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  <p:sldMasterId id="2147483691" r:id="rId4"/>
  </p:sldMasterIdLst>
  <p:notesMasterIdLst>
    <p:notesMasterId r:id="rId54"/>
  </p:notesMasterIdLst>
  <p:sldIdLst>
    <p:sldId id="353" r:id="rId5"/>
    <p:sldId id="355" r:id="rId6"/>
    <p:sldId id="357" r:id="rId7"/>
    <p:sldId id="259" r:id="rId8"/>
    <p:sldId id="260" r:id="rId9"/>
    <p:sldId id="298" r:id="rId10"/>
    <p:sldId id="310" r:id="rId11"/>
    <p:sldId id="308" r:id="rId12"/>
    <p:sldId id="307" r:id="rId13"/>
    <p:sldId id="312" r:id="rId14"/>
    <p:sldId id="311" r:id="rId15"/>
    <p:sldId id="359" r:id="rId16"/>
    <p:sldId id="313" r:id="rId17"/>
    <p:sldId id="314" r:id="rId18"/>
    <p:sldId id="321" r:id="rId19"/>
    <p:sldId id="316" r:id="rId20"/>
    <p:sldId id="317" r:id="rId21"/>
    <p:sldId id="318" r:id="rId22"/>
    <p:sldId id="309" r:id="rId23"/>
    <p:sldId id="320" r:id="rId24"/>
    <p:sldId id="324" r:id="rId25"/>
    <p:sldId id="322" r:id="rId26"/>
    <p:sldId id="323" r:id="rId27"/>
    <p:sldId id="319" r:id="rId28"/>
    <p:sldId id="31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299" r:id="rId45"/>
    <p:sldId id="300" r:id="rId46"/>
    <p:sldId id="356" r:id="rId47"/>
    <p:sldId id="302" r:id="rId48"/>
    <p:sldId id="303" r:id="rId49"/>
    <p:sldId id="304" r:id="rId50"/>
    <p:sldId id="305" r:id="rId51"/>
    <p:sldId id="306" r:id="rId52"/>
    <p:sldId id="1773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6229" autoAdjust="0"/>
  </p:normalViewPr>
  <p:slideViewPr>
    <p:cSldViewPr snapToGrid="0" showGuides="1">
      <p:cViewPr varScale="1">
        <p:scale>
          <a:sx n="72" d="100"/>
          <a:sy n="72" d="100"/>
        </p:scale>
        <p:origin x="600" y="72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03171685102041E-2"/>
          <c:y val="3.4471340049169907E-2"/>
          <c:w val="0.88385226967597008"/>
          <c:h val="0.819571627090252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959-4A6F-B968-FC06A69E571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959-4A6F-B968-FC06A69E571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959-4A6F-B968-FC06A69E571C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59-4A6F-B968-FC06A69E5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03171685102041E-2"/>
          <c:y val="3.4471340049169907E-2"/>
          <c:w val="0.88385226967597008"/>
          <c:h val="0.819571627090252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E71-421A-BD72-9B578A4C2FC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E71-421A-BD72-9B578A4C2FC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E71-421A-BD72-9B578A4C2FC6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75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71-421A-BD72-9B578A4C2F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3CB-46FC-91A6-3F4393A295D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3CB-46FC-91A6-3F4393A295D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CB-46FC-91A6-3F4393A29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2A0-47A4-A88E-226B83196B05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D2A0-47A4-A88E-226B83196B0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A0-47A4-A88E-226B83196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6D-40E3-A3F9-582C96A1F7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6D-40E3-A3F9-582C96A1F7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6D-40E3-A3F9-582C96A1F77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6D-40E3-A3F9-582C96A1F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14912"/>
        <c:axId val="35492224"/>
      </c:lineChart>
      <c:catAx>
        <c:axId val="4981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35492224"/>
        <c:crosses val="autoZero"/>
        <c:auto val="1"/>
        <c:lblAlgn val="ctr"/>
        <c:lblOffset val="100"/>
        <c:noMultiLvlLbl val="0"/>
      </c:catAx>
      <c:valAx>
        <c:axId val="354922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981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BCE62B-A409-4057-BEFF-5778D26CC2B4}"/>
              </a:ext>
            </a:extLst>
          </p:cNvPr>
          <p:cNvGrpSpPr/>
          <p:nvPr userDrawn="1"/>
        </p:nvGrpSpPr>
        <p:grpSpPr>
          <a:xfrm>
            <a:off x="7135665" y="1639404"/>
            <a:ext cx="2274703" cy="4596316"/>
            <a:chOff x="7135665" y="1639404"/>
            <a:chExt cx="2274703" cy="4596316"/>
          </a:xfrm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9E6D8BFE-E76B-4649-B277-942BE4C17302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F656AB6F-7BAC-4612-A512-C7314C71A37A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EE9E1E6B-045E-4B6F-AC93-29488782E819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4B9BEBBA-B80C-47E3-B7A8-C8048758FB2D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C37AE138-C9C0-45AA-8DEA-FC357BB9F9DD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4DFC5E9-D2AE-48D3-807B-1E32602E98C0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5121C33A-F06A-4535-BA27-44453D4F452D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39396EEE-3FB2-452C-B9CF-51014BFF0D66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D3896373-F67C-4032-969C-015D49F8573C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3A9488CE-B449-4315-B3FC-83163A5E1573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CB48DE45-828D-4211-99E6-11146B9E5459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54756A85-7C65-4CA9-8587-B27AF17891CA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8B6ABBE-6B4F-4414-A9A8-962E12AF0908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F2FFC3-0027-4591-8238-2362784B1270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3C3045B-D48F-4CAA-9CEC-47276B7C254C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D69DA4-F9A8-4F5E-AC53-4FEF1B495830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C7FEDCB0-675D-429D-A251-C144A17240DC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24C61DD0-4A26-4A3D-99A4-A3C949194F9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985288" y="2984465"/>
            <a:ext cx="1357892" cy="2136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B68AFE7-CF9D-4B00-B5F1-E194786522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67082" y="1741838"/>
            <a:ext cx="2014580" cy="4391451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05297C-B104-4785-82D3-0E9A9231AA06}"/>
              </a:ext>
            </a:extLst>
          </p:cNvPr>
          <p:cNvGrpSpPr/>
          <p:nvPr userDrawn="1"/>
        </p:nvGrpSpPr>
        <p:grpSpPr>
          <a:xfrm>
            <a:off x="9853872" y="2311904"/>
            <a:ext cx="1647318" cy="3328608"/>
            <a:chOff x="7135665" y="1639404"/>
            <a:chExt cx="2274703" cy="4596316"/>
          </a:xfrm>
        </p:grpSpPr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78ED5F35-DA34-4A42-A1E9-1BDE61B7AC14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9616C73D-BCFA-4594-89C9-04D12DC25865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D022DA40-75FB-4951-A06D-204C0A6DF047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tx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489C0FA2-C3F9-4D4A-A00D-FA81231842A9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B7F8EDBA-32F9-4EFD-9195-E94F27FBB8D4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BE6D665D-981C-4BAC-A10B-B3BAC204FE0E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E524E76A-323D-4F2D-961F-F25EE7470FBF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FB4E42AC-841D-43DC-A894-16802127D1EA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485908BB-0768-49F6-8B59-003FD64C8F78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4DC5064C-94AD-42CB-B317-6A9C3A5D6183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5E090F82-7210-41E0-A531-64D4AA3F68B0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34A2E7F7-0B45-4D4D-B343-0DB3DA07CEC1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6609BB9-96C4-4152-A2B6-B0DE1281DE8D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93935A-53B2-4040-AE2F-89DF30292E16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BA110D9-09DE-4411-B205-0FCE46BAB1F8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42CEBBD-AFA9-4F4B-BB16-F797781F956D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26CD1098-77FF-495F-A4DF-788A986D070C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893A64CC-BF8C-421A-9AE6-5E78B599DF50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58982" y="2406562"/>
            <a:ext cx="1458939" cy="3180246"/>
          </a:xfrm>
          <a:custGeom>
            <a:avLst/>
            <a:gdLst>
              <a:gd name="connsiteX0" fmla="*/ 216694 w 2014580"/>
              <a:gd name="connsiteY0" fmla="*/ 0 h 4391451"/>
              <a:gd name="connsiteX1" fmla="*/ 408560 w 2014580"/>
              <a:gd name="connsiteY1" fmla="*/ 0 h 4391451"/>
              <a:gd name="connsiteX2" fmla="*/ 427159 w 2014580"/>
              <a:gd name="connsiteY2" fmla="*/ 18600 h 4391451"/>
              <a:gd name="connsiteX3" fmla="*/ 571080 w 2014580"/>
              <a:gd name="connsiteY3" fmla="*/ 162521 h 4391451"/>
              <a:gd name="connsiteX4" fmla="*/ 1434472 w 2014580"/>
              <a:gd name="connsiteY4" fmla="*/ 162521 h 4391451"/>
              <a:gd name="connsiteX5" fmla="*/ 1578393 w 2014580"/>
              <a:gd name="connsiteY5" fmla="*/ 18600 h 4391451"/>
              <a:gd name="connsiteX6" fmla="*/ 1596992 w 2014580"/>
              <a:gd name="connsiteY6" fmla="*/ 0 h 4391451"/>
              <a:gd name="connsiteX7" fmla="*/ 1797886 w 2014580"/>
              <a:gd name="connsiteY7" fmla="*/ 0 h 4391451"/>
              <a:gd name="connsiteX8" fmla="*/ 2014580 w 2014580"/>
              <a:gd name="connsiteY8" fmla="*/ 216694 h 4391451"/>
              <a:gd name="connsiteX9" fmla="*/ 2014580 w 2014580"/>
              <a:gd name="connsiteY9" fmla="*/ 4174756 h 4391451"/>
              <a:gd name="connsiteX10" fmla="*/ 1797886 w 2014580"/>
              <a:gd name="connsiteY10" fmla="*/ 4391451 h 4391451"/>
              <a:gd name="connsiteX11" fmla="*/ 216694 w 2014580"/>
              <a:gd name="connsiteY11" fmla="*/ 4391451 h 4391451"/>
              <a:gd name="connsiteX12" fmla="*/ 0 w 2014580"/>
              <a:gd name="connsiteY12" fmla="*/ 4174756 h 4391451"/>
              <a:gd name="connsiteX13" fmla="*/ 0 w 2014580"/>
              <a:gd name="connsiteY13" fmla="*/ 216694 h 4391451"/>
              <a:gd name="connsiteX14" fmla="*/ 216694 w 2014580"/>
              <a:gd name="connsiteY14" fmla="*/ 0 h 439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4580" h="4391451">
                <a:moveTo>
                  <a:pt x="216694" y="0"/>
                </a:moveTo>
                <a:lnTo>
                  <a:pt x="408560" y="0"/>
                </a:lnTo>
                <a:cubicBezTo>
                  <a:pt x="418807" y="0"/>
                  <a:pt x="427159" y="8307"/>
                  <a:pt x="427159" y="18600"/>
                </a:cubicBezTo>
                <a:cubicBezTo>
                  <a:pt x="427159" y="98099"/>
                  <a:pt x="491626" y="162521"/>
                  <a:pt x="571080" y="162521"/>
                </a:cubicBezTo>
                <a:lnTo>
                  <a:pt x="1434472" y="162521"/>
                </a:lnTo>
                <a:cubicBezTo>
                  <a:pt x="1513972" y="162521"/>
                  <a:pt x="1578393" y="98054"/>
                  <a:pt x="1578393" y="18600"/>
                </a:cubicBezTo>
                <a:cubicBezTo>
                  <a:pt x="1578393" y="8352"/>
                  <a:pt x="1586699" y="0"/>
                  <a:pt x="1596992" y="0"/>
                </a:cubicBezTo>
                <a:lnTo>
                  <a:pt x="1797886" y="0"/>
                </a:lnTo>
                <a:cubicBezTo>
                  <a:pt x="1917564" y="0"/>
                  <a:pt x="2014580" y="97016"/>
                  <a:pt x="2014580" y="216694"/>
                </a:cubicBezTo>
                <a:lnTo>
                  <a:pt x="2014580" y="4174756"/>
                </a:lnTo>
                <a:cubicBezTo>
                  <a:pt x="2014580" y="4294435"/>
                  <a:pt x="1917564" y="4391451"/>
                  <a:pt x="1797886" y="4391451"/>
                </a:cubicBezTo>
                <a:lnTo>
                  <a:pt x="216694" y="4391451"/>
                </a:lnTo>
                <a:cubicBezTo>
                  <a:pt x="97016" y="4391451"/>
                  <a:pt x="0" y="4294435"/>
                  <a:pt x="0" y="4174756"/>
                </a:cubicBezTo>
                <a:lnTo>
                  <a:pt x="0" y="216694"/>
                </a:lnTo>
                <a:cubicBezTo>
                  <a:pt x="0" y="97016"/>
                  <a:pt x="97016" y="0"/>
                  <a:pt x="21669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2CC95D56-9DEE-4DA5-8DFF-E266A10417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1">
            <a:extLst>
              <a:ext uri="{FF2B5EF4-FFF2-40B4-BE49-F238E27FC236}">
                <a16:creationId xmlns:a16="http://schemas.microsoft.com/office/drawing/2014/main" id="{E104CE7A-117D-46A9-A73B-3201C45102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409AF278-4147-4B04-BCBE-72DA590FAD1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18">
            <a:extLst>
              <a:ext uri="{FF2B5EF4-FFF2-40B4-BE49-F238E27FC236}">
                <a16:creationId xmlns:a16="http://schemas.microsoft.com/office/drawing/2014/main" id="{1BE4C08C-60CA-4B4C-ADF7-A92F9AE5AB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17">
            <a:extLst>
              <a:ext uri="{FF2B5EF4-FFF2-40B4-BE49-F238E27FC236}">
                <a16:creationId xmlns:a16="http://schemas.microsoft.com/office/drawing/2014/main" id="{B3D5A4D7-B16D-418F-A029-6448D3CB773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24E1C5F-EFAF-49E4-A87F-172F215666A6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CB27FA1-BE79-4B60-92AF-1627D4EA250B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FBD8888-A62B-493E-9C01-7FB135DF0494}"/>
              </a:ext>
            </a:extLst>
          </p:cNvPr>
          <p:cNvSpPr/>
          <p:nvPr userDrawn="1"/>
        </p:nvSpPr>
        <p:spPr>
          <a:xfrm rot="5400000">
            <a:off x="660244" y="-660245"/>
            <a:ext cx="6849476" cy="8169965"/>
          </a:xfrm>
          <a:custGeom>
            <a:avLst/>
            <a:gdLst>
              <a:gd name="connsiteX0" fmla="*/ 0 w 6849476"/>
              <a:gd name="connsiteY0" fmla="*/ 8169965 h 8169965"/>
              <a:gd name="connsiteX1" fmla="*/ 0 w 6849476"/>
              <a:gd name="connsiteY1" fmla="*/ 0 h 8169965"/>
              <a:gd name="connsiteX2" fmla="*/ 6849476 w 6849476"/>
              <a:gd name="connsiteY2" fmla="*/ 7408245 h 8169965"/>
              <a:gd name="connsiteX3" fmla="*/ 6849476 w 6849476"/>
              <a:gd name="connsiteY3" fmla="*/ 8169965 h 816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9476" h="8169965">
                <a:moveTo>
                  <a:pt x="0" y="8169965"/>
                </a:moveTo>
                <a:lnTo>
                  <a:pt x="0" y="0"/>
                </a:lnTo>
                <a:lnTo>
                  <a:pt x="6849476" y="7408245"/>
                </a:lnTo>
                <a:lnTo>
                  <a:pt x="6849476" y="816996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491">
            <a:extLst>
              <a:ext uri="{FF2B5EF4-FFF2-40B4-BE49-F238E27FC236}">
                <a16:creationId xmlns:a16="http://schemas.microsoft.com/office/drawing/2014/main" id="{5AF05460-9CFE-4065-8EA3-645FB01E1E5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 rot="21294467">
            <a:off x="104778" y="409575"/>
            <a:ext cx="11991973" cy="3476625"/>
          </a:xfrm>
          <a:custGeom>
            <a:avLst/>
            <a:gdLst>
              <a:gd name="connsiteX0" fmla="*/ 450941 w 11991973"/>
              <a:gd name="connsiteY0" fmla="*/ 3182190 h 3476625"/>
              <a:gd name="connsiteX1" fmla="*/ 453308 w 11991973"/>
              <a:gd name="connsiteY1" fmla="*/ 3190087 h 3476625"/>
              <a:gd name="connsiteX2" fmla="*/ 439468 w 11991973"/>
              <a:gd name="connsiteY2" fmla="*/ 3190541 h 3476625"/>
              <a:gd name="connsiteX3" fmla="*/ 2673803 w 11991973"/>
              <a:gd name="connsiteY3" fmla="*/ 3350910 h 3476625"/>
              <a:gd name="connsiteX4" fmla="*/ 2676171 w 11991973"/>
              <a:gd name="connsiteY4" fmla="*/ 3358806 h 3476625"/>
              <a:gd name="connsiteX5" fmla="*/ 2662332 w 11991973"/>
              <a:gd name="connsiteY5" fmla="*/ 3359260 h 3476625"/>
              <a:gd name="connsiteX6" fmla="*/ 432327 w 11991973"/>
              <a:gd name="connsiteY6" fmla="*/ 3145543 h 3476625"/>
              <a:gd name="connsiteX7" fmla="*/ 438861 w 11991973"/>
              <a:gd name="connsiteY7" fmla="*/ 3152759 h 3476625"/>
              <a:gd name="connsiteX8" fmla="*/ 439205 w 11991973"/>
              <a:gd name="connsiteY8" fmla="*/ 3153368 h 3476625"/>
              <a:gd name="connsiteX9" fmla="*/ 428185 w 11991973"/>
              <a:gd name="connsiteY9" fmla="*/ 3161451 h 3476625"/>
              <a:gd name="connsiteX10" fmla="*/ 432327 w 11991973"/>
              <a:gd name="connsiteY10" fmla="*/ 3145543 h 3476625"/>
              <a:gd name="connsiteX11" fmla="*/ 489886 w 11991973"/>
              <a:gd name="connsiteY11" fmla="*/ 3146644 h 3476625"/>
              <a:gd name="connsiteX12" fmla="*/ 495885 w 11991973"/>
              <a:gd name="connsiteY12" fmla="*/ 3155634 h 3476625"/>
              <a:gd name="connsiteX13" fmla="*/ 491654 w 11991973"/>
              <a:gd name="connsiteY13" fmla="*/ 3153588 h 3476625"/>
              <a:gd name="connsiteX14" fmla="*/ 488609 w 11991973"/>
              <a:gd name="connsiteY14" fmla="*/ 3147993 h 3476625"/>
              <a:gd name="connsiteX15" fmla="*/ 1339568 w 11991973"/>
              <a:gd name="connsiteY15" fmla="*/ 3211630 h 3476625"/>
              <a:gd name="connsiteX16" fmla="*/ 1328990 w 11991973"/>
              <a:gd name="connsiteY16" fmla="*/ 3222539 h 3476625"/>
              <a:gd name="connsiteX17" fmla="*/ 1351557 w 11991973"/>
              <a:gd name="connsiteY17" fmla="*/ 3213812 h 3476625"/>
              <a:gd name="connsiteX18" fmla="*/ 1339568 w 11991973"/>
              <a:gd name="connsiteY18" fmla="*/ 3211630 h 3476625"/>
              <a:gd name="connsiteX19" fmla="*/ 783157 w 11991973"/>
              <a:gd name="connsiteY19" fmla="*/ 3158808 h 3476625"/>
              <a:gd name="connsiteX20" fmla="*/ 785497 w 11991973"/>
              <a:gd name="connsiteY20" fmla="*/ 3167270 h 3476625"/>
              <a:gd name="connsiteX21" fmla="*/ 783381 w 11991973"/>
              <a:gd name="connsiteY21" fmla="*/ 3161088 h 3476625"/>
              <a:gd name="connsiteX22" fmla="*/ 782690 w 11991973"/>
              <a:gd name="connsiteY22" fmla="*/ 3154069 h 3476625"/>
              <a:gd name="connsiteX23" fmla="*/ 783157 w 11991973"/>
              <a:gd name="connsiteY23" fmla="*/ 3158808 h 3476625"/>
              <a:gd name="connsiteX24" fmla="*/ 781957 w 11991973"/>
              <a:gd name="connsiteY24" fmla="*/ 3154469 h 3476625"/>
              <a:gd name="connsiteX25" fmla="*/ 2708266 w 11991973"/>
              <a:gd name="connsiteY25" fmla="*/ 3320098 h 3476625"/>
              <a:gd name="connsiteX26" fmla="*/ 2714989 w 11991973"/>
              <a:gd name="connsiteY26" fmla="*/ 3330171 h 3476625"/>
              <a:gd name="connsiteX27" fmla="*/ 2710756 w 11991973"/>
              <a:gd name="connsiteY27" fmla="*/ 3328125 h 3476625"/>
              <a:gd name="connsiteX28" fmla="*/ 2707073 w 11991973"/>
              <a:gd name="connsiteY28" fmla="*/ 3321358 h 3476625"/>
              <a:gd name="connsiteX29" fmla="*/ 3565138 w 11991973"/>
              <a:gd name="connsiteY29" fmla="*/ 3395468 h 3476625"/>
              <a:gd name="connsiteX30" fmla="*/ 3562194 w 11991973"/>
              <a:gd name="connsiteY30" fmla="*/ 3399259 h 3476625"/>
              <a:gd name="connsiteX31" fmla="*/ 3553719 w 11991973"/>
              <a:gd name="connsiteY31" fmla="*/ 3397948 h 3476625"/>
              <a:gd name="connsiteX32" fmla="*/ 2655191 w 11991973"/>
              <a:gd name="connsiteY32" fmla="*/ 3314263 h 3476625"/>
              <a:gd name="connsiteX33" fmla="*/ 2661723 w 11991973"/>
              <a:gd name="connsiteY33" fmla="*/ 3321478 h 3476625"/>
              <a:gd name="connsiteX34" fmla="*/ 2662068 w 11991973"/>
              <a:gd name="connsiteY34" fmla="*/ 3322088 h 3476625"/>
              <a:gd name="connsiteX35" fmla="*/ 2651047 w 11991973"/>
              <a:gd name="connsiteY35" fmla="*/ 3330171 h 3476625"/>
              <a:gd name="connsiteX36" fmla="*/ 2655191 w 11991973"/>
              <a:gd name="connsiteY36" fmla="*/ 3314263 h 3476625"/>
              <a:gd name="connsiteX37" fmla="*/ 3006020 w 11991973"/>
              <a:gd name="connsiteY37" fmla="*/ 3327528 h 3476625"/>
              <a:gd name="connsiteX38" fmla="*/ 3008361 w 11991973"/>
              <a:gd name="connsiteY38" fmla="*/ 3335989 h 3476625"/>
              <a:gd name="connsiteX39" fmla="*/ 3006245 w 11991973"/>
              <a:gd name="connsiteY39" fmla="*/ 3329808 h 3476625"/>
              <a:gd name="connsiteX40" fmla="*/ 3005554 w 11991973"/>
              <a:gd name="connsiteY40" fmla="*/ 3322787 h 3476625"/>
              <a:gd name="connsiteX41" fmla="*/ 3006020 w 11991973"/>
              <a:gd name="connsiteY41" fmla="*/ 3327528 h 3476625"/>
              <a:gd name="connsiteX42" fmla="*/ 3004821 w 11991973"/>
              <a:gd name="connsiteY42" fmla="*/ 3323188 h 3476625"/>
              <a:gd name="connsiteX43" fmla="*/ 794195 w 11991973"/>
              <a:gd name="connsiteY43" fmla="*/ 3121090 h 3476625"/>
              <a:gd name="connsiteX44" fmla="*/ 783617 w 11991973"/>
              <a:gd name="connsiteY44" fmla="*/ 3129452 h 3476625"/>
              <a:gd name="connsiteX45" fmla="*/ 800542 w 11991973"/>
              <a:gd name="connsiteY45" fmla="*/ 3123635 h 3476625"/>
              <a:gd name="connsiteX46" fmla="*/ 794195 w 11991973"/>
              <a:gd name="connsiteY46" fmla="*/ 3121090 h 3476625"/>
              <a:gd name="connsiteX47" fmla="*/ 1561147 w 11991973"/>
              <a:gd name="connsiteY47" fmla="*/ 3179817 h 3476625"/>
              <a:gd name="connsiteX48" fmla="*/ 1559126 w 11991973"/>
              <a:gd name="connsiteY48" fmla="*/ 3187268 h 3476625"/>
              <a:gd name="connsiteX49" fmla="*/ 1549018 w 11991973"/>
              <a:gd name="connsiteY49" fmla="*/ 3187632 h 3476625"/>
              <a:gd name="connsiteX50" fmla="*/ 1552125 w 11991973"/>
              <a:gd name="connsiteY50" fmla="*/ 3181676 h 3476625"/>
              <a:gd name="connsiteX51" fmla="*/ 3004129 w 11991973"/>
              <a:gd name="connsiteY51" fmla="*/ 3302876 h 3476625"/>
              <a:gd name="connsiteX52" fmla="*/ 3004129 w 11991973"/>
              <a:gd name="connsiteY52" fmla="*/ 3304046 h 3476625"/>
              <a:gd name="connsiteX53" fmla="*/ 3002719 w 11991973"/>
              <a:gd name="connsiteY53" fmla="*/ 3303990 h 3476625"/>
              <a:gd name="connsiteX54" fmla="*/ 1082866 w 11991973"/>
              <a:gd name="connsiteY54" fmla="*/ 3118181 h 3476625"/>
              <a:gd name="connsiteX55" fmla="*/ 1073228 w 11991973"/>
              <a:gd name="connsiteY55" fmla="*/ 3126544 h 3476625"/>
              <a:gd name="connsiteX56" fmla="*/ 1093915 w 11991973"/>
              <a:gd name="connsiteY56" fmla="*/ 3120725 h 3476625"/>
              <a:gd name="connsiteX57" fmla="*/ 1082866 w 11991973"/>
              <a:gd name="connsiteY57" fmla="*/ 3118181 h 3476625"/>
              <a:gd name="connsiteX58" fmla="*/ 3779068 w 11991973"/>
              <a:gd name="connsiteY58" fmla="*/ 3349012 h 3476625"/>
              <a:gd name="connsiteX59" fmla="*/ 3781285 w 11991973"/>
              <a:gd name="connsiteY59" fmla="*/ 3350533 h 3476625"/>
              <a:gd name="connsiteX60" fmla="*/ 3768120 w 11991973"/>
              <a:gd name="connsiteY60" fmla="*/ 3362170 h 3476625"/>
              <a:gd name="connsiteX61" fmla="*/ 3773996 w 11991973"/>
              <a:gd name="connsiteY61" fmla="*/ 3350897 h 3476625"/>
              <a:gd name="connsiteX62" fmla="*/ 3775142 w 11991973"/>
              <a:gd name="connsiteY62" fmla="*/ 3349865 h 3476625"/>
              <a:gd name="connsiteX63" fmla="*/ 1149216 w 11991973"/>
              <a:gd name="connsiteY63" fmla="*/ 3101227 h 3476625"/>
              <a:gd name="connsiteX64" fmla="*/ 1142810 w 11991973"/>
              <a:gd name="connsiteY64" fmla="*/ 3101454 h 3476625"/>
              <a:gd name="connsiteX65" fmla="*/ 1129645 w 11991973"/>
              <a:gd name="connsiteY65" fmla="*/ 3103271 h 3476625"/>
              <a:gd name="connsiteX66" fmla="*/ 1155973 w 11991973"/>
              <a:gd name="connsiteY66" fmla="*/ 3106181 h 3476625"/>
              <a:gd name="connsiteX67" fmla="*/ 1149216 w 11991973"/>
              <a:gd name="connsiteY67" fmla="*/ 3101227 h 3476625"/>
              <a:gd name="connsiteX68" fmla="*/ 3301968 w 11991973"/>
              <a:gd name="connsiteY68" fmla="*/ 3292718 h 3476625"/>
              <a:gd name="connsiteX69" fmla="*/ 3292330 w 11991973"/>
              <a:gd name="connsiteY69" fmla="*/ 3301081 h 3476625"/>
              <a:gd name="connsiteX70" fmla="*/ 3313017 w 11991973"/>
              <a:gd name="connsiteY70" fmla="*/ 3295264 h 3476625"/>
              <a:gd name="connsiteX71" fmla="*/ 3301968 w 11991973"/>
              <a:gd name="connsiteY71" fmla="*/ 3292718 h 3476625"/>
              <a:gd name="connsiteX72" fmla="*/ 1248404 w 11991973"/>
              <a:gd name="connsiteY72" fmla="*/ 3094618 h 3476625"/>
              <a:gd name="connsiteX73" fmla="*/ 1259407 w 11991973"/>
              <a:gd name="connsiteY73" fmla="*/ 3097454 h 3476625"/>
              <a:gd name="connsiteX74" fmla="*/ 1236840 w 11991973"/>
              <a:gd name="connsiteY74" fmla="*/ 3100363 h 3476625"/>
              <a:gd name="connsiteX75" fmla="*/ 1245989 w 11991973"/>
              <a:gd name="connsiteY75" fmla="*/ 3095647 h 3476625"/>
              <a:gd name="connsiteX76" fmla="*/ 3368315 w 11991973"/>
              <a:gd name="connsiteY76" fmla="*/ 3275765 h 3476625"/>
              <a:gd name="connsiteX77" fmla="*/ 3361913 w 11991973"/>
              <a:gd name="connsiteY77" fmla="*/ 3275992 h 3476625"/>
              <a:gd name="connsiteX78" fmla="*/ 3348749 w 11991973"/>
              <a:gd name="connsiteY78" fmla="*/ 3277809 h 3476625"/>
              <a:gd name="connsiteX79" fmla="*/ 3375074 w 11991973"/>
              <a:gd name="connsiteY79" fmla="*/ 3280719 h 3476625"/>
              <a:gd name="connsiteX80" fmla="*/ 3368315 w 11991973"/>
              <a:gd name="connsiteY80" fmla="*/ 3275765 h 3476625"/>
              <a:gd name="connsiteX81" fmla="*/ 1302970 w 11991973"/>
              <a:gd name="connsiteY81" fmla="*/ 3079521 h 3476625"/>
              <a:gd name="connsiteX82" fmla="*/ 1303566 w 11991973"/>
              <a:gd name="connsiteY82" fmla="*/ 3079886 h 3476625"/>
              <a:gd name="connsiteX83" fmla="*/ 1302660 w 11991973"/>
              <a:gd name="connsiteY83" fmla="*/ 3080000 h 3476625"/>
              <a:gd name="connsiteX84" fmla="*/ 3467225 w 11991973"/>
              <a:gd name="connsiteY84" fmla="*/ 3269083 h 3476625"/>
              <a:gd name="connsiteX85" fmla="*/ 3478507 w 11991973"/>
              <a:gd name="connsiteY85" fmla="*/ 3271992 h 3476625"/>
              <a:gd name="connsiteX86" fmla="*/ 3455943 w 11991973"/>
              <a:gd name="connsiteY86" fmla="*/ 3274900 h 3476625"/>
              <a:gd name="connsiteX87" fmla="*/ 3467225 w 11991973"/>
              <a:gd name="connsiteY87" fmla="*/ 3269083 h 3476625"/>
              <a:gd name="connsiteX88" fmla="*/ 3526226 w 11991973"/>
              <a:gd name="connsiteY88" fmla="*/ 3247633 h 3476625"/>
              <a:gd name="connsiteX89" fmla="*/ 3534085 w 11991973"/>
              <a:gd name="connsiteY89" fmla="*/ 3251963 h 3476625"/>
              <a:gd name="connsiteX90" fmla="*/ 3533281 w 11991973"/>
              <a:gd name="connsiteY90" fmla="*/ 3253083 h 3476625"/>
              <a:gd name="connsiteX91" fmla="*/ 3521761 w 11991973"/>
              <a:gd name="connsiteY91" fmla="*/ 3254538 h 3476625"/>
              <a:gd name="connsiteX92" fmla="*/ 1650569 w 11991973"/>
              <a:gd name="connsiteY92" fmla="*/ 3077092 h 3476625"/>
              <a:gd name="connsiteX93" fmla="*/ 1633645 w 11991973"/>
              <a:gd name="connsiteY93" fmla="*/ 3085818 h 3476625"/>
              <a:gd name="connsiteX94" fmla="*/ 1650569 w 11991973"/>
              <a:gd name="connsiteY94" fmla="*/ 3077092 h 3476625"/>
              <a:gd name="connsiteX95" fmla="*/ 1451228 w 11991973"/>
              <a:gd name="connsiteY95" fmla="*/ 3050911 h 3476625"/>
              <a:gd name="connsiteX96" fmla="*/ 1441120 w 11991973"/>
              <a:gd name="connsiteY96" fmla="*/ 3050184 h 3476625"/>
              <a:gd name="connsiteX97" fmla="*/ 1432422 w 11991973"/>
              <a:gd name="connsiteY97" fmla="*/ 3053819 h 3476625"/>
              <a:gd name="connsiteX98" fmla="*/ 1451228 w 11991973"/>
              <a:gd name="connsiteY98" fmla="*/ 3050911 h 3476625"/>
              <a:gd name="connsiteX99" fmla="*/ 1730496 w 11991973"/>
              <a:gd name="connsiteY99" fmla="*/ 3061820 h 3476625"/>
              <a:gd name="connsiteX100" fmla="*/ 1725795 w 11991973"/>
              <a:gd name="connsiteY100" fmla="*/ 3071274 h 3476625"/>
              <a:gd name="connsiteX101" fmla="*/ 1740839 w 11991973"/>
              <a:gd name="connsiteY101" fmla="*/ 3065455 h 3476625"/>
              <a:gd name="connsiteX102" fmla="*/ 1730496 w 11991973"/>
              <a:gd name="connsiteY102" fmla="*/ 3061820 h 3476625"/>
              <a:gd name="connsiteX103" fmla="*/ 3869673 w 11991973"/>
              <a:gd name="connsiteY103" fmla="*/ 3251629 h 3476625"/>
              <a:gd name="connsiteX104" fmla="*/ 3852746 w 11991973"/>
              <a:gd name="connsiteY104" fmla="*/ 3260355 h 3476625"/>
              <a:gd name="connsiteX105" fmla="*/ 3869673 w 11991973"/>
              <a:gd name="connsiteY105" fmla="*/ 3251629 h 3476625"/>
              <a:gd name="connsiteX106" fmla="*/ 3670331 w 11991973"/>
              <a:gd name="connsiteY106" fmla="*/ 3225448 h 3476625"/>
              <a:gd name="connsiteX107" fmla="*/ 3660223 w 11991973"/>
              <a:gd name="connsiteY107" fmla="*/ 3224722 h 3476625"/>
              <a:gd name="connsiteX108" fmla="*/ 3651524 w 11991973"/>
              <a:gd name="connsiteY108" fmla="*/ 3228357 h 3476625"/>
              <a:gd name="connsiteX109" fmla="*/ 3670331 w 11991973"/>
              <a:gd name="connsiteY109" fmla="*/ 3225448 h 3476625"/>
              <a:gd name="connsiteX110" fmla="*/ 1536088 w 11991973"/>
              <a:gd name="connsiteY110" fmla="*/ 3033094 h 3476625"/>
              <a:gd name="connsiteX111" fmla="*/ 1522690 w 11991973"/>
              <a:gd name="connsiteY111" fmla="*/ 3045093 h 3476625"/>
              <a:gd name="connsiteX112" fmla="*/ 1556541 w 11991973"/>
              <a:gd name="connsiteY112" fmla="*/ 3036366 h 3476625"/>
              <a:gd name="connsiteX113" fmla="*/ 1536088 w 11991973"/>
              <a:gd name="connsiteY113" fmla="*/ 3033094 h 3476625"/>
              <a:gd name="connsiteX114" fmla="*/ 4744337 w 11991973"/>
              <a:gd name="connsiteY114" fmla="*/ 3318910 h 3476625"/>
              <a:gd name="connsiteX115" fmla="*/ 4746705 w 11991973"/>
              <a:gd name="connsiteY115" fmla="*/ 3326807 h 3476625"/>
              <a:gd name="connsiteX116" fmla="*/ 4732863 w 11991973"/>
              <a:gd name="connsiteY116" fmla="*/ 3327262 h 3476625"/>
              <a:gd name="connsiteX117" fmla="*/ 3949596 w 11991973"/>
              <a:gd name="connsiteY117" fmla="*/ 3236358 h 3476625"/>
              <a:gd name="connsiteX118" fmla="*/ 3944895 w 11991973"/>
              <a:gd name="connsiteY118" fmla="*/ 3245812 h 3476625"/>
              <a:gd name="connsiteX119" fmla="*/ 3959937 w 11991973"/>
              <a:gd name="connsiteY119" fmla="*/ 3239993 h 3476625"/>
              <a:gd name="connsiteX120" fmla="*/ 3949596 w 11991973"/>
              <a:gd name="connsiteY120" fmla="*/ 3236358 h 3476625"/>
              <a:gd name="connsiteX121" fmla="*/ 1040699 w 11991973"/>
              <a:gd name="connsiteY121" fmla="*/ 2972960 h 3476625"/>
              <a:gd name="connsiteX122" fmla="*/ 1034911 w 11991973"/>
              <a:gd name="connsiteY122" fmla="*/ 2973460 h 3476625"/>
              <a:gd name="connsiteX123" fmla="*/ 1022452 w 11991973"/>
              <a:gd name="connsiteY123" fmla="*/ 2984005 h 3476625"/>
              <a:gd name="connsiteX124" fmla="*/ 1043139 w 11991973"/>
              <a:gd name="connsiteY124" fmla="*/ 2978187 h 3476625"/>
              <a:gd name="connsiteX125" fmla="*/ 1040699 w 11991973"/>
              <a:gd name="connsiteY125" fmla="*/ 2972960 h 3476625"/>
              <a:gd name="connsiteX126" fmla="*/ 3755191 w 11991973"/>
              <a:gd name="connsiteY126" fmla="*/ 3207631 h 3476625"/>
              <a:gd name="connsiteX127" fmla="*/ 3741791 w 11991973"/>
              <a:gd name="connsiteY127" fmla="*/ 3219631 h 3476625"/>
              <a:gd name="connsiteX128" fmla="*/ 3775640 w 11991973"/>
              <a:gd name="connsiteY128" fmla="*/ 3210903 h 3476625"/>
              <a:gd name="connsiteX129" fmla="*/ 3755191 w 11991973"/>
              <a:gd name="connsiteY129" fmla="*/ 3207631 h 3476625"/>
              <a:gd name="connsiteX130" fmla="*/ 1855555 w 11991973"/>
              <a:gd name="connsiteY130" fmla="*/ 3031958 h 3476625"/>
              <a:gd name="connsiteX131" fmla="*/ 1872481 w 11991973"/>
              <a:gd name="connsiteY131" fmla="*/ 3042184 h 3476625"/>
              <a:gd name="connsiteX132" fmla="*/ 1855555 w 11991973"/>
              <a:gd name="connsiteY132" fmla="*/ 3031958 h 3476625"/>
              <a:gd name="connsiteX133" fmla="*/ 1824930 w 11991973"/>
              <a:gd name="connsiteY133" fmla="*/ 3029083 h 3476625"/>
              <a:gd name="connsiteX134" fmla="*/ 1810421 w 11991973"/>
              <a:gd name="connsiteY134" fmla="*/ 3033457 h 3476625"/>
              <a:gd name="connsiteX135" fmla="*/ 1812302 w 11991973"/>
              <a:gd name="connsiteY135" fmla="*/ 3074183 h 3476625"/>
              <a:gd name="connsiteX136" fmla="*/ 1824930 w 11991973"/>
              <a:gd name="connsiteY136" fmla="*/ 3029083 h 3476625"/>
              <a:gd name="connsiteX137" fmla="*/ 4776555 w 11991973"/>
              <a:gd name="connsiteY137" fmla="*/ 3290467 h 3476625"/>
              <a:gd name="connsiteX138" fmla="*/ 4783638 w 11991973"/>
              <a:gd name="connsiteY138" fmla="*/ 3301081 h 3476625"/>
              <a:gd name="connsiteX139" fmla="*/ 4779408 w 11991973"/>
              <a:gd name="connsiteY139" fmla="*/ 3299035 h 3476625"/>
              <a:gd name="connsiteX140" fmla="*/ 4775405 w 11991973"/>
              <a:gd name="connsiteY140" fmla="*/ 3291682 h 3476625"/>
              <a:gd name="connsiteX141" fmla="*/ 4725722 w 11991973"/>
              <a:gd name="connsiteY141" fmla="*/ 3282264 h 3476625"/>
              <a:gd name="connsiteX142" fmla="*/ 4732257 w 11991973"/>
              <a:gd name="connsiteY142" fmla="*/ 3289479 h 3476625"/>
              <a:gd name="connsiteX143" fmla="*/ 4732601 w 11991973"/>
              <a:gd name="connsiteY143" fmla="*/ 3290090 h 3476625"/>
              <a:gd name="connsiteX144" fmla="*/ 4721579 w 11991973"/>
              <a:gd name="connsiteY144" fmla="*/ 3298173 h 3476625"/>
              <a:gd name="connsiteX145" fmla="*/ 4725722 w 11991973"/>
              <a:gd name="connsiteY145" fmla="*/ 3282264 h 3476625"/>
              <a:gd name="connsiteX146" fmla="*/ 5636287 w 11991973"/>
              <a:gd name="connsiteY146" fmla="*/ 3363156 h 3476625"/>
              <a:gd name="connsiteX147" fmla="*/ 5630846 w 11991973"/>
              <a:gd name="connsiteY147" fmla="*/ 3370169 h 3476625"/>
              <a:gd name="connsiteX148" fmla="*/ 5616742 w 11991973"/>
              <a:gd name="connsiteY148" fmla="*/ 3367987 h 3476625"/>
              <a:gd name="connsiteX149" fmla="*/ 5617269 w 11991973"/>
              <a:gd name="connsiteY149" fmla="*/ 3367444 h 3476625"/>
              <a:gd name="connsiteX150" fmla="*/ 3259801 w 11991973"/>
              <a:gd name="connsiteY150" fmla="*/ 3147498 h 3476625"/>
              <a:gd name="connsiteX151" fmla="*/ 3254014 w 11991973"/>
              <a:gd name="connsiteY151" fmla="*/ 3147998 h 3476625"/>
              <a:gd name="connsiteX152" fmla="*/ 3241551 w 11991973"/>
              <a:gd name="connsiteY152" fmla="*/ 3158542 h 3476625"/>
              <a:gd name="connsiteX153" fmla="*/ 3262238 w 11991973"/>
              <a:gd name="connsiteY153" fmla="*/ 3152725 h 3476625"/>
              <a:gd name="connsiteX154" fmla="*/ 3259801 w 11991973"/>
              <a:gd name="connsiteY154" fmla="*/ 3147498 h 3476625"/>
              <a:gd name="connsiteX155" fmla="*/ 4074656 w 11991973"/>
              <a:gd name="connsiteY155" fmla="*/ 3206495 h 3476625"/>
              <a:gd name="connsiteX156" fmla="*/ 4091581 w 11991973"/>
              <a:gd name="connsiteY156" fmla="*/ 3216721 h 3476625"/>
              <a:gd name="connsiteX157" fmla="*/ 4074656 w 11991973"/>
              <a:gd name="connsiteY157" fmla="*/ 3206495 h 3476625"/>
              <a:gd name="connsiteX158" fmla="*/ 4044029 w 11991973"/>
              <a:gd name="connsiteY158" fmla="*/ 3203619 h 3476625"/>
              <a:gd name="connsiteX159" fmla="*/ 4029523 w 11991973"/>
              <a:gd name="connsiteY159" fmla="*/ 3207995 h 3476625"/>
              <a:gd name="connsiteX160" fmla="*/ 4031401 w 11991973"/>
              <a:gd name="connsiteY160" fmla="*/ 3248720 h 3476625"/>
              <a:gd name="connsiteX161" fmla="*/ 4044029 w 11991973"/>
              <a:gd name="connsiteY161" fmla="*/ 3203619 h 3476625"/>
              <a:gd name="connsiteX162" fmla="*/ 5076553 w 11991973"/>
              <a:gd name="connsiteY162" fmla="*/ 3295530 h 3476625"/>
              <a:gd name="connsiteX163" fmla="*/ 5078892 w 11991973"/>
              <a:gd name="connsiteY163" fmla="*/ 3303990 h 3476625"/>
              <a:gd name="connsiteX164" fmla="*/ 5076778 w 11991973"/>
              <a:gd name="connsiteY164" fmla="*/ 3297809 h 3476625"/>
              <a:gd name="connsiteX165" fmla="*/ 5076085 w 11991973"/>
              <a:gd name="connsiteY165" fmla="*/ 3290789 h 3476625"/>
              <a:gd name="connsiteX166" fmla="*/ 5076553 w 11991973"/>
              <a:gd name="connsiteY166" fmla="*/ 3295530 h 3476625"/>
              <a:gd name="connsiteX167" fmla="*/ 5075353 w 11991973"/>
              <a:gd name="connsiteY167" fmla="*/ 3291189 h 3476625"/>
              <a:gd name="connsiteX168" fmla="*/ 1944885 w 11991973"/>
              <a:gd name="connsiteY168" fmla="*/ 3010913 h 3476625"/>
              <a:gd name="connsiteX169" fmla="*/ 1936420 w 11991973"/>
              <a:gd name="connsiteY169" fmla="*/ 3018912 h 3476625"/>
              <a:gd name="connsiteX170" fmla="*/ 1953347 w 11991973"/>
              <a:gd name="connsiteY170" fmla="*/ 3016003 h 3476625"/>
              <a:gd name="connsiteX171" fmla="*/ 1944885 w 11991973"/>
              <a:gd name="connsiteY171" fmla="*/ 3010913 h 3476625"/>
              <a:gd name="connsiteX172" fmla="*/ 5074661 w 11991973"/>
              <a:gd name="connsiteY172" fmla="*/ 3272298 h 3476625"/>
              <a:gd name="connsiteX173" fmla="*/ 5074661 w 11991973"/>
              <a:gd name="connsiteY173" fmla="*/ 3275031 h 3476625"/>
              <a:gd name="connsiteX174" fmla="*/ 5071371 w 11991973"/>
              <a:gd name="connsiteY174" fmla="*/ 3274900 h 3476625"/>
              <a:gd name="connsiteX175" fmla="*/ 4163983 w 11991973"/>
              <a:gd name="connsiteY175" fmla="*/ 3185451 h 3476625"/>
              <a:gd name="connsiteX176" fmla="*/ 4155520 w 11991973"/>
              <a:gd name="connsiteY176" fmla="*/ 3193450 h 3476625"/>
              <a:gd name="connsiteX177" fmla="*/ 4172445 w 11991973"/>
              <a:gd name="connsiteY177" fmla="*/ 3190541 h 3476625"/>
              <a:gd name="connsiteX178" fmla="*/ 4163983 w 11991973"/>
              <a:gd name="connsiteY178" fmla="*/ 3185451 h 3476625"/>
              <a:gd name="connsiteX179" fmla="*/ 2054811 w 11991973"/>
              <a:gd name="connsiteY179" fmla="*/ 2997459 h 3476625"/>
              <a:gd name="connsiteX180" fmla="*/ 2047611 w 11991973"/>
              <a:gd name="connsiteY180" fmla="*/ 2997095 h 3476625"/>
              <a:gd name="connsiteX181" fmla="*/ 2032330 w 11991973"/>
              <a:gd name="connsiteY181" fmla="*/ 3007277 h 3476625"/>
              <a:gd name="connsiteX182" fmla="*/ 2058660 w 11991973"/>
              <a:gd name="connsiteY182" fmla="*/ 3004367 h 3476625"/>
              <a:gd name="connsiteX183" fmla="*/ 2054811 w 11991973"/>
              <a:gd name="connsiteY183" fmla="*/ 2997459 h 3476625"/>
              <a:gd name="connsiteX184" fmla="*/ 5846027 w 11991973"/>
              <a:gd name="connsiteY184" fmla="*/ 3318763 h 3476625"/>
              <a:gd name="connsiteX185" fmla="*/ 5849935 w 11991973"/>
              <a:gd name="connsiteY185" fmla="*/ 3321444 h 3476625"/>
              <a:gd name="connsiteX186" fmla="*/ 5836772 w 11991973"/>
              <a:gd name="connsiteY186" fmla="*/ 3333080 h 3476625"/>
              <a:gd name="connsiteX187" fmla="*/ 5846027 w 11991973"/>
              <a:gd name="connsiteY187" fmla="*/ 3318763 h 3476625"/>
              <a:gd name="connsiteX188" fmla="*/ 4273910 w 11991973"/>
              <a:gd name="connsiteY188" fmla="*/ 3171997 h 3476625"/>
              <a:gd name="connsiteX189" fmla="*/ 4266713 w 11991973"/>
              <a:gd name="connsiteY189" fmla="*/ 3171633 h 3476625"/>
              <a:gd name="connsiteX190" fmla="*/ 4251431 w 11991973"/>
              <a:gd name="connsiteY190" fmla="*/ 3181815 h 3476625"/>
              <a:gd name="connsiteX191" fmla="*/ 4277758 w 11991973"/>
              <a:gd name="connsiteY191" fmla="*/ 3178905 h 3476625"/>
              <a:gd name="connsiteX192" fmla="*/ 4273910 w 11991973"/>
              <a:gd name="connsiteY192" fmla="*/ 3171997 h 3476625"/>
              <a:gd name="connsiteX193" fmla="*/ 5370620 w 11991973"/>
              <a:gd name="connsiteY193" fmla="*/ 3263628 h 3476625"/>
              <a:gd name="connsiteX194" fmla="*/ 5360981 w 11991973"/>
              <a:gd name="connsiteY194" fmla="*/ 3271992 h 3476625"/>
              <a:gd name="connsiteX195" fmla="*/ 5381667 w 11991973"/>
              <a:gd name="connsiteY195" fmla="*/ 3266174 h 3476625"/>
              <a:gd name="connsiteX196" fmla="*/ 5370620 w 11991973"/>
              <a:gd name="connsiteY196" fmla="*/ 3263628 h 3476625"/>
              <a:gd name="connsiteX197" fmla="*/ 1032522 w 11991973"/>
              <a:gd name="connsiteY197" fmla="*/ 2873107 h 3476625"/>
              <a:gd name="connsiteX198" fmla="*/ 1033500 w 11991973"/>
              <a:gd name="connsiteY198" fmla="*/ 2873465 h 3476625"/>
              <a:gd name="connsiteX199" fmla="*/ 1033613 w 11991973"/>
              <a:gd name="connsiteY199" fmla="*/ 2873637 h 3476625"/>
              <a:gd name="connsiteX200" fmla="*/ 1031854 w 11991973"/>
              <a:gd name="connsiteY200" fmla="*/ 2873464 h 3476625"/>
              <a:gd name="connsiteX201" fmla="*/ 5436969 w 11991973"/>
              <a:gd name="connsiteY201" fmla="*/ 3246675 h 3476625"/>
              <a:gd name="connsiteX202" fmla="*/ 5430563 w 11991973"/>
              <a:gd name="connsiteY202" fmla="*/ 3246902 h 3476625"/>
              <a:gd name="connsiteX203" fmla="*/ 5417401 w 11991973"/>
              <a:gd name="connsiteY203" fmla="*/ 3248719 h 3476625"/>
              <a:gd name="connsiteX204" fmla="*/ 5443726 w 11991973"/>
              <a:gd name="connsiteY204" fmla="*/ 3251629 h 3476625"/>
              <a:gd name="connsiteX205" fmla="*/ 5436969 w 11991973"/>
              <a:gd name="connsiteY205" fmla="*/ 3246675 h 3476625"/>
              <a:gd name="connsiteX206" fmla="*/ 3251624 w 11991973"/>
              <a:gd name="connsiteY206" fmla="*/ 3047644 h 3476625"/>
              <a:gd name="connsiteX207" fmla="*/ 3252604 w 11991973"/>
              <a:gd name="connsiteY207" fmla="*/ 3048002 h 3476625"/>
              <a:gd name="connsiteX208" fmla="*/ 3252717 w 11991973"/>
              <a:gd name="connsiteY208" fmla="*/ 3048175 h 3476625"/>
              <a:gd name="connsiteX209" fmla="*/ 3250958 w 11991973"/>
              <a:gd name="connsiteY209" fmla="*/ 3048002 h 3476625"/>
              <a:gd name="connsiteX210" fmla="*/ 945348 w 11991973"/>
              <a:gd name="connsiteY210" fmla="*/ 2835648 h 3476625"/>
              <a:gd name="connsiteX211" fmla="*/ 932626 w 11991973"/>
              <a:gd name="connsiteY211" fmla="*/ 2853835 h 3476625"/>
              <a:gd name="connsiteX212" fmla="*/ 933360 w 11991973"/>
              <a:gd name="connsiteY212" fmla="*/ 2850920 h 3476625"/>
              <a:gd name="connsiteX213" fmla="*/ 945348 w 11991973"/>
              <a:gd name="connsiteY213" fmla="*/ 2835648 h 3476625"/>
              <a:gd name="connsiteX214" fmla="*/ 2236847 w 11991973"/>
              <a:gd name="connsiteY214" fmla="*/ 2948734 h 3476625"/>
              <a:gd name="connsiteX215" fmla="*/ 2229794 w 11991973"/>
              <a:gd name="connsiteY215" fmla="*/ 2949097 h 3476625"/>
              <a:gd name="connsiteX216" fmla="*/ 2241077 w 11991973"/>
              <a:gd name="connsiteY216" fmla="*/ 2954915 h 3476625"/>
              <a:gd name="connsiteX217" fmla="*/ 2236847 w 11991973"/>
              <a:gd name="connsiteY217" fmla="*/ 2948734 h 3476625"/>
              <a:gd name="connsiteX218" fmla="*/ 998004 w 11991973"/>
              <a:gd name="connsiteY218" fmla="*/ 2835648 h 3476625"/>
              <a:gd name="connsiteX219" fmla="*/ 986721 w 11991973"/>
              <a:gd name="connsiteY219" fmla="*/ 2847283 h 3476625"/>
              <a:gd name="connsiteX220" fmla="*/ 998004 w 11991973"/>
              <a:gd name="connsiteY220" fmla="*/ 2835648 h 3476625"/>
              <a:gd name="connsiteX221" fmla="*/ 5535876 w 11991973"/>
              <a:gd name="connsiteY221" fmla="*/ 3239993 h 3476625"/>
              <a:gd name="connsiteX222" fmla="*/ 5547159 w 11991973"/>
              <a:gd name="connsiteY222" fmla="*/ 3242902 h 3476625"/>
              <a:gd name="connsiteX223" fmla="*/ 5524593 w 11991973"/>
              <a:gd name="connsiteY223" fmla="*/ 3245812 h 3476625"/>
              <a:gd name="connsiteX224" fmla="*/ 5535876 w 11991973"/>
              <a:gd name="connsiteY224" fmla="*/ 3239993 h 3476625"/>
              <a:gd name="connsiteX225" fmla="*/ 1018690 w 11991973"/>
              <a:gd name="connsiteY225" fmla="*/ 2835647 h 3476625"/>
              <a:gd name="connsiteX226" fmla="*/ 1018690 w 11991973"/>
              <a:gd name="connsiteY226" fmla="*/ 2835647 h 3476625"/>
              <a:gd name="connsiteX227" fmla="*/ 1116262 w 11991973"/>
              <a:gd name="connsiteY227" fmla="*/ 2841904 h 3476625"/>
              <a:gd name="connsiteX228" fmla="*/ 1099557 w 11991973"/>
              <a:gd name="connsiteY228" fmla="*/ 2844739 h 3476625"/>
              <a:gd name="connsiteX229" fmla="*/ 1056891 w 11991973"/>
              <a:gd name="connsiteY229" fmla="*/ 2860056 h 3476625"/>
              <a:gd name="connsiteX230" fmla="*/ 1032522 w 11991973"/>
              <a:gd name="connsiteY230" fmla="*/ 2873107 h 3476625"/>
              <a:gd name="connsiteX231" fmla="*/ 1016310 w 11991973"/>
              <a:gd name="connsiteY231" fmla="*/ 2867193 h 3476625"/>
              <a:gd name="connsiteX232" fmla="*/ 1018690 w 11991973"/>
              <a:gd name="connsiteY232" fmla="*/ 2890918 h 3476625"/>
              <a:gd name="connsiteX233" fmla="*/ 1043285 w 11991973"/>
              <a:gd name="connsiteY233" fmla="*/ 2888464 h 3476625"/>
              <a:gd name="connsiteX234" fmla="*/ 1033613 w 11991973"/>
              <a:gd name="connsiteY234" fmla="*/ 2873637 h 3476625"/>
              <a:gd name="connsiteX235" fmla="*/ 1045254 w 11991973"/>
              <a:gd name="connsiteY235" fmla="*/ 2874782 h 3476625"/>
              <a:gd name="connsiteX236" fmla="*/ 1093915 w 11991973"/>
              <a:gd name="connsiteY236" fmla="*/ 2879283 h 3476625"/>
              <a:gd name="connsiteX237" fmla="*/ 1116262 w 11991973"/>
              <a:gd name="connsiteY237" fmla="*/ 2841904 h 3476625"/>
              <a:gd name="connsiteX238" fmla="*/ 4455947 w 11991973"/>
              <a:gd name="connsiteY238" fmla="*/ 3123271 h 3476625"/>
              <a:gd name="connsiteX239" fmla="*/ 4448893 w 11991973"/>
              <a:gd name="connsiteY239" fmla="*/ 3123635 h 3476625"/>
              <a:gd name="connsiteX240" fmla="*/ 4460178 w 11991973"/>
              <a:gd name="connsiteY240" fmla="*/ 3129452 h 3476625"/>
              <a:gd name="connsiteX241" fmla="*/ 4455947 w 11991973"/>
              <a:gd name="connsiteY241" fmla="*/ 3123271 h 3476625"/>
              <a:gd name="connsiteX242" fmla="*/ 3217106 w 11991973"/>
              <a:gd name="connsiteY242" fmla="*/ 3010186 h 3476625"/>
              <a:gd name="connsiteX243" fmla="*/ 3205820 w 11991973"/>
              <a:gd name="connsiteY243" fmla="*/ 3021821 h 3476625"/>
              <a:gd name="connsiteX244" fmla="*/ 3217106 w 11991973"/>
              <a:gd name="connsiteY244" fmla="*/ 3010186 h 3476625"/>
              <a:gd name="connsiteX245" fmla="*/ 3168209 w 11991973"/>
              <a:gd name="connsiteY245" fmla="*/ 3004367 h 3476625"/>
              <a:gd name="connsiteX246" fmla="*/ 3155489 w 11991973"/>
              <a:gd name="connsiteY246" fmla="*/ 3022556 h 3476625"/>
              <a:gd name="connsiteX247" fmla="*/ 3156222 w 11991973"/>
              <a:gd name="connsiteY247" fmla="*/ 3019640 h 3476625"/>
              <a:gd name="connsiteX248" fmla="*/ 3168209 w 11991973"/>
              <a:gd name="connsiteY248" fmla="*/ 3004367 h 3476625"/>
              <a:gd name="connsiteX249" fmla="*/ 3237793 w 11991973"/>
              <a:gd name="connsiteY249" fmla="*/ 3010186 h 3476625"/>
              <a:gd name="connsiteX250" fmla="*/ 3237793 w 11991973"/>
              <a:gd name="connsiteY250" fmla="*/ 3010186 h 3476625"/>
              <a:gd name="connsiteX251" fmla="*/ 3335361 w 11991973"/>
              <a:gd name="connsiteY251" fmla="*/ 3016441 h 3476625"/>
              <a:gd name="connsiteX252" fmla="*/ 3318656 w 11991973"/>
              <a:gd name="connsiteY252" fmla="*/ 3019276 h 3476625"/>
              <a:gd name="connsiteX253" fmla="*/ 3275990 w 11991973"/>
              <a:gd name="connsiteY253" fmla="*/ 3034594 h 3476625"/>
              <a:gd name="connsiteX254" fmla="*/ 3251624 w 11991973"/>
              <a:gd name="connsiteY254" fmla="*/ 3047644 h 3476625"/>
              <a:gd name="connsiteX255" fmla="*/ 3235412 w 11991973"/>
              <a:gd name="connsiteY255" fmla="*/ 3041729 h 3476625"/>
              <a:gd name="connsiteX256" fmla="*/ 3237790 w 11991973"/>
              <a:gd name="connsiteY256" fmla="*/ 3065455 h 3476625"/>
              <a:gd name="connsiteX257" fmla="*/ 3262387 w 11991973"/>
              <a:gd name="connsiteY257" fmla="*/ 3063001 h 3476625"/>
              <a:gd name="connsiteX258" fmla="*/ 3252717 w 11991973"/>
              <a:gd name="connsiteY258" fmla="*/ 3048175 h 3476625"/>
              <a:gd name="connsiteX259" fmla="*/ 3264357 w 11991973"/>
              <a:gd name="connsiteY259" fmla="*/ 3049320 h 3476625"/>
              <a:gd name="connsiteX260" fmla="*/ 3313017 w 11991973"/>
              <a:gd name="connsiteY260" fmla="*/ 3053819 h 3476625"/>
              <a:gd name="connsiteX261" fmla="*/ 3335361 w 11991973"/>
              <a:gd name="connsiteY261" fmla="*/ 3016441 h 3476625"/>
              <a:gd name="connsiteX262" fmla="*/ 1201108 w 11991973"/>
              <a:gd name="connsiteY262" fmla="*/ 2824012 h 3476625"/>
              <a:gd name="connsiteX263" fmla="*/ 1125884 w 11991973"/>
              <a:gd name="connsiteY263" fmla="*/ 2853102 h 3476625"/>
              <a:gd name="connsiteX264" fmla="*/ 1199228 w 11991973"/>
              <a:gd name="connsiteY264" fmla="*/ 2856010 h 3476625"/>
              <a:gd name="connsiteX265" fmla="*/ 1165378 w 11991973"/>
              <a:gd name="connsiteY265" fmla="*/ 2853102 h 3476625"/>
              <a:gd name="connsiteX266" fmla="*/ 1201108 w 11991973"/>
              <a:gd name="connsiteY266" fmla="*/ 2824012 h 3476625"/>
              <a:gd name="connsiteX267" fmla="*/ 5596759 w 11991973"/>
              <a:gd name="connsiteY267" fmla="*/ 3215635 h 3476625"/>
              <a:gd name="connsiteX268" fmla="*/ 5604759 w 11991973"/>
              <a:gd name="connsiteY268" fmla="*/ 3220044 h 3476625"/>
              <a:gd name="connsiteX269" fmla="*/ 5601934 w 11991973"/>
              <a:gd name="connsiteY269" fmla="*/ 3223994 h 3476625"/>
              <a:gd name="connsiteX270" fmla="*/ 5590414 w 11991973"/>
              <a:gd name="connsiteY270" fmla="*/ 3225448 h 3476625"/>
              <a:gd name="connsiteX271" fmla="*/ 1237192 w 11991973"/>
              <a:gd name="connsiteY271" fmla="*/ 2816831 h 3476625"/>
              <a:gd name="connsiteX272" fmla="*/ 1225555 w 11991973"/>
              <a:gd name="connsiteY272" fmla="*/ 2835648 h 3476625"/>
              <a:gd name="connsiteX273" fmla="*/ 1237192 w 11991973"/>
              <a:gd name="connsiteY273" fmla="*/ 2816831 h 3476625"/>
              <a:gd name="connsiteX274" fmla="*/ 1274687 w 11991973"/>
              <a:gd name="connsiteY274" fmla="*/ 2817831 h 3476625"/>
              <a:gd name="connsiteX275" fmla="*/ 1265048 w 11991973"/>
              <a:gd name="connsiteY275" fmla="*/ 2821103 h 3476625"/>
              <a:gd name="connsiteX276" fmla="*/ 1285735 w 11991973"/>
              <a:gd name="connsiteY276" fmla="*/ 2821103 h 3476625"/>
              <a:gd name="connsiteX277" fmla="*/ 1274687 w 11991973"/>
              <a:gd name="connsiteY277" fmla="*/ 2817831 h 3476625"/>
              <a:gd name="connsiteX278" fmla="*/ 3420209 w 11991973"/>
              <a:gd name="connsiteY278" fmla="*/ 2998550 h 3476625"/>
              <a:gd name="connsiteX279" fmla="*/ 3344987 w 11991973"/>
              <a:gd name="connsiteY279" fmla="*/ 3027639 h 3476625"/>
              <a:gd name="connsiteX280" fmla="*/ 3418331 w 11991973"/>
              <a:gd name="connsiteY280" fmla="*/ 3030548 h 3476625"/>
              <a:gd name="connsiteX281" fmla="*/ 3384477 w 11991973"/>
              <a:gd name="connsiteY281" fmla="*/ 3027638 h 3476625"/>
              <a:gd name="connsiteX282" fmla="*/ 3420209 w 11991973"/>
              <a:gd name="connsiteY282" fmla="*/ 2998550 h 3476625"/>
              <a:gd name="connsiteX283" fmla="*/ 5938324 w 11991973"/>
              <a:gd name="connsiteY283" fmla="*/ 3222539 h 3476625"/>
              <a:gd name="connsiteX284" fmla="*/ 5921400 w 11991973"/>
              <a:gd name="connsiteY284" fmla="*/ 3231267 h 3476625"/>
              <a:gd name="connsiteX285" fmla="*/ 5938324 w 11991973"/>
              <a:gd name="connsiteY285" fmla="*/ 3222539 h 3476625"/>
              <a:gd name="connsiteX286" fmla="*/ 1312252 w 11991973"/>
              <a:gd name="connsiteY286" fmla="*/ 2803547 h 3476625"/>
              <a:gd name="connsiteX287" fmla="*/ 1300163 w 11991973"/>
              <a:gd name="connsiteY287" fmla="*/ 2803377 h 3476625"/>
              <a:gd name="connsiteX288" fmla="*/ 1328990 w 11991973"/>
              <a:gd name="connsiteY288" fmla="*/ 2812376 h 3476625"/>
              <a:gd name="connsiteX289" fmla="*/ 1312252 w 11991973"/>
              <a:gd name="connsiteY289" fmla="*/ 2803547 h 3476625"/>
              <a:gd name="connsiteX290" fmla="*/ 5738980 w 11991973"/>
              <a:gd name="connsiteY290" fmla="*/ 3196358 h 3476625"/>
              <a:gd name="connsiteX291" fmla="*/ 5728873 w 11991973"/>
              <a:gd name="connsiteY291" fmla="*/ 3195632 h 3476625"/>
              <a:gd name="connsiteX292" fmla="*/ 5720177 w 11991973"/>
              <a:gd name="connsiteY292" fmla="*/ 3199267 h 3476625"/>
              <a:gd name="connsiteX293" fmla="*/ 5738980 w 11991973"/>
              <a:gd name="connsiteY293" fmla="*/ 3196358 h 3476625"/>
              <a:gd name="connsiteX294" fmla="*/ 3456293 w 11991973"/>
              <a:gd name="connsiteY294" fmla="*/ 2991369 h 3476625"/>
              <a:gd name="connsiteX295" fmla="*/ 3444658 w 11991973"/>
              <a:gd name="connsiteY295" fmla="*/ 3010186 h 3476625"/>
              <a:gd name="connsiteX296" fmla="*/ 3456293 w 11991973"/>
              <a:gd name="connsiteY296" fmla="*/ 2991369 h 3476625"/>
              <a:gd name="connsiteX297" fmla="*/ 1203987 w 11991973"/>
              <a:gd name="connsiteY297" fmla="*/ 2789605 h 3476625"/>
              <a:gd name="connsiteX298" fmla="*/ 1197348 w 11991973"/>
              <a:gd name="connsiteY298" fmla="*/ 2789469 h 3476625"/>
              <a:gd name="connsiteX299" fmla="*/ 1182303 w 11991973"/>
              <a:gd name="connsiteY299" fmla="*/ 2794922 h 3476625"/>
              <a:gd name="connsiteX300" fmla="*/ 1206750 w 11991973"/>
              <a:gd name="connsiteY300" fmla="*/ 2794922 h 3476625"/>
              <a:gd name="connsiteX301" fmla="*/ 1203987 w 11991973"/>
              <a:gd name="connsiteY301" fmla="*/ 2789605 h 3476625"/>
              <a:gd name="connsiteX302" fmla="*/ 3493787 w 11991973"/>
              <a:gd name="connsiteY302" fmla="*/ 2992368 h 3476625"/>
              <a:gd name="connsiteX303" fmla="*/ 3484149 w 11991973"/>
              <a:gd name="connsiteY303" fmla="*/ 2995641 h 3476625"/>
              <a:gd name="connsiteX304" fmla="*/ 3504836 w 11991973"/>
              <a:gd name="connsiteY304" fmla="*/ 2995641 h 3476625"/>
              <a:gd name="connsiteX305" fmla="*/ 3493787 w 11991973"/>
              <a:gd name="connsiteY305" fmla="*/ 2992368 h 3476625"/>
              <a:gd name="connsiteX306" fmla="*/ 1354789 w 11991973"/>
              <a:gd name="connsiteY306" fmla="*/ 2796787 h 3476625"/>
              <a:gd name="connsiteX307" fmla="*/ 1349206 w 11991973"/>
              <a:gd name="connsiteY307" fmla="*/ 2796740 h 3476625"/>
              <a:gd name="connsiteX308" fmla="*/ 1338391 w 11991973"/>
              <a:gd name="connsiteY308" fmla="*/ 2809467 h 3476625"/>
              <a:gd name="connsiteX309" fmla="*/ 1357198 w 11991973"/>
              <a:gd name="connsiteY309" fmla="*/ 2803650 h 3476625"/>
              <a:gd name="connsiteX310" fmla="*/ 1354789 w 11991973"/>
              <a:gd name="connsiteY310" fmla="*/ 2796787 h 3476625"/>
              <a:gd name="connsiteX311" fmla="*/ 721556 w 11991973"/>
              <a:gd name="connsiteY311" fmla="*/ 2736744 h 3476625"/>
              <a:gd name="connsiteX312" fmla="*/ 680185 w 11991973"/>
              <a:gd name="connsiteY312" fmla="*/ 2748379 h 3476625"/>
              <a:gd name="connsiteX313" fmla="*/ 721556 w 11991973"/>
              <a:gd name="connsiteY313" fmla="*/ 2736744 h 3476625"/>
              <a:gd name="connsiteX314" fmla="*/ 6018249 w 11991973"/>
              <a:gd name="connsiteY314" fmla="*/ 3207268 h 3476625"/>
              <a:gd name="connsiteX315" fmla="*/ 6013547 w 11991973"/>
              <a:gd name="connsiteY315" fmla="*/ 3216722 h 3476625"/>
              <a:gd name="connsiteX316" fmla="*/ 6028592 w 11991973"/>
              <a:gd name="connsiteY316" fmla="*/ 3210903 h 3476625"/>
              <a:gd name="connsiteX317" fmla="*/ 6018249 w 11991973"/>
              <a:gd name="connsiteY317" fmla="*/ 3207268 h 3476625"/>
              <a:gd name="connsiteX318" fmla="*/ 3531354 w 11991973"/>
              <a:gd name="connsiteY318" fmla="*/ 2978084 h 3476625"/>
              <a:gd name="connsiteX319" fmla="*/ 3519265 w 11991973"/>
              <a:gd name="connsiteY319" fmla="*/ 2977914 h 3476625"/>
              <a:gd name="connsiteX320" fmla="*/ 3548088 w 11991973"/>
              <a:gd name="connsiteY320" fmla="*/ 2986913 h 3476625"/>
              <a:gd name="connsiteX321" fmla="*/ 3531354 w 11991973"/>
              <a:gd name="connsiteY321" fmla="*/ 2978084 h 3476625"/>
              <a:gd name="connsiteX322" fmla="*/ 5844206 w 11991973"/>
              <a:gd name="connsiteY322" fmla="*/ 3181800 h 3476625"/>
              <a:gd name="connsiteX323" fmla="*/ 5844294 w 11991973"/>
              <a:gd name="connsiteY323" fmla="*/ 3181815 h 3476625"/>
              <a:gd name="connsiteX324" fmla="*/ 5841666 w 11991973"/>
              <a:gd name="connsiteY324" fmla="*/ 3182662 h 3476625"/>
              <a:gd name="connsiteX325" fmla="*/ 3423090 w 11991973"/>
              <a:gd name="connsiteY325" fmla="*/ 2964143 h 3476625"/>
              <a:gd name="connsiteX326" fmla="*/ 3416450 w 11991973"/>
              <a:gd name="connsiteY326" fmla="*/ 2964006 h 3476625"/>
              <a:gd name="connsiteX327" fmla="*/ 3401404 w 11991973"/>
              <a:gd name="connsiteY327" fmla="*/ 2969460 h 3476625"/>
              <a:gd name="connsiteX328" fmla="*/ 3425852 w 11991973"/>
              <a:gd name="connsiteY328" fmla="*/ 2969460 h 3476625"/>
              <a:gd name="connsiteX329" fmla="*/ 3423090 w 11991973"/>
              <a:gd name="connsiteY329" fmla="*/ 2964143 h 3476625"/>
              <a:gd name="connsiteX330" fmla="*/ 1432422 w 11991973"/>
              <a:gd name="connsiteY330" fmla="*/ 2786196 h 3476625"/>
              <a:gd name="connsiteX331" fmla="*/ 1402333 w 11991973"/>
              <a:gd name="connsiteY331" fmla="*/ 2789105 h 3476625"/>
              <a:gd name="connsiteX332" fmla="*/ 1432422 w 11991973"/>
              <a:gd name="connsiteY332" fmla="*/ 2786196 h 3476625"/>
              <a:gd name="connsiteX333" fmla="*/ 3573889 w 11991973"/>
              <a:gd name="connsiteY333" fmla="*/ 2971324 h 3476625"/>
              <a:gd name="connsiteX334" fmla="*/ 3568308 w 11991973"/>
              <a:gd name="connsiteY334" fmla="*/ 2971278 h 3476625"/>
              <a:gd name="connsiteX335" fmla="*/ 3557492 w 11991973"/>
              <a:gd name="connsiteY335" fmla="*/ 2984005 h 3476625"/>
              <a:gd name="connsiteX336" fmla="*/ 3576301 w 11991973"/>
              <a:gd name="connsiteY336" fmla="*/ 2978187 h 3476625"/>
              <a:gd name="connsiteX337" fmla="*/ 3573889 w 11991973"/>
              <a:gd name="connsiteY337" fmla="*/ 2971324 h 3476625"/>
              <a:gd name="connsiteX338" fmla="*/ 2940660 w 11991973"/>
              <a:gd name="connsiteY338" fmla="*/ 2911280 h 3476625"/>
              <a:gd name="connsiteX339" fmla="*/ 2899285 w 11991973"/>
              <a:gd name="connsiteY339" fmla="*/ 2922916 h 3476625"/>
              <a:gd name="connsiteX340" fmla="*/ 2940660 w 11991973"/>
              <a:gd name="connsiteY340" fmla="*/ 2911280 h 3476625"/>
              <a:gd name="connsiteX341" fmla="*/ 1465391 w 11991973"/>
              <a:gd name="connsiteY341" fmla="*/ 2779696 h 3476625"/>
              <a:gd name="connsiteX342" fmla="*/ 1477554 w 11991973"/>
              <a:gd name="connsiteY342" fmla="*/ 2789105 h 3476625"/>
              <a:gd name="connsiteX343" fmla="*/ 1465391 w 11991973"/>
              <a:gd name="connsiteY343" fmla="*/ 2779696 h 3476625"/>
              <a:gd name="connsiteX344" fmla="*/ 1453108 w 11991973"/>
              <a:gd name="connsiteY344" fmla="*/ 2777469 h 3476625"/>
              <a:gd name="connsiteX345" fmla="*/ 1434302 w 11991973"/>
              <a:gd name="connsiteY345" fmla="*/ 2789105 h 3476625"/>
              <a:gd name="connsiteX346" fmla="*/ 1453108 w 11991973"/>
              <a:gd name="connsiteY346" fmla="*/ 2777469 h 3476625"/>
              <a:gd name="connsiteX347" fmla="*/ 721792 w 11991973"/>
              <a:gd name="connsiteY347" fmla="*/ 2711654 h 3476625"/>
              <a:gd name="connsiteX348" fmla="*/ 712154 w 11991973"/>
              <a:gd name="connsiteY348" fmla="*/ 2722199 h 3476625"/>
              <a:gd name="connsiteX349" fmla="*/ 732841 w 11991973"/>
              <a:gd name="connsiteY349" fmla="*/ 2716380 h 3476625"/>
              <a:gd name="connsiteX350" fmla="*/ 721792 w 11991973"/>
              <a:gd name="connsiteY350" fmla="*/ 2711654 h 3476625"/>
              <a:gd name="connsiteX351" fmla="*/ 5328453 w 11991973"/>
              <a:gd name="connsiteY351" fmla="*/ 3118408 h 3476625"/>
              <a:gd name="connsiteX352" fmla="*/ 5322664 w 11991973"/>
              <a:gd name="connsiteY352" fmla="*/ 3118907 h 3476625"/>
              <a:gd name="connsiteX353" fmla="*/ 5310207 w 11991973"/>
              <a:gd name="connsiteY353" fmla="*/ 3129452 h 3476625"/>
              <a:gd name="connsiteX354" fmla="*/ 5330892 w 11991973"/>
              <a:gd name="connsiteY354" fmla="*/ 3123635 h 3476625"/>
              <a:gd name="connsiteX355" fmla="*/ 5328453 w 11991973"/>
              <a:gd name="connsiteY355" fmla="*/ 3118408 h 3476625"/>
              <a:gd name="connsiteX356" fmla="*/ 674072 w 11991973"/>
              <a:gd name="connsiteY356" fmla="*/ 2699291 h 3476625"/>
              <a:gd name="connsiteX357" fmla="*/ 663259 w 11991973"/>
              <a:gd name="connsiteY357" fmla="*/ 2701835 h 3476625"/>
              <a:gd name="connsiteX358" fmla="*/ 676422 w 11991973"/>
              <a:gd name="connsiteY358" fmla="*/ 2707654 h 3476625"/>
              <a:gd name="connsiteX359" fmla="*/ 674072 w 11991973"/>
              <a:gd name="connsiteY359" fmla="*/ 2699291 h 3476625"/>
              <a:gd name="connsiteX360" fmla="*/ 691466 w 11991973"/>
              <a:gd name="connsiteY360" fmla="*/ 2696018 h 3476625"/>
              <a:gd name="connsiteX361" fmla="*/ 691466 w 11991973"/>
              <a:gd name="connsiteY361" fmla="*/ 2696018 h 3476625"/>
              <a:gd name="connsiteX362" fmla="*/ 1483551 w 11991973"/>
              <a:gd name="connsiteY362" fmla="*/ 2763469 h 3476625"/>
              <a:gd name="connsiteX363" fmla="*/ 1471914 w 11991973"/>
              <a:gd name="connsiteY363" fmla="*/ 2771651 h 3476625"/>
              <a:gd name="connsiteX364" fmla="*/ 1483551 w 11991973"/>
              <a:gd name="connsiteY364" fmla="*/ 2763469 h 3476625"/>
              <a:gd name="connsiteX365" fmla="*/ 6143307 w 11991973"/>
              <a:gd name="connsiteY365" fmla="*/ 3177406 h 3476625"/>
              <a:gd name="connsiteX366" fmla="*/ 6160233 w 11991973"/>
              <a:gd name="connsiteY366" fmla="*/ 3187632 h 3476625"/>
              <a:gd name="connsiteX367" fmla="*/ 6143307 w 11991973"/>
              <a:gd name="connsiteY367" fmla="*/ 3177406 h 3476625"/>
              <a:gd name="connsiteX368" fmla="*/ 6112682 w 11991973"/>
              <a:gd name="connsiteY368" fmla="*/ 3174531 h 3476625"/>
              <a:gd name="connsiteX369" fmla="*/ 6098174 w 11991973"/>
              <a:gd name="connsiteY369" fmla="*/ 3178905 h 3476625"/>
              <a:gd name="connsiteX370" fmla="*/ 6100054 w 11991973"/>
              <a:gd name="connsiteY370" fmla="*/ 3219631 h 3476625"/>
              <a:gd name="connsiteX371" fmla="*/ 6112682 w 11991973"/>
              <a:gd name="connsiteY371" fmla="*/ 3174531 h 3476625"/>
              <a:gd name="connsiteX372" fmla="*/ 5140394 w 11991973"/>
              <a:gd name="connsiteY372" fmla="*/ 3081683 h 3476625"/>
              <a:gd name="connsiteX373" fmla="*/ 5139071 w 11991973"/>
              <a:gd name="connsiteY373" fmla="*/ 3082909 h 3476625"/>
              <a:gd name="connsiteX374" fmla="*/ 5140394 w 11991973"/>
              <a:gd name="connsiteY374" fmla="*/ 3081683 h 3476625"/>
              <a:gd name="connsiteX375" fmla="*/ 789964 w 11991973"/>
              <a:gd name="connsiteY375" fmla="*/ 2689836 h 3476625"/>
              <a:gd name="connsiteX376" fmla="*/ 789259 w 11991973"/>
              <a:gd name="connsiteY376" fmla="*/ 2701835 h 3476625"/>
              <a:gd name="connsiteX377" fmla="*/ 789964 w 11991973"/>
              <a:gd name="connsiteY377" fmla="*/ 2689836 h 3476625"/>
              <a:gd name="connsiteX378" fmla="*/ 1643048 w 11991973"/>
              <a:gd name="connsiteY378" fmla="*/ 2754197 h 3476625"/>
              <a:gd name="connsiteX379" fmla="*/ 1635526 w 11991973"/>
              <a:gd name="connsiteY379" fmla="*/ 2765832 h 3476625"/>
              <a:gd name="connsiteX380" fmla="*/ 1643048 w 11991973"/>
              <a:gd name="connsiteY380" fmla="*/ 2754197 h 3476625"/>
              <a:gd name="connsiteX381" fmla="*/ 862925 w 11991973"/>
              <a:gd name="connsiteY381" fmla="*/ 2683336 h 3476625"/>
              <a:gd name="connsiteX382" fmla="*/ 849437 w 11991973"/>
              <a:gd name="connsiteY382" fmla="*/ 2696018 h 3476625"/>
              <a:gd name="connsiteX383" fmla="*/ 868244 w 11991973"/>
              <a:gd name="connsiteY383" fmla="*/ 2684382 h 3476625"/>
              <a:gd name="connsiteX384" fmla="*/ 862925 w 11991973"/>
              <a:gd name="connsiteY384" fmla="*/ 2683336 h 3476625"/>
              <a:gd name="connsiteX385" fmla="*/ 688661 w 11991973"/>
              <a:gd name="connsiteY385" fmla="*/ 2666976 h 3476625"/>
              <a:gd name="connsiteX386" fmla="*/ 688736 w 11991973"/>
              <a:gd name="connsiteY386" fmla="*/ 2667020 h 3476625"/>
              <a:gd name="connsiteX387" fmla="*/ 685825 w 11991973"/>
              <a:gd name="connsiteY387" fmla="*/ 2672747 h 3476625"/>
              <a:gd name="connsiteX388" fmla="*/ 682633 w 11991973"/>
              <a:gd name="connsiteY388" fmla="*/ 2668881 h 3476625"/>
              <a:gd name="connsiteX389" fmla="*/ 694733 w 11991973"/>
              <a:gd name="connsiteY389" fmla="*/ 2665176 h 3476625"/>
              <a:gd name="connsiteX390" fmla="*/ 691467 w 11991973"/>
              <a:gd name="connsiteY390" fmla="*/ 2669837 h 3476625"/>
              <a:gd name="connsiteX391" fmla="*/ 693562 w 11991973"/>
              <a:gd name="connsiteY391" fmla="*/ 2665518 h 3476625"/>
              <a:gd name="connsiteX392" fmla="*/ 5188909 w 11991973"/>
              <a:gd name="connsiteY392" fmla="*/ 3065456 h 3476625"/>
              <a:gd name="connsiteX393" fmla="*/ 5197369 w 11991973"/>
              <a:gd name="connsiteY393" fmla="*/ 3074183 h 3476625"/>
              <a:gd name="connsiteX394" fmla="*/ 5188909 w 11991973"/>
              <a:gd name="connsiteY394" fmla="*/ 3065456 h 3476625"/>
              <a:gd name="connsiteX395" fmla="*/ 6232637 w 11991973"/>
              <a:gd name="connsiteY395" fmla="*/ 3156361 h 3476625"/>
              <a:gd name="connsiteX396" fmla="*/ 6224174 w 11991973"/>
              <a:gd name="connsiteY396" fmla="*/ 3164360 h 3476625"/>
              <a:gd name="connsiteX397" fmla="*/ 6241099 w 11991973"/>
              <a:gd name="connsiteY397" fmla="*/ 3161451 h 3476625"/>
              <a:gd name="connsiteX398" fmla="*/ 6232637 w 11991973"/>
              <a:gd name="connsiteY398" fmla="*/ 3156361 h 3476625"/>
              <a:gd name="connsiteX399" fmla="*/ 1040789 w 11991973"/>
              <a:gd name="connsiteY399" fmla="*/ 2685837 h 3476625"/>
              <a:gd name="connsiteX400" fmla="*/ 1028093 w 11991973"/>
              <a:gd name="connsiteY400" fmla="*/ 2693109 h 3476625"/>
              <a:gd name="connsiteX401" fmla="*/ 1056304 w 11991973"/>
              <a:gd name="connsiteY401" fmla="*/ 2687290 h 3476625"/>
              <a:gd name="connsiteX402" fmla="*/ 1040789 w 11991973"/>
              <a:gd name="connsiteY402" fmla="*/ 2685837 h 3476625"/>
              <a:gd name="connsiteX403" fmla="*/ 1469475 w 11991973"/>
              <a:gd name="connsiteY403" fmla="*/ 2714063 h 3476625"/>
              <a:gd name="connsiteX404" fmla="*/ 1463686 w 11991973"/>
              <a:gd name="connsiteY404" fmla="*/ 2714562 h 3476625"/>
              <a:gd name="connsiteX405" fmla="*/ 1451227 w 11991973"/>
              <a:gd name="connsiteY405" fmla="*/ 2725107 h 3476625"/>
              <a:gd name="connsiteX406" fmla="*/ 1471914 w 11991973"/>
              <a:gd name="connsiteY406" fmla="*/ 2719289 h 3476625"/>
              <a:gd name="connsiteX407" fmla="*/ 1469475 w 11991973"/>
              <a:gd name="connsiteY407" fmla="*/ 2714063 h 3476625"/>
              <a:gd name="connsiteX408" fmla="*/ 886813 w 11991973"/>
              <a:gd name="connsiteY408" fmla="*/ 2661110 h 3476625"/>
              <a:gd name="connsiteX409" fmla="*/ 883287 w 11991973"/>
              <a:gd name="connsiteY409" fmla="*/ 2687290 h 3476625"/>
              <a:gd name="connsiteX410" fmla="*/ 886813 w 11991973"/>
              <a:gd name="connsiteY410" fmla="*/ 2661110 h 3476625"/>
              <a:gd name="connsiteX411" fmla="*/ 767838 w 11991973"/>
              <a:gd name="connsiteY411" fmla="*/ 2650162 h 3476625"/>
              <a:gd name="connsiteX412" fmla="*/ 768572 w 11991973"/>
              <a:gd name="connsiteY412" fmla="*/ 2652383 h 3476625"/>
              <a:gd name="connsiteX413" fmla="*/ 768256 w 11991973"/>
              <a:gd name="connsiteY413" fmla="*/ 2652440 h 3476625"/>
              <a:gd name="connsiteX414" fmla="*/ 6342563 w 11991973"/>
              <a:gd name="connsiteY414" fmla="*/ 3142907 h 3476625"/>
              <a:gd name="connsiteX415" fmla="*/ 6335363 w 11991973"/>
              <a:gd name="connsiteY415" fmla="*/ 3142543 h 3476625"/>
              <a:gd name="connsiteX416" fmla="*/ 6320084 w 11991973"/>
              <a:gd name="connsiteY416" fmla="*/ 3152724 h 3476625"/>
              <a:gd name="connsiteX417" fmla="*/ 6346412 w 11991973"/>
              <a:gd name="connsiteY417" fmla="*/ 3149815 h 3476625"/>
              <a:gd name="connsiteX418" fmla="*/ 6342563 w 11991973"/>
              <a:gd name="connsiteY418" fmla="*/ 3142907 h 3476625"/>
              <a:gd name="connsiteX419" fmla="*/ 840505 w 11991973"/>
              <a:gd name="connsiteY419" fmla="*/ 2647657 h 3476625"/>
              <a:gd name="connsiteX420" fmla="*/ 841915 w 11991973"/>
              <a:gd name="connsiteY420" fmla="*/ 2672747 h 3476625"/>
              <a:gd name="connsiteX421" fmla="*/ 840505 w 11991973"/>
              <a:gd name="connsiteY421" fmla="*/ 2647657 h 3476625"/>
              <a:gd name="connsiteX422" fmla="*/ 3259890 w 11991973"/>
              <a:gd name="connsiteY422" fmla="*/ 2860374 h 3476625"/>
              <a:gd name="connsiteX423" fmla="*/ 3247197 w 11991973"/>
              <a:gd name="connsiteY423" fmla="*/ 2867647 h 3476625"/>
              <a:gd name="connsiteX424" fmla="*/ 3275405 w 11991973"/>
              <a:gd name="connsiteY424" fmla="*/ 2861828 h 3476625"/>
              <a:gd name="connsiteX425" fmla="*/ 3259890 w 11991973"/>
              <a:gd name="connsiteY425" fmla="*/ 2860374 h 3476625"/>
              <a:gd name="connsiteX426" fmla="*/ 1009287 w 11991973"/>
              <a:gd name="connsiteY426" fmla="*/ 2655292 h 3476625"/>
              <a:gd name="connsiteX427" fmla="*/ 997388 w 11991973"/>
              <a:gd name="connsiteY427" fmla="*/ 2654475 h 3476625"/>
              <a:gd name="connsiteX428" fmla="*/ 1009287 w 11991973"/>
              <a:gd name="connsiteY428" fmla="*/ 2655292 h 3476625"/>
              <a:gd name="connsiteX429" fmla="*/ 2792092 w 11991973"/>
              <a:gd name="connsiteY429" fmla="*/ 2809467 h 3476625"/>
              <a:gd name="connsiteX430" fmla="*/ 2792092 w 11991973"/>
              <a:gd name="connsiteY430" fmla="*/ 2809467 h 3476625"/>
              <a:gd name="connsiteX431" fmla="*/ 3688577 w 11991973"/>
              <a:gd name="connsiteY431" fmla="*/ 2888600 h 3476625"/>
              <a:gd name="connsiteX432" fmla="*/ 3682789 w 11991973"/>
              <a:gd name="connsiteY432" fmla="*/ 2889100 h 3476625"/>
              <a:gd name="connsiteX433" fmla="*/ 3670329 w 11991973"/>
              <a:gd name="connsiteY433" fmla="*/ 2899645 h 3476625"/>
              <a:gd name="connsiteX434" fmla="*/ 3691016 w 11991973"/>
              <a:gd name="connsiteY434" fmla="*/ 2893827 h 3476625"/>
              <a:gd name="connsiteX435" fmla="*/ 3688577 w 11991973"/>
              <a:gd name="connsiteY435" fmla="*/ 2888600 h 3476625"/>
              <a:gd name="connsiteX436" fmla="*/ 540567 w 11991973"/>
              <a:gd name="connsiteY436" fmla="*/ 2606598 h 3476625"/>
              <a:gd name="connsiteX437" fmla="*/ 544781 w 11991973"/>
              <a:gd name="connsiteY437" fmla="*/ 2611657 h 3476625"/>
              <a:gd name="connsiteX438" fmla="*/ 525975 w 11991973"/>
              <a:gd name="connsiteY438" fmla="*/ 2614567 h 3476625"/>
              <a:gd name="connsiteX439" fmla="*/ 537494 w 11991973"/>
              <a:gd name="connsiteY439" fmla="*/ 2606341 h 3476625"/>
              <a:gd name="connsiteX440" fmla="*/ 1153037 w 11991973"/>
              <a:gd name="connsiteY440" fmla="*/ 2659747 h 3476625"/>
              <a:gd name="connsiteX441" fmla="*/ 1137167 w 11991973"/>
              <a:gd name="connsiteY441" fmla="*/ 2678564 h 3476625"/>
              <a:gd name="connsiteX442" fmla="*/ 1153037 w 11991973"/>
              <a:gd name="connsiteY442" fmla="*/ 2659747 h 3476625"/>
              <a:gd name="connsiteX443" fmla="*/ 3206997 w 11991973"/>
              <a:gd name="connsiteY443" fmla="*/ 2838557 h 3476625"/>
              <a:gd name="connsiteX444" fmla="*/ 3207702 w 11991973"/>
              <a:gd name="connsiteY444" fmla="*/ 2847283 h 3476625"/>
              <a:gd name="connsiteX445" fmla="*/ 3206997 w 11991973"/>
              <a:gd name="connsiteY445" fmla="*/ 2838557 h 3476625"/>
              <a:gd name="connsiteX446" fmla="*/ 931861 w 11991973"/>
              <a:gd name="connsiteY446" fmla="*/ 2633112 h 3476625"/>
              <a:gd name="connsiteX447" fmla="*/ 928422 w 11991973"/>
              <a:gd name="connsiteY447" fmla="*/ 2649474 h 3476625"/>
              <a:gd name="connsiteX448" fmla="*/ 931861 w 11991973"/>
              <a:gd name="connsiteY448" fmla="*/ 2633112 h 3476625"/>
              <a:gd name="connsiteX449" fmla="*/ 3220515 w 11991973"/>
              <a:gd name="connsiteY449" fmla="*/ 2834058 h 3476625"/>
              <a:gd name="connsiteX450" fmla="*/ 3215227 w 11991973"/>
              <a:gd name="connsiteY450" fmla="*/ 2838557 h 3476625"/>
              <a:gd name="connsiteX451" fmla="*/ 3220515 w 11991973"/>
              <a:gd name="connsiteY451" fmla="*/ 2834058 h 3476625"/>
              <a:gd name="connsiteX452" fmla="*/ 1609197 w 11991973"/>
              <a:gd name="connsiteY452" fmla="*/ 2690199 h 3476625"/>
              <a:gd name="connsiteX453" fmla="*/ 1586865 w 11991973"/>
              <a:gd name="connsiteY453" fmla="*/ 2689108 h 3476625"/>
              <a:gd name="connsiteX454" fmla="*/ 1565944 w 11991973"/>
              <a:gd name="connsiteY454" fmla="*/ 2698927 h 3476625"/>
              <a:gd name="connsiteX455" fmla="*/ 1609197 w 11991973"/>
              <a:gd name="connsiteY455" fmla="*/ 2690199 h 3476625"/>
              <a:gd name="connsiteX456" fmla="*/ 966710 w 11991973"/>
              <a:gd name="connsiteY456" fmla="*/ 2624067 h 3476625"/>
              <a:gd name="connsiteX457" fmla="*/ 975438 w 11991973"/>
              <a:gd name="connsiteY457" fmla="*/ 2646566 h 3476625"/>
              <a:gd name="connsiteX458" fmla="*/ 966710 w 11991973"/>
              <a:gd name="connsiteY458" fmla="*/ 2624067 h 3476625"/>
              <a:gd name="connsiteX459" fmla="*/ 3372138 w 11991973"/>
              <a:gd name="connsiteY459" fmla="*/ 2834285 h 3476625"/>
              <a:gd name="connsiteX460" fmla="*/ 3356271 w 11991973"/>
              <a:gd name="connsiteY460" fmla="*/ 2853102 h 3476625"/>
              <a:gd name="connsiteX461" fmla="*/ 3372138 w 11991973"/>
              <a:gd name="connsiteY461" fmla="*/ 2834285 h 3476625"/>
              <a:gd name="connsiteX462" fmla="*/ 992363 w 11991973"/>
              <a:gd name="connsiteY462" fmla="*/ 2617476 h 3476625"/>
              <a:gd name="connsiteX463" fmla="*/ 992363 w 11991973"/>
              <a:gd name="connsiteY463" fmla="*/ 2617476 h 3476625"/>
              <a:gd name="connsiteX464" fmla="*/ 3828301 w 11991973"/>
              <a:gd name="connsiteY464" fmla="*/ 2864738 h 3476625"/>
              <a:gd name="connsiteX465" fmla="*/ 3805968 w 11991973"/>
              <a:gd name="connsiteY465" fmla="*/ 2863647 h 3476625"/>
              <a:gd name="connsiteX466" fmla="*/ 3785044 w 11991973"/>
              <a:gd name="connsiteY466" fmla="*/ 2873464 h 3476625"/>
              <a:gd name="connsiteX467" fmla="*/ 3828301 w 11991973"/>
              <a:gd name="connsiteY467" fmla="*/ 2864738 h 3476625"/>
              <a:gd name="connsiteX468" fmla="*/ 1918602 w 11991973"/>
              <a:gd name="connsiteY468" fmla="*/ 2689309 h 3476625"/>
              <a:gd name="connsiteX469" fmla="*/ 1921376 w 11991973"/>
              <a:gd name="connsiteY469" fmla="*/ 2704745 h 3476625"/>
              <a:gd name="connsiteX470" fmla="*/ 1919263 w 11991973"/>
              <a:gd name="connsiteY470" fmla="*/ 2689609 h 3476625"/>
              <a:gd name="connsiteX471" fmla="*/ 1918602 w 11991973"/>
              <a:gd name="connsiteY471" fmla="*/ 2689309 h 3476625"/>
              <a:gd name="connsiteX472" fmla="*/ 1706696 w 11991973"/>
              <a:gd name="connsiteY472" fmla="*/ 2665883 h 3476625"/>
              <a:gd name="connsiteX473" fmla="*/ 1705108 w 11991973"/>
              <a:gd name="connsiteY473" fmla="*/ 2678564 h 3476625"/>
              <a:gd name="connsiteX474" fmla="*/ 1706696 w 11991973"/>
              <a:gd name="connsiteY474" fmla="*/ 2665883 h 3476625"/>
              <a:gd name="connsiteX475" fmla="*/ 6524599 w 11991973"/>
              <a:gd name="connsiteY475" fmla="*/ 3094182 h 3476625"/>
              <a:gd name="connsiteX476" fmla="*/ 6517546 w 11991973"/>
              <a:gd name="connsiteY476" fmla="*/ 3094545 h 3476625"/>
              <a:gd name="connsiteX477" fmla="*/ 6528830 w 11991973"/>
              <a:gd name="connsiteY477" fmla="*/ 3100363 h 3476625"/>
              <a:gd name="connsiteX478" fmla="*/ 6524599 w 11991973"/>
              <a:gd name="connsiteY478" fmla="*/ 3094182 h 3476625"/>
              <a:gd name="connsiteX479" fmla="*/ 1310182 w 11991973"/>
              <a:gd name="connsiteY479" fmla="*/ 2629112 h 3476625"/>
              <a:gd name="connsiteX480" fmla="*/ 1297019 w 11991973"/>
              <a:gd name="connsiteY480" fmla="*/ 2643657 h 3476625"/>
              <a:gd name="connsiteX481" fmla="*/ 1310182 w 11991973"/>
              <a:gd name="connsiteY481" fmla="*/ 2629112 h 3476625"/>
              <a:gd name="connsiteX482" fmla="*/ 5476755 w 11991973"/>
              <a:gd name="connsiteY482" fmla="*/ 2999550 h 3476625"/>
              <a:gd name="connsiteX483" fmla="*/ 5475696 w 11991973"/>
              <a:gd name="connsiteY483" fmla="*/ 3010186 h 3476625"/>
              <a:gd name="connsiteX484" fmla="*/ 5476755 w 11991973"/>
              <a:gd name="connsiteY484" fmla="*/ 2999550 h 3476625"/>
              <a:gd name="connsiteX485" fmla="*/ 5144712 w 11991973"/>
              <a:gd name="connsiteY485" fmla="*/ 2966551 h 3476625"/>
              <a:gd name="connsiteX486" fmla="*/ 5144712 w 11991973"/>
              <a:gd name="connsiteY486" fmla="*/ 2966551 h 3476625"/>
              <a:gd name="connsiteX487" fmla="*/ 5454250 w 11991973"/>
              <a:gd name="connsiteY487" fmla="*/ 2992368 h 3476625"/>
              <a:gd name="connsiteX488" fmla="*/ 5423042 w 11991973"/>
              <a:gd name="connsiteY488" fmla="*/ 3021821 h 3476625"/>
              <a:gd name="connsiteX489" fmla="*/ 5454250 w 11991973"/>
              <a:gd name="connsiteY489" fmla="*/ 2992368 h 3476625"/>
              <a:gd name="connsiteX490" fmla="*/ 3529283 w 11991973"/>
              <a:gd name="connsiteY490" fmla="*/ 2803650 h 3476625"/>
              <a:gd name="connsiteX491" fmla="*/ 3516120 w 11991973"/>
              <a:gd name="connsiteY491" fmla="*/ 2818193 h 3476625"/>
              <a:gd name="connsiteX492" fmla="*/ 3529283 w 11991973"/>
              <a:gd name="connsiteY492" fmla="*/ 2803650 h 3476625"/>
              <a:gd name="connsiteX493" fmla="*/ 1431716 w 11991973"/>
              <a:gd name="connsiteY493" fmla="*/ 2597477 h 3476625"/>
              <a:gd name="connsiteX494" fmla="*/ 1424898 w 11991973"/>
              <a:gd name="connsiteY494" fmla="*/ 2602931 h 3476625"/>
              <a:gd name="connsiteX495" fmla="*/ 1439943 w 11991973"/>
              <a:gd name="connsiteY495" fmla="*/ 2602931 h 3476625"/>
              <a:gd name="connsiteX496" fmla="*/ 1431716 w 11991973"/>
              <a:gd name="connsiteY496" fmla="*/ 2597477 h 3476625"/>
              <a:gd name="connsiteX497" fmla="*/ 1503179 w 11991973"/>
              <a:gd name="connsiteY497" fmla="*/ 2602931 h 3476625"/>
              <a:gd name="connsiteX498" fmla="*/ 1481317 w 11991973"/>
              <a:gd name="connsiteY498" fmla="*/ 2611658 h 3476625"/>
              <a:gd name="connsiteX499" fmla="*/ 1503179 w 11991973"/>
              <a:gd name="connsiteY499" fmla="*/ 2602931 h 3476625"/>
              <a:gd name="connsiteX500" fmla="*/ 5277677 w 11991973"/>
              <a:gd name="connsiteY500" fmla="*/ 2935507 h 3476625"/>
              <a:gd name="connsiteX501" fmla="*/ 5280116 w 11991973"/>
              <a:gd name="connsiteY501" fmla="*/ 2940370 h 3476625"/>
              <a:gd name="connsiteX502" fmla="*/ 5259430 w 11991973"/>
              <a:gd name="connsiteY502" fmla="*/ 2943280 h 3476625"/>
              <a:gd name="connsiteX503" fmla="*/ 5271889 w 11991973"/>
              <a:gd name="connsiteY503" fmla="*/ 2936371 h 3476625"/>
              <a:gd name="connsiteX504" fmla="*/ 5277677 w 11991973"/>
              <a:gd name="connsiteY504" fmla="*/ 2935507 h 3476625"/>
              <a:gd name="connsiteX505" fmla="*/ 639047 w 11991973"/>
              <a:gd name="connsiteY505" fmla="*/ 2516025 h 3476625"/>
              <a:gd name="connsiteX506" fmla="*/ 631289 w 11991973"/>
              <a:gd name="connsiteY506" fmla="*/ 2530206 h 3476625"/>
              <a:gd name="connsiteX507" fmla="*/ 639047 w 11991973"/>
              <a:gd name="connsiteY507" fmla="*/ 2516025 h 3476625"/>
              <a:gd name="connsiteX508" fmla="*/ 1869660 w 11991973"/>
              <a:gd name="connsiteY508" fmla="*/ 2616021 h 3476625"/>
              <a:gd name="connsiteX509" fmla="*/ 1857434 w 11991973"/>
              <a:gd name="connsiteY509" fmla="*/ 2623293 h 3476625"/>
              <a:gd name="connsiteX510" fmla="*/ 1881884 w 11991973"/>
              <a:gd name="connsiteY510" fmla="*/ 2617476 h 3476625"/>
              <a:gd name="connsiteX511" fmla="*/ 1869660 w 11991973"/>
              <a:gd name="connsiteY511" fmla="*/ 2616021 h 3476625"/>
              <a:gd name="connsiteX512" fmla="*/ 3650817 w 11991973"/>
              <a:gd name="connsiteY512" fmla="*/ 2772014 h 3476625"/>
              <a:gd name="connsiteX513" fmla="*/ 3644002 w 11991973"/>
              <a:gd name="connsiteY513" fmla="*/ 2777469 h 3476625"/>
              <a:gd name="connsiteX514" fmla="*/ 3659045 w 11991973"/>
              <a:gd name="connsiteY514" fmla="*/ 2777469 h 3476625"/>
              <a:gd name="connsiteX515" fmla="*/ 3650817 w 11991973"/>
              <a:gd name="connsiteY515" fmla="*/ 2772014 h 3476625"/>
              <a:gd name="connsiteX516" fmla="*/ 3722279 w 11991973"/>
              <a:gd name="connsiteY516" fmla="*/ 2777469 h 3476625"/>
              <a:gd name="connsiteX517" fmla="*/ 3700417 w 11991973"/>
              <a:gd name="connsiteY517" fmla="*/ 2786195 h 3476625"/>
              <a:gd name="connsiteX518" fmla="*/ 3722279 w 11991973"/>
              <a:gd name="connsiteY518" fmla="*/ 2777469 h 3476625"/>
              <a:gd name="connsiteX519" fmla="*/ 1756047 w 11991973"/>
              <a:gd name="connsiteY519" fmla="*/ 2584753 h 3476625"/>
              <a:gd name="connsiteX520" fmla="*/ 1754002 w 11991973"/>
              <a:gd name="connsiteY520" fmla="*/ 2597113 h 3476625"/>
              <a:gd name="connsiteX521" fmla="*/ 1748126 w 11991973"/>
              <a:gd name="connsiteY521" fmla="*/ 2587523 h 3476625"/>
              <a:gd name="connsiteX522" fmla="*/ 1716392 w 11991973"/>
              <a:gd name="connsiteY522" fmla="*/ 2553479 h 3476625"/>
              <a:gd name="connsiteX523" fmla="*/ 1686302 w 11991973"/>
              <a:gd name="connsiteY523" fmla="*/ 2568024 h 3476625"/>
              <a:gd name="connsiteX524" fmla="*/ 1716392 w 11991973"/>
              <a:gd name="connsiteY524" fmla="*/ 2553479 h 3476625"/>
              <a:gd name="connsiteX525" fmla="*/ 3978910 w 11991973"/>
              <a:gd name="connsiteY525" fmla="*/ 2753473 h 3476625"/>
              <a:gd name="connsiteX526" fmla="*/ 3976864 w 11991973"/>
              <a:gd name="connsiteY526" fmla="*/ 2765832 h 3476625"/>
              <a:gd name="connsiteX527" fmla="*/ 3970989 w 11991973"/>
              <a:gd name="connsiteY527" fmla="*/ 2756242 h 3476625"/>
              <a:gd name="connsiteX528" fmla="*/ 1826847 w 11991973"/>
              <a:gd name="connsiteY528" fmla="*/ 2552190 h 3476625"/>
              <a:gd name="connsiteX529" fmla="*/ 1817943 w 11991973"/>
              <a:gd name="connsiteY529" fmla="*/ 2562206 h 3476625"/>
              <a:gd name="connsiteX530" fmla="*/ 1819934 w 11991973"/>
              <a:gd name="connsiteY530" fmla="*/ 2552971 h 3476625"/>
              <a:gd name="connsiteX531" fmla="*/ 3935493 w 11991973"/>
              <a:gd name="connsiteY531" fmla="*/ 2728016 h 3476625"/>
              <a:gd name="connsiteX532" fmla="*/ 3905403 w 11991973"/>
              <a:gd name="connsiteY532" fmla="*/ 2742561 h 3476625"/>
              <a:gd name="connsiteX533" fmla="*/ 3935493 w 11991973"/>
              <a:gd name="connsiteY533" fmla="*/ 2728016 h 3476625"/>
              <a:gd name="connsiteX534" fmla="*/ 1904215 w 11991973"/>
              <a:gd name="connsiteY534" fmla="*/ 2546571 h 3476625"/>
              <a:gd name="connsiteX535" fmla="*/ 1906333 w 11991973"/>
              <a:gd name="connsiteY535" fmla="*/ 2556388 h 3476625"/>
              <a:gd name="connsiteX536" fmla="*/ 1904215 w 11991973"/>
              <a:gd name="connsiteY536" fmla="*/ 2546571 h 3476625"/>
              <a:gd name="connsiteX537" fmla="*/ 4136344 w 11991973"/>
              <a:gd name="connsiteY537" fmla="*/ 2740897 h 3476625"/>
              <a:gd name="connsiteX538" fmla="*/ 4151759 w 11991973"/>
              <a:gd name="connsiteY538" fmla="*/ 2745470 h 3476625"/>
              <a:gd name="connsiteX539" fmla="*/ 4148046 w 11991973"/>
              <a:gd name="connsiteY539" fmla="*/ 2745790 h 3476625"/>
              <a:gd name="connsiteX540" fmla="*/ 4147998 w 11991973"/>
              <a:gd name="connsiteY540" fmla="*/ 2745470 h 3476625"/>
              <a:gd name="connsiteX541" fmla="*/ 4127311 w 11991973"/>
              <a:gd name="connsiteY541" fmla="*/ 2745470 h 3476625"/>
              <a:gd name="connsiteX542" fmla="*/ 4130686 w 11991973"/>
              <a:gd name="connsiteY542" fmla="*/ 2742243 h 3476625"/>
              <a:gd name="connsiteX543" fmla="*/ 4051136 w 11991973"/>
              <a:gd name="connsiteY543" fmla="*/ 2720749 h 3476625"/>
              <a:gd name="connsiteX544" fmla="*/ 4050620 w 11991973"/>
              <a:gd name="connsiteY544" fmla="*/ 2721471 h 3476625"/>
              <a:gd name="connsiteX545" fmla="*/ 4037043 w 11991973"/>
              <a:gd name="connsiteY545" fmla="*/ 2736744 h 3476625"/>
              <a:gd name="connsiteX546" fmla="*/ 4039158 w 11991973"/>
              <a:gd name="connsiteY546" fmla="*/ 2726926 h 3476625"/>
              <a:gd name="connsiteX547" fmla="*/ 4044592 w 11991973"/>
              <a:gd name="connsiteY547" fmla="*/ 2721487 h 3476625"/>
              <a:gd name="connsiteX548" fmla="*/ 4123315 w 11991973"/>
              <a:gd name="connsiteY548" fmla="*/ 2721107 h 3476625"/>
              <a:gd name="connsiteX549" fmla="*/ 4125430 w 11991973"/>
              <a:gd name="connsiteY549" fmla="*/ 2730925 h 3476625"/>
              <a:gd name="connsiteX550" fmla="*/ 4123315 w 11991973"/>
              <a:gd name="connsiteY550" fmla="*/ 2721107 h 3476625"/>
              <a:gd name="connsiteX551" fmla="*/ 2047375 w 11991973"/>
              <a:gd name="connsiteY551" fmla="*/ 2521480 h 3476625"/>
              <a:gd name="connsiteX552" fmla="*/ 2047375 w 11991973"/>
              <a:gd name="connsiteY552" fmla="*/ 2521480 h 3476625"/>
              <a:gd name="connsiteX553" fmla="*/ 735014 w 11991973"/>
              <a:gd name="connsiteY553" fmla="*/ 2393259 h 3476625"/>
              <a:gd name="connsiteX554" fmla="*/ 719677 w 11991973"/>
              <a:gd name="connsiteY554" fmla="*/ 2405122 h 3476625"/>
              <a:gd name="connsiteX555" fmla="*/ 738482 w 11991973"/>
              <a:gd name="connsiteY555" fmla="*/ 2399303 h 3476625"/>
              <a:gd name="connsiteX556" fmla="*/ 735014 w 11991973"/>
              <a:gd name="connsiteY556" fmla="*/ 2393259 h 3476625"/>
              <a:gd name="connsiteX557" fmla="*/ 4266475 w 11991973"/>
              <a:gd name="connsiteY557" fmla="*/ 2696018 h 3476625"/>
              <a:gd name="connsiteX558" fmla="*/ 4266475 w 11991973"/>
              <a:gd name="connsiteY558" fmla="*/ 2696018 h 3476625"/>
              <a:gd name="connsiteX559" fmla="*/ 2202161 w 11991973"/>
              <a:gd name="connsiteY559" fmla="*/ 2511357 h 3476625"/>
              <a:gd name="connsiteX560" fmla="*/ 2196031 w 11991973"/>
              <a:gd name="connsiteY560" fmla="*/ 2514236 h 3476625"/>
              <a:gd name="connsiteX561" fmla="*/ 2119308 w 11991973"/>
              <a:gd name="connsiteY561" fmla="*/ 2506571 h 3476625"/>
              <a:gd name="connsiteX562" fmla="*/ 1908212 w 11991973"/>
              <a:gd name="connsiteY562" fmla="*/ 2570932 h 3476625"/>
              <a:gd name="connsiteX563" fmla="*/ 1932661 w 11991973"/>
              <a:gd name="connsiteY563" fmla="*/ 2597113 h 3476625"/>
              <a:gd name="connsiteX564" fmla="*/ 2098154 w 11991973"/>
              <a:gd name="connsiteY564" fmla="*/ 2573841 h 3476625"/>
              <a:gd name="connsiteX565" fmla="*/ 2157391 w 11991973"/>
              <a:gd name="connsiteY565" fmla="*/ 2532388 h 3476625"/>
              <a:gd name="connsiteX566" fmla="*/ 2196031 w 11991973"/>
              <a:gd name="connsiteY566" fmla="*/ 2514236 h 3476625"/>
              <a:gd name="connsiteX567" fmla="*/ 2202574 w 11991973"/>
              <a:gd name="connsiteY567" fmla="*/ 2514890 h 3476625"/>
              <a:gd name="connsiteX568" fmla="*/ 7208900 w 11991973"/>
              <a:gd name="connsiteY568" fmla="*/ 2942552 h 3476625"/>
              <a:gd name="connsiteX569" fmla="*/ 7209605 w 11991973"/>
              <a:gd name="connsiteY569" fmla="*/ 2957824 h 3476625"/>
              <a:gd name="connsiteX570" fmla="*/ 7208900 w 11991973"/>
              <a:gd name="connsiteY570" fmla="*/ 2942552 h 3476625"/>
              <a:gd name="connsiteX571" fmla="*/ 4456415 w 11991973"/>
              <a:gd name="connsiteY571" fmla="*/ 2684382 h 3476625"/>
              <a:gd name="connsiteX572" fmla="*/ 4458313 w 11991973"/>
              <a:gd name="connsiteY572" fmla="*/ 2692123 h 3476625"/>
              <a:gd name="connsiteX573" fmla="*/ 4451810 w 11991973"/>
              <a:gd name="connsiteY573" fmla="*/ 2691993 h 3476625"/>
              <a:gd name="connsiteX574" fmla="*/ 4451949 w 11991973"/>
              <a:gd name="connsiteY574" fmla="*/ 2691654 h 3476625"/>
              <a:gd name="connsiteX575" fmla="*/ 4456415 w 11991973"/>
              <a:gd name="connsiteY575" fmla="*/ 2684382 h 3476625"/>
              <a:gd name="connsiteX576" fmla="*/ 4447013 w 11991973"/>
              <a:gd name="connsiteY576" fmla="*/ 2678564 h 3476625"/>
              <a:gd name="connsiteX577" fmla="*/ 4432698 w 11991973"/>
              <a:gd name="connsiteY577" fmla="*/ 2690529 h 3476625"/>
              <a:gd name="connsiteX578" fmla="*/ 4424217 w 11991973"/>
              <a:gd name="connsiteY578" fmla="*/ 2689682 h 3476625"/>
              <a:gd name="connsiteX579" fmla="*/ 4424582 w 11991973"/>
              <a:gd name="connsiteY579" fmla="*/ 2684435 h 3476625"/>
              <a:gd name="connsiteX580" fmla="*/ 7346330 w 11991973"/>
              <a:gd name="connsiteY580" fmla="*/ 2908918 h 3476625"/>
              <a:gd name="connsiteX581" fmla="*/ 7340541 w 11991973"/>
              <a:gd name="connsiteY581" fmla="*/ 2909100 h 3476625"/>
              <a:gd name="connsiteX582" fmla="*/ 7328083 w 11991973"/>
              <a:gd name="connsiteY582" fmla="*/ 2917099 h 3476625"/>
              <a:gd name="connsiteX583" fmla="*/ 7348769 w 11991973"/>
              <a:gd name="connsiteY583" fmla="*/ 2914189 h 3476625"/>
              <a:gd name="connsiteX584" fmla="*/ 7346330 w 11991973"/>
              <a:gd name="connsiteY584" fmla="*/ 2908918 h 3476625"/>
              <a:gd name="connsiteX585" fmla="*/ 6047398 w 11991973"/>
              <a:gd name="connsiteY585" fmla="*/ 2748379 h 3476625"/>
              <a:gd name="connsiteX586" fmla="*/ 6032676 w 11991973"/>
              <a:gd name="connsiteY586" fmla="*/ 2748152 h 3476625"/>
              <a:gd name="connsiteX587" fmla="*/ 5968413 w 11991973"/>
              <a:gd name="connsiteY587" fmla="*/ 2760015 h 3476625"/>
              <a:gd name="connsiteX588" fmla="*/ 6047398 w 11991973"/>
              <a:gd name="connsiteY588" fmla="*/ 2751287 h 3476625"/>
              <a:gd name="connsiteX589" fmla="*/ 6047398 w 11991973"/>
              <a:gd name="connsiteY589" fmla="*/ 2748379 h 3476625"/>
              <a:gd name="connsiteX590" fmla="*/ 7891732 w 11991973"/>
              <a:gd name="connsiteY590" fmla="*/ 2791377 h 3476625"/>
              <a:gd name="connsiteX591" fmla="*/ 7892261 w 11991973"/>
              <a:gd name="connsiteY591" fmla="*/ 2803650 h 3476625"/>
              <a:gd name="connsiteX592" fmla="*/ 7891732 w 11991973"/>
              <a:gd name="connsiteY592" fmla="*/ 2791377 h 3476625"/>
              <a:gd name="connsiteX593" fmla="*/ 7936455 w 11991973"/>
              <a:gd name="connsiteY593" fmla="*/ 2774196 h 3476625"/>
              <a:gd name="connsiteX594" fmla="*/ 7944917 w 11991973"/>
              <a:gd name="connsiteY594" fmla="*/ 2803650 h 3476625"/>
              <a:gd name="connsiteX595" fmla="*/ 7936455 w 11991973"/>
              <a:gd name="connsiteY595" fmla="*/ 2774196 h 3476625"/>
              <a:gd name="connsiteX596" fmla="*/ 7978063 w 11991973"/>
              <a:gd name="connsiteY596" fmla="*/ 2763288 h 3476625"/>
              <a:gd name="connsiteX597" fmla="*/ 7967484 w 11991973"/>
              <a:gd name="connsiteY597" fmla="*/ 2774560 h 3476625"/>
              <a:gd name="connsiteX598" fmla="*/ 7984410 w 11991973"/>
              <a:gd name="connsiteY598" fmla="*/ 2771650 h 3476625"/>
              <a:gd name="connsiteX599" fmla="*/ 7978063 w 11991973"/>
              <a:gd name="connsiteY599" fmla="*/ 2763288 h 3476625"/>
              <a:gd name="connsiteX600" fmla="*/ 1094359 w 11991973"/>
              <a:gd name="connsiteY600" fmla="*/ 2143162 h 3476625"/>
              <a:gd name="connsiteX601" fmla="*/ 1041933 w 11991973"/>
              <a:gd name="connsiteY601" fmla="*/ 2157759 h 3476625"/>
              <a:gd name="connsiteX602" fmla="*/ 762930 w 11991973"/>
              <a:gd name="connsiteY602" fmla="*/ 2236402 h 3476625"/>
              <a:gd name="connsiteX603" fmla="*/ 1057919 w 11991973"/>
              <a:gd name="connsiteY603" fmla="*/ 2150769 h 3476625"/>
              <a:gd name="connsiteX604" fmla="*/ 8148403 w 11991973"/>
              <a:gd name="connsiteY604" fmla="*/ 2715654 h 3476625"/>
              <a:gd name="connsiteX605" fmla="*/ 8121693 w 11991973"/>
              <a:gd name="connsiteY605" fmla="*/ 2722198 h 3476625"/>
              <a:gd name="connsiteX606" fmla="*/ 8153663 w 11991973"/>
              <a:gd name="connsiteY606" fmla="*/ 2722199 h 3476625"/>
              <a:gd name="connsiteX607" fmla="*/ 8148403 w 11991973"/>
              <a:gd name="connsiteY607" fmla="*/ 2715654 h 3476625"/>
              <a:gd name="connsiteX608" fmla="*/ 8261180 w 11991973"/>
              <a:gd name="connsiteY608" fmla="*/ 2708699 h 3476625"/>
              <a:gd name="connsiteX609" fmla="*/ 8255216 w 11991973"/>
              <a:gd name="connsiteY609" fmla="*/ 2713472 h 3476625"/>
              <a:gd name="connsiteX610" fmla="*/ 8264617 w 11991973"/>
              <a:gd name="connsiteY610" fmla="*/ 2722198 h 3476625"/>
              <a:gd name="connsiteX611" fmla="*/ 8266264 w 11991973"/>
              <a:gd name="connsiteY611" fmla="*/ 2710199 h 3476625"/>
              <a:gd name="connsiteX612" fmla="*/ 8261180 w 11991973"/>
              <a:gd name="connsiteY612" fmla="*/ 2708699 h 3476625"/>
              <a:gd name="connsiteX613" fmla="*/ 8214278 w 11991973"/>
              <a:gd name="connsiteY613" fmla="*/ 2704122 h 3476625"/>
              <a:gd name="connsiteX614" fmla="*/ 8213137 w 11991973"/>
              <a:gd name="connsiteY614" fmla="*/ 2704971 h 3476625"/>
              <a:gd name="connsiteX615" fmla="*/ 8219484 w 11991973"/>
              <a:gd name="connsiteY615" fmla="*/ 2719289 h 3476625"/>
              <a:gd name="connsiteX616" fmla="*/ 8214278 w 11991973"/>
              <a:gd name="connsiteY616" fmla="*/ 2704122 h 3476625"/>
              <a:gd name="connsiteX617" fmla="*/ 26828 w 11991973"/>
              <a:gd name="connsiteY617" fmla="*/ 1956391 h 3476625"/>
              <a:gd name="connsiteX618" fmla="*/ 29059 w 11991973"/>
              <a:gd name="connsiteY618" fmla="*/ 1962551 h 3476625"/>
              <a:gd name="connsiteX619" fmla="*/ 14453 w 11991973"/>
              <a:gd name="connsiteY619" fmla="*/ 1965869 h 3476625"/>
              <a:gd name="connsiteX620" fmla="*/ 8353712 w 11991973"/>
              <a:gd name="connsiteY620" fmla="*/ 2691063 h 3476625"/>
              <a:gd name="connsiteX621" fmla="*/ 8364291 w 11991973"/>
              <a:gd name="connsiteY621" fmla="*/ 2693109 h 3476625"/>
              <a:gd name="connsiteX622" fmla="*/ 8353712 w 11991973"/>
              <a:gd name="connsiteY622" fmla="*/ 2691063 h 3476625"/>
              <a:gd name="connsiteX623" fmla="*/ 8409424 w 11991973"/>
              <a:gd name="connsiteY623" fmla="*/ 2681473 h 3476625"/>
              <a:gd name="connsiteX624" fmla="*/ 8401902 w 11991973"/>
              <a:gd name="connsiteY624" fmla="*/ 2687290 h 3476625"/>
              <a:gd name="connsiteX625" fmla="*/ 8416946 w 11991973"/>
              <a:gd name="connsiteY625" fmla="*/ 2684382 h 3476625"/>
              <a:gd name="connsiteX626" fmla="*/ 8409424 w 11991973"/>
              <a:gd name="connsiteY626" fmla="*/ 2681473 h 3476625"/>
              <a:gd name="connsiteX627" fmla="*/ 1483940 w 11991973"/>
              <a:gd name="connsiteY627" fmla="*/ 2057723 h 3476625"/>
              <a:gd name="connsiteX628" fmla="*/ 1480143 w 11991973"/>
              <a:gd name="connsiteY628" fmla="*/ 2063319 h 3476625"/>
              <a:gd name="connsiteX629" fmla="*/ 1473795 w 11991973"/>
              <a:gd name="connsiteY629" fmla="*/ 2061864 h 3476625"/>
              <a:gd name="connsiteX630" fmla="*/ 1474939 w 11991973"/>
              <a:gd name="connsiteY630" fmla="*/ 2059896 h 3476625"/>
              <a:gd name="connsiteX631" fmla="*/ 8392499 w 11991973"/>
              <a:gd name="connsiteY631" fmla="*/ 2672201 h 3476625"/>
              <a:gd name="connsiteX632" fmla="*/ 8392499 w 11991973"/>
              <a:gd name="connsiteY632" fmla="*/ 2690200 h 3476625"/>
              <a:gd name="connsiteX633" fmla="*/ 8398140 w 11991973"/>
              <a:gd name="connsiteY633" fmla="*/ 2672746 h 3476625"/>
              <a:gd name="connsiteX634" fmla="*/ 8392499 w 11991973"/>
              <a:gd name="connsiteY634" fmla="*/ 2672201 h 3476625"/>
              <a:gd name="connsiteX635" fmla="*/ 4669 w 11991973"/>
              <a:gd name="connsiteY635" fmla="*/ 1918826 h 3476625"/>
              <a:gd name="connsiteX636" fmla="*/ 11902 w 11991973"/>
              <a:gd name="connsiteY636" fmla="*/ 1925274 h 3476625"/>
              <a:gd name="connsiteX637" fmla="*/ 13474 w 11991973"/>
              <a:gd name="connsiteY637" fmla="*/ 1927620 h 3476625"/>
              <a:gd name="connsiteX638" fmla="*/ 1289 w 11991973"/>
              <a:gd name="connsiteY638" fmla="*/ 1936779 h 3476625"/>
              <a:gd name="connsiteX639" fmla="*/ 4669 w 11991973"/>
              <a:gd name="connsiteY639" fmla="*/ 1918826 h 3476625"/>
              <a:gd name="connsiteX640" fmla="*/ 8444216 w 11991973"/>
              <a:gd name="connsiteY640" fmla="*/ 2669110 h 3476625"/>
              <a:gd name="connsiteX641" fmla="*/ 8458320 w 11991973"/>
              <a:gd name="connsiteY641" fmla="*/ 2684382 h 3476625"/>
              <a:gd name="connsiteX642" fmla="*/ 8444216 w 11991973"/>
              <a:gd name="connsiteY642" fmla="*/ 2669110 h 3476625"/>
              <a:gd name="connsiteX643" fmla="*/ 1493046 w 11991973"/>
              <a:gd name="connsiteY643" fmla="*/ 2043345 h 3476625"/>
              <a:gd name="connsiteX644" fmla="*/ 1492895 w 11991973"/>
              <a:gd name="connsiteY644" fmla="*/ 2043366 h 3476625"/>
              <a:gd name="connsiteX645" fmla="*/ 1505294 w 11991973"/>
              <a:gd name="connsiteY645" fmla="*/ 2051320 h 3476625"/>
              <a:gd name="connsiteX646" fmla="*/ 1507721 w 11991973"/>
              <a:gd name="connsiteY646" fmla="*/ 2051981 h 3476625"/>
              <a:gd name="connsiteX647" fmla="*/ 1483940 w 11991973"/>
              <a:gd name="connsiteY647" fmla="*/ 2057723 h 3476625"/>
              <a:gd name="connsiteX648" fmla="*/ 1485079 w 11991973"/>
              <a:gd name="connsiteY648" fmla="*/ 2056047 h 3476625"/>
              <a:gd name="connsiteX649" fmla="*/ 1478026 w 11991973"/>
              <a:gd name="connsiteY649" fmla="*/ 2054592 h 3476625"/>
              <a:gd name="connsiteX650" fmla="*/ 1474939 w 11991973"/>
              <a:gd name="connsiteY650" fmla="*/ 2059896 h 3476625"/>
              <a:gd name="connsiteX651" fmla="*/ 1358374 w 11991973"/>
              <a:gd name="connsiteY651" fmla="*/ 2088045 h 3476625"/>
              <a:gd name="connsiteX652" fmla="*/ 1271002 w 11991973"/>
              <a:gd name="connsiteY652" fmla="*/ 2106285 h 3476625"/>
              <a:gd name="connsiteX653" fmla="*/ 1237310 w 11991973"/>
              <a:gd name="connsiteY653" fmla="*/ 2110953 h 3476625"/>
              <a:gd name="connsiteX654" fmla="*/ 1157457 w 11991973"/>
              <a:gd name="connsiteY654" fmla="*/ 2126128 h 3476625"/>
              <a:gd name="connsiteX655" fmla="*/ 1110355 w 11991973"/>
              <a:gd name="connsiteY655" fmla="*/ 2139822 h 3476625"/>
              <a:gd name="connsiteX656" fmla="*/ 1094359 w 11991973"/>
              <a:gd name="connsiteY656" fmla="*/ 2143162 h 3476625"/>
              <a:gd name="connsiteX657" fmla="*/ 1174780 w 11991973"/>
              <a:gd name="connsiteY657" fmla="*/ 2120771 h 3476625"/>
              <a:gd name="connsiteX658" fmla="*/ 1492923 w 11991973"/>
              <a:gd name="connsiteY658" fmla="*/ 2043354 h 3476625"/>
              <a:gd name="connsiteX659" fmla="*/ 1501393 w 11991973"/>
              <a:gd name="connsiteY659" fmla="*/ 2042167 h 3476625"/>
              <a:gd name="connsiteX660" fmla="*/ 1504187 w 11991973"/>
              <a:gd name="connsiteY660" fmla="*/ 2042437 h 3476625"/>
              <a:gd name="connsiteX661" fmla="*/ 1493046 w 11991973"/>
              <a:gd name="connsiteY661" fmla="*/ 2043345 h 3476625"/>
              <a:gd name="connsiteX662" fmla="*/ 1515480 w 11991973"/>
              <a:gd name="connsiteY662" fmla="*/ 2041518 h 3476625"/>
              <a:gd name="connsiteX663" fmla="*/ 1524571 w 11991973"/>
              <a:gd name="connsiteY663" fmla="*/ 2044411 h 3476625"/>
              <a:gd name="connsiteX664" fmla="*/ 1504187 w 11991973"/>
              <a:gd name="connsiteY664" fmla="*/ 2042437 h 3476625"/>
              <a:gd name="connsiteX665" fmla="*/ 56003 w 11991973"/>
              <a:gd name="connsiteY665" fmla="*/ 1897918 h 3476625"/>
              <a:gd name="connsiteX666" fmla="*/ 67111 w 11991973"/>
              <a:gd name="connsiteY666" fmla="*/ 1910599 h 3476625"/>
              <a:gd name="connsiteX667" fmla="*/ 56003 w 11991973"/>
              <a:gd name="connsiteY667" fmla="*/ 1897918 h 3476625"/>
              <a:gd name="connsiteX668" fmla="*/ 1614839 w 11991973"/>
              <a:gd name="connsiteY668" fmla="*/ 2026957 h 3476625"/>
              <a:gd name="connsiteX669" fmla="*/ 1554660 w 11991973"/>
              <a:gd name="connsiteY669" fmla="*/ 2050228 h 3476625"/>
              <a:gd name="connsiteX670" fmla="*/ 1614839 w 11991973"/>
              <a:gd name="connsiteY670" fmla="*/ 2026957 h 3476625"/>
              <a:gd name="connsiteX671" fmla="*/ 985075 w 11991973"/>
              <a:gd name="connsiteY671" fmla="*/ 1918963 h 3476625"/>
              <a:gd name="connsiteX672" fmla="*/ 973556 w 11991973"/>
              <a:gd name="connsiteY672" fmla="*/ 1930961 h 3476625"/>
              <a:gd name="connsiteX673" fmla="*/ 998005 w 11991973"/>
              <a:gd name="connsiteY673" fmla="*/ 1922234 h 3476625"/>
              <a:gd name="connsiteX674" fmla="*/ 985075 w 11991973"/>
              <a:gd name="connsiteY674" fmla="*/ 1918963 h 3476625"/>
              <a:gd name="connsiteX675" fmla="*/ 388692 w 11991973"/>
              <a:gd name="connsiteY675" fmla="*/ 1861147 h 3476625"/>
              <a:gd name="connsiteX676" fmla="*/ 388547 w 11991973"/>
              <a:gd name="connsiteY676" fmla="*/ 1861480 h 3476625"/>
              <a:gd name="connsiteX677" fmla="*/ 388348 w 11991973"/>
              <a:gd name="connsiteY677" fmla="*/ 1861472 h 3476625"/>
              <a:gd name="connsiteX678" fmla="*/ 1908212 w 11991973"/>
              <a:gd name="connsiteY678" fmla="*/ 1974596 h 3476625"/>
              <a:gd name="connsiteX679" fmla="*/ 1911973 w 11991973"/>
              <a:gd name="connsiteY679" fmla="*/ 1994958 h 3476625"/>
              <a:gd name="connsiteX680" fmla="*/ 1908212 w 11991973"/>
              <a:gd name="connsiteY680" fmla="*/ 1974596 h 3476625"/>
              <a:gd name="connsiteX681" fmla="*/ 1258792 w 11991973"/>
              <a:gd name="connsiteY681" fmla="*/ 1915898 h 3476625"/>
              <a:gd name="connsiteX682" fmla="*/ 1252946 w 11991973"/>
              <a:gd name="connsiteY682" fmla="*/ 1920502 h 3476625"/>
              <a:gd name="connsiteX683" fmla="*/ 1238720 w 11991973"/>
              <a:gd name="connsiteY683" fmla="*/ 1925143 h 3476625"/>
              <a:gd name="connsiteX684" fmla="*/ 1885507 w 11991973"/>
              <a:gd name="connsiteY684" fmla="*/ 1971549 h 3476625"/>
              <a:gd name="connsiteX685" fmla="*/ 1883764 w 11991973"/>
              <a:gd name="connsiteY685" fmla="*/ 1977505 h 3476625"/>
              <a:gd name="connsiteX686" fmla="*/ 1880664 w 11991973"/>
              <a:gd name="connsiteY686" fmla="*/ 1973509 h 3476625"/>
              <a:gd name="connsiteX687" fmla="*/ 1922228 w 11991973"/>
              <a:gd name="connsiteY687" fmla="*/ 1971915 h 3476625"/>
              <a:gd name="connsiteX688" fmla="*/ 1922407 w 11991973"/>
              <a:gd name="connsiteY688" fmla="*/ 1972796 h 3476625"/>
              <a:gd name="connsiteX689" fmla="*/ 1921556 w 11991973"/>
              <a:gd name="connsiteY689" fmla="*/ 1972236 h 3476625"/>
              <a:gd name="connsiteX690" fmla="*/ 1875301 w 11991973"/>
              <a:gd name="connsiteY690" fmla="*/ 1966596 h 3476625"/>
              <a:gd name="connsiteX691" fmla="*/ 1880664 w 11991973"/>
              <a:gd name="connsiteY691" fmla="*/ 1973509 h 3476625"/>
              <a:gd name="connsiteX692" fmla="*/ 1870762 w 11991973"/>
              <a:gd name="connsiteY692" fmla="*/ 1977518 h 3476625"/>
              <a:gd name="connsiteX693" fmla="*/ 1866838 w 11991973"/>
              <a:gd name="connsiteY693" fmla="*/ 1977505 h 3476625"/>
              <a:gd name="connsiteX694" fmla="*/ 1875301 w 11991973"/>
              <a:gd name="connsiteY694" fmla="*/ 1966596 h 3476625"/>
              <a:gd name="connsiteX695" fmla="*/ 1896362 w 11991973"/>
              <a:gd name="connsiteY695" fmla="*/ 1967772 h 3476625"/>
              <a:gd name="connsiteX696" fmla="*/ 1896929 w 11991973"/>
              <a:gd name="connsiteY696" fmla="*/ 1968777 h 3476625"/>
              <a:gd name="connsiteX697" fmla="*/ 1895519 w 11991973"/>
              <a:gd name="connsiteY697" fmla="*/ 1967718 h 3476625"/>
              <a:gd name="connsiteX698" fmla="*/ 1888229 w 11991973"/>
              <a:gd name="connsiteY698" fmla="*/ 1962232 h 3476625"/>
              <a:gd name="connsiteX699" fmla="*/ 1895519 w 11991973"/>
              <a:gd name="connsiteY699" fmla="*/ 1967718 h 3476625"/>
              <a:gd name="connsiteX700" fmla="*/ 1895048 w 11991973"/>
              <a:gd name="connsiteY700" fmla="*/ 1967687 h 3476625"/>
              <a:gd name="connsiteX701" fmla="*/ 1885507 w 11991973"/>
              <a:gd name="connsiteY701" fmla="*/ 1971549 h 3476625"/>
              <a:gd name="connsiteX702" fmla="*/ 1276915 w 11991973"/>
              <a:gd name="connsiteY702" fmla="*/ 1900017 h 3476625"/>
              <a:gd name="connsiteX703" fmla="*/ 1278801 w 11991973"/>
              <a:gd name="connsiteY703" fmla="*/ 1904508 h 3476625"/>
              <a:gd name="connsiteX704" fmla="*/ 1266077 w 11991973"/>
              <a:gd name="connsiteY704" fmla="*/ 1912542 h 3476625"/>
              <a:gd name="connsiteX705" fmla="*/ 1258792 w 11991973"/>
              <a:gd name="connsiteY705" fmla="*/ 1915898 h 3476625"/>
              <a:gd name="connsiteX706" fmla="*/ 1267193 w 11991973"/>
              <a:gd name="connsiteY706" fmla="*/ 1909281 h 3476625"/>
              <a:gd name="connsiteX707" fmla="*/ 708393 w 11991973"/>
              <a:gd name="connsiteY707" fmla="*/ 1835330 h 3476625"/>
              <a:gd name="connsiteX708" fmla="*/ 697109 w 11991973"/>
              <a:gd name="connsiteY708" fmla="*/ 1843692 h 3476625"/>
              <a:gd name="connsiteX709" fmla="*/ 719676 w 11991973"/>
              <a:gd name="connsiteY709" fmla="*/ 1837875 h 3476625"/>
              <a:gd name="connsiteX710" fmla="*/ 708393 w 11991973"/>
              <a:gd name="connsiteY710" fmla="*/ 1835330 h 3476625"/>
              <a:gd name="connsiteX711" fmla="*/ 1889405 w 11991973"/>
              <a:gd name="connsiteY711" fmla="*/ 1930961 h 3476625"/>
              <a:gd name="connsiteX712" fmla="*/ 1889405 w 11991973"/>
              <a:gd name="connsiteY712" fmla="*/ 1930961 h 3476625"/>
              <a:gd name="connsiteX713" fmla="*/ 778445 w 11991973"/>
              <a:gd name="connsiteY713" fmla="*/ 1815467 h 3476625"/>
              <a:gd name="connsiteX714" fmla="*/ 771394 w 11991973"/>
              <a:gd name="connsiteY714" fmla="*/ 1815693 h 3476625"/>
              <a:gd name="connsiteX715" fmla="*/ 757288 w 11991973"/>
              <a:gd name="connsiteY715" fmla="*/ 1817512 h 3476625"/>
              <a:gd name="connsiteX716" fmla="*/ 785498 w 11991973"/>
              <a:gd name="connsiteY716" fmla="*/ 1820421 h 3476625"/>
              <a:gd name="connsiteX717" fmla="*/ 778445 w 11991973"/>
              <a:gd name="connsiteY717" fmla="*/ 1815467 h 3476625"/>
              <a:gd name="connsiteX718" fmla="*/ 887989 w 11991973"/>
              <a:gd name="connsiteY718" fmla="*/ 1804421 h 3476625"/>
              <a:gd name="connsiteX719" fmla="*/ 875765 w 11991973"/>
              <a:gd name="connsiteY719" fmla="*/ 1811694 h 3476625"/>
              <a:gd name="connsiteX720" fmla="*/ 900213 w 11991973"/>
              <a:gd name="connsiteY720" fmla="*/ 1805876 h 3476625"/>
              <a:gd name="connsiteX721" fmla="*/ 887989 w 11991973"/>
              <a:gd name="connsiteY721" fmla="*/ 1804421 h 3476625"/>
              <a:gd name="connsiteX722" fmla="*/ 9885337 w 11991973"/>
              <a:gd name="connsiteY722" fmla="*/ 2601022 h 3476625"/>
              <a:gd name="connsiteX723" fmla="*/ 9896973 w 11991973"/>
              <a:gd name="connsiteY723" fmla="*/ 2611657 h 3476625"/>
              <a:gd name="connsiteX724" fmla="*/ 9885337 w 11991973"/>
              <a:gd name="connsiteY724" fmla="*/ 2601022 h 3476625"/>
              <a:gd name="connsiteX725" fmla="*/ 1788416 w 11991973"/>
              <a:gd name="connsiteY725" fmla="*/ 1878999 h 3476625"/>
              <a:gd name="connsiteX726" fmla="*/ 1776571 w 11991973"/>
              <a:gd name="connsiteY726" fmla="*/ 1887327 h 3476625"/>
              <a:gd name="connsiteX727" fmla="*/ 1776808 w 11991973"/>
              <a:gd name="connsiteY727" fmla="*/ 1882503 h 3476625"/>
              <a:gd name="connsiteX728" fmla="*/ 9944224 w 11991973"/>
              <a:gd name="connsiteY728" fmla="*/ 2594205 h 3476625"/>
              <a:gd name="connsiteX729" fmla="*/ 9953392 w 11991973"/>
              <a:gd name="connsiteY729" fmla="*/ 2611657 h 3476625"/>
              <a:gd name="connsiteX730" fmla="*/ 9944224 w 11991973"/>
              <a:gd name="connsiteY730" fmla="*/ 2594205 h 3476625"/>
              <a:gd name="connsiteX731" fmla="*/ 9913428 w 11991973"/>
              <a:gd name="connsiteY731" fmla="*/ 2589477 h 3476625"/>
              <a:gd name="connsiteX732" fmla="*/ 9917660 w 11991973"/>
              <a:gd name="connsiteY732" fmla="*/ 2614567 h 3476625"/>
              <a:gd name="connsiteX733" fmla="*/ 9913428 w 11991973"/>
              <a:gd name="connsiteY733" fmla="*/ 2589477 h 3476625"/>
              <a:gd name="connsiteX734" fmla="*/ 966034 w 11991973"/>
              <a:gd name="connsiteY734" fmla="*/ 1779696 h 3476625"/>
              <a:gd name="connsiteX735" fmla="*/ 945348 w 11991973"/>
              <a:gd name="connsiteY735" fmla="*/ 1791331 h 3476625"/>
              <a:gd name="connsiteX736" fmla="*/ 966034 w 11991973"/>
              <a:gd name="connsiteY736" fmla="*/ 1779696 h 3476625"/>
              <a:gd name="connsiteX737" fmla="*/ 1979675 w 11991973"/>
              <a:gd name="connsiteY737" fmla="*/ 1855692 h 3476625"/>
              <a:gd name="connsiteX738" fmla="*/ 1975915 w 11991973"/>
              <a:gd name="connsiteY738" fmla="*/ 1864055 h 3476625"/>
              <a:gd name="connsiteX739" fmla="*/ 1989077 w 11991973"/>
              <a:gd name="connsiteY739" fmla="*/ 1858237 h 3476625"/>
              <a:gd name="connsiteX740" fmla="*/ 1979675 w 11991973"/>
              <a:gd name="connsiteY740" fmla="*/ 1855692 h 3476625"/>
              <a:gd name="connsiteX741" fmla="*/ 1805230 w 11991973"/>
              <a:gd name="connsiteY741" fmla="*/ 1827656 h 3476625"/>
              <a:gd name="connsiteX742" fmla="*/ 1812735 w 11991973"/>
              <a:gd name="connsiteY742" fmla="*/ 1833540 h 3476625"/>
              <a:gd name="connsiteX743" fmla="*/ 1819772 w 11991973"/>
              <a:gd name="connsiteY743" fmla="*/ 1841392 h 3476625"/>
              <a:gd name="connsiteX744" fmla="*/ 1797257 w 11991973"/>
              <a:gd name="connsiteY744" fmla="*/ 1858237 h 3476625"/>
              <a:gd name="connsiteX745" fmla="*/ 1793084 w 11991973"/>
              <a:gd name="connsiteY745" fmla="*/ 1849647 h 3476625"/>
              <a:gd name="connsiteX746" fmla="*/ 1790373 w 11991973"/>
              <a:gd name="connsiteY746" fmla="*/ 1834839 h 3476625"/>
              <a:gd name="connsiteX747" fmla="*/ 1804018 w 11991973"/>
              <a:gd name="connsiteY747" fmla="*/ 1826704 h 3476625"/>
              <a:gd name="connsiteX748" fmla="*/ 1804031 w 11991973"/>
              <a:gd name="connsiteY748" fmla="*/ 1826716 h 3476625"/>
              <a:gd name="connsiteX749" fmla="*/ 1802887 w 11991973"/>
              <a:gd name="connsiteY749" fmla="*/ 1827097 h 3476625"/>
              <a:gd name="connsiteX750" fmla="*/ 1803869 w 11991973"/>
              <a:gd name="connsiteY750" fmla="*/ 1826740 h 3476625"/>
              <a:gd name="connsiteX751" fmla="*/ 1790995 w 11991973"/>
              <a:gd name="connsiteY751" fmla="*/ 1823819 h 3476625"/>
              <a:gd name="connsiteX752" fmla="*/ 1789263 w 11991973"/>
              <a:gd name="connsiteY752" fmla="*/ 1828784 h 3476625"/>
              <a:gd name="connsiteX753" fmla="*/ 1790373 w 11991973"/>
              <a:gd name="connsiteY753" fmla="*/ 1834839 h 3476625"/>
              <a:gd name="connsiteX754" fmla="*/ 1784094 w 11991973"/>
              <a:gd name="connsiteY754" fmla="*/ 1837875 h 3476625"/>
              <a:gd name="connsiteX755" fmla="*/ 1754002 w 11991973"/>
              <a:gd name="connsiteY755" fmla="*/ 1834966 h 3476625"/>
              <a:gd name="connsiteX756" fmla="*/ 1766520 w 11991973"/>
              <a:gd name="connsiteY756" fmla="*/ 1827739 h 3476625"/>
              <a:gd name="connsiteX757" fmla="*/ 1810116 w 11991973"/>
              <a:gd name="connsiteY757" fmla="*/ 1825296 h 3476625"/>
              <a:gd name="connsiteX758" fmla="*/ 1805230 w 11991973"/>
              <a:gd name="connsiteY758" fmla="*/ 1827656 h 3476625"/>
              <a:gd name="connsiteX759" fmla="*/ 1804031 w 11991973"/>
              <a:gd name="connsiteY759" fmla="*/ 1826716 h 3476625"/>
              <a:gd name="connsiteX760" fmla="*/ 1804171 w 11991973"/>
              <a:gd name="connsiteY760" fmla="*/ 1826669 h 3476625"/>
              <a:gd name="connsiteX761" fmla="*/ 1798844 w 11991973"/>
              <a:gd name="connsiteY761" fmla="*/ 1822649 h 3476625"/>
              <a:gd name="connsiteX762" fmla="*/ 1798916 w 11991973"/>
              <a:gd name="connsiteY762" fmla="*/ 1822705 h 3476625"/>
              <a:gd name="connsiteX763" fmla="*/ 1796315 w 11991973"/>
              <a:gd name="connsiteY763" fmla="*/ 1822967 h 3476625"/>
              <a:gd name="connsiteX764" fmla="*/ 1790995 w 11991973"/>
              <a:gd name="connsiteY764" fmla="*/ 1823819 h 3476625"/>
              <a:gd name="connsiteX765" fmla="*/ 1791563 w 11991973"/>
              <a:gd name="connsiteY765" fmla="*/ 1822189 h 3476625"/>
              <a:gd name="connsiteX766" fmla="*/ 1798844 w 11991973"/>
              <a:gd name="connsiteY766" fmla="*/ 1822649 h 3476625"/>
              <a:gd name="connsiteX767" fmla="*/ 1108959 w 11991973"/>
              <a:gd name="connsiteY767" fmla="*/ 1753515 h 3476625"/>
              <a:gd name="connsiteX768" fmla="*/ 1098616 w 11991973"/>
              <a:gd name="connsiteY768" fmla="*/ 1752787 h 3476625"/>
              <a:gd name="connsiteX769" fmla="*/ 1088272 w 11991973"/>
              <a:gd name="connsiteY769" fmla="*/ 1756424 h 3476625"/>
              <a:gd name="connsiteX770" fmla="*/ 1108959 w 11991973"/>
              <a:gd name="connsiteY770" fmla="*/ 1753515 h 3476625"/>
              <a:gd name="connsiteX771" fmla="*/ 654090 w 11991973"/>
              <a:gd name="connsiteY771" fmla="*/ 1693518 h 3476625"/>
              <a:gd name="connsiteX772" fmla="*/ 661245 w 11991973"/>
              <a:gd name="connsiteY772" fmla="*/ 1697205 h 3476625"/>
              <a:gd name="connsiteX773" fmla="*/ 651645 w 11991973"/>
              <a:gd name="connsiteY773" fmla="*/ 1702297 h 3476625"/>
              <a:gd name="connsiteX774" fmla="*/ 640691 w 11991973"/>
              <a:gd name="connsiteY774" fmla="*/ 1704063 h 3476625"/>
              <a:gd name="connsiteX775" fmla="*/ 654090 w 11991973"/>
              <a:gd name="connsiteY775" fmla="*/ 1693518 h 3476625"/>
              <a:gd name="connsiteX776" fmla="*/ 1201109 w 11991973"/>
              <a:gd name="connsiteY776" fmla="*/ 1735697 h 3476625"/>
              <a:gd name="connsiteX777" fmla="*/ 1186063 w 11991973"/>
              <a:gd name="connsiteY777" fmla="*/ 1747696 h 3476625"/>
              <a:gd name="connsiteX778" fmla="*/ 1221795 w 11991973"/>
              <a:gd name="connsiteY778" fmla="*/ 1738970 h 3476625"/>
              <a:gd name="connsiteX779" fmla="*/ 1201109 w 11991973"/>
              <a:gd name="connsiteY779" fmla="*/ 1735697 h 3476625"/>
              <a:gd name="connsiteX780" fmla="*/ 2303137 w 11991973"/>
              <a:gd name="connsiteY780" fmla="*/ 1829147 h 3476625"/>
              <a:gd name="connsiteX781" fmla="*/ 2282450 w 11991973"/>
              <a:gd name="connsiteY781" fmla="*/ 1846602 h 3476625"/>
              <a:gd name="connsiteX782" fmla="*/ 2303137 w 11991973"/>
              <a:gd name="connsiteY782" fmla="*/ 1829147 h 3476625"/>
              <a:gd name="connsiteX783" fmla="*/ 2253844 w 11991973"/>
              <a:gd name="connsiteY783" fmla="*/ 1817626 h 3476625"/>
              <a:gd name="connsiteX784" fmla="*/ 1934658 w 11991973"/>
              <a:gd name="connsiteY784" fmla="*/ 1958415 h 3476625"/>
              <a:gd name="connsiteX785" fmla="*/ 1910045 w 11991973"/>
              <a:gd name="connsiteY785" fmla="*/ 1968658 h 3476625"/>
              <a:gd name="connsiteX786" fmla="*/ 1896362 w 11991973"/>
              <a:gd name="connsiteY786" fmla="*/ 1967772 h 3476625"/>
              <a:gd name="connsiteX787" fmla="*/ 1886534 w 11991973"/>
              <a:gd name="connsiteY787" fmla="*/ 1950336 h 3476625"/>
              <a:gd name="connsiteX788" fmla="*/ 1708868 w 11991973"/>
              <a:gd name="connsiteY788" fmla="*/ 1994958 h 3476625"/>
              <a:gd name="connsiteX789" fmla="*/ 1614838 w 11991973"/>
              <a:gd name="connsiteY789" fmla="*/ 2035683 h 3476625"/>
              <a:gd name="connsiteX790" fmla="*/ 1831107 w 11991973"/>
              <a:gd name="connsiteY790" fmla="*/ 2015321 h 3476625"/>
              <a:gd name="connsiteX791" fmla="*/ 1864840 w 11991973"/>
              <a:gd name="connsiteY791" fmla="*/ 1979914 h 3476625"/>
              <a:gd name="connsiteX792" fmla="*/ 1870762 w 11991973"/>
              <a:gd name="connsiteY792" fmla="*/ 1977518 h 3476625"/>
              <a:gd name="connsiteX793" fmla="*/ 1888627 w 11991973"/>
              <a:gd name="connsiteY793" fmla="*/ 1977573 h 3476625"/>
              <a:gd name="connsiteX794" fmla="*/ 1910045 w 11991973"/>
              <a:gd name="connsiteY794" fmla="*/ 1968658 h 3476625"/>
              <a:gd name="connsiteX795" fmla="*/ 1916791 w 11991973"/>
              <a:gd name="connsiteY795" fmla="*/ 1969096 h 3476625"/>
              <a:gd name="connsiteX796" fmla="*/ 1921556 w 11991973"/>
              <a:gd name="connsiteY796" fmla="*/ 1972236 h 3476625"/>
              <a:gd name="connsiteX797" fmla="*/ 1917380 w 11991973"/>
              <a:gd name="connsiteY797" fmla="*/ 1974232 h 3476625"/>
              <a:gd name="connsiteX798" fmla="*/ 1925137 w 11991973"/>
              <a:gd name="connsiteY798" fmla="*/ 1986231 h 3476625"/>
              <a:gd name="connsiteX799" fmla="*/ 1922407 w 11991973"/>
              <a:gd name="connsiteY799" fmla="*/ 1972796 h 3476625"/>
              <a:gd name="connsiteX800" fmla="*/ 1925136 w 11991973"/>
              <a:gd name="connsiteY800" fmla="*/ 1974596 h 3476625"/>
              <a:gd name="connsiteX801" fmla="*/ 1953347 w 11991973"/>
              <a:gd name="connsiteY801" fmla="*/ 1965869 h 3476625"/>
              <a:gd name="connsiteX802" fmla="*/ 2163974 w 11991973"/>
              <a:gd name="connsiteY802" fmla="*/ 1904780 h 3476625"/>
              <a:gd name="connsiteX803" fmla="*/ 2280571 w 11991973"/>
              <a:gd name="connsiteY803" fmla="*/ 1849511 h 3476625"/>
              <a:gd name="connsiteX804" fmla="*/ 2280570 w 11991973"/>
              <a:gd name="connsiteY804" fmla="*/ 1829148 h 3476625"/>
              <a:gd name="connsiteX805" fmla="*/ 2253844 w 11991973"/>
              <a:gd name="connsiteY805" fmla="*/ 1817626 h 3476625"/>
              <a:gd name="connsiteX806" fmla="*/ 2199704 w 11991973"/>
              <a:gd name="connsiteY806" fmla="*/ 1802967 h 3476625"/>
              <a:gd name="connsiteX807" fmla="*/ 2199704 w 11991973"/>
              <a:gd name="connsiteY807" fmla="*/ 1802967 h 3476625"/>
              <a:gd name="connsiteX808" fmla="*/ 2319123 w 11991973"/>
              <a:gd name="connsiteY808" fmla="*/ 1808058 h 3476625"/>
              <a:gd name="connsiteX809" fmla="*/ 2314421 w 11991973"/>
              <a:gd name="connsiteY809" fmla="*/ 1811694 h 3476625"/>
              <a:gd name="connsiteX810" fmla="*/ 2323297 w 11991973"/>
              <a:gd name="connsiteY810" fmla="*/ 1809331 h 3476625"/>
              <a:gd name="connsiteX811" fmla="*/ 2319123 w 11991973"/>
              <a:gd name="connsiteY811" fmla="*/ 1808058 h 3476625"/>
              <a:gd name="connsiteX812" fmla="*/ 653725 w 11991973"/>
              <a:gd name="connsiteY812" fmla="*/ 1592109 h 3476625"/>
              <a:gd name="connsiteX813" fmla="*/ 654674 w 11991973"/>
              <a:gd name="connsiteY813" fmla="*/ 1593378 h 3476625"/>
              <a:gd name="connsiteX814" fmla="*/ 651975 w 11991973"/>
              <a:gd name="connsiteY814" fmla="*/ 1593522 h 3476625"/>
              <a:gd name="connsiteX815" fmla="*/ 634020 w 11991973"/>
              <a:gd name="connsiteY815" fmla="*/ 1586432 h 3476625"/>
              <a:gd name="connsiteX816" fmla="*/ 634876 w 11991973"/>
              <a:gd name="connsiteY816" fmla="*/ 1586651 h 3476625"/>
              <a:gd name="connsiteX817" fmla="*/ 633682 w 11991973"/>
              <a:gd name="connsiteY817" fmla="*/ 1587214 h 3476625"/>
              <a:gd name="connsiteX818" fmla="*/ 565468 w 11991973"/>
              <a:gd name="connsiteY818" fmla="*/ 1561524 h 3476625"/>
              <a:gd name="connsiteX819" fmla="*/ 553091 w 11991973"/>
              <a:gd name="connsiteY819" fmla="*/ 1578340 h 3476625"/>
              <a:gd name="connsiteX820" fmla="*/ 553479 w 11991973"/>
              <a:gd name="connsiteY820" fmla="*/ 1576796 h 3476625"/>
              <a:gd name="connsiteX821" fmla="*/ 565468 w 11991973"/>
              <a:gd name="connsiteY821" fmla="*/ 1561524 h 3476625"/>
              <a:gd name="connsiteX822" fmla="*/ 614364 w 11991973"/>
              <a:gd name="connsiteY822" fmla="*/ 1555705 h 3476625"/>
              <a:gd name="connsiteX823" fmla="*/ 601199 w 11991973"/>
              <a:gd name="connsiteY823" fmla="*/ 1567341 h 3476625"/>
              <a:gd name="connsiteX824" fmla="*/ 614364 w 11991973"/>
              <a:gd name="connsiteY824" fmla="*/ 1555705 h 3476625"/>
              <a:gd name="connsiteX825" fmla="*/ 636931 w 11991973"/>
              <a:gd name="connsiteY825" fmla="*/ 1552796 h 3476625"/>
              <a:gd name="connsiteX826" fmla="*/ 636931 w 11991973"/>
              <a:gd name="connsiteY826" fmla="*/ 1552796 h 3476625"/>
              <a:gd name="connsiteX827" fmla="*/ 272020 w 11991973"/>
              <a:gd name="connsiteY827" fmla="*/ 1486039 h 3476625"/>
              <a:gd name="connsiteX828" fmla="*/ 270579 w 11991973"/>
              <a:gd name="connsiteY828" fmla="*/ 1488903 h 3476625"/>
              <a:gd name="connsiteX829" fmla="*/ 264572 w 11991973"/>
              <a:gd name="connsiteY829" fmla="*/ 1488799 h 3476625"/>
              <a:gd name="connsiteX830" fmla="*/ 836273 w 11991973"/>
              <a:gd name="connsiteY830" fmla="*/ 1535343 h 3476625"/>
              <a:gd name="connsiteX831" fmla="*/ 755407 w 11991973"/>
              <a:gd name="connsiteY831" fmla="*/ 1576069 h 3476625"/>
              <a:gd name="connsiteX832" fmla="*/ 751647 w 11991973"/>
              <a:gd name="connsiteY832" fmla="*/ 1587704 h 3476625"/>
              <a:gd name="connsiteX833" fmla="*/ 834393 w 11991973"/>
              <a:gd name="connsiteY833" fmla="*/ 1570250 h 3476625"/>
              <a:gd name="connsiteX834" fmla="*/ 796781 w 11991973"/>
              <a:gd name="connsiteY834" fmla="*/ 1564432 h 3476625"/>
              <a:gd name="connsiteX835" fmla="*/ 836273 w 11991973"/>
              <a:gd name="connsiteY835" fmla="*/ 1535343 h 3476625"/>
              <a:gd name="connsiteX836" fmla="*/ 840739 w 11991973"/>
              <a:gd name="connsiteY836" fmla="*/ 1500936 h 3476625"/>
              <a:gd name="connsiteX837" fmla="*/ 833453 w 11991973"/>
              <a:gd name="connsiteY837" fmla="*/ 1500800 h 3476625"/>
              <a:gd name="connsiteX838" fmla="*/ 817467 w 11991973"/>
              <a:gd name="connsiteY838" fmla="*/ 1506253 h 3476625"/>
              <a:gd name="connsiteX839" fmla="*/ 843795 w 11991973"/>
              <a:gd name="connsiteY839" fmla="*/ 1506253 h 3476625"/>
              <a:gd name="connsiteX840" fmla="*/ 840739 w 11991973"/>
              <a:gd name="connsiteY840" fmla="*/ 1500936 h 3476625"/>
              <a:gd name="connsiteX841" fmla="*/ 310882 w 11991973"/>
              <a:gd name="connsiteY841" fmla="*/ 1446256 h 3476625"/>
              <a:gd name="connsiteX842" fmla="*/ 300304 w 11991973"/>
              <a:gd name="connsiteY842" fmla="*/ 1456801 h 3476625"/>
              <a:gd name="connsiteX843" fmla="*/ 322872 w 11991973"/>
              <a:gd name="connsiteY843" fmla="*/ 1450983 h 3476625"/>
              <a:gd name="connsiteX844" fmla="*/ 310882 w 11991973"/>
              <a:gd name="connsiteY844" fmla="*/ 1446256 h 3476625"/>
              <a:gd name="connsiteX845" fmla="*/ 257520 w 11991973"/>
              <a:gd name="connsiteY845" fmla="*/ 1437894 h 3476625"/>
              <a:gd name="connsiteX846" fmla="*/ 245767 w 11991973"/>
              <a:gd name="connsiteY846" fmla="*/ 1439347 h 3476625"/>
              <a:gd name="connsiteX847" fmla="*/ 260812 w 11991973"/>
              <a:gd name="connsiteY847" fmla="*/ 1445165 h 3476625"/>
              <a:gd name="connsiteX848" fmla="*/ 257520 w 11991973"/>
              <a:gd name="connsiteY848" fmla="*/ 1437894 h 3476625"/>
              <a:gd name="connsiteX849" fmla="*/ 275856 w 11991973"/>
              <a:gd name="connsiteY849" fmla="*/ 1433530 h 3476625"/>
              <a:gd name="connsiteX850" fmla="*/ 275856 w 11991973"/>
              <a:gd name="connsiteY850" fmla="*/ 1433530 h 3476625"/>
              <a:gd name="connsiteX851" fmla="*/ 11000882 w 11991973"/>
              <a:gd name="connsiteY851" fmla="*/ 2367305 h 3476625"/>
              <a:gd name="connsiteX852" fmla="*/ 11000882 w 11991973"/>
              <a:gd name="connsiteY852" fmla="*/ 2367305 h 3476625"/>
              <a:gd name="connsiteX853" fmla="*/ 385636 w 11991973"/>
              <a:gd name="connsiteY853" fmla="*/ 1420440 h 3476625"/>
              <a:gd name="connsiteX854" fmla="*/ 384930 w 11991973"/>
              <a:gd name="connsiteY854" fmla="*/ 1433530 h 3476625"/>
              <a:gd name="connsiteX855" fmla="*/ 385636 w 11991973"/>
              <a:gd name="connsiteY855" fmla="*/ 1420440 h 3476625"/>
              <a:gd name="connsiteX856" fmla="*/ 342780 w 11991973"/>
              <a:gd name="connsiteY856" fmla="*/ 1401397 h 3476625"/>
              <a:gd name="connsiteX857" fmla="*/ 342394 w 11991973"/>
              <a:gd name="connsiteY857" fmla="*/ 1401798 h 3476625"/>
              <a:gd name="connsiteX858" fmla="*/ 342383 w 11991973"/>
              <a:gd name="connsiteY858" fmla="*/ 1401531 h 3476625"/>
              <a:gd name="connsiteX859" fmla="*/ 345438 w 11991973"/>
              <a:gd name="connsiteY859" fmla="*/ 1398622 h 3476625"/>
              <a:gd name="connsiteX860" fmla="*/ 346921 w 11991973"/>
              <a:gd name="connsiteY860" fmla="*/ 1399985 h 3476625"/>
              <a:gd name="connsiteX861" fmla="*/ 342780 w 11991973"/>
              <a:gd name="connsiteY861" fmla="*/ 1401397 h 3476625"/>
              <a:gd name="connsiteX862" fmla="*/ 10778973 w 11991973"/>
              <a:gd name="connsiteY862" fmla="*/ 2326580 h 3476625"/>
              <a:gd name="connsiteX863" fmla="*/ 10778973 w 11991973"/>
              <a:gd name="connsiteY863" fmla="*/ 2326580 h 3476625"/>
              <a:gd name="connsiteX864" fmla="*/ 466090 w 11991973"/>
              <a:gd name="connsiteY864" fmla="*/ 1406758 h 3476625"/>
              <a:gd name="connsiteX865" fmla="*/ 450752 w 11991973"/>
              <a:gd name="connsiteY865" fmla="*/ 1421893 h 3476625"/>
              <a:gd name="connsiteX866" fmla="*/ 471437 w 11991973"/>
              <a:gd name="connsiteY866" fmla="*/ 1407349 h 3476625"/>
              <a:gd name="connsiteX867" fmla="*/ 466090 w 11991973"/>
              <a:gd name="connsiteY867" fmla="*/ 1406758 h 3476625"/>
              <a:gd name="connsiteX868" fmla="*/ 368004 w 11991973"/>
              <a:gd name="connsiteY868" fmla="*/ 1392804 h 3476625"/>
              <a:gd name="connsiteX869" fmla="*/ 355312 w 11991973"/>
              <a:gd name="connsiteY869" fmla="*/ 1407711 h 3476625"/>
              <a:gd name="connsiteX870" fmla="*/ 346921 w 11991973"/>
              <a:gd name="connsiteY870" fmla="*/ 1399985 h 3476625"/>
              <a:gd name="connsiteX871" fmla="*/ 10830216 w 11991973"/>
              <a:gd name="connsiteY871" fmla="*/ 2314439 h 3476625"/>
              <a:gd name="connsiteX872" fmla="*/ 10817026 w 11991973"/>
              <a:gd name="connsiteY872" fmla="*/ 2313808 h 3476625"/>
              <a:gd name="connsiteX873" fmla="*/ 10844793 w 11991973"/>
              <a:gd name="connsiteY873" fmla="*/ 2320763 h 3476625"/>
              <a:gd name="connsiteX874" fmla="*/ 10830216 w 11991973"/>
              <a:gd name="connsiteY874" fmla="*/ 2314439 h 3476625"/>
              <a:gd name="connsiteX875" fmla="*/ 10705159 w 11991973"/>
              <a:gd name="connsiteY875" fmla="*/ 2301126 h 3476625"/>
              <a:gd name="connsiteX876" fmla="*/ 10669898 w 11991973"/>
              <a:gd name="connsiteY876" fmla="*/ 2329489 h 3476625"/>
              <a:gd name="connsiteX877" fmla="*/ 10705159 w 11991973"/>
              <a:gd name="connsiteY877" fmla="*/ 2301126 h 3476625"/>
              <a:gd name="connsiteX878" fmla="*/ 492594 w 11991973"/>
              <a:gd name="connsiteY878" fmla="*/ 1385895 h 3476625"/>
              <a:gd name="connsiteX879" fmla="*/ 488362 w 11991973"/>
              <a:gd name="connsiteY879" fmla="*/ 1413167 h 3476625"/>
              <a:gd name="connsiteX880" fmla="*/ 492594 w 11991973"/>
              <a:gd name="connsiteY880" fmla="*/ 1385895 h 3476625"/>
              <a:gd name="connsiteX881" fmla="*/ 330506 w 11991973"/>
              <a:gd name="connsiteY881" fmla="*/ 1366753 h 3476625"/>
              <a:gd name="connsiteX882" fmla="*/ 352417 w 11991973"/>
              <a:gd name="connsiteY882" fmla="*/ 1369772 h 3476625"/>
              <a:gd name="connsiteX883" fmla="*/ 366124 w 11991973"/>
              <a:gd name="connsiteY883" fmla="*/ 1378259 h 3476625"/>
              <a:gd name="connsiteX884" fmla="*/ 285258 w 11991973"/>
              <a:gd name="connsiteY884" fmla="*/ 1410257 h 3476625"/>
              <a:gd name="connsiteX885" fmla="*/ 313281 w 11991973"/>
              <a:gd name="connsiteY885" fmla="*/ 1378521 h 3476625"/>
              <a:gd name="connsiteX886" fmla="*/ 10942584 w 11991973"/>
              <a:gd name="connsiteY886" fmla="*/ 2309125 h 3476625"/>
              <a:gd name="connsiteX887" fmla="*/ 10919200 w 11991973"/>
              <a:gd name="connsiteY887" fmla="*/ 2320429 h 3476625"/>
              <a:gd name="connsiteX888" fmla="*/ 10918607 w 11991973"/>
              <a:gd name="connsiteY888" fmla="*/ 2313853 h 3476625"/>
              <a:gd name="connsiteX889" fmla="*/ 10942584 w 11991973"/>
              <a:gd name="connsiteY889" fmla="*/ 2309125 h 3476625"/>
              <a:gd name="connsiteX890" fmla="*/ 1132554 w 11991973"/>
              <a:gd name="connsiteY890" fmla="*/ 1416666 h 3476625"/>
              <a:gd name="connsiteX891" fmla="*/ 1126120 w 11991973"/>
              <a:gd name="connsiteY891" fmla="*/ 1417166 h 3476625"/>
              <a:gd name="connsiteX892" fmla="*/ 1112720 w 11991973"/>
              <a:gd name="connsiteY892" fmla="*/ 1427711 h 3476625"/>
              <a:gd name="connsiteX893" fmla="*/ 1135288 w 11991973"/>
              <a:gd name="connsiteY893" fmla="*/ 1421893 h 3476625"/>
              <a:gd name="connsiteX894" fmla="*/ 1132554 w 11991973"/>
              <a:gd name="connsiteY894" fmla="*/ 1416666 h 3476625"/>
              <a:gd name="connsiteX895" fmla="*/ 187850 w 11991973"/>
              <a:gd name="connsiteY895" fmla="*/ 1325717 h 3476625"/>
              <a:gd name="connsiteX896" fmla="*/ 191464 w 11991973"/>
              <a:gd name="connsiteY896" fmla="*/ 1331715 h 3476625"/>
              <a:gd name="connsiteX897" fmla="*/ 188768 w 11991973"/>
              <a:gd name="connsiteY897" fmla="*/ 1340770 h 3476625"/>
              <a:gd name="connsiteX898" fmla="*/ 184703 w 11991973"/>
              <a:gd name="connsiteY898" fmla="*/ 1341496 h 3476625"/>
              <a:gd name="connsiteX899" fmla="*/ 178065 w 11991973"/>
              <a:gd name="connsiteY899" fmla="*/ 1340443 h 3476625"/>
              <a:gd name="connsiteX900" fmla="*/ 187850 w 11991973"/>
              <a:gd name="connsiteY900" fmla="*/ 1325717 h 3476625"/>
              <a:gd name="connsiteX901" fmla="*/ 532737 w 11991973"/>
              <a:gd name="connsiteY901" fmla="*/ 1348994 h 3476625"/>
              <a:gd name="connsiteX902" fmla="*/ 533497 w 11991973"/>
              <a:gd name="connsiteY902" fmla="*/ 1349170 h 3476625"/>
              <a:gd name="connsiteX903" fmla="*/ 522508 w 11991973"/>
              <a:gd name="connsiteY903" fmla="*/ 1355860 h 3476625"/>
              <a:gd name="connsiteX904" fmla="*/ 528090 w 11991973"/>
              <a:gd name="connsiteY904" fmla="*/ 1349897 h 3476625"/>
              <a:gd name="connsiteX905" fmla="*/ 232368 w 11991973"/>
              <a:gd name="connsiteY905" fmla="*/ 1314990 h 3476625"/>
              <a:gd name="connsiteX906" fmla="*/ 238245 w 11991973"/>
              <a:gd name="connsiteY906" fmla="*/ 1325898 h 3476625"/>
              <a:gd name="connsiteX907" fmla="*/ 219439 w 11991973"/>
              <a:gd name="connsiteY907" fmla="*/ 1325898 h 3476625"/>
              <a:gd name="connsiteX908" fmla="*/ 232368 w 11991973"/>
              <a:gd name="connsiteY908" fmla="*/ 1314990 h 3476625"/>
              <a:gd name="connsiteX909" fmla="*/ 305329 w 11991973"/>
              <a:gd name="connsiteY909" fmla="*/ 1311218 h 3476625"/>
              <a:gd name="connsiteX910" fmla="*/ 301175 w 11991973"/>
              <a:gd name="connsiteY910" fmla="*/ 1325759 h 3476625"/>
              <a:gd name="connsiteX911" fmla="*/ 299536 w 11991973"/>
              <a:gd name="connsiteY911" fmla="*/ 1325928 h 3476625"/>
              <a:gd name="connsiteX912" fmla="*/ 298453 w 11991973"/>
              <a:gd name="connsiteY912" fmla="*/ 1321853 h 3476625"/>
              <a:gd name="connsiteX913" fmla="*/ 305329 w 11991973"/>
              <a:gd name="connsiteY913" fmla="*/ 1311218 h 3476625"/>
              <a:gd name="connsiteX914" fmla="*/ 446050 w 11991973"/>
              <a:gd name="connsiteY914" fmla="*/ 1320443 h 3476625"/>
              <a:gd name="connsiteX915" fmla="*/ 443230 w 11991973"/>
              <a:gd name="connsiteY915" fmla="*/ 1334625 h 3476625"/>
              <a:gd name="connsiteX916" fmla="*/ 446050 w 11991973"/>
              <a:gd name="connsiteY916" fmla="*/ 1320443 h 3476625"/>
              <a:gd name="connsiteX917" fmla="*/ 1287615 w 11991973"/>
              <a:gd name="connsiteY917" fmla="*/ 1389895 h 3476625"/>
              <a:gd name="connsiteX918" fmla="*/ 1262464 w 11991973"/>
              <a:gd name="connsiteY918" fmla="*/ 1387713 h 3476625"/>
              <a:gd name="connsiteX919" fmla="*/ 1238719 w 11991973"/>
              <a:gd name="connsiteY919" fmla="*/ 1398621 h 3476625"/>
              <a:gd name="connsiteX920" fmla="*/ 1287615 w 11991973"/>
              <a:gd name="connsiteY920" fmla="*/ 1389895 h 3476625"/>
              <a:gd name="connsiteX921" fmla="*/ 452867 w 11991973"/>
              <a:gd name="connsiteY921" fmla="*/ 1299490 h 3476625"/>
              <a:gd name="connsiteX922" fmla="*/ 484601 w 11991973"/>
              <a:gd name="connsiteY922" fmla="*/ 1311353 h 3476625"/>
              <a:gd name="connsiteX923" fmla="*/ 452867 w 11991973"/>
              <a:gd name="connsiteY923" fmla="*/ 1299490 h 3476625"/>
              <a:gd name="connsiteX924" fmla="*/ 535377 w 11991973"/>
              <a:gd name="connsiteY924" fmla="*/ 1297899 h 3476625"/>
              <a:gd name="connsiteX925" fmla="*/ 522214 w 11991973"/>
              <a:gd name="connsiteY925" fmla="*/ 1305535 h 3476625"/>
              <a:gd name="connsiteX926" fmla="*/ 532557 w 11991973"/>
              <a:gd name="connsiteY926" fmla="*/ 1305535 h 3476625"/>
              <a:gd name="connsiteX927" fmla="*/ 538858 w 11991973"/>
              <a:gd name="connsiteY927" fmla="*/ 1305535 h 3476625"/>
              <a:gd name="connsiteX928" fmla="*/ 537693 w 11991973"/>
              <a:gd name="connsiteY928" fmla="*/ 1300250 h 3476625"/>
              <a:gd name="connsiteX929" fmla="*/ 1641343 w 11991973"/>
              <a:gd name="connsiteY929" fmla="*/ 1387850 h 3476625"/>
              <a:gd name="connsiteX930" fmla="*/ 1635527 w 11991973"/>
              <a:gd name="connsiteY930" fmla="*/ 1389895 h 3476625"/>
              <a:gd name="connsiteX931" fmla="*/ 1641343 w 11991973"/>
              <a:gd name="connsiteY931" fmla="*/ 1387850 h 3476625"/>
              <a:gd name="connsiteX932" fmla="*/ 1393722 w 11991973"/>
              <a:gd name="connsiteY932" fmla="*/ 1365533 h 3476625"/>
              <a:gd name="connsiteX933" fmla="*/ 1392928 w 11991973"/>
              <a:gd name="connsiteY933" fmla="*/ 1375350 h 3476625"/>
              <a:gd name="connsiteX934" fmla="*/ 1393722 w 11991973"/>
              <a:gd name="connsiteY934" fmla="*/ 1365533 h 3476625"/>
              <a:gd name="connsiteX935" fmla="*/ 517218 w 11991973"/>
              <a:gd name="connsiteY935" fmla="*/ 1286263 h 3476625"/>
              <a:gd name="connsiteX936" fmla="*/ 490244 w 11991973"/>
              <a:gd name="connsiteY936" fmla="*/ 1302627 h 3476625"/>
              <a:gd name="connsiteX937" fmla="*/ 517218 w 11991973"/>
              <a:gd name="connsiteY937" fmla="*/ 1286263 h 3476625"/>
              <a:gd name="connsiteX938" fmla="*/ 368631 w 11991973"/>
              <a:gd name="connsiteY938" fmla="*/ 1272163 h 3476625"/>
              <a:gd name="connsiteX939" fmla="*/ 368005 w 11991973"/>
              <a:gd name="connsiteY939" fmla="*/ 1273537 h 3476625"/>
              <a:gd name="connsiteX940" fmla="*/ 365626 w 11991973"/>
              <a:gd name="connsiteY940" fmla="*/ 1272309 h 3476625"/>
              <a:gd name="connsiteX941" fmla="*/ 529972 w 11991973"/>
              <a:gd name="connsiteY941" fmla="*/ 1273901 h 3476625"/>
              <a:gd name="connsiteX942" fmla="*/ 522213 w 11991973"/>
              <a:gd name="connsiteY942" fmla="*/ 1273537 h 3476625"/>
              <a:gd name="connsiteX943" fmla="*/ 526445 w 11991973"/>
              <a:gd name="connsiteY943" fmla="*/ 1283718 h 3476625"/>
              <a:gd name="connsiteX944" fmla="*/ 533195 w 11991973"/>
              <a:gd name="connsiteY944" fmla="*/ 1279851 h 3476625"/>
              <a:gd name="connsiteX945" fmla="*/ 532008 w 11991973"/>
              <a:gd name="connsiteY945" fmla="*/ 1274467 h 3476625"/>
              <a:gd name="connsiteX946" fmla="*/ 10967033 w 11991973"/>
              <a:gd name="connsiteY946" fmla="*/ 2176042 h 3476625"/>
              <a:gd name="connsiteX947" fmla="*/ 10959510 w 11991973"/>
              <a:gd name="connsiteY947" fmla="*/ 2184041 h 3476625"/>
              <a:gd name="connsiteX948" fmla="*/ 10974554 w 11991973"/>
              <a:gd name="connsiteY948" fmla="*/ 2181131 h 3476625"/>
              <a:gd name="connsiteX949" fmla="*/ 10967033 w 11991973"/>
              <a:gd name="connsiteY949" fmla="*/ 2176042 h 3476625"/>
              <a:gd name="connsiteX950" fmla="*/ 576750 w 11991973"/>
              <a:gd name="connsiteY950" fmla="*/ 1241538 h 3476625"/>
              <a:gd name="connsiteX951" fmla="*/ 467676 w 11991973"/>
              <a:gd name="connsiteY951" fmla="*/ 1261901 h 3476625"/>
              <a:gd name="connsiteX952" fmla="*/ 576750 w 11991973"/>
              <a:gd name="connsiteY952" fmla="*/ 1241538 h 3476625"/>
              <a:gd name="connsiteX953" fmla="*/ 592501 w 11991973"/>
              <a:gd name="connsiteY953" fmla="*/ 1238266 h 3476625"/>
              <a:gd name="connsiteX954" fmla="*/ 586770 w 11991973"/>
              <a:gd name="connsiteY954" fmla="*/ 1243856 h 3476625"/>
              <a:gd name="connsiteX955" fmla="*/ 589844 w 11991973"/>
              <a:gd name="connsiteY955" fmla="*/ 1253116 h 3476625"/>
              <a:gd name="connsiteX956" fmla="*/ 594420 w 11991973"/>
              <a:gd name="connsiteY956" fmla="*/ 1252107 h 3476625"/>
              <a:gd name="connsiteX957" fmla="*/ 597878 w 11991973"/>
              <a:gd name="connsiteY957" fmla="*/ 1243038 h 3476625"/>
              <a:gd name="connsiteX958" fmla="*/ 592501 w 11991973"/>
              <a:gd name="connsiteY958" fmla="*/ 1238266 h 3476625"/>
              <a:gd name="connsiteX959" fmla="*/ 10947579 w 11991973"/>
              <a:gd name="connsiteY959" fmla="*/ 2157496 h 3476625"/>
              <a:gd name="connsiteX960" fmla="*/ 10940704 w 11991973"/>
              <a:gd name="connsiteY960" fmla="*/ 2160769 h 3476625"/>
              <a:gd name="connsiteX961" fmla="*/ 10947579 w 11991973"/>
              <a:gd name="connsiteY961" fmla="*/ 2157496 h 3476625"/>
              <a:gd name="connsiteX962" fmla="*/ 687089 w 11991973"/>
              <a:gd name="connsiteY962" fmla="*/ 1203040 h 3476625"/>
              <a:gd name="connsiteX963" fmla="*/ 654560 w 11991973"/>
              <a:gd name="connsiteY963" fmla="*/ 1202630 h 3476625"/>
              <a:gd name="connsiteX964" fmla="*/ 631288 w 11991973"/>
              <a:gd name="connsiteY964" fmla="*/ 1212448 h 3476625"/>
              <a:gd name="connsiteX965" fmla="*/ 693347 w 11991973"/>
              <a:gd name="connsiteY965" fmla="*/ 1203721 h 3476625"/>
              <a:gd name="connsiteX966" fmla="*/ 687089 w 11991973"/>
              <a:gd name="connsiteY966" fmla="*/ 1203040 h 3476625"/>
              <a:gd name="connsiteX967" fmla="*/ 1618571 w 11991973"/>
              <a:gd name="connsiteY967" fmla="*/ 1276900 h 3476625"/>
              <a:gd name="connsiteX968" fmla="*/ 1633644 w 11991973"/>
              <a:gd name="connsiteY968" fmla="*/ 1279354 h 3476625"/>
              <a:gd name="connsiteX969" fmla="*/ 1618571 w 11991973"/>
              <a:gd name="connsiteY969" fmla="*/ 1276900 h 3476625"/>
              <a:gd name="connsiteX970" fmla="*/ 1802899 w 11991973"/>
              <a:gd name="connsiteY970" fmla="*/ 1285173 h 3476625"/>
              <a:gd name="connsiteX971" fmla="*/ 1802899 w 11991973"/>
              <a:gd name="connsiteY971" fmla="*/ 1285173 h 3476625"/>
              <a:gd name="connsiteX972" fmla="*/ 700870 w 11991973"/>
              <a:gd name="connsiteY972" fmla="*/ 1180450 h 3476625"/>
              <a:gd name="connsiteX973" fmla="*/ 708392 w 11991973"/>
              <a:gd name="connsiteY973" fmla="*/ 1194995 h 3476625"/>
              <a:gd name="connsiteX974" fmla="*/ 700870 w 11991973"/>
              <a:gd name="connsiteY974" fmla="*/ 1180450 h 3476625"/>
              <a:gd name="connsiteX975" fmla="*/ 1811509 w 11991973"/>
              <a:gd name="connsiteY975" fmla="*/ 1271992 h 3476625"/>
              <a:gd name="connsiteX976" fmla="*/ 1812301 w 11991973"/>
              <a:gd name="connsiteY976" fmla="*/ 1279354 h 3476625"/>
              <a:gd name="connsiteX977" fmla="*/ 1811509 w 11991973"/>
              <a:gd name="connsiteY977" fmla="*/ 1271992 h 3476625"/>
              <a:gd name="connsiteX978" fmla="*/ 11351848 w 11991973"/>
              <a:gd name="connsiteY978" fmla="*/ 2112045 h 3476625"/>
              <a:gd name="connsiteX979" fmla="*/ 11343151 w 11991973"/>
              <a:gd name="connsiteY979" fmla="*/ 2122953 h 3476625"/>
              <a:gd name="connsiteX980" fmla="*/ 11361957 w 11991973"/>
              <a:gd name="connsiteY980" fmla="*/ 2114226 h 3476625"/>
              <a:gd name="connsiteX981" fmla="*/ 11351848 w 11991973"/>
              <a:gd name="connsiteY981" fmla="*/ 2112045 h 3476625"/>
              <a:gd name="connsiteX982" fmla="*/ 623765 w 11991973"/>
              <a:gd name="connsiteY982" fmla="*/ 1154269 h 3476625"/>
              <a:gd name="connsiteX983" fmla="*/ 623917 w 11991973"/>
              <a:gd name="connsiteY983" fmla="*/ 1154934 h 3476625"/>
              <a:gd name="connsiteX984" fmla="*/ 620474 w 11991973"/>
              <a:gd name="connsiteY984" fmla="*/ 1160088 h 3476625"/>
              <a:gd name="connsiteX985" fmla="*/ 617117 w 11991973"/>
              <a:gd name="connsiteY985" fmla="*/ 1165391 h 3476625"/>
              <a:gd name="connsiteX986" fmla="*/ 616243 w 11991973"/>
              <a:gd name="connsiteY986" fmla="*/ 1163723 h 3476625"/>
              <a:gd name="connsiteX987" fmla="*/ 623765 w 11991973"/>
              <a:gd name="connsiteY987" fmla="*/ 1154269 h 3476625"/>
              <a:gd name="connsiteX988" fmla="*/ 1789647 w 11991973"/>
              <a:gd name="connsiteY988" fmla="*/ 1237629 h 3476625"/>
              <a:gd name="connsiteX989" fmla="*/ 1784091 w 11991973"/>
              <a:gd name="connsiteY989" fmla="*/ 1253174 h 3476625"/>
              <a:gd name="connsiteX990" fmla="*/ 1789647 w 11991973"/>
              <a:gd name="connsiteY990" fmla="*/ 1237629 h 3476625"/>
              <a:gd name="connsiteX991" fmla="*/ 1983082 w 11991973"/>
              <a:gd name="connsiteY991" fmla="*/ 1222948 h 3476625"/>
              <a:gd name="connsiteX992" fmla="*/ 1994720 w 11991973"/>
              <a:gd name="connsiteY992" fmla="*/ 1229902 h 3476625"/>
              <a:gd name="connsiteX993" fmla="*/ 1983082 w 11991973"/>
              <a:gd name="connsiteY993" fmla="*/ 1222948 h 3476625"/>
              <a:gd name="connsiteX994" fmla="*/ 614480 w 11991973"/>
              <a:gd name="connsiteY994" fmla="*/ 1063410 h 3476625"/>
              <a:gd name="connsiteX995" fmla="*/ 621885 w 11991973"/>
              <a:gd name="connsiteY995" fmla="*/ 1072818 h 3476625"/>
              <a:gd name="connsiteX996" fmla="*/ 597555 w 11991973"/>
              <a:gd name="connsiteY996" fmla="*/ 1070773 h 3476625"/>
              <a:gd name="connsiteX997" fmla="*/ 600456 w 11991973"/>
              <a:gd name="connsiteY997" fmla="*/ 1065664 h 3476625"/>
              <a:gd name="connsiteX998" fmla="*/ 601658 w 11991973"/>
              <a:gd name="connsiteY998" fmla="*/ 1065063 h 3476625"/>
              <a:gd name="connsiteX999" fmla="*/ 2004936 w 11991973"/>
              <a:gd name="connsiteY999" fmla="*/ 1185256 h 3476625"/>
              <a:gd name="connsiteX1000" fmla="*/ 2003939 w 11991973"/>
              <a:gd name="connsiteY1000" fmla="*/ 1185899 h 3476625"/>
              <a:gd name="connsiteX1001" fmla="*/ 2000361 w 11991973"/>
              <a:gd name="connsiteY1001" fmla="*/ 1186267 h 3476625"/>
              <a:gd name="connsiteX1002" fmla="*/ 619876 w 11991973"/>
              <a:gd name="connsiteY1002" fmla="*/ 1055949 h 3476625"/>
              <a:gd name="connsiteX1003" fmla="*/ 601658 w 11991973"/>
              <a:gd name="connsiteY1003" fmla="*/ 1065063 h 3476625"/>
              <a:gd name="connsiteX1004" fmla="*/ 600730 w 11991973"/>
              <a:gd name="connsiteY1004" fmla="*/ 1065183 h 3476625"/>
              <a:gd name="connsiteX1005" fmla="*/ 600456 w 11991973"/>
              <a:gd name="connsiteY1005" fmla="*/ 1065664 h 3476625"/>
              <a:gd name="connsiteX1006" fmla="*/ 586155 w 11991973"/>
              <a:gd name="connsiteY1006" fmla="*/ 1072818 h 3476625"/>
              <a:gd name="connsiteX1007" fmla="*/ 556064 w 11991973"/>
              <a:gd name="connsiteY1007" fmla="*/ 1093182 h 3476625"/>
              <a:gd name="connsiteX1008" fmla="*/ 606311 w 11991973"/>
              <a:gd name="connsiteY1008" fmla="*/ 1058410 h 3476625"/>
              <a:gd name="connsiteX1009" fmla="*/ 719889 w 11991973"/>
              <a:gd name="connsiteY1009" fmla="*/ 1052848 h 3476625"/>
              <a:gd name="connsiteX1010" fmla="*/ 745194 w 11991973"/>
              <a:gd name="connsiteY1010" fmla="*/ 1057172 h 3476625"/>
              <a:gd name="connsiteX1011" fmla="*/ 770715 w 11991973"/>
              <a:gd name="connsiteY1011" fmla="*/ 1063343 h 3476625"/>
              <a:gd name="connsiteX1012" fmla="*/ 752881 w 11991973"/>
              <a:gd name="connsiteY1012" fmla="*/ 1067365 h 3476625"/>
              <a:gd name="connsiteX1013" fmla="*/ 698990 w 11991973"/>
              <a:gd name="connsiteY1013" fmla="*/ 1064092 h 3476625"/>
              <a:gd name="connsiteX1014" fmla="*/ 686207 w 11991973"/>
              <a:gd name="connsiteY1014" fmla="*/ 1047093 h 3476625"/>
              <a:gd name="connsiteX1015" fmla="*/ 699916 w 11991973"/>
              <a:gd name="connsiteY1015" fmla="*/ 1049435 h 3476625"/>
              <a:gd name="connsiteX1016" fmla="*/ 691996 w 11991973"/>
              <a:gd name="connsiteY1016" fmla="*/ 1051047 h 3476625"/>
              <a:gd name="connsiteX1017" fmla="*/ 649154 w 11991973"/>
              <a:gd name="connsiteY1017" fmla="*/ 1050638 h 3476625"/>
              <a:gd name="connsiteX1018" fmla="*/ 619876 w 11991973"/>
              <a:gd name="connsiteY1018" fmla="*/ 1055949 h 3476625"/>
              <a:gd name="connsiteX1019" fmla="*/ 632380 w 11991973"/>
              <a:gd name="connsiteY1019" fmla="*/ 1049695 h 3476625"/>
              <a:gd name="connsiteX1020" fmla="*/ 686207 w 11991973"/>
              <a:gd name="connsiteY1020" fmla="*/ 1047093 h 3476625"/>
              <a:gd name="connsiteX1021" fmla="*/ 742243 w 11991973"/>
              <a:gd name="connsiteY1021" fmla="*/ 1040820 h 3476625"/>
              <a:gd name="connsiteX1022" fmla="*/ 719889 w 11991973"/>
              <a:gd name="connsiteY1022" fmla="*/ 1052848 h 3476625"/>
              <a:gd name="connsiteX1023" fmla="*/ 699916 w 11991973"/>
              <a:gd name="connsiteY1023" fmla="*/ 1049435 h 3476625"/>
              <a:gd name="connsiteX1024" fmla="*/ 10978785 w 11991973"/>
              <a:gd name="connsiteY1024" fmla="*/ 1948052 h 3476625"/>
              <a:gd name="connsiteX1025" fmla="*/ 10968912 w 11991973"/>
              <a:gd name="connsiteY1025" fmla="*/ 1948415 h 3476625"/>
              <a:gd name="connsiteX1026" fmla="*/ 10985838 w 11991973"/>
              <a:gd name="connsiteY1026" fmla="*/ 1954234 h 3476625"/>
              <a:gd name="connsiteX1027" fmla="*/ 10978785 w 11991973"/>
              <a:gd name="connsiteY1027" fmla="*/ 1948052 h 3476625"/>
              <a:gd name="connsiteX1028" fmla="*/ 781326 w 11991973"/>
              <a:gd name="connsiteY1028" fmla="*/ 1035503 h 3476625"/>
              <a:gd name="connsiteX1029" fmla="*/ 785497 w 11991973"/>
              <a:gd name="connsiteY1029" fmla="*/ 1040820 h 3476625"/>
              <a:gd name="connsiteX1030" fmla="*/ 755407 w 11991973"/>
              <a:gd name="connsiteY1030" fmla="*/ 1040820 h 3476625"/>
              <a:gd name="connsiteX1031" fmla="*/ 773273 w 11991973"/>
              <a:gd name="connsiteY1031" fmla="*/ 1035367 h 3476625"/>
              <a:gd name="connsiteX1032" fmla="*/ 781326 w 11991973"/>
              <a:gd name="connsiteY1032" fmla="*/ 1035503 h 3476625"/>
              <a:gd name="connsiteX1033" fmla="*/ 814881 w 11991973"/>
              <a:gd name="connsiteY1033" fmla="*/ 1033911 h 3476625"/>
              <a:gd name="connsiteX1034" fmla="*/ 823109 w 11991973"/>
              <a:gd name="connsiteY1034" fmla="*/ 1043728 h 3476625"/>
              <a:gd name="connsiteX1035" fmla="*/ 802422 w 11991973"/>
              <a:gd name="connsiteY1035" fmla="*/ 1035002 h 3476625"/>
              <a:gd name="connsiteX1036" fmla="*/ 814881 w 11991973"/>
              <a:gd name="connsiteY1036" fmla="*/ 1033911 h 3476625"/>
              <a:gd name="connsiteX1037" fmla="*/ 1489633 w 11991973"/>
              <a:gd name="connsiteY1037" fmla="*/ 1088954 h 3476625"/>
              <a:gd name="connsiteX1038" fmla="*/ 1479436 w 11991973"/>
              <a:gd name="connsiteY1038" fmla="*/ 1096090 h 3476625"/>
              <a:gd name="connsiteX1039" fmla="*/ 1490465 w 11991973"/>
              <a:gd name="connsiteY1039" fmla="*/ 1099318 h 3476625"/>
              <a:gd name="connsiteX1040" fmla="*/ 1502848 w 11991973"/>
              <a:gd name="connsiteY1040" fmla="*/ 1096449 h 3476625"/>
              <a:gd name="connsiteX1041" fmla="*/ 1502558 w 11991973"/>
              <a:gd name="connsiteY1041" fmla="*/ 1095039 h 3476625"/>
              <a:gd name="connsiteX1042" fmla="*/ 1489633 w 11991973"/>
              <a:gd name="connsiteY1042" fmla="*/ 1088954 h 3476625"/>
              <a:gd name="connsiteX1043" fmla="*/ 1078561 w 11991973"/>
              <a:gd name="connsiteY1043" fmla="*/ 1042241 h 3476625"/>
              <a:gd name="connsiteX1044" fmla="*/ 1086391 w 11991973"/>
              <a:gd name="connsiteY1044" fmla="*/ 1043728 h 3476625"/>
              <a:gd name="connsiteX1045" fmla="*/ 1078165 w 11991973"/>
              <a:gd name="connsiteY1045" fmla="*/ 1042639 h 3476625"/>
              <a:gd name="connsiteX1046" fmla="*/ 1473089 w 11991973"/>
              <a:gd name="connsiteY1046" fmla="*/ 1065183 h 3476625"/>
              <a:gd name="connsiteX1047" fmla="*/ 1472679 w 11991973"/>
              <a:gd name="connsiteY1047" fmla="*/ 1065638 h 3476625"/>
              <a:gd name="connsiteX1048" fmla="*/ 1473964 w 11991973"/>
              <a:gd name="connsiteY1048" fmla="*/ 1071466 h 3476625"/>
              <a:gd name="connsiteX1049" fmla="*/ 1476879 w 11991973"/>
              <a:gd name="connsiteY1049" fmla="*/ 1066410 h 3476625"/>
              <a:gd name="connsiteX1050" fmla="*/ 1473089 w 11991973"/>
              <a:gd name="connsiteY1050" fmla="*/ 1065183 h 3476625"/>
              <a:gd name="connsiteX1051" fmla="*/ 11019928 w 11991973"/>
              <a:gd name="connsiteY1051" fmla="*/ 1915127 h 3476625"/>
              <a:gd name="connsiteX1052" fmla="*/ 11011961 w 11991973"/>
              <a:gd name="connsiteY1052" fmla="*/ 1932462 h 3476625"/>
              <a:gd name="connsiteX1053" fmla="*/ 11011194 w 11991973"/>
              <a:gd name="connsiteY1053" fmla="*/ 1937096 h 3476625"/>
              <a:gd name="connsiteX1054" fmla="*/ 11008874 w 11991973"/>
              <a:gd name="connsiteY1054" fmla="*/ 1936779 h 3476625"/>
              <a:gd name="connsiteX1055" fmla="*/ 11010286 w 11991973"/>
              <a:gd name="connsiteY1055" fmla="*/ 1942598 h 3476625"/>
              <a:gd name="connsiteX1056" fmla="*/ 11011194 w 11991973"/>
              <a:gd name="connsiteY1056" fmla="*/ 1937096 h 3476625"/>
              <a:gd name="connsiteX1057" fmla="*/ 11030841 w 11991973"/>
              <a:gd name="connsiteY1057" fmla="*/ 1939773 h 3476625"/>
              <a:gd name="connsiteX1058" fmla="*/ 11032852 w 11991973"/>
              <a:gd name="connsiteY1058" fmla="*/ 1948415 h 3476625"/>
              <a:gd name="connsiteX1059" fmla="*/ 11033558 w 11991973"/>
              <a:gd name="connsiteY1059" fmla="*/ 1940143 h 3476625"/>
              <a:gd name="connsiteX1060" fmla="*/ 11030841 w 11991973"/>
              <a:gd name="connsiteY1060" fmla="*/ 1939773 h 3476625"/>
              <a:gd name="connsiteX1061" fmla="*/ 11028103 w 11991973"/>
              <a:gd name="connsiteY1061" fmla="*/ 1928001 h 3476625"/>
              <a:gd name="connsiteX1062" fmla="*/ 11023773 w 11991973"/>
              <a:gd name="connsiteY1062" fmla="*/ 1917644 h 3476625"/>
              <a:gd name="connsiteX1063" fmla="*/ 11019928 w 11991973"/>
              <a:gd name="connsiteY1063" fmla="*/ 1915127 h 3476625"/>
              <a:gd name="connsiteX1064" fmla="*/ 983752 w 11991973"/>
              <a:gd name="connsiteY1064" fmla="*/ 1015367 h 3476625"/>
              <a:gd name="connsiteX1065" fmla="*/ 966034 w 11991973"/>
              <a:gd name="connsiteY1065" fmla="*/ 1035002 h 3476625"/>
              <a:gd name="connsiteX1066" fmla="*/ 990483 w 11991973"/>
              <a:gd name="connsiteY1066" fmla="*/ 1017548 h 3476625"/>
              <a:gd name="connsiteX1067" fmla="*/ 983752 w 11991973"/>
              <a:gd name="connsiteY1067" fmla="*/ 1015367 h 3476625"/>
              <a:gd name="connsiteX1068" fmla="*/ 11208924 w 11991973"/>
              <a:gd name="connsiteY1068" fmla="*/ 1925871 h 3476625"/>
              <a:gd name="connsiteX1069" fmla="*/ 11226453 w 11991973"/>
              <a:gd name="connsiteY1069" fmla="*/ 1928320 h 3476625"/>
              <a:gd name="connsiteX1070" fmla="*/ 11218092 w 11991973"/>
              <a:gd name="connsiteY1070" fmla="*/ 1928325 h 3476625"/>
              <a:gd name="connsiteX1071" fmla="*/ 11208091 w 11991973"/>
              <a:gd name="connsiteY1071" fmla="*/ 1928982 h 3476625"/>
              <a:gd name="connsiteX1072" fmla="*/ 11236795 w 11991973"/>
              <a:gd name="connsiteY1072" fmla="*/ 1928314 h 3476625"/>
              <a:gd name="connsiteX1073" fmla="*/ 11245360 w 11991973"/>
              <a:gd name="connsiteY1073" fmla="*/ 1930961 h 3476625"/>
              <a:gd name="connsiteX1074" fmla="*/ 11226453 w 11991973"/>
              <a:gd name="connsiteY1074" fmla="*/ 1928320 h 3476625"/>
              <a:gd name="connsiteX1075" fmla="*/ 1041258 w 11991973"/>
              <a:gd name="connsiteY1075" fmla="*/ 1011731 h 3476625"/>
              <a:gd name="connsiteX1076" fmla="*/ 1042423 w 11991973"/>
              <a:gd name="connsiteY1076" fmla="*/ 1015979 h 3476625"/>
              <a:gd name="connsiteX1077" fmla="*/ 1038622 w 11991973"/>
              <a:gd name="connsiteY1077" fmla="*/ 1017937 h 3476625"/>
              <a:gd name="connsiteX1078" fmla="*/ 1421568 w 11991973"/>
              <a:gd name="connsiteY1078" fmla="*/ 1044939 h 3476625"/>
              <a:gd name="connsiteX1079" fmla="*/ 1421958 w 11991973"/>
              <a:gd name="connsiteY1079" fmla="*/ 1045130 h 3476625"/>
              <a:gd name="connsiteX1080" fmla="*/ 1420893 w 11991973"/>
              <a:gd name="connsiteY1080" fmla="*/ 1045232 h 3476625"/>
              <a:gd name="connsiteX1081" fmla="*/ 1477086 w 11991973"/>
              <a:gd name="connsiteY1081" fmla="*/ 1039002 h 3476625"/>
              <a:gd name="connsiteX1082" fmla="*/ 1479068 w 11991973"/>
              <a:gd name="connsiteY1082" fmla="*/ 1041618 h 3476625"/>
              <a:gd name="connsiteX1083" fmla="*/ 1471993 w 11991973"/>
              <a:gd name="connsiteY1083" fmla="*/ 1041228 h 3476625"/>
              <a:gd name="connsiteX1084" fmla="*/ 1152212 w 11991973"/>
              <a:gd name="connsiteY1084" fmla="*/ 988459 h 3476625"/>
              <a:gd name="connsiteX1085" fmla="*/ 1152212 w 11991973"/>
              <a:gd name="connsiteY1085" fmla="*/ 988459 h 3476625"/>
              <a:gd name="connsiteX1086" fmla="*/ 1007643 w 11991973"/>
              <a:gd name="connsiteY1086" fmla="*/ 973914 h 3476625"/>
              <a:gd name="connsiteX1087" fmla="*/ 1005527 w 11991973"/>
              <a:gd name="connsiteY1087" fmla="*/ 1000095 h 3476625"/>
              <a:gd name="connsiteX1088" fmla="*/ 1007643 w 11991973"/>
              <a:gd name="connsiteY1088" fmla="*/ 973914 h 3476625"/>
              <a:gd name="connsiteX1089" fmla="*/ 1050102 w 11991973"/>
              <a:gd name="connsiteY1089" fmla="*/ 976141 h 3476625"/>
              <a:gd name="connsiteX1090" fmla="*/ 1045019 w 11991973"/>
              <a:gd name="connsiteY1090" fmla="*/ 982641 h 3476625"/>
              <a:gd name="connsiteX1091" fmla="*/ 1065705 w 11991973"/>
              <a:gd name="connsiteY1091" fmla="*/ 985550 h 3476625"/>
              <a:gd name="connsiteX1092" fmla="*/ 1050102 w 11991973"/>
              <a:gd name="connsiteY1092" fmla="*/ 976141 h 3476625"/>
              <a:gd name="connsiteX1093" fmla="*/ 1229121 w 11991973"/>
              <a:gd name="connsiteY1093" fmla="*/ 991527 h 3476625"/>
              <a:gd name="connsiteX1094" fmla="*/ 1219914 w 11991973"/>
              <a:gd name="connsiteY1094" fmla="*/ 999004 h 3476625"/>
              <a:gd name="connsiteX1095" fmla="*/ 1210522 w 11991973"/>
              <a:gd name="connsiteY1095" fmla="*/ 991374 h 3476625"/>
              <a:gd name="connsiteX1096" fmla="*/ 1210747 w 11991973"/>
              <a:gd name="connsiteY1096" fmla="*/ 991368 h 3476625"/>
              <a:gd name="connsiteX1097" fmla="*/ 1028094 w 11991973"/>
              <a:gd name="connsiteY1097" fmla="*/ 968096 h 3476625"/>
              <a:gd name="connsiteX1098" fmla="*/ 1028094 w 11991973"/>
              <a:gd name="connsiteY1098" fmla="*/ 968096 h 3476625"/>
              <a:gd name="connsiteX1099" fmla="*/ 1187181 w 11991973"/>
              <a:gd name="connsiteY1099" fmla="*/ 972005 h 3476625"/>
              <a:gd name="connsiteX1100" fmla="*/ 1189824 w 11991973"/>
              <a:gd name="connsiteY1100" fmla="*/ 982641 h 3476625"/>
              <a:gd name="connsiteX1101" fmla="*/ 1187181 w 11991973"/>
              <a:gd name="connsiteY1101" fmla="*/ 972005 h 3476625"/>
              <a:gd name="connsiteX1102" fmla="*/ 1291376 w 11991973"/>
              <a:gd name="connsiteY1102" fmla="*/ 973914 h 3476625"/>
              <a:gd name="connsiteX1103" fmla="*/ 1280093 w 11991973"/>
              <a:gd name="connsiteY1103" fmla="*/ 988459 h 3476625"/>
              <a:gd name="connsiteX1104" fmla="*/ 1291376 w 11991973"/>
              <a:gd name="connsiteY1104" fmla="*/ 973914 h 3476625"/>
              <a:gd name="connsiteX1105" fmla="*/ 1724619 w 11991973"/>
              <a:gd name="connsiteY1105" fmla="*/ 1012185 h 3476625"/>
              <a:gd name="connsiteX1106" fmla="*/ 1701346 w 11991973"/>
              <a:gd name="connsiteY1106" fmla="*/ 1014640 h 3476625"/>
              <a:gd name="connsiteX1107" fmla="*/ 1727675 w 11991973"/>
              <a:gd name="connsiteY1107" fmla="*/ 1014640 h 3476625"/>
              <a:gd name="connsiteX1108" fmla="*/ 1724619 w 11991973"/>
              <a:gd name="connsiteY1108" fmla="*/ 1012185 h 3476625"/>
              <a:gd name="connsiteX1109" fmla="*/ 1798492 w 11991973"/>
              <a:gd name="connsiteY1109" fmla="*/ 1001594 h 3476625"/>
              <a:gd name="connsiteX1110" fmla="*/ 1791615 w 11991973"/>
              <a:gd name="connsiteY1110" fmla="*/ 1017548 h 3476625"/>
              <a:gd name="connsiteX1111" fmla="*/ 1798492 w 11991973"/>
              <a:gd name="connsiteY1111" fmla="*/ 1001594 h 3476625"/>
              <a:gd name="connsiteX1112" fmla="*/ 1775776 w 11991973"/>
              <a:gd name="connsiteY1112" fmla="*/ 994822 h 3476625"/>
              <a:gd name="connsiteX1113" fmla="*/ 1769047 w 11991973"/>
              <a:gd name="connsiteY1113" fmla="*/ 1000095 h 3476625"/>
              <a:gd name="connsiteX1114" fmla="*/ 1793496 w 11991973"/>
              <a:gd name="connsiteY1114" fmla="*/ 1003004 h 3476625"/>
              <a:gd name="connsiteX1115" fmla="*/ 1775776 w 11991973"/>
              <a:gd name="connsiteY1115" fmla="*/ 994822 h 3476625"/>
              <a:gd name="connsiteX1116" fmla="*/ 1725794 w 11991973"/>
              <a:gd name="connsiteY1116" fmla="*/ 982641 h 3476625"/>
              <a:gd name="connsiteX1117" fmla="*/ 1720151 w 11991973"/>
              <a:gd name="connsiteY1117" fmla="*/ 1000095 h 3476625"/>
              <a:gd name="connsiteX1118" fmla="*/ 1725794 w 11991973"/>
              <a:gd name="connsiteY1118" fmla="*/ 982641 h 3476625"/>
              <a:gd name="connsiteX1119" fmla="*/ 1282914 w 11991973"/>
              <a:gd name="connsiteY1119" fmla="*/ 934280 h 3476625"/>
              <a:gd name="connsiteX1120" fmla="*/ 1251884 w 11991973"/>
              <a:gd name="connsiteY1120" fmla="*/ 950643 h 3476625"/>
              <a:gd name="connsiteX1121" fmla="*/ 1282914 w 11991973"/>
              <a:gd name="connsiteY1121" fmla="*/ 934280 h 3476625"/>
              <a:gd name="connsiteX1122" fmla="*/ 1332750 w 11991973"/>
              <a:gd name="connsiteY1122" fmla="*/ 933188 h 3476625"/>
              <a:gd name="connsiteX1123" fmla="*/ 1332751 w 11991973"/>
              <a:gd name="connsiteY1123" fmla="*/ 959369 h 3476625"/>
              <a:gd name="connsiteX1124" fmla="*/ 1332750 w 11991973"/>
              <a:gd name="connsiteY1124" fmla="*/ 933188 h 3476625"/>
              <a:gd name="connsiteX1125" fmla="*/ 1714012 w 11991973"/>
              <a:gd name="connsiteY1125" fmla="*/ 966231 h 3476625"/>
              <a:gd name="connsiteX1126" fmla="*/ 1712277 w 11991973"/>
              <a:gd name="connsiteY1126" fmla="*/ 966414 h 3476625"/>
              <a:gd name="connsiteX1127" fmla="*/ 1714393 w 11991973"/>
              <a:gd name="connsiteY1127" fmla="*/ 972141 h 3476625"/>
              <a:gd name="connsiteX1128" fmla="*/ 1715891 w 11991973"/>
              <a:gd name="connsiteY1128" fmla="*/ 971047 h 3476625"/>
              <a:gd name="connsiteX1129" fmla="*/ 1216153 w 11991973"/>
              <a:gd name="connsiteY1129" fmla="*/ 921553 h 3476625"/>
              <a:gd name="connsiteX1130" fmla="*/ 1198286 w 11991973"/>
              <a:gd name="connsiteY1130" fmla="*/ 920098 h 3476625"/>
              <a:gd name="connsiteX1131" fmla="*/ 1180423 w 11991973"/>
              <a:gd name="connsiteY1131" fmla="*/ 927370 h 3476625"/>
              <a:gd name="connsiteX1132" fmla="*/ 1216153 w 11991973"/>
              <a:gd name="connsiteY1132" fmla="*/ 921553 h 3476625"/>
              <a:gd name="connsiteX1133" fmla="*/ 1767166 w 11991973"/>
              <a:gd name="connsiteY1133" fmla="*/ 968096 h 3476625"/>
              <a:gd name="connsiteX1134" fmla="*/ 1767166 w 11991973"/>
              <a:gd name="connsiteY1134" fmla="*/ 968096 h 3476625"/>
              <a:gd name="connsiteX1135" fmla="*/ 1823585 w 11991973"/>
              <a:gd name="connsiteY1135" fmla="*/ 953551 h 3476625"/>
              <a:gd name="connsiteX1136" fmla="*/ 1802898 w 11991973"/>
              <a:gd name="connsiteY1136" fmla="*/ 956460 h 3476625"/>
              <a:gd name="connsiteX1137" fmla="*/ 1823585 w 11991973"/>
              <a:gd name="connsiteY1137" fmla="*/ 953551 h 3476625"/>
              <a:gd name="connsiteX1138" fmla="*/ 2028246 w 11991973"/>
              <a:gd name="connsiteY1138" fmla="*/ 966960 h 3476625"/>
              <a:gd name="connsiteX1139" fmla="*/ 2041733 w 11991973"/>
              <a:gd name="connsiteY1139" fmla="*/ 973914 h 3476625"/>
              <a:gd name="connsiteX1140" fmla="*/ 2028246 w 11991973"/>
              <a:gd name="connsiteY1140" fmla="*/ 966960 h 3476625"/>
              <a:gd name="connsiteX1141" fmla="*/ 1885644 w 11991973"/>
              <a:gd name="connsiteY1141" fmla="*/ 941915 h 3476625"/>
              <a:gd name="connsiteX1142" fmla="*/ 1875301 w 11991973"/>
              <a:gd name="connsiteY1142" fmla="*/ 941189 h 3476625"/>
              <a:gd name="connsiteX1143" fmla="*/ 1864958 w 11991973"/>
              <a:gd name="connsiteY1143" fmla="*/ 944824 h 3476625"/>
              <a:gd name="connsiteX1144" fmla="*/ 1885644 w 11991973"/>
              <a:gd name="connsiteY1144" fmla="*/ 941915 h 3476625"/>
              <a:gd name="connsiteX1145" fmla="*/ 1994543 w 11991973"/>
              <a:gd name="connsiteY1145" fmla="*/ 951234 h 3476625"/>
              <a:gd name="connsiteX1146" fmla="*/ 1983435 w 11991973"/>
              <a:gd name="connsiteY1146" fmla="*/ 962278 h 3476625"/>
              <a:gd name="connsiteX1147" fmla="*/ 1994543 w 11991973"/>
              <a:gd name="connsiteY1147" fmla="*/ 951234 h 3476625"/>
              <a:gd name="connsiteX1148" fmla="*/ 1939521 w 11991973"/>
              <a:gd name="connsiteY1148" fmla="*/ 943536 h 3476625"/>
              <a:gd name="connsiteX1149" fmla="*/ 1939241 w 11991973"/>
              <a:gd name="connsiteY1149" fmla="*/ 944006 h 3476625"/>
              <a:gd name="connsiteX1150" fmla="*/ 1939224 w 11991973"/>
              <a:gd name="connsiteY1150" fmla="*/ 944750 h 3476625"/>
              <a:gd name="connsiteX1151" fmla="*/ 1938301 w 11991973"/>
              <a:gd name="connsiteY1151" fmla="*/ 944824 h 3476625"/>
              <a:gd name="connsiteX1152" fmla="*/ 1972057 w 11991973"/>
              <a:gd name="connsiteY1152" fmla="*/ 935160 h 3476625"/>
              <a:gd name="connsiteX1153" fmla="*/ 1949144 w 11991973"/>
              <a:gd name="connsiteY1153" fmla="*/ 933371 h 3476625"/>
              <a:gd name="connsiteX1154" fmla="*/ 1939521 w 11991973"/>
              <a:gd name="connsiteY1154" fmla="*/ 943536 h 3476625"/>
              <a:gd name="connsiteX1155" fmla="*/ 1943942 w 11991973"/>
              <a:gd name="connsiteY1155" fmla="*/ 936098 h 3476625"/>
              <a:gd name="connsiteX1156" fmla="*/ 1810421 w 11991973"/>
              <a:gd name="connsiteY1156" fmla="*/ 1000095 h 3476625"/>
              <a:gd name="connsiteX1157" fmla="*/ 1930779 w 11991973"/>
              <a:gd name="connsiteY1157" fmla="*/ 971005 h 3476625"/>
              <a:gd name="connsiteX1158" fmla="*/ 1938771 w 11991973"/>
              <a:gd name="connsiteY1158" fmla="*/ 964460 h 3476625"/>
              <a:gd name="connsiteX1159" fmla="*/ 1939224 w 11991973"/>
              <a:gd name="connsiteY1159" fmla="*/ 944750 h 3476625"/>
              <a:gd name="connsiteX1160" fmla="*/ 1961981 w 11991973"/>
              <a:gd name="connsiteY1160" fmla="*/ 942915 h 3476625"/>
              <a:gd name="connsiteX1161" fmla="*/ 1972057 w 11991973"/>
              <a:gd name="connsiteY1161" fmla="*/ 935160 h 3476625"/>
              <a:gd name="connsiteX1162" fmla="*/ 2002654 w 11991973"/>
              <a:gd name="connsiteY1162" fmla="*/ 923007 h 3476625"/>
              <a:gd name="connsiteX1163" fmla="*/ 1977794 w 11991973"/>
              <a:gd name="connsiteY1163" fmla="*/ 936098 h 3476625"/>
              <a:gd name="connsiteX1164" fmla="*/ 2002654 w 11991973"/>
              <a:gd name="connsiteY1164" fmla="*/ 923007 h 3476625"/>
              <a:gd name="connsiteX1165" fmla="*/ 2106497 w 11991973"/>
              <a:gd name="connsiteY1165" fmla="*/ 924734 h 3476625"/>
              <a:gd name="connsiteX1166" fmla="*/ 2022927 w 11991973"/>
              <a:gd name="connsiteY1166" fmla="*/ 941915 h 3476625"/>
              <a:gd name="connsiteX1167" fmla="*/ 2126362 w 11991973"/>
              <a:gd name="connsiteY1167" fmla="*/ 927370 h 3476625"/>
              <a:gd name="connsiteX1168" fmla="*/ 2106497 w 11991973"/>
              <a:gd name="connsiteY1168" fmla="*/ 924734 h 3476625"/>
              <a:gd name="connsiteX1169" fmla="*/ 2111315 w 11991973"/>
              <a:gd name="connsiteY1169" fmla="*/ 915734 h 3476625"/>
              <a:gd name="connsiteX1170" fmla="*/ 2111315 w 11991973"/>
              <a:gd name="connsiteY1170" fmla="*/ 915734 h 3476625"/>
              <a:gd name="connsiteX1171" fmla="*/ 9707034 w 11991973"/>
              <a:gd name="connsiteY1171" fmla="*/ 1546979 h 3476625"/>
              <a:gd name="connsiteX1172" fmla="*/ 9697631 w 11991973"/>
              <a:gd name="connsiteY1172" fmla="*/ 1552796 h 3476625"/>
              <a:gd name="connsiteX1173" fmla="*/ 9707034 w 11991973"/>
              <a:gd name="connsiteY1173" fmla="*/ 1546979 h 3476625"/>
              <a:gd name="connsiteX1174" fmla="*/ 9891332 w 11991973"/>
              <a:gd name="connsiteY1174" fmla="*/ 1543706 h 3476625"/>
              <a:gd name="connsiteX1175" fmla="*/ 9840555 w 11991973"/>
              <a:gd name="connsiteY1175" fmla="*/ 1573160 h 3476625"/>
              <a:gd name="connsiteX1176" fmla="*/ 9891332 w 11991973"/>
              <a:gd name="connsiteY1176" fmla="*/ 1543706 h 3476625"/>
              <a:gd name="connsiteX1177" fmla="*/ 2079788 w 11991973"/>
              <a:gd name="connsiteY1177" fmla="*/ 847375 h 3476625"/>
              <a:gd name="connsiteX1178" fmla="*/ 2056778 w 11991973"/>
              <a:gd name="connsiteY1178" fmla="*/ 860464 h 3476625"/>
              <a:gd name="connsiteX1179" fmla="*/ 2084989 w 11991973"/>
              <a:gd name="connsiteY1179" fmla="*/ 851737 h 3476625"/>
              <a:gd name="connsiteX1180" fmla="*/ 2079788 w 11991973"/>
              <a:gd name="connsiteY1180" fmla="*/ 847375 h 3476625"/>
              <a:gd name="connsiteX1181" fmla="*/ 10310705 w 11991973"/>
              <a:gd name="connsiteY1181" fmla="*/ 1578977 h 3476625"/>
              <a:gd name="connsiteX1182" fmla="*/ 10311747 w 11991973"/>
              <a:gd name="connsiteY1182" fmla="*/ 1582447 h 3476625"/>
              <a:gd name="connsiteX1183" fmla="*/ 10309499 w 11991973"/>
              <a:gd name="connsiteY1183" fmla="*/ 1582386 h 3476625"/>
              <a:gd name="connsiteX1184" fmla="*/ 10308314 w 11991973"/>
              <a:gd name="connsiteY1184" fmla="*/ 1581373 h 3476625"/>
              <a:gd name="connsiteX1185" fmla="*/ 10352460 w 11991973"/>
              <a:gd name="connsiteY1185" fmla="*/ 1580841 h 3476625"/>
              <a:gd name="connsiteX1186" fmla="*/ 10369004 w 11991973"/>
              <a:gd name="connsiteY1186" fmla="*/ 1587704 h 3476625"/>
              <a:gd name="connsiteX1187" fmla="*/ 10316641 w 11991973"/>
              <a:gd name="connsiteY1187" fmla="*/ 1598748 h 3476625"/>
              <a:gd name="connsiteX1188" fmla="*/ 10311747 w 11991973"/>
              <a:gd name="connsiteY1188" fmla="*/ 1582447 h 3476625"/>
              <a:gd name="connsiteX1189" fmla="*/ 10331155 w 11991973"/>
              <a:gd name="connsiteY1189" fmla="*/ 1582977 h 3476625"/>
              <a:gd name="connsiteX1190" fmla="*/ 10352460 w 11991973"/>
              <a:gd name="connsiteY1190" fmla="*/ 1580841 h 3476625"/>
              <a:gd name="connsiteX1191" fmla="*/ 9739004 w 11991973"/>
              <a:gd name="connsiteY1191" fmla="*/ 1517889 h 3476625"/>
              <a:gd name="connsiteX1192" fmla="*/ 9712676 w 11991973"/>
              <a:gd name="connsiteY1192" fmla="*/ 1535343 h 3476625"/>
              <a:gd name="connsiteX1193" fmla="*/ 9739004 w 11991973"/>
              <a:gd name="connsiteY1193" fmla="*/ 1517889 h 3476625"/>
              <a:gd name="connsiteX1194" fmla="*/ 10364950 w 11991973"/>
              <a:gd name="connsiteY1194" fmla="*/ 1566712 h 3476625"/>
              <a:gd name="connsiteX1195" fmla="*/ 10365007 w 11991973"/>
              <a:gd name="connsiteY1195" fmla="*/ 1566979 h 3476625"/>
              <a:gd name="connsiteX1196" fmla="*/ 10353163 w 11991973"/>
              <a:gd name="connsiteY1196" fmla="*/ 1572478 h 3476625"/>
              <a:gd name="connsiteX1197" fmla="*/ 10347212 w 11991973"/>
              <a:gd name="connsiteY1197" fmla="*/ 1567290 h 3476625"/>
              <a:gd name="connsiteX1198" fmla="*/ 10350902 w 11991973"/>
              <a:gd name="connsiteY1198" fmla="*/ 1567341 h 3476625"/>
              <a:gd name="connsiteX1199" fmla="*/ 10344059 w 11991973"/>
              <a:gd name="connsiteY1199" fmla="*/ 1561263 h 3476625"/>
              <a:gd name="connsiteX1200" fmla="*/ 10341053 w 11991973"/>
              <a:gd name="connsiteY1200" fmla="*/ 1561917 h 3476625"/>
              <a:gd name="connsiteX1201" fmla="*/ 10340744 w 11991973"/>
              <a:gd name="connsiteY1201" fmla="*/ 1561650 h 3476625"/>
              <a:gd name="connsiteX1202" fmla="*/ 10342587 w 11991973"/>
              <a:gd name="connsiteY1202" fmla="*/ 1561433 h 3476625"/>
              <a:gd name="connsiteX1203" fmla="*/ 10344059 w 11991973"/>
              <a:gd name="connsiteY1203" fmla="*/ 1561263 h 3476625"/>
              <a:gd name="connsiteX1204" fmla="*/ 10339830 w 11991973"/>
              <a:gd name="connsiteY1204" fmla="*/ 1560851 h 3476625"/>
              <a:gd name="connsiteX1205" fmla="*/ 10340744 w 11991973"/>
              <a:gd name="connsiteY1205" fmla="*/ 1561650 h 3476625"/>
              <a:gd name="connsiteX1206" fmla="*/ 10335884 w 11991973"/>
              <a:gd name="connsiteY1206" fmla="*/ 1562221 h 3476625"/>
              <a:gd name="connsiteX1207" fmla="*/ 1830789 w 11991973"/>
              <a:gd name="connsiteY1207" fmla="*/ 800135 h 3476625"/>
              <a:gd name="connsiteX1208" fmla="*/ 1829197 w 11991973"/>
              <a:gd name="connsiteY1208" fmla="*/ 800695 h 3476625"/>
              <a:gd name="connsiteX1209" fmla="*/ 1819823 w 11991973"/>
              <a:gd name="connsiteY1209" fmla="*/ 805194 h 3476625"/>
              <a:gd name="connsiteX1210" fmla="*/ 1825847 w 11991973"/>
              <a:gd name="connsiteY1210" fmla="*/ 800604 h 3476625"/>
              <a:gd name="connsiteX1211" fmla="*/ 10366182 w 11991973"/>
              <a:gd name="connsiteY1211" fmla="*/ 1551706 h 3476625"/>
              <a:gd name="connsiteX1212" fmla="*/ 10402854 w 11991973"/>
              <a:gd name="connsiteY1212" fmla="*/ 1558615 h 3476625"/>
              <a:gd name="connsiteX1213" fmla="*/ 10387369 w 11991973"/>
              <a:gd name="connsiteY1213" fmla="*/ 1565705 h 3476625"/>
              <a:gd name="connsiteX1214" fmla="*/ 10364950 w 11991973"/>
              <a:gd name="connsiteY1214" fmla="*/ 1566712 h 3476625"/>
              <a:gd name="connsiteX1215" fmla="*/ 10362076 w 11991973"/>
              <a:gd name="connsiteY1215" fmla="*/ 1553132 h 3476625"/>
              <a:gd name="connsiteX1216" fmla="*/ 10120765 w 11991973"/>
              <a:gd name="connsiteY1216" fmla="*/ 1529525 h 3476625"/>
              <a:gd name="connsiteX1217" fmla="*/ 10110186 w 11991973"/>
              <a:gd name="connsiteY1217" fmla="*/ 1529162 h 3476625"/>
              <a:gd name="connsiteX1218" fmla="*/ 10103836 w 11991973"/>
              <a:gd name="connsiteY1218" fmla="*/ 1535343 h 3476625"/>
              <a:gd name="connsiteX1219" fmla="*/ 10120765 w 11991973"/>
              <a:gd name="connsiteY1219" fmla="*/ 1529525 h 3476625"/>
              <a:gd name="connsiteX1220" fmla="*/ 1911239 w 11991973"/>
              <a:gd name="connsiteY1220" fmla="*/ 787423 h 3476625"/>
              <a:gd name="connsiteX1221" fmla="*/ 1916126 w 11991973"/>
              <a:gd name="connsiteY1221" fmla="*/ 790680 h 3476625"/>
              <a:gd name="connsiteX1222" fmla="*/ 1908346 w 11991973"/>
              <a:gd name="connsiteY1222" fmla="*/ 795422 h 3476625"/>
              <a:gd name="connsiteX1223" fmla="*/ 1907143 w 11991973"/>
              <a:gd name="connsiteY1223" fmla="*/ 796441 h 3476625"/>
              <a:gd name="connsiteX1224" fmla="*/ 1898807 w 11991973"/>
              <a:gd name="connsiteY1224" fmla="*/ 793559 h 3476625"/>
              <a:gd name="connsiteX1225" fmla="*/ 1911239 w 11991973"/>
              <a:gd name="connsiteY1225" fmla="*/ 787423 h 3476625"/>
              <a:gd name="connsiteX1226" fmla="*/ 10353959 w 11991973"/>
              <a:gd name="connsiteY1226" fmla="*/ 1529525 h 3476625"/>
              <a:gd name="connsiteX1227" fmla="*/ 10359571 w 11991973"/>
              <a:gd name="connsiteY1227" fmla="*/ 1541297 h 3476625"/>
              <a:gd name="connsiteX1228" fmla="*/ 10362076 w 11991973"/>
              <a:gd name="connsiteY1228" fmla="*/ 1553132 h 3476625"/>
              <a:gd name="connsiteX1229" fmla="*/ 10339830 w 11991973"/>
              <a:gd name="connsiteY1229" fmla="*/ 1560851 h 3476625"/>
              <a:gd name="connsiteX1230" fmla="*/ 10335420 w 11991973"/>
              <a:gd name="connsiteY1230" fmla="*/ 1557007 h 3476625"/>
              <a:gd name="connsiteX1231" fmla="*/ 10324689 w 11991973"/>
              <a:gd name="connsiteY1231" fmla="*/ 1544459 h 3476625"/>
              <a:gd name="connsiteX1232" fmla="*/ 2004122 w 11991973"/>
              <a:gd name="connsiteY1232" fmla="*/ 779014 h 3476625"/>
              <a:gd name="connsiteX1233" fmla="*/ 2011200 w 11991973"/>
              <a:gd name="connsiteY1233" fmla="*/ 782454 h 3476625"/>
              <a:gd name="connsiteX1234" fmla="*/ 2012860 w 11991973"/>
              <a:gd name="connsiteY1234" fmla="*/ 781806 h 3476625"/>
              <a:gd name="connsiteX1235" fmla="*/ 1975120 w 11991973"/>
              <a:gd name="connsiteY1235" fmla="*/ 773741 h 3476625"/>
              <a:gd name="connsiteX1236" fmla="*/ 1992838 w 11991973"/>
              <a:gd name="connsiteY1236" fmla="*/ 781922 h 3476625"/>
              <a:gd name="connsiteX1237" fmla="*/ 1975120 w 11991973"/>
              <a:gd name="connsiteY1237" fmla="*/ 773741 h 3476625"/>
              <a:gd name="connsiteX1238" fmla="*/ 1961258 w 11991973"/>
              <a:gd name="connsiteY1238" fmla="*/ 770534 h 3476625"/>
              <a:gd name="connsiteX1239" fmla="*/ 1943286 w 11991973"/>
              <a:gd name="connsiteY1239" fmla="*/ 775954 h 3476625"/>
              <a:gd name="connsiteX1240" fmla="*/ 1944854 w 11991973"/>
              <a:gd name="connsiteY1240" fmla="*/ 771105 h 3476625"/>
              <a:gd name="connsiteX1241" fmla="*/ 2077465 w 11991973"/>
              <a:gd name="connsiteY1241" fmla="*/ 741198 h 3476625"/>
              <a:gd name="connsiteX1242" fmla="*/ 2086986 w 11991973"/>
              <a:gd name="connsiteY1242" fmla="*/ 752652 h 3476625"/>
              <a:gd name="connsiteX1243" fmla="*/ 2087655 w 11991973"/>
              <a:gd name="connsiteY1243" fmla="*/ 752632 h 3476625"/>
              <a:gd name="connsiteX1244" fmla="*/ 2105475 w 11991973"/>
              <a:gd name="connsiteY1244" fmla="*/ 745680 h 3476625"/>
              <a:gd name="connsiteX1245" fmla="*/ 10231955 w 11991973"/>
              <a:gd name="connsiteY1245" fmla="*/ 1454483 h 3476625"/>
              <a:gd name="connsiteX1246" fmla="*/ 10229839 w 11991973"/>
              <a:gd name="connsiteY1246" fmla="*/ 1465528 h 3476625"/>
              <a:gd name="connsiteX1247" fmla="*/ 10231955 w 11991973"/>
              <a:gd name="connsiteY1247" fmla="*/ 1454483 h 3476625"/>
              <a:gd name="connsiteX1248" fmla="*/ 10222317 w 11991973"/>
              <a:gd name="connsiteY1248" fmla="*/ 1427712 h 3476625"/>
              <a:gd name="connsiteX1249" fmla="*/ 10222870 w 11991973"/>
              <a:gd name="connsiteY1249" fmla="*/ 1428200 h 3476625"/>
              <a:gd name="connsiteX1250" fmla="*/ 10222719 w 11991973"/>
              <a:gd name="connsiteY1250" fmla="*/ 1428244 h 3476625"/>
              <a:gd name="connsiteX1251" fmla="*/ 10237191 w 11991973"/>
              <a:gd name="connsiteY1251" fmla="*/ 1424063 h 3476625"/>
              <a:gd name="connsiteX1252" fmla="*/ 10232189 w 11991973"/>
              <a:gd name="connsiteY1252" fmla="*/ 1436439 h 3476625"/>
              <a:gd name="connsiteX1253" fmla="*/ 10222870 w 11991973"/>
              <a:gd name="connsiteY1253" fmla="*/ 1428200 h 3476625"/>
              <a:gd name="connsiteX1254" fmla="*/ 10237032 w 11991973"/>
              <a:gd name="connsiteY1254" fmla="*/ 1424098 h 3476625"/>
              <a:gd name="connsiteX1255" fmla="*/ 10141065 w 11991973"/>
              <a:gd name="connsiteY1255" fmla="*/ 1415258 h 3476625"/>
              <a:gd name="connsiteX1256" fmla="*/ 10145786 w 11991973"/>
              <a:gd name="connsiteY1256" fmla="*/ 1416556 h 3476625"/>
              <a:gd name="connsiteX1257" fmla="*/ 10146079 w 11991973"/>
              <a:gd name="connsiteY1257" fmla="*/ 1417951 h 3476625"/>
              <a:gd name="connsiteX1258" fmla="*/ 10143432 w 11991973"/>
              <a:gd name="connsiteY1258" fmla="*/ 1423104 h 3476625"/>
              <a:gd name="connsiteX1259" fmla="*/ 10135765 w 11991973"/>
              <a:gd name="connsiteY1259" fmla="*/ 1425927 h 3476625"/>
              <a:gd name="connsiteX1260" fmla="*/ 10132988 w 11991973"/>
              <a:gd name="connsiteY1260" fmla="*/ 1418258 h 3476625"/>
              <a:gd name="connsiteX1261" fmla="*/ 10139793 w 11991973"/>
              <a:gd name="connsiteY1261" fmla="*/ 1415447 h 3476625"/>
              <a:gd name="connsiteX1262" fmla="*/ 10239242 w 11991973"/>
              <a:gd name="connsiteY1262" fmla="*/ 1418985 h 3476625"/>
              <a:gd name="connsiteX1263" fmla="*/ 10242857 w 11991973"/>
              <a:gd name="connsiteY1263" fmla="*/ 1422798 h 3476625"/>
              <a:gd name="connsiteX1264" fmla="*/ 10237191 w 11991973"/>
              <a:gd name="connsiteY1264" fmla="*/ 1424063 h 3476625"/>
              <a:gd name="connsiteX1265" fmla="*/ 10259929 w 11991973"/>
              <a:gd name="connsiteY1265" fmla="*/ 1418985 h 3476625"/>
              <a:gd name="connsiteX1266" fmla="*/ 10249586 w 11991973"/>
              <a:gd name="connsiteY1266" fmla="*/ 1429894 h 3476625"/>
              <a:gd name="connsiteX1267" fmla="*/ 10242857 w 11991973"/>
              <a:gd name="connsiteY1267" fmla="*/ 1422798 h 3476625"/>
              <a:gd name="connsiteX1268" fmla="*/ 10188936 w 11991973"/>
              <a:gd name="connsiteY1268" fmla="*/ 1403759 h 3476625"/>
              <a:gd name="connsiteX1269" fmla="*/ 10201630 w 11991973"/>
              <a:gd name="connsiteY1269" fmla="*/ 1413167 h 3476625"/>
              <a:gd name="connsiteX1270" fmla="*/ 10188936 w 11991973"/>
              <a:gd name="connsiteY1270" fmla="*/ 1403759 h 3476625"/>
              <a:gd name="connsiteX1271" fmla="*/ 10205391 w 11991973"/>
              <a:gd name="connsiteY1271" fmla="*/ 1392804 h 3476625"/>
              <a:gd name="connsiteX1272" fmla="*/ 10209152 w 11991973"/>
              <a:gd name="connsiteY1272" fmla="*/ 1416076 h 3476625"/>
              <a:gd name="connsiteX1273" fmla="*/ 10205391 w 11991973"/>
              <a:gd name="connsiteY1273" fmla="*/ 1392804 h 3476625"/>
              <a:gd name="connsiteX1274" fmla="*/ 10577749 w 11991973"/>
              <a:gd name="connsiteY1274" fmla="*/ 1389895 h 3476625"/>
              <a:gd name="connsiteX1275" fmla="*/ 10500644 w 11991973"/>
              <a:gd name="connsiteY1275" fmla="*/ 1407349 h 3476625"/>
              <a:gd name="connsiteX1276" fmla="*/ 10362186 w 11991973"/>
              <a:gd name="connsiteY1276" fmla="*/ 1442620 h 3476625"/>
              <a:gd name="connsiteX1277" fmla="*/ 10331135 w 11991973"/>
              <a:gd name="connsiteY1277" fmla="*/ 1445968 h 3476625"/>
              <a:gd name="connsiteX1278" fmla="*/ 10357745 w 11991973"/>
              <a:gd name="connsiteY1278" fmla="*/ 1434910 h 3476625"/>
              <a:gd name="connsiteX1279" fmla="*/ 10479508 w 11991973"/>
              <a:gd name="connsiteY1279" fmla="*/ 1402943 h 3476625"/>
              <a:gd name="connsiteX1280" fmla="*/ 10497324 w 11991973"/>
              <a:gd name="connsiteY1280" fmla="*/ 1401167 h 3476625"/>
              <a:gd name="connsiteX1281" fmla="*/ 10577749 w 11991973"/>
              <a:gd name="connsiteY1281" fmla="*/ 1389895 h 3476625"/>
              <a:gd name="connsiteX1282" fmla="*/ 10651092 w 11991973"/>
              <a:gd name="connsiteY1282" fmla="*/ 1381169 h 3476625"/>
              <a:gd name="connsiteX1283" fmla="*/ 10575869 w 11991973"/>
              <a:gd name="connsiteY1283" fmla="*/ 1398621 h 3476625"/>
              <a:gd name="connsiteX1284" fmla="*/ 10651092 w 11991973"/>
              <a:gd name="connsiteY1284" fmla="*/ 1381169 h 3476625"/>
              <a:gd name="connsiteX1285" fmla="*/ 10745592 w 11991973"/>
              <a:gd name="connsiteY1285" fmla="*/ 1379714 h 3476625"/>
              <a:gd name="connsiteX1286" fmla="*/ 10754525 w 11991973"/>
              <a:gd name="connsiteY1286" fmla="*/ 1381169 h 3476625"/>
              <a:gd name="connsiteX1287" fmla="*/ 10739481 w 11991973"/>
              <a:gd name="connsiteY1287" fmla="*/ 1386986 h 3476625"/>
              <a:gd name="connsiteX1288" fmla="*/ 10745592 w 11991973"/>
              <a:gd name="connsiteY1288" fmla="*/ 1379714 h 3476625"/>
              <a:gd name="connsiteX1289" fmla="*/ 10743828 w 11991973"/>
              <a:gd name="connsiteY1289" fmla="*/ 1357771 h 3476625"/>
              <a:gd name="connsiteX1290" fmla="*/ 10743714 w 11991973"/>
              <a:gd name="connsiteY1290" fmla="*/ 1357820 h 3476625"/>
              <a:gd name="connsiteX1291" fmla="*/ 10730078 w 11991973"/>
              <a:gd name="connsiteY1291" fmla="*/ 1372441 h 3476625"/>
              <a:gd name="connsiteX1292" fmla="*/ 10720674 w 11991973"/>
              <a:gd name="connsiteY1292" fmla="*/ 1371032 h 3476625"/>
              <a:gd name="connsiteX1293" fmla="*/ 10712794 w 11991973"/>
              <a:gd name="connsiteY1293" fmla="*/ 1361085 h 3476625"/>
              <a:gd name="connsiteX1294" fmla="*/ 10726129 w 11991973"/>
              <a:gd name="connsiteY1294" fmla="*/ 1359085 h 3476625"/>
              <a:gd name="connsiteX1295" fmla="*/ 10729456 w 11991973"/>
              <a:gd name="connsiteY1295" fmla="*/ 1358838 h 3476625"/>
              <a:gd name="connsiteX1296" fmla="*/ 10737599 w 11991973"/>
              <a:gd name="connsiteY1296" fmla="*/ 1360805 h 3476625"/>
              <a:gd name="connsiteX1297" fmla="*/ 10734503 w 11991973"/>
              <a:gd name="connsiteY1297" fmla="*/ 1358463 h 3476625"/>
              <a:gd name="connsiteX1298" fmla="*/ 10713377 w 11991973"/>
              <a:gd name="connsiteY1298" fmla="*/ 1342698 h 3476625"/>
              <a:gd name="connsiteX1299" fmla="*/ 10714136 w 11991973"/>
              <a:gd name="connsiteY1299" fmla="*/ 1343051 h 3476625"/>
              <a:gd name="connsiteX1300" fmla="*/ 10734503 w 11991973"/>
              <a:gd name="connsiteY1300" fmla="*/ 1358463 h 3476625"/>
              <a:gd name="connsiteX1301" fmla="*/ 10729456 w 11991973"/>
              <a:gd name="connsiteY1301" fmla="*/ 1358838 h 3476625"/>
              <a:gd name="connsiteX1302" fmla="*/ 10706647 w 11991973"/>
              <a:gd name="connsiteY1302" fmla="*/ 1353324 h 3476625"/>
              <a:gd name="connsiteX1303" fmla="*/ 10704219 w 11991973"/>
              <a:gd name="connsiteY1303" fmla="*/ 1350260 h 3476625"/>
              <a:gd name="connsiteX1304" fmla="*/ 10701370 w 11991973"/>
              <a:gd name="connsiteY1304" fmla="*/ 1343888 h 3476625"/>
              <a:gd name="connsiteX1305" fmla="*/ 2881537 w 11991973"/>
              <a:gd name="connsiteY1305" fmla="*/ 641928 h 3476625"/>
              <a:gd name="connsiteX1306" fmla="*/ 2897403 w 11991973"/>
              <a:gd name="connsiteY1306" fmla="*/ 645202 h 3476625"/>
              <a:gd name="connsiteX1307" fmla="*/ 2881537 w 11991973"/>
              <a:gd name="connsiteY1307" fmla="*/ 641928 h 3476625"/>
              <a:gd name="connsiteX1308" fmla="*/ 2801330 w 11991973"/>
              <a:gd name="connsiteY1308" fmla="*/ 631458 h 3476625"/>
              <a:gd name="connsiteX1309" fmla="*/ 2803376 w 11991973"/>
              <a:gd name="connsiteY1309" fmla="*/ 633566 h 3476625"/>
              <a:gd name="connsiteX1310" fmla="*/ 2801366 w 11991973"/>
              <a:gd name="connsiteY1310" fmla="*/ 634561 h 3476625"/>
              <a:gd name="connsiteX1311" fmla="*/ 2801127 w 11991973"/>
              <a:gd name="connsiteY1311" fmla="*/ 631572 h 3476625"/>
              <a:gd name="connsiteX1312" fmla="*/ 11039633 w 11991973"/>
              <a:gd name="connsiteY1312" fmla="*/ 1341595 h 3476625"/>
              <a:gd name="connsiteX1313" fmla="*/ 10913670 w 11991973"/>
              <a:gd name="connsiteY1313" fmla="*/ 1345171 h 3476625"/>
              <a:gd name="connsiteX1314" fmla="*/ 10743828 w 11991973"/>
              <a:gd name="connsiteY1314" fmla="*/ 1357771 h 3476625"/>
              <a:gd name="connsiteX1315" fmla="*/ 10772700 w 11991973"/>
              <a:gd name="connsiteY1315" fmla="*/ 1345465 h 3476625"/>
              <a:gd name="connsiteX1316" fmla="*/ 10816609 w 11991973"/>
              <a:gd name="connsiteY1316" fmla="*/ 1336928 h 3476625"/>
              <a:gd name="connsiteX1317" fmla="*/ 10862571 w 11991973"/>
              <a:gd name="connsiteY1317" fmla="*/ 1336489 h 3476625"/>
              <a:gd name="connsiteX1318" fmla="*/ 2951679 w 11991973"/>
              <a:gd name="connsiteY1318" fmla="*/ 603931 h 3476625"/>
              <a:gd name="connsiteX1319" fmla="*/ 2945439 w 11991973"/>
              <a:gd name="connsiteY1319" fmla="*/ 609465 h 3476625"/>
              <a:gd name="connsiteX1320" fmla="*/ 2934076 w 11991973"/>
              <a:gd name="connsiteY1320" fmla="*/ 610294 h 3476625"/>
              <a:gd name="connsiteX1321" fmla="*/ 2938778 w 11991973"/>
              <a:gd name="connsiteY1321" fmla="*/ 624839 h 3476625"/>
              <a:gd name="connsiteX1322" fmla="*/ 2945195 w 11991973"/>
              <a:gd name="connsiteY1322" fmla="*/ 609681 h 3476625"/>
              <a:gd name="connsiteX1323" fmla="*/ 2945439 w 11991973"/>
              <a:gd name="connsiteY1323" fmla="*/ 609465 h 3476625"/>
              <a:gd name="connsiteX1324" fmla="*/ 2947769 w 11991973"/>
              <a:gd name="connsiteY1324" fmla="*/ 609294 h 3476625"/>
              <a:gd name="connsiteX1325" fmla="*/ 2970247 w 11991973"/>
              <a:gd name="connsiteY1325" fmla="*/ 616765 h 3476625"/>
              <a:gd name="connsiteX1326" fmla="*/ 2976068 w 11991973"/>
              <a:gd name="connsiteY1326" fmla="*/ 623202 h 3476625"/>
              <a:gd name="connsiteX1327" fmla="*/ 2985791 w 11991973"/>
              <a:gd name="connsiteY1327" fmla="*/ 621930 h 3476625"/>
              <a:gd name="connsiteX1328" fmla="*/ 2970247 w 11991973"/>
              <a:gd name="connsiteY1328" fmla="*/ 616765 h 3476625"/>
              <a:gd name="connsiteX1329" fmla="*/ 2964403 w 11991973"/>
              <a:gd name="connsiteY1329" fmla="*/ 610294 h 3476625"/>
              <a:gd name="connsiteX1330" fmla="*/ 2951679 w 11991973"/>
              <a:gd name="connsiteY1330" fmla="*/ 603931 h 3476625"/>
              <a:gd name="connsiteX1331" fmla="*/ 11198517 w 11991973"/>
              <a:gd name="connsiteY1331" fmla="*/ 1337087 h 3476625"/>
              <a:gd name="connsiteX1332" fmla="*/ 11161839 w 11991973"/>
              <a:gd name="connsiteY1332" fmla="*/ 1340835 h 3476625"/>
              <a:gd name="connsiteX1333" fmla="*/ 11062707 w 11991973"/>
              <a:gd name="connsiteY1333" fmla="*/ 1342261 h 3476625"/>
              <a:gd name="connsiteX1334" fmla="*/ 11039633 w 11991973"/>
              <a:gd name="connsiteY1334" fmla="*/ 1341595 h 3476625"/>
              <a:gd name="connsiteX1335" fmla="*/ 2951944 w 11991973"/>
              <a:gd name="connsiteY1335" fmla="*/ 598659 h 3476625"/>
              <a:gd name="connsiteX1336" fmla="*/ 2916211 w 11991973"/>
              <a:gd name="connsiteY1336" fmla="*/ 610294 h 3476625"/>
              <a:gd name="connsiteX1337" fmla="*/ 2951944 w 11991973"/>
              <a:gd name="connsiteY1337" fmla="*/ 598659 h 3476625"/>
              <a:gd name="connsiteX1338" fmla="*/ 3040330 w 11991973"/>
              <a:gd name="connsiteY1338" fmla="*/ 604476 h 3476625"/>
              <a:gd name="connsiteX1339" fmla="*/ 3057254 w 11991973"/>
              <a:gd name="connsiteY1339" fmla="*/ 610294 h 3476625"/>
              <a:gd name="connsiteX1340" fmla="*/ 3040330 w 11991973"/>
              <a:gd name="connsiteY1340" fmla="*/ 604476 h 3476625"/>
              <a:gd name="connsiteX1341" fmla="*/ 2993316 w 11991973"/>
              <a:gd name="connsiteY1341" fmla="*/ 584114 h 3476625"/>
              <a:gd name="connsiteX1342" fmla="*/ 2993316 w 11991973"/>
              <a:gd name="connsiteY1342" fmla="*/ 584114 h 3476625"/>
              <a:gd name="connsiteX1343" fmla="*/ 3110618 w 11991973"/>
              <a:gd name="connsiteY1343" fmla="*/ 585205 h 3476625"/>
              <a:gd name="connsiteX1344" fmla="*/ 3112884 w 11991973"/>
              <a:gd name="connsiteY1344" fmla="*/ 589680 h 3476625"/>
              <a:gd name="connsiteX1345" fmla="*/ 3107341 w 11991973"/>
              <a:gd name="connsiteY1345" fmla="*/ 593704 h 3476625"/>
              <a:gd name="connsiteX1346" fmla="*/ 3098104 w 11991973"/>
              <a:gd name="connsiteY1346" fmla="*/ 595488 h 3476625"/>
              <a:gd name="connsiteX1347" fmla="*/ 3097196 w 11991973"/>
              <a:gd name="connsiteY1347" fmla="*/ 595407 h 3476625"/>
              <a:gd name="connsiteX1348" fmla="*/ 3190218 w 11991973"/>
              <a:gd name="connsiteY1348" fmla="*/ 580886 h 3476625"/>
              <a:gd name="connsiteX1349" fmla="*/ 3201037 w 11991973"/>
              <a:gd name="connsiteY1349" fmla="*/ 585140 h 3476625"/>
              <a:gd name="connsiteX1350" fmla="*/ 3188895 w 11991973"/>
              <a:gd name="connsiteY1350" fmla="*/ 587022 h 3476625"/>
              <a:gd name="connsiteX1351" fmla="*/ 3189721 w 11991973"/>
              <a:gd name="connsiteY1351" fmla="*/ 581855 h 3476625"/>
              <a:gd name="connsiteX1352" fmla="*/ 3019642 w 11991973"/>
              <a:gd name="connsiteY1352" fmla="*/ 555024 h 3476625"/>
              <a:gd name="connsiteX1353" fmla="*/ 3019642 w 11991973"/>
              <a:gd name="connsiteY1353" fmla="*/ 555024 h 3476625"/>
              <a:gd name="connsiteX1354" fmla="*/ 3305448 w 11991973"/>
              <a:gd name="connsiteY1354" fmla="*/ 571637 h 3476625"/>
              <a:gd name="connsiteX1355" fmla="*/ 3303496 w 11991973"/>
              <a:gd name="connsiteY1355" fmla="*/ 575205 h 3476625"/>
              <a:gd name="connsiteX1356" fmla="*/ 3304932 w 11991973"/>
              <a:gd name="connsiteY1356" fmla="*/ 577426 h 3476625"/>
              <a:gd name="connsiteX1357" fmla="*/ 11660972 w 11991973"/>
              <a:gd name="connsiteY1357" fmla="*/ 1305535 h 3476625"/>
              <a:gd name="connsiteX1358" fmla="*/ 11290054 w 11991973"/>
              <a:gd name="connsiteY1358" fmla="*/ 1334488 h 3476625"/>
              <a:gd name="connsiteX1359" fmla="*/ 11198517 w 11991973"/>
              <a:gd name="connsiteY1359" fmla="*/ 1337087 h 3476625"/>
              <a:gd name="connsiteX1360" fmla="*/ 11256849 w 11991973"/>
              <a:gd name="connsiteY1360" fmla="*/ 1331125 h 3476625"/>
              <a:gd name="connsiteX1361" fmla="*/ 11345116 w 11991973"/>
              <a:gd name="connsiteY1361" fmla="*/ 1309075 h 3476625"/>
              <a:gd name="connsiteX1362" fmla="*/ 11352159 w 11991973"/>
              <a:gd name="connsiteY1362" fmla="*/ 1305643 h 3476625"/>
              <a:gd name="connsiteX1363" fmla="*/ 11463157 w 11991973"/>
              <a:gd name="connsiteY1363" fmla="*/ 1305353 h 3476625"/>
              <a:gd name="connsiteX1364" fmla="*/ 11660972 w 11991973"/>
              <a:gd name="connsiteY1364" fmla="*/ 1305535 h 3476625"/>
              <a:gd name="connsiteX1365" fmla="*/ 3267440 w 11991973"/>
              <a:gd name="connsiteY1365" fmla="*/ 555070 h 3476625"/>
              <a:gd name="connsiteX1366" fmla="*/ 3290447 w 11991973"/>
              <a:gd name="connsiteY1366" fmla="*/ 557933 h 3476625"/>
              <a:gd name="connsiteX1367" fmla="*/ 3267440 w 11991973"/>
              <a:gd name="connsiteY1367" fmla="*/ 555070 h 3476625"/>
              <a:gd name="connsiteX1368" fmla="*/ 3307981 w 11991973"/>
              <a:gd name="connsiteY1368" fmla="*/ 543212 h 3476625"/>
              <a:gd name="connsiteX1369" fmla="*/ 3300498 w 11991973"/>
              <a:gd name="connsiteY1369" fmla="*/ 544922 h 3476625"/>
              <a:gd name="connsiteX1370" fmla="*/ 3303673 w 11991973"/>
              <a:gd name="connsiteY1370" fmla="*/ 545881 h 3476625"/>
              <a:gd name="connsiteX1371" fmla="*/ 3307787 w 11991973"/>
              <a:gd name="connsiteY1371" fmla="*/ 545383 h 3476625"/>
              <a:gd name="connsiteX1372" fmla="*/ 3460497 w 11991973"/>
              <a:gd name="connsiteY1372" fmla="*/ 525571 h 3476625"/>
              <a:gd name="connsiteX1373" fmla="*/ 3460269 w 11991973"/>
              <a:gd name="connsiteY1373" fmla="*/ 531400 h 3476625"/>
              <a:gd name="connsiteX1374" fmla="*/ 3473663 w 11991973"/>
              <a:gd name="connsiteY1374" fmla="*/ 532593 h 3476625"/>
              <a:gd name="connsiteX1375" fmla="*/ 3476626 w 11991973"/>
              <a:gd name="connsiteY1375" fmla="*/ 528843 h 3476625"/>
              <a:gd name="connsiteX1376" fmla="*/ 3460497 w 11991973"/>
              <a:gd name="connsiteY1376" fmla="*/ 525571 h 3476625"/>
              <a:gd name="connsiteX1377" fmla="*/ 3621955 w 11991973"/>
              <a:gd name="connsiteY1377" fmla="*/ 537735 h 3476625"/>
              <a:gd name="connsiteX1378" fmla="*/ 3620183 w 11991973"/>
              <a:gd name="connsiteY1378" fmla="*/ 545586 h 3476625"/>
              <a:gd name="connsiteX1379" fmla="*/ 3620190 w 11991973"/>
              <a:gd name="connsiteY1379" fmla="*/ 545651 h 3476625"/>
              <a:gd name="connsiteX1380" fmla="*/ 3625049 w 11991973"/>
              <a:gd name="connsiteY1380" fmla="*/ 546083 h 3476625"/>
              <a:gd name="connsiteX1381" fmla="*/ 3625196 w 11991973"/>
              <a:gd name="connsiteY1381" fmla="*/ 540479 h 3476625"/>
              <a:gd name="connsiteX1382" fmla="*/ 3621955 w 11991973"/>
              <a:gd name="connsiteY1382" fmla="*/ 537735 h 3476625"/>
              <a:gd name="connsiteX1383" fmla="*/ 3566898 w 11991973"/>
              <a:gd name="connsiteY1383" fmla="*/ 517207 h 3476625"/>
              <a:gd name="connsiteX1384" fmla="*/ 3536808 w 11991973"/>
              <a:gd name="connsiteY1384" fmla="*/ 531752 h 3476625"/>
              <a:gd name="connsiteX1385" fmla="*/ 3566898 w 11991973"/>
              <a:gd name="connsiteY1385" fmla="*/ 517207 h 3476625"/>
              <a:gd name="connsiteX1386" fmla="*/ 3763449 w 11991973"/>
              <a:gd name="connsiteY1386" fmla="*/ 488618 h 3476625"/>
              <a:gd name="connsiteX1387" fmla="*/ 3756837 w 11991973"/>
              <a:gd name="connsiteY1387" fmla="*/ 493936 h 3476625"/>
              <a:gd name="connsiteX1388" fmla="*/ 3763449 w 11991973"/>
              <a:gd name="connsiteY1388" fmla="*/ 488618 h 3476625"/>
              <a:gd name="connsiteX1389" fmla="*/ 11721150 w 11991973"/>
              <a:gd name="connsiteY1389" fmla="*/ 1157179 h 3476625"/>
              <a:gd name="connsiteX1390" fmla="*/ 11698584 w 11991973"/>
              <a:gd name="connsiteY1390" fmla="*/ 1160088 h 3476625"/>
              <a:gd name="connsiteX1391" fmla="*/ 11721150 w 11991973"/>
              <a:gd name="connsiteY1391" fmla="*/ 1157179 h 3476625"/>
              <a:gd name="connsiteX1392" fmla="*/ 4079230 w 11991973"/>
              <a:gd name="connsiteY1392" fmla="*/ 458366 h 3476625"/>
              <a:gd name="connsiteX1393" fmla="*/ 4080172 w 11991973"/>
              <a:gd name="connsiteY1393" fmla="*/ 458950 h 3476625"/>
              <a:gd name="connsiteX1394" fmla="*/ 4077429 w 11991973"/>
              <a:gd name="connsiteY1394" fmla="*/ 459091 h 3476625"/>
              <a:gd name="connsiteX1395" fmla="*/ 11847637 w 11991973"/>
              <a:gd name="connsiteY1395" fmla="*/ 1046194 h 3476625"/>
              <a:gd name="connsiteX1396" fmla="*/ 11839774 w 11991973"/>
              <a:gd name="connsiteY1396" fmla="*/ 1046002 h 3476625"/>
              <a:gd name="connsiteX1397" fmla="*/ 11832105 w 11991973"/>
              <a:gd name="connsiteY1397" fmla="*/ 1058273 h 3476625"/>
              <a:gd name="connsiteX1398" fmla="*/ 11847637 w 11991973"/>
              <a:gd name="connsiteY1398" fmla="*/ 1046194 h 3476625"/>
              <a:gd name="connsiteX1399" fmla="*/ 4604983 w 11991973"/>
              <a:gd name="connsiteY1399" fmla="*/ 386304 h 3476625"/>
              <a:gd name="connsiteX1400" fmla="*/ 4621910 w 11991973"/>
              <a:gd name="connsiteY1400" fmla="*/ 400849 h 3476625"/>
              <a:gd name="connsiteX1401" fmla="*/ 4604983 w 11991973"/>
              <a:gd name="connsiteY1401" fmla="*/ 386304 h 3476625"/>
              <a:gd name="connsiteX1402" fmla="*/ 6636025 w 11991973"/>
              <a:gd name="connsiteY1402" fmla="*/ 563750 h 3476625"/>
              <a:gd name="connsiteX1403" fmla="*/ 6636025 w 11991973"/>
              <a:gd name="connsiteY1403" fmla="*/ 563750 h 3476625"/>
              <a:gd name="connsiteX1404" fmla="*/ 6602172 w 11991973"/>
              <a:gd name="connsiteY1404" fmla="*/ 552115 h 3476625"/>
              <a:gd name="connsiteX1405" fmla="*/ 6602172 w 11991973"/>
              <a:gd name="connsiteY1405" fmla="*/ 552115 h 3476625"/>
              <a:gd name="connsiteX1406" fmla="*/ 6660472 w 11991973"/>
              <a:gd name="connsiteY1406" fmla="*/ 552115 h 3476625"/>
              <a:gd name="connsiteX1407" fmla="*/ 6660472 w 11991973"/>
              <a:gd name="connsiteY1407" fmla="*/ 552115 h 3476625"/>
              <a:gd name="connsiteX1408" fmla="*/ 6690561 w 11991973"/>
              <a:gd name="connsiteY1408" fmla="*/ 546297 h 3476625"/>
              <a:gd name="connsiteX1409" fmla="*/ 6690561 w 11991973"/>
              <a:gd name="connsiteY1409" fmla="*/ 546297 h 3476625"/>
              <a:gd name="connsiteX1410" fmla="*/ 4734743 w 11991973"/>
              <a:gd name="connsiteY1410" fmla="*/ 368850 h 3476625"/>
              <a:gd name="connsiteX1411" fmla="*/ 4734743 w 11991973"/>
              <a:gd name="connsiteY1411" fmla="*/ 368850 h 3476625"/>
              <a:gd name="connsiteX1412" fmla="*/ 4791161 w 11991973"/>
              <a:gd name="connsiteY1412" fmla="*/ 365941 h 3476625"/>
              <a:gd name="connsiteX1413" fmla="*/ 4811849 w 11991973"/>
              <a:gd name="connsiteY1413" fmla="*/ 374669 h 3476625"/>
              <a:gd name="connsiteX1414" fmla="*/ 4791161 w 11991973"/>
              <a:gd name="connsiteY1414" fmla="*/ 365941 h 3476625"/>
              <a:gd name="connsiteX1415" fmla="*/ 6737576 w 11991973"/>
              <a:gd name="connsiteY1415" fmla="*/ 523025 h 3476625"/>
              <a:gd name="connsiteX1416" fmla="*/ 6737576 w 11991973"/>
              <a:gd name="connsiteY1416" fmla="*/ 523025 h 3476625"/>
              <a:gd name="connsiteX1417" fmla="*/ 6912470 w 11991973"/>
              <a:gd name="connsiteY1417" fmla="*/ 525934 h 3476625"/>
              <a:gd name="connsiteX1418" fmla="*/ 6905674 w 11991973"/>
              <a:gd name="connsiteY1418" fmla="*/ 536447 h 3476625"/>
              <a:gd name="connsiteX1419" fmla="*/ 6901187 w 11991973"/>
              <a:gd name="connsiteY1419" fmla="*/ 543388 h 3476625"/>
              <a:gd name="connsiteX1420" fmla="*/ 6899777 w 11991973"/>
              <a:gd name="connsiteY1420" fmla="*/ 545570 h 3476625"/>
              <a:gd name="connsiteX1421" fmla="*/ 6905674 w 11991973"/>
              <a:gd name="connsiteY1421" fmla="*/ 536447 h 3476625"/>
              <a:gd name="connsiteX1422" fmla="*/ 6908240 w 11991973"/>
              <a:gd name="connsiteY1422" fmla="*/ 532480 h 3476625"/>
              <a:gd name="connsiteX1423" fmla="*/ 6912470 w 11991973"/>
              <a:gd name="connsiteY1423" fmla="*/ 525934 h 3476625"/>
              <a:gd name="connsiteX1424" fmla="*/ 5045652 w 11991973"/>
              <a:gd name="connsiteY1424" fmla="*/ 336798 h 3476625"/>
              <a:gd name="connsiteX1425" fmla="*/ 5043340 w 11991973"/>
              <a:gd name="connsiteY1425" fmla="*/ 339066 h 3476625"/>
              <a:gd name="connsiteX1426" fmla="*/ 5042722 w 11991973"/>
              <a:gd name="connsiteY1426" fmla="*/ 337216 h 3476625"/>
              <a:gd name="connsiteX1427" fmla="*/ 11932719 w 11991973"/>
              <a:gd name="connsiteY1427" fmla="*/ 947156 h 3476625"/>
              <a:gd name="connsiteX1428" fmla="*/ 11935242 w 11991973"/>
              <a:gd name="connsiteY1428" fmla="*/ 951838 h 3476625"/>
              <a:gd name="connsiteX1429" fmla="*/ 11933655 w 11991973"/>
              <a:gd name="connsiteY1429" fmla="*/ 951324 h 3476625"/>
              <a:gd name="connsiteX1430" fmla="*/ 11931993 w 11991973"/>
              <a:gd name="connsiteY1430" fmla="*/ 947159 h 3476625"/>
              <a:gd name="connsiteX1431" fmla="*/ 5092321 w 11991973"/>
              <a:gd name="connsiteY1431" fmla="*/ 335398 h 3476625"/>
              <a:gd name="connsiteX1432" fmla="*/ 5075131 w 11991973"/>
              <a:gd name="connsiteY1432" fmla="*/ 348488 h 3476625"/>
              <a:gd name="connsiteX1433" fmla="*/ 5093937 w 11991973"/>
              <a:gd name="connsiteY1433" fmla="*/ 342669 h 3476625"/>
              <a:gd name="connsiteX1434" fmla="*/ 5092321 w 11991973"/>
              <a:gd name="connsiteY1434" fmla="*/ 335398 h 3476625"/>
              <a:gd name="connsiteX1435" fmla="*/ 11945589 w 11991973"/>
              <a:gd name="connsiteY1435" fmla="*/ 933371 h 3476625"/>
              <a:gd name="connsiteX1436" fmla="*/ 11952464 w 11991973"/>
              <a:gd name="connsiteY1436" fmla="*/ 944824 h 3476625"/>
              <a:gd name="connsiteX1437" fmla="*/ 11945589 w 11991973"/>
              <a:gd name="connsiteY1437" fmla="*/ 933371 h 3476625"/>
              <a:gd name="connsiteX1438" fmla="*/ 7284830 w 11991973"/>
              <a:gd name="connsiteY1438" fmla="*/ 508480 h 3476625"/>
              <a:gd name="connsiteX1439" fmla="*/ 7284830 w 11991973"/>
              <a:gd name="connsiteY1439" fmla="*/ 508480 h 3476625"/>
              <a:gd name="connsiteX1440" fmla="*/ 7311422 w 11991973"/>
              <a:gd name="connsiteY1440" fmla="*/ 509936 h 3476625"/>
              <a:gd name="connsiteX1441" fmla="*/ 7294232 w 11991973"/>
              <a:gd name="connsiteY1441" fmla="*/ 523025 h 3476625"/>
              <a:gd name="connsiteX1442" fmla="*/ 7313038 w 11991973"/>
              <a:gd name="connsiteY1442" fmla="*/ 517207 h 3476625"/>
              <a:gd name="connsiteX1443" fmla="*/ 7311422 w 11991973"/>
              <a:gd name="connsiteY1443" fmla="*/ 509936 h 3476625"/>
              <a:gd name="connsiteX1444" fmla="*/ 11345031 w 11991973"/>
              <a:gd name="connsiteY1444" fmla="*/ 854647 h 3476625"/>
              <a:gd name="connsiteX1445" fmla="*/ 11333923 w 11991973"/>
              <a:gd name="connsiteY1445" fmla="*/ 854237 h 3476625"/>
              <a:gd name="connsiteX1446" fmla="*/ 11345031 w 11991973"/>
              <a:gd name="connsiteY1446" fmla="*/ 854647 h 3476625"/>
              <a:gd name="connsiteX1447" fmla="*/ 11416494 w 11991973"/>
              <a:gd name="connsiteY1447" fmla="*/ 854647 h 3476625"/>
              <a:gd name="connsiteX1448" fmla="*/ 11397688 w 11991973"/>
              <a:gd name="connsiteY1448" fmla="*/ 857556 h 3476625"/>
              <a:gd name="connsiteX1449" fmla="*/ 11416494 w 11991973"/>
              <a:gd name="connsiteY1449" fmla="*/ 854647 h 3476625"/>
              <a:gd name="connsiteX1450" fmla="*/ 5350404 w 11991973"/>
              <a:gd name="connsiteY1450" fmla="*/ 295036 h 3476625"/>
              <a:gd name="connsiteX1451" fmla="*/ 5362861 w 11991973"/>
              <a:gd name="connsiteY1451" fmla="*/ 299036 h 3476625"/>
              <a:gd name="connsiteX1452" fmla="*/ 5336534 w 11991973"/>
              <a:gd name="connsiteY1452" fmla="*/ 301944 h 3476625"/>
              <a:gd name="connsiteX1453" fmla="*/ 5350404 w 11991973"/>
              <a:gd name="connsiteY1453" fmla="*/ 295036 h 3476625"/>
              <a:gd name="connsiteX1454" fmla="*/ 11815180 w 11991973"/>
              <a:gd name="connsiteY1454" fmla="*/ 863009 h 3476625"/>
              <a:gd name="connsiteX1455" fmla="*/ 11843388 w 11991973"/>
              <a:gd name="connsiteY1455" fmla="*/ 869191 h 3476625"/>
              <a:gd name="connsiteX1456" fmla="*/ 11801884 w 11991973"/>
              <a:gd name="connsiteY1456" fmla="*/ 873508 h 3476625"/>
              <a:gd name="connsiteX1457" fmla="*/ 7569504 w 11991973"/>
              <a:gd name="connsiteY1457" fmla="*/ 469574 h 3476625"/>
              <a:gd name="connsiteX1458" fmla="*/ 7581963 w 11991973"/>
              <a:gd name="connsiteY1458" fmla="*/ 473573 h 3476625"/>
              <a:gd name="connsiteX1459" fmla="*/ 7555634 w 11991973"/>
              <a:gd name="connsiteY1459" fmla="*/ 476482 h 3476625"/>
              <a:gd name="connsiteX1460" fmla="*/ 7569504 w 11991973"/>
              <a:gd name="connsiteY1460" fmla="*/ 469574 h 3476625"/>
              <a:gd name="connsiteX1461" fmla="*/ 6849472 w 11991973"/>
              <a:gd name="connsiteY1461" fmla="*/ 348851 h 3476625"/>
              <a:gd name="connsiteX1462" fmla="*/ 6841008 w 11991973"/>
              <a:gd name="connsiteY1462" fmla="*/ 357214 h 3476625"/>
              <a:gd name="connsiteX1463" fmla="*/ 6857934 w 11991973"/>
              <a:gd name="connsiteY1463" fmla="*/ 351397 h 3476625"/>
              <a:gd name="connsiteX1464" fmla="*/ 6849472 w 11991973"/>
              <a:gd name="connsiteY1464" fmla="*/ 348851 h 3476625"/>
              <a:gd name="connsiteX1465" fmla="*/ 10895161 w 11991973"/>
              <a:gd name="connsiteY1465" fmla="*/ 705801 h 3476625"/>
              <a:gd name="connsiteX1466" fmla="*/ 10888782 w 11991973"/>
              <a:gd name="connsiteY1466" fmla="*/ 705290 h 3476625"/>
              <a:gd name="connsiteX1467" fmla="*/ 10884285 w 11991973"/>
              <a:gd name="connsiteY1467" fmla="*/ 720834 h 3476625"/>
              <a:gd name="connsiteX1468" fmla="*/ 10895161 w 11991973"/>
              <a:gd name="connsiteY1468" fmla="*/ 705801 h 3476625"/>
              <a:gd name="connsiteX1469" fmla="*/ 10942291 w 11991973"/>
              <a:gd name="connsiteY1469" fmla="*/ 704653 h 3476625"/>
              <a:gd name="connsiteX1470" fmla="*/ 10957629 w 11991973"/>
              <a:gd name="connsiteY1470" fmla="*/ 706289 h 3476625"/>
              <a:gd name="connsiteX1471" fmla="*/ 10942291 w 11991973"/>
              <a:gd name="connsiteY1471" fmla="*/ 704653 h 3476625"/>
              <a:gd name="connsiteX1472" fmla="*/ 6833487 w 11991973"/>
              <a:gd name="connsiteY1472" fmla="*/ 322307 h 3476625"/>
              <a:gd name="connsiteX1473" fmla="*/ 6833487 w 11991973"/>
              <a:gd name="connsiteY1473" fmla="*/ 322307 h 3476625"/>
              <a:gd name="connsiteX1474" fmla="*/ 5777065 w 11991973"/>
              <a:gd name="connsiteY1474" fmla="*/ 227766 h 3476625"/>
              <a:gd name="connsiteX1475" fmla="*/ 5759667 w 11991973"/>
              <a:gd name="connsiteY1475" fmla="*/ 237947 h 3476625"/>
              <a:gd name="connsiteX1476" fmla="*/ 5785995 w 11991973"/>
              <a:gd name="connsiteY1476" fmla="*/ 235038 h 3476625"/>
              <a:gd name="connsiteX1477" fmla="*/ 5777065 w 11991973"/>
              <a:gd name="connsiteY1477" fmla="*/ 227766 h 3476625"/>
              <a:gd name="connsiteX1478" fmla="*/ 5806917 w 11991973"/>
              <a:gd name="connsiteY1478" fmla="*/ 220494 h 3476625"/>
              <a:gd name="connsiteX1479" fmla="*/ 5789759 w 11991973"/>
              <a:gd name="connsiteY1479" fmla="*/ 229220 h 3476625"/>
              <a:gd name="connsiteX1480" fmla="*/ 5825490 w 11991973"/>
              <a:gd name="connsiteY1480" fmla="*/ 229220 h 3476625"/>
              <a:gd name="connsiteX1481" fmla="*/ 5806917 w 11991973"/>
              <a:gd name="connsiteY1481" fmla="*/ 220494 h 3476625"/>
              <a:gd name="connsiteX1482" fmla="*/ 5771186 w 11991973"/>
              <a:gd name="connsiteY1482" fmla="*/ 214675 h 3476625"/>
              <a:gd name="connsiteX1483" fmla="*/ 5759054 w 11991973"/>
              <a:gd name="connsiteY1483" fmla="*/ 225413 h 3476625"/>
              <a:gd name="connsiteX1484" fmla="*/ 5749989 w 11991973"/>
              <a:gd name="connsiteY1484" fmla="*/ 229037 h 3476625"/>
              <a:gd name="connsiteX1485" fmla="*/ 5751763 w 11991973"/>
              <a:gd name="connsiteY1485" fmla="*/ 222403 h 3476625"/>
              <a:gd name="connsiteX1486" fmla="*/ 5771186 w 11991973"/>
              <a:gd name="connsiteY1486" fmla="*/ 214675 h 3476625"/>
              <a:gd name="connsiteX1487" fmla="*/ 9085262 w 11991973"/>
              <a:gd name="connsiteY1487" fmla="*/ 506890 h 3476625"/>
              <a:gd name="connsiteX1488" fmla="*/ 9093020 w 11991973"/>
              <a:gd name="connsiteY1488" fmla="*/ 514662 h 3476625"/>
              <a:gd name="connsiteX1489" fmla="*/ 9093390 w 11991973"/>
              <a:gd name="connsiteY1489" fmla="*/ 517884 h 3476625"/>
              <a:gd name="connsiteX1490" fmla="*/ 9091106 w 11991973"/>
              <a:gd name="connsiteY1490" fmla="*/ 517571 h 3476625"/>
              <a:gd name="connsiteX1491" fmla="*/ 9083601 w 11991973"/>
              <a:gd name="connsiteY1491" fmla="*/ 508068 h 3476625"/>
              <a:gd name="connsiteX1492" fmla="*/ 5840533 w 11991973"/>
              <a:gd name="connsiteY1492" fmla="*/ 217585 h 3476625"/>
              <a:gd name="connsiteX1493" fmla="*/ 5828897 w 11991973"/>
              <a:gd name="connsiteY1493" fmla="*/ 217585 h 3476625"/>
              <a:gd name="connsiteX1494" fmla="*/ 5840533 w 11991973"/>
              <a:gd name="connsiteY1494" fmla="*/ 217585 h 3476625"/>
              <a:gd name="connsiteX1495" fmla="*/ 9046828 w 11991973"/>
              <a:gd name="connsiteY1495" fmla="*/ 503117 h 3476625"/>
              <a:gd name="connsiteX1496" fmla="*/ 9056349 w 11991973"/>
              <a:gd name="connsiteY1496" fmla="*/ 505572 h 3476625"/>
              <a:gd name="connsiteX1497" fmla="*/ 9046828 w 11991973"/>
              <a:gd name="connsiteY1497" fmla="*/ 503117 h 3476625"/>
              <a:gd name="connsiteX1498" fmla="*/ 7996164 w 11991973"/>
              <a:gd name="connsiteY1498" fmla="*/ 402304 h 3476625"/>
              <a:gd name="connsiteX1499" fmla="*/ 7978768 w 11991973"/>
              <a:gd name="connsiteY1499" fmla="*/ 412485 h 3476625"/>
              <a:gd name="connsiteX1500" fmla="*/ 8005096 w 11991973"/>
              <a:gd name="connsiteY1500" fmla="*/ 409576 h 3476625"/>
              <a:gd name="connsiteX1501" fmla="*/ 7996164 w 11991973"/>
              <a:gd name="connsiteY1501" fmla="*/ 402304 h 3476625"/>
              <a:gd name="connsiteX1502" fmla="*/ 8026019 w 11991973"/>
              <a:gd name="connsiteY1502" fmla="*/ 395031 h 3476625"/>
              <a:gd name="connsiteX1503" fmla="*/ 8008858 w 11991973"/>
              <a:gd name="connsiteY1503" fmla="*/ 403757 h 3476625"/>
              <a:gd name="connsiteX1504" fmla="*/ 8044589 w 11991973"/>
              <a:gd name="connsiteY1504" fmla="*/ 403757 h 3476625"/>
              <a:gd name="connsiteX1505" fmla="*/ 8026019 w 11991973"/>
              <a:gd name="connsiteY1505" fmla="*/ 395031 h 3476625"/>
              <a:gd name="connsiteX1506" fmla="*/ 7986526 w 11991973"/>
              <a:gd name="connsiteY1506" fmla="*/ 389213 h 3476625"/>
              <a:gd name="connsiteX1507" fmla="*/ 7974394 w 11991973"/>
              <a:gd name="connsiteY1507" fmla="*/ 399951 h 3476625"/>
              <a:gd name="connsiteX1508" fmla="*/ 7965329 w 11991973"/>
              <a:gd name="connsiteY1508" fmla="*/ 403575 h 3476625"/>
              <a:gd name="connsiteX1509" fmla="*/ 7967103 w 11991973"/>
              <a:gd name="connsiteY1509" fmla="*/ 396940 h 3476625"/>
              <a:gd name="connsiteX1510" fmla="*/ 7986526 w 11991973"/>
              <a:gd name="connsiteY1510" fmla="*/ 389213 h 3476625"/>
              <a:gd name="connsiteX1511" fmla="*/ 8059634 w 11991973"/>
              <a:gd name="connsiteY1511" fmla="*/ 392121 h 3476625"/>
              <a:gd name="connsiteX1512" fmla="*/ 8059634 w 11991973"/>
              <a:gd name="connsiteY1512" fmla="*/ 392121 h 3476625"/>
              <a:gd name="connsiteX1513" fmla="*/ 11200227 w 11991973"/>
              <a:gd name="connsiteY1513" fmla="*/ 671382 h 3476625"/>
              <a:gd name="connsiteX1514" fmla="*/ 11200227 w 11991973"/>
              <a:gd name="connsiteY1514" fmla="*/ 671382 h 3476625"/>
              <a:gd name="connsiteX1515" fmla="*/ 11009972 w 11991973"/>
              <a:gd name="connsiteY1515" fmla="*/ 649672 h 3476625"/>
              <a:gd name="connsiteX1516" fmla="*/ 10976435 w 11991973"/>
              <a:gd name="connsiteY1516" fmla="*/ 706289 h 3476625"/>
              <a:gd name="connsiteX1517" fmla="*/ 11011971 w 11991973"/>
              <a:gd name="connsiteY1517" fmla="*/ 650809 h 3476625"/>
              <a:gd name="connsiteX1518" fmla="*/ 11009972 w 11991973"/>
              <a:gd name="connsiteY1518" fmla="*/ 649672 h 3476625"/>
              <a:gd name="connsiteX1519" fmla="*/ 9353482 w 11991973"/>
              <a:gd name="connsiteY1519" fmla="*/ 479391 h 3476625"/>
              <a:gd name="connsiteX1520" fmla="*/ 9353482 w 11991973"/>
              <a:gd name="connsiteY1520" fmla="*/ 479391 h 3476625"/>
              <a:gd name="connsiteX1521" fmla="*/ 9380075 w 11991973"/>
              <a:gd name="connsiteY1521" fmla="*/ 480846 h 3476625"/>
              <a:gd name="connsiteX1522" fmla="*/ 9362886 w 11991973"/>
              <a:gd name="connsiteY1522" fmla="*/ 493936 h 3476625"/>
              <a:gd name="connsiteX1523" fmla="*/ 9381691 w 11991973"/>
              <a:gd name="connsiteY1523" fmla="*/ 488118 h 3476625"/>
              <a:gd name="connsiteX1524" fmla="*/ 9380075 w 11991973"/>
              <a:gd name="connsiteY1524" fmla="*/ 480846 h 3476625"/>
              <a:gd name="connsiteX1525" fmla="*/ 6273069 w 11991973"/>
              <a:gd name="connsiteY1525" fmla="*/ 153588 h 3476625"/>
              <a:gd name="connsiteX1526" fmla="*/ 6272672 w 11991973"/>
              <a:gd name="connsiteY1526" fmla="*/ 154036 h 3476625"/>
              <a:gd name="connsiteX1527" fmla="*/ 6271620 w 11991973"/>
              <a:gd name="connsiteY1527" fmla="*/ 153887 h 3476625"/>
              <a:gd name="connsiteX1528" fmla="*/ 9638156 w 11991973"/>
              <a:gd name="connsiteY1528" fmla="*/ 440484 h 3476625"/>
              <a:gd name="connsiteX1529" fmla="*/ 9650616 w 11991973"/>
              <a:gd name="connsiteY1529" fmla="*/ 444483 h 3476625"/>
              <a:gd name="connsiteX1530" fmla="*/ 9624288 w 11991973"/>
              <a:gd name="connsiteY1530" fmla="*/ 447392 h 3476625"/>
              <a:gd name="connsiteX1531" fmla="*/ 9638156 w 11991973"/>
              <a:gd name="connsiteY1531" fmla="*/ 440484 h 3476625"/>
              <a:gd name="connsiteX1532" fmla="*/ 8492170 w 11991973"/>
              <a:gd name="connsiteY1532" fmla="*/ 328124 h 3476625"/>
              <a:gd name="connsiteX1533" fmla="*/ 8492045 w 11991973"/>
              <a:gd name="connsiteY1533" fmla="*/ 328266 h 3476625"/>
              <a:gd name="connsiteX1534" fmla="*/ 8491664 w 11991973"/>
              <a:gd name="connsiteY1534" fmla="*/ 328229 h 3476625"/>
              <a:gd name="connsiteX1535" fmla="*/ 6720651 w 11991973"/>
              <a:gd name="connsiteY1535" fmla="*/ 113589 h 3476625"/>
              <a:gd name="connsiteX1536" fmla="*/ 6709368 w 11991973"/>
              <a:gd name="connsiteY1536" fmla="*/ 118679 h 3476625"/>
              <a:gd name="connsiteX1537" fmla="*/ 6726293 w 11991973"/>
              <a:gd name="connsiteY1537" fmla="*/ 121589 h 3476625"/>
              <a:gd name="connsiteX1538" fmla="*/ 6720651 w 11991973"/>
              <a:gd name="connsiteY1538" fmla="*/ 113589 h 3476625"/>
              <a:gd name="connsiteX1539" fmla="*/ 6783356 w 11991973"/>
              <a:gd name="connsiteY1539" fmla="*/ 118862 h 3476625"/>
              <a:gd name="connsiteX1540" fmla="*/ 6756381 w 11991973"/>
              <a:gd name="connsiteY1540" fmla="*/ 130315 h 3476625"/>
              <a:gd name="connsiteX1541" fmla="*/ 6792112 w 11991973"/>
              <a:gd name="connsiteY1541" fmla="*/ 121589 h 3476625"/>
              <a:gd name="connsiteX1542" fmla="*/ 6783356 w 11991973"/>
              <a:gd name="connsiteY1542" fmla="*/ 118862 h 3476625"/>
              <a:gd name="connsiteX1543" fmla="*/ 6829725 w 11991973"/>
              <a:gd name="connsiteY1543" fmla="*/ 120134 h 3476625"/>
              <a:gd name="connsiteX1544" fmla="*/ 6820322 w 11991973"/>
              <a:gd name="connsiteY1544" fmla="*/ 124498 h 3476625"/>
              <a:gd name="connsiteX1545" fmla="*/ 6839127 w 11991973"/>
              <a:gd name="connsiteY1545" fmla="*/ 124498 h 3476625"/>
              <a:gd name="connsiteX1546" fmla="*/ 6829725 w 11991973"/>
              <a:gd name="connsiteY1546" fmla="*/ 120134 h 3476625"/>
              <a:gd name="connsiteX1547" fmla="*/ 7252124 w 11991973"/>
              <a:gd name="connsiteY1547" fmla="*/ 152587 h 3476625"/>
              <a:gd name="connsiteX1548" fmla="*/ 7239694 w 11991973"/>
              <a:gd name="connsiteY1548" fmla="*/ 168133 h 3476625"/>
              <a:gd name="connsiteX1549" fmla="*/ 7258501 w 11991973"/>
              <a:gd name="connsiteY1549" fmla="*/ 153588 h 3476625"/>
              <a:gd name="connsiteX1550" fmla="*/ 7252124 w 11991973"/>
              <a:gd name="connsiteY1550" fmla="*/ 152587 h 3476625"/>
              <a:gd name="connsiteX1551" fmla="*/ 11137226 w 11991973"/>
              <a:gd name="connsiteY1551" fmla="*/ 494300 h 3476625"/>
              <a:gd name="connsiteX1552" fmla="*/ 11128763 w 11991973"/>
              <a:gd name="connsiteY1552" fmla="*/ 502662 h 3476625"/>
              <a:gd name="connsiteX1553" fmla="*/ 11145689 w 11991973"/>
              <a:gd name="connsiteY1553" fmla="*/ 496844 h 3476625"/>
              <a:gd name="connsiteX1554" fmla="*/ 11137226 w 11991973"/>
              <a:gd name="connsiteY1554" fmla="*/ 494300 h 3476625"/>
              <a:gd name="connsiteX1555" fmla="*/ 6447054 w 11991973"/>
              <a:gd name="connsiteY1555" fmla="*/ 74636 h 3476625"/>
              <a:gd name="connsiteX1556" fmla="*/ 6440442 w 11991973"/>
              <a:gd name="connsiteY1556" fmla="*/ 75046 h 3476625"/>
              <a:gd name="connsiteX1557" fmla="*/ 6447054 w 11991973"/>
              <a:gd name="connsiteY1557" fmla="*/ 74636 h 3476625"/>
              <a:gd name="connsiteX1558" fmla="*/ 8939752 w 11991973"/>
              <a:gd name="connsiteY1558" fmla="*/ 288127 h 3476625"/>
              <a:gd name="connsiteX1559" fmla="*/ 8928468 w 11991973"/>
              <a:gd name="connsiteY1559" fmla="*/ 293217 h 3476625"/>
              <a:gd name="connsiteX1560" fmla="*/ 8945393 w 11991973"/>
              <a:gd name="connsiteY1560" fmla="*/ 296127 h 3476625"/>
              <a:gd name="connsiteX1561" fmla="*/ 8939752 w 11991973"/>
              <a:gd name="connsiteY1561" fmla="*/ 288127 h 3476625"/>
              <a:gd name="connsiteX1562" fmla="*/ 9002457 w 11991973"/>
              <a:gd name="connsiteY1562" fmla="*/ 293399 h 3476625"/>
              <a:gd name="connsiteX1563" fmla="*/ 8993348 w 11991973"/>
              <a:gd name="connsiteY1563" fmla="*/ 296127 h 3476625"/>
              <a:gd name="connsiteX1564" fmla="*/ 8975483 w 11991973"/>
              <a:gd name="connsiteY1564" fmla="*/ 304853 h 3476625"/>
              <a:gd name="connsiteX1565" fmla="*/ 9011214 w 11991973"/>
              <a:gd name="connsiteY1565" fmla="*/ 296127 h 3476625"/>
              <a:gd name="connsiteX1566" fmla="*/ 9002457 w 11991973"/>
              <a:gd name="connsiteY1566" fmla="*/ 293399 h 3476625"/>
              <a:gd name="connsiteX1567" fmla="*/ 9048826 w 11991973"/>
              <a:gd name="connsiteY1567" fmla="*/ 294672 h 3476625"/>
              <a:gd name="connsiteX1568" fmla="*/ 9039423 w 11991973"/>
              <a:gd name="connsiteY1568" fmla="*/ 299036 h 3476625"/>
              <a:gd name="connsiteX1569" fmla="*/ 9058229 w 11991973"/>
              <a:gd name="connsiteY1569" fmla="*/ 299036 h 3476625"/>
              <a:gd name="connsiteX1570" fmla="*/ 9048826 w 11991973"/>
              <a:gd name="connsiteY1570" fmla="*/ 294672 h 3476625"/>
              <a:gd name="connsiteX1571" fmla="*/ 9471225 w 11991973"/>
              <a:gd name="connsiteY1571" fmla="*/ 327125 h 3476625"/>
              <a:gd name="connsiteX1572" fmla="*/ 9458795 w 11991973"/>
              <a:gd name="connsiteY1572" fmla="*/ 342669 h 3476625"/>
              <a:gd name="connsiteX1573" fmla="*/ 9477601 w 11991973"/>
              <a:gd name="connsiteY1573" fmla="*/ 328125 h 3476625"/>
              <a:gd name="connsiteX1574" fmla="*/ 9471225 w 11991973"/>
              <a:gd name="connsiteY1574" fmla="*/ 327125 h 3476625"/>
              <a:gd name="connsiteX1575" fmla="*/ 8666155 w 11991973"/>
              <a:gd name="connsiteY1575" fmla="*/ 249174 h 3476625"/>
              <a:gd name="connsiteX1576" fmla="*/ 8659543 w 11991973"/>
              <a:gd name="connsiteY1576" fmla="*/ 249582 h 3476625"/>
              <a:gd name="connsiteX1577" fmla="*/ 8666155 w 11991973"/>
              <a:gd name="connsiteY1577" fmla="*/ 249174 h 3476625"/>
              <a:gd name="connsiteX1578" fmla="*/ 11121241 w 11991973"/>
              <a:gd name="connsiteY1578" fmla="*/ 467755 h 3476625"/>
              <a:gd name="connsiteX1579" fmla="*/ 11121241 w 11991973"/>
              <a:gd name="connsiteY1579" fmla="*/ 467755 h 3476625"/>
              <a:gd name="connsiteX1580" fmla="*/ 10064817 w 11991973"/>
              <a:gd name="connsiteY1580" fmla="*/ 373214 h 3476625"/>
              <a:gd name="connsiteX1581" fmla="*/ 10047421 w 11991973"/>
              <a:gd name="connsiteY1581" fmla="*/ 383395 h 3476625"/>
              <a:gd name="connsiteX1582" fmla="*/ 10073750 w 11991973"/>
              <a:gd name="connsiteY1582" fmla="*/ 380486 h 3476625"/>
              <a:gd name="connsiteX1583" fmla="*/ 10064817 w 11991973"/>
              <a:gd name="connsiteY1583" fmla="*/ 373214 h 3476625"/>
              <a:gd name="connsiteX1584" fmla="*/ 6856053 w 11991973"/>
              <a:gd name="connsiteY1584" fmla="*/ 86681 h 3476625"/>
              <a:gd name="connsiteX1585" fmla="*/ 6893665 w 11991973"/>
              <a:gd name="connsiteY1585" fmla="*/ 118679 h 3476625"/>
              <a:gd name="connsiteX1586" fmla="*/ 6856053 w 11991973"/>
              <a:gd name="connsiteY1586" fmla="*/ 86681 h 3476625"/>
              <a:gd name="connsiteX1587" fmla="*/ 10094671 w 11991973"/>
              <a:gd name="connsiteY1587" fmla="*/ 365942 h 3476625"/>
              <a:gd name="connsiteX1588" fmla="*/ 10077512 w 11991973"/>
              <a:gd name="connsiteY1588" fmla="*/ 374668 h 3476625"/>
              <a:gd name="connsiteX1589" fmla="*/ 10113242 w 11991973"/>
              <a:gd name="connsiteY1589" fmla="*/ 374668 h 3476625"/>
              <a:gd name="connsiteX1590" fmla="*/ 10094671 w 11991973"/>
              <a:gd name="connsiteY1590" fmla="*/ 365942 h 3476625"/>
              <a:gd name="connsiteX1591" fmla="*/ 10051417 w 11991973"/>
              <a:gd name="connsiteY1591" fmla="*/ 360124 h 3476625"/>
              <a:gd name="connsiteX1592" fmla="*/ 10039286 w 11991973"/>
              <a:gd name="connsiteY1592" fmla="*/ 370861 h 3476625"/>
              <a:gd name="connsiteX1593" fmla="*/ 10030219 w 11991973"/>
              <a:gd name="connsiteY1593" fmla="*/ 374485 h 3476625"/>
              <a:gd name="connsiteX1594" fmla="*/ 10031994 w 11991973"/>
              <a:gd name="connsiteY1594" fmla="*/ 367851 h 3476625"/>
              <a:gd name="connsiteX1595" fmla="*/ 10051417 w 11991973"/>
              <a:gd name="connsiteY1595" fmla="*/ 360124 h 3476625"/>
              <a:gd name="connsiteX1596" fmla="*/ 10128288 w 11991973"/>
              <a:gd name="connsiteY1596" fmla="*/ 363033 h 3476625"/>
              <a:gd name="connsiteX1597" fmla="*/ 10116651 w 11991973"/>
              <a:gd name="connsiteY1597" fmla="*/ 363033 h 3476625"/>
              <a:gd name="connsiteX1598" fmla="*/ 10128288 w 11991973"/>
              <a:gd name="connsiteY1598" fmla="*/ 363033 h 3476625"/>
              <a:gd name="connsiteX1599" fmla="*/ 9075154 w 11991973"/>
              <a:gd name="connsiteY1599" fmla="*/ 261218 h 3476625"/>
              <a:gd name="connsiteX1600" fmla="*/ 9112766 w 11991973"/>
              <a:gd name="connsiteY1600" fmla="*/ 293217 h 3476625"/>
              <a:gd name="connsiteX1601" fmla="*/ 9075154 w 11991973"/>
              <a:gd name="connsiteY1601" fmla="*/ 261218 h 3476625"/>
              <a:gd name="connsiteX1602" fmla="*/ 10560824 w 11991973"/>
              <a:gd name="connsiteY1602" fmla="*/ 299036 h 3476625"/>
              <a:gd name="connsiteX1603" fmla="*/ 10560404 w 11991973"/>
              <a:gd name="connsiteY1603" fmla="*/ 299510 h 3476625"/>
              <a:gd name="connsiteX1604" fmla="*/ 10559124 w 11991973"/>
              <a:gd name="connsiteY1604" fmla="*/ 299386 h 3476625"/>
              <a:gd name="connsiteX1605" fmla="*/ 11008405 w 11991973"/>
              <a:gd name="connsiteY1605" fmla="*/ 259038 h 3476625"/>
              <a:gd name="connsiteX1606" fmla="*/ 10997121 w 11991973"/>
              <a:gd name="connsiteY1606" fmla="*/ 264127 h 3476625"/>
              <a:gd name="connsiteX1607" fmla="*/ 11014047 w 11991973"/>
              <a:gd name="connsiteY1607" fmla="*/ 267037 h 3476625"/>
              <a:gd name="connsiteX1608" fmla="*/ 11008405 w 11991973"/>
              <a:gd name="connsiteY1608" fmla="*/ 259038 h 3476625"/>
              <a:gd name="connsiteX1609" fmla="*/ 11071112 w 11991973"/>
              <a:gd name="connsiteY1609" fmla="*/ 264310 h 3476625"/>
              <a:gd name="connsiteX1610" fmla="*/ 11044136 w 11991973"/>
              <a:gd name="connsiteY1610" fmla="*/ 275763 h 3476625"/>
              <a:gd name="connsiteX1611" fmla="*/ 11079868 w 11991973"/>
              <a:gd name="connsiteY1611" fmla="*/ 267037 h 3476625"/>
              <a:gd name="connsiteX1612" fmla="*/ 11071112 w 11991973"/>
              <a:gd name="connsiteY1612" fmla="*/ 264310 h 3476625"/>
              <a:gd name="connsiteX1613" fmla="*/ 11117480 w 11991973"/>
              <a:gd name="connsiteY1613" fmla="*/ 265582 h 3476625"/>
              <a:gd name="connsiteX1614" fmla="*/ 11108076 w 11991973"/>
              <a:gd name="connsiteY1614" fmla="*/ 269946 h 3476625"/>
              <a:gd name="connsiteX1615" fmla="*/ 11126883 w 11991973"/>
              <a:gd name="connsiteY1615" fmla="*/ 269946 h 3476625"/>
              <a:gd name="connsiteX1616" fmla="*/ 11117480 w 11991973"/>
              <a:gd name="connsiteY1616" fmla="*/ 265582 h 3476625"/>
              <a:gd name="connsiteX1617" fmla="*/ 11539878 w 11991973"/>
              <a:gd name="connsiteY1617" fmla="*/ 298036 h 3476625"/>
              <a:gd name="connsiteX1618" fmla="*/ 11527449 w 11991973"/>
              <a:gd name="connsiteY1618" fmla="*/ 313580 h 3476625"/>
              <a:gd name="connsiteX1619" fmla="*/ 11546255 w 11991973"/>
              <a:gd name="connsiteY1619" fmla="*/ 299036 h 3476625"/>
              <a:gd name="connsiteX1620" fmla="*/ 11539878 w 11991973"/>
              <a:gd name="connsiteY1620" fmla="*/ 298036 h 3476625"/>
              <a:gd name="connsiteX1621" fmla="*/ 11143808 w 11991973"/>
              <a:gd name="connsiteY1621" fmla="*/ 232130 h 3476625"/>
              <a:gd name="connsiteX1622" fmla="*/ 11181421 w 11991973"/>
              <a:gd name="connsiteY1622" fmla="*/ 264128 h 3476625"/>
              <a:gd name="connsiteX1623" fmla="*/ 11143808 w 11991973"/>
              <a:gd name="connsiteY1623" fmla="*/ 232130 h 3476625"/>
              <a:gd name="connsiteX1624" fmla="*/ 11465295 w 11991973"/>
              <a:gd name="connsiteY1624" fmla="*/ 170990 h 3476625"/>
              <a:gd name="connsiteX1625" fmla="*/ 11412733 w 11991973"/>
              <a:gd name="connsiteY1625" fmla="*/ 237947 h 3476625"/>
              <a:gd name="connsiteX1626" fmla="*/ 11704225 w 11991973"/>
              <a:gd name="connsiteY1626" fmla="*/ 252492 h 3476625"/>
              <a:gd name="connsiteX1627" fmla="*/ 11416494 w 11991973"/>
              <a:gd name="connsiteY1627" fmla="*/ 377578 h 3476625"/>
              <a:gd name="connsiteX1628" fmla="*/ 11141928 w 11991973"/>
              <a:gd name="connsiteY1628" fmla="*/ 470663 h 3476625"/>
              <a:gd name="connsiteX1629" fmla="*/ 11220912 w 11991973"/>
              <a:gd name="connsiteY1629" fmla="*/ 496844 h 3476625"/>
              <a:gd name="connsiteX1630" fmla="*/ 11416494 w 11991973"/>
              <a:gd name="connsiteY1630" fmla="*/ 534660 h 3476625"/>
              <a:gd name="connsiteX1631" fmla="*/ 11183300 w 11991973"/>
              <a:gd name="connsiteY1631" fmla="*/ 607385 h 3476625"/>
              <a:gd name="connsiteX1632" fmla="*/ 11113718 w 11991973"/>
              <a:gd name="connsiteY1632" fmla="*/ 624839 h 3476625"/>
              <a:gd name="connsiteX1633" fmla="*/ 11023450 w 11991973"/>
              <a:gd name="connsiteY1633" fmla="*/ 677200 h 3476625"/>
              <a:gd name="connsiteX1634" fmla="*/ 11059181 w 11991973"/>
              <a:gd name="connsiteY1634" fmla="*/ 659746 h 3476625"/>
              <a:gd name="connsiteX1635" fmla="*/ 11044136 w 11991973"/>
              <a:gd name="connsiteY1635" fmla="*/ 712108 h 3476625"/>
              <a:gd name="connsiteX1636" fmla="*/ 11329987 w 11991973"/>
              <a:gd name="connsiteY1636" fmla="*/ 616112 h 3476625"/>
              <a:gd name="connsiteX1637" fmla="*/ 11412733 w 11991973"/>
              <a:gd name="connsiteY1637" fmla="*/ 645201 h 3476625"/>
              <a:gd name="connsiteX1638" fmla="*/ 11407092 w 11991973"/>
              <a:gd name="connsiteY1638" fmla="*/ 668473 h 3476625"/>
              <a:gd name="connsiteX1639" fmla="*/ 11066703 w 11991973"/>
              <a:gd name="connsiteY1639" fmla="*/ 845920 h 3476625"/>
              <a:gd name="connsiteX1640" fmla="*/ 11773839 w 11991973"/>
              <a:gd name="connsiteY1640" fmla="*/ 876425 h 3476625"/>
              <a:gd name="connsiteX1641" fmla="*/ 11801884 w 11991973"/>
              <a:gd name="connsiteY1641" fmla="*/ 873508 h 3476625"/>
              <a:gd name="connsiteX1642" fmla="*/ 11792613 w 11991973"/>
              <a:gd name="connsiteY1642" fmla="*/ 880827 h 3476625"/>
              <a:gd name="connsiteX1643" fmla="*/ 11975030 w 11991973"/>
              <a:gd name="connsiteY1643" fmla="*/ 939006 h 3476625"/>
              <a:gd name="connsiteX1644" fmla="*/ 11956695 w 11991973"/>
              <a:gd name="connsiteY1644" fmla="*/ 947006 h 3476625"/>
              <a:gd name="connsiteX1645" fmla="*/ 11932719 w 11991973"/>
              <a:gd name="connsiteY1645" fmla="*/ 947156 h 3476625"/>
              <a:gd name="connsiteX1646" fmla="*/ 11929896 w 11991973"/>
              <a:gd name="connsiteY1646" fmla="*/ 941915 h 3476625"/>
              <a:gd name="connsiteX1647" fmla="*/ 11931993 w 11991973"/>
              <a:gd name="connsiteY1647" fmla="*/ 947159 h 3476625"/>
              <a:gd name="connsiteX1648" fmla="*/ 11927429 w 11991973"/>
              <a:gd name="connsiteY1648" fmla="*/ 947187 h 3476625"/>
              <a:gd name="connsiteX1649" fmla="*/ 11907330 w 11991973"/>
              <a:gd name="connsiteY1649" fmla="*/ 950643 h 3476625"/>
              <a:gd name="connsiteX1650" fmla="*/ 11936948 w 11991973"/>
              <a:gd name="connsiteY1650" fmla="*/ 955005 h 3476625"/>
              <a:gd name="connsiteX1651" fmla="*/ 11935242 w 11991973"/>
              <a:gd name="connsiteY1651" fmla="*/ 951838 h 3476625"/>
              <a:gd name="connsiteX1652" fmla="*/ 11941649 w 11991973"/>
              <a:gd name="connsiteY1652" fmla="*/ 953916 h 3476625"/>
              <a:gd name="connsiteX1653" fmla="*/ 11967507 w 11991973"/>
              <a:gd name="connsiteY1653" fmla="*/ 968096 h 3476625"/>
              <a:gd name="connsiteX1654" fmla="*/ 11975030 w 11991973"/>
              <a:gd name="connsiteY1654" fmla="*/ 982641 h 3476625"/>
              <a:gd name="connsiteX1655" fmla="*/ 11723028 w 11991973"/>
              <a:gd name="connsiteY1655" fmla="*/ 1116453 h 3476625"/>
              <a:gd name="connsiteX1656" fmla="*/ 11775688 w 11991973"/>
              <a:gd name="connsiteY1656" fmla="*/ 1148451 h 3476625"/>
              <a:gd name="connsiteX1657" fmla="*/ 11525568 w 11991973"/>
              <a:gd name="connsiteY1657" fmla="*/ 1232811 h 3476625"/>
              <a:gd name="connsiteX1658" fmla="*/ 11371360 w 11991973"/>
              <a:gd name="connsiteY1658" fmla="*/ 1256083 h 3476625"/>
              <a:gd name="connsiteX1659" fmla="*/ 11424016 w 11991973"/>
              <a:gd name="connsiteY1659" fmla="*/ 1270627 h 3476625"/>
              <a:gd name="connsiteX1660" fmla="*/ 11352159 w 11991973"/>
              <a:gd name="connsiteY1660" fmla="*/ 1305643 h 3476625"/>
              <a:gd name="connsiteX1661" fmla="*/ 11315192 w 11991973"/>
              <a:gd name="connsiteY1661" fmla="*/ 1305740 h 3476625"/>
              <a:gd name="connsiteX1662" fmla="*/ 10868654 w 11991973"/>
              <a:gd name="connsiteY1662" fmla="*/ 1326807 h 3476625"/>
              <a:gd name="connsiteX1663" fmla="*/ 10816609 w 11991973"/>
              <a:gd name="connsiteY1663" fmla="*/ 1336928 h 3476625"/>
              <a:gd name="connsiteX1664" fmla="*/ 10766811 w 11991973"/>
              <a:gd name="connsiteY1664" fmla="*/ 1337403 h 3476625"/>
              <a:gd name="connsiteX1665" fmla="*/ 10713377 w 11991973"/>
              <a:gd name="connsiteY1665" fmla="*/ 1342698 h 3476625"/>
              <a:gd name="connsiteX1666" fmla="*/ 10702574 w 11991973"/>
              <a:gd name="connsiteY1666" fmla="*/ 1337670 h 3476625"/>
              <a:gd name="connsiteX1667" fmla="*/ 10700179 w 11991973"/>
              <a:gd name="connsiteY1667" fmla="*/ 1341221 h 3476625"/>
              <a:gd name="connsiteX1668" fmla="*/ 10701370 w 11991973"/>
              <a:gd name="connsiteY1668" fmla="*/ 1343888 h 3476625"/>
              <a:gd name="connsiteX1669" fmla="*/ 10677420 w 11991973"/>
              <a:gd name="connsiteY1669" fmla="*/ 1346260 h 3476625"/>
              <a:gd name="connsiteX1670" fmla="*/ 10706647 w 11991973"/>
              <a:gd name="connsiteY1670" fmla="*/ 1353324 h 3476625"/>
              <a:gd name="connsiteX1671" fmla="*/ 10712794 w 11991973"/>
              <a:gd name="connsiteY1671" fmla="*/ 1361085 h 3476625"/>
              <a:gd name="connsiteX1672" fmla="*/ 10540460 w 11991973"/>
              <a:gd name="connsiteY1672" fmla="*/ 1386941 h 3476625"/>
              <a:gd name="connsiteX1673" fmla="*/ 10479508 w 11991973"/>
              <a:gd name="connsiteY1673" fmla="*/ 1402943 h 3476625"/>
              <a:gd name="connsiteX1674" fmla="*/ 10428007 w 11991973"/>
              <a:gd name="connsiteY1674" fmla="*/ 1408076 h 3476625"/>
              <a:gd name="connsiteX1675" fmla="*/ 10321988 w 11991973"/>
              <a:gd name="connsiteY1675" fmla="*/ 1430621 h 3476625"/>
              <a:gd name="connsiteX1676" fmla="*/ 10190347 w 11991973"/>
              <a:gd name="connsiteY1676" fmla="*/ 1413167 h 3476625"/>
              <a:gd name="connsiteX1677" fmla="*/ 10139570 w 11991973"/>
              <a:gd name="connsiteY1677" fmla="*/ 1430621 h 3476625"/>
              <a:gd name="connsiteX1678" fmla="*/ 10143432 w 11991973"/>
              <a:gd name="connsiteY1678" fmla="*/ 1423104 h 3476625"/>
              <a:gd name="connsiteX1679" fmla="*/ 10154615 w 11991973"/>
              <a:gd name="connsiteY1679" fmla="*/ 1418985 h 3476625"/>
              <a:gd name="connsiteX1680" fmla="*/ 10145786 w 11991973"/>
              <a:gd name="connsiteY1680" fmla="*/ 1416556 h 3476625"/>
              <a:gd name="connsiteX1681" fmla="*/ 10145095 w 11991973"/>
              <a:gd name="connsiteY1681" fmla="*/ 1413257 h 3476625"/>
              <a:gd name="connsiteX1682" fmla="*/ 10139793 w 11991973"/>
              <a:gd name="connsiteY1682" fmla="*/ 1415447 h 3476625"/>
              <a:gd name="connsiteX1683" fmla="*/ 10111097 w 11991973"/>
              <a:gd name="connsiteY1683" fmla="*/ 1419712 h 3476625"/>
              <a:gd name="connsiteX1684" fmla="*/ 9891332 w 11991973"/>
              <a:gd name="connsiteY1684" fmla="*/ 1465528 h 3476625"/>
              <a:gd name="connsiteX1685" fmla="*/ 9742765 w 11991973"/>
              <a:gd name="connsiteY1685" fmla="*/ 1514980 h 3476625"/>
              <a:gd name="connsiteX1686" fmla="*/ 9740885 w 11991973"/>
              <a:gd name="connsiteY1686" fmla="*/ 1538252 h 3476625"/>
              <a:gd name="connsiteX1687" fmla="*/ 9791661 w 11991973"/>
              <a:gd name="connsiteY1687" fmla="*/ 1532434 h 3476625"/>
              <a:gd name="connsiteX1688" fmla="*/ 10179357 w 11991973"/>
              <a:gd name="connsiteY1688" fmla="*/ 1440802 h 3476625"/>
              <a:gd name="connsiteX1689" fmla="*/ 10222719 w 11991973"/>
              <a:gd name="connsiteY1689" fmla="*/ 1428244 h 3476625"/>
              <a:gd name="connsiteX1690" fmla="*/ 10236204 w 11991973"/>
              <a:gd name="connsiteY1690" fmla="*/ 1446046 h 3476625"/>
              <a:gd name="connsiteX1691" fmla="*/ 10268186 w 11991973"/>
              <a:gd name="connsiteY1691" fmla="*/ 1452757 h 3476625"/>
              <a:gd name="connsiteX1692" fmla="*/ 10331135 w 11991973"/>
              <a:gd name="connsiteY1692" fmla="*/ 1445968 h 3476625"/>
              <a:gd name="connsiteX1693" fmla="*/ 10179063 w 11991973"/>
              <a:gd name="connsiteY1693" fmla="*/ 1509163 h 3476625"/>
              <a:gd name="connsiteX1694" fmla="*/ 10380286 w 11991973"/>
              <a:gd name="connsiteY1694" fmla="*/ 1500435 h 3476625"/>
              <a:gd name="connsiteX1695" fmla="*/ 10306944 w 11991973"/>
              <a:gd name="connsiteY1695" fmla="*/ 1523708 h 3476625"/>
              <a:gd name="connsiteX1696" fmla="*/ 10324689 w 11991973"/>
              <a:gd name="connsiteY1696" fmla="*/ 1544459 h 3476625"/>
              <a:gd name="connsiteX1697" fmla="*/ 10317813 w 11991973"/>
              <a:gd name="connsiteY1697" fmla="*/ 1547968 h 3476625"/>
              <a:gd name="connsiteX1698" fmla="*/ 10317051 w 11991973"/>
              <a:gd name="connsiteY1698" fmla="*/ 1564433 h 3476625"/>
              <a:gd name="connsiteX1699" fmla="*/ 10335884 w 11991973"/>
              <a:gd name="connsiteY1699" fmla="*/ 1562221 h 3476625"/>
              <a:gd name="connsiteX1700" fmla="*/ 10329510 w 11991973"/>
              <a:gd name="connsiteY1700" fmla="*/ 1564432 h 3476625"/>
              <a:gd name="connsiteX1701" fmla="*/ 10341053 w 11991973"/>
              <a:gd name="connsiteY1701" fmla="*/ 1561917 h 3476625"/>
              <a:gd name="connsiteX1702" fmla="*/ 10347212 w 11991973"/>
              <a:gd name="connsiteY1702" fmla="*/ 1567290 h 3476625"/>
              <a:gd name="connsiteX1703" fmla="*/ 10312673 w 11991973"/>
              <a:gd name="connsiteY1703" fmla="*/ 1566796 h 3476625"/>
              <a:gd name="connsiteX1704" fmla="*/ 10291899 w 11991973"/>
              <a:gd name="connsiteY1704" fmla="*/ 1567341 h 3476625"/>
              <a:gd name="connsiteX1705" fmla="*/ 10308314 w 11991973"/>
              <a:gd name="connsiteY1705" fmla="*/ 1581373 h 3476625"/>
              <a:gd name="connsiteX1706" fmla="*/ 10303946 w 11991973"/>
              <a:gd name="connsiteY1706" fmla="*/ 1585750 h 3476625"/>
              <a:gd name="connsiteX1707" fmla="*/ 10267450 w 11991973"/>
              <a:gd name="connsiteY1707" fmla="*/ 1619702 h 3476625"/>
              <a:gd name="connsiteX1708" fmla="*/ 10927540 w 11991973"/>
              <a:gd name="connsiteY1708" fmla="*/ 1523708 h 3476625"/>
              <a:gd name="connsiteX1709" fmla="*/ 10914376 w 11991973"/>
              <a:gd name="connsiteY1709" fmla="*/ 1561524 h 3476625"/>
              <a:gd name="connsiteX1710" fmla="*/ 11044136 w 11991973"/>
              <a:gd name="connsiteY1710" fmla="*/ 1549888 h 3476625"/>
              <a:gd name="connsiteX1711" fmla="*/ 11000881 w 11991973"/>
              <a:gd name="connsiteY1711" fmla="*/ 1602249 h 3476625"/>
              <a:gd name="connsiteX1712" fmla="*/ 11318703 w 11991973"/>
              <a:gd name="connsiteY1712" fmla="*/ 1590614 h 3476625"/>
              <a:gd name="connsiteX1713" fmla="*/ 11294256 w 11991973"/>
              <a:gd name="connsiteY1713" fmla="*/ 1634248 h 3476625"/>
              <a:gd name="connsiteX1714" fmla="*/ 11365718 w 11991973"/>
              <a:gd name="connsiteY1714" fmla="*/ 1651702 h 3476625"/>
              <a:gd name="connsiteX1715" fmla="*/ 11331779 w 11991973"/>
              <a:gd name="connsiteY1715" fmla="*/ 1668929 h 3476625"/>
              <a:gd name="connsiteX1716" fmla="*/ 11307517 w 11991973"/>
              <a:gd name="connsiteY1716" fmla="*/ 1663054 h 3476625"/>
              <a:gd name="connsiteX1717" fmla="*/ 11301983 w 11991973"/>
              <a:gd name="connsiteY1717" fmla="*/ 1658656 h 3476625"/>
              <a:gd name="connsiteX1718" fmla="*/ 11307185 w 11991973"/>
              <a:gd name="connsiteY1718" fmla="*/ 1662974 h 3476625"/>
              <a:gd name="connsiteX1719" fmla="*/ 11307517 w 11991973"/>
              <a:gd name="connsiteY1719" fmla="*/ 1663054 h 3476625"/>
              <a:gd name="connsiteX1720" fmla="*/ 11309795 w 11991973"/>
              <a:gd name="connsiteY1720" fmla="*/ 1664866 h 3476625"/>
              <a:gd name="connsiteX1721" fmla="*/ 11326225 w 11991973"/>
              <a:gd name="connsiteY1721" fmla="*/ 1680792 h 3476625"/>
              <a:gd name="connsiteX1722" fmla="*/ 10824108 w 11991973"/>
              <a:gd name="connsiteY1722" fmla="*/ 1788422 h 3476625"/>
              <a:gd name="connsiteX1723" fmla="*/ 11046017 w 11991973"/>
              <a:gd name="connsiteY1723" fmla="*/ 1785514 h 3476625"/>
              <a:gd name="connsiteX1724" fmla="*/ 10942583 w 11991973"/>
              <a:gd name="connsiteY1724" fmla="*/ 1823330 h 3476625"/>
              <a:gd name="connsiteX1725" fmla="*/ 11049779 w 11991973"/>
              <a:gd name="connsiteY1725" fmla="*/ 1875692 h 3476625"/>
              <a:gd name="connsiteX1726" fmla="*/ 11043060 w 11991973"/>
              <a:gd name="connsiteY1726" fmla="*/ 1883042 h 3476625"/>
              <a:gd name="connsiteX1727" fmla="*/ 11040933 w 11991973"/>
              <a:gd name="connsiteY1727" fmla="*/ 1882919 h 3476625"/>
              <a:gd name="connsiteX1728" fmla="*/ 11029091 w 11991973"/>
              <a:gd name="connsiteY1728" fmla="*/ 1881509 h 3476625"/>
              <a:gd name="connsiteX1729" fmla="*/ 11040140 w 11991973"/>
              <a:gd name="connsiteY1729" fmla="*/ 1886237 h 3476625"/>
              <a:gd name="connsiteX1730" fmla="*/ 11043060 w 11991973"/>
              <a:gd name="connsiteY1730" fmla="*/ 1883042 h 3476625"/>
              <a:gd name="connsiteX1731" fmla="*/ 11060355 w 11991973"/>
              <a:gd name="connsiteY1731" fmla="*/ 1884054 h 3476625"/>
              <a:gd name="connsiteX1732" fmla="*/ 11093032 w 11991973"/>
              <a:gd name="connsiteY1732" fmla="*/ 1893145 h 3476625"/>
              <a:gd name="connsiteX1733" fmla="*/ 11062942 w 11991973"/>
              <a:gd name="connsiteY1733" fmla="*/ 1942598 h 3476625"/>
              <a:gd name="connsiteX1734" fmla="*/ 11125002 w 11991973"/>
              <a:gd name="connsiteY1734" fmla="*/ 1919325 h 3476625"/>
              <a:gd name="connsiteX1735" fmla="*/ 11166845 w 11991973"/>
              <a:gd name="connsiteY1735" fmla="*/ 1931688 h 3476625"/>
              <a:gd name="connsiteX1736" fmla="*/ 11208091 w 11991973"/>
              <a:gd name="connsiteY1736" fmla="*/ 1928982 h 3476625"/>
              <a:gd name="connsiteX1737" fmla="*/ 11202106 w 11991973"/>
              <a:gd name="connsiteY1737" fmla="*/ 1951324 h 3476625"/>
              <a:gd name="connsiteX1738" fmla="*/ 11262286 w 11991973"/>
              <a:gd name="connsiteY1738" fmla="*/ 1989141 h 3476625"/>
              <a:gd name="connsiteX1739" fmla="*/ 11523688 w 11991973"/>
              <a:gd name="connsiteY1739" fmla="*/ 2096772 h 3476625"/>
              <a:gd name="connsiteX1740" fmla="*/ 10985838 w 11991973"/>
              <a:gd name="connsiteY1740" fmla="*/ 2134589 h 3476625"/>
              <a:gd name="connsiteX1741" fmla="*/ 11053539 w 11991973"/>
              <a:gd name="connsiteY1741" fmla="*/ 2181132 h 3476625"/>
              <a:gd name="connsiteX1742" fmla="*/ 11222792 w 11991973"/>
              <a:gd name="connsiteY1742" fmla="*/ 2280037 h 3476625"/>
              <a:gd name="connsiteX1743" fmla="*/ 11006524 w 11991973"/>
              <a:gd name="connsiteY1743" fmla="*/ 2280037 h 3476625"/>
              <a:gd name="connsiteX1744" fmla="*/ 10942584 w 11991973"/>
              <a:gd name="connsiteY1744" fmla="*/ 2280037 h 3476625"/>
              <a:gd name="connsiteX1745" fmla="*/ 10899330 w 11991973"/>
              <a:gd name="connsiteY1745" fmla="*/ 2288036 h 3476625"/>
              <a:gd name="connsiteX1746" fmla="*/ 10881528 w 11991973"/>
              <a:gd name="connsiteY1746" fmla="*/ 2293632 h 3476625"/>
              <a:gd name="connsiteX1747" fmla="*/ 10881465 w 11991973"/>
              <a:gd name="connsiteY1747" fmla="*/ 2293582 h 3476625"/>
              <a:gd name="connsiteX1748" fmla="*/ 10881321 w 11991973"/>
              <a:gd name="connsiteY1748" fmla="*/ 2293698 h 3476625"/>
              <a:gd name="connsiteX1749" fmla="*/ 10870123 w 11991973"/>
              <a:gd name="connsiteY1749" fmla="*/ 2297218 h 3476625"/>
              <a:gd name="connsiteX1750" fmla="*/ 10856077 w 11991973"/>
              <a:gd name="connsiteY1750" fmla="*/ 2309126 h 3476625"/>
              <a:gd name="connsiteX1751" fmla="*/ 10873002 w 11991973"/>
              <a:gd name="connsiteY1751" fmla="*/ 2300399 h 3476625"/>
              <a:gd name="connsiteX1752" fmla="*/ 10881321 w 11991973"/>
              <a:gd name="connsiteY1752" fmla="*/ 2293698 h 3476625"/>
              <a:gd name="connsiteX1753" fmla="*/ 10881528 w 11991973"/>
              <a:gd name="connsiteY1753" fmla="*/ 2293632 h 3476625"/>
              <a:gd name="connsiteX1754" fmla="*/ 10889928 w 11991973"/>
              <a:gd name="connsiteY1754" fmla="*/ 2300399 h 3476625"/>
              <a:gd name="connsiteX1755" fmla="*/ 10871122 w 11991973"/>
              <a:gd name="connsiteY1755" fmla="*/ 2346942 h 3476625"/>
              <a:gd name="connsiteX1756" fmla="*/ 10912494 w 11991973"/>
              <a:gd name="connsiteY1756" fmla="*/ 2323670 h 3476625"/>
              <a:gd name="connsiteX1757" fmla="*/ 10919200 w 11991973"/>
              <a:gd name="connsiteY1757" fmla="*/ 2320429 h 3476625"/>
              <a:gd name="connsiteX1758" fmla="*/ 10920017 w 11991973"/>
              <a:gd name="connsiteY1758" fmla="*/ 2329489 h 3476625"/>
              <a:gd name="connsiteX1759" fmla="*/ 11138166 w 11991973"/>
              <a:gd name="connsiteY1759" fmla="*/ 2329489 h 3476625"/>
              <a:gd name="connsiteX1760" fmla="*/ 11205868 w 11991973"/>
              <a:gd name="connsiteY1760" fmla="*/ 2384760 h 3476625"/>
              <a:gd name="connsiteX1761" fmla="*/ 11198345 w 11991973"/>
              <a:gd name="connsiteY1761" fmla="*/ 2405121 h 3476625"/>
              <a:gd name="connsiteX1762" fmla="*/ 10532616 w 11991973"/>
              <a:gd name="connsiteY1762" fmla="*/ 2512754 h 3476625"/>
              <a:gd name="connsiteX1763" fmla="*/ 9793540 w 11991973"/>
              <a:gd name="connsiteY1763" fmla="*/ 2620385 h 3476625"/>
              <a:gd name="connsiteX1764" fmla="*/ 9868765 w 11991973"/>
              <a:gd name="connsiteY1764" fmla="*/ 2600022 h 3476625"/>
              <a:gd name="connsiteX1765" fmla="*/ 9883811 w 11991973"/>
              <a:gd name="connsiteY1765" fmla="*/ 2579659 h 3476625"/>
              <a:gd name="connsiteX1766" fmla="*/ 9464437 w 11991973"/>
              <a:gd name="connsiteY1766" fmla="*/ 2637838 h 3476625"/>
              <a:gd name="connsiteX1767" fmla="*/ 7830201 w 11991973"/>
              <a:gd name="connsiteY1767" fmla="*/ 2888009 h 3476625"/>
              <a:gd name="connsiteX1768" fmla="*/ 6152475 w 11991973"/>
              <a:gd name="connsiteY1768" fmla="*/ 3246766 h 3476625"/>
              <a:gd name="connsiteX1769" fmla="*/ 5636287 w 11991973"/>
              <a:gd name="connsiteY1769" fmla="*/ 3363156 h 3476625"/>
              <a:gd name="connsiteX1770" fmla="*/ 5639310 w 11991973"/>
              <a:gd name="connsiteY1770" fmla="*/ 3359260 h 3476625"/>
              <a:gd name="connsiteX1771" fmla="*/ 5627320 w 11991973"/>
              <a:gd name="connsiteY1771" fmla="*/ 3357078 h 3476625"/>
              <a:gd name="connsiteX1772" fmla="*/ 5617269 w 11991973"/>
              <a:gd name="connsiteY1772" fmla="*/ 3367444 h 3476625"/>
              <a:gd name="connsiteX1773" fmla="*/ 5614860 w 11991973"/>
              <a:gd name="connsiteY1773" fmla="*/ 3367987 h 3476625"/>
              <a:gd name="connsiteX1774" fmla="*/ 5041280 w 11991973"/>
              <a:gd name="connsiteY1774" fmla="*/ 3431984 h 3476625"/>
              <a:gd name="connsiteX1775" fmla="*/ 5214296 w 11991973"/>
              <a:gd name="connsiteY1775" fmla="*/ 3370896 h 3476625"/>
              <a:gd name="connsiteX1776" fmla="*/ 5562440 w 11991973"/>
              <a:gd name="connsiteY1776" fmla="*/ 3245084 h 3476625"/>
              <a:gd name="connsiteX1777" fmla="*/ 5639651 w 11991973"/>
              <a:gd name="connsiteY1777" fmla="*/ 3227840 h 3476625"/>
              <a:gd name="connsiteX1778" fmla="*/ 5659585 w 11991973"/>
              <a:gd name="connsiteY1778" fmla="*/ 3229448 h 3476625"/>
              <a:gd name="connsiteX1779" fmla="*/ 5769070 w 11991973"/>
              <a:gd name="connsiteY1779" fmla="*/ 3207268 h 3476625"/>
              <a:gd name="connsiteX1780" fmla="*/ 5794271 w 11991973"/>
              <a:gd name="connsiteY1780" fmla="*/ 3198726 h 3476625"/>
              <a:gd name="connsiteX1781" fmla="*/ 5863890 w 11991973"/>
              <a:gd name="connsiteY1781" fmla="*/ 3190575 h 3476625"/>
              <a:gd name="connsiteX1782" fmla="*/ 5906354 w 11991973"/>
              <a:gd name="connsiteY1782" fmla="*/ 3193450 h 3476625"/>
              <a:gd name="connsiteX1783" fmla="*/ 5878145 w 11991973"/>
              <a:gd name="connsiteY1783" fmla="*/ 3219631 h 3476625"/>
              <a:gd name="connsiteX1784" fmla="*/ 5994742 w 11991973"/>
              <a:gd name="connsiteY1784" fmla="*/ 3170177 h 3476625"/>
              <a:gd name="connsiteX1785" fmla="*/ 6555157 w 11991973"/>
              <a:gd name="connsiteY1785" fmla="*/ 3068364 h 3476625"/>
              <a:gd name="connsiteX1786" fmla="*/ 7339366 w 11991973"/>
              <a:gd name="connsiteY1786" fmla="*/ 2879282 h 3476625"/>
              <a:gd name="connsiteX1787" fmla="*/ 7510325 w 11991973"/>
              <a:gd name="connsiteY1787" fmla="*/ 2822421 h 3476625"/>
              <a:gd name="connsiteX1788" fmla="*/ 7559547 w 11991973"/>
              <a:gd name="connsiteY1788" fmla="*/ 2804245 h 3476625"/>
              <a:gd name="connsiteX1789" fmla="*/ 7587752 w 11991973"/>
              <a:gd name="connsiteY1789" fmla="*/ 2798287 h 3476625"/>
              <a:gd name="connsiteX1790" fmla="*/ 8125454 w 11991973"/>
              <a:gd name="connsiteY1790" fmla="*/ 2696018 h 3476625"/>
              <a:gd name="connsiteX1791" fmla="*/ 7623461 w 11991973"/>
              <a:gd name="connsiteY1791" fmla="*/ 2780644 h 3476625"/>
              <a:gd name="connsiteX1792" fmla="*/ 7559547 w 11991973"/>
              <a:gd name="connsiteY1792" fmla="*/ 2804245 h 3476625"/>
              <a:gd name="connsiteX1793" fmla="*/ 7049520 w 11991973"/>
              <a:gd name="connsiteY1793" fmla="*/ 2912009 h 3476625"/>
              <a:gd name="connsiteX1794" fmla="*/ 5972174 w 11991973"/>
              <a:gd name="connsiteY1794" fmla="*/ 3141089 h 3476625"/>
              <a:gd name="connsiteX1795" fmla="*/ 5882787 w 11991973"/>
              <a:gd name="connsiteY1795" fmla="*/ 3168724 h 3476625"/>
              <a:gd name="connsiteX1796" fmla="*/ 5844206 w 11991973"/>
              <a:gd name="connsiteY1796" fmla="*/ 3181800 h 3476625"/>
              <a:gd name="connsiteX1797" fmla="*/ 5823842 w 11991973"/>
              <a:gd name="connsiteY1797" fmla="*/ 3178541 h 3476625"/>
              <a:gd name="connsiteX1798" fmla="*/ 5810443 w 11991973"/>
              <a:gd name="connsiteY1798" fmla="*/ 3190541 h 3476625"/>
              <a:gd name="connsiteX1799" fmla="*/ 5827370 w 11991973"/>
              <a:gd name="connsiteY1799" fmla="*/ 3187268 h 3476625"/>
              <a:gd name="connsiteX1800" fmla="*/ 5841666 w 11991973"/>
              <a:gd name="connsiteY1800" fmla="*/ 3182662 h 3476625"/>
              <a:gd name="connsiteX1801" fmla="*/ 5794271 w 11991973"/>
              <a:gd name="connsiteY1801" fmla="*/ 3198726 h 3476625"/>
              <a:gd name="connsiteX1802" fmla="*/ 5784204 w 11991973"/>
              <a:gd name="connsiteY1802" fmla="*/ 3199904 h 3476625"/>
              <a:gd name="connsiteX1803" fmla="*/ 5679615 w 11991973"/>
              <a:gd name="connsiteY1803" fmla="*/ 3218915 h 3476625"/>
              <a:gd name="connsiteX1804" fmla="*/ 5639651 w 11991973"/>
              <a:gd name="connsiteY1804" fmla="*/ 3227840 h 3476625"/>
              <a:gd name="connsiteX1805" fmla="*/ 5615353 w 11991973"/>
              <a:gd name="connsiteY1805" fmla="*/ 3225881 h 3476625"/>
              <a:gd name="connsiteX1806" fmla="*/ 5604759 w 11991973"/>
              <a:gd name="connsiteY1806" fmla="*/ 3220044 h 3476625"/>
              <a:gd name="connsiteX1807" fmla="*/ 5609220 w 11991973"/>
              <a:gd name="connsiteY1807" fmla="*/ 3213812 h 3476625"/>
              <a:gd name="connsiteX1808" fmla="*/ 5596997 w 11991973"/>
              <a:gd name="connsiteY1808" fmla="*/ 3215267 h 3476625"/>
              <a:gd name="connsiteX1809" fmla="*/ 5596759 w 11991973"/>
              <a:gd name="connsiteY1809" fmla="*/ 3215635 h 3476625"/>
              <a:gd name="connsiteX1810" fmla="*/ 5582893 w 11991973"/>
              <a:gd name="connsiteY1810" fmla="*/ 3207995 h 3476625"/>
              <a:gd name="connsiteX1811" fmla="*/ 5250026 w 11991973"/>
              <a:gd name="connsiteY1811" fmla="*/ 3283628 h 3476625"/>
              <a:gd name="connsiteX1812" fmla="*/ 5285758 w 11991973"/>
              <a:gd name="connsiteY1812" fmla="*/ 3234175 h 3476625"/>
              <a:gd name="connsiteX1813" fmla="*/ 5161639 w 11991973"/>
              <a:gd name="connsiteY1813" fmla="*/ 3286536 h 3476625"/>
              <a:gd name="connsiteX1814" fmla="*/ 5087589 w 11991973"/>
              <a:gd name="connsiteY1814" fmla="*/ 3284491 h 3476625"/>
              <a:gd name="connsiteX1815" fmla="*/ 5076085 w 11991973"/>
              <a:gd name="connsiteY1815" fmla="*/ 3290789 h 3476625"/>
              <a:gd name="connsiteX1816" fmla="*/ 5074660 w 11991973"/>
              <a:gd name="connsiteY1816" fmla="*/ 3276356 h 3476625"/>
              <a:gd name="connsiteX1817" fmla="*/ 5074661 w 11991973"/>
              <a:gd name="connsiteY1817" fmla="*/ 3275031 h 3476625"/>
              <a:gd name="connsiteX1818" fmla="*/ 5080538 w 11991973"/>
              <a:gd name="connsiteY1818" fmla="*/ 3275265 h 3476625"/>
              <a:gd name="connsiteX1819" fmla="*/ 5088295 w 11991973"/>
              <a:gd name="connsiteY1819" fmla="*/ 3269083 h 3476625"/>
              <a:gd name="connsiteX1820" fmla="*/ 5081948 w 11991973"/>
              <a:gd name="connsiteY1820" fmla="*/ 3266537 h 3476625"/>
              <a:gd name="connsiteX1821" fmla="*/ 5074661 w 11991973"/>
              <a:gd name="connsiteY1821" fmla="*/ 3272298 h 3476625"/>
              <a:gd name="connsiteX1822" fmla="*/ 5074661 w 11991973"/>
              <a:gd name="connsiteY1822" fmla="*/ 3254901 h 3476625"/>
              <a:gd name="connsiteX1823" fmla="*/ 5078894 w 11991973"/>
              <a:gd name="connsiteY1823" fmla="*/ 3248719 h 3476625"/>
              <a:gd name="connsiteX1824" fmla="*/ 5056325 w 11991973"/>
              <a:gd name="connsiteY1824" fmla="*/ 3245812 h 3476625"/>
              <a:gd name="connsiteX1825" fmla="*/ 5061968 w 11991973"/>
              <a:gd name="connsiteY1825" fmla="*/ 3266173 h 3476625"/>
              <a:gd name="connsiteX1826" fmla="*/ 5033758 w 11991973"/>
              <a:gd name="connsiteY1826" fmla="*/ 3274900 h 3476625"/>
              <a:gd name="connsiteX1827" fmla="*/ 4998027 w 11991973"/>
              <a:gd name="connsiteY1827" fmla="*/ 3286536 h 3476625"/>
              <a:gd name="connsiteX1828" fmla="*/ 4909641 w 11991973"/>
              <a:gd name="connsiteY1828" fmla="*/ 3301081 h 3476625"/>
              <a:gd name="connsiteX1829" fmla="*/ 4811848 w 11991973"/>
              <a:gd name="connsiteY1829" fmla="*/ 3309808 h 3476625"/>
              <a:gd name="connsiteX1830" fmla="*/ 4787167 w 11991973"/>
              <a:gd name="connsiteY1830" fmla="*/ 3279264 h 3476625"/>
              <a:gd name="connsiteX1831" fmla="*/ 4776555 w 11991973"/>
              <a:gd name="connsiteY1831" fmla="*/ 3290467 h 3476625"/>
              <a:gd name="connsiteX1832" fmla="*/ 4775177 w 11991973"/>
              <a:gd name="connsiteY1832" fmla="*/ 3288400 h 3476625"/>
              <a:gd name="connsiteX1833" fmla="*/ 4775177 w 11991973"/>
              <a:gd name="connsiteY1833" fmla="*/ 3291263 h 3476625"/>
              <a:gd name="connsiteX1834" fmla="*/ 4775405 w 11991973"/>
              <a:gd name="connsiteY1834" fmla="*/ 3291682 h 3476625"/>
              <a:gd name="connsiteX1835" fmla="*/ 4761337 w 11991973"/>
              <a:gd name="connsiteY1835" fmla="*/ 3306536 h 3476625"/>
              <a:gd name="connsiteX1836" fmla="*/ 4744337 w 11991973"/>
              <a:gd name="connsiteY1836" fmla="*/ 3318910 h 3476625"/>
              <a:gd name="connsiteX1837" fmla="*/ 4739211 w 11991973"/>
              <a:gd name="connsiteY1837" fmla="*/ 3301808 h 3476625"/>
              <a:gd name="connsiteX1838" fmla="*/ 4732601 w 11991973"/>
              <a:gd name="connsiteY1838" fmla="*/ 3290090 h 3476625"/>
              <a:gd name="connsiteX1839" fmla="*/ 4749407 w 11991973"/>
              <a:gd name="connsiteY1839" fmla="*/ 3277764 h 3476625"/>
              <a:gd name="connsiteX1840" fmla="*/ 4725341 w 11991973"/>
              <a:gd name="connsiteY1840" fmla="*/ 3274900 h 3476625"/>
              <a:gd name="connsiteX1841" fmla="*/ 4830654 w 11991973"/>
              <a:gd name="connsiteY1841" fmla="*/ 3266174 h 3476625"/>
              <a:gd name="connsiteX1842" fmla="*/ 5077013 w 11991973"/>
              <a:gd name="connsiteY1842" fmla="*/ 3152725 h 3476625"/>
              <a:gd name="connsiteX1843" fmla="*/ 5065728 w 11991973"/>
              <a:gd name="connsiteY1843" fmla="*/ 3143997 h 3476625"/>
              <a:gd name="connsiteX1844" fmla="*/ 5071371 w 11991973"/>
              <a:gd name="connsiteY1844" fmla="*/ 3173087 h 3476625"/>
              <a:gd name="connsiteX1845" fmla="*/ 5385429 w 11991973"/>
              <a:gd name="connsiteY1845" fmla="*/ 3065455 h 3476625"/>
              <a:gd name="connsiteX1846" fmla="*/ 4789280 w 11991973"/>
              <a:gd name="connsiteY1846" fmla="*/ 3141089 h 3476625"/>
              <a:gd name="connsiteX1847" fmla="*/ 4155520 w 11991973"/>
              <a:gd name="connsiteY1847" fmla="*/ 3267264 h 3476625"/>
              <a:gd name="connsiteX1848" fmla="*/ 3779068 w 11991973"/>
              <a:gd name="connsiteY1848" fmla="*/ 3349012 h 3476625"/>
              <a:gd name="connsiteX1849" fmla="*/ 3777376 w 11991973"/>
              <a:gd name="connsiteY1849" fmla="*/ 3347851 h 3476625"/>
              <a:gd name="connsiteX1850" fmla="*/ 3775142 w 11991973"/>
              <a:gd name="connsiteY1850" fmla="*/ 3349865 h 3476625"/>
              <a:gd name="connsiteX1851" fmla="*/ 3565138 w 11991973"/>
              <a:gd name="connsiteY1851" fmla="*/ 3395468 h 3476625"/>
              <a:gd name="connsiteX1852" fmla="*/ 3570656 w 11991973"/>
              <a:gd name="connsiteY1852" fmla="*/ 3388350 h 3476625"/>
              <a:gd name="connsiteX1853" fmla="*/ 3548088 w 11991973"/>
              <a:gd name="connsiteY1853" fmla="*/ 3397077 h 3476625"/>
              <a:gd name="connsiteX1854" fmla="*/ 3553719 w 11991973"/>
              <a:gd name="connsiteY1854" fmla="*/ 3397948 h 3476625"/>
              <a:gd name="connsiteX1855" fmla="*/ 3544328 w 11991973"/>
              <a:gd name="connsiteY1855" fmla="*/ 3399986 h 3476625"/>
              <a:gd name="connsiteX1856" fmla="*/ 2970749 w 11991973"/>
              <a:gd name="connsiteY1856" fmla="*/ 3463983 h 3476625"/>
              <a:gd name="connsiteX1857" fmla="*/ 3143762 w 11991973"/>
              <a:gd name="connsiteY1857" fmla="*/ 3402895 h 3476625"/>
              <a:gd name="connsiteX1858" fmla="*/ 3491908 w 11991973"/>
              <a:gd name="connsiteY1858" fmla="*/ 3277082 h 3476625"/>
              <a:gd name="connsiteX1859" fmla="*/ 3569118 w 11991973"/>
              <a:gd name="connsiteY1859" fmla="*/ 3259839 h 3476625"/>
              <a:gd name="connsiteX1860" fmla="*/ 3589052 w 11991973"/>
              <a:gd name="connsiteY1860" fmla="*/ 3261447 h 3476625"/>
              <a:gd name="connsiteX1861" fmla="*/ 3698539 w 11991973"/>
              <a:gd name="connsiteY1861" fmla="*/ 3239267 h 3476625"/>
              <a:gd name="connsiteX1862" fmla="*/ 3723742 w 11991973"/>
              <a:gd name="connsiteY1862" fmla="*/ 3230724 h 3476625"/>
              <a:gd name="connsiteX1863" fmla="*/ 3793358 w 11991973"/>
              <a:gd name="connsiteY1863" fmla="*/ 3222573 h 3476625"/>
              <a:gd name="connsiteX1864" fmla="*/ 3835821 w 11991973"/>
              <a:gd name="connsiteY1864" fmla="*/ 3225448 h 3476625"/>
              <a:gd name="connsiteX1865" fmla="*/ 3807613 w 11991973"/>
              <a:gd name="connsiteY1865" fmla="*/ 3251629 h 3476625"/>
              <a:gd name="connsiteX1866" fmla="*/ 3924209 w 11991973"/>
              <a:gd name="connsiteY1866" fmla="*/ 3202177 h 3476625"/>
              <a:gd name="connsiteX1867" fmla="*/ 4484624 w 11991973"/>
              <a:gd name="connsiteY1867" fmla="*/ 3100363 h 3476625"/>
              <a:gd name="connsiteX1868" fmla="*/ 5985338 w 11991973"/>
              <a:gd name="connsiteY1868" fmla="*/ 2751287 h 3476625"/>
              <a:gd name="connsiteX1869" fmla="*/ 5966532 w 11991973"/>
              <a:gd name="connsiteY1869" fmla="*/ 2745470 h 3476625"/>
              <a:gd name="connsiteX1870" fmla="*/ 3901643 w 11991973"/>
              <a:gd name="connsiteY1870" fmla="*/ 3173087 h 3476625"/>
              <a:gd name="connsiteX1871" fmla="*/ 3812256 w 11991973"/>
              <a:gd name="connsiteY1871" fmla="*/ 3200722 h 3476625"/>
              <a:gd name="connsiteX1872" fmla="*/ 3723742 w 11991973"/>
              <a:gd name="connsiteY1872" fmla="*/ 3230724 h 3476625"/>
              <a:gd name="connsiteX1873" fmla="*/ 3713671 w 11991973"/>
              <a:gd name="connsiteY1873" fmla="*/ 3231902 h 3476625"/>
              <a:gd name="connsiteX1874" fmla="*/ 3609083 w 11991973"/>
              <a:gd name="connsiteY1874" fmla="*/ 3250913 h 3476625"/>
              <a:gd name="connsiteX1875" fmla="*/ 3569118 w 11991973"/>
              <a:gd name="connsiteY1875" fmla="*/ 3259839 h 3476625"/>
              <a:gd name="connsiteX1876" fmla="*/ 3544821 w 11991973"/>
              <a:gd name="connsiteY1876" fmla="*/ 3257879 h 3476625"/>
              <a:gd name="connsiteX1877" fmla="*/ 3534085 w 11991973"/>
              <a:gd name="connsiteY1877" fmla="*/ 3251963 h 3476625"/>
              <a:gd name="connsiteX1878" fmla="*/ 3540567 w 11991973"/>
              <a:gd name="connsiteY1878" fmla="*/ 3242902 h 3476625"/>
              <a:gd name="connsiteX1879" fmla="*/ 3528344 w 11991973"/>
              <a:gd name="connsiteY1879" fmla="*/ 3244357 h 3476625"/>
              <a:gd name="connsiteX1880" fmla="*/ 3526226 w 11991973"/>
              <a:gd name="connsiteY1880" fmla="*/ 3247633 h 3476625"/>
              <a:gd name="connsiteX1881" fmla="*/ 3512359 w 11991973"/>
              <a:gd name="connsiteY1881" fmla="*/ 3239993 h 3476625"/>
              <a:gd name="connsiteX1882" fmla="*/ 3179494 w 11991973"/>
              <a:gd name="connsiteY1882" fmla="*/ 3315626 h 3476625"/>
              <a:gd name="connsiteX1883" fmla="*/ 3215227 w 11991973"/>
              <a:gd name="connsiteY1883" fmla="*/ 3266174 h 3476625"/>
              <a:gd name="connsiteX1884" fmla="*/ 3091107 w 11991973"/>
              <a:gd name="connsiteY1884" fmla="*/ 3318535 h 3476625"/>
              <a:gd name="connsiteX1885" fmla="*/ 3017058 w 11991973"/>
              <a:gd name="connsiteY1885" fmla="*/ 3316490 h 3476625"/>
              <a:gd name="connsiteX1886" fmla="*/ 3005554 w 11991973"/>
              <a:gd name="connsiteY1886" fmla="*/ 3322787 h 3476625"/>
              <a:gd name="connsiteX1887" fmla="*/ 3004129 w 11991973"/>
              <a:gd name="connsiteY1887" fmla="*/ 3308354 h 3476625"/>
              <a:gd name="connsiteX1888" fmla="*/ 3004129 w 11991973"/>
              <a:gd name="connsiteY1888" fmla="*/ 3304046 h 3476625"/>
              <a:gd name="connsiteX1889" fmla="*/ 3011887 w 11991973"/>
              <a:gd name="connsiteY1889" fmla="*/ 3304354 h 3476625"/>
              <a:gd name="connsiteX1890" fmla="*/ 3019643 w 11991973"/>
              <a:gd name="connsiteY1890" fmla="*/ 3298173 h 3476625"/>
              <a:gd name="connsiteX1891" fmla="*/ 3013296 w 11991973"/>
              <a:gd name="connsiteY1891" fmla="*/ 3295627 h 3476625"/>
              <a:gd name="connsiteX1892" fmla="*/ 3004129 w 11991973"/>
              <a:gd name="connsiteY1892" fmla="*/ 3302876 h 3476625"/>
              <a:gd name="connsiteX1893" fmla="*/ 3004129 w 11991973"/>
              <a:gd name="connsiteY1893" fmla="*/ 3286901 h 3476625"/>
              <a:gd name="connsiteX1894" fmla="*/ 3008360 w 11991973"/>
              <a:gd name="connsiteY1894" fmla="*/ 3280719 h 3476625"/>
              <a:gd name="connsiteX1895" fmla="*/ 2985794 w 11991973"/>
              <a:gd name="connsiteY1895" fmla="*/ 3277809 h 3476625"/>
              <a:gd name="connsiteX1896" fmla="*/ 2991435 w 11991973"/>
              <a:gd name="connsiteY1896" fmla="*/ 3298173 h 3476625"/>
              <a:gd name="connsiteX1897" fmla="*/ 2963223 w 11991973"/>
              <a:gd name="connsiteY1897" fmla="*/ 3306899 h 3476625"/>
              <a:gd name="connsiteX1898" fmla="*/ 2927494 w 11991973"/>
              <a:gd name="connsiteY1898" fmla="*/ 3318535 h 3476625"/>
              <a:gd name="connsiteX1899" fmla="*/ 2839107 w 11991973"/>
              <a:gd name="connsiteY1899" fmla="*/ 3333080 h 3476625"/>
              <a:gd name="connsiteX1900" fmla="*/ 2741316 w 11991973"/>
              <a:gd name="connsiteY1900" fmla="*/ 3341806 h 3476625"/>
              <a:gd name="connsiteX1901" fmla="*/ 2716635 w 11991973"/>
              <a:gd name="connsiteY1901" fmla="*/ 3311263 h 3476625"/>
              <a:gd name="connsiteX1902" fmla="*/ 2708266 w 11991973"/>
              <a:gd name="connsiteY1902" fmla="*/ 3320098 h 3476625"/>
              <a:gd name="connsiteX1903" fmla="*/ 2706525 w 11991973"/>
              <a:gd name="connsiteY1903" fmla="*/ 3317490 h 3476625"/>
              <a:gd name="connsiteX1904" fmla="*/ 2706526 w 11991973"/>
              <a:gd name="connsiteY1904" fmla="*/ 3320353 h 3476625"/>
              <a:gd name="connsiteX1905" fmla="*/ 2707073 w 11991973"/>
              <a:gd name="connsiteY1905" fmla="*/ 3321358 h 3476625"/>
              <a:gd name="connsiteX1906" fmla="*/ 2690804 w 11991973"/>
              <a:gd name="connsiteY1906" fmla="*/ 3338535 h 3476625"/>
              <a:gd name="connsiteX1907" fmla="*/ 2673803 w 11991973"/>
              <a:gd name="connsiteY1907" fmla="*/ 3350910 h 3476625"/>
              <a:gd name="connsiteX1908" fmla="*/ 2668679 w 11991973"/>
              <a:gd name="connsiteY1908" fmla="*/ 3333807 h 3476625"/>
              <a:gd name="connsiteX1909" fmla="*/ 2662068 w 11991973"/>
              <a:gd name="connsiteY1909" fmla="*/ 3322088 h 3476625"/>
              <a:gd name="connsiteX1910" fmla="*/ 2678875 w 11991973"/>
              <a:gd name="connsiteY1910" fmla="*/ 3309762 h 3476625"/>
              <a:gd name="connsiteX1911" fmla="*/ 2654808 w 11991973"/>
              <a:gd name="connsiteY1911" fmla="*/ 3306899 h 3476625"/>
              <a:gd name="connsiteX1912" fmla="*/ 2760122 w 11991973"/>
              <a:gd name="connsiteY1912" fmla="*/ 3298173 h 3476625"/>
              <a:gd name="connsiteX1913" fmla="*/ 3006480 w 11991973"/>
              <a:gd name="connsiteY1913" fmla="*/ 3184723 h 3476625"/>
              <a:gd name="connsiteX1914" fmla="*/ 2995195 w 11991973"/>
              <a:gd name="connsiteY1914" fmla="*/ 3175996 h 3476625"/>
              <a:gd name="connsiteX1915" fmla="*/ 3000837 w 11991973"/>
              <a:gd name="connsiteY1915" fmla="*/ 3205086 h 3476625"/>
              <a:gd name="connsiteX1916" fmla="*/ 3314898 w 11991973"/>
              <a:gd name="connsiteY1916" fmla="*/ 3097454 h 3476625"/>
              <a:gd name="connsiteX1917" fmla="*/ 2965106 w 11991973"/>
              <a:gd name="connsiteY1917" fmla="*/ 3129452 h 3476625"/>
              <a:gd name="connsiteX1918" fmla="*/ 3092282 w 11991973"/>
              <a:gd name="connsiteY1918" fmla="*/ 3068728 h 3476625"/>
              <a:gd name="connsiteX1919" fmla="*/ 3161370 w 11991973"/>
              <a:gd name="connsiteY1919" fmla="*/ 3042620 h 3476625"/>
              <a:gd name="connsiteX1920" fmla="*/ 3172911 w 11991973"/>
              <a:gd name="connsiteY1920" fmla="*/ 3042547 h 3476625"/>
              <a:gd name="connsiteX1921" fmla="*/ 3237790 w 11991973"/>
              <a:gd name="connsiteY1921" fmla="*/ 3027639 h 3476625"/>
              <a:gd name="connsiteX1922" fmla="*/ 3183814 w 11991973"/>
              <a:gd name="connsiteY1922" fmla="*/ 3034139 h 3476625"/>
              <a:gd name="connsiteX1923" fmla="*/ 3161370 w 11991973"/>
              <a:gd name="connsiteY1923" fmla="*/ 3042620 h 3476625"/>
              <a:gd name="connsiteX1924" fmla="*/ 3136770 w 11991973"/>
              <a:gd name="connsiteY1924" fmla="*/ 3042774 h 3476625"/>
              <a:gd name="connsiteX1925" fmla="*/ 3124955 w 11991973"/>
              <a:gd name="connsiteY1925" fmla="*/ 3042183 h 3476625"/>
              <a:gd name="connsiteX1926" fmla="*/ 3140003 w 11991973"/>
              <a:gd name="connsiteY1926" fmla="*/ 3016003 h 3476625"/>
              <a:gd name="connsiteX1927" fmla="*/ 3152698 w 11991973"/>
              <a:gd name="connsiteY1927" fmla="*/ 3026549 h 3476625"/>
              <a:gd name="connsiteX1928" fmla="*/ 3155489 w 11991973"/>
              <a:gd name="connsiteY1928" fmla="*/ 3022556 h 3476625"/>
              <a:gd name="connsiteX1929" fmla="*/ 3151285 w 11991973"/>
              <a:gd name="connsiteY1929" fmla="*/ 3039274 h 3476625"/>
              <a:gd name="connsiteX1930" fmla="*/ 3292330 w 11991973"/>
              <a:gd name="connsiteY1930" fmla="*/ 2984005 h 3476625"/>
              <a:gd name="connsiteX1931" fmla="*/ 3262239 w 11991973"/>
              <a:gd name="connsiteY1931" fmla="*/ 3007277 h 3476625"/>
              <a:gd name="connsiteX1932" fmla="*/ 3820775 w 11991973"/>
              <a:gd name="connsiteY1932" fmla="*/ 2835647 h 3476625"/>
              <a:gd name="connsiteX1933" fmla="*/ 3788808 w 11991973"/>
              <a:gd name="connsiteY1933" fmla="*/ 2826921 h 3476625"/>
              <a:gd name="connsiteX1934" fmla="*/ 3783164 w 11991973"/>
              <a:gd name="connsiteY1934" fmla="*/ 2824012 h 3476625"/>
              <a:gd name="connsiteX1935" fmla="*/ 3841464 w 11991973"/>
              <a:gd name="connsiteY1935" fmla="*/ 2847283 h 3476625"/>
              <a:gd name="connsiteX1936" fmla="*/ 4007190 w 11991973"/>
              <a:gd name="connsiteY1936" fmla="*/ 2786559 h 3476625"/>
              <a:gd name="connsiteX1937" fmla="*/ 4075323 w 11991973"/>
              <a:gd name="connsiteY1937" fmla="*/ 2759786 h 3476625"/>
              <a:gd name="connsiteX1938" fmla="*/ 4118496 w 11991973"/>
              <a:gd name="connsiteY1938" fmla="*/ 2748334 h 3476625"/>
              <a:gd name="connsiteX1939" fmla="*/ 4148046 w 11991973"/>
              <a:gd name="connsiteY1939" fmla="*/ 2745790 h 3476625"/>
              <a:gd name="connsiteX1940" fmla="*/ 4151759 w 11991973"/>
              <a:gd name="connsiteY1940" fmla="*/ 2771650 h 3476625"/>
              <a:gd name="connsiteX1941" fmla="*/ 4317252 w 11991973"/>
              <a:gd name="connsiteY1941" fmla="*/ 2748379 h 3476625"/>
              <a:gd name="connsiteX1942" fmla="*/ 4376490 w 11991973"/>
              <a:gd name="connsiteY1942" fmla="*/ 2706926 h 3476625"/>
              <a:gd name="connsiteX1943" fmla="*/ 4415131 w 11991973"/>
              <a:gd name="connsiteY1943" fmla="*/ 2688774 h 3476625"/>
              <a:gd name="connsiteX1944" fmla="*/ 4424217 w 11991973"/>
              <a:gd name="connsiteY1944" fmla="*/ 2689682 h 3476625"/>
              <a:gd name="connsiteX1945" fmla="*/ 4423976 w 11991973"/>
              <a:gd name="connsiteY1945" fmla="*/ 2693155 h 3476625"/>
              <a:gd name="connsiteX1946" fmla="*/ 4432188 w 11991973"/>
              <a:gd name="connsiteY1946" fmla="*/ 2690955 h 3476625"/>
              <a:gd name="connsiteX1947" fmla="*/ 4432698 w 11991973"/>
              <a:gd name="connsiteY1947" fmla="*/ 2690529 h 3476625"/>
              <a:gd name="connsiteX1948" fmla="*/ 4446248 w 11991973"/>
              <a:gd name="connsiteY1948" fmla="*/ 2691883 h 3476625"/>
              <a:gd name="connsiteX1949" fmla="*/ 4451810 w 11991973"/>
              <a:gd name="connsiteY1949" fmla="*/ 2691993 h 3476625"/>
              <a:gd name="connsiteX1950" fmla="*/ 4448893 w 11991973"/>
              <a:gd name="connsiteY1950" fmla="*/ 2698927 h 3476625"/>
              <a:gd name="connsiteX1951" fmla="*/ 4459004 w 11991973"/>
              <a:gd name="connsiteY1951" fmla="*/ 2694927 h 3476625"/>
              <a:gd name="connsiteX1952" fmla="*/ 4458313 w 11991973"/>
              <a:gd name="connsiteY1952" fmla="*/ 2692123 h 3476625"/>
              <a:gd name="connsiteX1953" fmla="*/ 4467123 w 11991973"/>
              <a:gd name="connsiteY1953" fmla="*/ 2692298 h 3476625"/>
              <a:gd name="connsiteX1954" fmla="*/ 4461793 w 11991973"/>
              <a:gd name="connsiteY1954" fmla="*/ 2702564 h 3476625"/>
              <a:gd name="connsiteX1955" fmla="*/ 4447013 w 11991973"/>
              <a:gd name="connsiteY1955" fmla="*/ 2710563 h 3476625"/>
              <a:gd name="connsiteX1956" fmla="*/ 4501550 w 11991973"/>
              <a:gd name="connsiteY1956" fmla="*/ 2684382 h 3476625"/>
              <a:gd name="connsiteX1957" fmla="*/ 4483000 w 11991973"/>
              <a:gd name="connsiteY1957" fmla="*/ 2692615 h 3476625"/>
              <a:gd name="connsiteX1958" fmla="*/ 4467123 w 11991973"/>
              <a:gd name="connsiteY1958" fmla="*/ 2692298 h 3476625"/>
              <a:gd name="connsiteX1959" fmla="*/ 4469348 w 11991973"/>
              <a:gd name="connsiteY1959" fmla="*/ 2688019 h 3476625"/>
              <a:gd name="connsiteX1960" fmla="*/ 4478982 w 11991973"/>
              <a:gd name="connsiteY1960" fmla="*/ 2669837 h 3476625"/>
              <a:gd name="connsiteX1961" fmla="*/ 4424915 w 11991973"/>
              <a:gd name="connsiteY1961" fmla="*/ 2679655 h 3476625"/>
              <a:gd name="connsiteX1962" fmla="*/ 4424582 w 11991973"/>
              <a:gd name="connsiteY1962" fmla="*/ 2684435 h 3476625"/>
              <a:gd name="connsiteX1963" fmla="*/ 4424094 w 11991973"/>
              <a:gd name="connsiteY1963" fmla="*/ 2684564 h 3476625"/>
              <a:gd name="connsiteX1964" fmla="*/ 4415131 w 11991973"/>
              <a:gd name="connsiteY1964" fmla="*/ 2688774 h 3476625"/>
              <a:gd name="connsiteX1965" fmla="*/ 4338410 w 11991973"/>
              <a:gd name="connsiteY1965" fmla="*/ 2681109 h 3476625"/>
              <a:gd name="connsiteX1966" fmla="*/ 4166840 w 11991973"/>
              <a:gd name="connsiteY1966" fmla="*/ 2707648 h 3476625"/>
              <a:gd name="connsiteX1967" fmla="*/ 4130686 w 11991973"/>
              <a:gd name="connsiteY1967" fmla="*/ 2742243 h 3476625"/>
              <a:gd name="connsiteX1968" fmla="*/ 4103539 w 11991973"/>
              <a:gd name="connsiteY1968" fmla="*/ 2748698 h 3476625"/>
              <a:gd name="connsiteX1969" fmla="*/ 4075323 w 11991973"/>
              <a:gd name="connsiteY1969" fmla="*/ 2759786 h 3476625"/>
              <a:gd name="connsiteX1970" fmla="*/ 4067602 w 11991973"/>
              <a:gd name="connsiteY1970" fmla="*/ 2761833 h 3476625"/>
              <a:gd name="connsiteX1971" fmla="*/ 3986270 w 11991973"/>
              <a:gd name="connsiteY1971" fmla="*/ 2771651 h 3476625"/>
              <a:gd name="connsiteX1972" fmla="*/ 4006955 w 11991973"/>
              <a:gd name="connsiteY1972" fmla="*/ 2754197 h 3476625"/>
              <a:gd name="connsiteX1973" fmla="*/ 3982038 w 11991973"/>
              <a:gd name="connsiteY1973" fmla="*/ 2752378 h 3476625"/>
              <a:gd name="connsiteX1974" fmla="*/ 3978910 w 11991973"/>
              <a:gd name="connsiteY1974" fmla="*/ 2753473 h 3476625"/>
              <a:gd name="connsiteX1975" fmla="*/ 3979684 w 11991973"/>
              <a:gd name="connsiteY1975" fmla="*/ 2748794 h 3476625"/>
              <a:gd name="connsiteX1976" fmla="*/ 4116028 w 11991973"/>
              <a:gd name="connsiteY1976" fmla="*/ 2716380 h 3476625"/>
              <a:gd name="connsiteX1977" fmla="*/ 4100719 w 11991973"/>
              <a:gd name="connsiteY1977" fmla="*/ 2715154 h 3476625"/>
              <a:gd name="connsiteX1978" fmla="*/ 4051136 w 11991973"/>
              <a:gd name="connsiteY1978" fmla="*/ 2720749 h 3476625"/>
              <a:gd name="connsiteX1979" fmla="*/ 4056084 w 11991973"/>
              <a:gd name="connsiteY1979" fmla="*/ 2713836 h 3476625"/>
              <a:gd name="connsiteX1980" fmla="*/ 4051149 w 11991973"/>
              <a:gd name="connsiteY1980" fmla="*/ 2714927 h 3476625"/>
              <a:gd name="connsiteX1981" fmla="*/ 4044592 w 11991973"/>
              <a:gd name="connsiteY1981" fmla="*/ 2721487 h 3476625"/>
              <a:gd name="connsiteX1982" fmla="*/ 4041509 w 11991973"/>
              <a:gd name="connsiteY1982" fmla="*/ 2721835 h 3476625"/>
              <a:gd name="connsiteX1983" fmla="*/ 3948656 w 11991973"/>
              <a:gd name="connsiteY1983" fmla="*/ 2742561 h 3476625"/>
              <a:gd name="connsiteX1984" fmla="*/ 3826418 w 11991973"/>
              <a:gd name="connsiteY1984" fmla="*/ 2789105 h 3476625"/>
              <a:gd name="connsiteX1985" fmla="*/ 3542449 w 11991973"/>
              <a:gd name="connsiteY1985" fmla="*/ 2832739 h 3476625"/>
              <a:gd name="connsiteX1986" fmla="*/ 2965106 w 11991973"/>
              <a:gd name="connsiteY1986" fmla="*/ 2917099 h 3476625"/>
              <a:gd name="connsiteX1987" fmla="*/ 2985793 w 11991973"/>
              <a:gd name="connsiteY1987" fmla="*/ 2893827 h 3476625"/>
              <a:gd name="connsiteX1988" fmla="*/ 2951943 w 11991973"/>
              <a:gd name="connsiteY1988" fmla="*/ 2899645 h 3476625"/>
              <a:gd name="connsiteX1989" fmla="*/ 2966988 w 11991973"/>
              <a:gd name="connsiteY1989" fmla="*/ 2931644 h 3476625"/>
              <a:gd name="connsiteX1990" fmla="*/ 2903047 w 11991973"/>
              <a:gd name="connsiteY1990" fmla="*/ 2908371 h 3476625"/>
              <a:gd name="connsiteX1991" fmla="*/ 1990958 w 11991973"/>
              <a:gd name="connsiteY1991" fmla="*/ 3091637 h 3476625"/>
              <a:gd name="connsiteX1992" fmla="*/ 1650335 w 11991973"/>
              <a:gd name="connsiteY1992" fmla="*/ 3161451 h 3476625"/>
              <a:gd name="connsiteX1993" fmla="*/ 1561147 w 11991973"/>
              <a:gd name="connsiteY1993" fmla="*/ 3179817 h 3476625"/>
              <a:gd name="connsiteX1994" fmla="*/ 1562183 w 11991973"/>
              <a:gd name="connsiteY1994" fmla="*/ 3175996 h 3476625"/>
              <a:gd name="connsiteX1995" fmla="*/ 1554896 w 11991973"/>
              <a:gd name="connsiteY1995" fmla="*/ 3176360 h 3476625"/>
              <a:gd name="connsiteX1996" fmla="*/ 1552125 w 11991973"/>
              <a:gd name="connsiteY1996" fmla="*/ 3181676 h 3476625"/>
              <a:gd name="connsiteX1997" fmla="*/ 1480818 w 11991973"/>
              <a:gd name="connsiteY1997" fmla="*/ 3196359 h 3476625"/>
              <a:gd name="connsiteX1998" fmla="*/ 1319585 w 11991973"/>
              <a:gd name="connsiteY1998" fmla="*/ 3231267 h 3476625"/>
              <a:gd name="connsiteX1999" fmla="*/ 746005 w 11991973"/>
              <a:gd name="connsiteY1999" fmla="*/ 3295264 h 3476625"/>
              <a:gd name="connsiteX2000" fmla="*/ 919019 w 11991973"/>
              <a:gd name="connsiteY2000" fmla="*/ 3234174 h 3476625"/>
              <a:gd name="connsiteX2001" fmla="*/ 1267165 w 11991973"/>
              <a:gd name="connsiteY2001" fmla="*/ 3108363 h 3476625"/>
              <a:gd name="connsiteX2002" fmla="*/ 1337955 w 11991973"/>
              <a:gd name="connsiteY2002" fmla="*/ 3092553 h 3476625"/>
              <a:gd name="connsiteX2003" fmla="*/ 1356210 w 11991973"/>
              <a:gd name="connsiteY2003" fmla="*/ 3096586 h 3476625"/>
              <a:gd name="connsiteX2004" fmla="*/ 1466360 w 11991973"/>
              <a:gd name="connsiteY2004" fmla="*/ 3094318 h 3476625"/>
              <a:gd name="connsiteX2005" fmla="*/ 1592898 w 11991973"/>
              <a:gd name="connsiteY2005" fmla="*/ 3073602 h 3476625"/>
              <a:gd name="connsiteX2006" fmla="*/ 1582868 w 11991973"/>
              <a:gd name="connsiteY2006" fmla="*/ 3082909 h 3476625"/>
              <a:gd name="connsiteX2007" fmla="*/ 1603467 w 11991973"/>
              <a:gd name="connsiteY2007" fmla="*/ 3074774 h 3476625"/>
              <a:gd name="connsiteX2008" fmla="*/ 1616668 w 11991973"/>
              <a:gd name="connsiteY2008" fmla="*/ 3068912 h 3476625"/>
              <a:gd name="connsiteX2009" fmla="*/ 1759409 w 11991973"/>
              <a:gd name="connsiteY2009" fmla="*/ 3035275 h 3476625"/>
              <a:gd name="connsiteX2010" fmla="*/ 1797302 w 11991973"/>
              <a:gd name="connsiteY2010" fmla="*/ 3024786 h 3476625"/>
              <a:gd name="connsiteX2011" fmla="*/ 1823792 w 11991973"/>
              <a:gd name="connsiteY2011" fmla="*/ 3018776 h 3476625"/>
              <a:gd name="connsiteX2012" fmla="*/ 1851838 w 11991973"/>
              <a:gd name="connsiteY2012" fmla="*/ 3009689 h 3476625"/>
              <a:gd name="connsiteX2013" fmla="*/ 1913527 w 11991973"/>
              <a:gd name="connsiteY2013" fmla="*/ 2992613 h 3476625"/>
              <a:gd name="connsiteX2014" fmla="*/ 2164991 w 11991973"/>
              <a:gd name="connsiteY2014" fmla="*/ 2916285 h 3476625"/>
              <a:gd name="connsiteX2015" fmla="*/ 2181536 w 11991973"/>
              <a:gd name="connsiteY2015" fmla="*/ 2911364 h 3476625"/>
              <a:gd name="connsiteX2016" fmla="*/ 2224466 w 11991973"/>
              <a:gd name="connsiteY2016" fmla="*/ 2909889 h 3476625"/>
              <a:gd name="connsiteX2017" fmla="*/ 2259882 w 11991973"/>
              <a:gd name="connsiteY2017" fmla="*/ 2931644 h 3476625"/>
              <a:gd name="connsiteX2018" fmla="*/ 2447749 w 11991973"/>
              <a:gd name="connsiteY2018" fmla="*/ 2869311 h 3476625"/>
              <a:gd name="connsiteX2019" fmla="*/ 2516397 w 11991973"/>
              <a:gd name="connsiteY2019" fmla="*/ 2842866 h 3476625"/>
              <a:gd name="connsiteX2020" fmla="*/ 2541503 w 11991973"/>
              <a:gd name="connsiteY2020" fmla="*/ 2838193 h 3476625"/>
              <a:gd name="connsiteX2021" fmla="*/ 2807136 w 11991973"/>
              <a:gd name="connsiteY2021" fmla="*/ 2777469 h 3476625"/>
              <a:gd name="connsiteX2022" fmla="*/ 2539856 w 11991973"/>
              <a:gd name="connsiteY2022" fmla="*/ 2833829 h 3476625"/>
              <a:gd name="connsiteX2023" fmla="*/ 2516397 w 11991973"/>
              <a:gd name="connsiteY2023" fmla="*/ 2842866 h 3476625"/>
              <a:gd name="connsiteX2024" fmla="*/ 2377658 w 11991973"/>
              <a:gd name="connsiteY2024" fmla="*/ 2868692 h 3476625"/>
              <a:gd name="connsiteX2025" fmla="*/ 2233555 w 11991973"/>
              <a:gd name="connsiteY2025" fmla="*/ 2896736 h 3476625"/>
              <a:gd name="connsiteX2026" fmla="*/ 2205536 w 11991973"/>
              <a:gd name="connsiteY2026" fmla="*/ 2904225 h 3476625"/>
              <a:gd name="connsiteX2027" fmla="*/ 2181536 w 11991973"/>
              <a:gd name="connsiteY2027" fmla="*/ 2911364 h 3476625"/>
              <a:gd name="connsiteX2028" fmla="*/ 2164121 w 11991973"/>
              <a:gd name="connsiteY2028" fmla="*/ 2911963 h 3476625"/>
              <a:gd name="connsiteX2029" fmla="*/ 1908685 w 11991973"/>
              <a:gd name="connsiteY2029" fmla="*/ 2991271 h 3476625"/>
              <a:gd name="connsiteX2030" fmla="*/ 1851838 w 11991973"/>
              <a:gd name="connsiteY2030" fmla="*/ 3009689 h 3476625"/>
              <a:gd name="connsiteX2031" fmla="*/ 1797302 w 11991973"/>
              <a:gd name="connsiteY2031" fmla="*/ 3024786 h 3476625"/>
              <a:gd name="connsiteX2032" fmla="*/ 1751545 w 11991973"/>
              <a:gd name="connsiteY2032" fmla="*/ 3035167 h 3476625"/>
              <a:gd name="connsiteX2033" fmla="*/ 1699465 w 11991973"/>
              <a:gd name="connsiteY2033" fmla="*/ 3033457 h 3476625"/>
              <a:gd name="connsiteX2034" fmla="*/ 1643284 w 11991973"/>
              <a:gd name="connsiteY2034" fmla="*/ 3057092 h 3476625"/>
              <a:gd name="connsiteX2035" fmla="*/ 1616668 w 11991973"/>
              <a:gd name="connsiteY2035" fmla="*/ 3068912 h 3476625"/>
              <a:gd name="connsiteX2036" fmla="*/ 1605558 w 11991973"/>
              <a:gd name="connsiteY2036" fmla="*/ 3071530 h 3476625"/>
              <a:gd name="connsiteX2037" fmla="*/ 1592898 w 11991973"/>
              <a:gd name="connsiteY2037" fmla="*/ 3073602 h 3476625"/>
              <a:gd name="connsiteX2038" fmla="*/ 1611078 w 11991973"/>
              <a:gd name="connsiteY2038" fmla="*/ 3056729 h 3476625"/>
              <a:gd name="connsiteX2039" fmla="*/ 1384338 w 11991973"/>
              <a:gd name="connsiteY2039" fmla="*/ 3082194 h 3476625"/>
              <a:gd name="connsiteX2040" fmla="*/ 1337955 w 11991973"/>
              <a:gd name="connsiteY2040" fmla="*/ 3092553 h 3476625"/>
              <a:gd name="connsiteX2041" fmla="*/ 1316524 w 11991973"/>
              <a:gd name="connsiteY2041" fmla="*/ 3087818 h 3476625"/>
              <a:gd name="connsiteX2042" fmla="*/ 1303566 w 11991973"/>
              <a:gd name="connsiteY2042" fmla="*/ 3079886 h 3476625"/>
              <a:gd name="connsiteX2043" fmla="*/ 1314178 w 11991973"/>
              <a:gd name="connsiteY2043" fmla="*/ 3078545 h 3476625"/>
              <a:gd name="connsiteX2044" fmla="*/ 1321466 w 11991973"/>
              <a:gd name="connsiteY2044" fmla="*/ 3068364 h 3476625"/>
              <a:gd name="connsiteX2045" fmla="*/ 1309242 w 11991973"/>
              <a:gd name="connsiteY2045" fmla="*/ 3069819 h 3476625"/>
              <a:gd name="connsiteX2046" fmla="*/ 1302970 w 11991973"/>
              <a:gd name="connsiteY2046" fmla="*/ 3079521 h 3476625"/>
              <a:gd name="connsiteX2047" fmla="*/ 1289496 w 11991973"/>
              <a:gd name="connsiteY2047" fmla="*/ 3071274 h 3476625"/>
              <a:gd name="connsiteX2048" fmla="*/ 1267018 w 11991973"/>
              <a:gd name="connsiteY2048" fmla="*/ 3086694 h 3476625"/>
              <a:gd name="connsiteX2049" fmla="*/ 1248404 w 11991973"/>
              <a:gd name="connsiteY2049" fmla="*/ 3094618 h 3476625"/>
              <a:gd name="connsiteX2050" fmla="*/ 1248124 w 11991973"/>
              <a:gd name="connsiteY2050" fmla="*/ 3094546 h 3476625"/>
              <a:gd name="connsiteX2051" fmla="*/ 1245989 w 11991973"/>
              <a:gd name="connsiteY2051" fmla="*/ 3095647 h 3476625"/>
              <a:gd name="connsiteX2052" fmla="*/ 1227437 w 11991973"/>
              <a:gd name="connsiteY2052" fmla="*/ 3103544 h 3476625"/>
              <a:gd name="connsiteX2053" fmla="*/ 956631 w 11991973"/>
              <a:gd name="connsiteY2053" fmla="*/ 3146906 h 3476625"/>
              <a:gd name="connsiteX2054" fmla="*/ 992362 w 11991973"/>
              <a:gd name="connsiteY2054" fmla="*/ 3097454 h 3476625"/>
              <a:gd name="connsiteX2055" fmla="*/ 868243 w 11991973"/>
              <a:gd name="connsiteY2055" fmla="*/ 3149815 h 3476625"/>
              <a:gd name="connsiteX2056" fmla="*/ 794196 w 11991973"/>
              <a:gd name="connsiteY2056" fmla="*/ 3147770 h 3476625"/>
              <a:gd name="connsiteX2057" fmla="*/ 782690 w 11991973"/>
              <a:gd name="connsiteY2057" fmla="*/ 3154069 h 3476625"/>
              <a:gd name="connsiteX2058" fmla="*/ 781266 w 11991973"/>
              <a:gd name="connsiteY2058" fmla="*/ 3139634 h 3476625"/>
              <a:gd name="connsiteX2059" fmla="*/ 785497 w 11991973"/>
              <a:gd name="connsiteY2059" fmla="*/ 3111999 h 3476625"/>
              <a:gd name="connsiteX2060" fmla="*/ 762930 w 11991973"/>
              <a:gd name="connsiteY2060" fmla="*/ 3109090 h 3476625"/>
              <a:gd name="connsiteX2061" fmla="*/ 768572 w 11991973"/>
              <a:gd name="connsiteY2061" fmla="*/ 3129452 h 3476625"/>
              <a:gd name="connsiteX2062" fmla="*/ 740362 w 11991973"/>
              <a:gd name="connsiteY2062" fmla="*/ 3138180 h 3476625"/>
              <a:gd name="connsiteX2063" fmla="*/ 704631 w 11991973"/>
              <a:gd name="connsiteY2063" fmla="*/ 3149815 h 3476625"/>
              <a:gd name="connsiteX2064" fmla="*/ 616243 w 11991973"/>
              <a:gd name="connsiteY2064" fmla="*/ 3164360 h 3476625"/>
              <a:gd name="connsiteX2065" fmla="*/ 518453 w 11991973"/>
              <a:gd name="connsiteY2065" fmla="*/ 3173087 h 3476625"/>
              <a:gd name="connsiteX2066" fmla="*/ 493770 w 11991973"/>
              <a:gd name="connsiteY2066" fmla="*/ 3142544 h 3476625"/>
              <a:gd name="connsiteX2067" fmla="*/ 489886 w 11991973"/>
              <a:gd name="connsiteY2067" fmla="*/ 3146644 h 3476625"/>
              <a:gd name="connsiteX2068" fmla="*/ 487424 w 11991973"/>
              <a:gd name="connsiteY2068" fmla="*/ 3142953 h 3476625"/>
              <a:gd name="connsiteX2069" fmla="*/ 487424 w 11991973"/>
              <a:gd name="connsiteY2069" fmla="*/ 3145816 h 3476625"/>
              <a:gd name="connsiteX2070" fmla="*/ 488609 w 11991973"/>
              <a:gd name="connsiteY2070" fmla="*/ 3147993 h 3476625"/>
              <a:gd name="connsiteX2071" fmla="*/ 467940 w 11991973"/>
              <a:gd name="connsiteY2071" fmla="*/ 3169815 h 3476625"/>
              <a:gd name="connsiteX2072" fmla="*/ 450941 w 11991973"/>
              <a:gd name="connsiteY2072" fmla="*/ 3182190 h 3476625"/>
              <a:gd name="connsiteX2073" fmla="*/ 445816 w 11991973"/>
              <a:gd name="connsiteY2073" fmla="*/ 3165088 h 3476625"/>
              <a:gd name="connsiteX2074" fmla="*/ 439205 w 11991973"/>
              <a:gd name="connsiteY2074" fmla="*/ 3153368 h 3476625"/>
              <a:gd name="connsiteX2075" fmla="*/ 456012 w 11991973"/>
              <a:gd name="connsiteY2075" fmla="*/ 3141043 h 3476625"/>
              <a:gd name="connsiteX2076" fmla="*/ 431946 w 11991973"/>
              <a:gd name="connsiteY2076" fmla="*/ 3138180 h 3476625"/>
              <a:gd name="connsiteX2077" fmla="*/ 537258 w 11991973"/>
              <a:gd name="connsiteY2077" fmla="*/ 3129452 h 3476625"/>
              <a:gd name="connsiteX2078" fmla="*/ 783616 w 11991973"/>
              <a:gd name="connsiteY2078" fmla="*/ 3016003 h 3476625"/>
              <a:gd name="connsiteX2079" fmla="*/ 772332 w 11991973"/>
              <a:gd name="connsiteY2079" fmla="*/ 3007277 h 3476625"/>
              <a:gd name="connsiteX2080" fmla="*/ 777974 w 11991973"/>
              <a:gd name="connsiteY2080" fmla="*/ 3036366 h 3476625"/>
              <a:gd name="connsiteX2081" fmla="*/ 1092035 w 11991973"/>
              <a:gd name="connsiteY2081" fmla="*/ 2928735 h 3476625"/>
              <a:gd name="connsiteX2082" fmla="*/ 742243 w 11991973"/>
              <a:gd name="connsiteY2082" fmla="*/ 2960733 h 3476625"/>
              <a:gd name="connsiteX2083" fmla="*/ 869418 w 11991973"/>
              <a:gd name="connsiteY2083" fmla="*/ 2900008 h 3476625"/>
              <a:gd name="connsiteX2084" fmla="*/ 938507 w 11991973"/>
              <a:gd name="connsiteY2084" fmla="*/ 2873900 h 3476625"/>
              <a:gd name="connsiteX2085" fmla="*/ 950050 w 11991973"/>
              <a:gd name="connsiteY2085" fmla="*/ 2873828 h 3476625"/>
              <a:gd name="connsiteX2086" fmla="*/ 1014930 w 11991973"/>
              <a:gd name="connsiteY2086" fmla="*/ 2858919 h 3476625"/>
              <a:gd name="connsiteX2087" fmla="*/ 960952 w 11991973"/>
              <a:gd name="connsiteY2087" fmla="*/ 2865419 h 3476625"/>
              <a:gd name="connsiteX2088" fmla="*/ 938507 w 11991973"/>
              <a:gd name="connsiteY2088" fmla="*/ 2873900 h 3476625"/>
              <a:gd name="connsiteX2089" fmla="*/ 913906 w 11991973"/>
              <a:gd name="connsiteY2089" fmla="*/ 2874055 h 3476625"/>
              <a:gd name="connsiteX2090" fmla="*/ 902095 w 11991973"/>
              <a:gd name="connsiteY2090" fmla="*/ 2873464 h 3476625"/>
              <a:gd name="connsiteX2091" fmla="*/ 917138 w 11991973"/>
              <a:gd name="connsiteY2091" fmla="*/ 2847283 h 3476625"/>
              <a:gd name="connsiteX2092" fmla="*/ 929833 w 11991973"/>
              <a:gd name="connsiteY2092" fmla="*/ 2857829 h 3476625"/>
              <a:gd name="connsiteX2093" fmla="*/ 932626 w 11991973"/>
              <a:gd name="connsiteY2093" fmla="*/ 2853835 h 3476625"/>
              <a:gd name="connsiteX2094" fmla="*/ 928423 w 11991973"/>
              <a:gd name="connsiteY2094" fmla="*/ 2870555 h 3476625"/>
              <a:gd name="connsiteX2095" fmla="*/ 1069466 w 11991973"/>
              <a:gd name="connsiteY2095" fmla="*/ 2815286 h 3476625"/>
              <a:gd name="connsiteX2096" fmla="*/ 1039377 w 11991973"/>
              <a:gd name="connsiteY2096" fmla="*/ 2838557 h 3476625"/>
              <a:gd name="connsiteX2097" fmla="*/ 1597913 w 11991973"/>
              <a:gd name="connsiteY2097" fmla="*/ 2666928 h 3476625"/>
              <a:gd name="connsiteX2098" fmla="*/ 1565943 w 11991973"/>
              <a:gd name="connsiteY2098" fmla="*/ 2658201 h 3476625"/>
              <a:gd name="connsiteX2099" fmla="*/ 1560301 w 11991973"/>
              <a:gd name="connsiteY2099" fmla="*/ 2655292 h 3476625"/>
              <a:gd name="connsiteX2100" fmla="*/ 1618601 w 11991973"/>
              <a:gd name="connsiteY2100" fmla="*/ 2678564 h 3476625"/>
              <a:gd name="connsiteX2101" fmla="*/ 1784328 w 11991973"/>
              <a:gd name="connsiteY2101" fmla="*/ 2617840 h 3476625"/>
              <a:gd name="connsiteX2102" fmla="*/ 1852459 w 11991973"/>
              <a:gd name="connsiteY2102" fmla="*/ 2591067 h 3476625"/>
              <a:gd name="connsiteX2103" fmla="*/ 1895637 w 11991973"/>
              <a:gd name="connsiteY2103" fmla="*/ 2579615 h 3476625"/>
              <a:gd name="connsiteX2104" fmla="*/ 1928899 w 11991973"/>
              <a:gd name="connsiteY2104" fmla="*/ 2576751 h 3476625"/>
              <a:gd name="connsiteX2105" fmla="*/ 1880679 w 11991973"/>
              <a:gd name="connsiteY2105" fmla="*/ 2579977 h 3476625"/>
              <a:gd name="connsiteX2106" fmla="*/ 1852459 w 11991973"/>
              <a:gd name="connsiteY2106" fmla="*/ 2591067 h 3476625"/>
              <a:gd name="connsiteX2107" fmla="*/ 1844740 w 11991973"/>
              <a:gd name="connsiteY2107" fmla="*/ 2593113 h 3476625"/>
              <a:gd name="connsiteX2108" fmla="*/ 1763406 w 11991973"/>
              <a:gd name="connsiteY2108" fmla="*/ 2602931 h 3476625"/>
              <a:gd name="connsiteX2109" fmla="*/ 1784092 w 11991973"/>
              <a:gd name="connsiteY2109" fmla="*/ 2585477 h 3476625"/>
              <a:gd name="connsiteX2110" fmla="*/ 1759176 w 11991973"/>
              <a:gd name="connsiteY2110" fmla="*/ 2583660 h 3476625"/>
              <a:gd name="connsiteX2111" fmla="*/ 1756047 w 11991973"/>
              <a:gd name="connsiteY2111" fmla="*/ 2584753 h 3476625"/>
              <a:gd name="connsiteX2112" fmla="*/ 1756820 w 11991973"/>
              <a:gd name="connsiteY2112" fmla="*/ 2580074 h 3476625"/>
              <a:gd name="connsiteX2113" fmla="*/ 1893167 w 11991973"/>
              <a:gd name="connsiteY2113" fmla="*/ 2547661 h 3476625"/>
              <a:gd name="connsiteX2114" fmla="*/ 1877859 w 11991973"/>
              <a:gd name="connsiteY2114" fmla="*/ 2546434 h 3476625"/>
              <a:gd name="connsiteX2115" fmla="*/ 1826847 w 11991973"/>
              <a:gd name="connsiteY2115" fmla="*/ 2552190 h 3476625"/>
              <a:gd name="connsiteX2116" fmla="*/ 1831519 w 11991973"/>
              <a:gd name="connsiteY2116" fmla="*/ 2546933 h 3476625"/>
              <a:gd name="connsiteX2117" fmla="*/ 1820059 w 11991973"/>
              <a:gd name="connsiteY2117" fmla="*/ 2552388 h 3476625"/>
              <a:gd name="connsiteX2118" fmla="*/ 1819934 w 11991973"/>
              <a:gd name="connsiteY2118" fmla="*/ 2552971 h 3476625"/>
              <a:gd name="connsiteX2119" fmla="*/ 1818649 w 11991973"/>
              <a:gd name="connsiteY2119" fmla="*/ 2553115 h 3476625"/>
              <a:gd name="connsiteX2120" fmla="*/ 1725794 w 11991973"/>
              <a:gd name="connsiteY2120" fmla="*/ 2573841 h 3476625"/>
              <a:gd name="connsiteX2121" fmla="*/ 1603556 w 11991973"/>
              <a:gd name="connsiteY2121" fmla="*/ 2620385 h 3476625"/>
              <a:gd name="connsiteX2122" fmla="*/ 1319585 w 11991973"/>
              <a:gd name="connsiteY2122" fmla="*/ 2664019 h 3476625"/>
              <a:gd name="connsiteX2123" fmla="*/ 742243 w 11991973"/>
              <a:gd name="connsiteY2123" fmla="*/ 2748379 h 3476625"/>
              <a:gd name="connsiteX2124" fmla="*/ 762930 w 11991973"/>
              <a:gd name="connsiteY2124" fmla="*/ 2725107 h 3476625"/>
              <a:gd name="connsiteX2125" fmla="*/ 729078 w 11991973"/>
              <a:gd name="connsiteY2125" fmla="*/ 2730925 h 3476625"/>
              <a:gd name="connsiteX2126" fmla="*/ 744123 w 11991973"/>
              <a:gd name="connsiteY2126" fmla="*/ 2762924 h 3476625"/>
              <a:gd name="connsiteX2127" fmla="*/ 680184 w 11991973"/>
              <a:gd name="connsiteY2127" fmla="*/ 2739652 h 3476625"/>
              <a:gd name="connsiteX2128" fmla="*/ 574870 w 11991973"/>
              <a:gd name="connsiteY2128" fmla="*/ 2733834 h 3476625"/>
              <a:gd name="connsiteX2129" fmla="*/ 729579 w 11991973"/>
              <a:gd name="connsiteY2129" fmla="*/ 2659383 h 3476625"/>
              <a:gd name="connsiteX2130" fmla="*/ 768256 w 11991973"/>
              <a:gd name="connsiteY2130" fmla="*/ 2652440 h 3476625"/>
              <a:gd name="connsiteX2131" fmla="*/ 768689 w 11991973"/>
              <a:gd name="connsiteY2131" fmla="*/ 2654792 h 3476625"/>
              <a:gd name="connsiteX2132" fmla="*/ 826870 w 11991973"/>
              <a:gd name="connsiteY2132" fmla="*/ 2675654 h 3476625"/>
              <a:gd name="connsiteX2133" fmla="*/ 813705 w 11991973"/>
              <a:gd name="connsiteY2133" fmla="*/ 2649474 h 3476625"/>
              <a:gd name="connsiteX2134" fmla="*/ 743419 w 11991973"/>
              <a:gd name="connsiteY2134" fmla="*/ 2650929 h 3476625"/>
              <a:gd name="connsiteX2135" fmla="*/ 694733 w 11991973"/>
              <a:gd name="connsiteY2135" fmla="*/ 2665176 h 3476625"/>
              <a:gd name="connsiteX2136" fmla="*/ 698343 w 11991973"/>
              <a:gd name="connsiteY2136" fmla="*/ 2660020 h 3476625"/>
              <a:gd name="connsiteX2137" fmla="*/ 695699 w 11991973"/>
              <a:gd name="connsiteY2137" fmla="*/ 2661111 h 3476625"/>
              <a:gd name="connsiteX2138" fmla="*/ 693562 w 11991973"/>
              <a:gd name="connsiteY2138" fmla="*/ 2665518 h 3476625"/>
              <a:gd name="connsiteX2139" fmla="*/ 689675 w 11991973"/>
              <a:gd name="connsiteY2139" fmla="*/ 2666656 h 3476625"/>
              <a:gd name="connsiteX2140" fmla="*/ 688661 w 11991973"/>
              <a:gd name="connsiteY2140" fmla="*/ 2666976 h 3476625"/>
              <a:gd name="connsiteX2141" fmla="*/ 683710 w 11991973"/>
              <a:gd name="connsiteY2141" fmla="*/ 2664020 h 3476625"/>
              <a:gd name="connsiteX2142" fmla="*/ 679744 w 11991973"/>
              <a:gd name="connsiteY2142" fmla="*/ 2665383 h 3476625"/>
              <a:gd name="connsiteX2143" fmla="*/ 682633 w 11991973"/>
              <a:gd name="connsiteY2143" fmla="*/ 2668881 h 3476625"/>
              <a:gd name="connsiteX2144" fmla="*/ 651975 w 11991973"/>
              <a:gd name="connsiteY2144" fmla="*/ 2678564 h 3476625"/>
              <a:gd name="connsiteX2145" fmla="*/ 533498 w 11991973"/>
              <a:gd name="connsiteY2145" fmla="*/ 2655292 h 3476625"/>
              <a:gd name="connsiteX2146" fmla="*/ 537258 w 11991973"/>
              <a:gd name="connsiteY2146" fmla="*/ 2649474 h 3476625"/>
              <a:gd name="connsiteX2147" fmla="*/ 586154 w 11991973"/>
              <a:gd name="connsiteY2147" fmla="*/ 2611658 h 3476625"/>
              <a:gd name="connsiteX2148" fmla="*/ 553245 w 11991973"/>
              <a:gd name="connsiteY2148" fmla="*/ 2607659 h 3476625"/>
              <a:gd name="connsiteX2149" fmla="*/ 540567 w 11991973"/>
              <a:gd name="connsiteY2149" fmla="*/ 2606598 h 3476625"/>
              <a:gd name="connsiteX2150" fmla="*/ 526915 w 11991973"/>
              <a:gd name="connsiteY2150" fmla="*/ 2590204 h 3476625"/>
              <a:gd name="connsiteX2151" fmla="*/ 503408 w 11991973"/>
              <a:gd name="connsiteY2151" fmla="*/ 2597113 h 3476625"/>
              <a:gd name="connsiteX2152" fmla="*/ 730960 w 11991973"/>
              <a:gd name="connsiteY2152" fmla="*/ 2416757 h 3476625"/>
              <a:gd name="connsiteX2153" fmla="*/ 685826 w 11991973"/>
              <a:gd name="connsiteY2153" fmla="*/ 2396395 h 3476625"/>
              <a:gd name="connsiteX2154" fmla="*/ 875765 w 11991973"/>
              <a:gd name="connsiteY2154" fmla="*/ 2277127 h 3476625"/>
              <a:gd name="connsiteX2155" fmla="*/ 998004 w 11991973"/>
              <a:gd name="connsiteY2155" fmla="*/ 2230584 h 3476625"/>
              <a:gd name="connsiteX2156" fmla="*/ 954751 w 11991973"/>
              <a:gd name="connsiteY2156" fmla="*/ 2224766 h 3476625"/>
              <a:gd name="connsiteX2157" fmla="*/ 1081927 w 11991973"/>
              <a:gd name="connsiteY2157" fmla="*/ 2148087 h 3476625"/>
              <a:gd name="connsiteX2158" fmla="*/ 1110355 w 11991973"/>
              <a:gd name="connsiteY2158" fmla="*/ 2139822 h 3476625"/>
              <a:gd name="connsiteX2159" fmla="*/ 1271002 w 11991973"/>
              <a:gd name="connsiteY2159" fmla="*/ 2106285 h 3476625"/>
              <a:gd name="connsiteX2160" fmla="*/ 1399042 w 11991973"/>
              <a:gd name="connsiteY2160" fmla="*/ 2088545 h 3476625"/>
              <a:gd name="connsiteX2161" fmla="*/ 1545256 w 11991973"/>
              <a:gd name="connsiteY2161" fmla="*/ 2056047 h 3476625"/>
              <a:gd name="connsiteX2162" fmla="*/ 1532504 w 11991973"/>
              <a:gd name="connsiteY2162" fmla="*/ 2058729 h 3476625"/>
              <a:gd name="connsiteX2163" fmla="*/ 1507721 w 11991973"/>
              <a:gd name="connsiteY2163" fmla="*/ 2051981 h 3476625"/>
              <a:gd name="connsiteX2164" fmla="*/ 1507730 w 11991973"/>
              <a:gd name="connsiteY2164" fmla="*/ 2051978 h 3476625"/>
              <a:gd name="connsiteX2165" fmla="*/ 1938300 w 11991973"/>
              <a:gd name="connsiteY2165" fmla="*/ 1861146 h 3476625"/>
              <a:gd name="connsiteX2166" fmla="*/ 1794701 w 11991973"/>
              <a:gd name="connsiteY2166" fmla="*/ 1877100 h 3476625"/>
              <a:gd name="connsiteX2167" fmla="*/ 1788416 w 11991973"/>
              <a:gd name="connsiteY2167" fmla="*/ 1878999 h 3476625"/>
              <a:gd name="connsiteX2168" fmla="*/ 1805015 w 11991973"/>
              <a:gd name="connsiteY2168" fmla="*/ 1867329 h 3476625"/>
              <a:gd name="connsiteX2169" fmla="*/ 1834868 w 11991973"/>
              <a:gd name="connsiteY2169" fmla="*/ 1858237 h 3476625"/>
              <a:gd name="connsiteX2170" fmla="*/ 1819772 w 11991973"/>
              <a:gd name="connsiteY2170" fmla="*/ 1841392 h 3476625"/>
              <a:gd name="connsiteX2171" fmla="*/ 1823979 w 11991973"/>
              <a:gd name="connsiteY2171" fmla="*/ 1838245 h 3476625"/>
              <a:gd name="connsiteX2172" fmla="*/ 1823351 w 11991973"/>
              <a:gd name="connsiteY2172" fmla="*/ 1822239 h 3476625"/>
              <a:gd name="connsiteX2173" fmla="*/ 1810116 w 11991973"/>
              <a:gd name="connsiteY2173" fmla="*/ 1825296 h 3476625"/>
              <a:gd name="connsiteX2174" fmla="*/ 1814183 w 11991973"/>
              <a:gd name="connsiteY2174" fmla="*/ 1823330 h 3476625"/>
              <a:gd name="connsiteX2175" fmla="*/ 1804171 w 11991973"/>
              <a:gd name="connsiteY2175" fmla="*/ 1826669 h 3476625"/>
              <a:gd name="connsiteX2176" fmla="*/ 1804018 w 11991973"/>
              <a:gd name="connsiteY2176" fmla="*/ 1826704 h 3476625"/>
              <a:gd name="connsiteX2177" fmla="*/ 1798916 w 11991973"/>
              <a:gd name="connsiteY2177" fmla="*/ 1822705 h 3476625"/>
              <a:gd name="connsiteX2178" fmla="*/ 1827522 w 11991973"/>
              <a:gd name="connsiteY2178" fmla="*/ 1819830 h 3476625"/>
              <a:gd name="connsiteX2179" fmla="*/ 1844272 w 11991973"/>
              <a:gd name="connsiteY2179" fmla="*/ 1817512 h 3476625"/>
              <a:gd name="connsiteX2180" fmla="*/ 1780331 w 11991973"/>
              <a:gd name="connsiteY2180" fmla="*/ 1805876 h 3476625"/>
              <a:gd name="connsiteX2181" fmla="*/ 1868719 w 11991973"/>
              <a:gd name="connsiteY2181" fmla="*/ 1776786 h 3476625"/>
              <a:gd name="connsiteX2182" fmla="*/ 1334630 w 11991973"/>
              <a:gd name="connsiteY2182" fmla="*/ 1930961 h 3476625"/>
              <a:gd name="connsiteX2183" fmla="*/ 1294433 w 11991973"/>
              <a:gd name="connsiteY2183" fmla="*/ 1883327 h 3476625"/>
              <a:gd name="connsiteX2184" fmla="*/ 1276915 w 11991973"/>
              <a:gd name="connsiteY2184" fmla="*/ 1900017 h 3476625"/>
              <a:gd name="connsiteX2185" fmla="*/ 1275862 w 11991973"/>
              <a:gd name="connsiteY2185" fmla="*/ 1897508 h 3476625"/>
              <a:gd name="connsiteX2186" fmla="*/ 1265048 w 11991973"/>
              <a:gd name="connsiteY2186" fmla="*/ 1887327 h 3476625"/>
              <a:gd name="connsiteX2187" fmla="*/ 958512 w 11991973"/>
              <a:gd name="connsiteY2187" fmla="*/ 1954234 h 3476625"/>
              <a:gd name="connsiteX2188" fmla="*/ 334155 w 11991973"/>
              <a:gd name="connsiteY2188" fmla="*/ 2047320 h 3476625"/>
              <a:gd name="connsiteX2189" fmla="*/ 522214 w 11991973"/>
              <a:gd name="connsiteY2189" fmla="*/ 1974596 h 3476625"/>
              <a:gd name="connsiteX2190" fmla="*/ 1020571 w 11991973"/>
              <a:gd name="connsiteY2190" fmla="*/ 1855328 h 3476625"/>
              <a:gd name="connsiteX2191" fmla="*/ 1231198 w 11991973"/>
              <a:gd name="connsiteY2191" fmla="*/ 1750606 h 3476625"/>
              <a:gd name="connsiteX2192" fmla="*/ 937826 w 11991973"/>
              <a:gd name="connsiteY2192" fmla="*/ 1794240 h 3476625"/>
              <a:gd name="connsiteX2193" fmla="*/ 574871 w 11991973"/>
              <a:gd name="connsiteY2193" fmla="*/ 1884418 h 3476625"/>
              <a:gd name="connsiteX2194" fmla="*/ 614364 w 11991973"/>
              <a:gd name="connsiteY2194" fmla="*/ 1832057 h 3476625"/>
              <a:gd name="connsiteX2195" fmla="*/ 480840 w 11991973"/>
              <a:gd name="connsiteY2195" fmla="*/ 1893145 h 3476625"/>
              <a:gd name="connsiteX2196" fmla="*/ 415019 w 11991973"/>
              <a:gd name="connsiteY2196" fmla="*/ 1916417 h 3476625"/>
              <a:gd name="connsiteX2197" fmla="*/ 387252 w 11991973"/>
              <a:gd name="connsiteY2197" fmla="*/ 1864464 h 3476625"/>
              <a:gd name="connsiteX2198" fmla="*/ 388547 w 11991973"/>
              <a:gd name="connsiteY2198" fmla="*/ 1861480 h 3476625"/>
              <a:gd name="connsiteX2199" fmla="*/ 389397 w 11991973"/>
              <a:gd name="connsiteY2199" fmla="*/ 1861510 h 3476625"/>
              <a:gd name="connsiteX2200" fmla="*/ 398095 w 11991973"/>
              <a:gd name="connsiteY2200" fmla="*/ 1855328 h 3476625"/>
              <a:gd name="connsiteX2201" fmla="*/ 379288 w 11991973"/>
              <a:gd name="connsiteY2201" fmla="*/ 1861147 h 3476625"/>
              <a:gd name="connsiteX2202" fmla="*/ 388348 w 11991973"/>
              <a:gd name="connsiteY2202" fmla="*/ 1861472 h 3476625"/>
              <a:gd name="connsiteX2203" fmla="*/ 372943 w 11991973"/>
              <a:gd name="connsiteY2203" fmla="*/ 1876055 h 3476625"/>
              <a:gd name="connsiteX2204" fmla="*/ 364244 w 11991973"/>
              <a:gd name="connsiteY2204" fmla="*/ 1858237 h 3476625"/>
              <a:gd name="connsiteX2205" fmla="*/ 371766 w 11991973"/>
              <a:gd name="connsiteY2205" fmla="*/ 1878600 h 3476625"/>
              <a:gd name="connsiteX2206" fmla="*/ 339797 w 11991973"/>
              <a:gd name="connsiteY2206" fmla="*/ 1887327 h 3476625"/>
              <a:gd name="connsiteX2207" fmla="*/ 302184 w 11991973"/>
              <a:gd name="connsiteY2207" fmla="*/ 1901872 h 3476625"/>
              <a:gd name="connsiteX2208" fmla="*/ 206275 w 11991973"/>
              <a:gd name="connsiteY2208" fmla="*/ 1922234 h 3476625"/>
              <a:gd name="connsiteX2209" fmla="*/ 100961 w 11991973"/>
              <a:gd name="connsiteY2209" fmla="*/ 1939689 h 3476625"/>
              <a:gd name="connsiteX2210" fmla="*/ 45426 w 11991973"/>
              <a:gd name="connsiteY2210" fmla="*/ 1942143 h 3476625"/>
              <a:gd name="connsiteX2211" fmla="*/ 26828 w 11991973"/>
              <a:gd name="connsiteY2211" fmla="*/ 1956391 h 3476625"/>
              <a:gd name="connsiteX2212" fmla="*/ 19860 w 11991973"/>
              <a:gd name="connsiteY2212" fmla="*/ 1937143 h 3476625"/>
              <a:gd name="connsiteX2213" fmla="*/ 13474 w 11991973"/>
              <a:gd name="connsiteY2213" fmla="*/ 1927620 h 3476625"/>
              <a:gd name="connsiteX2214" fmla="*/ 21505 w 11991973"/>
              <a:gd name="connsiteY2214" fmla="*/ 1921581 h 3476625"/>
              <a:gd name="connsiteX2215" fmla="*/ 5051 w 11991973"/>
              <a:gd name="connsiteY2215" fmla="*/ 1913508 h 3476625"/>
              <a:gd name="connsiteX2216" fmla="*/ 119766 w 11991973"/>
              <a:gd name="connsiteY2216" fmla="*/ 1893144 h 3476625"/>
              <a:gd name="connsiteX2217" fmla="*/ 386811 w 11991973"/>
              <a:gd name="connsiteY2217" fmla="*/ 1759333 h 3476625"/>
              <a:gd name="connsiteX2218" fmla="*/ 373648 w 11991973"/>
              <a:gd name="connsiteY2218" fmla="*/ 1750606 h 3476625"/>
              <a:gd name="connsiteX2219" fmla="*/ 379288 w 11991973"/>
              <a:gd name="connsiteY2219" fmla="*/ 1779695 h 3476625"/>
              <a:gd name="connsiteX2220" fmla="*/ 586625 w 11991973"/>
              <a:gd name="connsiteY2220" fmla="*/ 1736789 h 3476625"/>
              <a:gd name="connsiteX2221" fmla="*/ 651645 w 11991973"/>
              <a:gd name="connsiteY2221" fmla="*/ 1702297 h 3476625"/>
              <a:gd name="connsiteX2222" fmla="*/ 651976 w 11991973"/>
              <a:gd name="connsiteY2222" fmla="*/ 1702245 h 3476625"/>
              <a:gd name="connsiteX2223" fmla="*/ 663258 w 11991973"/>
              <a:gd name="connsiteY2223" fmla="*/ 1698244 h 3476625"/>
              <a:gd name="connsiteX2224" fmla="*/ 661245 w 11991973"/>
              <a:gd name="connsiteY2224" fmla="*/ 1697205 h 3476625"/>
              <a:gd name="connsiteX2225" fmla="*/ 672308 w 11991973"/>
              <a:gd name="connsiteY2225" fmla="*/ 1691336 h 3476625"/>
              <a:gd name="connsiteX2226" fmla="*/ 723437 w 11991973"/>
              <a:gd name="connsiteY2226" fmla="*/ 1654611 h 3476625"/>
              <a:gd name="connsiteX2227" fmla="*/ 339796 w 11991973"/>
              <a:gd name="connsiteY2227" fmla="*/ 1704063 h 3476625"/>
              <a:gd name="connsiteX2228" fmla="*/ 479430 w 11991973"/>
              <a:gd name="connsiteY2228" fmla="*/ 1632429 h 3476625"/>
              <a:gd name="connsiteX2229" fmla="*/ 549250 w 11991973"/>
              <a:gd name="connsiteY2229" fmla="*/ 1604313 h 3476625"/>
              <a:gd name="connsiteX2230" fmla="*/ 564997 w 11991973"/>
              <a:gd name="connsiteY2230" fmla="*/ 1603703 h 3476625"/>
              <a:gd name="connsiteX2231" fmla="*/ 611249 w 11991973"/>
              <a:gd name="connsiteY2231" fmla="*/ 1597795 h 3476625"/>
              <a:gd name="connsiteX2232" fmla="*/ 633682 w 11991973"/>
              <a:gd name="connsiteY2232" fmla="*/ 1587214 h 3476625"/>
              <a:gd name="connsiteX2233" fmla="*/ 630837 w 11991973"/>
              <a:gd name="connsiteY2233" fmla="*/ 1593795 h 3476625"/>
              <a:gd name="connsiteX2234" fmla="*/ 636931 w 11991973"/>
              <a:gd name="connsiteY2234" fmla="*/ 1610976 h 3476625"/>
              <a:gd name="connsiteX2235" fmla="*/ 664169 w 11991973"/>
              <a:gd name="connsiteY2235" fmla="*/ 1606067 h 3476625"/>
              <a:gd name="connsiteX2236" fmla="*/ 654674 w 11991973"/>
              <a:gd name="connsiteY2236" fmla="*/ 1593378 h 3476625"/>
              <a:gd name="connsiteX2237" fmla="*/ 666520 w 11991973"/>
              <a:gd name="connsiteY2237" fmla="*/ 1592750 h 3476625"/>
              <a:gd name="connsiteX2238" fmla="*/ 719676 w 11991973"/>
              <a:gd name="connsiteY2238" fmla="*/ 1596431 h 3476625"/>
              <a:gd name="connsiteX2239" fmla="*/ 661132 w 11991973"/>
              <a:gd name="connsiteY2239" fmla="*/ 1586130 h 3476625"/>
              <a:gd name="connsiteX2240" fmla="*/ 653725 w 11991973"/>
              <a:gd name="connsiteY2240" fmla="*/ 1592109 h 3476625"/>
              <a:gd name="connsiteX2241" fmla="*/ 653151 w 11991973"/>
              <a:gd name="connsiteY2241" fmla="*/ 1591341 h 3476625"/>
              <a:gd name="connsiteX2242" fmla="*/ 634876 w 11991973"/>
              <a:gd name="connsiteY2242" fmla="*/ 1586651 h 3476625"/>
              <a:gd name="connsiteX2243" fmla="*/ 638810 w 11991973"/>
              <a:gd name="connsiteY2243" fmla="*/ 1584795 h 3476625"/>
              <a:gd name="connsiteX2244" fmla="*/ 578866 w 11991973"/>
              <a:gd name="connsiteY2244" fmla="*/ 1592386 h 3476625"/>
              <a:gd name="connsiteX2245" fmla="*/ 549250 w 11991973"/>
              <a:gd name="connsiteY2245" fmla="*/ 1604313 h 3476625"/>
              <a:gd name="connsiteX2246" fmla="*/ 525094 w 11991973"/>
              <a:gd name="connsiteY2246" fmla="*/ 1605248 h 3476625"/>
              <a:gd name="connsiteX2247" fmla="*/ 516573 w 11991973"/>
              <a:gd name="connsiteY2247" fmla="*/ 1605157 h 3476625"/>
              <a:gd name="connsiteX2248" fmla="*/ 533498 w 11991973"/>
              <a:gd name="connsiteY2248" fmla="*/ 1576069 h 3476625"/>
              <a:gd name="connsiteX2249" fmla="*/ 548072 w 11991973"/>
              <a:gd name="connsiteY2249" fmla="*/ 1585159 h 3476625"/>
              <a:gd name="connsiteX2250" fmla="*/ 553091 w 11991973"/>
              <a:gd name="connsiteY2250" fmla="*/ 1578340 h 3476625"/>
              <a:gd name="connsiteX2251" fmla="*/ 548542 w 11991973"/>
              <a:gd name="connsiteY2251" fmla="*/ 1596431 h 3476625"/>
              <a:gd name="connsiteX2252" fmla="*/ 702750 w 11991973"/>
              <a:gd name="connsiteY2252" fmla="*/ 1532434 h 3476625"/>
              <a:gd name="connsiteX2253" fmla="*/ 668900 w 11991973"/>
              <a:gd name="connsiteY2253" fmla="*/ 1558615 h 3476625"/>
              <a:gd name="connsiteX2254" fmla="*/ 1283855 w 11991973"/>
              <a:gd name="connsiteY2254" fmla="*/ 1369532 h 3476625"/>
              <a:gd name="connsiteX2255" fmla="*/ 1242481 w 11991973"/>
              <a:gd name="connsiteY2255" fmla="*/ 1357896 h 3476625"/>
              <a:gd name="connsiteX2256" fmla="*/ 1304541 w 11991973"/>
              <a:gd name="connsiteY2256" fmla="*/ 1381168 h 3476625"/>
              <a:gd name="connsiteX2257" fmla="*/ 1931302 w 11991973"/>
              <a:gd name="connsiteY2257" fmla="*/ 1232664 h 3476625"/>
              <a:gd name="connsiteX2258" fmla="*/ 2003939 w 11991973"/>
              <a:gd name="connsiteY2258" fmla="*/ 1185899 h 3476625"/>
              <a:gd name="connsiteX2259" fmla="*/ 2028129 w 11991973"/>
              <a:gd name="connsiteY2259" fmla="*/ 1183404 h 3476625"/>
              <a:gd name="connsiteX2260" fmla="*/ 2009617 w 11991973"/>
              <a:gd name="connsiteY2260" fmla="*/ 1184223 h 3476625"/>
              <a:gd name="connsiteX2261" fmla="*/ 2004936 w 11991973"/>
              <a:gd name="connsiteY2261" fmla="*/ 1185256 h 3476625"/>
              <a:gd name="connsiteX2262" fmla="*/ 2007882 w 11991973"/>
              <a:gd name="connsiteY2262" fmla="*/ 1183359 h 3476625"/>
              <a:gd name="connsiteX2263" fmla="*/ 2011645 w 11991973"/>
              <a:gd name="connsiteY2263" fmla="*/ 1174632 h 3476625"/>
              <a:gd name="connsiteX2264" fmla="*/ 1423019 w 11991973"/>
              <a:gd name="connsiteY2264" fmla="*/ 1276446 h 3476625"/>
              <a:gd name="connsiteX2265" fmla="*/ 1287616 w 11991973"/>
              <a:gd name="connsiteY2265" fmla="*/ 1325898 h 3476625"/>
              <a:gd name="connsiteX2266" fmla="*/ 975437 w 11991973"/>
              <a:gd name="connsiteY2266" fmla="*/ 1375350 h 3476625"/>
              <a:gd name="connsiteX2267" fmla="*/ 339796 w 11991973"/>
              <a:gd name="connsiteY2267" fmla="*/ 1488799 h 3476625"/>
              <a:gd name="connsiteX2268" fmla="*/ 364244 w 11991973"/>
              <a:gd name="connsiteY2268" fmla="*/ 1465528 h 3476625"/>
              <a:gd name="connsiteX2269" fmla="*/ 326632 w 11991973"/>
              <a:gd name="connsiteY2269" fmla="*/ 1471346 h 3476625"/>
              <a:gd name="connsiteX2270" fmla="*/ 343558 w 11991973"/>
              <a:gd name="connsiteY2270" fmla="*/ 1503344 h 3476625"/>
              <a:gd name="connsiteX2271" fmla="*/ 261047 w 11991973"/>
              <a:gd name="connsiteY2271" fmla="*/ 1507844 h 3476625"/>
              <a:gd name="connsiteX2272" fmla="*/ 270579 w 11991973"/>
              <a:gd name="connsiteY2272" fmla="*/ 1488903 h 3476625"/>
              <a:gd name="connsiteX2273" fmla="*/ 285729 w 11991973"/>
              <a:gd name="connsiteY2273" fmla="*/ 1489163 h 3476625"/>
              <a:gd name="connsiteX2274" fmla="*/ 309706 w 11991973"/>
              <a:gd name="connsiteY2274" fmla="*/ 1474254 h 3476625"/>
              <a:gd name="connsiteX2275" fmla="*/ 287141 w 11991973"/>
              <a:gd name="connsiteY2275" fmla="*/ 1480436 h 3476625"/>
              <a:gd name="connsiteX2276" fmla="*/ 272020 w 11991973"/>
              <a:gd name="connsiteY2276" fmla="*/ 1486039 h 3476625"/>
              <a:gd name="connsiteX2277" fmla="*/ 272095 w 11991973"/>
              <a:gd name="connsiteY2277" fmla="*/ 1485890 h 3476625"/>
              <a:gd name="connsiteX2278" fmla="*/ 155499 w 11991973"/>
              <a:gd name="connsiteY2278" fmla="*/ 1485890 h 3476625"/>
              <a:gd name="connsiteX2279" fmla="*/ 326863 w 11991973"/>
              <a:gd name="connsiteY2279" fmla="*/ 1418001 h 3476625"/>
              <a:gd name="connsiteX2280" fmla="*/ 342394 w 11991973"/>
              <a:gd name="connsiteY2280" fmla="*/ 1401798 h 3476625"/>
              <a:gd name="connsiteX2281" fmla="*/ 343557 w 11991973"/>
              <a:gd name="connsiteY2281" fmla="*/ 1427711 h 3476625"/>
              <a:gd name="connsiteX2282" fmla="*/ 506592 w 11991973"/>
              <a:gd name="connsiteY2282" fmla="*/ 1365550 h 3476625"/>
              <a:gd name="connsiteX2283" fmla="*/ 522508 w 11991973"/>
              <a:gd name="connsiteY2283" fmla="*/ 1355860 h 3476625"/>
              <a:gd name="connsiteX2284" fmla="*/ 515838 w 11991973"/>
              <a:gd name="connsiteY2284" fmla="*/ 1362987 h 3476625"/>
              <a:gd name="connsiteX2285" fmla="*/ 537259 w 11991973"/>
              <a:gd name="connsiteY2285" fmla="*/ 1369531 h 3476625"/>
              <a:gd name="connsiteX2286" fmla="*/ 544927 w 11991973"/>
              <a:gd name="connsiteY2286" fmla="*/ 1346624 h 3476625"/>
              <a:gd name="connsiteX2287" fmla="*/ 532737 w 11991973"/>
              <a:gd name="connsiteY2287" fmla="*/ 1348994 h 3476625"/>
              <a:gd name="connsiteX2288" fmla="*/ 482810 w 11991973"/>
              <a:gd name="connsiteY2288" fmla="*/ 1337443 h 3476625"/>
              <a:gd name="connsiteX2289" fmla="*/ 345468 w 11991973"/>
              <a:gd name="connsiteY2289" fmla="*/ 1356533 h 3476625"/>
              <a:gd name="connsiteX2290" fmla="*/ 330506 w 11991973"/>
              <a:gd name="connsiteY2290" fmla="*/ 1366753 h 3476625"/>
              <a:gd name="connsiteX2291" fmla="*/ 320990 w 11991973"/>
              <a:gd name="connsiteY2291" fmla="*/ 1365442 h 3476625"/>
              <a:gd name="connsiteX2292" fmla="*/ 100962 w 11991973"/>
              <a:gd name="connsiteY2292" fmla="*/ 1369532 h 3476625"/>
              <a:gd name="connsiteX2293" fmla="*/ 74633 w 11991973"/>
              <a:gd name="connsiteY2293" fmla="*/ 1354988 h 3476625"/>
              <a:gd name="connsiteX2294" fmla="*/ 196871 w 11991973"/>
              <a:gd name="connsiteY2294" fmla="*/ 1314262 h 3476625"/>
              <a:gd name="connsiteX2295" fmla="*/ 174305 w 11991973"/>
              <a:gd name="connsiteY2295" fmla="*/ 1343351 h 3476625"/>
              <a:gd name="connsiteX2296" fmla="*/ 184703 w 11991973"/>
              <a:gd name="connsiteY2296" fmla="*/ 1341496 h 3476625"/>
              <a:gd name="connsiteX2297" fmla="*/ 188380 w 11991973"/>
              <a:gd name="connsiteY2297" fmla="*/ 1342079 h 3476625"/>
              <a:gd name="connsiteX2298" fmla="*/ 188768 w 11991973"/>
              <a:gd name="connsiteY2298" fmla="*/ 1340770 h 3476625"/>
              <a:gd name="connsiteX2299" fmla="*/ 234160 w 11991973"/>
              <a:gd name="connsiteY2299" fmla="*/ 1332670 h 3476625"/>
              <a:gd name="connsiteX2300" fmla="*/ 299536 w 11991973"/>
              <a:gd name="connsiteY2300" fmla="*/ 1325928 h 3476625"/>
              <a:gd name="connsiteX2301" fmla="*/ 300304 w 11991973"/>
              <a:gd name="connsiteY2301" fmla="*/ 1328807 h 3476625"/>
              <a:gd name="connsiteX2302" fmla="*/ 301175 w 11991973"/>
              <a:gd name="connsiteY2302" fmla="*/ 1325759 h 3476625"/>
              <a:gd name="connsiteX2303" fmla="*/ 303361 w 11991973"/>
              <a:gd name="connsiteY2303" fmla="*/ 1325534 h 3476625"/>
              <a:gd name="connsiteX2304" fmla="*/ 416901 w 11991973"/>
              <a:gd name="connsiteY2304" fmla="*/ 1288082 h 3476625"/>
              <a:gd name="connsiteX2305" fmla="*/ 439468 w 11991973"/>
              <a:gd name="connsiteY2305" fmla="*/ 1270628 h 3476625"/>
              <a:gd name="connsiteX2306" fmla="*/ 390349 w 11991973"/>
              <a:gd name="connsiteY2306" fmla="*/ 1271110 h 3476625"/>
              <a:gd name="connsiteX2307" fmla="*/ 368631 w 11991973"/>
              <a:gd name="connsiteY2307" fmla="*/ 1272163 h 3476625"/>
              <a:gd name="connsiteX2308" fmla="*/ 378454 w 11991973"/>
              <a:gd name="connsiteY2308" fmla="*/ 1250617 h 3476625"/>
              <a:gd name="connsiteX2309" fmla="*/ 623765 w 11991973"/>
              <a:gd name="connsiteY2309" fmla="*/ 1206631 h 3476625"/>
              <a:gd name="connsiteX2310" fmla="*/ 578632 w 11991973"/>
              <a:gd name="connsiteY2310" fmla="*/ 1186267 h 3476625"/>
              <a:gd name="connsiteX2311" fmla="*/ 609250 w 11991973"/>
              <a:gd name="connsiteY2311" fmla="*/ 1177814 h 3476625"/>
              <a:gd name="connsiteX2312" fmla="*/ 617117 w 11991973"/>
              <a:gd name="connsiteY2312" fmla="*/ 1165391 h 3476625"/>
              <a:gd name="connsiteX2313" fmla="*/ 619005 w 11991973"/>
              <a:gd name="connsiteY2313" fmla="*/ 1168996 h 3476625"/>
              <a:gd name="connsiteX2314" fmla="*/ 625646 w 11991973"/>
              <a:gd name="connsiteY2314" fmla="*/ 1168814 h 3476625"/>
              <a:gd name="connsiteX2315" fmla="*/ 625411 w 11991973"/>
              <a:gd name="connsiteY2315" fmla="*/ 1161542 h 3476625"/>
              <a:gd name="connsiteX2316" fmla="*/ 623917 w 11991973"/>
              <a:gd name="connsiteY2316" fmla="*/ 1154934 h 3476625"/>
              <a:gd name="connsiteX2317" fmla="*/ 635226 w 11991973"/>
              <a:gd name="connsiteY2317" fmla="*/ 1137998 h 3476625"/>
              <a:gd name="connsiteX2318" fmla="*/ 676422 w 11991973"/>
              <a:gd name="connsiteY2318" fmla="*/ 1116453 h 3476625"/>
              <a:gd name="connsiteX2319" fmla="*/ 896922 w 11991973"/>
              <a:gd name="connsiteY2319" fmla="*/ 1088090 h 3476625"/>
              <a:gd name="connsiteX2320" fmla="*/ 927594 w 11991973"/>
              <a:gd name="connsiteY2320" fmla="*/ 1085072 h 3476625"/>
              <a:gd name="connsiteX2321" fmla="*/ 928628 w 11991973"/>
              <a:gd name="connsiteY2321" fmla="*/ 1085091 h 3476625"/>
              <a:gd name="connsiteX2322" fmla="*/ 929172 w 11991973"/>
              <a:gd name="connsiteY2322" fmla="*/ 1084916 h 3476625"/>
              <a:gd name="connsiteX2323" fmla="*/ 979374 w 11991973"/>
              <a:gd name="connsiteY2323" fmla="*/ 1079977 h 3476625"/>
              <a:gd name="connsiteX2324" fmla="*/ 1142811 w 11991973"/>
              <a:gd name="connsiteY2324" fmla="*/ 1072818 h 3476625"/>
              <a:gd name="connsiteX2325" fmla="*/ 1322171 w 11991973"/>
              <a:gd name="connsiteY2325" fmla="*/ 1054638 h 3476625"/>
              <a:gd name="connsiteX2326" fmla="*/ 1420893 w 11991973"/>
              <a:gd name="connsiteY2326" fmla="*/ 1045232 h 3476625"/>
              <a:gd name="connsiteX2327" fmla="*/ 1404213 w 11991973"/>
              <a:gd name="connsiteY2327" fmla="*/ 1052456 h 3476625"/>
              <a:gd name="connsiteX2328" fmla="*/ 1400093 w 11991973"/>
              <a:gd name="connsiteY2328" fmla="*/ 1070367 h 3476625"/>
              <a:gd name="connsiteX2329" fmla="*/ 1400326 w 11991973"/>
              <a:gd name="connsiteY2329" fmla="*/ 1074432 h 3476625"/>
              <a:gd name="connsiteX2330" fmla="*/ 1416423 w 11991973"/>
              <a:gd name="connsiteY2330" fmla="*/ 1070883 h 3476625"/>
              <a:gd name="connsiteX2331" fmla="*/ 1422869 w 11991973"/>
              <a:gd name="connsiteY2331" fmla="*/ 1063061 h 3476625"/>
              <a:gd name="connsiteX2332" fmla="*/ 1427751 w 11991973"/>
              <a:gd name="connsiteY2332" fmla="*/ 1047957 h 3476625"/>
              <a:gd name="connsiteX2333" fmla="*/ 1421958 w 11991973"/>
              <a:gd name="connsiteY2333" fmla="*/ 1045130 h 3476625"/>
              <a:gd name="connsiteX2334" fmla="*/ 1466242 w 11991973"/>
              <a:gd name="connsiteY2334" fmla="*/ 1040911 h 3476625"/>
              <a:gd name="connsiteX2335" fmla="*/ 1471993 w 11991973"/>
              <a:gd name="connsiteY2335" fmla="*/ 1041228 h 3476625"/>
              <a:gd name="connsiteX2336" fmla="*/ 1466273 w 11991973"/>
              <a:gd name="connsiteY2336" fmla="*/ 1043728 h 3476625"/>
              <a:gd name="connsiteX2337" fmla="*/ 1485078 w 11991973"/>
              <a:gd name="connsiteY2337" fmla="*/ 1049547 h 3476625"/>
              <a:gd name="connsiteX2338" fmla="*/ 1479068 w 11991973"/>
              <a:gd name="connsiteY2338" fmla="*/ 1041618 h 3476625"/>
              <a:gd name="connsiteX2339" fmla="*/ 1524184 w 11991973"/>
              <a:gd name="connsiteY2339" fmla="*/ 1044104 h 3476625"/>
              <a:gd name="connsiteX2340" fmla="*/ 1562182 w 11991973"/>
              <a:gd name="connsiteY2340" fmla="*/ 1058273 h 3476625"/>
              <a:gd name="connsiteX2341" fmla="*/ 1629883 w 11991973"/>
              <a:gd name="connsiteY2341" fmla="*/ 1037911 h 3476625"/>
              <a:gd name="connsiteX2342" fmla="*/ 1596032 w 11991973"/>
              <a:gd name="connsiteY2342" fmla="*/ 1023366 h 3476625"/>
              <a:gd name="connsiteX2343" fmla="*/ 1673843 w 11991973"/>
              <a:gd name="connsiteY2343" fmla="*/ 997549 h 3476625"/>
              <a:gd name="connsiteX2344" fmla="*/ 1704769 w 11991973"/>
              <a:gd name="connsiteY2344" fmla="*/ 982802 h 3476625"/>
              <a:gd name="connsiteX2345" fmla="*/ 1705144 w 11991973"/>
              <a:gd name="connsiteY2345" fmla="*/ 983018 h 3476625"/>
              <a:gd name="connsiteX2346" fmla="*/ 1706283 w 11991973"/>
              <a:gd name="connsiteY2346" fmla="*/ 995367 h 3476625"/>
              <a:gd name="connsiteX2347" fmla="*/ 1714510 w 11991973"/>
              <a:gd name="connsiteY2347" fmla="*/ 988459 h 3476625"/>
              <a:gd name="connsiteX2348" fmla="*/ 1714510 w 11991973"/>
              <a:gd name="connsiteY2348" fmla="*/ 988459 h 3476625"/>
              <a:gd name="connsiteX2349" fmla="*/ 1705144 w 11991973"/>
              <a:gd name="connsiteY2349" fmla="*/ 983018 h 3476625"/>
              <a:gd name="connsiteX2350" fmla="*/ 1705108 w 11991973"/>
              <a:gd name="connsiteY2350" fmla="*/ 982641 h 3476625"/>
              <a:gd name="connsiteX2351" fmla="*/ 1704769 w 11991973"/>
              <a:gd name="connsiteY2351" fmla="*/ 982802 h 3476625"/>
              <a:gd name="connsiteX2352" fmla="*/ 1701196 w 11991973"/>
              <a:gd name="connsiteY2352" fmla="*/ 980727 h 3476625"/>
              <a:gd name="connsiteX2353" fmla="*/ 1490132 w 11991973"/>
              <a:gd name="connsiteY2353" fmla="*/ 988741 h 3476625"/>
              <a:gd name="connsiteX2354" fmla="*/ 1472261 w 11991973"/>
              <a:gd name="connsiteY2354" fmla="*/ 994221 h 3476625"/>
              <a:gd name="connsiteX2355" fmla="*/ 1471679 w 11991973"/>
              <a:gd name="connsiteY2355" fmla="*/ 993913 h 3476625"/>
              <a:gd name="connsiteX2356" fmla="*/ 1453109 w 11991973"/>
              <a:gd name="connsiteY2356" fmla="*/ 1000095 h 3476625"/>
              <a:gd name="connsiteX2357" fmla="*/ 1472261 w 11991973"/>
              <a:gd name="connsiteY2357" fmla="*/ 994221 h 3476625"/>
              <a:gd name="connsiteX2358" fmla="*/ 1488839 w 11991973"/>
              <a:gd name="connsiteY2358" fmla="*/ 1003004 h 3476625"/>
              <a:gd name="connsiteX2359" fmla="*/ 1306422 w 11991973"/>
              <a:gd name="connsiteY2359" fmla="*/ 1011731 h 3476625"/>
              <a:gd name="connsiteX2360" fmla="*/ 1312064 w 11991973"/>
              <a:gd name="connsiteY2360" fmla="*/ 997186 h 3476625"/>
              <a:gd name="connsiteX2361" fmla="*/ 1328989 w 11991973"/>
              <a:gd name="connsiteY2361" fmla="*/ 991367 h 3476625"/>
              <a:gd name="connsiteX2362" fmla="*/ 1273834 w 11991973"/>
              <a:gd name="connsiteY2362" fmla="*/ 991913 h 3476625"/>
              <a:gd name="connsiteX2363" fmla="*/ 1229121 w 11991973"/>
              <a:gd name="connsiteY2363" fmla="*/ 991527 h 3476625"/>
              <a:gd name="connsiteX2364" fmla="*/ 1229318 w 11991973"/>
              <a:gd name="connsiteY2364" fmla="*/ 991367 h 3476625"/>
              <a:gd name="connsiteX2365" fmla="*/ 1210511 w 11991973"/>
              <a:gd name="connsiteY2365" fmla="*/ 991367 h 3476625"/>
              <a:gd name="connsiteX2366" fmla="*/ 1210522 w 11991973"/>
              <a:gd name="connsiteY2366" fmla="*/ 991374 h 3476625"/>
              <a:gd name="connsiteX2367" fmla="*/ 1153654 w 11991973"/>
              <a:gd name="connsiteY2367" fmla="*/ 993004 h 3476625"/>
              <a:gd name="connsiteX2368" fmla="*/ 1116482 w 11991973"/>
              <a:gd name="connsiteY2368" fmla="*/ 1000095 h 3476625"/>
              <a:gd name="connsiteX2369" fmla="*/ 1100409 w 11991973"/>
              <a:gd name="connsiteY2369" fmla="*/ 1020412 h 3476625"/>
              <a:gd name="connsiteX2370" fmla="*/ 1078561 w 11991973"/>
              <a:gd name="connsiteY2370" fmla="*/ 1042241 h 3476625"/>
              <a:gd name="connsiteX2371" fmla="*/ 1057918 w 11991973"/>
              <a:gd name="connsiteY2371" fmla="*/ 1038321 h 3476625"/>
              <a:gd name="connsiteX2372" fmla="*/ 1032707 w 11991973"/>
              <a:gd name="connsiteY2372" fmla="*/ 1031867 h 3476625"/>
              <a:gd name="connsiteX2373" fmla="*/ 1034167 w 11991973"/>
              <a:gd name="connsiteY2373" fmla="*/ 1028427 h 3476625"/>
              <a:gd name="connsiteX2374" fmla="*/ 1040054 w 11991973"/>
              <a:gd name="connsiteY2374" fmla="*/ 1030730 h 3476625"/>
              <a:gd name="connsiteX2375" fmla="*/ 1045250 w 11991973"/>
              <a:gd name="connsiteY2375" fmla="*/ 1026310 h 3476625"/>
              <a:gd name="connsiteX2376" fmla="*/ 1042423 w 11991973"/>
              <a:gd name="connsiteY2376" fmla="*/ 1015979 h 3476625"/>
              <a:gd name="connsiteX2377" fmla="*/ 1045637 w 11991973"/>
              <a:gd name="connsiteY2377" fmla="*/ 1014321 h 3476625"/>
              <a:gd name="connsiteX2378" fmla="*/ 1033735 w 11991973"/>
              <a:gd name="connsiteY2378" fmla="*/ 1020457 h 3476625"/>
              <a:gd name="connsiteX2379" fmla="*/ 1038622 w 11991973"/>
              <a:gd name="connsiteY2379" fmla="*/ 1017937 h 3476625"/>
              <a:gd name="connsiteX2380" fmla="*/ 1034167 w 11991973"/>
              <a:gd name="connsiteY2380" fmla="*/ 1028427 h 3476625"/>
              <a:gd name="connsiteX2381" fmla="*/ 1028680 w 11991973"/>
              <a:gd name="connsiteY2381" fmla="*/ 1026280 h 3476625"/>
              <a:gd name="connsiteX2382" fmla="*/ 1031855 w 11991973"/>
              <a:gd name="connsiteY2382" fmla="*/ 1023366 h 3476625"/>
              <a:gd name="connsiteX2383" fmla="*/ 1017516 w 11991973"/>
              <a:gd name="connsiteY2383" fmla="*/ 1021912 h 3476625"/>
              <a:gd name="connsiteX2384" fmla="*/ 1028680 w 11991973"/>
              <a:gd name="connsiteY2384" fmla="*/ 1026280 h 3476625"/>
              <a:gd name="connsiteX2385" fmla="*/ 983778 w 11991973"/>
              <a:gd name="connsiteY2385" fmla="*/ 1067489 h 3476625"/>
              <a:gd name="connsiteX2386" fmla="*/ 929172 w 11991973"/>
              <a:gd name="connsiteY2386" fmla="*/ 1084916 h 3476625"/>
              <a:gd name="connsiteX2387" fmla="*/ 927594 w 11991973"/>
              <a:gd name="connsiteY2387" fmla="*/ 1085072 h 3476625"/>
              <a:gd name="connsiteX2388" fmla="*/ 868849 w 11991973"/>
              <a:gd name="connsiteY2388" fmla="*/ 1084011 h 3476625"/>
              <a:gd name="connsiteX2389" fmla="*/ 806888 w 11991973"/>
              <a:gd name="connsiteY2389" fmla="*/ 1072092 h 3476625"/>
              <a:gd name="connsiteX2390" fmla="*/ 770715 w 11991973"/>
              <a:gd name="connsiteY2390" fmla="*/ 1063343 h 3476625"/>
              <a:gd name="connsiteX2391" fmla="*/ 825460 w 11991973"/>
              <a:gd name="connsiteY2391" fmla="*/ 1051001 h 3476625"/>
              <a:gd name="connsiteX2392" fmla="*/ 949108 w 11991973"/>
              <a:gd name="connsiteY2392" fmla="*/ 985550 h 3476625"/>
              <a:gd name="connsiteX2393" fmla="*/ 934063 w 11991973"/>
              <a:gd name="connsiteY2393" fmla="*/ 1023366 h 3476625"/>
              <a:gd name="connsiteX2394" fmla="*/ 996123 w 11991973"/>
              <a:gd name="connsiteY2394" fmla="*/ 985550 h 3476625"/>
              <a:gd name="connsiteX2395" fmla="*/ 990584 w 11991973"/>
              <a:gd name="connsiteY2395" fmla="*/ 977079 h 3476625"/>
              <a:gd name="connsiteX2396" fmla="*/ 992624 w 11991973"/>
              <a:gd name="connsiteY2396" fmla="*/ 974671 h 3476625"/>
              <a:gd name="connsiteX2397" fmla="*/ 1005644 w 11991973"/>
              <a:gd name="connsiteY2397" fmla="*/ 972051 h 3476625"/>
              <a:gd name="connsiteX2398" fmla="*/ 995537 w 11991973"/>
              <a:gd name="connsiteY2398" fmla="*/ 971232 h 3476625"/>
              <a:gd name="connsiteX2399" fmla="*/ 992624 w 11991973"/>
              <a:gd name="connsiteY2399" fmla="*/ 974671 h 3476625"/>
              <a:gd name="connsiteX2400" fmla="*/ 977097 w 11991973"/>
              <a:gd name="connsiteY2400" fmla="*/ 977794 h 3476625"/>
              <a:gd name="connsiteX2401" fmla="*/ 924662 w 11991973"/>
              <a:gd name="connsiteY2401" fmla="*/ 985550 h 3476625"/>
              <a:gd name="connsiteX2402" fmla="*/ 1328989 w 11991973"/>
              <a:gd name="connsiteY2402" fmla="*/ 930279 h 3476625"/>
              <a:gd name="connsiteX2403" fmla="*/ 1866838 w 11991973"/>
              <a:gd name="connsiteY2403" fmla="*/ 799376 h 3476625"/>
              <a:gd name="connsiteX2404" fmla="*/ 1842625 w 11991973"/>
              <a:gd name="connsiteY2404" fmla="*/ 799012 h 3476625"/>
              <a:gd name="connsiteX2405" fmla="*/ 1830789 w 11991973"/>
              <a:gd name="connsiteY2405" fmla="*/ 800135 h 3476625"/>
              <a:gd name="connsiteX2406" fmla="*/ 1856730 w 11991973"/>
              <a:gd name="connsiteY2406" fmla="*/ 791013 h 3476625"/>
              <a:gd name="connsiteX2407" fmla="*/ 1895048 w 11991973"/>
              <a:gd name="connsiteY2407" fmla="*/ 779014 h 3476625"/>
              <a:gd name="connsiteX2408" fmla="*/ 1876242 w 11991973"/>
              <a:gd name="connsiteY2408" fmla="*/ 822647 h 3476625"/>
              <a:gd name="connsiteX2409" fmla="*/ 1907143 w 11991973"/>
              <a:gd name="connsiteY2409" fmla="*/ 796441 h 3476625"/>
              <a:gd name="connsiteX2410" fmla="*/ 1921288 w 11991973"/>
              <a:gd name="connsiteY2410" fmla="*/ 801331 h 3476625"/>
              <a:gd name="connsiteX2411" fmla="*/ 1922082 w 11991973"/>
              <a:gd name="connsiteY2411" fmla="*/ 794650 h 3476625"/>
              <a:gd name="connsiteX2412" fmla="*/ 1916126 w 11991973"/>
              <a:gd name="connsiteY2412" fmla="*/ 790680 h 3476625"/>
              <a:gd name="connsiteX2413" fmla="*/ 1937361 w 11991973"/>
              <a:gd name="connsiteY2413" fmla="*/ 777741 h 3476625"/>
              <a:gd name="connsiteX2414" fmla="*/ 1943286 w 11991973"/>
              <a:gd name="connsiteY2414" fmla="*/ 775954 h 3476625"/>
              <a:gd name="connsiteX2415" fmla="*/ 1940886 w 11991973"/>
              <a:gd name="connsiteY2415" fmla="*/ 783378 h 3476625"/>
              <a:gd name="connsiteX2416" fmla="*/ 1968391 w 11991973"/>
              <a:gd name="connsiteY2416" fmla="*/ 770286 h 3476625"/>
              <a:gd name="connsiteX2417" fmla="*/ 1961258 w 11991973"/>
              <a:gd name="connsiteY2417" fmla="*/ 770534 h 3476625"/>
              <a:gd name="connsiteX2418" fmla="*/ 1988607 w 11991973"/>
              <a:gd name="connsiteY2418" fmla="*/ 762287 h 3476625"/>
              <a:gd name="connsiteX2419" fmla="*/ 2034917 w 11991973"/>
              <a:gd name="connsiteY2419" fmla="*/ 758833 h 3476625"/>
              <a:gd name="connsiteX2420" fmla="*/ 2072900 w 11991973"/>
              <a:gd name="connsiteY2420" fmla="*/ 751526 h 3476625"/>
              <a:gd name="connsiteX2421" fmla="*/ 2075333 w 11991973"/>
              <a:gd name="connsiteY2421" fmla="*/ 752941 h 3476625"/>
              <a:gd name="connsiteX2422" fmla="*/ 2081228 w 11991973"/>
              <a:gd name="connsiteY2422" fmla="*/ 749924 h 3476625"/>
              <a:gd name="connsiteX2423" fmla="*/ 2072900 w 11991973"/>
              <a:gd name="connsiteY2423" fmla="*/ 751526 h 3476625"/>
              <a:gd name="connsiteX2424" fmla="*/ 2070385 w 11991973"/>
              <a:gd name="connsiteY2424" fmla="*/ 750061 h 3476625"/>
              <a:gd name="connsiteX2425" fmla="*/ 2064301 w 11991973"/>
              <a:gd name="connsiteY2425" fmla="*/ 706289 h 3476625"/>
              <a:gd name="connsiteX2426" fmla="*/ 2557237 w 11991973"/>
              <a:gd name="connsiteY2426" fmla="*/ 681154 h 3476625"/>
              <a:gd name="connsiteX2427" fmla="*/ 2576693 w 11991973"/>
              <a:gd name="connsiteY2427" fmla="*/ 689659 h 3476625"/>
              <a:gd name="connsiteX2428" fmla="*/ 2583783 w 11991973"/>
              <a:gd name="connsiteY2428" fmla="*/ 689465 h 3476625"/>
              <a:gd name="connsiteX2429" fmla="*/ 2599998 w 11991973"/>
              <a:gd name="connsiteY2429" fmla="*/ 673512 h 3476625"/>
              <a:gd name="connsiteX2430" fmla="*/ 2671734 w 11991973"/>
              <a:gd name="connsiteY2430" fmla="*/ 642292 h 3476625"/>
              <a:gd name="connsiteX2431" fmla="*/ 2656689 w 11991973"/>
              <a:gd name="connsiteY2431" fmla="*/ 680109 h 3476625"/>
              <a:gd name="connsiteX2432" fmla="*/ 2773846 w 11991973"/>
              <a:gd name="connsiteY2432" fmla="*/ 648201 h 3476625"/>
              <a:gd name="connsiteX2433" fmla="*/ 2801366 w 11991973"/>
              <a:gd name="connsiteY2433" fmla="*/ 634561 h 3476625"/>
              <a:gd name="connsiteX2434" fmla="*/ 2803375 w 11991973"/>
              <a:gd name="connsiteY2434" fmla="*/ 659746 h 3476625"/>
              <a:gd name="connsiteX2435" fmla="*/ 2848510 w 11991973"/>
              <a:gd name="connsiteY2435" fmla="*/ 624839 h 3476625"/>
              <a:gd name="connsiteX2436" fmla="*/ 2820300 w 11991973"/>
              <a:gd name="connsiteY2436" fmla="*/ 620885 h 3476625"/>
              <a:gd name="connsiteX2437" fmla="*/ 2801330 w 11991973"/>
              <a:gd name="connsiteY2437" fmla="*/ 631458 h 3476625"/>
              <a:gd name="connsiteX2438" fmla="*/ 2797734 w 11991973"/>
              <a:gd name="connsiteY2438" fmla="*/ 627748 h 3476625"/>
              <a:gd name="connsiteX2439" fmla="*/ 2780810 w 11991973"/>
              <a:gd name="connsiteY2439" fmla="*/ 613202 h 3476625"/>
              <a:gd name="connsiteX2440" fmla="*/ 2797735 w 11991973"/>
              <a:gd name="connsiteY2440" fmla="*/ 601567 h 3476625"/>
              <a:gd name="connsiteX2441" fmla="*/ 2868959 w 11991973"/>
              <a:gd name="connsiteY2441" fmla="*/ 587385 h 3476625"/>
              <a:gd name="connsiteX2442" fmla="*/ 2871623 w 11991973"/>
              <a:gd name="connsiteY2442" fmla="*/ 586904 h 3476625"/>
              <a:gd name="connsiteX2443" fmla="*/ 2871146 w 11991973"/>
              <a:gd name="connsiteY2443" fmla="*/ 587562 h 3476625"/>
              <a:gd name="connsiteX2444" fmla="*/ 2861673 w 11991973"/>
              <a:gd name="connsiteY2444" fmla="*/ 604476 h 3476625"/>
              <a:gd name="connsiteX2445" fmla="*/ 2927495 w 11991973"/>
              <a:gd name="connsiteY2445" fmla="*/ 584114 h 3476625"/>
              <a:gd name="connsiteX2446" fmla="*/ 2905897 w 11991973"/>
              <a:gd name="connsiteY2446" fmla="*/ 580704 h 3476625"/>
              <a:gd name="connsiteX2447" fmla="*/ 2871623 w 11991973"/>
              <a:gd name="connsiteY2447" fmla="*/ 586904 h 3476625"/>
              <a:gd name="connsiteX2448" fmla="*/ 2877511 w 11991973"/>
              <a:gd name="connsiteY2448" fmla="*/ 578795 h 3476625"/>
              <a:gd name="connsiteX2449" fmla="*/ 2893644 w 11991973"/>
              <a:gd name="connsiteY2449" fmla="*/ 557933 h 3476625"/>
              <a:gd name="connsiteX2450" fmla="*/ 2995197 w 11991973"/>
              <a:gd name="connsiteY2450" fmla="*/ 546297 h 3476625"/>
              <a:gd name="connsiteX2451" fmla="*/ 2995195 w 11991973"/>
              <a:gd name="connsiteY2451" fmla="*/ 556717 h 3476625"/>
              <a:gd name="connsiteX2452" fmla="*/ 2981648 w 11991973"/>
              <a:gd name="connsiteY2452" fmla="*/ 563523 h 3476625"/>
              <a:gd name="connsiteX2453" fmla="*/ 2971227 w 11991973"/>
              <a:gd name="connsiteY2453" fmla="*/ 575587 h 3476625"/>
              <a:gd name="connsiteX2454" fmla="*/ 2959232 w 11991973"/>
              <a:gd name="connsiteY2454" fmla="*/ 580658 h 3476625"/>
              <a:gd name="connsiteX2455" fmla="*/ 2961346 w 11991973"/>
              <a:gd name="connsiteY2455" fmla="*/ 587022 h 3476625"/>
              <a:gd name="connsiteX2456" fmla="*/ 2971227 w 11991973"/>
              <a:gd name="connsiteY2456" fmla="*/ 575587 h 3476625"/>
              <a:gd name="connsiteX2457" fmla="*/ 2976859 w 11991973"/>
              <a:gd name="connsiteY2457" fmla="*/ 573205 h 3476625"/>
              <a:gd name="connsiteX2458" fmla="*/ 2995194 w 11991973"/>
              <a:gd name="connsiteY2458" fmla="*/ 562478 h 3476625"/>
              <a:gd name="connsiteX2459" fmla="*/ 2995195 w 11991973"/>
              <a:gd name="connsiteY2459" fmla="*/ 556717 h 3476625"/>
              <a:gd name="connsiteX2460" fmla="*/ 3013768 w 11991973"/>
              <a:gd name="connsiteY2460" fmla="*/ 547388 h 3476625"/>
              <a:gd name="connsiteX2461" fmla="*/ 3076061 w 11991973"/>
              <a:gd name="connsiteY2461" fmla="*/ 549205 h 3476625"/>
              <a:gd name="connsiteX2462" fmla="*/ 3061016 w 11991973"/>
              <a:gd name="connsiteY2462" fmla="*/ 566660 h 3476625"/>
              <a:gd name="connsiteX2463" fmla="*/ 3121197 w 11991973"/>
              <a:gd name="connsiteY2463" fmla="*/ 543388 h 3476625"/>
              <a:gd name="connsiteX2464" fmla="*/ 3097189 w 11991973"/>
              <a:gd name="connsiteY2464" fmla="*/ 572341 h 3476625"/>
              <a:gd name="connsiteX2465" fmla="*/ 3041334 w 11991973"/>
              <a:gd name="connsiteY2465" fmla="*/ 591020 h 3476625"/>
              <a:gd name="connsiteX2466" fmla="*/ 3039420 w 11991973"/>
              <a:gd name="connsiteY2466" fmla="*/ 590885 h 3476625"/>
              <a:gd name="connsiteX2467" fmla="*/ 3023405 w 11991973"/>
              <a:gd name="connsiteY2467" fmla="*/ 589931 h 3476625"/>
              <a:gd name="connsiteX2468" fmla="*/ 3039156 w 11991973"/>
              <a:gd name="connsiteY2468" fmla="*/ 591749 h 3476625"/>
              <a:gd name="connsiteX2469" fmla="*/ 3041334 w 11991973"/>
              <a:gd name="connsiteY2469" fmla="*/ 591020 h 3476625"/>
              <a:gd name="connsiteX2470" fmla="*/ 3072534 w 11991973"/>
              <a:gd name="connsiteY2470" fmla="*/ 593204 h 3476625"/>
              <a:gd name="connsiteX2471" fmla="*/ 3097196 w 11991973"/>
              <a:gd name="connsiteY2471" fmla="*/ 595407 h 3476625"/>
              <a:gd name="connsiteX2472" fmla="*/ 3096748 w 11991973"/>
              <a:gd name="connsiteY2472" fmla="*/ 595749 h 3476625"/>
              <a:gd name="connsiteX2473" fmla="*/ 3098104 w 11991973"/>
              <a:gd name="connsiteY2473" fmla="*/ 595488 h 3476625"/>
              <a:gd name="connsiteX2474" fmla="*/ 3104595 w 11991973"/>
              <a:gd name="connsiteY2474" fmla="*/ 596068 h 3476625"/>
              <a:gd name="connsiteX2475" fmla="*/ 3117435 w 11991973"/>
              <a:gd name="connsiteY2475" fmla="*/ 598658 h 3476625"/>
              <a:gd name="connsiteX2476" fmla="*/ 3112884 w 11991973"/>
              <a:gd name="connsiteY2476" fmla="*/ 589680 h 3476625"/>
              <a:gd name="connsiteX2477" fmla="*/ 3123309 w 11991973"/>
              <a:gd name="connsiteY2477" fmla="*/ 582114 h 3476625"/>
              <a:gd name="connsiteX2478" fmla="*/ 3194348 w 11991973"/>
              <a:gd name="connsiteY2478" fmla="*/ 552796 h 3476625"/>
              <a:gd name="connsiteX2479" fmla="*/ 3189721 w 11991973"/>
              <a:gd name="connsiteY2479" fmla="*/ 581855 h 3476625"/>
              <a:gd name="connsiteX2480" fmla="*/ 3185371 w 11991973"/>
              <a:gd name="connsiteY2480" fmla="*/ 590295 h 3476625"/>
              <a:gd name="connsiteX2481" fmla="*/ 3205822 w 11991973"/>
              <a:gd name="connsiteY2481" fmla="*/ 587022 h 3476625"/>
              <a:gd name="connsiteX2482" fmla="*/ 3201037 w 11991973"/>
              <a:gd name="connsiteY2482" fmla="*/ 585140 h 3476625"/>
              <a:gd name="connsiteX2483" fmla="*/ 3203267 w 11991973"/>
              <a:gd name="connsiteY2483" fmla="*/ 584795 h 3476625"/>
              <a:gd name="connsiteX2484" fmla="*/ 3262240 w 11991973"/>
              <a:gd name="connsiteY2484" fmla="*/ 575386 h 3476625"/>
              <a:gd name="connsiteX2485" fmla="*/ 3245314 w 11991973"/>
              <a:gd name="connsiteY2485" fmla="*/ 557933 h 3476625"/>
              <a:gd name="connsiteX2486" fmla="*/ 3604508 w 11991973"/>
              <a:gd name="connsiteY2486" fmla="*/ 496844 h 3476625"/>
              <a:gd name="connsiteX2487" fmla="*/ 3583821 w 11991973"/>
              <a:gd name="connsiteY2487" fmla="*/ 531752 h 3476625"/>
              <a:gd name="connsiteX2488" fmla="*/ 3741791 w 11991973"/>
              <a:gd name="connsiteY2488" fmla="*/ 511389 h 3476625"/>
              <a:gd name="connsiteX2489" fmla="*/ 3659047 w 11991973"/>
              <a:gd name="connsiteY2489" fmla="*/ 508480 h 3476625"/>
              <a:gd name="connsiteX2490" fmla="*/ 4116030 w 11991973"/>
              <a:gd name="connsiteY2490" fmla="*/ 438666 h 3476625"/>
              <a:gd name="connsiteX2491" fmla="*/ 4080302 w 11991973"/>
              <a:gd name="connsiteY2491" fmla="*/ 457938 h 3476625"/>
              <a:gd name="connsiteX2492" fmla="*/ 4079230 w 11991973"/>
              <a:gd name="connsiteY2492" fmla="*/ 458366 h 3476625"/>
              <a:gd name="connsiteX2493" fmla="*/ 4070896 w 11991973"/>
              <a:gd name="connsiteY2493" fmla="*/ 453209 h 3476625"/>
              <a:gd name="connsiteX2494" fmla="*/ 4061493 w 11991973"/>
              <a:gd name="connsiteY2494" fmla="*/ 456119 h 3476625"/>
              <a:gd name="connsiteX2495" fmla="*/ 4080301 w 11991973"/>
              <a:gd name="connsiteY2495" fmla="*/ 459028 h 3476625"/>
              <a:gd name="connsiteX2496" fmla="*/ 4080172 w 11991973"/>
              <a:gd name="connsiteY2496" fmla="*/ 458950 h 3476625"/>
              <a:gd name="connsiteX2497" fmla="*/ 4084824 w 11991973"/>
              <a:gd name="connsiteY2497" fmla="*/ 458710 h 3476625"/>
              <a:gd name="connsiteX2498" fmla="*/ 4146120 w 11991973"/>
              <a:gd name="connsiteY2498" fmla="*/ 453210 h 3476625"/>
              <a:gd name="connsiteX2499" fmla="*/ 4490266 w 11991973"/>
              <a:gd name="connsiteY2499" fmla="*/ 409576 h 3476625"/>
              <a:gd name="connsiteX2500" fmla="*/ 4471461 w 11991973"/>
              <a:gd name="connsiteY2500" fmla="*/ 365941 h 3476625"/>
              <a:gd name="connsiteX2501" fmla="*/ 4497788 w 11991973"/>
              <a:gd name="connsiteY2501" fmla="*/ 371759 h 3476625"/>
              <a:gd name="connsiteX2502" fmla="*/ 4674563 w 11991973"/>
              <a:gd name="connsiteY2502" fmla="*/ 377578 h 3476625"/>
              <a:gd name="connsiteX2503" fmla="*/ 5011191 w 11991973"/>
              <a:gd name="connsiteY2503" fmla="*/ 313580 h 3476625"/>
              <a:gd name="connsiteX2504" fmla="*/ 5042893 w 11991973"/>
              <a:gd name="connsiteY2504" fmla="*/ 339505 h 3476625"/>
              <a:gd name="connsiteX2505" fmla="*/ 5043340 w 11991973"/>
              <a:gd name="connsiteY2505" fmla="*/ 339066 h 3476625"/>
              <a:gd name="connsiteX2506" fmla="*/ 5045277 w 11991973"/>
              <a:gd name="connsiteY2506" fmla="*/ 344851 h 3476625"/>
              <a:gd name="connsiteX2507" fmla="*/ 5065728 w 11991973"/>
              <a:gd name="connsiteY2507" fmla="*/ 333943 h 3476625"/>
              <a:gd name="connsiteX2508" fmla="*/ 5045652 w 11991973"/>
              <a:gd name="connsiteY2508" fmla="*/ 336798 h 3476625"/>
              <a:gd name="connsiteX2509" fmla="*/ 5060792 w 11991973"/>
              <a:gd name="connsiteY2509" fmla="*/ 321944 h 3476625"/>
              <a:gd name="connsiteX2510" fmla="*/ 5148474 w 11991973"/>
              <a:gd name="connsiteY2510" fmla="*/ 310671 h 3476625"/>
              <a:gd name="connsiteX2511" fmla="*/ 5118383 w 11991973"/>
              <a:gd name="connsiteY2511" fmla="*/ 336852 h 3476625"/>
              <a:gd name="connsiteX2512" fmla="*/ 5180445 w 11991973"/>
              <a:gd name="connsiteY2512" fmla="*/ 304853 h 3476625"/>
              <a:gd name="connsiteX2513" fmla="*/ 5161639 w 11991973"/>
              <a:gd name="connsiteY2513" fmla="*/ 339760 h 3476625"/>
              <a:gd name="connsiteX2514" fmla="*/ 5752145 w 11991973"/>
              <a:gd name="connsiteY2514" fmla="*/ 246674 h 3476625"/>
              <a:gd name="connsiteX2515" fmla="*/ 5727697 w 11991973"/>
              <a:gd name="connsiteY2515" fmla="*/ 237947 h 3476625"/>
              <a:gd name="connsiteX2516" fmla="*/ 5749989 w 11991973"/>
              <a:gd name="connsiteY2516" fmla="*/ 229037 h 3476625"/>
              <a:gd name="connsiteX2517" fmla="*/ 5748383 w 11991973"/>
              <a:gd name="connsiteY2517" fmla="*/ 235038 h 3476625"/>
              <a:gd name="connsiteX2518" fmla="*/ 5883787 w 11991973"/>
              <a:gd name="connsiteY2518" fmla="*/ 191404 h 3476625"/>
              <a:gd name="connsiteX2519" fmla="*/ 5930801 w 11991973"/>
              <a:gd name="connsiteY2519" fmla="*/ 200130 h 3476625"/>
              <a:gd name="connsiteX2520" fmla="*/ 5906353 w 11991973"/>
              <a:gd name="connsiteY2520" fmla="*/ 229220 h 3476625"/>
              <a:gd name="connsiteX2521" fmla="*/ 6043637 w 11991973"/>
              <a:gd name="connsiteY2521" fmla="*/ 168133 h 3476625"/>
              <a:gd name="connsiteX2522" fmla="*/ 6083129 w 11991973"/>
              <a:gd name="connsiteY2522" fmla="*/ 173950 h 3476625"/>
              <a:gd name="connsiteX2523" fmla="*/ 6045519 w 11991973"/>
              <a:gd name="connsiteY2523" fmla="*/ 147769 h 3476625"/>
              <a:gd name="connsiteX2524" fmla="*/ 6257348 w 11991973"/>
              <a:gd name="connsiteY2524" fmla="*/ 151860 h 3476625"/>
              <a:gd name="connsiteX2525" fmla="*/ 6271620 w 11991973"/>
              <a:gd name="connsiteY2525" fmla="*/ 153887 h 3476625"/>
              <a:gd name="connsiteX2526" fmla="*/ 6258964 w 11991973"/>
              <a:gd name="connsiteY2526" fmla="*/ 156496 h 3476625"/>
              <a:gd name="connsiteX2527" fmla="*/ 6244859 w 11991973"/>
              <a:gd name="connsiteY2527" fmla="*/ 168132 h 3476625"/>
              <a:gd name="connsiteX2528" fmla="*/ 6261786 w 11991973"/>
              <a:gd name="connsiteY2528" fmla="*/ 166314 h 3476625"/>
              <a:gd name="connsiteX2529" fmla="*/ 6272672 w 11991973"/>
              <a:gd name="connsiteY2529" fmla="*/ 154036 h 3476625"/>
              <a:gd name="connsiteX2530" fmla="*/ 6289994 w 11991973"/>
              <a:gd name="connsiteY2530" fmla="*/ 156496 h 3476625"/>
              <a:gd name="connsiteX2531" fmla="*/ 6444203 w 11991973"/>
              <a:gd name="connsiteY2531" fmla="*/ 89591 h 3476625"/>
              <a:gd name="connsiteX2532" fmla="*/ 6303159 w 11991973"/>
              <a:gd name="connsiteY2532" fmla="*/ 141952 h 3476625"/>
              <a:gd name="connsiteX2533" fmla="*/ 6596088 w 11991973"/>
              <a:gd name="connsiteY2533" fmla="*/ 804 h 3476625"/>
              <a:gd name="connsiteX2534" fmla="*/ 6611576 w 11991973"/>
              <a:gd name="connsiteY2534" fmla="*/ 2321 h 3476625"/>
              <a:gd name="connsiteX2535" fmla="*/ 6581486 w 11991973"/>
              <a:gd name="connsiteY2535" fmla="*/ 66318 h 3476625"/>
              <a:gd name="connsiteX2536" fmla="*/ 6893665 w 11991973"/>
              <a:gd name="connsiteY2536" fmla="*/ 57592 h 3476625"/>
              <a:gd name="connsiteX2537" fmla="*/ 6889759 w 11991973"/>
              <a:gd name="connsiteY2537" fmla="*/ 64496 h 3476625"/>
              <a:gd name="connsiteX2538" fmla="*/ 6885966 w 11991973"/>
              <a:gd name="connsiteY2538" fmla="*/ 65409 h 3476625"/>
              <a:gd name="connsiteX2539" fmla="*/ 6872979 w 11991973"/>
              <a:gd name="connsiteY2539" fmla="*/ 69227 h 3476625"/>
              <a:gd name="connsiteX2540" fmla="*/ 6885438 w 11991973"/>
              <a:gd name="connsiteY2540" fmla="*/ 72136 h 3476625"/>
              <a:gd name="connsiteX2541" fmla="*/ 6889759 w 11991973"/>
              <a:gd name="connsiteY2541" fmla="*/ 64496 h 3476625"/>
              <a:gd name="connsiteX2542" fmla="*/ 6906359 w 11991973"/>
              <a:gd name="connsiteY2542" fmla="*/ 60501 h 3476625"/>
              <a:gd name="connsiteX2543" fmla="*/ 6942560 w 11991973"/>
              <a:gd name="connsiteY2543" fmla="*/ 60501 h 3476625"/>
              <a:gd name="connsiteX2544" fmla="*/ 6918113 w 11991973"/>
              <a:gd name="connsiteY2544" fmla="*/ 115771 h 3476625"/>
              <a:gd name="connsiteX2545" fmla="*/ 7106172 w 11991973"/>
              <a:gd name="connsiteY2545" fmla="*/ 43047 h 3476625"/>
              <a:gd name="connsiteX2546" fmla="*/ 7064799 w 11991973"/>
              <a:gd name="connsiteY2546" fmla="*/ 77954 h 3476625"/>
              <a:gd name="connsiteX2547" fmla="*/ 7132500 w 11991973"/>
              <a:gd name="connsiteY2547" fmla="*/ 92499 h 3476625"/>
              <a:gd name="connsiteX2548" fmla="*/ 7423993 w 11991973"/>
              <a:gd name="connsiteY2548" fmla="*/ 107044 h 3476625"/>
              <a:gd name="connsiteX2549" fmla="*/ 7136261 w 11991973"/>
              <a:gd name="connsiteY2549" fmla="*/ 232130 h 3476625"/>
              <a:gd name="connsiteX2550" fmla="*/ 6861695 w 11991973"/>
              <a:gd name="connsiteY2550" fmla="*/ 325216 h 3476625"/>
              <a:gd name="connsiteX2551" fmla="*/ 6940680 w 11991973"/>
              <a:gd name="connsiteY2551" fmla="*/ 351397 h 3476625"/>
              <a:gd name="connsiteX2552" fmla="*/ 7136261 w 11991973"/>
              <a:gd name="connsiteY2552" fmla="*/ 389213 h 3476625"/>
              <a:gd name="connsiteX2553" fmla="*/ 6903068 w 11991973"/>
              <a:gd name="connsiteY2553" fmla="*/ 461937 h 3476625"/>
              <a:gd name="connsiteX2554" fmla="*/ 6833487 w 11991973"/>
              <a:gd name="connsiteY2554" fmla="*/ 479391 h 3476625"/>
              <a:gd name="connsiteX2555" fmla="*/ 6743217 w 11991973"/>
              <a:gd name="connsiteY2555" fmla="*/ 531752 h 3476625"/>
              <a:gd name="connsiteX2556" fmla="*/ 6778948 w 11991973"/>
              <a:gd name="connsiteY2556" fmla="*/ 514298 h 3476625"/>
              <a:gd name="connsiteX2557" fmla="*/ 6763905 w 11991973"/>
              <a:gd name="connsiteY2557" fmla="*/ 566659 h 3476625"/>
              <a:gd name="connsiteX2558" fmla="*/ 7049755 w 11991973"/>
              <a:gd name="connsiteY2558" fmla="*/ 470663 h 3476625"/>
              <a:gd name="connsiteX2559" fmla="*/ 7132500 w 11991973"/>
              <a:gd name="connsiteY2559" fmla="*/ 499753 h 3476625"/>
              <a:gd name="connsiteX2560" fmla="*/ 7226530 w 11991973"/>
              <a:gd name="connsiteY2560" fmla="*/ 488118 h 3476625"/>
              <a:gd name="connsiteX2561" fmla="*/ 7363814 w 11991973"/>
              <a:gd name="connsiteY2561" fmla="*/ 485208 h 3476625"/>
              <a:gd name="connsiteX2562" fmla="*/ 7333724 w 11991973"/>
              <a:gd name="connsiteY2562" fmla="*/ 511389 h 3476625"/>
              <a:gd name="connsiteX2563" fmla="*/ 7395784 w 11991973"/>
              <a:gd name="connsiteY2563" fmla="*/ 479391 h 3476625"/>
              <a:gd name="connsiteX2564" fmla="*/ 7376978 w 11991973"/>
              <a:gd name="connsiteY2564" fmla="*/ 514298 h 3476625"/>
              <a:gd name="connsiteX2565" fmla="*/ 7967484 w 11991973"/>
              <a:gd name="connsiteY2565" fmla="*/ 421211 h 3476625"/>
              <a:gd name="connsiteX2566" fmla="*/ 7943037 w 11991973"/>
              <a:gd name="connsiteY2566" fmla="*/ 412485 h 3476625"/>
              <a:gd name="connsiteX2567" fmla="*/ 7965329 w 11991973"/>
              <a:gd name="connsiteY2567" fmla="*/ 403575 h 3476625"/>
              <a:gd name="connsiteX2568" fmla="*/ 7963723 w 11991973"/>
              <a:gd name="connsiteY2568" fmla="*/ 409576 h 3476625"/>
              <a:gd name="connsiteX2569" fmla="*/ 8099126 w 11991973"/>
              <a:gd name="connsiteY2569" fmla="*/ 365941 h 3476625"/>
              <a:gd name="connsiteX2570" fmla="*/ 8146142 w 11991973"/>
              <a:gd name="connsiteY2570" fmla="*/ 374668 h 3476625"/>
              <a:gd name="connsiteX2571" fmla="*/ 8121693 w 11991973"/>
              <a:gd name="connsiteY2571" fmla="*/ 403757 h 3476625"/>
              <a:gd name="connsiteX2572" fmla="*/ 8258977 w 11991973"/>
              <a:gd name="connsiteY2572" fmla="*/ 342669 h 3476625"/>
              <a:gd name="connsiteX2573" fmla="*/ 8298470 w 11991973"/>
              <a:gd name="connsiteY2573" fmla="*/ 348488 h 3476625"/>
              <a:gd name="connsiteX2574" fmla="*/ 8260858 w 11991973"/>
              <a:gd name="connsiteY2574" fmla="*/ 322307 h 3476625"/>
              <a:gd name="connsiteX2575" fmla="*/ 8472688 w 11991973"/>
              <a:gd name="connsiteY2575" fmla="*/ 326398 h 3476625"/>
              <a:gd name="connsiteX2576" fmla="*/ 8491664 w 11991973"/>
              <a:gd name="connsiteY2576" fmla="*/ 328229 h 3476625"/>
              <a:gd name="connsiteX2577" fmla="*/ 8478065 w 11991973"/>
              <a:gd name="connsiteY2577" fmla="*/ 331034 h 3476625"/>
              <a:gd name="connsiteX2578" fmla="*/ 8463961 w 11991973"/>
              <a:gd name="connsiteY2578" fmla="*/ 342669 h 3476625"/>
              <a:gd name="connsiteX2579" fmla="*/ 8480886 w 11991973"/>
              <a:gd name="connsiteY2579" fmla="*/ 340852 h 3476625"/>
              <a:gd name="connsiteX2580" fmla="*/ 8492045 w 11991973"/>
              <a:gd name="connsiteY2580" fmla="*/ 328266 h 3476625"/>
              <a:gd name="connsiteX2581" fmla="*/ 8497067 w 11991973"/>
              <a:gd name="connsiteY2581" fmla="*/ 328750 h 3476625"/>
              <a:gd name="connsiteX2582" fmla="*/ 8505335 w 11991973"/>
              <a:gd name="connsiteY2582" fmla="*/ 331034 h 3476625"/>
              <a:gd name="connsiteX2583" fmla="*/ 8659543 w 11991973"/>
              <a:gd name="connsiteY2583" fmla="*/ 264127 h 3476625"/>
              <a:gd name="connsiteX2584" fmla="*/ 8518498 w 11991973"/>
              <a:gd name="connsiteY2584" fmla="*/ 316489 h 3476625"/>
              <a:gd name="connsiteX2585" fmla="*/ 8826917 w 11991973"/>
              <a:gd name="connsiteY2585" fmla="*/ 176859 h 3476625"/>
              <a:gd name="connsiteX2586" fmla="*/ 8796827 w 11991973"/>
              <a:gd name="connsiteY2586" fmla="*/ 240856 h 3476625"/>
              <a:gd name="connsiteX2587" fmla="*/ 9109005 w 11991973"/>
              <a:gd name="connsiteY2587" fmla="*/ 232130 h 3476625"/>
              <a:gd name="connsiteX2588" fmla="*/ 9105099 w 11991973"/>
              <a:gd name="connsiteY2588" fmla="*/ 239034 h 3476625"/>
              <a:gd name="connsiteX2589" fmla="*/ 9101307 w 11991973"/>
              <a:gd name="connsiteY2589" fmla="*/ 239947 h 3476625"/>
              <a:gd name="connsiteX2590" fmla="*/ 9088319 w 11991973"/>
              <a:gd name="connsiteY2590" fmla="*/ 243765 h 3476625"/>
              <a:gd name="connsiteX2591" fmla="*/ 9100777 w 11991973"/>
              <a:gd name="connsiteY2591" fmla="*/ 246674 h 3476625"/>
              <a:gd name="connsiteX2592" fmla="*/ 9105099 w 11991973"/>
              <a:gd name="connsiteY2592" fmla="*/ 239034 h 3476625"/>
              <a:gd name="connsiteX2593" fmla="*/ 9121699 w 11991973"/>
              <a:gd name="connsiteY2593" fmla="*/ 235038 h 3476625"/>
              <a:gd name="connsiteX2594" fmla="*/ 9157900 w 11991973"/>
              <a:gd name="connsiteY2594" fmla="*/ 235038 h 3476625"/>
              <a:gd name="connsiteX2595" fmla="*/ 9133452 w 11991973"/>
              <a:gd name="connsiteY2595" fmla="*/ 290308 h 3476625"/>
              <a:gd name="connsiteX2596" fmla="*/ 9321512 w 11991973"/>
              <a:gd name="connsiteY2596" fmla="*/ 217585 h 3476625"/>
              <a:gd name="connsiteX2597" fmla="*/ 9280139 w 11991973"/>
              <a:gd name="connsiteY2597" fmla="*/ 252492 h 3476625"/>
              <a:gd name="connsiteX2598" fmla="*/ 9347841 w 11991973"/>
              <a:gd name="connsiteY2598" fmla="*/ 267037 h 3476625"/>
              <a:gd name="connsiteX2599" fmla="*/ 9639333 w 11991973"/>
              <a:gd name="connsiteY2599" fmla="*/ 281582 h 3476625"/>
              <a:gd name="connsiteX2600" fmla="*/ 9351602 w 11991973"/>
              <a:gd name="connsiteY2600" fmla="*/ 406666 h 3476625"/>
              <a:gd name="connsiteX2601" fmla="*/ 9077035 w 11991973"/>
              <a:gd name="connsiteY2601" fmla="*/ 499753 h 3476625"/>
              <a:gd name="connsiteX2602" fmla="*/ 9083601 w 11991973"/>
              <a:gd name="connsiteY2602" fmla="*/ 508068 h 3476625"/>
              <a:gd name="connsiteX2603" fmla="*/ 9078915 w 11991973"/>
              <a:gd name="connsiteY2603" fmla="*/ 511389 h 3476625"/>
              <a:gd name="connsiteX2604" fmla="*/ 9093725 w 11991973"/>
              <a:gd name="connsiteY2604" fmla="*/ 520798 h 3476625"/>
              <a:gd name="connsiteX2605" fmla="*/ 9093390 w 11991973"/>
              <a:gd name="connsiteY2605" fmla="*/ 517884 h 3476625"/>
              <a:gd name="connsiteX2606" fmla="*/ 9117673 w 11991973"/>
              <a:gd name="connsiteY2606" fmla="*/ 521208 h 3476625"/>
              <a:gd name="connsiteX2607" fmla="*/ 9291422 w 11991973"/>
              <a:gd name="connsiteY2607" fmla="*/ 459028 h 3476625"/>
              <a:gd name="connsiteX2608" fmla="*/ 9428706 w 11991973"/>
              <a:gd name="connsiteY2608" fmla="*/ 456118 h 3476625"/>
              <a:gd name="connsiteX2609" fmla="*/ 9398616 w 11991973"/>
              <a:gd name="connsiteY2609" fmla="*/ 482299 h 3476625"/>
              <a:gd name="connsiteX2610" fmla="*/ 9460677 w 11991973"/>
              <a:gd name="connsiteY2610" fmla="*/ 450301 h 3476625"/>
              <a:gd name="connsiteX2611" fmla="*/ 9441871 w 11991973"/>
              <a:gd name="connsiteY2611" fmla="*/ 485208 h 3476625"/>
              <a:gd name="connsiteX2612" fmla="*/ 10032377 w 11991973"/>
              <a:gd name="connsiteY2612" fmla="*/ 392121 h 3476625"/>
              <a:gd name="connsiteX2613" fmla="*/ 10007929 w 11991973"/>
              <a:gd name="connsiteY2613" fmla="*/ 383395 h 3476625"/>
              <a:gd name="connsiteX2614" fmla="*/ 10030219 w 11991973"/>
              <a:gd name="connsiteY2614" fmla="*/ 374485 h 3476625"/>
              <a:gd name="connsiteX2615" fmla="*/ 10028615 w 11991973"/>
              <a:gd name="connsiteY2615" fmla="*/ 380486 h 3476625"/>
              <a:gd name="connsiteX2616" fmla="*/ 10164018 w 11991973"/>
              <a:gd name="connsiteY2616" fmla="*/ 336852 h 3476625"/>
              <a:gd name="connsiteX2617" fmla="*/ 10211033 w 11991973"/>
              <a:gd name="connsiteY2617" fmla="*/ 345579 h 3476625"/>
              <a:gd name="connsiteX2618" fmla="*/ 10186586 w 11991973"/>
              <a:gd name="connsiteY2618" fmla="*/ 374669 h 3476625"/>
              <a:gd name="connsiteX2619" fmla="*/ 10323869 w 11991973"/>
              <a:gd name="connsiteY2619" fmla="*/ 313579 h 3476625"/>
              <a:gd name="connsiteX2620" fmla="*/ 10363362 w 11991973"/>
              <a:gd name="connsiteY2620" fmla="*/ 319398 h 3476625"/>
              <a:gd name="connsiteX2621" fmla="*/ 10325749 w 11991973"/>
              <a:gd name="connsiteY2621" fmla="*/ 293217 h 3476625"/>
              <a:gd name="connsiteX2622" fmla="*/ 10537581 w 11991973"/>
              <a:gd name="connsiteY2622" fmla="*/ 297308 h 3476625"/>
              <a:gd name="connsiteX2623" fmla="*/ 10559124 w 11991973"/>
              <a:gd name="connsiteY2623" fmla="*/ 299386 h 3476625"/>
              <a:gd name="connsiteX2624" fmla="*/ 10546720 w 11991973"/>
              <a:gd name="connsiteY2624" fmla="*/ 301945 h 3476625"/>
              <a:gd name="connsiteX2625" fmla="*/ 10532616 w 11991973"/>
              <a:gd name="connsiteY2625" fmla="*/ 313580 h 3476625"/>
              <a:gd name="connsiteX2626" fmla="*/ 10549540 w 11991973"/>
              <a:gd name="connsiteY2626" fmla="*/ 311762 h 3476625"/>
              <a:gd name="connsiteX2627" fmla="*/ 10560404 w 11991973"/>
              <a:gd name="connsiteY2627" fmla="*/ 299510 h 3476625"/>
              <a:gd name="connsiteX2628" fmla="*/ 10561959 w 11991973"/>
              <a:gd name="connsiteY2628" fmla="*/ 299661 h 3476625"/>
              <a:gd name="connsiteX2629" fmla="*/ 10570227 w 11991973"/>
              <a:gd name="connsiteY2629" fmla="*/ 301944 h 3476625"/>
              <a:gd name="connsiteX2630" fmla="*/ 10724435 w 11991973"/>
              <a:gd name="connsiteY2630" fmla="*/ 235038 h 3476625"/>
              <a:gd name="connsiteX2631" fmla="*/ 10583391 w 11991973"/>
              <a:gd name="connsiteY2631" fmla="*/ 287399 h 3476625"/>
              <a:gd name="connsiteX2632" fmla="*/ 10891808 w 11991973"/>
              <a:gd name="connsiteY2632" fmla="*/ 147769 h 3476625"/>
              <a:gd name="connsiteX2633" fmla="*/ 10861719 w 11991973"/>
              <a:gd name="connsiteY2633" fmla="*/ 211766 h 3476625"/>
              <a:gd name="connsiteX2634" fmla="*/ 11173898 w 11991973"/>
              <a:gd name="connsiteY2634" fmla="*/ 203040 h 3476625"/>
              <a:gd name="connsiteX2635" fmla="*/ 11169992 w 11991973"/>
              <a:gd name="connsiteY2635" fmla="*/ 209944 h 3476625"/>
              <a:gd name="connsiteX2636" fmla="*/ 11166200 w 11991973"/>
              <a:gd name="connsiteY2636" fmla="*/ 210858 h 3476625"/>
              <a:gd name="connsiteX2637" fmla="*/ 11153211 w 11991973"/>
              <a:gd name="connsiteY2637" fmla="*/ 214675 h 3476625"/>
              <a:gd name="connsiteX2638" fmla="*/ 11165670 w 11991973"/>
              <a:gd name="connsiteY2638" fmla="*/ 217585 h 3476625"/>
              <a:gd name="connsiteX2639" fmla="*/ 11169992 w 11991973"/>
              <a:gd name="connsiteY2639" fmla="*/ 209944 h 3476625"/>
              <a:gd name="connsiteX2640" fmla="*/ 11186591 w 11991973"/>
              <a:gd name="connsiteY2640" fmla="*/ 205949 h 3476625"/>
              <a:gd name="connsiteX2641" fmla="*/ 11222792 w 11991973"/>
              <a:gd name="connsiteY2641" fmla="*/ 205949 h 3476625"/>
              <a:gd name="connsiteX2642" fmla="*/ 11198345 w 11991973"/>
              <a:gd name="connsiteY2642" fmla="*/ 261218 h 3476625"/>
              <a:gd name="connsiteX2643" fmla="*/ 11386403 w 11991973"/>
              <a:gd name="connsiteY2643" fmla="*/ 188495 h 3476625"/>
              <a:gd name="connsiteX2644" fmla="*/ 11345031 w 11991973"/>
              <a:gd name="connsiteY2644" fmla="*/ 223402 h 3476625"/>
              <a:gd name="connsiteX2645" fmla="*/ 11465295 w 11991973"/>
              <a:gd name="connsiteY2645" fmla="*/ 170990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991973" h="3476625">
                <a:moveTo>
                  <a:pt x="450941" y="3182190"/>
                </a:moveTo>
                <a:lnTo>
                  <a:pt x="453308" y="3190087"/>
                </a:lnTo>
                <a:cubicBezTo>
                  <a:pt x="453103" y="3195996"/>
                  <a:pt x="449341" y="3197814"/>
                  <a:pt x="439468" y="3190541"/>
                </a:cubicBezTo>
                <a:close/>
                <a:moveTo>
                  <a:pt x="2673803" y="3350910"/>
                </a:moveTo>
                <a:lnTo>
                  <a:pt x="2676171" y="3358806"/>
                </a:lnTo>
                <a:cubicBezTo>
                  <a:pt x="2675964" y="3364715"/>
                  <a:pt x="2672204" y="3366533"/>
                  <a:pt x="2662332" y="3359260"/>
                </a:cubicBezTo>
                <a:close/>
                <a:moveTo>
                  <a:pt x="432327" y="3145543"/>
                </a:moveTo>
                <a:cubicBezTo>
                  <a:pt x="434224" y="3146679"/>
                  <a:pt x="436508" y="3149293"/>
                  <a:pt x="438861" y="3152759"/>
                </a:cubicBezTo>
                <a:lnTo>
                  <a:pt x="439205" y="3153368"/>
                </a:lnTo>
                <a:lnTo>
                  <a:pt x="428185" y="3161451"/>
                </a:lnTo>
                <a:cubicBezTo>
                  <a:pt x="426303" y="3146906"/>
                  <a:pt x="428536" y="3143269"/>
                  <a:pt x="432327" y="3145543"/>
                </a:cubicBezTo>
                <a:close/>
                <a:moveTo>
                  <a:pt x="489886" y="3146644"/>
                </a:moveTo>
                <a:lnTo>
                  <a:pt x="495885" y="3155634"/>
                </a:lnTo>
                <a:cubicBezTo>
                  <a:pt x="494946" y="3157089"/>
                  <a:pt x="493300" y="3155815"/>
                  <a:pt x="491654" y="3153588"/>
                </a:cubicBezTo>
                <a:lnTo>
                  <a:pt x="488609" y="3147993"/>
                </a:lnTo>
                <a:close/>
                <a:moveTo>
                  <a:pt x="1339568" y="3211630"/>
                </a:moveTo>
                <a:cubicBezTo>
                  <a:pt x="1335572" y="3212358"/>
                  <a:pt x="1331810" y="3215267"/>
                  <a:pt x="1328990" y="3222539"/>
                </a:cubicBezTo>
                <a:cubicBezTo>
                  <a:pt x="1336511" y="3228357"/>
                  <a:pt x="1351557" y="3225448"/>
                  <a:pt x="1351557" y="3213812"/>
                </a:cubicBezTo>
                <a:cubicBezTo>
                  <a:pt x="1347796" y="3212358"/>
                  <a:pt x="1343563" y="3210903"/>
                  <a:pt x="1339568" y="3211630"/>
                </a:cubicBezTo>
                <a:close/>
                <a:moveTo>
                  <a:pt x="783157" y="3158808"/>
                </a:moveTo>
                <a:lnTo>
                  <a:pt x="785497" y="3167270"/>
                </a:lnTo>
                <a:cubicBezTo>
                  <a:pt x="785028" y="3169452"/>
                  <a:pt x="784204" y="3166542"/>
                  <a:pt x="783381" y="3161088"/>
                </a:cubicBezTo>
                <a:close/>
                <a:moveTo>
                  <a:pt x="782690" y="3154069"/>
                </a:moveTo>
                <a:lnTo>
                  <a:pt x="783157" y="3158808"/>
                </a:lnTo>
                <a:lnTo>
                  <a:pt x="781957" y="3154469"/>
                </a:lnTo>
                <a:close/>
                <a:moveTo>
                  <a:pt x="2708266" y="3320098"/>
                </a:moveTo>
                <a:lnTo>
                  <a:pt x="2714989" y="3330171"/>
                </a:lnTo>
                <a:cubicBezTo>
                  <a:pt x="2714048" y="3331625"/>
                  <a:pt x="2712402" y="3330353"/>
                  <a:pt x="2710756" y="3328125"/>
                </a:cubicBezTo>
                <a:lnTo>
                  <a:pt x="2707073" y="3321358"/>
                </a:lnTo>
                <a:close/>
                <a:moveTo>
                  <a:pt x="3565138" y="3395468"/>
                </a:moveTo>
                <a:lnTo>
                  <a:pt x="3562194" y="3399259"/>
                </a:lnTo>
                <a:lnTo>
                  <a:pt x="3553719" y="3397948"/>
                </a:lnTo>
                <a:close/>
                <a:moveTo>
                  <a:pt x="2655191" y="3314263"/>
                </a:moveTo>
                <a:cubicBezTo>
                  <a:pt x="2657086" y="3315400"/>
                  <a:pt x="2659371" y="3318013"/>
                  <a:pt x="2661723" y="3321478"/>
                </a:cubicBezTo>
                <a:lnTo>
                  <a:pt x="2662068" y="3322088"/>
                </a:lnTo>
                <a:lnTo>
                  <a:pt x="2651047" y="3330171"/>
                </a:lnTo>
                <a:cubicBezTo>
                  <a:pt x="2649167" y="3315627"/>
                  <a:pt x="2651401" y="3311990"/>
                  <a:pt x="2655191" y="3314263"/>
                </a:cubicBezTo>
                <a:close/>
                <a:moveTo>
                  <a:pt x="3006020" y="3327528"/>
                </a:moveTo>
                <a:lnTo>
                  <a:pt x="3008361" y="3335989"/>
                </a:lnTo>
                <a:cubicBezTo>
                  <a:pt x="3007892" y="3338171"/>
                  <a:pt x="3007069" y="3335262"/>
                  <a:pt x="3006245" y="3329808"/>
                </a:cubicBezTo>
                <a:close/>
                <a:moveTo>
                  <a:pt x="3005554" y="3322787"/>
                </a:moveTo>
                <a:lnTo>
                  <a:pt x="3006020" y="3327528"/>
                </a:lnTo>
                <a:lnTo>
                  <a:pt x="3004821" y="3323188"/>
                </a:lnTo>
                <a:close/>
                <a:moveTo>
                  <a:pt x="794195" y="3121090"/>
                </a:moveTo>
                <a:cubicBezTo>
                  <a:pt x="791139" y="3120727"/>
                  <a:pt x="787377" y="3122180"/>
                  <a:pt x="783617" y="3129452"/>
                </a:cubicBezTo>
                <a:cubicBezTo>
                  <a:pt x="791138" y="3135271"/>
                  <a:pt x="794899" y="3126544"/>
                  <a:pt x="800542" y="3123635"/>
                </a:cubicBezTo>
                <a:cubicBezTo>
                  <a:pt x="799601" y="3123635"/>
                  <a:pt x="797252" y="3121453"/>
                  <a:pt x="794195" y="3121090"/>
                </a:cubicBezTo>
                <a:close/>
                <a:moveTo>
                  <a:pt x="1561147" y="3179817"/>
                </a:moveTo>
                <a:lnTo>
                  <a:pt x="1559126" y="3187268"/>
                </a:lnTo>
                <a:cubicBezTo>
                  <a:pt x="1555601" y="3190541"/>
                  <a:pt x="1550900" y="3191996"/>
                  <a:pt x="1549018" y="3187632"/>
                </a:cubicBezTo>
                <a:lnTo>
                  <a:pt x="1552125" y="3181676"/>
                </a:lnTo>
                <a:close/>
                <a:moveTo>
                  <a:pt x="3004129" y="3302876"/>
                </a:moveTo>
                <a:lnTo>
                  <a:pt x="3004129" y="3304046"/>
                </a:lnTo>
                <a:lnTo>
                  <a:pt x="3002719" y="3303990"/>
                </a:lnTo>
                <a:close/>
                <a:moveTo>
                  <a:pt x="1082866" y="3118181"/>
                </a:moveTo>
                <a:cubicBezTo>
                  <a:pt x="1079339" y="3118545"/>
                  <a:pt x="1076049" y="3120727"/>
                  <a:pt x="1073228" y="3126544"/>
                </a:cubicBezTo>
                <a:cubicBezTo>
                  <a:pt x="1080751" y="3132361"/>
                  <a:pt x="1093915" y="3129452"/>
                  <a:pt x="1093915" y="3120725"/>
                </a:cubicBezTo>
                <a:cubicBezTo>
                  <a:pt x="1090153" y="3119271"/>
                  <a:pt x="1086391" y="3117818"/>
                  <a:pt x="1082866" y="3118181"/>
                </a:cubicBezTo>
                <a:close/>
                <a:moveTo>
                  <a:pt x="3779068" y="3349012"/>
                </a:moveTo>
                <a:lnTo>
                  <a:pt x="3781285" y="3350533"/>
                </a:lnTo>
                <a:cubicBezTo>
                  <a:pt x="3786925" y="3356351"/>
                  <a:pt x="3771882" y="3370896"/>
                  <a:pt x="3768120" y="3362170"/>
                </a:cubicBezTo>
                <a:cubicBezTo>
                  <a:pt x="3769999" y="3359261"/>
                  <a:pt x="3771882" y="3354170"/>
                  <a:pt x="3773996" y="3350897"/>
                </a:cubicBezTo>
                <a:lnTo>
                  <a:pt x="3775142" y="3349865"/>
                </a:lnTo>
                <a:close/>
                <a:moveTo>
                  <a:pt x="1149216" y="3101227"/>
                </a:moveTo>
                <a:cubicBezTo>
                  <a:pt x="1147042" y="3100636"/>
                  <a:pt x="1144925" y="3100909"/>
                  <a:pt x="1142810" y="3101454"/>
                </a:cubicBezTo>
                <a:cubicBezTo>
                  <a:pt x="1138579" y="3102544"/>
                  <a:pt x="1134348" y="3104726"/>
                  <a:pt x="1129645" y="3103271"/>
                </a:cubicBezTo>
                <a:cubicBezTo>
                  <a:pt x="1129645" y="3114908"/>
                  <a:pt x="1148452" y="3111999"/>
                  <a:pt x="1155973" y="3106181"/>
                </a:cubicBezTo>
                <a:cubicBezTo>
                  <a:pt x="1153624" y="3103272"/>
                  <a:pt x="1151391" y="3101818"/>
                  <a:pt x="1149216" y="3101227"/>
                </a:cubicBezTo>
                <a:close/>
                <a:moveTo>
                  <a:pt x="3301968" y="3292718"/>
                </a:moveTo>
                <a:cubicBezTo>
                  <a:pt x="3298441" y="3293082"/>
                  <a:pt x="3295151" y="3295263"/>
                  <a:pt x="3292330" y="3301081"/>
                </a:cubicBezTo>
                <a:cubicBezTo>
                  <a:pt x="3299854" y="3306899"/>
                  <a:pt x="3313014" y="3303990"/>
                  <a:pt x="3313017" y="3295264"/>
                </a:cubicBezTo>
                <a:cubicBezTo>
                  <a:pt x="3309257" y="3293809"/>
                  <a:pt x="3305496" y="3292354"/>
                  <a:pt x="3301968" y="3292718"/>
                </a:cubicBezTo>
                <a:close/>
                <a:moveTo>
                  <a:pt x="1248404" y="3094618"/>
                </a:moveTo>
                <a:lnTo>
                  <a:pt x="1259407" y="3097454"/>
                </a:lnTo>
                <a:cubicBezTo>
                  <a:pt x="1253764" y="3106180"/>
                  <a:pt x="1246243" y="3103271"/>
                  <a:pt x="1236840" y="3100363"/>
                </a:cubicBezTo>
                <a:lnTo>
                  <a:pt x="1245989" y="3095647"/>
                </a:lnTo>
                <a:close/>
                <a:moveTo>
                  <a:pt x="3368315" y="3275765"/>
                </a:moveTo>
                <a:cubicBezTo>
                  <a:pt x="3366143" y="3275174"/>
                  <a:pt x="3364027" y="3275447"/>
                  <a:pt x="3361913" y="3275992"/>
                </a:cubicBezTo>
                <a:cubicBezTo>
                  <a:pt x="3357680" y="3277082"/>
                  <a:pt x="3353449" y="3279264"/>
                  <a:pt x="3348749" y="3277809"/>
                </a:cubicBezTo>
                <a:cubicBezTo>
                  <a:pt x="3348748" y="3289445"/>
                  <a:pt x="3367553" y="3286536"/>
                  <a:pt x="3375074" y="3280719"/>
                </a:cubicBezTo>
                <a:cubicBezTo>
                  <a:pt x="3372726" y="3277810"/>
                  <a:pt x="3370493" y="3276356"/>
                  <a:pt x="3368315" y="3275765"/>
                </a:cubicBezTo>
                <a:close/>
                <a:moveTo>
                  <a:pt x="1302970" y="3079521"/>
                </a:moveTo>
                <a:lnTo>
                  <a:pt x="1303566" y="3079886"/>
                </a:lnTo>
                <a:lnTo>
                  <a:pt x="1302660" y="3080000"/>
                </a:lnTo>
                <a:close/>
                <a:moveTo>
                  <a:pt x="3467225" y="3269083"/>
                </a:moveTo>
                <a:cubicBezTo>
                  <a:pt x="3470984" y="3269810"/>
                  <a:pt x="3474746" y="3271992"/>
                  <a:pt x="3478507" y="3271992"/>
                </a:cubicBezTo>
                <a:cubicBezTo>
                  <a:pt x="3472866" y="3280719"/>
                  <a:pt x="3465345" y="3277809"/>
                  <a:pt x="3455943" y="3274900"/>
                </a:cubicBezTo>
                <a:cubicBezTo>
                  <a:pt x="3459702" y="3269083"/>
                  <a:pt x="3463463" y="3268355"/>
                  <a:pt x="3467225" y="3269083"/>
                </a:cubicBezTo>
                <a:close/>
                <a:moveTo>
                  <a:pt x="3526226" y="3247633"/>
                </a:moveTo>
                <a:lnTo>
                  <a:pt x="3534085" y="3251963"/>
                </a:lnTo>
                <a:lnTo>
                  <a:pt x="3533281" y="3253083"/>
                </a:lnTo>
                <a:cubicBezTo>
                  <a:pt x="3529285" y="3254538"/>
                  <a:pt x="3524585" y="3254538"/>
                  <a:pt x="3521761" y="3254538"/>
                </a:cubicBezTo>
                <a:close/>
                <a:moveTo>
                  <a:pt x="1650569" y="3077092"/>
                </a:moveTo>
                <a:cubicBezTo>
                  <a:pt x="1644928" y="3077092"/>
                  <a:pt x="1639286" y="3077092"/>
                  <a:pt x="1633645" y="3085818"/>
                </a:cubicBezTo>
                <a:cubicBezTo>
                  <a:pt x="1641167" y="3091637"/>
                  <a:pt x="1644929" y="3082909"/>
                  <a:pt x="1650569" y="3077092"/>
                </a:cubicBezTo>
                <a:close/>
                <a:moveTo>
                  <a:pt x="1451228" y="3050911"/>
                </a:moveTo>
                <a:cubicBezTo>
                  <a:pt x="1447466" y="3048002"/>
                  <a:pt x="1444175" y="3048729"/>
                  <a:pt x="1441120" y="3050184"/>
                </a:cubicBezTo>
                <a:cubicBezTo>
                  <a:pt x="1438063" y="3051639"/>
                  <a:pt x="1435243" y="3053819"/>
                  <a:pt x="1432422" y="3053819"/>
                </a:cubicBezTo>
                <a:cubicBezTo>
                  <a:pt x="1423019" y="3050911"/>
                  <a:pt x="1447467" y="3065455"/>
                  <a:pt x="1451228" y="3050911"/>
                </a:cubicBezTo>
                <a:close/>
                <a:moveTo>
                  <a:pt x="1730496" y="3061820"/>
                </a:moveTo>
                <a:cubicBezTo>
                  <a:pt x="1727675" y="3063274"/>
                  <a:pt x="1725794" y="3066911"/>
                  <a:pt x="1725795" y="3071274"/>
                </a:cubicBezTo>
                <a:cubicBezTo>
                  <a:pt x="1731435" y="3077092"/>
                  <a:pt x="1737078" y="3071273"/>
                  <a:pt x="1740839" y="3065455"/>
                </a:cubicBezTo>
                <a:cubicBezTo>
                  <a:pt x="1737078" y="3061092"/>
                  <a:pt x="1733316" y="3060365"/>
                  <a:pt x="1730496" y="3061820"/>
                </a:cubicBezTo>
                <a:close/>
                <a:moveTo>
                  <a:pt x="3869673" y="3251629"/>
                </a:moveTo>
                <a:cubicBezTo>
                  <a:pt x="3864031" y="3251629"/>
                  <a:pt x="3858387" y="3251629"/>
                  <a:pt x="3852746" y="3260355"/>
                </a:cubicBezTo>
                <a:cubicBezTo>
                  <a:pt x="3860268" y="3266174"/>
                  <a:pt x="3864032" y="3257447"/>
                  <a:pt x="3869673" y="3251629"/>
                </a:cubicBezTo>
                <a:close/>
                <a:moveTo>
                  <a:pt x="3670331" y="3225448"/>
                </a:moveTo>
                <a:cubicBezTo>
                  <a:pt x="3666569" y="3222540"/>
                  <a:pt x="3663278" y="3223267"/>
                  <a:pt x="3660223" y="3224722"/>
                </a:cubicBezTo>
                <a:cubicBezTo>
                  <a:pt x="3657165" y="3226175"/>
                  <a:pt x="3654345" y="3228357"/>
                  <a:pt x="3651524" y="3228357"/>
                </a:cubicBezTo>
                <a:cubicBezTo>
                  <a:pt x="3642119" y="3225448"/>
                  <a:pt x="3666568" y="3239993"/>
                  <a:pt x="3670331" y="3225448"/>
                </a:cubicBezTo>
                <a:close/>
                <a:moveTo>
                  <a:pt x="1536088" y="3033094"/>
                </a:moveTo>
                <a:cubicBezTo>
                  <a:pt x="1529273" y="3033457"/>
                  <a:pt x="1523631" y="3036366"/>
                  <a:pt x="1522690" y="3045093"/>
                </a:cubicBezTo>
                <a:cubicBezTo>
                  <a:pt x="1533973" y="3039274"/>
                  <a:pt x="1545258" y="3045093"/>
                  <a:pt x="1556541" y="3036366"/>
                </a:cubicBezTo>
                <a:cubicBezTo>
                  <a:pt x="1550899" y="3034912"/>
                  <a:pt x="1542906" y="3032730"/>
                  <a:pt x="1536088" y="3033094"/>
                </a:cubicBezTo>
                <a:close/>
                <a:moveTo>
                  <a:pt x="4744337" y="3318910"/>
                </a:moveTo>
                <a:lnTo>
                  <a:pt x="4746705" y="3326807"/>
                </a:lnTo>
                <a:cubicBezTo>
                  <a:pt x="4746496" y="3332716"/>
                  <a:pt x="4742738" y="3334534"/>
                  <a:pt x="4732863" y="3327262"/>
                </a:cubicBezTo>
                <a:close/>
                <a:moveTo>
                  <a:pt x="3949596" y="3236358"/>
                </a:moveTo>
                <a:cubicBezTo>
                  <a:pt x="3946777" y="3237811"/>
                  <a:pt x="3944896" y="3241448"/>
                  <a:pt x="3944895" y="3245812"/>
                </a:cubicBezTo>
                <a:cubicBezTo>
                  <a:pt x="3950535" y="3251629"/>
                  <a:pt x="3956178" y="3245812"/>
                  <a:pt x="3959937" y="3239993"/>
                </a:cubicBezTo>
                <a:cubicBezTo>
                  <a:pt x="3956177" y="3235630"/>
                  <a:pt x="3952416" y="3234903"/>
                  <a:pt x="3949596" y="3236358"/>
                </a:cubicBezTo>
                <a:close/>
                <a:moveTo>
                  <a:pt x="1040699" y="2972960"/>
                </a:moveTo>
                <a:cubicBezTo>
                  <a:pt x="1039201" y="2972279"/>
                  <a:pt x="1037144" y="2972551"/>
                  <a:pt x="1034911" y="2973460"/>
                </a:cubicBezTo>
                <a:cubicBezTo>
                  <a:pt x="1030445" y="2975277"/>
                  <a:pt x="1025273" y="2979641"/>
                  <a:pt x="1022452" y="2984005"/>
                </a:cubicBezTo>
                <a:cubicBezTo>
                  <a:pt x="1029975" y="2989822"/>
                  <a:pt x="1037497" y="2981096"/>
                  <a:pt x="1043139" y="2978187"/>
                </a:cubicBezTo>
                <a:cubicBezTo>
                  <a:pt x="1043138" y="2975278"/>
                  <a:pt x="1042199" y="2973642"/>
                  <a:pt x="1040699" y="2972960"/>
                </a:cubicBezTo>
                <a:close/>
                <a:moveTo>
                  <a:pt x="3755191" y="3207631"/>
                </a:moveTo>
                <a:cubicBezTo>
                  <a:pt x="3748373" y="3207995"/>
                  <a:pt x="3742732" y="3210904"/>
                  <a:pt x="3741791" y="3219631"/>
                </a:cubicBezTo>
                <a:cubicBezTo>
                  <a:pt x="3753074" y="3213812"/>
                  <a:pt x="3764358" y="3219631"/>
                  <a:pt x="3775640" y="3210903"/>
                </a:cubicBezTo>
                <a:cubicBezTo>
                  <a:pt x="3769999" y="3209450"/>
                  <a:pt x="3762010" y="3207268"/>
                  <a:pt x="3755191" y="3207631"/>
                </a:cubicBezTo>
                <a:close/>
                <a:moveTo>
                  <a:pt x="1855555" y="3031958"/>
                </a:moveTo>
                <a:cubicBezTo>
                  <a:pt x="1844271" y="3032912"/>
                  <a:pt x="1849914" y="3059638"/>
                  <a:pt x="1872481" y="3042184"/>
                </a:cubicBezTo>
                <a:cubicBezTo>
                  <a:pt x="1864958" y="3034184"/>
                  <a:pt x="1859316" y="3031639"/>
                  <a:pt x="1855555" y="3031958"/>
                </a:cubicBezTo>
                <a:close/>
                <a:moveTo>
                  <a:pt x="1824930" y="3029083"/>
                </a:moveTo>
                <a:cubicBezTo>
                  <a:pt x="1825113" y="3026184"/>
                  <a:pt x="1816297" y="3048002"/>
                  <a:pt x="1810421" y="3033457"/>
                </a:cubicBezTo>
                <a:cubicBezTo>
                  <a:pt x="1765286" y="3053819"/>
                  <a:pt x="1765286" y="3068364"/>
                  <a:pt x="1812302" y="3074183"/>
                </a:cubicBezTo>
                <a:cubicBezTo>
                  <a:pt x="1821469" y="3041456"/>
                  <a:pt x="1824818" y="3030821"/>
                  <a:pt x="1824930" y="3029083"/>
                </a:cubicBezTo>
                <a:close/>
                <a:moveTo>
                  <a:pt x="4776555" y="3290467"/>
                </a:moveTo>
                <a:lnTo>
                  <a:pt x="4783638" y="3301081"/>
                </a:lnTo>
                <a:cubicBezTo>
                  <a:pt x="4782702" y="3302535"/>
                  <a:pt x="4781053" y="3301263"/>
                  <a:pt x="4779408" y="3299035"/>
                </a:cubicBezTo>
                <a:lnTo>
                  <a:pt x="4775405" y="3291682"/>
                </a:lnTo>
                <a:close/>
                <a:moveTo>
                  <a:pt x="4725722" y="3282264"/>
                </a:moveTo>
                <a:cubicBezTo>
                  <a:pt x="4727617" y="3283401"/>
                  <a:pt x="4729902" y="3286015"/>
                  <a:pt x="4732257" y="3289479"/>
                </a:cubicBezTo>
                <a:lnTo>
                  <a:pt x="4732601" y="3290090"/>
                </a:lnTo>
                <a:lnTo>
                  <a:pt x="4721579" y="3298173"/>
                </a:lnTo>
                <a:cubicBezTo>
                  <a:pt x="4719698" y="3283628"/>
                  <a:pt x="4721933" y="3279991"/>
                  <a:pt x="4725722" y="3282264"/>
                </a:cubicBezTo>
                <a:close/>
                <a:moveTo>
                  <a:pt x="5636287" y="3363156"/>
                </a:moveTo>
                <a:lnTo>
                  <a:pt x="5630846" y="3370169"/>
                </a:lnTo>
                <a:cubicBezTo>
                  <a:pt x="5626145" y="3371624"/>
                  <a:pt x="5620504" y="3370896"/>
                  <a:pt x="5616742" y="3367987"/>
                </a:cubicBezTo>
                <a:lnTo>
                  <a:pt x="5617269" y="3367444"/>
                </a:lnTo>
                <a:close/>
                <a:moveTo>
                  <a:pt x="3259801" y="3147498"/>
                </a:moveTo>
                <a:cubicBezTo>
                  <a:pt x="3258302" y="3146816"/>
                  <a:pt x="3256247" y="3147089"/>
                  <a:pt x="3254014" y="3147998"/>
                </a:cubicBezTo>
                <a:cubicBezTo>
                  <a:pt x="3249545" y="3149815"/>
                  <a:pt x="3244376" y="3154179"/>
                  <a:pt x="3241551" y="3158542"/>
                </a:cubicBezTo>
                <a:cubicBezTo>
                  <a:pt x="3249077" y="3164360"/>
                  <a:pt x="3256598" y="3155634"/>
                  <a:pt x="3262238" y="3152725"/>
                </a:cubicBezTo>
                <a:cubicBezTo>
                  <a:pt x="3262239" y="3149816"/>
                  <a:pt x="3261300" y="3148180"/>
                  <a:pt x="3259801" y="3147498"/>
                </a:cubicBezTo>
                <a:close/>
                <a:moveTo>
                  <a:pt x="4074656" y="3206495"/>
                </a:moveTo>
                <a:cubicBezTo>
                  <a:pt x="4063372" y="3207449"/>
                  <a:pt x="4069015" y="3234176"/>
                  <a:pt x="4091581" y="3216721"/>
                </a:cubicBezTo>
                <a:cubicBezTo>
                  <a:pt x="4084058" y="3208722"/>
                  <a:pt x="4078416" y="3206177"/>
                  <a:pt x="4074656" y="3206495"/>
                </a:cubicBezTo>
                <a:close/>
                <a:moveTo>
                  <a:pt x="4044029" y="3203619"/>
                </a:moveTo>
                <a:cubicBezTo>
                  <a:pt x="4044213" y="3200722"/>
                  <a:pt x="4035397" y="3222540"/>
                  <a:pt x="4029523" y="3207995"/>
                </a:cubicBezTo>
                <a:cubicBezTo>
                  <a:pt x="3984386" y="3228357"/>
                  <a:pt x="3984387" y="3242902"/>
                  <a:pt x="4031401" y="3248720"/>
                </a:cubicBezTo>
                <a:cubicBezTo>
                  <a:pt x="4040569" y="3215994"/>
                  <a:pt x="4043919" y="3205359"/>
                  <a:pt x="4044029" y="3203619"/>
                </a:cubicBezTo>
                <a:close/>
                <a:moveTo>
                  <a:pt x="5076553" y="3295530"/>
                </a:moveTo>
                <a:lnTo>
                  <a:pt x="5078892" y="3303990"/>
                </a:lnTo>
                <a:cubicBezTo>
                  <a:pt x="5078422" y="3306172"/>
                  <a:pt x="5077599" y="3303264"/>
                  <a:pt x="5076778" y="3297809"/>
                </a:cubicBezTo>
                <a:close/>
                <a:moveTo>
                  <a:pt x="5076085" y="3290789"/>
                </a:moveTo>
                <a:lnTo>
                  <a:pt x="5076553" y="3295530"/>
                </a:lnTo>
                <a:lnTo>
                  <a:pt x="5075353" y="3291189"/>
                </a:lnTo>
                <a:close/>
                <a:moveTo>
                  <a:pt x="1944885" y="3010913"/>
                </a:moveTo>
                <a:cubicBezTo>
                  <a:pt x="1942063" y="3011640"/>
                  <a:pt x="1939244" y="3014550"/>
                  <a:pt x="1936420" y="3018912"/>
                </a:cubicBezTo>
                <a:cubicBezTo>
                  <a:pt x="1942062" y="3018912"/>
                  <a:pt x="1947706" y="3024731"/>
                  <a:pt x="1953347" y="3016003"/>
                </a:cubicBezTo>
                <a:cubicBezTo>
                  <a:pt x="1950528" y="3011640"/>
                  <a:pt x="1947706" y="3010186"/>
                  <a:pt x="1944885" y="3010913"/>
                </a:cubicBezTo>
                <a:close/>
                <a:moveTo>
                  <a:pt x="5074661" y="3272298"/>
                </a:moveTo>
                <a:lnTo>
                  <a:pt x="5074661" y="3275031"/>
                </a:lnTo>
                <a:lnTo>
                  <a:pt x="5071371" y="3274900"/>
                </a:lnTo>
                <a:close/>
                <a:moveTo>
                  <a:pt x="4163983" y="3185451"/>
                </a:moveTo>
                <a:cubicBezTo>
                  <a:pt x="4161162" y="3186177"/>
                  <a:pt x="4158341" y="3189086"/>
                  <a:pt x="4155520" y="3193450"/>
                </a:cubicBezTo>
                <a:cubicBezTo>
                  <a:pt x="4161162" y="3193450"/>
                  <a:pt x="4166804" y="3199268"/>
                  <a:pt x="4172445" y="3190541"/>
                </a:cubicBezTo>
                <a:cubicBezTo>
                  <a:pt x="4169625" y="3186178"/>
                  <a:pt x="4166804" y="3184724"/>
                  <a:pt x="4163983" y="3185451"/>
                </a:cubicBezTo>
                <a:close/>
                <a:moveTo>
                  <a:pt x="2054811" y="2997459"/>
                </a:moveTo>
                <a:cubicBezTo>
                  <a:pt x="2052842" y="2996368"/>
                  <a:pt x="2050315" y="2996368"/>
                  <a:pt x="2047611" y="2997095"/>
                </a:cubicBezTo>
                <a:cubicBezTo>
                  <a:pt x="2042205" y="2998550"/>
                  <a:pt x="2036094" y="3002914"/>
                  <a:pt x="2032330" y="3007277"/>
                </a:cubicBezTo>
                <a:cubicBezTo>
                  <a:pt x="2043614" y="3013094"/>
                  <a:pt x="2051137" y="3007277"/>
                  <a:pt x="2058660" y="3004367"/>
                </a:cubicBezTo>
                <a:cubicBezTo>
                  <a:pt x="2058191" y="3000731"/>
                  <a:pt x="2056780" y="2998550"/>
                  <a:pt x="2054811" y="2997459"/>
                </a:cubicBezTo>
                <a:close/>
                <a:moveTo>
                  <a:pt x="5846027" y="3318763"/>
                </a:moveTo>
                <a:cubicBezTo>
                  <a:pt x="5847232" y="3318535"/>
                  <a:pt x="5848524" y="3319263"/>
                  <a:pt x="5849935" y="3321444"/>
                </a:cubicBezTo>
                <a:cubicBezTo>
                  <a:pt x="5855577" y="3327261"/>
                  <a:pt x="5840532" y="3341806"/>
                  <a:pt x="5836772" y="3333080"/>
                </a:cubicBezTo>
                <a:cubicBezTo>
                  <a:pt x="5839592" y="3328716"/>
                  <a:pt x="5842413" y="3319444"/>
                  <a:pt x="5846027" y="3318763"/>
                </a:cubicBezTo>
                <a:close/>
                <a:moveTo>
                  <a:pt x="4273910" y="3171997"/>
                </a:moveTo>
                <a:cubicBezTo>
                  <a:pt x="4271941" y="3170906"/>
                  <a:pt x="4269415" y="3170906"/>
                  <a:pt x="4266713" y="3171633"/>
                </a:cubicBezTo>
                <a:cubicBezTo>
                  <a:pt x="4261304" y="3173087"/>
                  <a:pt x="4255191" y="3177450"/>
                  <a:pt x="4251431" y="3181815"/>
                </a:cubicBezTo>
                <a:cubicBezTo>
                  <a:pt x="4262715" y="3187632"/>
                  <a:pt x="4270237" y="3181814"/>
                  <a:pt x="4277758" y="3178905"/>
                </a:cubicBezTo>
                <a:cubicBezTo>
                  <a:pt x="4277289" y="3175269"/>
                  <a:pt x="4275878" y="3173088"/>
                  <a:pt x="4273910" y="3171997"/>
                </a:cubicBezTo>
                <a:close/>
                <a:moveTo>
                  <a:pt x="5370620" y="3263628"/>
                </a:moveTo>
                <a:cubicBezTo>
                  <a:pt x="5367094" y="3263992"/>
                  <a:pt x="5363802" y="3266174"/>
                  <a:pt x="5360981" y="3271992"/>
                </a:cubicBezTo>
                <a:cubicBezTo>
                  <a:pt x="5368504" y="3277809"/>
                  <a:pt x="5381668" y="3274900"/>
                  <a:pt x="5381667" y="3266174"/>
                </a:cubicBezTo>
                <a:cubicBezTo>
                  <a:pt x="5377907" y="3264719"/>
                  <a:pt x="5374146" y="3263264"/>
                  <a:pt x="5370620" y="3263628"/>
                </a:cubicBezTo>
                <a:close/>
                <a:moveTo>
                  <a:pt x="1032522" y="2873107"/>
                </a:moveTo>
                <a:lnTo>
                  <a:pt x="1033500" y="2873465"/>
                </a:lnTo>
                <a:lnTo>
                  <a:pt x="1033613" y="2873637"/>
                </a:lnTo>
                <a:lnTo>
                  <a:pt x="1031854" y="2873464"/>
                </a:lnTo>
                <a:close/>
                <a:moveTo>
                  <a:pt x="5436969" y="3246675"/>
                </a:moveTo>
                <a:cubicBezTo>
                  <a:pt x="5434794" y="3246084"/>
                  <a:pt x="5432680" y="3246357"/>
                  <a:pt x="5430563" y="3246902"/>
                </a:cubicBezTo>
                <a:cubicBezTo>
                  <a:pt x="5426331" y="3247992"/>
                  <a:pt x="5422102" y="3250174"/>
                  <a:pt x="5417401" y="3248719"/>
                </a:cubicBezTo>
                <a:cubicBezTo>
                  <a:pt x="5417399" y="3260355"/>
                  <a:pt x="5436204" y="3257447"/>
                  <a:pt x="5443726" y="3251629"/>
                </a:cubicBezTo>
                <a:cubicBezTo>
                  <a:pt x="5441376" y="3248720"/>
                  <a:pt x="5439146" y="3247266"/>
                  <a:pt x="5436969" y="3246675"/>
                </a:cubicBezTo>
                <a:close/>
                <a:moveTo>
                  <a:pt x="3251624" y="3047644"/>
                </a:moveTo>
                <a:lnTo>
                  <a:pt x="3252604" y="3048002"/>
                </a:lnTo>
                <a:lnTo>
                  <a:pt x="3252717" y="3048175"/>
                </a:lnTo>
                <a:lnTo>
                  <a:pt x="3250958" y="3048002"/>
                </a:lnTo>
                <a:close/>
                <a:moveTo>
                  <a:pt x="945348" y="2835648"/>
                </a:moveTo>
                <a:lnTo>
                  <a:pt x="932626" y="2853835"/>
                </a:lnTo>
                <a:lnTo>
                  <a:pt x="933360" y="2850920"/>
                </a:lnTo>
                <a:cubicBezTo>
                  <a:pt x="938296" y="2842921"/>
                  <a:pt x="944408" y="2835647"/>
                  <a:pt x="945348" y="2835648"/>
                </a:cubicBezTo>
                <a:close/>
                <a:moveTo>
                  <a:pt x="2236847" y="2948734"/>
                </a:moveTo>
                <a:cubicBezTo>
                  <a:pt x="2234966" y="2949097"/>
                  <a:pt x="2232615" y="2950551"/>
                  <a:pt x="2229794" y="2949097"/>
                </a:cubicBezTo>
                <a:cubicBezTo>
                  <a:pt x="2224151" y="2957824"/>
                  <a:pt x="2235436" y="2963641"/>
                  <a:pt x="2241077" y="2954915"/>
                </a:cubicBezTo>
                <a:cubicBezTo>
                  <a:pt x="2240138" y="2949098"/>
                  <a:pt x="2238728" y="2948371"/>
                  <a:pt x="2236847" y="2948734"/>
                </a:cubicBezTo>
                <a:close/>
                <a:moveTo>
                  <a:pt x="998004" y="2835648"/>
                </a:moveTo>
                <a:cubicBezTo>
                  <a:pt x="994243" y="2829830"/>
                  <a:pt x="982960" y="2841466"/>
                  <a:pt x="986721" y="2847283"/>
                </a:cubicBezTo>
                <a:cubicBezTo>
                  <a:pt x="992363" y="2856010"/>
                  <a:pt x="998004" y="2835648"/>
                  <a:pt x="998004" y="2835648"/>
                </a:cubicBezTo>
                <a:close/>
                <a:moveTo>
                  <a:pt x="5535876" y="3239993"/>
                </a:moveTo>
                <a:cubicBezTo>
                  <a:pt x="5539638" y="3240720"/>
                  <a:pt x="5543398" y="3242902"/>
                  <a:pt x="5547159" y="3242902"/>
                </a:cubicBezTo>
                <a:cubicBezTo>
                  <a:pt x="5541517" y="3251629"/>
                  <a:pt x="5533997" y="3248720"/>
                  <a:pt x="5524593" y="3245812"/>
                </a:cubicBezTo>
                <a:cubicBezTo>
                  <a:pt x="5528358" y="3239993"/>
                  <a:pt x="5532116" y="3239266"/>
                  <a:pt x="5535876" y="3239993"/>
                </a:cubicBezTo>
                <a:close/>
                <a:moveTo>
                  <a:pt x="1018690" y="2835647"/>
                </a:moveTo>
                <a:cubicBezTo>
                  <a:pt x="999884" y="2850192"/>
                  <a:pt x="1043138" y="2856010"/>
                  <a:pt x="1018690" y="2835647"/>
                </a:cubicBezTo>
                <a:close/>
                <a:moveTo>
                  <a:pt x="1116262" y="2841904"/>
                </a:moveTo>
                <a:cubicBezTo>
                  <a:pt x="1111957" y="2841944"/>
                  <a:pt x="1106139" y="2843012"/>
                  <a:pt x="1099557" y="2844739"/>
                </a:cubicBezTo>
                <a:cubicBezTo>
                  <a:pt x="1086391" y="2848193"/>
                  <a:pt x="1070172" y="2854283"/>
                  <a:pt x="1056891" y="2860056"/>
                </a:cubicBezTo>
                <a:lnTo>
                  <a:pt x="1032522" y="2873107"/>
                </a:lnTo>
                <a:lnTo>
                  <a:pt x="1016310" y="2867193"/>
                </a:lnTo>
                <a:cubicBezTo>
                  <a:pt x="1012344" y="2868920"/>
                  <a:pt x="1011638" y="2875646"/>
                  <a:pt x="1018690" y="2890918"/>
                </a:cubicBezTo>
                <a:cubicBezTo>
                  <a:pt x="1035616" y="2894555"/>
                  <a:pt x="1042316" y="2892555"/>
                  <a:pt x="1043285" y="2888464"/>
                </a:cubicBezTo>
                <a:lnTo>
                  <a:pt x="1033613" y="2873637"/>
                </a:lnTo>
                <a:lnTo>
                  <a:pt x="1045254" y="2874782"/>
                </a:lnTo>
                <a:cubicBezTo>
                  <a:pt x="1060416" y="2870555"/>
                  <a:pt x="1079810" y="2855284"/>
                  <a:pt x="1093915" y="2879283"/>
                </a:cubicBezTo>
                <a:cubicBezTo>
                  <a:pt x="1128471" y="2850920"/>
                  <a:pt x="1129175" y="2841784"/>
                  <a:pt x="1116262" y="2841904"/>
                </a:cubicBezTo>
                <a:close/>
                <a:moveTo>
                  <a:pt x="4455947" y="3123271"/>
                </a:moveTo>
                <a:cubicBezTo>
                  <a:pt x="4454065" y="3123635"/>
                  <a:pt x="4451715" y="3125089"/>
                  <a:pt x="4448893" y="3123635"/>
                </a:cubicBezTo>
                <a:cubicBezTo>
                  <a:pt x="4443253" y="3132361"/>
                  <a:pt x="4454536" y="3138180"/>
                  <a:pt x="4460178" y="3129452"/>
                </a:cubicBezTo>
                <a:cubicBezTo>
                  <a:pt x="4459236" y="3123635"/>
                  <a:pt x="4457826" y="3122908"/>
                  <a:pt x="4455947" y="3123271"/>
                </a:cubicBezTo>
                <a:close/>
                <a:moveTo>
                  <a:pt x="3217106" y="3010186"/>
                </a:moveTo>
                <a:cubicBezTo>
                  <a:pt x="3213344" y="3004367"/>
                  <a:pt x="3202059" y="3016003"/>
                  <a:pt x="3205820" y="3021821"/>
                </a:cubicBezTo>
                <a:cubicBezTo>
                  <a:pt x="3211464" y="3030548"/>
                  <a:pt x="3217106" y="3010186"/>
                  <a:pt x="3217106" y="3010186"/>
                </a:cubicBezTo>
                <a:close/>
                <a:moveTo>
                  <a:pt x="3168209" y="3004367"/>
                </a:moveTo>
                <a:lnTo>
                  <a:pt x="3155489" y="3022556"/>
                </a:lnTo>
                <a:lnTo>
                  <a:pt x="3156222" y="3019640"/>
                </a:lnTo>
                <a:cubicBezTo>
                  <a:pt x="3161159" y="3011640"/>
                  <a:pt x="3167269" y="3004367"/>
                  <a:pt x="3168209" y="3004367"/>
                </a:cubicBezTo>
                <a:close/>
                <a:moveTo>
                  <a:pt x="3237793" y="3010186"/>
                </a:moveTo>
                <a:cubicBezTo>
                  <a:pt x="3218988" y="3024731"/>
                  <a:pt x="3262239" y="3030548"/>
                  <a:pt x="3237793" y="3010186"/>
                </a:cubicBezTo>
                <a:close/>
                <a:moveTo>
                  <a:pt x="3335361" y="3016441"/>
                </a:moveTo>
                <a:cubicBezTo>
                  <a:pt x="3331057" y="3016481"/>
                  <a:pt x="3325240" y="3017549"/>
                  <a:pt x="3318656" y="3019276"/>
                </a:cubicBezTo>
                <a:cubicBezTo>
                  <a:pt x="3305493" y="3022730"/>
                  <a:pt x="3289273" y="3028821"/>
                  <a:pt x="3275990" y="3034594"/>
                </a:cubicBezTo>
                <a:lnTo>
                  <a:pt x="3251624" y="3047644"/>
                </a:lnTo>
                <a:lnTo>
                  <a:pt x="3235412" y="3041729"/>
                </a:lnTo>
                <a:cubicBezTo>
                  <a:pt x="3231445" y="3043457"/>
                  <a:pt x="3230740" y="3050183"/>
                  <a:pt x="3237790" y="3065455"/>
                </a:cubicBezTo>
                <a:cubicBezTo>
                  <a:pt x="3254717" y="3069092"/>
                  <a:pt x="3261416" y="3067092"/>
                  <a:pt x="3262387" y="3063001"/>
                </a:cubicBezTo>
                <a:lnTo>
                  <a:pt x="3252717" y="3048175"/>
                </a:lnTo>
                <a:lnTo>
                  <a:pt x="3264357" y="3049320"/>
                </a:lnTo>
                <a:cubicBezTo>
                  <a:pt x="3279517" y="3045093"/>
                  <a:pt x="3298912" y="3029820"/>
                  <a:pt x="3313017" y="3053819"/>
                </a:cubicBezTo>
                <a:cubicBezTo>
                  <a:pt x="3347570" y="3025457"/>
                  <a:pt x="3348279" y="3016322"/>
                  <a:pt x="3335361" y="3016441"/>
                </a:cubicBezTo>
                <a:close/>
                <a:moveTo>
                  <a:pt x="1201108" y="2824012"/>
                </a:moveTo>
                <a:cubicBezTo>
                  <a:pt x="1186063" y="2812376"/>
                  <a:pt x="1120243" y="2864737"/>
                  <a:pt x="1125884" y="2853102"/>
                </a:cubicBezTo>
                <a:cubicBezTo>
                  <a:pt x="1112721" y="2847283"/>
                  <a:pt x="1202988" y="2885100"/>
                  <a:pt x="1199228" y="2856010"/>
                </a:cubicBezTo>
                <a:cubicBezTo>
                  <a:pt x="1231198" y="2815286"/>
                  <a:pt x="1187943" y="2850193"/>
                  <a:pt x="1165378" y="2853102"/>
                </a:cubicBezTo>
                <a:cubicBezTo>
                  <a:pt x="1174781" y="2835648"/>
                  <a:pt x="1186063" y="2826921"/>
                  <a:pt x="1201108" y="2824012"/>
                </a:cubicBezTo>
                <a:close/>
                <a:moveTo>
                  <a:pt x="5596759" y="3215635"/>
                </a:moveTo>
                <a:lnTo>
                  <a:pt x="5604759" y="3220044"/>
                </a:lnTo>
                <a:lnTo>
                  <a:pt x="5601934" y="3223994"/>
                </a:lnTo>
                <a:cubicBezTo>
                  <a:pt x="5597936" y="3225448"/>
                  <a:pt x="5593234" y="3225448"/>
                  <a:pt x="5590414" y="3225448"/>
                </a:cubicBezTo>
                <a:close/>
                <a:moveTo>
                  <a:pt x="1237192" y="2816831"/>
                </a:moveTo>
                <a:cubicBezTo>
                  <a:pt x="1234607" y="2818012"/>
                  <a:pt x="1230729" y="2823284"/>
                  <a:pt x="1225555" y="2835648"/>
                </a:cubicBezTo>
                <a:cubicBezTo>
                  <a:pt x="1241071" y="2846557"/>
                  <a:pt x="1244951" y="2813286"/>
                  <a:pt x="1237192" y="2816831"/>
                </a:cubicBezTo>
                <a:close/>
                <a:moveTo>
                  <a:pt x="1274687" y="2817831"/>
                </a:moveTo>
                <a:cubicBezTo>
                  <a:pt x="1271161" y="2817467"/>
                  <a:pt x="1267869" y="2818195"/>
                  <a:pt x="1265048" y="2821103"/>
                </a:cubicBezTo>
                <a:cubicBezTo>
                  <a:pt x="1272570" y="2829830"/>
                  <a:pt x="1280094" y="2829830"/>
                  <a:pt x="1285735" y="2821103"/>
                </a:cubicBezTo>
                <a:cubicBezTo>
                  <a:pt x="1281975" y="2819648"/>
                  <a:pt x="1278213" y="2818194"/>
                  <a:pt x="1274687" y="2817831"/>
                </a:cubicBezTo>
                <a:close/>
                <a:moveTo>
                  <a:pt x="3420209" y="2998550"/>
                </a:moveTo>
                <a:cubicBezTo>
                  <a:pt x="3405166" y="2986913"/>
                  <a:pt x="3339346" y="3039274"/>
                  <a:pt x="3344987" y="3027639"/>
                </a:cubicBezTo>
                <a:cubicBezTo>
                  <a:pt x="3331822" y="3021821"/>
                  <a:pt x="3422090" y="3059638"/>
                  <a:pt x="3418331" y="3030548"/>
                </a:cubicBezTo>
                <a:cubicBezTo>
                  <a:pt x="3450299" y="2989822"/>
                  <a:pt x="3407046" y="3024730"/>
                  <a:pt x="3384477" y="3027638"/>
                </a:cubicBezTo>
                <a:cubicBezTo>
                  <a:pt x="3393880" y="3010186"/>
                  <a:pt x="3405165" y="3001458"/>
                  <a:pt x="3420209" y="2998550"/>
                </a:cubicBezTo>
                <a:close/>
                <a:moveTo>
                  <a:pt x="5938324" y="3222539"/>
                </a:moveTo>
                <a:cubicBezTo>
                  <a:pt x="5932682" y="3222539"/>
                  <a:pt x="5927041" y="3222539"/>
                  <a:pt x="5921400" y="3231267"/>
                </a:cubicBezTo>
                <a:cubicBezTo>
                  <a:pt x="5928920" y="3237084"/>
                  <a:pt x="5932681" y="3228357"/>
                  <a:pt x="5938324" y="3222539"/>
                </a:cubicBezTo>
                <a:close/>
                <a:moveTo>
                  <a:pt x="1312252" y="2803547"/>
                </a:moveTo>
                <a:cubicBezTo>
                  <a:pt x="1307444" y="2802218"/>
                  <a:pt x="1303410" y="2802332"/>
                  <a:pt x="1300163" y="2803377"/>
                </a:cubicBezTo>
                <a:cubicBezTo>
                  <a:pt x="1280681" y="2809649"/>
                  <a:pt x="1289496" y="2849465"/>
                  <a:pt x="1328990" y="2812376"/>
                </a:cubicBezTo>
                <a:cubicBezTo>
                  <a:pt x="1322643" y="2807649"/>
                  <a:pt x="1317060" y="2804877"/>
                  <a:pt x="1312252" y="2803547"/>
                </a:cubicBezTo>
                <a:close/>
                <a:moveTo>
                  <a:pt x="5738980" y="3196358"/>
                </a:moveTo>
                <a:cubicBezTo>
                  <a:pt x="5735220" y="3193450"/>
                  <a:pt x="5731930" y="3194177"/>
                  <a:pt x="5728873" y="3195632"/>
                </a:cubicBezTo>
                <a:cubicBezTo>
                  <a:pt x="5725816" y="3197086"/>
                  <a:pt x="5722996" y="3199267"/>
                  <a:pt x="5720177" y="3199267"/>
                </a:cubicBezTo>
                <a:cubicBezTo>
                  <a:pt x="5710774" y="3196358"/>
                  <a:pt x="5735219" y="3210903"/>
                  <a:pt x="5738980" y="3196358"/>
                </a:cubicBezTo>
                <a:close/>
                <a:moveTo>
                  <a:pt x="3456293" y="2991369"/>
                </a:moveTo>
                <a:cubicBezTo>
                  <a:pt x="3453709" y="2992550"/>
                  <a:pt x="3449830" y="2997823"/>
                  <a:pt x="3444658" y="3010186"/>
                </a:cubicBezTo>
                <a:cubicBezTo>
                  <a:pt x="3460172" y="3021095"/>
                  <a:pt x="3464050" y="2987824"/>
                  <a:pt x="3456293" y="2991369"/>
                </a:cubicBezTo>
                <a:close/>
                <a:moveTo>
                  <a:pt x="1203987" y="2789605"/>
                </a:moveTo>
                <a:cubicBezTo>
                  <a:pt x="1202283" y="2788832"/>
                  <a:pt x="1199933" y="2788923"/>
                  <a:pt x="1197348" y="2789469"/>
                </a:cubicBezTo>
                <a:cubicBezTo>
                  <a:pt x="1192175" y="2790558"/>
                  <a:pt x="1186063" y="2793468"/>
                  <a:pt x="1182303" y="2794922"/>
                </a:cubicBezTo>
                <a:cubicBezTo>
                  <a:pt x="1184183" y="2803650"/>
                  <a:pt x="1201109" y="2794922"/>
                  <a:pt x="1206750" y="2794922"/>
                </a:cubicBezTo>
                <a:cubicBezTo>
                  <a:pt x="1206749" y="2792013"/>
                  <a:pt x="1205693" y="2790377"/>
                  <a:pt x="1203987" y="2789605"/>
                </a:cubicBezTo>
                <a:close/>
                <a:moveTo>
                  <a:pt x="3493787" y="2992368"/>
                </a:moveTo>
                <a:cubicBezTo>
                  <a:pt x="3490263" y="2992004"/>
                  <a:pt x="3486971" y="2992732"/>
                  <a:pt x="3484149" y="2995641"/>
                </a:cubicBezTo>
                <a:cubicBezTo>
                  <a:pt x="3491672" y="3004367"/>
                  <a:pt x="3499194" y="3004367"/>
                  <a:pt x="3504836" y="2995641"/>
                </a:cubicBezTo>
                <a:cubicBezTo>
                  <a:pt x="3501076" y="2994186"/>
                  <a:pt x="3497316" y="2992732"/>
                  <a:pt x="3493787" y="2992368"/>
                </a:cubicBezTo>
                <a:close/>
                <a:moveTo>
                  <a:pt x="1354789" y="2796787"/>
                </a:moveTo>
                <a:cubicBezTo>
                  <a:pt x="1353319" y="2795741"/>
                  <a:pt x="1351322" y="2795832"/>
                  <a:pt x="1349206" y="2796740"/>
                </a:cubicBezTo>
                <a:cubicBezTo>
                  <a:pt x="1344973" y="2798559"/>
                  <a:pt x="1340272" y="2803650"/>
                  <a:pt x="1338391" y="2809467"/>
                </a:cubicBezTo>
                <a:cubicBezTo>
                  <a:pt x="1349676" y="2815285"/>
                  <a:pt x="1347795" y="2800740"/>
                  <a:pt x="1357198" y="2803650"/>
                </a:cubicBezTo>
                <a:cubicBezTo>
                  <a:pt x="1357198" y="2800014"/>
                  <a:pt x="1356257" y="2797832"/>
                  <a:pt x="1354789" y="2796787"/>
                </a:cubicBezTo>
                <a:close/>
                <a:moveTo>
                  <a:pt x="721556" y="2736744"/>
                </a:moveTo>
                <a:cubicBezTo>
                  <a:pt x="708393" y="2733834"/>
                  <a:pt x="693348" y="2745470"/>
                  <a:pt x="680185" y="2748379"/>
                </a:cubicBezTo>
                <a:cubicBezTo>
                  <a:pt x="687706" y="2754197"/>
                  <a:pt x="710273" y="2751287"/>
                  <a:pt x="721556" y="2736744"/>
                </a:cubicBezTo>
                <a:close/>
                <a:moveTo>
                  <a:pt x="6018249" y="3207268"/>
                </a:moveTo>
                <a:cubicBezTo>
                  <a:pt x="6015428" y="3208722"/>
                  <a:pt x="6013547" y="3212359"/>
                  <a:pt x="6013547" y="3216722"/>
                </a:cubicBezTo>
                <a:cubicBezTo>
                  <a:pt x="6019189" y="3222539"/>
                  <a:pt x="6024831" y="3216721"/>
                  <a:pt x="6028592" y="3210903"/>
                </a:cubicBezTo>
                <a:cubicBezTo>
                  <a:pt x="6024831" y="3206540"/>
                  <a:pt x="6021069" y="3205813"/>
                  <a:pt x="6018249" y="3207268"/>
                </a:cubicBezTo>
                <a:close/>
                <a:moveTo>
                  <a:pt x="3531354" y="2978084"/>
                </a:moveTo>
                <a:cubicBezTo>
                  <a:pt x="3526546" y="2976755"/>
                  <a:pt x="3522511" y="2976869"/>
                  <a:pt x="3519265" y="2977914"/>
                </a:cubicBezTo>
                <a:cubicBezTo>
                  <a:pt x="3499785" y="2984186"/>
                  <a:pt x="3508598" y="3024003"/>
                  <a:pt x="3548088" y="2986913"/>
                </a:cubicBezTo>
                <a:cubicBezTo>
                  <a:pt x="3541742" y="2982186"/>
                  <a:pt x="3536159" y="2979414"/>
                  <a:pt x="3531354" y="2978084"/>
                </a:cubicBezTo>
                <a:close/>
                <a:moveTo>
                  <a:pt x="5844206" y="3181800"/>
                </a:moveTo>
                <a:lnTo>
                  <a:pt x="5844294" y="3181815"/>
                </a:lnTo>
                <a:lnTo>
                  <a:pt x="5841666" y="3182662"/>
                </a:lnTo>
                <a:close/>
                <a:moveTo>
                  <a:pt x="3423090" y="2964143"/>
                </a:moveTo>
                <a:cubicBezTo>
                  <a:pt x="3421386" y="2963370"/>
                  <a:pt x="3419034" y="2963461"/>
                  <a:pt x="3416450" y="2964006"/>
                </a:cubicBezTo>
                <a:cubicBezTo>
                  <a:pt x="3411277" y="2965096"/>
                  <a:pt x="3405166" y="2968006"/>
                  <a:pt x="3401404" y="2969460"/>
                </a:cubicBezTo>
                <a:cubicBezTo>
                  <a:pt x="3403286" y="2978186"/>
                  <a:pt x="3420211" y="2969460"/>
                  <a:pt x="3425852" y="2969460"/>
                </a:cubicBezTo>
                <a:cubicBezTo>
                  <a:pt x="3425853" y="2966551"/>
                  <a:pt x="3424794" y="2964915"/>
                  <a:pt x="3423090" y="2964143"/>
                </a:cubicBezTo>
                <a:close/>
                <a:moveTo>
                  <a:pt x="1432422" y="2786196"/>
                </a:moveTo>
                <a:cubicBezTo>
                  <a:pt x="1421138" y="2786196"/>
                  <a:pt x="1411735" y="2786195"/>
                  <a:pt x="1402333" y="2789105"/>
                </a:cubicBezTo>
                <a:cubicBezTo>
                  <a:pt x="1400451" y="2809467"/>
                  <a:pt x="1424898" y="2800741"/>
                  <a:pt x="1432422" y="2786196"/>
                </a:cubicBezTo>
                <a:close/>
                <a:moveTo>
                  <a:pt x="3573889" y="2971324"/>
                </a:moveTo>
                <a:cubicBezTo>
                  <a:pt x="3572421" y="2970278"/>
                  <a:pt x="3570423" y="2970369"/>
                  <a:pt x="3568308" y="2971278"/>
                </a:cubicBezTo>
                <a:cubicBezTo>
                  <a:pt x="3564076" y="2973095"/>
                  <a:pt x="3559374" y="2978186"/>
                  <a:pt x="3557492" y="2984005"/>
                </a:cubicBezTo>
                <a:cubicBezTo>
                  <a:pt x="3568776" y="2989822"/>
                  <a:pt x="3566896" y="2975277"/>
                  <a:pt x="3576301" y="2978187"/>
                </a:cubicBezTo>
                <a:cubicBezTo>
                  <a:pt x="3576300" y="2974551"/>
                  <a:pt x="3575358" y="2972369"/>
                  <a:pt x="3573889" y="2971324"/>
                </a:cubicBezTo>
                <a:close/>
                <a:moveTo>
                  <a:pt x="2940660" y="2911280"/>
                </a:moveTo>
                <a:cubicBezTo>
                  <a:pt x="2927495" y="2908371"/>
                  <a:pt x="2912451" y="2920008"/>
                  <a:pt x="2899285" y="2922916"/>
                </a:cubicBezTo>
                <a:cubicBezTo>
                  <a:pt x="2906808" y="2928735"/>
                  <a:pt x="2929375" y="2925825"/>
                  <a:pt x="2940660" y="2911280"/>
                </a:cubicBezTo>
                <a:close/>
                <a:moveTo>
                  <a:pt x="1465391" y="2779696"/>
                </a:moveTo>
                <a:cubicBezTo>
                  <a:pt x="1460983" y="2777104"/>
                  <a:pt x="1476145" y="2791286"/>
                  <a:pt x="1477554" y="2789105"/>
                </a:cubicBezTo>
                <a:cubicBezTo>
                  <a:pt x="1470503" y="2783286"/>
                  <a:pt x="1466860" y="2780560"/>
                  <a:pt x="1465391" y="2779696"/>
                </a:cubicBezTo>
                <a:close/>
                <a:moveTo>
                  <a:pt x="1453108" y="2777469"/>
                </a:moveTo>
                <a:cubicBezTo>
                  <a:pt x="1445585" y="2780377"/>
                  <a:pt x="1439943" y="2783286"/>
                  <a:pt x="1434302" y="2789105"/>
                </a:cubicBezTo>
                <a:cubicBezTo>
                  <a:pt x="1443704" y="2792013"/>
                  <a:pt x="1451228" y="2789105"/>
                  <a:pt x="1453108" y="2777469"/>
                </a:cubicBezTo>
                <a:close/>
                <a:moveTo>
                  <a:pt x="721792" y="2711654"/>
                </a:moveTo>
                <a:cubicBezTo>
                  <a:pt x="718266" y="2712018"/>
                  <a:pt x="714974" y="2714927"/>
                  <a:pt x="712154" y="2722199"/>
                </a:cubicBezTo>
                <a:cubicBezTo>
                  <a:pt x="719677" y="2728016"/>
                  <a:pt x="725318" y="2719289"/>
                  <a:pt x="732841" y="2716380"/>
                </a:cubicBezTo>
                <a:cubicBezTo>
                  <a:pt x="729080" y="2713472"/>
                  <a:pt x="725317" y="2711290"/>
                  <a:pt x="721792" y="2711654"/>
                </a:cubicBezTo>
                <a:close/>
                <a:moveTo>
                  <a:pt x="5328453" y="3118408"/>
                </a:moveTo>
                <a:cubicBezTo>
                  <a:pt x="5326956" y="3117726"/>
                  <a:pt x="5324897" y="3117999"/>
                  <a:pt x="5322664" y="3118907"/>
                </a:cubicBezTo>
                <a:cubicBezTo>
                  <a:pt x="5318198" y="3120725"/>
                  <a:pt x="5313027" y="3125089"/>
                  <a:pt x="5310207" y="3129452"/>
                </a:cubicBezTo>
                <a:cubicBezTo>
                  <a:pt x="5317727" y="3135271"/>
                  <a:pt x="5325250" y="3126544"/>
                  <a:pt x="5330892" y="3123635"/>
                </a:cubicBezTo>
                <a:cubicBezTo>
                  <a:pt x="5330892" y="3120726"/>
                  <a:pt x="5329951" y="3119090"/>
                  <a:pt x="5328453" y="3118408"/>
                </a:cubicBezTo>
                <a:close/>
                <a:moveTo>
                  <a:pt x="674072" y="2699291"/>
                </a:moveTo>
                <a:cubicBezTo>
                  <a:pt x="670781" y="2699653"/>
                  <a:pt x="666081" y="2701835"/>
                  <a:pt x="663259" y="2701835"/>
                </a:cubicBezTo>
                <a:cubicBezTo>
                  <a:pt x="661378" y="2716380"/>
                  <a:pt x="672661" y="2701835"/>
                  <a:pt x="676422" y="2707654"/>
                </a:cubicBezTo>
                <a:cubicBezTo>
                  <a:pt x="679244" y="2700382"/>
                  <a:pt x="677362" y="2698927"/>
                  <a:pt x="674072" y="2699291"/>
                </a:cubicBezTo>
                <a:close/>
                <a:moveTo>
                  <a:pt x="691466" y="2696018"/>
                </a:moveTo>
                <a:cubicBezTo>
                  <a:pt x="687706" y="2698927"/>
                  <a:pt x="708392" y="2739652"/>
                  <a:pt x="691466" y="2696018"/>
                </a:cubicBezTo>
                <a:close/>
                <a:moveTo>
                  <a:pt x="1483551" y="2763469"/>
                </a:moveTo>
                <a:cubicBezTo>
                  <a:pt x="1480612" y="2763652"/>
                  <a:pt x="1476615" y="2765833"/>
                  <a:pt x="1471914" y="2771651"/>
                </a:cubicBezTo>
                <a:cubicBezTo>
                  <a:pt x="1491661" y="2780377"/>
                  <a:pt x="1492365" y="2762924"/>
                  <a:pt x="1483551" y="2763469"/>
                </a:cubicBezTo>
                <a:close/>
                <a:moveTo>
                  <a:pt x="6143307" y="3177406"/>
                </a:moveTo>
                <a:cubicBezTo>
                  <a:pt x="6132024" y="3178360"/>
                  <a:pt x="6137666" y="3205086"/>
                  <a:pt x="6160233" y="3187632"/>
                </a:cubicBezTo>
                <a:cubicBezTo>
                  <a:pt x="6152711" y="3179632"/>
                  <a:pt x="6147069" y="3177087"/>
                  <a:pt x="6143307" y="3177406"/>
                </a:cubicBezTo>
                <a:close/>
                <a:moveTo>
                  <a:pt x="6112682" y="3174531"/>
                </a:moveTo>
                <a:cubicBezTo>
                  <a:pt x="6112866" y="3171632"/>
                  <a:pt x="6104051" y="3193450"/>
                  <a:pt x="6098174" y="3178905"/>
                </a:cubicBezTo>
                <a:cubicBezTo>
                  <a:pt x="6053039" y="3199267"/>
                  <a:pt x="6053039" y="3213812"/>
                  <a:pt x="6100054" y="3219631"/>
                </a:cubicBezTo>
                <a:cubicBezTo>
                  <a:pt x="6109222" y="3186904"/>
                  <a:pt x="6112572" y="3176269"/>
                  <a:pt x="6112682" y="3174531"/>
                </a:cubicBezTo>
                <a:close/>
                <a:moveTo>
                  <a:pt x="5140394" y="3081683"/>
                </a:moveTo>
                <a:cubicBezTo>
                  <a:pt x="5147887" y="3082910"/>
                  <a:pt x="5167281" y="3089455"/>
                  <a:pt x="5139071" y="3082909"/>
                </a:cubicBezTo>
                <a:cubicBezTo>
                  <a:pt x="5136721" y="3081455"/>
                  <a:pt x="5137896" y="3081273"/>
                  <a:pt x="5140394" y="3081683"/>
                </a:cubicBezTo>
                <a:close/>
                <a:moveTo>
                  <a:pt x="789964" y="2689836"/>
                </a:moveTo>
                <a:cubicBezTo>
                  <a:pt x="786437" y="2691654"/>
                  <a:pt x="782676" y="2697472"/>
                  <a:pt x="789259" y="2701835"/>
                </a:cubicBezTo>
                <a:cubicBezTo>
                  <a:pt x="796781" y="2690199"/>
                  <a:pt x="793490" y="2688017"/>
                  <a:pt x="789964" y="2689836"/>
                </a:cubicBezTo>
                <a:close/>
                <a:moveTo>
                  <a:pt x="1643048" y="2754197"/>
                </a:moveTo>
                <a:cubicBezTo>
                  <a:pt x="1635527" y="2757106"/>
                  <a:pt x="1641168" y="2757106"/>
                  <a:pt x="1635526" y="2765832"/>
                </a:cubicBezTo>
                <a:cubicBezTo>
                  <a:pt x="1643048" y="2774560"/>
                  <a:pt x="1654331" y="2757106"/>
                  <a:pt x="1643048" y="2754197"/>
                </a:cubicBezTo>
                <a:close/>
                <a:moveTo>
                  <a:pt x="862925" y="2683336"/>
                </a:moveTo>
                <a:cubicBezTo>
                  <a:pt x="857901" y="2685109"/>
                  <a:pt x="853668" y="2693836"/>
                  <a:pt x="849437" y="2696018"/>
                </a:cubicBezTo>
                <a:cubicBezTo>
                  <a:pt x="856959" y="2704745"/>
                  <a:pt x="860721" y="2693109"/>
                  <a:pt x="868244" y="2684382"/>
                </a:cubicBezTo>
                <a:cubicBezTo>
                  <a:pt x="866363" y="2682928"/>
                  <a:pt x="864599" y="2682746"/>
                  <a:pt x="862925" y="2683336"/>
                </a:cubicBezTo>
                <a:close/>
                <a:moveTo>
                  <a:pt x="688661" y="2666976"/>
                </a:moveTo>
                <a:lnTo>
                  <a:pt x="688736" y="2667020"/>
                </a:lnTo>
                <a:cubicBezTo>
                  <a:pt x="689587" y="2668565"/>
                  <a:pt x="689117" y="2670565"/>
                  <a:pt x="685825" y="2672747"/>
                </a:cubicBezTo>
                <a:lnTo>
                  <a:pt x="682633" y="2668881"/>
                </a:lnTo>
                <a:close/>
                <a:moveTo>
                  <a:pt x="694733" y="2665176"/>
                </a:moveTo>
                <a:lnTo>
                  <a:pt x="691467" y="2669837"/>
                </a:lnTo>
                <a:lnTo>
                  <a:pt x="693562" y="2665518"/>
                </a:lnTo>
                <a:close/>
                <a:moveTo>
                  <a:pt x="5188909" y="3065456"/>
                </a:moveTo>
                <a:cubicBezTo>
                  <a:pt x="5192198" y="3066909"/>
                  <a:pt x="5198310" y="3071273"/>
                  <a:pt x="5197369" y="3074183"/>
                </a:cubicBezTo>
                <a:cubicBezTo>
                  <a:pt x="5185145" y="3065456"/>
                  <a:pt x="5185616" y="3064002"/>
                  <a:pt x="5188909" y="3065456"/>
                </a:cubicBezTo>
                <a:close/>
                <a:moveTo>
                  <a:pt x="6232637" y="3156361"/>
                </a:moveTo>
                <a:cubicBezTo>
                  <a:pt x="6229816" y="3157089"/>
                  <a:pt x="6226994" y="3159998"/>
                  <a:pt x="6224174" y="3164360"/>
                </a:cubicBezTo>
                <a:cubicBezTo>
                  <a:pt x="6229816" y="3164360"/>
                  <a:pt x="6235457" y="3170177"/>
                  <a:pt x="6241099" y="3161451"/>
                </a:cubicBezTo>
                <a:cubicBezTo>
                  <a:pt x="6238279" y="3157088"/>
                  <a:pt x="6235458" y="3155634"/>
                  <a:pt x="6232637" y="3156361"/>
                </a:cubicBezTo>
                <a:close/>
                <a:moveTo>
                  <a:pt x="1040789" y="2685837"/>
                </a:moveTo>
                <a:cubicBezTo>
                  <a:pt x="1036086" y="2686564"/>
                  <a:pt x="1031854" y="2688746"/>
                  <a:pt x="1028093" y="2693109"/>
                </a:cubicBezTo>
                <a:cubicBezTo>
                  <a:pt x="1039378" y="2701835"/>
                  <a:pt x="1046900" y="2701835"/>
                  <a:pt x="1056304" y="2687290"/>
                </a:cubicBezTo>
                <a:cubicBezTo>
                  <a:pt x="1050662" y="2685837"/>
                  <a:pt x="1045490" y="2685110"/>
                  <a:pt x="1040789" y="2685837"/>
                </a:cubicBezTo>
                <a:close/>
                <a:moveTo>
                  <a:pt x="1469475" y="2714063"/>
                </a:moveTo>
                <a:cubicBezTo>
                  <a:pt x="1467976" y="2713381"/>
                  <a:pt x="1465920" y="2713653"/>
                  <a:pt x="1463686" y="2714562"/>
                </a:cubicBezTo>
                <a:cubicBezTo>
                  <a:pt x="1459220" y="2716380"/>
                  <a:pt x="1454048" y="2720744"/>
                  <a:pt x="1451227" y="2725107"/>
                </a:cubicBezTo>
                <a:cubicBezTo>
                  <a:pt x="1458749" y="2730925"/>
                  <a:pt x="1464391" y="2713472"/>
                  <a:pt x="1471914" y="2719289"/>
                </a:cubicBezTo>
                <a:cubicBezTo>
                  <a:pt x="1471914" y="2716381"/>
                  <a:pt x="1470973" y="2714745"/>
                  <a:pt x="1469475" y="2714063"/>
                </a:cubicBezTo>
                <a:close/>
                <a:moveTo>
                  <a:pt x="886813" y="2661110"/>
                </a:moveTo>
                <a:cubicBezTo>
                  <a:pt x="879056" y="2664746"/>
                  <a:pt x="870124" y="2677109"/>
                  <a:pt x="883287" y="2687290"/>
                </a:cubicBezTo>
                <a:cubicBezTo>
                  <a:pt x="901153" y="2662564"/>
                  <a:pt x="894572" y="2657474"/>
                  <a:pt x="886813" y="2661110"/>
                </a:cubicBezTo>
                <a:close/>
                <a:moveTo>
                  <a:pt x="767838" y="2650162"/>
                </a:moveTo>
                <a:cubicBezTo>
                  <a:pt x="767837" y="2649611"/>
                  <a:pt x="768102" y="2650201"/>
                  <a:pt x="768572" y="2652383"/>
                </a:cubicBezTo>
                <a:lnTo>
                  <a:pt x="768256" y="2652440"/>
                </a:lnTo>
                <a:close/>
                <a:moveTo>
                  <a:pt x="6342563" y="3142907"/>
                </a:moveTo>
                <a:cubicBezTo>
                  <a:pt x="6340594" y="3141816"/>
                  <a:pt x="6338067" y="3141816"/>
                  <a:pt x="6335363" y="3142543"/>
                </a:cubicBezTo>
                <a:cubicBezTo>
                  <a:pt x="6329958" y="3143997"/>
                  <a:pt x="6323845" y="3148361"/>
                  <a:pt x="6320084" y="3152724"/>
                </a:cubicBezTo>
                <a:cubicBezTo>
                  <a:pt x="6331367" y="3158542"/>
                  <a:pt x="6338890" y="3152725"/>
                  <a:pt x="6346412" y="3149815"/>
                </a:cubicBezTo>
                <a:cubicBezTo>
                  <a:pt x="6345942" y="3146179"/>
                  <a:pt x="6344531" y="3143998"/>
                  <a:pt x="6342563" y="3142907"/>
                </a:cubicBezTo>
                <a:close/>
                <a:moveTo>
                  <a:pt x="840505" y="2647657"/>
                </a:moveTo>
                <a:cubicBezTo>
                  <a:pt x="837214" y="2645839"/>
                  <a:pt x="834393" y="2652384"/>
                  <a:pt x="841915" y="2672747"/>
                </a:cubicBezTo>
                <a:cubicBezTo>
                  <a:pt x="847558" y="2659656"/>
                  <a:pt x="843797" y="2649475"/>
                  <a:pt x="840505" y="2647657"/>
                </a:cubicBezTo>
                <a:close/>
                <a:moveTo>
                  <a:pt x="3259890" y="2860374"/>
                </a:moveTo>
                <a:cubicBezTo>
                  <a:pt x="3255188" y="2861101"/>
                  <a:pt x="3250955" y="2863283"/>
                  <a:pt x="3247197" y="2867647"/>
                </a:cubicBezTo>
                <a:cubicBezTo>
                  <a:pt x="3258481" y="2876373"/>
                  <a:pt x="3266002" y="2876373"/>
                  <a:pt x="3275405" y="2861828"/>
                </a:cubicBezTo>
                <a:cubicBezTo>
                  <a:pt x="3269761" y="2860374"/>
                  <a:pt x="3264592" y="2859646"/>
                  <a:pt x="3259890" y="2860374"/>
                </a:cubicBezTo>
                <a:close/>
                <a:moveTo>
                  <a:pt x="1009287" y="2655292"/>
                </a:moveTo>
                <a:cubicBezTo>
                  <a:pt x="1003647" y="2652383"/>
                  <a:pt x="999768" y="2652747"/>
                  <a:pt x="997388" y="2654475"/>
                </a:cubicBezTo>
                <a:cubicBezTo>
                  <a:pt x="990248" y="2659656"/>
                  <a:pt x="996595" y="2677110"/>
                  <a:pt x="1009287" y="2655292"/>
                </a:cubicBezTo>
                <a:close/>
                <a:moveTo>
                  <a:pt x="2792092" y="2809467"/>
                </a:moveTo>
                <a:cubicBezTo>
                  <a:pt x="2792092" y="2803650"/>
                  <a:pt x="2756360" y="2835648"/>
                  <a:pt x="2792092" y="2809467"/>
                </a:cubicBezTo>
                <a:close/>
                <a:moveTo>
                  <a:pt x="3688577" y="2888600"/>
                </a:moveTo>
                <a:cubicBezTo>
                  <a:pt x="3687079" y="2887918"/>
                  <a:pt x="3685022" y="2888191"/>
                  <a:pt x="3682789" y="2889100"/>
                </a:cubicBezTo>
                <a:cubicBezTo>
                  <a:pt x="3678322" y="2890918"/>
                  <a:pt x="3673149" y="2895282"/>
                  <a:pt x="3670329" y="2899645"/>
                </a:cubicBezTo>
                <a:cubicBezTo>
                  <a:pt x="3677851" y="2905463"/>
                  <a:pt x="3683492" y="2888009"/>
                  <a:pt x="3691016" y="2893827"/>
                </a:cubicBezTo>
                <a:cubicBezTo>
                  <a:pt x="3691015" y="2890918"/>
                  <a:pt x="3690075" y="2889282"/>
                  <a:pt x="3688577" y="2888600"/>
                </a:cubicBezTo>
                <a:close/>
                <a:moveTo>
                  <a:pt x="540567" y="2606598"/>
                </a:moveTo>
                <a:lnTo>
                  <a:pt x="544781" y="2611657"/>
                </a:lnTo>
                <a:cubicBezTo>
                  <a:pt x="537258" y="2626203"/>
                  <a:pt x="537259" y="2614567"/>
                  <a:pt x="525975" y="2614567"/>
                </a:cubicBezTo>
                <a:cubicBezTo>
                  <a:pt x="528795" y="2609477"/>
                  <a:pt x="532793" y="2607113"/>
                  <a:pt x="537494" y="2606341"/>
                </a:cubicBezTo>
                <a:close/>
                <a:moveTo>
                  <a:pt x="1153037" y="2659747"/>
                </a:moveTo>
                <a:cubicBezTo>
                  <a:pt x="1148805" y="2659838"/>
                  <a:pt x="1143280" y="2664746"/>
                  <a:pt x="1137167" y="2678564"/>
                </a:cubicBezTo>
                <a:cubicBezTo>
                  <a:pt x="1166788" y="2702564"/>
                  <a:pt x="1165730" y="2659474"/>
                  <a:pt x="1153037" y="2659747"/>
                </a:cubicBezTo>
                <a:close/>
                <a:moveTo>
                  <a:pt x="3206997" y="2838557"/>
                </a:moveTo>
                <a:cubicBezTo>
                  <a:pt x="3203943" y="2839284"/>
                  <a:pt x="3201121" y="2842921"/>
                  <a:pt x="3207702" y="2847283"/>
                </a:cubicBezTo>
                <a:cubicBezTo>
                  <a:pt x="3213346" y="2840012"/>
                  <a:pt x="3210055" y="2837829"/>
                  <a:pt x="3206997" y="2838557"/>
                </a:cubicBezTo>
                <a:close/>
                <a:moveTo>
                  <a:pt x="931861" y="2633112"/>
                </a:moveTo>
                <a:cubicBezTo>
                  <a:pt x="923838" y="2627112"/>
                  <a:pt x="891751" y="2647293"/>
                  <a:pt x="928422" y="2649474"/>
                </a:cubicBezTo>
                <a:cubicBezTo>
                  <a:pt x="934534" y="2640020"/>
                  <a:pt x="934534" y="2635111"/>
                  <a:pt x="931861" y="2633112"/>
                </a:cubicBezTo>
                <a:close/>
                <a:moveTo>
                  <a:pt x="3220515" y="2834058"/>
                </a:moveTo>
                <a:cubicBezTo>
                  <a:pt x="3218985" y="2833831"/>
                  <a:pt x="3217104" y="2834921"/>
                  <a:pt x="3215227" y="2838557"/>
                </a:cubicBezTo>
                <a:cubicBezTo>
                  <a:pt x="3226509" y="2847285"/>
                  <a:pt x="3225098" y="2834739"/>
                  <a:pt x="3220515" y="2834058"/>
                </a:cubicBezTo>
                <a:close/>
                <a:moveTo>
                  <a:pt x="1609197" y="2690199"/>
                </a:moveTo>
                <a:cubicBezTo>
                  <a:pt x="1601676" y="2688745"/>
                  <a:pt x="1594152" y="2688017"/>
                  <a:pt x="1586865" y="2689108"/>
                </a:cubicBezTo>
                <a:cubicBezTo>
                  <a:pt x="1579577" y="2690200"/>
                  <a:pt x="1572526" y="2693109"/>
                  <a:pt x="1565944" y="2698927"/>
                </a:cubicBezTo>
                <a:cubicBezTo>
                  <a:pt x="1582869" y="2696018"/>
                  <a:pt x="1590391" y="2696018"/>
                  <a:pt x="1609197" y="2690199"/>
                </a:cubicBezTo>
                <a:close/>
                <a:moveTo>
                  <a:pt x="966710" y="2624067"/>
                </a:moveTo>
                <a:cubicBezTo>
                  <a:pt x="962743" y="2620930"/>
                  <a:pt x="971206" y="2664020"/>
                  <a:pt x="975438" y="2646566"/>
                </a:cubicBezTo>
                <a:cubicBezTo>
                  <a:pt x="970736" y="2631294"/>
                  <a:pt x="968033" y="2625113"/>
                  <a:pt x="966710" y="2624067"/>
                </a:cubicBezTo>
                <a:close/>
                <a:moveTo>
                  <a:pt x="3372138" y="2834285"/>
                </a:moveTo>
                <a:cubicBezTo>
                  <a:pt x="3367906" y="2834376"/>
                  <a:pt x="3362381" y="2839284"/>
                  <a:pt x="3356271" y="2853102"/>
                </a:cubicBezTo>
                <a:cubicBezTo>
                  <a:pt x="3385890" y="2877100"/>
                  <a:pt x="3384831" y="2834012"/>
                  <a:pt x="3372138" y="2834285"/>
                </a:cubicBezTo>
                <a:close/>
                <a:moveTo>
                  <a:pt x="992363" y="2617476"/>
                </a:moveTo>
                <a:cubicBezTo>
                  <a:pt x="986721" y="2637838"/>
                  <a:pt x="1007408" y="2614567"/>
                  <a:pt x="992363" y="2617476"/>
                </a:cubicBezTo>
                <a:close/>
                <a:moveTo>
                  <a:pt x="3828301" y="2864738"/>
                </a:moveTo>
                <a:cubicBezTo>
                  <a:pt x="3820775" y="2863283"/>
                  <a:pt x="3813255" y="2862556"/>
                  <a:pt x="3805968" y="2863647"/>
                </a:cubicBezTo>
                <a:cubicBezTo>
                  <a:pt x="3798679" y="2864738"/>
                  <a:pt x="3791627" y="2867647"/>
                  <a:pt x="3785044" y="2873464"/>
                </a:cubicBezTo>
                <a:cubicBezTo>
                  <a:pt x="3801971" y="2870555"/>
                  <a:pt x="3809492" y="2870555"/>
                  <a:pt x="3828301" y="2864738"/>
                </a:cubicBezTo>
                <a:close/>
                <a:moveTo>
                  <a:pt x="1918602" y="2689309"/>
                </a:moveTo>
                <a:cubicBezTo>
                  <a:pt x="1918334" y="2692268"/>
                  <a:pt x="1919260" y="2703108"/>
                  <a:pt x="1921376" y="2704745"/>
                </a:cubicBezTo>
                <a:cubicBezTo>
                  <a:pt x="1920437" y="2696018"/>
                  <a:pt x="1919731" y="2691473"/>
                  <a:pt x="1919263" y="2689609"/>
                </a:cubicBezTo>
                <a:cubicBezTo>
                  <a:pt x="1918909" y="2688211"/>
                  <a:pt x="1918690" y="2688322"/>
                  <a:pt x="1918602" y="2689309"/>
                </a:cubicBezTo>
                <a:close/>
                <a:moveTo>
                  <a:pt x="1706696" y="2665883"/>
                </a:moveTo>
                <a:cubicBezTo>
                  <a:pt x="1694530" y="2661110"/>
                  <a:pt x="1654331" y="2676382"/>
                  <a:pt x="1705108" y="2678564"/>
                </a:cubicBezTo>
                <a:cubicBezTo>
                  <a:pt x="1711691" y="2671292"/>
                  <a:pt x="1710749" y="2667473"/>
                  <a:pt x="1706696" y="2665883"/>
                </a:cubicBezTo>
                <a:close/>
                <a:moveTo>
                  <a:pt x="6524599" y="3094182"/>
                </a:moveTo>
                <a:cubicBezTo>
                  <a:pt x="6522719" y="3094545"/>
                  <a:pt x="6520367" y="3095999"/>
                  <a:pt x="6517546" y="3094545"/>
                </a:cubicBezTo>
                <a:cubicBezTo>
                  <a:pt x="6511904" y="3103271"/>
                  <a:pt x="6523188" y="3109090"/>
                  <a:pt x="6528830" y="3100363"/>
                </a:cubicBezTo>
                <a:cubicBezTo>
                  <a:pt x="6527890" y="3094546"/>
                  <a:pt x="6526479" y="3093819"/>
                  <a:pt x="6524599" y="3094182"/>
                </a:cubicBezTo>
                <a:close/>
                <a:moveTo>
                  <a:pt x="1310182" y="2629112"/>
                </a:moveTo>
                <a:cubicBezTo>
                  <a:pt x="1306422" y="2637838"/>
                  <a:pt x="1300781" y="2634929"/>
                  <a:pt x="1297019" y="2643657"/>
                </a:cubicBezTo>
                <a:cubicBezTo>
                  <a:pt x="1302661" y="2649474"/>
                  <a:pt x="1321466" y="2637838"/>
                  <a:pt x="1310182" y="2629112"/>
                </a:cubicBezTo>
                <a:close/>
                <a:moveTo>
                  <a:pt x="5476755" y="2999550"/>
                </a:moveTo>
                <a:cubicBezTo>
                  <a:pt x="5473229" y="2996549"/>
                  <a:pt x="5460183" y="3012366"/>
                  <a:pt x="5475696" y="3010186"/>
                </a:cubicBezTo>
                <a:cubicBezTo>
                  <a:pt x="5478048" y="3003641"/>
                  <a:pt x="5477931" y="3000549"/>
                  <a:pt x="5476755" y="2999550"/>
                </a:cubicBezTo>
                <a:close/>
                <a:moveTo>
                  <a:pt x="5144712" y="2966551"/>
                </a:moveTo>
                <a:cubicBezTo>
                  <a:pt x="5184205" y="2992731"/>
                  <a:pt x="5077013" y="2975277"/>
                  <a:pt x="5144712" y="2966551"/>
                </a:cubicBezTo>
                <a:close/>
                <a:moveTo>
                  <a:pt x="5454250" y="2992368"/>
                </a:moveTo>
                <a:cubicBezTo>
                  <a:pt x="5448899" y="2994550"/>
                  <a:pt x="5439027" y="3002914"/>
                  <a:pt x="5423042" y="3021821"/>
                </a:cubicBezTo>
                <a:cubicBezTo>
                  <a:pt x="5445608" y="3034912"/>
                  <a:pt x="5470290" y="2985823"/>
                  <a:pt x="5454250" y="2992368"/>
                </a:cubicBezTo>
                <a:close/>
                <a:moveTo>
                  <a:pt x="3529283" y="2803650"/>
                </a:moveTo>
                <a:cubicBezTo>
                  <a:pt x="3525523" y="2812376"/>
                  <a:pt x="3519883" y="2809467"/>
                  <a:pt x="3516120" y="2818193"/>
                </a:cubicBezTo>
                <a:cubicBezTo>
                  <a:pt x="3521761" y="2824012"/>
                  <a:pt x="3540568" y="2812376"/>
                  <a:pt x="3529283" y="2803650"/>
                </a:cubicBezTo>
                <a:close/>
                <a:moveTo>
                  <a:pt x="1431716" y="2597477"/>
                </a:moveTo>
                <a:cubicBezTo>
                  <a:pt x="1429130" y="2597114"/>
                  <a:pt x="1426779" y="2598569"/>
                  <a:pt x="1424898" y="2602931"/>
                </a:cubicBezTo>
                <a:cubicBezTo>
                  <a:pt x="1430541" y="2608748"/>
                  <a:pt x="1436182" y="2608748"/>
                  <a:pt x="1439943" y="2602931"/>
                </a:cubicBezTo>
                <a:cubicBezTo>
                  <a:pt x="1437123" y="2600022"/>
                  <a:pt x="1434302" y="2597840"/>
                  <a:pt x="1431716" y="2597477"/>
                </a:cubicBezTo>
                <a:close/>
                <a:moveTo>
                  <a:pt x="1503179" y="2602931"/>
                </a:moveTo>
                <a:cubicBezTo>
                  <a:pt x="1496363" y="2604386"/>
                  <a:pt x="1482258" y="2608750"/>
                  <a:pt x="1481317" y="2611658"/>
                </a:cubicBezTo>
                <a:cubicBezTo>
                  <a:pt x="1509525" y="2602931"/>
                  <a:pt x="1509996" y="2601478"/>
                  <a:pt x="1503179" y="2602931"/>
                </a:cubicBezTo>
                <a:close/>
                <a:moveTo>
                  <a:pt x="5277677" y="2935507"/>
                </a:moveTo>
                <a:cubicBezTo>
                  <a:pt x="5279177" y="2936007"/>
                  <a:pt x="5280116" y="2937462"/>
                  <a:pt x="5280116" y="2940370"/>
                </a:cubicBezTo>
                <a:cubicBezTo>
                  <a:pt x="5272595" y="2937461"/>
                  <a:pt x="5266951" y="2952006"/>
                  <a:pt x="5259430" y="2943280"/>
                </a:cubicBezTo>
                <a:cubicBezTo>
                  <a:pt x="5262251" y="2941825"/>
                  <a:pt x="5267423" y="2938188"/>
                  <a:pt x="5271889" y="2936371"/>
                </a:cubicBezTo>
                <a:cubicBezTo>
                  <a:pt x="5274123" y="2935462"/>
                  <a:pt x="5276179" y="2935008"/>
                  <a:pt x="5277677" y="2935507"/>
                </a:cubicBezTo>
                <a:close/>
                <a:moveTo>
                  <a:pt x="639047" y="2516025"/>
                </a:moveTo>
                <a:cubicBezTo>
                  <a:pt x="635990" y="2517843"/>
                  <a:pt x="630349" y="2524389"/>
                  <a:pt x="631289" y="2530206"/>
                </a:cubicBezTo>
                <a:cubicBezTo>
                  <a:pt x="642573" y="2517116"/>
                  <a:pt x="642102" y="2514207"/>
                  <a:pt x="639047" y="2516025"/>
                </a:cubicBezTo>
                <a:close/>
                <a:moveTo>
                  <a:pt x="1869660" y="2616021"/>
                </a:moveTo>
                <a:cubicBezTo>
                  <a:pt x="1865428" y="2616749"/>
                  <a:pt x="1861197" y="2618931"/>
                  <a:pt x="1857434" y="2623293"/>
                </a:cubicBezTo>
                <a:cubicBezTo>
                  <a:pt x="1864958" y="2629112"/>
                  <a:pt x="1874360" y="2626202"/>
                  <a:pt x="1881884" y="2617476"/>
                </a:cubicBezTo>
                <a:cubicBezTo>
                  <a:pt x="1878122" y="2616021"/>
                  <a:pt x="1873890" y="2615294"/>
                  <a:pt x="1869660" y="2616021"/>
                </a:cubicBezTo>
                <a:close/>
                <a:moveTo>
                  <a:pt x="3650817" y="2772014"/>
                </a:moveTo>
                <a:cubicBezTo>
                  <a:pt x="3648232" y="2771651"/>
                  <a:pt x="3645882" y="2773105"/>
                  <a:pt x="3644002" y="2777469"/>
                </a:cubicBezTo>
                <a:cubicBezTo>
                  <a:pt x="3649642" y="2783286"/>
                  <a:pt x="3655285" y="2783286"/>
                  <a:pt x="3659045" y="2777469"/>
                </a:cubicBezTo>
                <a:cubicBezTo>
                  <a:pt x="3656226" y="2774560"/>
                  <a:pt x="3653404" y="2772378"/>
                  <a:pt x="3650817" y="2772014"/>
                </a:cubicBezTo>
                <a:close/>
                <a:moveTo>
                  <a:pt x="3722279" y="2777469"/>
                </a:moveTo>
                <a:cubicBezTo>
                  <a:pt x="3715464" y="2778923"/>
                  <a:pt x="3701358" y="2783286"/>
                  <a:pt x="3700417" y="2786195"/>
                </a:cubicBezTo>
                <a:cubicBezTo>
                  <a:pt x="3728628" y="2777469"/>
                  <a:pt x="3729098" y="2776015"/>
                  <a:pt x="3722279" y="2777469"/>
                </a:cubicBezTo>
                <a:close/>
                <a:moveTo>
                  <a:pt x="1756047" y="2584753"/>
                </a:moveTo>
                <a:lnTo>
                  <a:pt x="1754002" y="2597113"/>
                </a:lnTo>
                <a:cubicBezTo>
                  <a:pt x="1747891" y="2592750"/>
                  <a:pt x="1746597" y="2589660"/>
                  <a:pt x="1748126" y="2587523"/>
                </a:cubicBezTo>
                <a:close/>
                <a:moveTo>
                  <a:pt x="1716392" y="2553479"/>
                </a:moveTo>
                <a:cubicBezTo>
                  <a:pt x="1706988" y="2553479"/>
                  <a:pt x="1695705" y="2556388"/>
                  <a:pt x="1686302" y="2568024"/>
                </a:cubicBezTo>
                <a:cubicBezTo>
                  <a:pt x="1695704" y="2568024"/>
                  <a:pt x="1706988" y="2565115"/>
                  <a:pt x="1716392" y="2553479"/>
                </a:cubicBezTo>
                <a:close/>
                <a:moveTo>
                  <a:pt x="3978910" y="2753473"/>
                </a:moveTo>
                <a:lnTo>
                  <a:pt x="3976864" y="2765832"/>
                </a:lnTo>
                <a:cubicBezTo>
                  <a:pt x="3970756" y="2761469"/>
                  <a:pt x="3969461" y="2758379"/>
                  <a:pt x="3970989" y="2756242"/>
                </a:cubicBezTo>
                <a:close/>
                <a:moveTo>
                  <a:pt x="1826847" y="2552190"/>
                </a:moveTo>
                <a:lnTo>
                  <a:pt x="1817943" y="2562206"/>
                </a:lnTo>
                <a:lnTo>
                  <a:pt x="1819934" y="2552971"/>
                </a:lnTo>
                <a:close/>
                <a:moveTo>
                  <a:pt x="3935493" y="2728016"/>
                </a:moveTo>
                <a:cubicBezTo>
                  <a:pt x="3926090" y="2728016"/>
                  <a:pt x="3914808" y="2730925"/>
                  <a:pt x="3905403" y="2742561"/>
                </a:cubicBezTo>
                <a:cubicBezTo>
                  <a:pt x="3914806" y="2742561"/>
                  <a:pt x="3926092" y="2739652"/>
                  <a:pt x="3935493" y="2728016"/>
                </a:cubicBezTo>
                <a:close/>
                <a:moveTo>
                  <a:pt x="1904215" y="2546571"/>
                </a:moveTo>
                <a:cubicBezTo>
                  <a:pt x="1895518" y="2547661"/>
                  <a:pt x="1887524" y="2552024"/>
                  <a:pt x="1906333" y="2556388"/>
                </a:cubicBezTo>
                <a:cubicBezTo>
                  <a:pt x="1922317" y="2547662"/>
                  <a:pt x="1912914" y="2545480"/>
                  <a:pt x="1904215" y="2546571"/>
                </a:cubicBezTo>
                <a:close/>
                <a:moveTo>
                  <a:pt x="4136344" y="2740897"/>
                </a:moveTo>
                <a:cubicBezTo>
                  <a:pt x="4144678" y="2740153"/>
                  <a:pt x="4150114" y="2741471"/>
                  <a:pt x="4151759" y="2745470"/>
                </a:cubicBezTo>
                <a:lnTo>
                  <a:pt x="4148046" y="2745790"/>
                </a:lnTo>
                <a:lnTo>
                  <a:pt x="4147998" y="2745470"/>
                </a:lnTo>
                <a:cubicBezTo>
                  <a:pt x="4143767" y="2741107"/>
                  <a:pt x="4136715" y="2741107"/>
                  <a:pt x="4127311" y="2745470"/>
                </a:cubicBezTo>
                <a:lnTo>
                  <a:pt x="4130686" y="2742243"/>
                </a:lnTo>
                <a:close/>
                <a:moveTo>
                  <a:pt x="4051136" y="2720749"/>
                </a:moveTo>
                <a:lnTo>
                  <a:pt x="4050620" y="2721471"/>
                </a:lnTo>
                <a:cubicBezTo>
                  <a:pt x="4047563" y="2725199"/>
                  <a:pt x="4043155" y="2730199"/>
                  <a:pt x="4037043" y="2736744"/>
                </a:cubicBezTo>
                <a:cubicBezTo>
                  <a:pt x="4034222" y="2735289"/>
                  <a:pt x="4035867" y="2731290"/>
                  <a:pt x="4039158" y="2726926"/>
                </a:cubicBezTo>
                <a:lnTo>
                  <a:pt x="4044592" y="2721487"/>
                </a:lnTo>
                <a:close/>
                <a:moveTo>
                  <a:pt x="4123315" y="2721107"/>
                </a:moveTo>
                <a:cubicBezTo>
                  <a:pt x="4114617" y="2722198"/>
                  <a:pt x="4106624" y="2726562"/>
                  <a:pt x="4125430" y="2730925"/>
                </a:cubicBezTo>
                <a:cubicBezTo>
                  <a:pt x="4141416" y="2722199"/>
                  <a:pt x="4132014" y="2720017"/>
                  <a:pt x="4123315" y="2721107"/>
                </a:cubicBezTo>
                <a:close/>
                <a:moveTo>
                  <a:pt x="2047375" y="2521480"/>
                </a:moveTo>
                <a:cubicBezTo>
                  <a:pt x="2090629" y="2530206"/>
                  <a:pt x="2041733" y="2524389"/>
                  <a:pt x="2047375" y="2521480"/>
                </a:cubicBezTo>
                <a:close/>
                <a:moveTo>
                  <a:pt x="735014" y="2393259"/>
                </a:moveTo>
                <a:cubicBezTo>
                  <a:pt x="729902" y="2391487"/>
                  <a:pt x="721087" y="2400758"/>
                  <a:pt x="719677" y="2405122"/>
                </a:cubicBezTo>
                <a:cubicBezTo>
                  <a:pt x="729079" y="2402212"/>
                  <a:pt x="729078" y="2399303"/>
                  <a:pt x="738482" y="2399303"/>
                </a:cubicBezTo>
                <a:cubicBezTo>
                  <a:pt x="738013" y="2395668"/>
                  <a:pt x="736719" y="2393850"/>
                  <a:pt x="735014" y="2393259"/>
                </a:cubicBezTo>
                <a:close/>
                <a:moveTo>
                  <a:pt x="4266475" y="2696018"/>
                </a:moveTo>
                <a:cubicBezTo>
                  <a:pt x="4309729" y="2704744"/>
                  <a:pt x="4260833" y="2698927"/>
                  <a:pt x="4266475" y="2696018"/>
                </a:cubicBezTo>
                <a:close/>
                <a:moveTo>
                  <a:pt x="2202161" y="2511357"/>
                </a:moveTo>
                <a:lnTo>
                  <a:pt x="2196031" y="2514236"/>
                </a:lnTo>
                <a:lnTo>
                  <a:pt x="2119308" y="2506571"/>
                </a:lnTo>
                <a:cubicBezTo>
                  <a:pt x="2038914" y="2501118"/>
                  <a:pt x="1950524" y="2506935"/>
                  <a:pt x="1908212" y="2570932"/>
                </a:cubicBezTo>
                <a:cubicBezTo>
                  <a:pt x="1927020" y="2562206"/>
                  <a:pt x="1936420" y="2570932"/>
                  <a:pt x="1932661" y="2597113"/>
                </a:cubicBezTo>
                <a:cubicBezTo>
                  <a:pt x="1975914" y="2562206"/>
                  <a:pt x="2088751" y="2582569"/>
                  <a:pt x="2098154" y="2573841"/>
                </a:cubicBezTo>
                <a:cubicBezTo>
                  <a:pt x="2091571" y="2569479"/>
                  <a:pt x="2123540" y="2549843"/>
                  <a:pt x="2157391" y="2532388"/>
                </a:cubicBezTo>
                <a:lnTo>
                  <a:pt x="2196031" y="2514236"/>
                </a:lnTo>
                <a:lnTo>
                  <a:pt x="2202574" y="2514890"/>
                </a:lnTo>
                <a:close/>
                <a:moveTo>
                  <a:pt x="7208900" y="2942552"/>
                </a:moveTo>
                <a:cubicBezTo>
                  <a:pt x="7204433" y="2942552"/>
                  <a:pt x="7200202" y="2947643"/>
                  <a:pt x="7209605" y="2957824"/>
                </a:cubicBezTo>
                <a:cubicBezTo>
                  <a:pt x="7218068" y="2947643"/>
                  <a:pt x="7213366" y="2942552"/>
                  <a:pt x="7208900" y="2942552"/>
                </a:cubicBezTo>
                <a:close/>
                <a:moveTo>
                  <a:pt x="4456415" y="2684382"/>
                </a:moveTo>
                <a:lnTo>
                  <a:pt x="4458313" y="2692123"/>
                </a:lnTo>
                <a:lnTo>
                  <a:pt x="4451810" y="2691993"/>
                </a:lnTo>
                <a:lnTo>
                  <a:pt x="4451949" y="2691654"/>
                </a:lnTo>
                <a:cubicBezTo>
                  <a:pt x="4452184" y="2689472"/>
                  <a:pt x="4452657" y="2687292"/>
                  <a:pt x="4456415" y="2684382"/>
                </a:cubicBezTo>
                <a:close/>
                <a:moveTo>
                  <a:pt x="4447013" y="2678564"/>
                </a:moveTo>
                <a:lnTo>
                  <a:pt x="4432698" y="2690529"/>
                </a:lnTo>
                <a:lnTo>
                  <a:pt x="4424217" y="2689682"/>
                </a:lnTo>
                <a:lnTo>
                  <a:pt x="4424582" y="2684435"/>
                </a:lnTo>
                <a:close/>
                <a:moveTo>
                  <a:pt x="7346330" y="2908918"/>
                </a:moveTo>
                <a:cubicBezTo>
                  <a:pt x="7344832" y="2908191"/>
                  <a:pt x="7342775" y="2908372"/>
                  <a:pt x="7340541" y="2909100"/>
                </a:cubicBezTo>
                <a:cubicBezTo>
                  <a:pt x="7336075" y="2910553"/>
                  <a:pt x="7330904" y="2914190"/>
                  <a:pt x="7328083" y="2917099"/>
                </a:cubicBezTo>
                <a:cubicBezTo>
                  <a:pt x="7335604" y="2925825"/>
                  <a:pt x="7341247" y="2908371"/>
                  <a:pt x="7348769" y="2914189"/>
                </a:cubicBezTo>
                <a:cubicBezTo>
                  <a:pt x="7348769" y="2911281"/>
                  <a:pt x="7347829" y="2909645"/>
                  <a:pt x="7346330" y="2908918"/>
                </a:cubicBezTo>
                <a:close/>
                <a:moveTo>
                  <a:pt x="6047398" y="2748379"/>
                </a:moveTo>
                <a:cubicBezTo>
                  <a:pt x="6046928" y="2746924"/>
                  <a:pt x="6041051" y="2747107"/>
                  <a:pt x="6032676" y="2748152"/>
                </a:cubicBezTo>
                <a:cubicBezTo>
                  <a:pt x="6007553" y="2751289"/>
                  <a:pt x="5959951" y="2762197"/>
                  <a:pt x="5968413" y="2760015"/>
                </a:cubicBezTo>
                <a:cubicBezTo>
                  <a:pt x="5974055" y="2780377"/>
                  <a:pt x="6045517" y="2757106"/>
                  <a:pt x="6047398" y="2751287"/>
                </a:cubicBezTo>
                <a:cubicBezTo>
                  <a:pt x="6045517" y="2751287"/>
                  <a:pt x="6045517" y="2751287"/>
                  <a:pt x="6047398" y="2748379"/>
                </a:cubicBezTo>
                <a:close/>
                <a:moveTo>
                  <a:pt x="7891732" y="2791377"/>
                </a:moveTo>
                <a:cubicBezTo>
                  <a:pt x="7891674" y="2792741"/>
                  <a:pt x="7891791" y="2796378"/>
                  <a:pt x="7892261" y="2803650"/>
                </a:cubicBezTo>
                <a:cubicBezTo>
                  <a:pt x="7893672" y="2803650"/>
                  <a:pt x="7891908" y="2787287"/>
                  <a:pt x="7891732" y="2791377"/>
                </a:cubicBezTo>
                <a:close/>
                <a:moveTo>
                  <a:pt x="7936455" y="2774196"/>
                </a:moveTo>
                <a:cubicBezTo>
                  <a:pt x="7927053" y="2772378"/>
                  <a:pt x="7920470" y="2780378"/>
                  <a:pt x="7944917" y="2803650"/>
                </a:cubicBezTo>
                <a:cubicBezTo>
                  <a:pt x="7958082" y="2787650"/>
                  <a:pt x="7945858" y="2776014"/>
                  <a:pt x="7936455" y="2774196"/>
                </a:cubicBezTo>
                <a:close/>
                <a:moveTo>
                  <a:pt x="7978063" y="2763288"/>
                </a:moveTo>
                <a:cubicBezTo>
                  <a:pt x="7972656" y="2763651"/>
                  <a:pt x="7966545" y="2767288"/>
                  <a:pt x="7967484" y="2774560"/>
                </a:cubicBezTo>
                <a:cubicBezTo>
                  <a:pt x="7973126" y="2777469"/>
                  <a:pt x="7978768" y="2771650"/>
                  <a:pt x="7984410" y="2771650"/>
                </a:cubicBezTo>
                <a:cubicBezTo>
                  <a:pt x="7988171" y="2765833"/>
                  <a:pt x="7983470" y="2762924"/>
                  <a:pt x="7978063" y="2763288"/>
                </a:cubicBezTo>
                <a:close/>
                <a:moveTo>
                  <a:pt x="1094359" y="2143162"/>
                </a:moveTo>
                <a:lnTo>
                  <a:pt x="1041933" y="2157759"/>
                </a:lnTo>
                <a:cubicBezTo>
                  <a:pt x="911908" y="2194404"/>
                  <a:pt x="797485" y="2227675"/>
                  <a:pt x="762930" y="2236402"/>
                </a:cubicBezTo>
                <a:cubicBezTo>
                  <a:pt x="859310" y="2199313"/>
                  <a:pt x="958159" y="2173132"/>
                  <a:pt x="1057919" y="2150769"/>
                </a:cubicBezTo>
                <a:close/>
                <a:moveTo>
                  <a:pt x="8148403" y="2715654"/>
                </a:moveTo>
                <a:cubicBezTo>
                  <a:pt x="8141087" y="2714562"/>
                  <a:pt x="8128746" y="2726561"/>
                  <a:pt x="8121693" y="2722198"/>
                </a:cubicBezTo>
                <a:cubicBezTo>
                  <a:pt x="8125454" y="2739652"/>
                  <a:pt x="8142380" y="2719289"/>
                  <a:pt x="8153663" y="2722199"/>
                </a:cubicBezTo>
                <a:cubicBezTo>
                  <a:pt x="8152723" y="2717835"/>
                  <a:pt x="8150843" y="2716018"/>
                  <a:pt x="8148403" y="2715654"/>
                </a:cubicBezTo>
                <a:close/>
                <a:moveTo>
                  <a:pt x="8261180" y="2708699"/>
                </a:moveTo>
                <a:cubicBezTo>
                  <a:pt x="8259212" y="2709108"/>
                  <a:pt x="8257096" y="2710563"/>
                  <a:pt x="8255216" y="2713472"/>
                </a:cubicBezTo>
                <a:cubicBezTo>
                  <a:pt x="8258976" y="2716380"/>
                  <a:pt x="8260858" y="2719289"/>
                  <a:pt x="8264617" y="2722198"/>
                </a:cubicBezTo>
                <a:cubicBezTo>
                  <a:pt x="8269319" y="2717836"/>
                  <a:pt x="8268849" y="2712745"/>
                  <a:pt x="8266264" y="2710199"/>
                </a:cubicBezTo>
                <a:cubicBezTo>
                  <a:pt x="8264971" y="2708926"/>
                  <a:pt x="8263149" y="2708290"/>
                  <a:pt x="8261180" y="2708699"/>
                </a:cubicBezTo>
                <a:close/>
                <a:moveTo>
                  <a:pt x="8214278" y="2704122"/>
                </a:moveTo>
                <a:cubicBezTo>
                  <a:pt x="8213402" y="2703395"/>
                  <a:pt x="8212873" y="2703506"/>
                  <a:pt x="8213137" y="2704971"/>
                </a:cubicBezTo>
                <a:cubicBezTo>
                  <a:pt x="8213490" y="2706926"/>
                  <a:pt x="8215254" y="2711290"/>
                  <a:pt x="8219484" y="2719289"/>
                </a:cubicBezTo>
                <a:cubicBezTo>
                  <a:pt x="8222658" y="2716017"/>
                  <a:pt x="8216906" y="2706301"/>
                  <a:pt x="8214278" y="2704122"/>
                </a:cubicBezTo>
                <a:close/>
                <a:moveTo>
                  <a:pt x="26828" y="1956391"/>
                </a:moveTo>
                <a:lnTo>
                  <a:pt x="29059" y="1962551"/>
                </a:lnTo>
                <a:cubicBezTo>
                  <a:pt x="29146" y="1968960"/>
                  <a:pt x="25267" y="1971688"/>
                  <a:pt x="14453" y="1965869"/>
                </a:cubicBezTo>
                <a:close/>
                <a:moveTo>
                  <a:pt x="8353712" y="2691063"/>
                </a:moveTo>
                <a:cubicBezTo>
                  <a:pt x="8348775" y="2692564"/>
                  <a:pt x="8358649" y="2701835"/>
                  <a:pt x="8364291" y="2693109"/>
                </a:cubicBezTo>
                <a:cubicBezTo>
                  <a:pt x="8358649" y="2690927"/>
                  <a:pt x="8355358" y="2690564"/>
                  <a:pt x="8353712" y="2691063"/>
                </a:cubicBezTo>
                <a:close/>
                <a:moveTo>
                  <a:pt x="8409424" y="2681473"/>
                </a:moveTo>
                <a:cubicBezTo>
                  <a:pt x="8407074" y="2682200"/>
                  <a:pt x="8404723" y="2684382"/>
                  <a:pt x="8401902" y="2687290"/>
                </a:cubicBezTo>
                <a:cubicBezTo>
                  <a:pt x="8407544" y="2693109"/>
                  <a:pt x="8411305" y="2690200"/>
                  <a:pt x="8416946" y="2684382"/>
                </a:cubicBezTo>
                <a:cubicBezTo>
                  <a:pt x="8414126" y="2681473"/>
                  <a:pt x="8411774" y="2680746"/>
                  <a:pt x="8409424" y="2681473"/>
                </a:cubicBezTo>
                <a:close/>
                <a:moveTo>
                  <a:pt x="1483940" y="2057723"/>
                </a:moveTo>
                <a:lnTo>
                  <a:pt x="1480143" y="2063319"/>
                </a:lnTo>
                <a:cubicBezTo>
                  <a:pt x="1477555" y="2064046"/>
                  <a:pt x="1474735" y="2063319"/>
                  <a:pt x="1473795" y="2061864"/>
                </a:cubicBezTo>
                <a:lnTo>
                  <a:pt x="1474939" y="2059896"/>
                </a:lnTo>
                <a:close/>
                <a:moveTo>
                  <a:pt x="8392499" y="2672201"/>
                </a:moveTo>
                <a:cubicBezTo>
                  <a:pt x="8388268" y="2674928"/>
                  <a:pt x="8388268" y="2685837"/>
                  <a:pt x="8392499" y="2690200"/>
                </a:cubicBezTo>
                <a:cubicBezTo>
                  <a:pt x="8398140" y="2684382"/>
                  <a:pt x="8394379" y="2678564"/>
                  <a:pt x="8398140" y="2672746"/>
                </a:cubicBezTo>
                <a:cubicBezTo>
                  <a:pt x="8395789" y="2671292"/>
                  <a:pt x="8393909" y="2671292"/>
                  <a:pt x="8392499" y="2672201"/>
                </a:cubicBezTo>
                <a:close/>
                <a:moveTo>
                  <a:pt x="4669" y="1918826"/>
                </a:moveTo>
                <a:cubicBezTo>
                  <a:pt x="6711" y="1919666"/>
                  <a:pt x="9246" y="1922019"/>
                  <a:pt x="11902" y="1925274"/>
                </a:cubicBezTo>
                <a:lnTo>
                  <a:pt x="13474" y="1927620"/>
                </a:lnTo>
                <a:lnTo>
                  <a:pt x="1289" y="1936779"/>
                </a:lnTo>
                <a:cubicBezTo>
                  <a:pt x="-1531" y="1921507"/>
                  <a:pt x="584" y="1917144"/>
                  <a:pt x="4669" y="1918826"/>
                </a:cubicBezTo>
                <a:close/>
                <a:moveTo>
                  <a:pt x="8444216" y="2669110"/>
                </a:moveTo>
                <a:cubicBezTo>
                  <a:pt x="8440455" y="2666201"/>
                  <a:pt x="8441394" y="2668383"/>
                  <a:pt x="8458320" y="2684382"/>
                </a:cubicBezTo>
                <a:cubicBezTo>
                  <a:pt x="8456439" y="2680018"/>
                  <a:pt x="8447976" y="2672019"/>
                  <a:pt x="8444216" y="2669110"/>
                </a:cubicBezTo>
                <a:close/>
                <a:moveTo>
                  <a:pt x="1493046" y="2043345"/>
                </a:moveTo>
                <a:lnTo>
                  <a:pt x="1492895" y="2043366"/>
                </a:lnTo>
                <a:cubicBezTo>
                  <a:pt x="1491307" y="2045048"/>
                  <a:pt x="1497067" y="2048229"/>
                  <a:pt x="1505294" y="2051320"/>
                </a:cubicBezTo>
                <a:lnTo>
                  <a:pt x="1507721" y="2051981"/>
                </a:lnTo>
                <a:lnTo>
                  <a:pt x="1483940" y="2057723"/>
                </a:lnTo>
                <a:lnTo>
                  <a:pt x="1485079" y="2056047"/>
                </a:lnTo>
                <a:cubicBezTo>
                  <a:pt x="1484139" y="2056047"/>
                  <a:pt x="1480847" y="2054592"/>
                  <a:pt x="1478026" y="2054592"/>
                </a:cubicBezTo>
                <a:lnTo>
                  <a:pt x="1474939" y="2059896"/>
                </a:lnTo>
                <a:lnTo>
                  <a:pt x="1358374" y="2088045"/>
                </a:lnTo>
                <a:lnTo>
                  <a:pt x="1271002" y="2106285"/>
                </a:lnTo>
                <a:lnTo>
                  <a:pt x="1237310" y="2110953"/>
                </a:lnTo>
                <a:cubicBezTo>
                  <a:pt x="1210276" y="2115226"/>
                  <a:pt x="1183508" y="2120112"/>
                  <a:pt x="1157457" y="2126128"/>
                </a:cubicBezTo>
                <a:lnTo>
                  <a:pt x="1110355" y="2139822"/>
                </a:lnTo>
                <a:lnTo>
                  <a:pt x="1094359" y="2143162"/>
                </a:lnTo>
                <a:lnTo>
                  <a:pt x="1174780" y="2120771"/>
                </a:lnTo>
                <a:cubicBezTo>
                  <a:pt x="1308068" y="2084228"/>
                  <a:pt x="1435537" y="2051365"/>
                  <a:pt x="1492923" y="2043354"/>
                </a:cubicBezTo>
                <a:close/>
                <a:moveTo>
                  <a:pt x="1501393" y="2042167"/>
                </a:moveTo>
                <a:lnTo>
                  <a:pt x="1504187" y="2042437"/>
                </a:lnTo>
                <a:lnTo>
                  <a:pt x="1493046" y="2043345"/>
                </a:lnTo>
                <a:close/>
                <a:moveTo>
                  <a:pt x="1515480" y="2041518"/>
                </a:moveTo>
                <a:cubicBezTo>
                  <a:pt x="1520853" y="2041662"/>
                  <a:pt x="1523983" y="2042593"/>
                  <a:pt x="1524571" y="2044411"/>
                </a:cubicBezTo>
                <a:lnTo>
                  <a:pt x="1504187" y="2042437"/>
                </a:lnTo>
                <a:close/>
                <a:moveTo>
                  <a:pt x="56003" y="1897918"/>
                </a:moveTo>
                <a:cubicBezTo>
                  <a:pt x="51244" y="1894782"/>
                  <a:pt x="62879" y="1914963"/>
                  <a:pt x="67111" y="1910599"/>
                </a:cubicBezTo>
                <a:cubicBezTo>
                  <a:pt x="60998" y="1902600"/>
                  <a:pt x="57590" y="1898963"/>
                  <a:pt x="56003" y="1897918"/>
                </a:cubicBezTo>
                <a:close/>
                <a:moveTo>
                  <a:pt x="1614839" y="2026957"/>
                </a:moveTo>
                <a:cubicBezTo>
                  <a:pt x="1594152" y="2035684"/>
                  <a:pt x="1565943" y="2024048"/>
                  <a:pt x="1554660" y="2050228"/>
                </a:cubicBezTo>
                <a:cubicBezTo>
                  <a:pt x="1571585" y="2044411"/>
                  <a:pt x="1603555" y="2047320"/>
                  <a:pt x="1614839" y="2026957"/>
                </a:cubicBezTo>
                <a:close/>
                <a:moveTo>
                  <a:pt x="985075" y="1918963"/>
                </a:moveTo>
                <a:cubicBezTo>
                  <a:pt x="981079" y="1920053"/>
                  <a:pt x="977318" y="1923689"/>
                  <a:pt x="973556" y="1930961"/>
                </a:cubicBezTo>
                <a:cubicBezTo>
                  <a:pt x="982960" y="1936779"/>
                  <a:pt x="998003" y="1930961"/>
                  <a:pt x="998005" y="1922234"/>
                </a:cubicBezTo>
                <a:cubicBezTo>
                  <a:pt x="993303" y="1919326"/>
                  <a:pt x="989071" y="1917872"/>
                  <a:pt x="985075" y="1918963"/>
                </a:cubicBezTo>
                <a:close/>
                <a:moveTo>
                  <a:pt x="388692" y="1861147"/>
                </a:moveTo>
                <a:lnTo>
                  <a:pt x="388547" y="1861480"/>
                </a:lnTo>
                <a:lnTo>
                  <a:pt x="388348" y="1861472"/>
                </a:lnTo>
                <a:close/>
                <a:moveTo>
                  <a:pt x="1908212" y="1974596"/>
                </a:moveTo>
                <a:cubicBezTo>
                  <a:pt x="1910091" y="1983322"/>
                  <a:pt x="1904451" y="1994958"/>
                  <a:pt x="1911973" y="1994958"/>
                </a:cubicBezTo>
                <a:cubicBezTo>
                  <a:pt x="1913854" y="1989140"/>
                  <a:pt x="1913853" y="1974596"/>
                  <a:pt x="1908212" y="1974596"/>
                </a:cubicBezTo>
                <a:close/>
                <a:moveTo>
                  <a:pt x="1258792" y="1915898"/>
                </a:moveTo>
                <a:lnTo>
                  <a:pt x="1252946" y="1920502"/>
                </a:lnTo>
                <a:cubicBezTo>
                  <a:pt x="1248182" y="1923371"/>
                  <a:pt x="1243422" y="1925144"/>
                  <a:pt x="1238720" y="1925143"/>
                </a:cubicBezTo>
                <a:close/>
                <a:moveTo>
                  <a:pt x="1885507" y="1971549"/>
                </a:moveTo>
                <a:lnTo>
                  <a:pt x="1883764" y="1977505"/>
                </a:lnTo>
                <a:lnTo>
                  <a:pt x="1880664" y="1973509"/>
                </a:lnTo>
                <a:close/>
                <a:moveTo>
                  <a:pt x="1922228" y="1971915"/>
                </a:moveTo>
                <a:lnTo>
                  <a:pt x="1922407" y="1972796"/>
                </a:lnTo>
                <a:lnTo>
                  <a:pt x="1921556" y="1972236"/>
                </a:lnTo>
                <a:close/>
                <a:moveTo>
                  <a:pt x="1875301" y="1966596"/>
                </a:moveTo>
                <a:lnTo>
                  <a:pt x="1880664" y="1973509"/>
                </a:lnTo>
                <a:lnTo>
                  <a:pt x="1870762" y="1977518"/>
                </a:lnTo>
                <a:lnTo>
                  <a:pt x="1866838" y="1977505"/>
                </a:lnTo>
                <a:cubicBezTo>
                  <a:pt x="1869660" y="1970233"/>
                  <a:pt x="1872482" y="1966597"/>
                  <a:pt x="1875301" y="1966596"/>
                </a:cubicBezTo>
                <a:close/>
                <a:moveTo>
                  <a:pt x="1896362" y="1967772"/>
                </a:moveTo>
                <a:lnTo>
                  <a:pt x="1896929" y="1968777"/>
                </a:lnTo>
                <a:lnTo>
                  <a:pt x="1895519" y="1967718"/>
                </a:lnTo>
                <a:close/>
                <a:moveTo>
                  <a:pt x="1888229" y="1962232"/>
                </a:moveTo>
                <a:lnTo>
                  <a:pt x="1895519" y="1967718"/>
                </a:lnTo>
                <a:lnTo>
                  <a:pt x="1895048" y="1967687"/>
                </a:lnTo>
                <a:lnTo>
                  <a:pt x="1885507" y="1971549"/>
                </a:lnTo>
                <a:close/>
                <a:moveTo>
                  <a:pt x="1276915" y="1900017"/>
                </a:moveTo>
                <a:lnTo>
                  <a:pt x="1278801" y="1904508"/>
                </a:lnTo>
                <a:cubicBezTo>
                  <a:pt x="1276567" y="1906554"/>
                  <a:pt x="1272541" y="1909168"/>
                  <a:pt x="1266077" y="1912542"/>
                </a:cubicBezTo>
                <a:lnTo>
                  <a:pt x="1258792" y="1915898"/>
                </a:lnTo>
                <a:lnTo>
                  <a:pt x="1267193" y="1909281"/>
                </a:lnTo>
                <a:close/>
                <a:moveTo>
                  <a:pt x="708393" y="1835330"/>
                </a:moveTo>
                <a:cubicBezTo>
                  <a:pt x="704632" y="1835693"/>
                  <a:pt x="700870" y="1837875"/>
                  <a:pt x="697109" y="1843692"/>
                </a:cubicBezTo>
                <a:cubicBezTo>
                  <a:pt x="704631" y="1849511"/>
                  <a:pt x="719677" y="1846602"/>
                  <a:pt x="719676" y="1837875"/>
                </a:cubicBezTo>
                <a:cubicBezTo>
                  <a:pt x="715915" y="1836421"/>
                  <a:pt x="712153" y="1834966"/>
                  <a:pt x="708393" y="1835330"/>
                </a:cubicBezTo>
                <a:close/>
                <a:moveTo>
                  <a:pt x="1889405" y="1930961"/>
                </a:moveTo>
                <a:cubicBezTo>
                  <a:pt x="1872481" y="1933870"/>
                  <a:pt x="1893167" y="1954233"/>
                  <a:pt x="1889405" y="1930961"/>
                </a:cubicBezTo>
                <a:close/>
                <a:moveTo>
                  <a:pt x="778445" y="1815467"/>
                </a:moveTo>
                <a:cubicBezTo>
                  <a:pt x="776094" y="1814876"/>
                  <a:pt x="773744" y="1815149"/>
                  <a:pt x="771394" y="1815693"/>
                </a:cubicBezTo>
                <a:cubicBezTo>
                  <a:pt x="766691" y="1816784"/>
                  <a:pt x="761989" y="1818967"/>
                  <a:pt x="757288" y="1817512"/>
                </a:cubicBezTo>
                <a:cubicBezTo>
                  <a:pt x="759168" y="1829148"/>
                  <a:pt x="777975" y="1829147"/>
                  <a:pt x="785498" y="1820421"/>
                </a:cubicBezTo>
                <a:cubicBezTo>
                  <a:pt x="783147" y="1817512"/>
                  <a:pt x="780796" y="1816058"/>
                  <a:pt x="778445" y="1815467"/>
                </a:cubicBezTo>
                <a:close/>
                <a:moveTo>
                  <a:pt x="887989" y="1804421"/>
                </a:moveTo>
                <a:cubicBezTo>
                  <a:pt x="883759" y="1804421"/>
                  <a:pt x="879527" y="1805876"/>
                  <a:pt x="875765" y="1811694"/>
                </a:cubicBezTo>
                <a:cubicBezTo>
                  <a:pt x="885168" y="1814603"/>
                  <a:pt x="892691" y="1817512"/>
                  <a:pt x="900213" y="1805876"/>
                </a:cubicBezTo>
                <a:cubicBezTo>
                  <a:pt x="896451" y="1805876"/>
                  <a:pt x="892220" y="1804421"/>
                  <a:pt x="887989" y="1804421"/>
                </a:cubicBezTo>
                <a:close/>
                <a:moveTo>
                  <a:pt x="9885337" y="2601022"/>
                </a:moveTo>
                <a:cubicBezTo>
                  <a:pt x="9880754" y="2598022"/>
                  <a:pt x="9894153" y="2613839"/>
                  <a:pt x="9896973" y="2611657"/>
                </a:cubicBezTo>
                <a:cubicBezTo>
                  <a:pt x="9890391" y="2605113"/>
                  <a:pt x="9886865" y="2602022"/>
                  <a:pt x="9885337" y="2601022"/>
                </a:cubicBezTo>
                <a:close/>
                <a:moveTo>
                  <a:pt x="1788416" y="1878999"/>
                </a:moveTo>
                <a:lnTo>
                  <a:pt x="1776571" y="1887327"/>
                </a:lnTo>
                <a:cubicBezTo>
                  <a:pt x="1773045" y="1885873"/>
                  <a:pt x="1773454" y="1884237"/>
                  <a:pt x="1776808" y="1882503"/>
                </a:cubicBezTo>
                <a:close/>
                <a:moveTo>
                  <a:pt x="9944224" y="2594205"/>
                </a:moveTo>
                <a:cubicBezTo>
                  <a:pt x="9942108" y="2594204"/>
                  <a:pt x="9943048" y="2600022"/>
                  <a:pt x="9953392" y="2611657"/>
                </a:cubicBezTo>
                <a:cubicBezTo>
                  <a:pt x="9951511" y="2600022"/>
                  <a:pt x="9946339" y="2594205"/>
                  <a:pt x="9944224" y="2594205"/>
                </a:cubicBezTo>
                <a:close/>
                <a:moveTo>
                  <a:pt x="9913428" y="2589477"/>
                </a:moveTo>
                <a:cubicBezTo>
                  <a:pt x="9907317" y="2585477"/>
                  <a:pt x="9902615" y="2589841"/>
                  <a:pt x="9917660" y="2614567"/>
                </a:cubicBezTo>
                <a:cubicBezTo>
                  <a:pt x="9927063" y="2605840"/>
                  <a:pt x="9919541" y="2593477"/>
                  <a:pt x="9913428" y="2589477"/>
                </a:cubicBezTo>
                <a:close/>
                <a:moveTo>
                  <a:pt x="966034" y="1779696"/>
                </a:moveTo>
                <a:cubicBezTo>
                  <a:pt x="958511" y="1776786"/>
                  <a:pt x="945348" y="1782605"/>
                  <a:pt x="945348" y="1791331"/>
                </a:cubicBezTo>
                <a:cubicBezTo>
                  <a:pt x="952869" y="1791331"/>
                  <a:pt x="966034" y="1788422"/>
                  <a:pt x="966034" y="1779696"/>
                </a:cubicBezTo>
                <a:close/>
                <a:moveTo>
                  <a:pt x="1979675" y="1855692"/>
                </a:moveTo>
                <a:cubicBezTo>
                  <a:pt x="1976855" y="1856055"/>
                  <a:pt x="1974973" y="1858237"/>
                  <a:pt x="1975915" y="1864055"/>
                </a:cubicBezTo>
                <a:cubicBezTo>
                  <a:pt x="1981554" y="1861147"/>
                  <a:pt x="1989079" y="1869873"/>
                  <a:pt x="1989077" y="1858237"/>
                </a:cubicBezTo>
                <a:cubicBezTo>
                  <a:pt x="1986259" y="1856783"/>
                  <a:pt x="1982497" y="1855328"/>
                  <a:pt x="1979675" y="1855692"/>
                </a:cubicBezTo>
                <a:close/>
                <a:moveTo>
                  <a:pt x="1805230" y="1827656"/>
                </a:moveTo>
                <a:lnTo>
                  <a:pt x="1812735" y="1833540"/>
                </a:lnTo>
                <a:lnTo>
                  <a:pt x="1819772" y="1841392"/>
                </a:lnTo>
                <a:lnTo>
                  <a:pt x="1797257" y="1858237"/>
                </a:lnTo>
                <a:cubicBezTo>
                  <a:pt x="1797256" y="1860419"/>
                  <a:pt x="1795141" y="1856055"/>
                  <a:pt x="1793084" y="1849647"/>
                </a:cubicBezTo>
                <a:lnTo>
                  <a:pt x="1790373" y="1834839"/>
                </a:lnTo>
                <a:close/>
                <a:moveTo>
                  <a:pt x="1804018" y="1826704"/>
                </a:moveTo>
                <a:lnTo>
                  <a:pt x="1804031" y="1826716"/>
                </a:lnTo>
                <a:lnTo>
                  <a:pt x="1802887" y="1827097"/>
                </a:lnTo>
                <a:cubicBezTo>
                  <a:pt x="1801437" y="1827546"/>
                  <a:pt x="1802032" y="1827307"/>
                  <a:pt x="1803869" y="1826740"/>
                </a:cubicBezTo>
                <a:close/>
                <a:moveTo>
                  <a:pt x="1790995" y="1823819"/>
                </a:moveTo>
                <a:lnTo>
                  <a:pt x="1789263" y="1828784"/>
                </a:lnTo>
                <a:lnTo>
                  <a:pt x="1790373" y="1834839"/>
                </a:lnTo>
                <a:lnTo>
                  <a:pt x="1784094" y="1837875"/>
                </a:lnTo>
                <a:cubicBezTo>
                  <a:pt x="1774220" y="1840057"/>
                  <a:pt x="1764346" y="1839330"/>
                  <a:pt x="1754002" y="1834966"/>
                </a:cubicBezTo>
                <a:cubicBezTo>
                  <a:pt x="1753533" y="1832057"/>
                  <a:pt x="1758587" y="1829694"/>
                  <a:pt x="1766520" y="1827739"/>
                </a:cubicBezTo>
                <a:close/>
                <a:moveTo>
                  <a:pt x="1810116" y="1825296"/>
                </a:moveTo>
                <a:lnTo>
                  <a:pt x="1805230" y="1827656"/>
                </a:lnTo>
                <a:lnTo>
                  <a:pt x="1804031" y="1826716"/>
                </a:lnTo>
                <a:lnTo>
                  <a:pt x="1804171" y="1826669"/>
                </a:lnTo>
                <a:close/>
                <a:moveTo>
                  <a:pt x="1798844" y="1822649"/>
                </a:moveTo>
                <a:lnTo>
                  <a:pt x="1798916" y="1822705"/>
                </a:lnTo>
                <a:lnTo>
                  <a:pt x="1796315" y="1822967"/>
                </a:lnTo>
                <a:lnTo>
                  <a:pt x="1790995" y="1823819"/>
                </a:lnTo>
                <a:lnTo>
                  <a:pt x="1791563" y="1822189"/>
                </a:lnTo>
                <a:cubicBezTo>
                  <a:pt x="1793069" y="1820978"/>
                  <a:pt x="1795406" y="1820943"/>
                  <a:pt x="1798844" y="1822649"/>
                </a:cubicBezTo>
                <a:close/>
                <a:moveTo>
                  <a:pt x="1108959" y="1753515"/>
                </a:moveTo>
                <a:cubicBezTo>
                  <a:pt x="1105199" y="1750606"/>
                  <a:pt x="1101907" y="1751333"/>
                  <a:pt x="1098616" y="1752787"/>
                </a:cubicBezTo>
                <a:cubicBezTo>
                  <a:pt x="1095325" y="1754242"/>
                  <a:pt x="1092034" y="1756424"/>
                  <a:pt x="1088272" y="1756424"/>
                </a:cubicBezTo>
                <a:cubicBezTo>
                  <a:pt x="1076990" y="1756424"/>
                  <a:pt x="1103317" y="1770969"/>
                  <a:pt x="1108959" y="1753515"/>
                </a:cubicBezTo>
                <a:close/>
                <a:moveTo>
                  <a:pt x="654090" y="1693518"/>
                </a:moveTo>
                <a:lnTo>
                  <a:pt x="661245" y="1697205"/>
                </a:lnTo>
                <a:lnTo>
                  <a:pt x="651645" y="1702297"/>
                </a:lnTo>
                <a:lnTo>
                  <a:pt x="640691" y="1704063"/>
                </a:lnTo>
                <a:cubicBezTo>
                  <a:pt x="643513" y="1699699"/>
                  <a:pt x="649154" y="1695335"/>
                  <a:pt x="654090" y="1693518"/>
                </a:cubicBezTo>
                <a:close/>
                <a:moveTo>
                  <a:pt x="1201109" y="1735697"/>
                </a:moveTo>
                <a:cubicBezTo>
                  <a:pt x="1194056" y="1736061"/>
                  <a:pt x="1187944" y="1738970"/>
                  <a:pt x="1186063" y="1747696"/>
                </a:cubicBezTo>
                <a:cubicBezTo>
                  <a:pt x="1199228" y="1741879"/>
                  <a:pt x="1212392" y="1750605"/>
                  <a:pt x="1221795" y="1738970"/>
                </a:cubicBezTo>
                <a:cubicBezTo>
                  <a:pt x="1216154" y="1737515"/>
                  <a:pt x="1208162" y="1735333"/>
                  <a:pt x="1201109" y="1735697"/>
                </a:cubicBezTo>
                <a:close/>
                <a:moveTo>
                  <a:pt x="2303137" y="1829147"/>
                </a:moveTo>
                <a:cubicBezTo>
                  <a:pt x="2293734" y="1832057"/>
                  <a:pt x="2282449" y="1832057"/>
                  <a:pt x="2282450" y="1846602"/>
                </a:cubicBezTo>
                <a:cubicBezTo>
                  <a:pt x="2289972" y="1843692"/>
                  <a:pt x="2303139" y="1843693"/>
                  <a:pt x="2303137" y="1829147"/>
                </a:cubicBezTo>
                <a:close/>
                <a:moveTo>
                  <a:pt x="2253844" y="1817626"/>
                </a:moveTo>
                <a:cubicBezTo>
                  <a:pt x="2188097" y="1819103"/>
                  <a:pt x="2027220" y="1914326"/>
                  <a:pt x="1934658" y="1958415"/>
                </a:cubicBezTo>
                <a:lnTo>
                  <a:pt x="1910045" y="1968658"/>
                </a:lnTo>
                <a:lnTo>
                  <a:pt x="1896362" y="1967772"/>
                </a:lnTo>
                <a:lnTo>
                  <a:pt x="1886534" y="1950336"/>
                </a:lnTo>
                <a:cubicBezTo>
                  <a:pt x="1847709" y="1926235"/>
                  <a:pt x="1717097" y="2022957"/>
                  <a:pt x="1708868" y="1994958"/>
                </a:cubicBezTo>
                <a:cubicBezTo>
                  <a:pt x="1676898" y="2012412"/>
                  <a:pt x="1646809" y="2024048"/>
                  <a:pt x="1614838" y="2035683"/>
                </a:cubicBezTo>
                <a:cubicBezTo>
                  <a:pt x="1727674" y="1997867"/>
                  <a:pt x="1806660" y="1997867"/>
                  <a:pt x="1831107" y="2015321"/>
                </a:cubicBezTo>
                <a:cubicBezTo>
                  <a:pt x="1842391" y="1998594"/>
                  <a:pt x="1853910" y="1987322"/>
                  <a:pt x="1864840" y="1979914"/>
                </a:cubicBezTo>
                <a:lnTo>
                  <a:pt x="1870762" y="1977518"/>
                </a:lnTo>
                <a:lnTo>
                  <a:pt x="1888627" y="1977573"/>
                </a:lnTo>
                <a:lnTo>
                  <a:pt x="1910045" y="1968658"/>
                </a:lnTo>
                <a:lnTo>
                  <a:pt x="1916791" y="1969096"/>
                </a:lnTo>
                <a:lnTo>
                  <a:pt x="1921556" y="1972236"/>
                </a:lnTo>
                <a:lnTo>
                  <a:pt x="1917380" y="1974232"/>
                </a:lnTo>
                <a:cubicBezTo>
                  <a:pt x="1914793" y="1978959"/>
                  <a:pt x="1914794" y="1987686"/>
                  <a:pt x="1925137" y="1986231"/>
                </a:cubicBezTo>
                <a:lnTo>
                  <a:pt x="1922407" y="1972796"/>
                </a:lnTo>
                <a:lnTo>
                  <a:pt x="1925136" y="1974596"/>
                </a:lnTo>
                <a:cubicBezTo>
                  <a:pt x="1930779" y="1977505"/>
                  <a:pt x="1985317" y="1945506"/>
                  <a:pt x="1953347" y="1965869"/>
                </a:cubicBezTo>
                <a:cubicBezTo>
                  <a:pt x="1958989" y="1980414"/>
                  <a:pt x="2158331" y="1893144"/>
                  <a:pt x="2163974" y="1904780"/>
                </a:cubicBezTo>
                <a:cubicBezTo>
                  <a:pt x="2192180" y="1896054"/>
                  <a:pt x="2259884" y="1855328"/>
                  <a:pt x="2280571" y="1849511"/>
                </a:cubicBezTo>
                <a:cubicBezTo>
                  <a:pt x="2271167" y="1846602"/>
                  <a:pt x="2271169" y="1837875"/>
                  <a:pt x="2280570" y="1829148"/>
                </a:cubicBezTo>
                <a:cubicBezTo>
                  <a:pt x="2276338" y="1820785"/>
                  <a:pt x="2266995" y="1817331"/>
                  <a:pt x="2253844" y="1817626"/>
                </a:cubicBezTo>
                <a:close/>
                <a:moveTo>
                  <a:pt x="2199704" y="1802967"/>
                </a:moveTo>
                <a:cubicBezTo>
                  <a:pt x="2092510" y="1858237"/>
                  <a:pt x="2197823" y="1829148"/>
                  <a:pt x="2199704" y="1802967"/>
                </a:cubicBezTo>
                <a:close/>
                <a:moveTo>
                  <a:pt x="2319123" y="1808058"/>
                </a:moveTo>
                <a:lnTo>
                  <a:pt x="2314421" y="1811694"/>
                </a:lnTo>
                <a:lnTo>
                  <a:pt x="2323297" y="1809331"/>
                </a:lnTo>
                <a:cubicBezTo>
                  <a:pt x="2323590" y="1808604"/>
                  <a:pt x="2321709" y="1808058"/>
                  <a:pt x="2319123" y="1808058"/>
                </a:cubicBezTo>
                <a:close/>
                <a:moveTo>
                  <a:pt x="653725" y="1592109"/>
                </a:moveTo>
                <a:lnTo>
                  <a:pt x="654674" y="1593378"/>
                </a:lnTo>
                <a:lnTo>
                  <a:pt x="651975" y="1593522"/>
                </a:lnTo>
                <a:close/>
                <a:moveTo>
                  <a:pt x="634020" y="1586432"/>
                </a:moveTo>
                <a:lnTo>
                  <a:pt x="634876" y="1586651"/>
                </a:lnTo>
                <a:lnTo>
                  <a:pt x="633682" y="1587214"/>
                </a:lnTo>
                <a:close/>
                <a:moveTo>
                  <a:pt x="565468" y="1561524"/>
                </a:moveTo>
                <a:lnTo>
                  <a:pt x="553091" y="1578340"/>
                </a:lnTo>
                <a:lnTo>
                  <a:pt x="553479" y="1576796"/>
                </a:lnTo>
                <a:cubicBezTo>
                  <a:pt x="558885" y="1568797"/>
                  <a:pt x="565468" y="1561524"/>
                  <a:pt x="565468" y="1561524"/>
                </a:cubicBezTo>
                <a:close/>
                <a:moveTo>
                  <a:pt x="614364" y="1555705"/>
                </a:moveTo>
                <a:cubicBezTo>
                  <a:pt x="610601" y="1549888"/>
                  <a:pt x="595557" y="1561524"/>
                  <a:pt x="601199" y="1567341"/>
                </a:cubicBezTo>
                <a:cubicBezTo>
                  <a:pt x="608721" y="1573159"/>
                  <a:pt x="614364" y="1555705"/>
                  <a:pt x="614364" y="1555705"/>
                </a:cubicBezTo>
                <a:close/>
                <a:moveTo>
                  <a:pt x="636931" y="1552796"/>
                </a:moveTo>
                <a:cubicBezTo>
                  <a:pt x="616243" y="1567341"/>
                  <a:pt x="665140" y="1573160"/>
                  <a:pt x="636931" y="1552796"/>
                </a:cubicBezTo>
                <a:close/>
                <a:moveTo>
                  <a:pt x="272020" y="1486039"/>
                </a:moveTo>
                <a:lnTo>
                  <a:pt x="270579" y="1488903"/>
                </a:lnTo>
                <a:lnTo>
                  <a:pt x="264572" y="1488799"/>
                </a:lnTo>
                <a:close/>
                <a:moveTo>
                  <a:pt x="836273" y="1535343"/>
                </a:moveTo>
                <a:cubicBezTo>
                  <a:pt x="824990" y="1526615"/>
                  <a:pt x="755407" y="1564432"/>
                  <a:pt x="755407" y="1576069"/>
                </a:cubicBezTo>
                <a:cubicBezTo>
                  <a:pt x="755407" y="1561524"/>
                  <a:pt x="753527" y="1564432"/>
                  <a:pt x="751647" y="1587704"/>
                </a:cubicBezTo>
                <a:cubicBezTo>
                  <a:pt x="749766" y="1590614"/>
                  <a:pt x="834393" y="1570250"/>
                  <a:pt x="834393" y="1570250"/>
                </a:cubicBezTo>
                <a:cubicBezTo>
                  <a:pt x="872004" y="1526615"/>
                  <a:pt x="821229" y="1561524"/>
                  <a:pt x="796781" y="1564432"/>
                </a:cubicBezTo>
                <a:cubicBezTo>
                  <a:pt x="808064" y="1549888"/>
                  <a:pt x="821229" y="1538252"/>
                  <a:pt x="836273" y="1535343"/>
                </a:cubicBezTo>
                <a:close/>
                <a:moveTo>
                  <a:pt x="840739" y="1500936"/>
                </a:moveTo>
                <a:cubicBezTo>
                  <a:pt x="838858" y="1500163"/>
                  <a:pt x="836272" y="1500254"/>
                  <a:pt x="833453" y="1500800"/>
                </a:cubicBezTo>
                <a:cubicBezTo>
                  <a:pt x="827810" y="1501890"/>
                  <a:pt x="821228" y="1504799"/>
                  <a:pt x="817467" y="1506253"/>
                </a:cubicBezTo>
                <a:cubicBezTo>
                  <a:pt x="817468" y="1514980"/>
                  <a:pt x="836273" y="1506253"/>
                  <a:pt x="843795" y="1506253"/>
                </a:cubicBezTo>
                <a:cubicBezTo>
                  <a:pt x="843795" y="1503345"/>
                  <a:pt x="842619" y="1501708"/>
                  <a:pt x="840739" y="1500936"/>
                </a:cubicBezTo>
                <a:close/>
                <a:moveTo>
                  <a:pt x="310882" y="1446256"/>
                </a:moveTo>
                <a:cubicBezTo>
                  <a:pt x="306885" y="1446620"/>
                  <a:pt x="303124" y="1449529"/>
                  <a:pt x="300304" y="1456801"/>
                </a:cubicBezTo>
                <a:cubicBezTo>
                  <a:pt x="307826" y="1465528"/>
                  <a:pt x="315349" y="1453892"/>
                  <a:pt x="322872" y="1450983"/>
                </a:cubicBezTo>
                <a:cubicBezTo>
                  <a:pt x="319110" y="1448075"/>
                  <a:pt x="314878" y="1445893"/>
                  <a:pt x="310882" y="1446256"/>
                </a:cubicBezTo>
                <a:close/>
                <a:moveTo>
                  <a:pt x="257520" y="1437894"/>
                </a:moveTo>
                <a:cubicBezTo>
                  <a:pt x="253760" y="1438620"/>
                  <a:pt x="248587" y="1440802"/>
                  <a:pt x="245767" y="1439347"/>
                </a:cubicBezTo>
                <a:cubicBezTo>
                  <a:pt x="243886" y="1453892"/>
                  <a:pt x="257050" y="1439347"/>
                  <a:pt x="260812" y="1445165"/>
                </a:cubicBezTo>
                <a:cubicBezTo>
                  <a:pt x="263632" y="1437894"/>
                  <a:pt x="261282" y="1437166"/>
                  <a:pt x="257520" y="1437894"/>
                </a:cubicBezTo>
                <a:close/>
                <a:moveTo>
                  <a:pt x="275856" y="1433530"/>
                </a:moveTo>
                <a:cubicBezTo>
                  <a:pt x="273976" y="1436438"/>
                  <a:pt x="296543" y="1480073"/>
                  <a:pt x="275856" y="1433530"/>
                </a:cubicBezTo>
                <a:close/>
                <a:moveTo>
                  <a:pt x="11000882" y="2367305"/>
                </a:moveTo>
                <a:cubicBezTo>
                  <a:pt x="10968912" y="2402212"/>
                  <a:pt x="11002764" y="2370214"/>
                  <a:pt x="11000882" y="2367305"/>
                </a:cubicBezTo>
                <a:close/>
                <a:moveTo>
                  <a:pt x="385636" y="1420440"/>
                </a:moveTo>
                <a:cubicBezTo>
                  <a:pt x="381639" y="1422621"/>
                  <a:pt x="377409" y="1429166"/>
                  <a:pt x="384930" y="1433530"/>
                </a:cubicBezTo>
                <a:cubicBezTo>
                  <a:pt x="393393" y="1420440"/>
                  <a:pt x="389632" y="1418258"/>
                  <a:pt x="385636" y="1420440"/>
                </a:cubicBezTo>
                <a:close/>
                <a:moveTo>
                  <a:pt x="342780" y="1401397"/>
                </a:moveTo>
                <a:lnTo>
                  <a:pt x="342394" y="1401798"/>
                </a:lnTo>
                <a:lnTo>
                  <a:pt x="342383" y="1401531"/>
                </a:lnTo>
                <a:close/>
                <a:moveTo>
                  <a:pt x="345438" y="1398622"/>
                </a:moveTo>
                <a:lnTo>
                  <a:pt x="346921" y="1399985"/>
                </a:lnTo>
                <a:lnTo>
                  <a:pt x="342780" y="1401397"/>
                </a:lnTo>
                <a:close/>
                <a:moveTo>
                  <a:pt x="10778973" y="2326580"/>
                </a:moveTo>
                <a:cubicBezTo>
                  <a:pt x="10696226" y="2361487"/>
                  <a:pt x="10788376" y="2344034"/>
                  <a:pt x="10778973" y="2326580"/>
                </a:cubicBezTo>
                <a:close/>
                <a:moveTo>
                  <a:pt x="466090" y="1406758"/>
                </a:moveTo>
                <a:cubicBezTo>
                  <a:pt x="460977" y="1409349"/>
                  <a:pt x="456393" y="1419712"/>
                  <a:pt x="450752" y="1421893"/>
                </a:cubicBezTo>
                <a:cubicBezTo>
                  <a:pt x="458275" y="1430621"/>
                  <a:pt x="463916" y="1418985"/>
                  <a:pt x="471437" y="1407349"/>
                </a:cubicBezTo>
                <a:cubicBezTo>
                  <a:pt x="469558" y="1405895"/>
                  <a:pt x="467794" y="1405895"/>
                  <a:pt x="466090" y="1406758"/>
                </a:cubicBezTo>
                <a:close/>
                <a:moveTo>
                  <a:pt x="368004" y="1392804"/>
                </a:moveTo>
                <a:cubicBezTo>
                  <a:pt x="363304" y="1401531"/>
                  <a:pt x="359073" y="1406622"/>
                  <a:pt x="355312" y="1407711"/>
                </a:cubicBezTo>
                <a:lnTo>
                  <a:pt x="346921" y="1399985"/>
                </a:lnTo>
                <a:close/>
                <a:moveTo>
                  <a:pt x="10830216" y="2314439"/>
                </a:moveTo>
                <a:cubicBezTo>
                  <a:pt x="10825510" y="2313388"/>
                  <a:pt x="10821037" y="2313286"/>
                  <a:pt x="10817026" y="2313808"/>
                </a:cubicBezTo>
                <a:cubicBezTo>
                  <a:pt x="10792960" y="2316945"/>
                  <a:pt x="10785554" y="2342579"/>
                  <a:pt x="10844793" y="2320763"/>
                </a:cubicBezTo>
                <a:cubicBezTo>
                  <a:pt x="10839857" y="2317490"/>
                  <a:pt x="10834921" y="2315490"/>
                  <a:pt x="10830216" y="2314439"/>
                </a:cubicBezTo>
                <a:close/>
                <a:moveTo>
                  <a:pt x="10705159" y="2301126"/>
                </a:moveTo>
                <a:cubicBezTo>
                  <a:pt x="10701868" y="2302581"/>
                  <a:pt x="10686823" y="2313489"/>
                  <a:pt x="10669898" y="2329489"/>
                </a:cubicBezTo>
                <a:cubicBezTo>
                  <a:pt x="10699988" y="2307672"/>
                  <a:pt x="10708450" y="2299672"/>
                  <a:pt x="10705159" y="2301126"/>
                </a:cubicBezTo>
                <a:close/>
                <a:moveTo>
                  <a:pt x="492594" y="1385895"/>
                </a:moveTo>
                <a:cubicBezTo>
                  <a:pt x="484132" y="1389895"/>
                  <a:pt x="474259" y="1402985"/>
                  <a:pt x="488362" y="1413167"/>
                </a:cubicBezTo>
                <a:cubicBezTo>
                  <a:pt x="508110" y="1386986"/>
                  <a:pt x="501057" y="1381896"/>
                  <a:pt x="492594" y="1385895"/>
                </a:cubicBezTo>
                <a:close/>
                <a:moveTo>
                  <a:pt x="330506" y="1366753"/>
                </a:moveTo>
                <a:lnTo>
                  <a:pt x="352417" y="1369772"/>
                </a:lnTo>
                <a:cubicBezTo>
                  <a:pt x="360278" y="1371850"/>
                  <a:pt x="365185" y="1374623"/>
                  <a:pt x="366124" y="1378259"/>
                </a:cubicBezTo>
                <a:cubicBezTo>
                  <a:pt x="332274" y="1395712"/>
                  <a:pt x="315349" y="1378259"/>
                  <a:pt x="285258" y="1410257"/>
                </a:cubicBezTo>
                <a:cubicBezTo>
                  <a:pt x="293721" y="1397894"/>
                  <a:pt x="303154" y="1387395"/>
                  <a:pt x="313281" y="1378521"/>
                </a:cubicBezTo>
                <a:close/>
                <a:moveTo>
                  <a:pt x="10942584" y="2309125"/>
                </a:moveTo>
                <a:lnTo>
                  <a:pt x="10919200" y="2320429"/>
                </a:lnTo>
                <a:lnTo>
                  <a:pt x="10918607" y="2313853"/>
                </a:lnTo>
                <a:cubicBezTo>
                  <a:pt x="10922368" y="2310580"/>
                  <a:pt x="10930361" y="2309126"/>
                  <a:pt x="10942584" y="2309125"/>
                </a:cubicBezTo>
                <a:close/>
                <a:moveTo>
                  <a:pt x="1132554" y="1416666"/>
                </a:moveTo>
                <a:cubicBezTo>
                  <a:pt x="1130880" y="1415985"/>
                  <a:pt x="1128588" y="1416257"/>
                  <a:pt x="1126120" y="1417166"/>
                </a:cubicBezTo>
                <a:cubicBezTo>
                  <a:pt x="1121183" y="1418985"/>
                  <a:pt x="1115541" y="1423349"/>
                  <a:pt x="1112720" y="1427711"/>
                </a:cubicBezTo>
                <a:cubicBezTo>
                  <a:pt x="1120243" y="1433530"/>
                  <a:pt x="1125884" y="1416076"/>
                  <a:pt x="1135288" y="1421893"/>
                </a:cubicBezTo>
                <a:cubicBezTo>
                  <a:pt x="1135287" y="1418984"/>
                  <a:pt x="1134230" y="1417348"/>
                  <a:pt x="1132554" y="1416666"/>
                </a:cubicBezTo>
                <a:close/>
                <a:moveTo>
                  <a:pt x="187850" y="1325717"/>
                </a:moveTo>
                <a:cubicBezTo>
                  <a:pt x="190113" y="1325171"/>
                  <a:pt x="191347" y="1328080"/>
                  <a:pt x="191464" y="1331715"/>
                </a:cubicBezTo>
                <a:lnTo>
                  <a:pt x="188768" y="1340770"/>
                </a:lnTo>
                <a:lnTo>
                  <a:pt x="184703" y="1341496"/>
                </a:lnTo>
                <a:lnTo>
                  <a:pt x="178065" y="1340443"/>
                </a:lnTo>
                <a:cubicBezTo>
                  <a:pt x="182297" y="1330262"/>
                  <a:pt x="185588" y="1326262"/>
                  <a:pt x="187850" y="1325717"/>
                </a:cubicBezTo>
                <a:close/>
                <a:moveTo>
                  <a:pt x="532737" y="1348994"/>
                </a:moveTo>
                <a:lnTo>
                  <a:pt x="533497" y="1349170"/>
                </a:lnTo>
                <a:lnTo>
                  <a:pt x="522508" y="1355860"/>
                </a:lnTo>
                <a:lnTo>
                  <a:pt x="528090" y="1349897"/>
                </a:lnTo>
                <a:close/>
                <a:moveTo>
                  <a:pt x="232368" y="1314990"/>
                </a:moveTo>
                <a:cubicBezTo>
                  <a:pt x="239184" y="1314262"/>
                  <a:pt x="244827" y="1317171"/>
                  <a:pt x="238245" y="1325898"/>
                </a:cubicBezTo>
                <a:cubicBezTo>
                  <a:pt x="232603" y="1311353"/>
                  <a:pt x="228842" y="1328807"/>
                  <a:pt x="219439" y="1325898"/>
                </a:cubicBezTo>
                <a:cubicBezTo>
                  <a:pt x="217558" y="1320081"/>
                  <a:pt x="225549" y="1315717"/>
                  <a:pt x="232368" y="1314990"/>
                </a:cubicBezTo>
                <a:close/>
                <a:moveTo>
                  <a:pt x="305329" y="1311218"/>
                </a:moveTo>
                <a:lnTo>
                  <a:pt x="301175" y="1325759"/>
                </a:lnTo>
                <a:lnTo>
                  <a:pt x="299536" y="1325928"/>
                </a:lnTo>
                <a:lnTo>
                  <a:pt x="298453" y="1321853"/>
                </a:lnTo>
                <a:cubicBezTo>
                  <a:pt x="299922" y="1315217"/>
                  <a:pt x="305269" y="1306944"/>
                  <a:pt x="305329" y="1311218"/>
                </a:cubicBezTo>
                <a:close/>
                <a:moveTo>
                  <a:pt x="446050" y="1320443"/>
                </a:moveTo>
                <a:cubicBezTo>
                  <a:pt x="442288" y="1322261"/>
                  <a:pt x="437588" y="1328807"/>
                  <a:pt x="443230" y="1334625"/>
                </a:cubicBezTo>
                <a:cubicBezTo>
                  <a:pt x="452633" y="1321534"/>
                  <a:pt x="449811" y="1318625"/>
                  <a:pt x="446050" y="1320443"/>
                </a:cubicBezTo>
                <a:close/>
                <a:moveTo>
                  <a:pt x="1287615" y="1389895"/>
                </a:moveTo>
                <a:cubicBezTo>
                  <a:pt x="1279154" y="1386986"/>
                  <a:pt x="1270691" y="1386258"/>
                  <a:pt x="1262464" y="1387713"/>
                </a:cubicBezTo>
                <a:cubicBezTo>
                  <a:pt x="1254236" y="1389168"/>
                  <a:pt x="1246242" y="1392804"/>
                  <a:pt x="1238719" y="1398621"/>
                </a:cubicBezTo>
                <a:cubicBezTo>
                  <a:pt x="1257526" y="1398622"/>
                  <a:pt x="1266929" y="1395712"/>
                  <a:pt x="1287615" y="1389895"/>
                </a:cubicBezTo>
                <a:close/>
                <a:moveTo>
                  <a:pt x="452867" y="1299490"/>
                </a:moveTo>
                <a:cubicBezTo>
                  <a:pt x="442289" y="1296081"/>
                  <a:pt x="484602" y="1313535"/>
                  <a:pt x="484601" y="1311353"/>
                </a:cubicBezTo>
                <a:cubicBezTo>
                  <a:pt x="465796" y="1304081"/>
                  <a:pt x="456394" y="1300626"/>
                  <a:pt x="452867" y="1299490"/>
                </a:cubicBezTo>
                <a:close/>
                <a:moveTo>
                  <a:pt x="535377" y="1297899"/>
                </a:moveTo>
                <a:cubicBezTo>
                  <a:pt x="530677" y="1298263"/>
                  <a:pt x="525035" y="1301172"/>
                  <a:pt x="522214" y="1305535"/>
                </a:cubicBezTo>
                <a:cubicBezTo>
                  <a:pt x="525975" y="1306990"/>
                  <a:pt x="529266" y="1306262"/>
                  <a:pt x="532557" y="1305535"/>
                </a:cubicBezTo>
                <a:lnTo>
                  <a:pt x="538858" y="1305535"/>
                </a:lnTo>
                <a:lnTo>
                  <a:pt x="537693" y="1300250"/>
                </a:lnTo>
                <a:close/>
                <a:moveTo>
                  <a:pt x="1641343" y="1387850"/>
                </a:moveTo>
                <a:cubicBezTo>
                  <a:pt x="1640933" y="1387349"/>
                  <a:pt x="1639288" y="1387713"/>
                  <a:pt x="1635527" y="1389895"/>
                </a:cubicBezTo>
                <a:cubicBezTo>
                  <a:pt x="1632705" y="1398622"/>
                  <a:pt x="1642578" y="1389350"/>
                  <a:pt x="1641343" y="1387850"/>
                </a:cubicBezTo>
                <a:close/>
                <a:moveTo>
                  <a:pt x="1393722" y="1365533"/>
                </a:moveTo>
                <a:cubicBezTo>
                  <a:pt x="1398219" y="1366623"/>
                  <a:pt x="1399511" y="1369533"/>
                  <a:pt x="1392928" y="1375350"/>
                </a:cubicBezTo>
                <a:cubicBezTo>
                  <a:pt x="1337921" y="1375350"/>
                  <a:pt x="1380236" y="1362260"/>
                  <a:pt x="1393722" y="1365533"/>
                </a:cubicBezTo>
                <a:close/>
                <a:moveTo>
                  <a:pt x="517218" y="1286263"/>
                </a:moveTo>
                <a:cubicBezTo>
                  <a:pt x="512459" y="1287173"/>
                  <a:pt x="503878" y="1291718"/>
                  <a:pt x="490244" y="1302627"/>
                </a:cubicBezTo>
                <a:cubicBezTo>
                  <a:pt x="511400" y="1313535"/>
                  <a:pt x="531500" y="1283536"/>
                  <a:pt x="517218" y="1286263"/>
                </a:cubicBezTo>
                <a:close/>
                <a:moveTo>
                  <a:pt x="368631" y="1272163"/>
                </a:moveTo>
                <a:lnTo>
                  <a:pt x="368005" y="1273537"/>
                </a:lnTo>
                <a:cubicBezTo>
                  <a:pt x="414551" y="1280081"/>
                  <a:pt x="336271" y="1275173"/>
                  <a:pt x="365626" y="1272309"/>
                </a:cubicBezTo>
                <a:close/>
                <a:moveTo>
                  <a:pt x="529972" y="1273901"/>
                </a:moveTo>
                <a:cubicBezTo>
                  <a:pt x="527386" y="1274264"/>
                  <a:pt x="525034" y="1274991"/>
                  <a:pt x="522213" y="1273537"/>
                </a:cubicBezTo>
                <a:cubicBezTo>
                  <a:pt x="519392" y="1280810"/>
                  <a:pt x="522214" y="1283718"/>
                  <a:pt x="526445" y="1283718"/>
                </a:cubicBezTo>
                <a:lnTo>
                  <a:pt x="533195" y="1279851"/>
                </a:lnTo>
                <a:lnTo>
                  <a:pt x="532008" y="1274467"/>
                </a:lnTo>
                <a:close/>
                <a:moveTo>
                  <a:pt x="10967033" y="2176042"/>
                </a:moveTo>
                <a:cubicBezTo>
                  <a:pt x="10965152" y="2177495"/>
                  <a:pt x="10963271" y="2181131"/>
                  <a:pt x="10959510" y="2184041"/>
                </a:cubicBezTo>
                <a:cubicBezTo>
                  <a:pt x="10963271" y="2192767"/>
                  <a:pt x="10974554" y="2186950"/>
                  <a:pt x="10974554" y="2181131"/>
                </a:cubicBezTo>
                <a:cubicBezTo>
                  <a:pt x="10970793" y="2175314"/>
                  <a:pt x="10968913" y="2174587"/>
                  <a:pt x="10967033" y="2176042"/>
                </a:cubicBezTo>
                <a:close/>
                <a:moveTo>
                  <a:pt x="576750" y="1241538"/>
                </a:moveTo>
                <a:cubicBezTo>
                  <a:pt x="522213" y="1232811"/>
                  <a:pt x="505288" y="1270627"/>
                  <a:pt x="467676" y="1261901"/>
                </a:cubicBezTo>
                <a:cubicBezTo>
                  <a:pt x="475198" y="1276446"/>
                  <a:pt x="572990" y="1253173"/>
                  <a:pt x="576750" y="1241538"/>
                </a:cubicBezTo>
                <a:close/>
                <a:moveTo>
                  <a:pt x="592501" y="1238266"/>
                </a:moveTo>
                <a:cubicBezTo>
                  <a:pt x="590032" y="1238448"/>
                  <a:pt x="587505" y="1240356"/>
                  <a:pt x="586770" y="1243856"/>
                </a:cubicBezTo>
                <a:lnTo>
                  <a:pt x="589844" y="1253116"/>
                </a:lnTo>
                <a:lnTo>
                  <a:pt x="594420" y="1252107"/>
                </a:lnTo>
                <a:lnTo>
                  <a:pt x="597878" y="1243038"/>
                </a:lnTo>
                <a:cubicBezTo>
                  <a:pt x="597378" y="1239629"/>
                  <a:pt x="594969" y="1238084"/>
                  <a:pt x="592501" y="1238266"/>
                </a:cubicBezTo>
                <a:close/>
                <a:moveTo>
                  <a:pt x="10947579" y="2157496"/>
                </a:moveTo>
                <a:cubicBezTo>
                  <a:pt x="10944465" y="2156042"/>
                  <a:pt x="10941644" y="2156406"/>
                  <a:pt x="10940704" y="2160769"/>
                </a:cubicBezTo>
                <a:cubicBezTo>
                  <a:pt x="10968912" y="2182587"/>
                  <a:pt x="10956924" y="2161860"/>
                  <a:pt x="10947579" y="2157496"/>
                </a:cubicBezTo>
                <a:close/>
                <a:moveTo>
                  <a:pt x="687089" y="1203040"/>
                </a:moveTo>
                <a:cubicBezTo>
                  <a:pt x="678949" y="1202721"/>
                  <a:pt x="666432" y="1202449"/>
                  <a:pt x="654560" y="1202630"/>
                </a:cubicBezTo>
                <a:cubicBezTo>
                  <a:pt x="630819" y="1202994"/>
                  <a:pt x="609662" y="1205176"/>
                  <a:pt x="631288" y="1212448"/>
                </a:cubicBezTo>
                <a:cubicBezTo>
                  <a:pt x="629409" y="1215357"/>
                  <a:pt x="695229" y="1200812"/>
                  <a:pt x="693347" y="1203721"/>
                </a:cubicBezTo>
                <a:cubicBezTo>
                  <a:pt x="698990" y="1203721"/>
                  <a:pt x="695229" y="1203358"/>
                  <a:pt x="687089" y="1203040"/>
                </a:cubicBezTo>
                <a:close/>
                <a:moveTo>
                  <a:pt x="1618571" y="1276900"/>
                </a:moveTo>
                <a:cubicBezTo>
                  <a:pt x="1619540" y="1275536"/>
                  <a:pt x="1623771" y="1275718"/>
                  <a:pt x="1633644" y="1279354"/>
                </a:cubicBezTo>
                <a:cubicBezTo>
                  <a:pt x="1642109" y="1298990"/>
                  <a:pt x="1615663" y="1280990"/>
                  <a:pt x="1618571" y="1276900"/>
                </a:cubicBezTo>
                <a:close/>
                <a:moveTo>
                  <a:pt x="1802899" y="1285173"/>
                </a:moveTo>
                <a:cubicBezTo>
                  <a:pt x="1812301" y="1290991"/>
                  <a:pt x="1770927" y="1290991"/>
                  <a:pt x="1802899" y="1285173"/>
                </a:cubicBezTo>
                <a:close/>
                <a:moveTo>
                  <a:pt x="700870" y="1180450"/>
                </a:moveTo>
                <a:cubicBezTo>
                  <a:pt x="695228" y="1186267"/>
                  <a:pt x="702751" y="1189177"/>
                  <a:pt x="708392" y="1194995"/>
                </a:cubicBezTo>
                <a:cubicBezTo>
                  <a:pt x="715915" y="1186267"/>
                  <a:pt x="704631" y="1177541"/>
                  <a:pt x="700870" y="1180450"/>
                </a:cubicBezTo>
                <a:close/>
                <a:moveTo>
                  <a:pt x="1811509" y="1271992"/>
                </a:moveTo>
                <a:cubicBezTo>
                  <a:pt x="1811597" y="1272810"/>
                  <a:pt x="1811832" y="1274992"/>
                  <a:pt x="1812301" y="1279354"/>
                </a:cubicBezTo>
                <a:cubicBezTo>
                  <a:pt x="1812301" y="1279354"/>
                  <a:pt x="1811244" y="1269537"/>
                  <a:pt x="1811509" y="1271992"/>
                </a:cubicBezTo>
                <a:close/>
                <a:moveTo>
                  <a:pt x="11351848" y="2112045"/>
                </a:moveTo>
                <a:cubicBezTo>
                  <a:pt x="11347852" y="2114225"/>
                  <a:pt x="11344091" y="2118589"/>
                  <a:pt x="11343151" y="2122953"/>
                </a:cubicBezTo>
                <a:cubicBezTo>
                  <a:pt x="11348792" y="2122953"/>
                  <a:pt x="11360077" y="2122953"/>
                  <a:pt x="11361957" y="2114226"/>
                </a:cubicBezTo>
                <a:cubicBezTo>
                  <a:pt x="11360077" y="2109863"/>
                  <a:pt x="11355845" y="2109863"/>
                  <a:pt x="11351848" y="2112045"/>
                </a:cubicBezTo>
                <a:close/>
                <a:moveTo>
                  <a:pt x="623765" y="1154269"/>
                </a:moveTo>
                <a:lnTo>
                  <a:pt x="623917" y="1154934"/>
                </a:lnTo>
                <a:lnTo>
                  <a:pt x="620474" y="1160088"/>
                </a:lnTo>
                <a:lnTo>
                  <a:pt x="617117" y="1165391"/>
                </a:lnTo>
                <a:lnTo>
                  <a:pt x="616243" y="1163723"/>
                </a:lnTo>
                <a:cubicBezTo>
                  <a:pt x="615774" y="1159360"/>
                  <a:pt x="618124" y="1154269"/>
                  <a:pt x="623765" y="1154269"/>
                </a:cubicBezTo>
                <a:close/>
                <a:moveTo>
                  <a:pt x="1789647" y="1237629"/>
                </a:moveTo>
                <a:cubicBezTo>
                  <a:pt x="1793613" y="1232993"/>
                  <a:pt x="1792556" y="1255355"/>
                  <a:pt x="1784091" y="1253174"/>
                </a:cubicBezTo>
                <a:cubicBezTo>
                  <a:pt x="1786444" y="1243720"/>
                  <a:pt x="1788324" y="1239175"/>
                  <a:pt x="1789647" y="1237629"/>
                </a:cubicBezTo>
                <a:close/>
                <a:moveTo>
                  <a:pt x="1983082" y="1222948"/>
                </a:moveTo>
                <a:cubicBezTo>
                  <a:pt x="1976383" y="1226084"/>
                  <a:pt x="1983436" y="1251720"/>
                  <a:pt x="1994720" y="1229902"/>
                </a:cubicBezTo>
                <a:cubicBezTo>
                  <a:pt x="1989078" y="1223358"/>
                  <a:pt x="1985317" y="1221903"/>
                  <a:pt x="1983082" y="1222948"/>
                </a:cubicBezTo>
                <a:close/>
                <a:moveTo>
                  <a:pt x="614480" y="1063410"/>
                </a:moveTo>
                <a:cubicBezTo>
                  <a:pt x="618946" y="1064273"/>
                  <a:pt x="622355" y="1067001"/>
                  <a:pt x="621885" y="1072818"/>
                </a:cubicBezTo>
                <a:cubicBezTo>
                  <a:pt x="607312" y="1073546"/>
                  <a:pt x="600141" y="1072455"/>
                  <a:pt x="597555" y="1070773"/>
                </a:cubicBezTo>
                <a:lnTo>
                  <a:pt x="600456" y="1065664"/>
                </a:lnTo>
                <a:lnTo>
                  <a:pt x="601658" y="1065063"/>
                </a:lnTo>
                <a:close/>
                <a:moveTo>
                  <a:pt x="2004936" y="1185256"/>
                </a:moveTo>
                <a:lnTo>
                  <a:pt x="2003939" y="1185899"/>
                </a:lnTo>
                <a:lnTo>
                  <a:pt x="2000361" y="1186267"/>
                </a:lnTo>
                <a:close/>
                <a:moveTo>
                  <a:pt x="619876" y="1055949"/>
                </a:moveTo>
                <a:lnTo>
                  <a:pt x="601658" y="1065063"/>
                </a:lnTo>
                <a:lnTo>
                  <a:pt x="600730" y="1065183"/>
                </a:lnTo>
                <a:lnTo>
                  <a:pt x="600456" y="1065664"/>
                </a:lnTo>
                <a:lnTo>
                  <a:pt x="586155" y="1072818"/>
                </a:lnTo>
                <a:cubicBezTo>
                  <a:pt x="589914" y="1093182"/>
                  <a:pt x="578633" y="1101908"/>
                  <a:pt x="556064" y="1093182"/>
                </a:cubicBezTo>
                <a:cubicBezTo>
                  <a:pt x="574871" y="1075000"/>
                  <a:pt x="591208" y="1064455"/>
                  <a:pt x="606311" y="1058410"/>
                </a:cubicBezTo>
                <a:close/>
                <a:moveTo>
                  <a:pt x="719889" y="1052848"/>
                </a:moveTo>
                <a:lnTo>
                  <a:pt x="745194" y="1057172"/>
                </a:lnTo>
                <a:lnTo>
                  <a:pt x="770715" y="1063343"/>
                </a:lnTo>
                <a:lnTo>
                  <a:pt x="752881" y="1067365"/>
                </a:lnTo>
                <a:cubicBezTo>
                  <a:pt x="730725" y="1069910"/>
                  <a:pt x="711684" y="1069183"/>
                  <a:pt x="698990" y="1064092"/>
                </a:cubicBezTo>
                <a:close/>
                <a:moveTo>
                  <a:pt x="686207" y="1047093"/>
                </a:moveTo>
                <a:lnTo>
                  <a:pt x="699916" y="1049435"/>
                </a:lnTo>
                <a:lnTo>
                  <a:pt x="691996" y="1051047"/>
                </a:lnTo>
                <a:cubicBezTo>
                  <a:pt x="676894" y="1051638"/>
                  <a:pt x="663024" y="1050456"/>
                  <a:pt x="649154" y="1050638"/>
                </a:cubicBezTo>
                <a:lnTo>
                  <a:pt x="619876" y="1055949"/>
                </a:lnTo>
                <a:lnTo>
                  <a:pt x="632380" y="1049695"/>
                </a:lnTo>
                <a:cubicBezTo>
                  <a:pt x="649190" y="1045843"/>
                  <a:pt x="667270" y="1045411"/>
                  <a:pt x="686207" y="1047093"/>
                </a:cubicBezTo>
                <a:close/>
                <a:moveTo>
                  <a:pt x="742243" y="1040820"/>
                </a:moveTo>
                <a:lnTo>
                  <a:pt x="719889" y="1052848"/>
                </a:lnTo>
                <a:lnTo>
                  <a:pt x="699916" y="1049435"/>
                </a:lnTo>
                <a:close/>
                <a:moveTo>
                  <a:pt x="10978785" y="1948052"/>
                </a:moveTo>
                <a:cubicBezTo>
                  <a:pt x="10975965" y="1946961"/>
                  <a:pt x="10972674" y="1946961"/>
                  <a:pt x="10968912" y="1948415"/>
                </a:cubicBezTo>
                <a:cubicBezTo>
                  <a:pt x="10972674" y="1960051"/>
                  <a:pt x="10980197" y="1957142"/>
                  <a:pt x="10985838" y="1954234"/>
                </a:cubicBezTo>
                <a:cubicBezTo>
                  <a:pt x="10983957" y="1951324"/>
                  <a:pt x="10981607" y="1949143"/>
                  <a:pt x="10978785" y="1948052"/>
                </a:cubicBezTo>
                <a:close/>
                <a:moveTo>
                  <a:pt x="781326" y="1035503"/>
                </a:moveTo>
                <a:cubicBezTo>
                  <a:pt x="783499" y="1036276"/>
                  <a:pt x="785028" y="1037912"/>
                  <a:pt x="785497" y="1040820"/>
                </a:cubicBezTo>
                <a:cubicBezTo>
                  <a:pt x="776093" y="1043728"/>
                  <a:pt x="764809" y="1046638"/>
                  <a:pt x="755407" y="1040820"/>
                </a:cubicBezTo>
                <a:cubicBezTo>
                  <a:pt x="760109" y="1039366"/>
                  <a:pt x="767161" y="1036457"/>
                  <a:pt x="773273" y="1035367"/>
                </a:cubicBezTo>
                <a:cubicBezTo>
                  <a:pt x="776329" y="1034821"/>
                  <a:pt x="779150" y="1034730"/>
                  <a:pt x="781326" y="1035503"/>
                </a:cubicBezTo>
                <a:close/>
                <a:moveTo>
                  <a:pt x="814881" y="1033911"/>
                </a:moveTo>
                <a:cubicBezTo>
                  <a:pt x="819817" y="1035729"/>
                  <a:pt x="824049" y="1039366"/>
                  <a:pt x="823109" y="1043728"/>
                </a:cubicBezTo>
                <a:cubicBezTo>
                  <a:pt x="815587" y="1040820"/>
                  <a:pt x="800543" y="1043728"/>
                  <a:pt x="802422" y="1035002"/>
                </a:cubicBezTo>
                <a:cubicBezTo>
                  <a:pt x="804303" y="1032094"/>
                  <a:pt x="809944" y="1032094"/>
                  <a:pt x="814881" y="1033911"/>
                </a:cubicBezTo>
                <a:close/>
                <a:moveTo>
                  <a:pt x="1489633" y="1088954"/>
                </a:moveTo>
                <a:cubicBezTo>
                  <a:pt x="1486253" y="1089545"/>
                  <a:pt x="1482728" y="1091727"/>
                  <a:pt x="1479436" y="1096090"/>
                </a:cubicBezTo>
                <a:lnTo>
                  <a:pt x="1490465" y="1099318"/>
                </a:lnTo>
                <a:lnTo>
                  <a:pt x="1502848" y="1096449"/>
                </a:lnTo>
                <a:lnTo>
                  <a:pt x="1502558" y="1095039"/>
                </a:lnTo>
                <a:cubicBezTo>
                  <a:pt x="1499440" y="1090761"/>
                  <a:pt x="1494702" y="1088068"/>
                  <a:pt x="1489633" y="1088954"/>
                </a:cubicBezTo>
                <a:close/>
                <a:moveTo>
                  <a:pt x="1078561" y="1042241"/>
                </a:moveTo>
                <a:lnTo>
                  <a:pt x="1086391" y="1043728"/>
                </a:lnTo>
                <a:cubicBezTo>
                  <a:pt x="1060064" y="1061183"/>
                  <a:pt x="1065235" y="1055365"/>
                  <a:pt x="1078165" y="1042639"/>
                </a:cubicBezTo>
                <a:close/>
                <a:moveTo>
                  <a:pt x="1473089" y="1065183"/>
                </a:moveTo>
                <a:lnTo>
                  <a:pt x="1472679" y="1065638"/>
                </a:lnTo>
                <a:lnTo>
                  <a:pt x="1473964" y="1071466"/>
                </a:lnTo>
                <a:lnTo>
                  <a:pt x="1476879" y="1066410"/>
                </a:lnTo>
                <a:cubicBezTo>
                  <a:pt x="1477144" y="1064001"/>
                  <a:pt x="1475322" y="1063910"/>
                  <a:pt x="1473089" y="1065183"/>
                </a:cubicBezTo>
                <a:close/>
                <a:moveTo>
                  <a:pt x="11019928" y="1915127"/>
                </a:moveTo>
                <a:cubicBezTo>
                  <a:pt x="11016347" y="1915792"/>
                  <a:pt x="11013591" y="1924894"/>
                  <a:pt x="11011961" y="1932462"/>
                </a:cubicBezTo>
                <a:lnTo>
                  <a:pt x="11011194" y="1937096"/>
                </a:lnTo>
                <a:lnTo>
                  <a:pt x="11008874" y="1936779"/>
                </a:lnTo>
                <a:cubicBezTo>
                  <a:pt x="10991009" y="1936052"/>
                  <a:pt x="10977375" y="1938234"/>
                  <a:pt x="11010286" y="1942598"/>
                </a:cubicBezTo>
                <a:lnTo>
                  <a:pt x="11011194" y="1937096"/>
                </a:lnTo>
                <a:lnTo>
                  <a:pt x="11030841" y="1939773"/>
                </a:lnTo>
                <a:lnTo>
                  <a:pt x="11032852" y="1948415"/>
                </a:lnTo>
                <a:cubicBezTo>
                  <a:pt x="11040845" y="1944779"/>
                  <a:pt x="11039317" y="1942052"/>
                  <a:pt x="11033558" y="1940143"/>
                </a:cubicBezTo>
                <a:lnTo>
                  <a:pt x="11030841" y="1939773"/>
                </a:lnTo>
                <a:lnTo>
                  <a:pt x="11028103" y="1928001"/>
                </a:lnTo>
                <a:cubicBezTo>
                  <a:pt x="11026587" y="1922996"/>
                  <a:pt x="11025139" y="1919666"/>
                  <a:pt x="11023773" y="1917644"/>
                </a:cubicBezTo>
                <a:cubicBezTo>
                  <a:pt x="11022407" y="1915621"/>
                  <a:pt x="11021121" y="1914905"/>
                  <a:pt x="11019928" y="1915127"/>
                </a:cubicBezTo>
                <a:close/>
                <a:moveTo>
                  <a:pt x="983752" y="1015367"/>
                </a:moveTo>
                <a:cubicBezTo>
                  <a:pt x="977317" y="1017003"/>
                  <a:pt x="971676" y="1028457"/>
                  <a:pt x="966034" y="1035002"/>
                </a:cubicBezTo>
                <a:cubicBezTo>
                  <a:pt x="975438" y="1035002"/>
                  <a:pt x="982959" y="1026275"/>
                  <a:pt x="990483" y="1017548"/>
                </a:cubicBezTo>
                <a:cubicBezTo>
                  <a:pt x="988131" y="1015366"/>
                  <a:pt x="985899" y="1014821"/>
                  <a:pt x="983752" y="1015367"/>
                </a:cubicBezTo>
                <a:close/>
                <a:moveTo>
                  <a:pt x="11208924" y="1925871"/>
                </a:moveTo>
                <a:lnTo>
                  <a:pt x="11226453" y="1928320"/>
                </a:lnTo>
                <a:lnTo>
                  <a:pt x="11218092" y="1928325"/>
                </a:lnTo>
                <a:lnTo>
                  <a:pt x="11208091" y="1928982"/>
                </a:lnTo>
                <a:close/>
                <a:moveTo>
                  <a:pt x="11236795" y="1928314"/>
                </a:moveTo>
                <a:cubicBezTo>
                  <a:pt x="11241569" y="1928688"/>
                  <a:pt x="11244655" y="1929506"/>
                  <a:pt x="11245360" y="1930961"/>
                </a:cubicBezTo>
                <a:lnTo>
                  <a:pt x="11226453" y="1928320"/>
                </a:lnTo>
                <a:close/>
                <a:moveTo>
                  <a:pt x="1041258" y="1011731"/>
                </a:moveTo>
                <a:lnTo>
                  <a:pt x="1042423" y="1015979"/>
                </a:lnTo>
                <a:lnTo>
                  <a:pt x="1038622" y="1017937"/>
                </a:lnTo>
                <a:close/>
                <a:moveTo>
                  <a:pt x="1421568" y="1044939"/>
                </a:moveTo>
                <a:lnTo>
                  <a:pt x="1421958" y="1045130"/>
                </a:lnTo>
                <a:lnTo>
                  <a:pt x="1420893" y="1045232"/>
                </a:lnTo>
                <a:close/>
                <a:moveTo>
                  <a:pt x="1477086" y="1039002"/>
                </a:moveTo>
                <a:lnTo>
                  <a:pt x="1479068" y="1041618"/>
                </a:lnTo>
                <a:lnTo>
                  <a:pt x="1471993" y="1041228"/>
                </a:lnTo>
                <a:close/>
                <a:moveTo>
                  <a:pt x="1152212" y="988459"/>
                </a:moveTo>
                <a:cubicBezTo>
                  <a:pt x="1101436" y="988459"/>
                  <a:pt x="1139048" y="1003004"/>
                  <a:pt x="1152212" y="988459"/>
                </a:cubicBezTo>
                <a:close/>
                <a:moveTo>
                  <a:pt x="1007643" y="973914"/>
                </a:moveTo>
                <a:cubicBezTo>
                  <a:pt x="1003646" y="974641"/>
                  <a:pt x="998945" y="984095"/>
                  <a:pt x="1005527" y="1000095"/>
                </a:cubicBezTo>
                <a:cubicBezTo>
                  <a:pt x="1014930" y="981187"/>
                  <a:pt x="1011639" y="973187"/>
                  <a:pt x="1007643" y="973914"/>
                </a:cubicBezTo>
                <a:close/>
                <a:moveTo>
                  <a:pt x="1050102" y="976141"/>
                </a:moveTo>
                <a:cubicBezTo>
                  <a:pt x="1047840" y="977005"/>
                  <a:pt x="1045959" y="979004"/>
                  <a:pt x="1045019" y="982641"/>
                </a:cubicBezTo>
                <a:cubicBezTo>
                  <a:pt x="1052541" y="988459"/>
                  <a:pt x="1060064" y="988459"/>
                  <a:pt x="1065705" y="985550"/>
                </a:cubicBezTo>
                <a:cubicBezTo>
                  <a:pt x="1067116" y="981186"/>
                  <a:pt x="1056890" y="973550"/>
                  <a:pt x="1050102" y="976141"/>
                </a:cubicBezTo>
                <a:close/>
                <a:moveTo>
                  <a:pt x="1229121" y="991527"/>
                </a:moveTo>
                <a:lnTo>
                  <a:pt x="1219914" y="999004"/>
                </a:lnTo>
                <a:lnTo>
                  <a:pt x="1210522" y="991374"/>
                </a:lnTo>
                <a:lnTo>
                  <a:pt x="1210747" y="991368"/>
                </a:lnTo>
                <a:close/>
                <a:moveTo>
                  <a:pt x="1028094" y="968096"/>
                </a:moveTo>
                <a:cubicBezTo>
                  <a:pt x="1003645" y="1008821"/>
                  <a:pt x="1073228" y="982641"/>
                  <a:pt x="1028094" y="968096"/>
                </a:cubicBezTo>
                <a:close/>
                <a:moveTo>
                  <a:pt x="1187181" y="972005"/>
                </a:moveTo>
                <a:cubicBezTo>
                  <a:pt x="1180657" y="969005"/>
                  <a:pt x="1167259" y="984823"/>
                  <a:pt x="1189824" y="982641"/>
                </a:cubicBezTo>
                <a:cubicBezTo>
                  <a:pt x="1190765" y="976096"/>
                  <a:pt x="1189354" y="973004"/>
                  <a:pt x="1187181" y="972005"/>
                </a:cubicBezTo>
                <a:close/>
                <a:moveTo>
                  <a:pt x="1291376" y="973914"/>
                </a:moveTo>
                <a:cubicBezTo>
                  <a:pt x="1283855" y="971005"/>
                  <a:pt x="1280094" y="985550"/>
                  <a:pt x="1280093" y="988459"/>
                </a:cubicBezTo>
                <a:cubicBezTo>
                  <a:pt x="1291376" y="994276"/>
                  <a:pt x="1291376" y="979731"/>
                  <a:pt x="1291376" y="973914"/>
                </a:cubicBezTo>
                <a:close/>
                <a:moveTo>
                  <a:pt x="1724619" y="1012185"/>
                </a:moveTo>
                <a:cubicBezTo>
                  <a:pt x="1718977" y="1013003"/>
                  <a:pt x="1706988" y="1021184"/>
                  <a:pt x="1701346" y="1014640"/>
                </a:cubicBezTo>
                <a:cubicBezTo>
                  <a:pt x="1697585" y="1032093"/>
                  <a:pt x="1720151" y="1017548"/>
                  <a:pt x="1727675" y="1014640"/>
                </a:cubicBezTo>
                <a:cubicBezTo>
                  <a:pt x="1727674" y="1012458"/>
                  <a:pt x="1726499" y="1011913"/>
                  <a:pt x="1724619" y="1012185"/>
                </a:cubicBezTo>
                <a:close/>
                <a:moveTo>
                  <a:pt x="1798492" y="1001594"/>
                </a:moveTo>
                <a:cubicBezTo>
                  <a:pt x="1796082" y="1002277"/>
                  <a:pt x="1793495" y="1006639"/>
                  <a:pt x="1791615" y="1017548"/>
                </a:cubicBezTo>
                <a:cubicBezTo>
                  <a:pt x="1811362" y="1030638"/>
                  <a:pt x="1805719" y="999550"/>
                  <a:pt x="1798492" y="1001594"/>
                </a:cubicBezTo>
                <a:close/>
                <a:moveTo>
                  <a:pt x="1775776" y="994822"/>
                </a:moveTo>
                <a:cubicBezTo>
                  <a:pt x="1773984" y="995004"/>
                  <a:pt x="1771867" y="996458"/>
                  <a:pt x="1769047" y="1000095"/>
                </a:cubicBezTo>
                <a:cubicBezTo>
                  <a:pt x="1770929" y="1008821"/>
                  <a:pt x="1785972" y="1011731"/>
                  <a:pt x="1793496" y="1003004"/>
                </a:cubicBezTo>
                <a:cubicBezTo>
                  <a:pt x="1783622" y="1005185"/>
                  <a:pt x="1781156" y="994276"/>
                  <a:pt x="1775776" y="994822"/>
                </a:cubicBezTo>
                <a:close/>
                <a:moveTo>
                  <a:pt x="1725794" y="982641"/>
                </a:moveTo>
                <a:cubicBezTo>
                  <a:pt x="1716390" y="988459"/>
                  <a:pt x="1720151" y="994276"/>
                  <a:pt x="1720151" y="1000095"/>
                </a:cubicBezTo>
                <a:cubicBezTo>
                  <a:pt x="1729555" y="1005912"/>
                  <a:pt x="1738958" y="985550"/>
                  <a:pt x="1725794" y="982641"/>
                </a:cubicBezTo>
                <a:close/>
                <a:moveTo>
                  <a:pt x="1282914" y="934280"/>
                </a:moveTo>
                <a:cubicBezTo>
                  <a:pt x="1274452" y="931007"/>
                  <a:pt x="1255647" y="933189"/>
                  <a:pt x="1251884" y="950643"/>
                </a:cubicBezTo>
                <a:cubicBezTo>
                  <a:pt x="1289496" y="946279"/>
                  <a:pt x="1291377" y="937552"/>
                  <a:pt x="1282914" y="934280"/>
                </a:cubicBezTo>
                <a:close/>
                <a:moveTo>
                  <a:pt x="1332750" y="933188"/>
                </a:moveTo>
                <a:cubicBezTo>
                  <a:pt x="1325227" y="936098"/>
                  <a:pt x="1321467" y="953551"/>
                  <a:pt x="1332751" y="959369"/>
                </a:cubicBezTo>
                <a:cubicBezTo>
                  <a:pt x="1340272" y="950643"/>
                  <a:pt x="1340272" y="941915"/>
                  <a:pt x="1332750" y="933188"/>
                </a:cubicBezTo>
                <a:close/>
                <a:moveTo>
                  <a:pt x="1714012" y="966231"/>
                </a:moveTo>
                <a:lnTo>
                  <a:pt x="1712277" y="966414"/>
                </a:lnTo>
                <a:cubicBezTo>
                  <a:pt x="1707811" y="968869"/>
                  <a:pt x="1709456" y="973323"/>
                  <a:pt x="1714393" y="972141"/>
                </a:cubicBezTo>
                <a:lnTo>
                  <a:pt x="1715891" y="971047"/>
                </a:lnTo>
                <a:close/>
                <a:moveTo>
                  <a:pt x="1216153" y="921553"/>
                </a:moveTo>
                <a:cubicBezTo>
                  <a:pt x="1210512" y="918644"/>
                  <a:pt x="1204400" y="918644"/>
                  <a:pt x="1198286" y="920098"/>
                </a:cubicBezTo>
                <a:cubicBezTo>
                  <a:pt x="1192175" y="921553"/>
                  <a:pt x="1186064" y="924462"/>
                  <a:pt x="1180423" y="927370"/>
                </a:cubicBezTo>
                <a:cubicBezTo>
                  <a:pt x="1193586" y="924462"/>
                  <a:pt x="1204870" y="927370"/>
                  <a:pt x="1216153" y="921553"/>
                </a:cubicBezTo>
                <a:close/>
                <a:moveTo>
                  <a:pt x="1767166" y="968096"/>
                </a:moveTo>
                <a:cubicBezTo>
                  <a:pt x="1823585" y="1020457"/>
                  <a:pt x="1769047" y="968096"/>
                  <a:pt x="1767166" y="968096"/>
                </a:cubicBezTo>
                <a:close/>
                <a:moveTo>
                  <a:pt x="1823585" y="953551"/>
                </a:moveTo>
                <a:cubicBezTo>
                  <a:pt x="1816062" y="950643"/>
                  <a:pt x="1808540" y="956460"/>
                  <a:pt x="1802898" y="956460"/>
                </a:cubicBezTo>
                <a:cubicBezTo>
                  <a:pt x="1801018" y="968096"/>
                  <a:pt x="1817943" y="962278"/>
                  <a:pt x="1823585" y="953551"/>
                </a:cubicBezTo>
                <a:close/>
                <a:moveTo>
                  <a:pt x="2028246" y="966960"/>
                </a:moveTo>
                <a:cubicBezTo>
                  <a:pt x="2022694" y="965188"/>
                  <a:pt x="2037502" y="976096"/>
                  <a:pt x="2041733" y="973914"/>
                </a:cubicBezTo>
                <a:cubicBezTo>
                  <a:pt x="2034211" y="969550"/>
                  <a:pt x="2030098" y="967551"/>
                  <a:pt x="2028246" y="966960"/>
                </a:cubicBezTo>
                <a:close/>
                <a:moveTo>
                  <a:pt x="1885644" y="941915"/>
                </a:moveTo>
                <a:cubicBezTo>
                  <a:pt x="1881883" y="939007"/>
                  <a:pt x="1878592" y="939734"/>
                  <a:pt x="1875301" y="941189"/>
                </a:cubicBezTo>
                <a:cubicBezTo>
                  <a:pt x="1872010" y="942642"/>
                  <a:pt x="1868719" y="944824"/>
                  <a:pt x="1864958" y="944824"/>
                </a:cubicBezTo>
                <a:cubicBezTo>
                  <a:pt x="1863078" y="956460"/>
                  <a:pt x="1880003" y="944824"/>
                  <a:pt x="1885644" y="941915"/>
                </a:cubicBezTo>
                <a:close/>
                <a:moveTo>
                  <a:pt x="1994543" y="951234"/>
                </a:moveTo>
                <a:cubicBezTo>
                  <a:pt x="1992251" y="952461"/>
                  <a:pt x="1988608" y="955734"/>
                  <a:pt x="1983435" y="962278"/>
                </a:cubicBezTo>
                <a:cubicBezTo>
                  <a:pt x="1996130" y="962278"/>
                  <a:pt x="2001417" y="947552"/>
                  <a:pt x="1994543" y="951234"/>
                </a:cubicBezTo>
                <a:close/>
                <a:moveTo>
                  <a:pt x="1939521" y="943536"/>
                </a:moveTo>
                <a:lnTo>
                  <a:pt x="1939241" y="944006"/>
                </a:lnTo>
                <a:lnTo>
                  <a:pt x="1939224" y="944750"/>
                </a:lnTo>
                <a:lnTo>
                  <a:pt x="1938301" y="944824"/>
                </a:lnTo>
                <a:close/>
                <a:moveTo>
                  <a:pt x="1972057" y="935160"/>
                </a:moveTo>
                <a:cubicBezTo>
                  <a:pt x="1967335" y="932859"/>
                  <a:pt x="1957115" y="931553"/>
                  <a:pt x="1949144" y="933371"/>
                </a:cubicBezTo>
                <a:lnTo>
                  <a:pt x="1939521" y="943536"/>
                </a:lnTo>
                <a:lnTo>
                  <a:pt x="1943942" y="936098"/>
                </a:lnTo>
                <a:cubicBezTo>
                  <a:pt x="1942061" y="924462"/>
                  <a:pt x="1838629" y="968096"/>
                  <a:pt x="1810421" y="1000095"/>
                </a:cubicBezTo>
                <a:cubicBezTo>
                  <a:pt x="1810421" y="1000095"/>
                  <a:pt x="1958987" y="950643"/>
                  <a:pt x="1930779" y="971005"/>
                </a:cubicBezTo>
                <a:cubicBezTo>
                  <a:pt x="1938302" y="988459"/>
                  <a:pt x="1938772" y="978277"/>
                  <a:pt x="1938771" y="964460"/>
                </a:cubicBezTo>
                <a:lnTo>
                  <a:pt x="1939224" y="944750"/>
                </a:lnTo>
                <a:lnTo>
                  <a:pt x="1961981" y="942915"/>
                </a:lnTo>
                <a:cubicBezTo>
                  <a:pt x="1976003" y="940756"/>
                  <a:pt x="1976779" y="937461"/>
                  <a:pt x="1972057" y="935160"/>
                </a:cubicBezTo>
                <a:close/>
                <a:moveTo>
                  <a:pt x="2002654" y="923007"/>
                </a:moveTo>
                <a:cubicBezTo>
                  <a:pt x="1998011" y="922644"/>
                  <a:pt x="1990017" y="925917"/>
                  <a:pt x="1977794" y="936098"/>
                </a:cubicBezTo>
                <a:cubicBezTo>
                  <a:pt x="2000361" y="957915"/>
                  <a:pt x="2016581" y="924098"/>
                  <a:pt x="2002654" y="923007"/>
                </a:cubicBezTo>
                <a:close/>
                <a:moveTo>
                  <a:pt x="2106497" y="924734"/>
                </a:moveTo>
                <a:cubicBezTo>
                  <a:pt x="2080758" y="928825"/>
                  <a:pt x="2041265" y="948461"/>
                  <a:pt x="2022927" y="941915"/>
                </a:cubicBezTo>
                <a:cubicBezTo>
                  <a:pt x="2017286" y="933189"/>
                  <a:pt x="2130122" y="976823"/>
                  <a:pt x="2126362" y="927370"/>
                </a:cubicBezTo>
                <a:cubicBezTo>
                  <a:pt x="2122130" y="923734"/>
                  <a:pt x="2115079" y="923370"/>
                  <a:pt x="2106497" y="924734"/>
                </a:cubicBezTo>
                <a:close/>
                <a:moveTo>
                  <a:pt x="2111315" y="915734"/>
                </a:moveTo>
                <a:cubicBezTo>
                  <a:pt x="2051137" y="912825"/>
                  <a:pt x="2094391" y="933189"/>
                  <a:pt x="2111315" y="915734"/>
                </a:cubicBezTo>
                <a:close/>
                <a:moveTo>
                  <a:pt x="9707034" y="1546979"/>
                </a:moveTo>
                <a:cubicBezTo>
                  <a:pt x="9703272" y="1549888"/>
                  <a:pt x="9699511" y="1549888"/>
                  <a:pt x="9697631" y="1552796"/>
                </a:cubicBezTo>
                <a:cubicBezTo>
                  <a:pt x="9669422" y="1552796"/>
                  <a:pt x="9708914" y="1564432"/>
                  <a:pt x="9707034" y="1546979"/>
                </a:cubicBezTo>
                <a:close/>
                <a:moveTo>
                  <a:pt x="9891332" y="1543706"/>
                </a:moveTo>
                <a:cubicBezTo>
                  <a:pt x="9874877" y="1546252"/>
                  <a:pt x="9841496" y="1558615"/>
                  <a:pt x="9840555" y="1573160"/>
                </a:cubicBezTo>
                <a:cubicBezTo>
                  <a:pt x="9907317" y="1548434"/>
                  <a:pt x="9907787" y="1541162"/>
                  <a:pt x="9891332" y="1543706"/>
                </a:cubicBezTo>
                <a:close/>
                <a:moveTo>
                  <a:pt x="2079788" y="847375"/>
                </a:moveTo>
                <a:cubicBezTo>
                  <a:pt x="2071590" y="846829"/>
                  <a:pt x="2056778" y="856101"/>
                  <a:pt x="2056778" y="860464"/>
                </a:cubicBezTo>
                <a:cubicBezTo>
                  <a:pt x="2066181" y="857556"/>
                  <a:pt x="2075584" y="857556"/>
                  <a:pt x="2084989" y="851737"/>
                </a:cubicBezTo>
                <a:cubicBezTo>
                  <a:pt x="2084518" y="848828"/>
                  <a:pt x="2082521" y="847556"/>
                  <a:pt x="2079788" y="847375"/>
                </a:cubicBezTo>
                <a:close/>
                <a:moveTo>
                  <a:pt x="10310705" y="1578977"/>
                </a:moveTo>
                <a:lnTo>
                  <a:pt x="10311747" y="1582447"/>
                </a:lnTo>
                <a:lnTo>
                  <a:pt x="10309499" y="1582386"/>
                </a:lnTo>
                <a:lnTo>
                  <a:pt x="10308314" y="1581373"/>
                </a:lnTo>
                <a:close/>
                <a:moveTo>
                  <a:pt x="10352460" y="1580841"/>
                </a:moveTo>
                <a:cubicBezTo>
                  <a:pt x="10359012" y="1580977"/>
                  <a:pt x="10364772" y="1582614"/>
                  <a:pt x="10369004" y="1587704"/>
                </a:cubicBezTo>
                <a:cubicBezTo>
                  <a:pt x="10339384" y="1600795"/>
                  <a:pt x="10324574" y="1610612"/>
                  <a:pt x="10316641" y="1598748"/>
                </a:cubicBezTo>
                <a:lnTo>
                  <a:pt x="10311747" y="1582447"/>
                </a:lnTo>
                <a:lnTo>
                  <a:pt x="10331155" y="1582977"/>
                </a:lnTo>
                <a:cubicBezTo>
                  <a:pt x="10338561" y="1582069"/>
                  <a:pt x="10345907" y="1580705"/>
                  <a:pt x="10352460" y="1580841"/>
                </a:cubicBezTo>
                <a:close/>
                <a:moveTo>
                  <a:pt x="9739004" y="1517889"/>
                </a:moveTo>
                <a:cubicBezTo>
                  <a:pt x="9729601" y="1517889"/>
                  <a:pt x="9714557" y="1517889"/>
                  <a:pt x="9712676" y="1535343"/>
                </a:cubicBezTo>
                <a:cubicBezTo>
                  <a:pt x="9723959" y="1532434"/>
                  <a:pt x="9739004" y="1532434"/>
                  <a:pt x="9739004" y="1517889"/>
                </a:cubicBezTo>
                <a:close/>
                <a:moveTo>
                  <a:pt x="10364950" y="1566712"/>
                </a:moveTo>
                <a:lnTo>
                  <a:pt x="10365007" y="1566979"/>
                </a:lnTo>
                <a:cubicBezTo>
                  <a:pt x="10364889" y="1574069"/>
                  <a:pt x="10361892" y="1577797"/>
                  <a:pt x="10353163" y="1572478"/>
                </a:cubicBezTo>
                <a:lnTo>
                  <a:pt x="10347212" y="1567290"/>
                </a:lnTo>
                <a:lnTo>
                  <a:pt x="10350902" y="1567341"/>
                </a:lnTo>
                <a:close/>
                <a:moveTo>
                  <a:pt x="10344059" y="1561263"/>
                </a:moveTo>
                <a:lnTo>
                  <a:pt x="10341053" y="1561917"/>
                </a:lnTo>
                <a:lnTo>
                  <a:pt x="10340744" y="1561650"/>
                </a:lnTo>
                <a:lnTo>
                  <a:pt x="10342587" y="1561433"/>
                </a:lnTo>
                <a:cubicBezTo>
                  <a:pt x="10345040" y="1561024"/>
                  <a:pt x="10345885" y="1560865"/>
                  <a:pt x="10344059" y="1561263"/>
                </a:cubicBezTo>
                <a:close/>
                <a:moveTo>
                  <a:pt x="10339830" y="1560851"/>
                </a:moveTo>
                <a:lnTo>
                  <a:pt x="10340744" y="1561650"/>
                </a:lnTo>
                <a:lnTo>
                  <a:pt x="10335884" y="1562221"/>
                </a:lnTo>
                <a:close/>
                <a:moveTo>
                  <a:pt x="1830789" y="800135"/>
                </a:moveTo>
                <a:lnTo>
                  <a:pt x="1829197" y="800695"/>
                </a:lnTo>
                <a:cubicBezTo>
                  <a:pt x="1822056" y="803376"/>
                  <a:pt x="1817943" y="805195"/>
                  <a:pt x="1819823" y="805194"/>
                </a:cubicBezTo>
                <a:cubicBezTo>
                  <a:pt x="1818883" y="803013"/>
                  <a:pt x="1821469" y="801558"/>
                  <a:pt x="1825847" y="800604"/>
                </a:cubicBezTo>
                <a:close/>
                <a:moveTo>
                  <a:pt x="10366182" y="1551706"/>
                </a:moveTo>
                <a:cubicBezTo>
                  <a:pt x="10378406" y="1550615"/>
                  <a:pt x="10390630" y="1552798"/>
                  <a:pt x="10402854" y="1558615"/>
                </a:cubicBezTo>
                <a:cubicBezTo>
                  <a:pt x="10403324" y="1562251"/>
                  <a:pt x="10397095" y="1564433"/>
                  <a:pt x="10387369" y="1565705"/>
                </a:cubicBezTo>
                <a:lnTo>
                  <a:pt x="10364950" y="1566712"/>
                </a:lnTo>
                <a:lnTo>
                  <a:pt x="10362076" y="1553132"/>
                </a:lnTo>
                <a:close/>
                <a:moveTo>
                  <a:pt x="10120765" y="1529525"/>
                </a:moveTo>
                <a:cubicBezTo>
                  <a:pt x="10117003" y="1530979"/>
                  <a:pt x="10113242" y="1529525"/>
                  <a:pt x="10110186" y="1529162"/>
                </a:cubicBezTo>
                <a:cubicBezTo>
                  <a:pt x="10107130" y="1528799"/>
                  <a:pt x="10104780" y="1529526"/>
                  <a:pt x="10103836" y="1535343"/>
                </a:cubicBezTo>
                <a:cubicBezTo>
                  <a:pt x="10109482" y="1535343"/>
                  <a:pt x="10120765" y="1541161"/>
                  <a:pt x="10120765" y="1529525"/>
                </a:cubicBezTo>
                <a:close/>
                <a:moveTo>
                  <a:pt x="1911239" y="787423"/>
                </a:moveTo>
                <a:lnTo>
                  <a:pt x="1916126" y="790680"/>
                </a:lnTo>
                <a:lnTo>
                  <a:pt x="1908346" y="795422"/>
                </a:lnTo>
                <a:lnTo>
                  <a:pt x="1907143" y="796441"/>
                </a:lnTo>
                <a:lnTo>
                  <a:pt x="1898807" y="793559"/>
                </a:lnTo>
                <a:cubicBezTo>
                  <a:pt x="1902099" y="787740"/>
                  <a:pt x="1906801" y="786468"/>
                  <a:pt x="1911239" y="787423"/>
                </a:cubicBezTo>
                <a:close/>
                <a:moveTo>
                  <a:pt x="10353959" y="1529525"/>
                </a:moveTo>
                <a:cubicBezTo>
                  <a:pt x="10353959" y="1527343"/>
                  <a:pt x="10356777" y="1533161"/>
                  <a:pt x="10359571" y="1541297"/>
                </a:cubicBezTo>
                <a:lnTo>
                  <a:pt x="10362076" y="1553132"/>
                </a:lnTo>
                <a:lnTo>
                  <a:pt x="10339830" y="1560851"/>
                </a:lnTo>
                <a:lnTo>
                  <a:pt x="10335420" y="1557007"/>
                </a:lnTo>
                <a:lnTo>
                  <a:pt x="10324689" y="1544459"/>
                </a:lnTo>
                <a:close/>
                <a:moveTo>
                  <a:pt x="2004122" y="779014"/>
                </a:moveTo>
                <a:lnTo>
                  <a:pt x="2011200" y="782454"/>
                </a:lnTo>
                <a:lnTo>
                  <a:pt x="2012860" y="781806"/>
                </a:lnTo>
                <a:close/>
                <a:moveTo>
                  <a:pt x="1975120" y="773741"/>
                </a:moveTo>
                <a:cubicBezTo>
                  <a:pt x="1964629" y="776468"/>
                  <a:pt x="1974503" y="803740"/>
                  <a:pt x="1992838" y="781922"/>
                </a:cubicBezTo>
                <a:cubicBezTo>
                  <a:pt x="1984376" y="774650"/>
                  <a:pt x="1978617" y="772832"/>
                  <a:pt x="1975120" y="773741"/>
                </a:cubicBezTo>
                <a:close/>
                <a:moveTo>
                  <a:pt x="1961258" y="770534"/>
                </a:moveTo>
                <a:lnTo>
                  <a:pt x="1943286" y="775954"/>
                </a:lnTo>
                <a:lnTo>
                  <a:pt x="1944854" y="771105"/>
                </a:lnTo>
                <a:close/>
                <a:moveTo>
                  <a:pt x="2077465" y="741198"/>
                </a:moveTo>
                <a:cubicBezTo>
                  <a:pt x="2076995" y="747743"/>
                  <a:pt x="2081344" y="751197"/>
                  <a:pt x="2086986" y="752652"/>
                </a:cubicBezTo>
                <a:lnTo>
                  <a:pt x="2087655" y="752632"/>
                </a:lnTo>
                <a:lnTo>
                  <a:pt x="2105475" y="745680"/>
                </a:lnTo>
                <a:close/>
                <a:moveTo>
                  <a:pt x="10231955" y="1454483"/>
                </a:moveTo>
                <a:cubicBezTo>
                  <a:pt x="10230427" y="1455710"/>
                  <a:pt x="10229369" y="1458983"/>
                  <a:pt x="10229839" y="1465528"/>
                </a:cubicBezTo>
                <a:cubicBezTo>
                  <a:pt x="10245354" y="1465528"/>
                  <a:pt x="10236539" y="1450802"/>
                  <a:pt x="10231955" y="1454483"/>
                </a:cubicBezTo>
                <a:close/>
                <a:moveTo>
                  <a:pt x="10222317" y="1427712"/>
                </a:moveTo>
                <a:lnTo>
                  <a:pt x="10222870" y="1428200"/>
                </a:lnTo>
                <a:lnTo>
                  <a:pt x="10222719" y="1428244"/>
                </a:lnTo>
                <a:close/>
                <a:moveTo>
                  <a:pt x="10237191" y="1424063"/>
                </a:moveTo>
                <a:lnTo>
                  <a:pt x="10232189" y="1436439"/>
                </a:lnTo>
                <a:lnTo>
                  <a:pt x="10222870" y="1428200"/>
                </a:lnTo>
                <a:lnTo>
                  <a:pt x="10237032" y="1424098"/>
                </a:lnTo>
                <a:close/>
                <a:moveTo>
                  <a:pt x="10141065" y="1415258"/>
                </a:moveTo>
                <a:lnTo>
                  <a:pt x="10145786" y="1416556"/>
                </a:lnTo>
                <a:lnTo>
                  <a:pt x="10146079" y="1417951"/>
                </a:lnTo>
                <a:lnTo>
                  <a:pt x="10143432" y="1423104"/>
                </a:lnTo>
                <a:lnTo>
                  <a:pt x="10135765" y="1425927"/>
                </a:lnTo>
                <a:cubicBezTo>
                  <a:pt x="10122939" y="1429303"/>
                  <a:pt x="10126642" y="1423167"/>
                  <a:pt x="10132988" y="1418258"/>
                </a:cubicBezTo>
                <a:lnTo>
                  <a:pt x="10139793" y="1415447"/>
                </a:lnTo>
                <a:close/>
                <a:moveTo>
                  <a:pt x="10239242" y="1418985"/>
                </a:moveTo>
                <a:lnTo>
                  <a:pt x="10242857" y="1422798"/>
                </a:lnTo>
                <a:lnTo>
                  <a:pt x="10237191" y="1424063"/>
                </a:lnTo>
                <a:close/>
                <a:moveTo>
                  <a:pt x="10259929" y="1418985"/>
                </a:moveTo>
                <a:cubicBezTo>
                  <a:pt x="10256169" y="1426258"/>
                  <a:pt x="10252877" y="1429893"/>
                  <a:pt x="10249586" y="1429894"/>
                </a:cubicBezTo>
                <a:lnTo>
                  <a:pt x="10242857" y="1422798"/>
                </a:lnTo>
                <a:close/>
                <a:moveTo>
                  <a:pt x="10188936" y="1403759"/>
                </a:moveTo>
                <a:cubicBezTo>
                  <a:pt x="10184705" y="1402803"/>
                  <a:pt x="10201630" y="1421893"/>
                  <a:pt x="10201630" y="1413167"/>
                </a:cubicBezTo>
                <a:cubicBezTo>
                  <a:pt x="10194107" y="1406622"/>
                  <a:pt x="10190347" y="1404076"/>
                  <a:pt x="10188936" y="1403759"/>
                </a:cubicBezTo>
                <a:close/>
                <a:moveTo>
                  <a:pt x="10205391" y="1392804"/>
                </a:moveTo>
                <a:cubicBezTo>
                  <a:pt x="10201630" y="1398622"/>
                  <a:pt x="10201628" y="1416076"/>
                  <a:pt x="10209152" y="1416076"/>
                </a:cubicBezTo>
                <a:cubicBezTo>
                  <a:pt x="10207272" y="1404440"/>
                  <a:pt x="10214795" y="1395712"/>
                  <a:pt x="10205391" y="1392804"/>
                </a:cubicBezTo>
                <a:close/>
                <a:moveTo>
                  <a:pt x="10577749" y="1389895"/>
                </a:moveTo>
                <a:cubicBezTo>
                  <a:pt x="10549540" y="1395712"/>
                  <a:pt x="10525093" y="1401531"/>
                  <a:pt x="10500644" y="1407349"/>
                </a:cubicBezTo>
                <a:cubicBezTo>
                  <a:pt x="10497823" y="1407349"/>
                  <a:pt x="10430122" y="1429166"/>
                  <a:pt x="10362186" y="1442620"/>
                </a:cubicBezTo>
                <a:lnTo>
                  <a:pt x="10331135" y="1445968"/>
                </a:lnTo>
                <a:lnTo>
                  <a:pt x="10357745" y="1434910"/>
                </a:lnTo>
                <a:lnTo>
                  <a:pt x="10479508" y="1402943"/>
                </a:lnTo>
                <a:lnTo>
                  <a:pt x="10497324" y="1401167"/>
                </a:lnTo>
                <a:cubicBezTo>
                  <a:pt x="10522271" y="1398440"/>
                  <a:pt x="10549070" y="1394986"/>
                  <a:pt x="10577749" y="1389895"/>
                </a:cubicBezTo>
                <a:close/>
                <a:moveTo>
                  <a:pt x="10651092" y="1381169"/>
                </a:moveTo>
                <a:cubicBezTo>
                  <a:pt x="10636048" y="1407349"/>
                  <a:pt x="10600316" y="1389895"/>
                  <a:pt x="10575869" y="1398621"/>
                </a:cubicBezTo>
                <a:cubicBezTo>
                  <a:pt x="10590914" y="1378260"/>
                  <a:pt x="10632286" y="1384077"/>
                  <a:pt x="10651092" y="1381169"/>
                </a:cubicBezTo>
                <a:close/>
                <a:moveTo>
                  <a:pt x="10745592" y="1379714"/>
                </a:moveTo>
                <a:cubicBezTo>
                  <a:pt x="10748883" y="1378987"/>
                  <a:pt x="10752644" y="1379714"/>
                  <a:pt x="10754525" y="1381169"/>
                </a:cubicBezTo>
                <a:cubicBezTo>
                  <a:pt x="10756405" y="1395712"/>
                  <a:pt x="10743241" y="1384077"/>
                  <a:pt x="10739481" y="1386986"/>
                </a:cubicBezTo>
                <a:cubicBezTo>
                  <a:pt x="10739481" y="1382623"/>
                  <a:pt x="10742302" y="1380441"/>
                  <a:pt x="10745592" y="1379714"/>
                </a:cubicBezTo>
                <a:close/>
                <a:moveTo>
                  <a:pt x="10743828" y="1357771"/>
                </a:moveTo>
                <a:lnTo>
                  <a:pt x="10743714" y="1357820"/>
                </a:lnTo>
                <a:cubicBezTo>
                  <a:pt x="10736498" y="1362306"/>
                  <a:pt x="10731841" y="1367169"/>
                  <a:pt x="10730078" y="1372441"/>
                </a:cubicBezTo>
                <a:cubicBezTo>
                  <a:pt x="10730547" y="1378259"/>
                  <a:pt x="10726198" y="1376259"/>
                  <a:pt x="10720674" y="1371032"/>
                </a:cubicBezTo>
                <a:lnTo>
                  <a:pt x="10712794" y="1361085"/>
                </a:lnTo>
                <a:lnTo>
                  <a:pt x="10726129" y="1359085"/>
                </a:lnTo>
                <a:lnTo>
                  <a:pt x="10729456" y="1358838"/>
                </a:lnTo>
                <a:lnTo>
                  <a:pt x="10737599" y="1360805"/>
                </a:lnTo>
                <a:lnTo>
                  <a:pt x="10734503" y="1358463"/>
                </a:lnTo>
                <a:close/>
                <a:moveTo>
                  <a:pt x="10713377" y="1342698"/>
                </a:moveTo>
                <a:lnTo>
                  <a:pt x="10714136" y="1343051"/>
                </a:lnTo>
                <a:lnTo>
                  <a:pt x="10734503" y="1358463"/>
                </a:lnTo>
                <a:lnTo>
                  <a:pt x="10729456" y="1358838"/>
                </a:lnTo>
                <a:lnTo>
                  <a:pt x="10706647" y="1353324"/>
                </a:lnTo>
                <a:lnTo>
                  <a:pt x="10704219" y="1350260"/>
                </a:lnTo>
                <a:lnTo>
                  <a:pt x="10701370" y="1343888"/>
                </a:lnTo>
                <a:close/>
                <a:moveTo>
                  <a:pt x="2881537" y="641928"/>
                </a:moveTo>
                <a:cubicBezTo>
                  <a:pt x="2872018" y="644655"/>
                  <a:pt x="2880480" y="660474"/>
                  <a:pt x="2897403" y="645202"/>
                </a:cubicBezTo>
                <a:cubicBezTo>
                  <a:pt x="2889883" y="641565"/>
                  <a:pt x="2884713" y="641020"/>
                  <a:pt x="2881537" y="641928"/>
                </a:cubicBezTo>
                <a:close/>
                <a:moveTo>
                  <a:pt x="2801330" y="631458"/>
                </a:moveTo>
                <a:lnTo>
                  <a:pt x="2803376" y="633566"/>
                </a:lnTo>
                <a:lnTo>
                  <a:pt x="2801366" y="634561"/>
                </a:lnTo>
                <a:lnTo>
                  <a:pt x="2801127" y="631572"/>
                </a:lnTo>
                <a:close/>
                <a:moveTo>
                  <a:pt x="11039633" y="1341595"/>
                </a:moveTo>
                <a:lnTo>
                  <a:pt x="10913670" y="1345171"/>
                </a:lnTo>
                <a:lnTo>
                  <a:pt x="10743828" y="1357771"/>
                </a:lnTo>
                <a:lnTo>
                  <a:pt x="10772700" y="1345465"/>
                </a:lnTo>
                <a:lnTo>
                  <a:pt x="10816609" y="1336928"/>
                </a:lnTo>
                <a:lnTo>
                  <a:pt x="10862571" y="1336489"/>
                </a:lnTo>
                <a:close/>
                <a:moveTo>
                  <a:pt x="2951679" y="603931"/>
                </a:moveTo>
                <a:lnTo>
                  <a:pt x="2945439" y="609465"/>
                </a:lnTo>
                <a:lnTo>
                  <a:pt x="2934076" y="610294"/>
                </a:lnTo>
                <a:cubicBezTo>
                  <a:pt x="2930785" y="613931"/>
                  <a:pt x="2936896" y="621930"/>
                  <a:pt x="2938778" y="624839"/>
                </a:cubicBezTo>
                <a:cubicBezTo>
                  <a:pt x="2940894" y="617931"/>
                  <a:pt x="2943039" y="613021"/>
                  <a:pt x="2945195" y="609681"/>
                </a:cubicBezTo>
                <a:lnTo>
                  <a:pt x="2945439" y="609465"/>
                </a:lnTo>
                <a:lnTo>
                  <a:pt x="2947769" y="609294"/>
                </a:lnTo>
                <a:lnTo>
                  <a:pt x="2970247" y="616765"/>
                </a:lnTo>
                <a:lnTo>
                  <a:pt x="2976068" y="623202"/>
                </a:lnTo>
                <a:cubicBezTo>
                  <a:pt x="2979682" y="626294"/>
                  <a:pt x="2982972" y="627021"/>
                  <a:pt x="2985791" y="621930"/>
                </a:cubicBezTo>
                <a:lnTo>
                  <a:pt x="2970247" y="616765"/>
                </a:lnTo>
                <a:lnTo>
                  <a:pt x="2964403" y="610294"/>
                </a:lnTo>
                <a:cubicBezTo>
                  <a:pt x="2960289" y="605931"/>
                  <a:pt x="2955998" y="602659"/>
                  <a:pt x="2951679" y="603931"/>
                </a:cubicBezTo>
                <a:close/>
                <a:moveTo>
                  <a:pt x="11198517" y="1337087"/>
                </a:moveTo>
                <a:lnTo>
                  <a:pt x="11161839" y="1340835"/>
                </a:lnTo>
                <a:cubicBezTo>
                  <a:pt x="11129336" y="1342465"/>
                  <a:pt x="11096147" y="1342716"/>
                  <a:pt x="11062707" y="1342261"/>
                </a:cubicBezTo>
                <a:lnTo>
                  <a:pt x="11039633" y="1341595"/>
                </a:lnTo>
                <a:close/>
                <a:moveTo>
                  <a:pt x="2951944" y="598659"/>
                </a:moveTo>
                <a:cubicBezTo>
                  <a:pt x="2940658" y="592840"/>
                  <a:pt x="2929375" y="604476"/>
                  <a:pt x="2916211" y="610294"/>
                </a:cubicBezTo>
                <a:cubicBezTo>
                  <a:pt x="2929374" y="610294"/>
                  <a:pt x="2940659" y="607385"/>
                  <a:pt x="2951944" y="598659"/>
                </a:cubicBezTo>
                <a:close/>
                <a:moveTo>
                  <a:pt x="3040330" y="604476"/>
                </a:moveTo>
                <a:cubicBezTo>
                  <a:pt x="3032807" y="613202"/>
                  <a:pt x="3049730" y="613202"/>
                  <a:pt x="3057254" y="610294"/>
                </a:cubicBezTo>
                <a:cubicBezTo>
                  <a:pt x="3051612" y="598659"/>
                  <a:pt x="3045973" y="613202"/>
                  <a:pt x="3040330" y="604476"/>
                </a:cubicBezTo>
                <a:close/>
                <a:moveTo>
                  <a:pt x="2993316" y="584114"/>
                </a:moveTo>
                <a:cubicBezTo>
                  <a:pt x="2951943" y="613202"/>
                  <a:pt x="3017763" y="610294"/>
                  <a:pt x="2993316" y="584114"/>
                </a:cubicBezTo>
                <a:close/>
                <a:moveTo>
                  <a:pt x="3110618" y="585205"/>
                </a:moveTo>
                <a:lnTo>
                  <a:pt x="3112884" y="589680"/>
                </a:lnTo>
                <a:lnTo>
                  <a:pt x="3107341" y="593704"/>
                </a:lnTo>
                <a:lnTo>
                  <a:pt x="3098104" y="595488"/>
                </a:lnTo>
                <a:lnTo>
                  <a:pt x="3097196" y="595407"/>
                </a:lnTo>
                <a:close/>
                <a:moveTo>
                  <a:pt x="3190218" y="580886"/>
                </a:moveTo>
                <a:lnTo>
                  <a:pt x="3201037" y="585140"/>
                </a:lnTo>
                <a:lnTo>
                  <a:pt x="3188895" y="587022"/>
                </a:lnTo>
                <a:lnTo>
                  <a:pt x="3189721" y="581855"/>
                </a:lnTo>
                <a:close/>
                <a:moveTo>
                  <a:pt x="3019642" y="555024"/>
                </a:moveTo>
                <a:cubicBezTo>
                  <a:pt x="2991435" y="587022"/>
                  <a:pt x="3034688" y="563750"/>
                  <a:pt x="3019642" y="555024"/>
                </a:cubicBezTo>
                <a:close/>
                <a:moveTo>
                  <a:pt x="3305448" y="571637"/>
                </a:moveTo>
                <a:lnTo>
                  <a:pt x="3303496" y="575205"/>
                </a:lnTo>
                <a:lnTo>
                  <a:pt x="3304932" y="577426"/>
                </a:lnTo>
                <a:close/>
                <a:moveTo>
                  <a:pt x="11660972" y="1305535"/>
                </a:moveTo>
                <a:cubicBezTo>
                  <a:pt x="11539204" y="1323716"/>
                  <a:pt x="11415085" y="1330624"/>
                  <a:pt x="11290054" y="1334488"/>
                </a:cubicBezTo>
                <a:lnTo>
                  <a:pt x="11198517" y="1337087"/>
                </a:lnTo>
                <a:lnTo>
                  <a:pt x="11256849" y="1331125"/>
                </a:lnTo>
                <a:cubicBezTo>
                  <a:pt x="11287541" y="1326057"/>
                  <a:pt x="11317109" y="1318932"/>
                  <a:pt x="11345116" y="1309075"/>
                </a:cubicBezTo>
                <a:lnTo>
                  <a:pt x="11352159" y="1305643"/>
                </a:lnTo>
                <a:lnTo>
                  <a:pt x="11463157" y="1305353"/>
                </a:lnTo>
                <a:cubicBezTo>
                  <a:pt x="11554483" y="1305535"/>
                  <a:pt x="11627591" y="1306262"/>
                  <a:pt x="11660972" y="1305535"/>
                </a:cubicBezTo>
                <a:close/>
                <a:moveTo>
                  <a:pt x="3267440" y="555070"/>
                </a:moveTo>
                <a:cubicBezTo>
                  <a:pt x="3261889" y="561751"/>
                  <a:pt x="3298911" y="588478"/>
                  <a:pt x="3290447" y="557933"/>
                </a:cubicBezTo>
                <a:cubicBezTo>
                  <a:pt x="3275874" y="552842"/>
                  <a:pt x="3269291" y="552842"/>
                  <a:pt x="3267440" y="555070"/>
                </a:cubicBezTo>
                <a:close/>
                <a:moveTo>
                  <a:pt x="3307981" y="543212"/>
                </a:moveTo>
                <a:lnTo>
                  <a:pt x="3300498" y="544922"/>
                </a:lnTo>
                <a:cubicBezTo>
                  <a:pt x="3299439" y="545587"/>
                  <a:pt x="3300101" y="546021"/>
                  <a:pt x="3303673" y="545881"/>
                </a:cubicBezTo>
                <a:lnTo>
                  <a:pt x="3307787" y="545383"/>
                </a:lnTo>
                <a:close/>
                <a:moveTo>
                  <a:pt x="3460497" y="525571"/>
                </a:moveTo>
                <a:lnTo>
                  <a:pt x="3460269" y="531400"/>
                </a:lnTo>
                <a:lnTo>
                  <a:pt x="3473663" y="532593"/>
                </a:lnTo>
                <a:lnTo>
                  <a:pt x="3476626" y="528843"/>
                </a:lnTo>
                <a:cubicBezTo>
                  <a:pt x="3468636" y="523752"/>
                  <a:pt x="3463462" y="523571"/>
                  <a:pt x="3460497" y="525571"/>
                </a:cubicBezTo>
                <a:close/>
                <a:moveTo>
                  <a:pt x="3621955" y="537735"/>
                </a:moveTo>
                <a:cubicBezTo>
                  <a:pt x="3620605" y="538103"/>
                  <a:pt x="3620133" y="541481"/>
                  <a:pt x="3620183" y="545586"/>
                </a:cubicBezTo>
                <a:lnTo>
                  <a:pt x="3620190" y="545651"/>
                </a:lnTo>
                <a:lnTo>
                  <a:pt x="3625049" y="546083"/>
                </a:lnTo>
                <a:lnTo>
                  <a:pt x="3625196" y="540479"/>
                </a:lnTo>
                <a:cubicBezTo>
                  <a:pt x="3623784" y="538297"/>
                  <a:pt x="3622727" y="537524"/>
                  <a:pt x="3621955" y="537735"/>
                </a:cubicBezTo>
                <a:close/>
                <a:moveTo>
                  <a:pt x="3566898" y="517207"/>
                </a:moveTo>
                <a:cubicBezTo>
                  <a:pt x="3555612" y="511389"/>
                  <a:pt x="3546209" y="520117"/>
                  <a:pt x="3536808" y="531752"/>
                </a:cubicBezTo>
                <a:cubicBezTo>
                  <a:pt x="3548088" y="534660"/>
                  <a:pt x="3563134" y="534661"/>
                  <a:pt x="3566898" y="517207"/>
                </a:cubicBezTo>
                <a:close/>
                <a:moveTo>
                  <a:pt x="3763449" y="488618"/>
                </a:moveTo>
                <a:cubicBezTo>
                  <a:pt x="3761185" y="488300"/>
                  <a:pt x="3758716" y="489572"/>
                  <a:pt x="3756837" y="493936"/>
                </a:cubicBezTo>
                <a:cubicBezTo>
                  <a:pt x="3775172" y="504844"/>
                  <a:pt x="3770235" y="489572"/>
                  <a:pt x="3763449" y="488618"/>
                </a:cubicBezTo>
                <a:close/>
                <a:moveTo>
                  <a:pt x="11721150" y="1157179"/>
                </a:moveTo>
                <a:cubicBezTo>
                  <a:pt x="11709867" y="1160088"/>
                  <a:pt x="11709867" y="1162996"/>
                  <a:pt x="11698584" y="1160088"/>
                </a:cubicBezTo>
                <a:cubicBezTo>
                  <a:pt x="11696702" y="1174632"/>
                  <a:pt x="11719270" y="1165905"/>
                  <a:pt x="11721150" y="1157179"/>
                </a:cubicBezTo>
                <a:close/>
                <a:moveTo>
                  <a:pt x="4079230" y="458366"/>
                </a:moveTo>
                <a:lnTo>
                  <a:pt x="4080172" y="458950"/>
                </a:lnTo>
                <a:lnTo>
                  <a:pt x="4077429" y="459091"/>
                </a:lnTo>
                <a:close/>
                <a:moveTo>
                  <a:pt x="11847637" y="1046194"/>
                </a:moveTo>
                <a:cubicBezTo>
                  <a:pt x="11845322" y="1045235"/>
                  <a:pt x="11842441" y="1044979"/>
                  <a:pt x="11839774" y="1046002"/>
                </a:cubicBezTo>
                <a:cubicBezTo>
                  <a:pt x="11836219" y="1047365"/>
                  <a:pt x="11833046" y="1051001"/>
                  <a:pt x="11832105" y="1058273"/>
                </a:cubicBezTo>
                <a:cubicBezTo>
                  <a:pt x="11856435" y="1058273"/>
                  <a:pt x="11854584" y="1049070"/>
                  <a:pt x="11847637" y="1046194"/>
                </a:cubicBezTo>
                <a:close/>
                <a:moveTo>
                  <a:pt x="4604983" y="386304"/>
                </a:moveTo>
                <a:cubicBezTo>
                  <a:pt x="4601223" y="397940"/>
                  <a:pt x="4618146" y="395031"/>
                  <a:pt x="4621910" y="400849"/>
                </a:cubicBezTo>
                <a:cubicBezTo>
                  <a:pt x="4629430" y="386304"/>
                  <a:pt x="4612505" y="395031"/>
                  <a:pt x="4604983" y="386304"/>
                </a:cubicBezTo>
                <a:close/>
                <a:moveTo>
                  <a:pt x="6636025" y="563750"/>
                </a:moveTo>
                <a:cubicBezTo>
                  <a:pt x="6611576" y="578295"/>
                  <a:pt x="6630382" y="572478"/>
                  <a:pt x="6636025" y="563750"/>
                </a:cubicBezTo>
                <a:close/>
                <a:moveTo>
                  <a:pt x="6602172" y="552115"/>
                </a:moveTo>
                <a:cubicBezTo>
                  <a:pt x="6483696" y="601567"/>
                  <a:pt x="6617218" y="566660"/>
                  <a:pt x="6602172" y="552115"/>
                </a:cubicBezTo>
                <a:close/>
                <a:moveTo>
                  <a:pt x="6660472" y="552115"/>
                </a:moveTo>
                <a:cubicBezTo>
                  <a:pt x="6594651" y="589931"/>
                  <a:pt x="6696203" y="543388"/>
                  <a:pt x="6660472" y="552115"/>
                </a:cubicBezTo>
                <a:close/>
                <a:moveTo>
                  <a:pt x="6690561" y="546297"/>
                </a:moveTo>
                <a:cubicBezTo>
                  <a:pt x="6664233" y="569569"/>
                  <a:pt x="6709368" y="555024"/>
                  <a:pt x="6690561" y="546297"/>
                </a:cubicBezTo>
                <a:close/>
                <a:moveTo>
                  <a:pt x="4734743" y="368850"/>
                </a:moveTo>
                <a:cubicBezTo>
                  <a:pt x="4714058" y="424121"/>
                  <a:pt x="4762952" y="383395"/>
                  <a:pt x="4734743" y="368850"/>
                </a:cubicBezTo>
                <a:close/>
                <a:moveTo>
                  <a:pt x="4791161" y="365941"/>
                </a:moveTo>
                <a:cubicBezTo>
                  <a:pt x="4789280" y="386304"/>
                  <a:pt x="4802445" y="365941"/>
                  <a:pt x="4811849" y="374669"/>
                </a:cubicBezTo>
                <a:cubicBezTo>
                  <a:pt x="4813729" y="363033"/>
                  <a:pt x="4796803" y="371759"/>
                  <a:pt x="4791161" y="365941"/>
                </a:cubicBezTo>
                <a:close/>
                <a:moveTo>
                  <a:pt x="6737576" y="523025"/>
                </a:moveTo>
                <a:cubicBezTo>
                  <a:pt x="6707486" y="514298"/>
                  <a:pt x="6677397" y="560841"/>
                  <a:pt x="6737576" y="523025"/>
                </a:cubicBezTo>
                <a:close/>
                <a:moveTo>
                  <a:pt x="6912470" y="525934"/>
                </a:moveTo>
                <a:lnTo>
                  <a:pt x="6905674" y="536447"/>
                </a:lnTo>
                <a:lnTo>
                  <a:pt x="6901187" y="543388"/>
                </a:lnTo>
                <a:cubicBezTo>
                  <a:pt x="6899307" y="546297"/>
                  <a:pt x="6898367" y="547752"/>
                  <a:pt x="6899777" y="545570"/>
                </a:cubicBezTo>
                <a:lnTo>
                  <a:pt x="6905674" y="536447"/>
                </a:lnTo>
                <a:lnTo>
                  <a:pt x="6908240" y="532480"/>
                </a:lnTo>
                <a:cubicBezTo>
                  <a:pt x="6910590" y="528843"/>
                  <a:pt x="6912470" y="525934"/>
                  <a:pt x="6912470" y="525934"/>
                </a:cubicBezTo>
                <a:close/>
                <a:moveTo>
                  <a:pt x="5045652" y="336798"/>
                </a:moveTo>
                <a:lnTo>
                  <a:pt x="5043340" y="339066"/>
                </a:lnTo>
                <a:lnTo>
                  <a:pt x="5042722" y="337216"/>
                </a:lnTo>
                <a:close/>
                <a:moveTo>
                  <a:pt x="11932719" y="947156"/>
                </a:moveTo>
                <a:lnTo>
                  <a:pt x="11935242" y="951838"/>
                </a:lnTo>
                <a:lnTo>
                  <a:pt x="11933655" y="951324"/>
                </a:lnTo>
                <a:lnTo>
                  <a:pt x="11931993" y="947159"/>
                </a:lnTo>
                <a:close/>
                <a:moveTo>
                  <a:pt x="5092321" y="335398"/>
                </a:moveTo>
                <a:cubicBezTo>
                  <a:pt x="5087120" y="333216"/>
                  <a:pt x="5073723" y="344124"/>
                  <a:pt x="5075131" y="348488"/>
                </a:cubicBezTo>
                <a:cubicBezTo>
                  <a:pt x="5084535" y="354305"/>
                  <a:pt x="5082654" y="339760"/>
                  <a:pt x="5093937" y="342669"/>
                </a:cubicBezTo>
                <a:cubicBezTo>
                  <a:pt x="5094877" y="338307"/>
                  <a:pt x="5094054" y="336125"/>
                  <a:pt x="5092321" y="335398"/>
                </a:cubicBezTo>
                <a:close/>
                <a:moveTo>
                  <a:pt x="11945589" y="933371"/>
                </a:moveTo>
                <a:cubicBezTo>
                  <a:pt x="11938359" y="930643"/>
                  <a:pt x="11932718" y="949188"/>
                  <a:pt x="11952464" y="944824"/>
                </a:cubicBezTo>
                <a:cubicBezTo>
                  <a:pt x="11950584" y="937552"/>
                  <a:pt x="11947998" y="934280"/>
                  <a:pt x="11945589" y="933371"/>
                </a:cubicBezTo>
                <a:close/>
                <a:moveTo>
                  <a:pt x="7284830" y="508480"/>
                </a:moveTo>
                <a:cubicBezTo>
                  <a:pt x="7230291" y="505572"/>
                  <a:pt x="7284829" y="540479"/>
                  <a:pt x="7284830" y="508480"/>
                </a:cubicBezTo>
                <a:close/>
                <a:moveTo>
                  <a:pt x="7311422" y="509936"/>
                </a:moveTo>
                <a:cubicBezTo>
                  <a:pt x="7306221" y="507754"/>
                  <a:pt x="7292821" y="518662"/>
                  <a:pt x="7294232" y="523025"/>
                </a:cubicBezTo>
                <a:cubicBezTo>
                  <a:pt x="7303635" y="528843"/>
                  <a:pt x="7301754" y="514298"/>
                  <a:pt x="7313038" y="517207"/>
                </a:cubicBezTo>
                <a:cubicBezTo>
                  <a:pt x="7313978" y="512844"/>
                  <a:pt x="7313156" y="510662"/>
                  <a:pt x="7311422" y="509936"/>
                </a:cubicBezTo>
                <a:close/>
                <a:moveTo>
                  <a:pt x="11345031" y="854647"/>
                </a:moveTo>
                <a:cubicBezTo>
                  <a:pt x="11340800" y="865555"/>
                  <a:pt x="11329163" y="856829"/>
                  <a:pt x="11333923" y="854237"/>
                </a:cubicBezTo>
                <a:cubicBezTo>
                  <a:pt x="11335510" y="853374"/>
                  <a:pt x="11338918" y="853192"/>
                  <a:pt x="11345031" y="854647"/>
                </a:cubicBezTo>
                <a:close/>
                <a:moveTo>
                  <a:pt x="11416494" y="854647"/>
                </a:moveTo>
                <a:cubicBezTo>
                  <a:pt x="11425898" y="860464"/>
                  <a:pt x="11395807" y="872101"/>
                  <a:pt x="11397688" y="857556"/>
                </a:cubicBezTo>
                <a:cubicBezTo>
                  <a:pt x="11401449" y="857556"/>
                  <a:pt x="11412733" y="860464"/>
                  <a:pt x="11416494" y="854647"/>
                </a:cubicBezTo>
                <a:close/>
                <a:moveTo>
                  <a:pt x="5350404" y="295036"/>
                </a:moveTo>
                <a:cubicBezTo>
                  <a:pt x="5354871" y="294672"/>
                  <a:pt x="5359102" y="296127"/>
                  <a:pt x="5362861" y="299036"/>
                </a:cubicBezTo>
                <a:cubicBezTo>
                  <a:pt x="5353458" y="307762"/>
                  <a:pt x="5345938" y="299036"/>
                  <a:pt x="5336534" y="301944"/>
                </a:cubicBezTo>
                <a:cubicBezTo>
                  <a:pt x="5341236" y="297581"/>
                  <a:pt x="5345936" y="295399"/>
                  <a:pt x="5350404" y="295036"/>
                </a:cubicBezTo>
                <a:close/>
                <a:moveTo>
                  <a:pt x="11815180" y="863009"/>
                </a:moveTo>
                <a:cubicBezTo>
                  <a:pt x="11823643" y="861192"/>
                  <a:pt x="11833046" y="863374"/>
                  <a:pt x="11843388" y="869191"/>
                </a:cubicBezTo>
                <a:lnTo>
                  <a:pt x="11801884" y="873508"/>
                </a:lnTo>
                <a:close/>
                <a:moveTo>
                  <a:pt x="7569504" y="469574"/>
                </a:moveTo>
                <a:cubicBezTo>
                  <a:pt x="7573970" y="469210"/>
                  <a:pt x="7578202" y="470665"/>
                  <a:pt x="7581963" y="473573"/>
                </a:cubicBezTo>
                <a:cubicBezTo>
                  <a:pt x="7572560" y="482299"/>
                  <a:pt x="7565037" y="473573"/>
                  <a:pt x="7555634" y="476482"/>
                </a:cubicBezTo>
                <a:cubicBezTo>
                  <a:pt x="7560336" y="472119"/>
                  <a:pt x="7565038" y="469937"/>
                  <a:pt x="7569504" y="469574"/>
                </a:cubicBezTo>
                <a:close/>
                <a:moveTo>
                  <a:pt x="6849472" y="348851"/>
                </a:moveTo>
                <a:cubicBezTo>
                  <a:pt x="6847591" y="350670"/>
                  <a:pt x="6845710" y="354306"/>
                  <a:pt x="6841008" y="357214"/>
                </a:cubicBezTo>
                <a:cubicBezTo>
                  <a:pt x="6848531" y="365941"/>
                  <a:pt x="6857933" y="357214"/>
                  <a:pt x="6857934" y="351397"/>
                </a:cubicBezTo>
                <a:cubicBezTo>
                  <a:pt x="6853233" y="347033"/>
                  <a:pt x="6851353" y="347033"/>
                  <a:pt x="6849472" y="348851"/>
                </a:cubicBezTo>
                <a:close/>
                <a:moveTo>
                  <a:pt x="10895161" y="705801"/>
                </a:moveTo>
                <a:cubicBezTo>
                  <a:pt x="10895518" y="703495"/>
                  <a:pt x="10892998" y="703608"/>
                  <a:pt x="10888782" y="705290"/>
                </a:cubicBezTo>
                <a:cubicBezTo>
                  <a:pt x="10863482" y="715380"/>
                  <a:pt x="10777092" y="781923"/>
                  <a:pt x="10884285" y="720834"/>
                </a:cubicBezTo>
                <a:cubicBezTo>
                  <a:pt x="10891573" y="712834"/>
                  <a:pt x="10894805" y="708107"/>
                  <a:pt x="10895161" y="705801"/>
                </a:cubicBezTo>
                <a:close/>
                <a:moveTo>
                  <a:pt x="10942291" y="704653"/>
                </a:moveTo>
                <a:cubicBezTo>
                  <a:pt x="10913552" y="708471"/>
                  <a:pt x="10863129" y="723743"/>
                  <a:pt x="10957629" y="706289"/>
                </a:cubicBezTo>
                <a:cubicBezTo>
                  <a:pt x="10959040" y="703380"/>
                  <a:pt x="10951869" y="703380"/>
                  <a:pt x="10942291" y="704653"/>
                </a:cubicBezTo>
                <a:close/>
                <a:moveTo>
                  <a:pt x="6833487" y="322307"/>
                </a:moveTo>
                <a:cubicBezTo>
                  <a:pt x="6793994" y="377578"/>
                  <a:pt x="6865457" y="333943"/>
                  <a:pt x="6833487" y="322307"/>
                </a:cubicBezTo>
                <a:close/>
                <a:moveTo>
                  <a:pt x="5777065" y="227766"/>
                </a:moveTo>
                <a:cubicBezTo>
                  <a:pt x="5771425" y="228493"/>
                  <a:pt x="5764370" y="232130"/>
                  <a:pt x="5759667" y="237947"/>
                </a:cubicBezTo>
                <a:cubicBezTo>
                  <a:pt x="5769071" y="243765"/>
                  <a:pt x="5776593" y="229220"/>
                  <a:pt x="5785995" y="235038"/>
                </a:cubicBezTo>
                <a:cubicBezTo>
                  <a:pt x="5786937" y="229220"/>
                  <a:pt x="5782704" y="227038"/>
                  <a:pt x="5777065" y="227766"/>
                </a:cubicBezTo>
                <a:close/>
                <a:moveTo>
                  <a:pt x="5806917" y="220494"/>
                </a:moveTo>
                <a:cubicBezTo>
                  <a:pt x="5801042" y="220494"/>
                  <a:pt x="5795400" y="223403"/>
                  <a:pt x="5789759" y="229220"/>
                </a:cubicBezTo>
                <a:cubicBezTo>
                  <a:pt x="5801040" y="235038"/>
                  <a:pt x="5814205" y="229220"/>
                  <a:pt x="5825490" y="229220"/>
                </a:cubicBezTo>
                <a:cubicBezTo>
                  <a:pt x="5818906" y="223403"/>
                  <a:pt x="5812795" y="220494"/>
                  <a:pt x="5806917" y="220494"/>
                </a:cubicBezTo>
                <a:close/>
                <a:moveTo>
                  <a:pt x="5771186" y="214675"/>
                </a:moveTo>
                <a:cubicBezTo>
                  <a:pt x="5779473" y="213040"/>
                  <a:pt x="5781545" y="215493"/>
                  <a:pt x="5759054" y="225413"/>
                </a:cubicBezTo>
                <a:lnTo>
                  <a:pt x="5749989" y="229037"/>
                </a:lnTo>
                <a:lnTo>
                  <a:pt x="5751763" y="222403"/>
                </a:lnTo>
                <a:cubicBezTo>
                  <a:pt x="5757376" y="218676"/>
                  <a:pt x="5765663" y="215766"/>
                  <a:pt x="5771186" y="214675"/>
                </a:cubicBezTo>
                <a:close/>
                <a:moveTo>
                  <a:pt x="9085262" y="506890"/>
                </a:moveTo>
                <a:cubicBezTo>
                  <a:pt x="9088083" y="508208"/>
                  <a:pt x="9091139" y="511571"/>
                  <a:pt x="9093020" y="514662"/>
                </a:cubicBezTo>
                <a:lnTo>
                  <a:pt x="9093390" y="517884"/>
                </a:lnTo>
                <a:lnTo>
                  <a:pt x="9091106" y="517571"/>
                </a:lnTo>
                <a:lnTo>
                  <a:pt x="9083601" y="508068"/>
                </a:lnTo>
                <a:close/>
                <a:moveTo>
                  <a:pt x="5840533" y="217585"/>
                </a:moveTo>
                <a:cubicBezTo>
                  <a:pt x="5834892" y="216130"/>
                  <a:pt x="5831130" y="216494"/>
                  <a:pt x="5828897" y="217585"/>
                </a:cubicBezTo>
                <a:cubicBezTo>
                  <a:pt x="5822197" y="220856"/>
                  <a:pt x="5829250" y="230675"/>
                  <a:pt x="5840533" y="217585"/>
                </a:cubicBezTo>
                <a:close/>
                <a:moveTo>
                  <a:pt x="9046828" y="503117"/>
                </a:moveTo>
                <a:cubicBezTo>
                  <a:pt x="9042596" y="505572"/>
                  <a:pt x="9052117" y="518662"/>
                  <a:pt x="9056349" y="505572"/>
                </a:cubicBezTo>
                <a:cubicBezTo>
                  <a:pt x="9051176" y="502662"/>
                  <a:pt x="9048239" y="502299"/>
                  <a:pt x="9046828" y="503117"/>
                </a:cubicBezTo>
                <a:close/>
                <a:moveTo>
                  <a:pt x="7996164" y="402304"/>
                </a:moveTo>
                <a:cubicBezTo>
                  <a:pt x="7990522" y="403031"/>
                  <a:pt x="7983470" y="406668"/>
                  <a:pt x="7978768" y="412485"/>
                </a:cubicBezTo>
                <a:cubicBezTo>
                  <a:pt x="7988172" y="418302"/>
                  <a:pt x="7995693" y="403757"/>
                  <a:pt x="8005096" y="409576"/>
                </a:cubicBezTo>
                <a:cubicBezTo>
                  <a:pt x="8006037" y="403758"/>
                  <a:pt x="8001806" y="401576"/>
                  <a:pt x="7996164" y="402304"/>
                </a:cubicBezTo>
                <a:close/>
                <a:moveTo>
                  <a:pt x="8026019" y="395031"/>
                </a:moveTo>
                <a:cubicBezTo>
                  <a:pt x="8020142" y="395031"/>
                  <a:pt x="8014499" y="397940"/>
                  <a:pt x="8008858" y="403757"/>
                </a:cubicBezTo>
                <a:cubicBezTo>
                  <a:pt x="8020141" y="409576"/>
                  <a:pt x="8033305" y="403757"/>
                  <a:pt x="8044589" y="403757"/>
                </a:cubicBezTo>
                <a:cubicBezTo>
                  <a:pt x="8038007" y="397940"/>
                  <a:pt x="8031895" y="395031"/>
                  <a:pt x="8026019" y="395031"/>
                </a:cubicBezTo>
                <a:close/>
                <a:moveTo>
                  <a:pt x="7986526" y="389213"/>
                </a:moveTo>
                <a:cubicBezTo>
                  <a:pt x="7994812" y="387576"/>
                  <a:pt x="7996883" y="390031"/>
                  <a:pt x="7974394" y="399951"/>
                </a:cubicBezTo>
                <a:lnTo>
                  <a:pt x="7965329" y="403575"/>
                </a:lnTo>
                <a:lnTo>
                  <a:pt x="7967103" y="396940"/>
                </a:lnTo>
                <a:cubicBezTo>
                  <a:pt x="7972715" y="393212"/>
                  <a:pt x="7981002" y="390303"/>
                  <a:pt x="7986526" y="389213"/>
                </a:cubicBezTo>
                <a:close/>
                <a:moveTo>
                  <a:pt x="8059634" y="392121"/>
                </a:moveTo>
                <a:cubicBezTo>
                  <a:pt x="8037067" y="386304"/>
                  <a:pt x="8044589" y="409576"/>
                  <a:pt x="8059634" y="392121"/>
                </a:cubicBezTo>
                <a:close/>
                <a:moveTo>
                  <a:pt x="11200227" y="671382"/>
                </a:moveTo>
                <a:cubicBezTo>
                  <a:pt x="11170136" y="717925"/>
                  <a:pt x="11203987" y="674291"/>
                  <a:pt x="11200227" y="671382"/>
                </a:cubicBezTo>
                <a:close/>
                <a:moveTo>
                  <a:pt x="11009972" y="649672"/>
                </a:moveTo>
                <a:cubicBezTo>
                  <a:pt x="11006054" y="652394"/>
                  <a:pt x="10996005" y="667836"/>
                  <a:pt x="10976435" y="706289"/>
                </a:cubicBezTo>
                <a:cubicBezTo>
                  <a:pt x="10988189" y="717199"/>
                  <a:pt x="11012431" y="661064"/>
                  <a:pt x="11011971" y="650809"/>
                </a:cubicBezTo>
                <a:cubicBezTo>
                  <a:pt x="11011902" y="649271"/>
                  <a:pt x="11011278" y="648765"/>
                  <a:pt x="11009972" y="649672"/>
                </a:cubicBezTo>
                <a:close/>
                <a:moveTo>
                  <a:pt x="9353482" y="479391"/>
                </a:moveTo>
                <a:cubicBezTo>
                  <a:pt x="9298945" y="476482"/>
                  <a:pt x="9353482" y="511389"/>
                  <a:pt x="9353482" y="479391"/>
                </a:cubicBezTo>
                <a:close/>
                <a:moveTo>
                  <a:pt x="9380075" y="480846"/>
                </a:moveTo>
                <a:cubicBezTo>
                  <a:pt x="9374874" y="478664"/>
                  <a:pt x="9361475" y="489572"/>
                  <a:pt x="9362886" y="493936"/>
                </a:cubicBezTo>
                <a:cubicBezTo>
                  <a:pt x="9372288" y="499753"/>
                  <a:pt x="9370407" y="485208"/>
                  <a:pt x="9381691" y="488118"/>
                </a:cubicBezTo>
                <a:cubicBezTo>
                  <a:pt x="9382632" y="483754"/>
                  <a:pt x="9381809" y="481573"/>
                  <a:pt x="9380075" y="480846"/>
                </a:cubicBezTo>
                <a:close/>
                <a:moveTo>
                  <a:pt x="6273069" y="153588"/>
                </a:moveTo>
                <a:lnTo>
                  <a:pt x="6272672" y="154036"/>
                </a:lnTo>
                <a:lnTo>
                  <a:pt x="6271620" y="153887"/>
                </a:lnTo>
                <a:close/>
                <a:moveTo>
                  <a:pt x="9638156" y="440484"/>
                </a:moveTo>
                <a:cubicBezTo>
                  <a:pt x="9642624" y="440120"/>
                  <a:pt x="9646855" y="441575"/>
                  <a:pt x="9650616" y="444483"/>
                </a:cubicBezTo>
                <a:cubicBezTo>
                  <a:pt x="9641213" y="453210"/>
                  <a:pt x="9633690" y="444483"/>
                  <a:pt x="9624288" y="447392"/>
                </a:cubicBezTo>
                <a:cubicBezTo>
                  <a:pt x="9628988" y="443029"/>
                  <a:pt x="9633690" y="440847"/>
                  <a:pt x="9638156" y="440484"/>
                </a:cubicBezTo>
                <a:close/>
                <a:moveTo>
                  <a:pt x="8492170" y="328124"/>
                </a:moveTo>
                <a:lnTo>
                  <a:pt x="8492045" y="328266"/>
                </a:lnTo>
                <a:lnTo>
                  <a:pt x="8491664" y="328229"/>
                </a:lnTo>
                <a:close/>
                <a:moveTo>
                  <a:pt x="6720651" y="113589"/>
                </a:moveTo>
                <a:cubicBezTo>
                  <a:pt x="6716419" y="112862"/>
                  <a:pt x="6711248" y="114317"/>
                  <a:pt x="6709368" y="118679"/>
                </a:cubicBezTo>
                <a:cubicBezTo>
                  <a:pt x="6715009" y="130315"/>
                  <a:pt x="6720650" y="115771"/>
                  <a:pt x="6726293" y="121589"/>
                </a:cubicBezTo>
                <a:cubicBezTo>
                  <a:pt x="6728173" y="117226"/>
                  <a:pt x="6724882" y="114317"/>
                  <a:pt x="6720651" y="113589"/>
                </a:cubicBezTo>
                <a:close/>
                <a:moveTo>
                  <a:pt x="6783356" y="118862"/>
                </a:moveTo>
                <a:cubicBezTo>
                  <a:pt x="6774365" y="119407"/>
                  <a:pt x="6764844" y="128134"/>
                  <a:pt x="6756381" y="130315"/>
                </a:cubicBezTo>
                <a:cubicBezTo>
                  <a:pt x="6767666" y="136133"/>
                  <a:pt x="6780829" y="130315"/>
                  <a:pt x="6792112" y="121589"/>
                </a:cubicBezTo>
                <a:cubicBezTo>
                  <a:pt x="6789292" y="119407"/>
                  <a:pt x="6786353" y="118680"/>
                  <a:pt x="6783356" y="118862"/>
                </a:cubicBezTo>
                <a:close/>
                <a:moveTo>
                  <a:pt x="6829725" y="120134"/>
                </a:moveTo>
                <a:cubicBezTo>
                  <a:pt x="6826434" y="120134"/>
                  <a:pt x="6823142" y="121589"/>
                  <a:pt x="6820322" y="124498"/>
                </a:cubicBezTo>
                <a:cubicBezTo>
                  <a:pt x="6825963" y="133224"/>
                  <a:pt x="6833486" y="130315"/>
                  <a:pt x="6839127" y="124498"/>
                </a:cubicBezTo>
                <a:cubicBezTo>
                  <a:pt x="6836307" y="121588"/>
                  <a:pt x="6833016" y="120134"/>
                  <a:pt x="6829725" y="120134"/>
                </a:cubicBezTo>
                <a:close/>
                <a:moveTo>
                  <a:pt x="7252124" y="152587"/>
                </a:moveTo>
                <a:cubicBezTo>
                  <a:pt x="7245336" y="154496"/>
                  <a:pt x="7238284" y="163769"/>
                  <a:pt x="7239694" y="168133"/>
                </a:cubicBezTo>
                <a:cubicBezTo>
                  <a:pt x="7245337" y="168133"/>
                  <a:pt x="7258501" y="162314"/>
                  <a:pt x="7258501" y="153588"/>
                </a:cubicBezTo>
                <a:cubicBezTo>
                  <a:pt x="7256620" y="152133"/>
                  <a:pt x="7254387" y="151951"/>
                  <a:pt x="7252124" y="152587"/>
                </a:cubicBezTo>
                <a:close/>
                <a:moveTo>
                  <a:pt x="11137226" y="494300"/>
                </a:moveTo>
                <a:cubicBezTo>
                  <a:pt x="11135344" y="496117"/>
                  <a:pt x="11133464" y="499753"/>
                  <a:pt x="11128763" y="502662"/>
                </a:cubicBezTo>
                <a:cubicBezTo>
                  <a:pt x="11136285" y="511389"/>
                  <a:pt x="11145689" y="502662"/>
                  <a:pt x="11145689" y="496844"/>
                </a:cubicBezTo>
                <a:cubicBezTo>
                  <a:pt x="11140987" y="492481"/>
                  <a:pt x="11139106" y="492481"/>
                  <a:pt x="11137226" y="494300"/>
                </a:cubicBezTo>
                <a:close/>
                <a:moveTo>
                  <a:pt x="6447054" y="74636"/>
                </a:moveTo>
                <a:cubicBezTo>
                  <a:pt x="6444438" y="73227"/>
                  <a:pt x="6441852" y="72864"/>
                  <a:pt x="6440442" y="75046"/>
                </a:cubicBezTo>
                <a:cubicBezTo>
                  <a:pt x="6463010" y="92500"/>
                  <a:pt x="6454899" y="78863"/>
                  <a:pt x="6447054" y="74636"/>
                </a:cubicBezTo>
                <a:close/>
                <a:moveTo>
                  <a:pt x="8939752" y="288127"/>
                </a:moveTo>
                <a:cubicBezTo>
                  <a:pt x="8935520" y="287400"/>
                  <a:pt x="8930348" y="288855"/>
                  <a:pt x="8928468" y="293217"/>
                </a:cubicBezTo>
                <a:cubicBezTo>
                  <a:pt x="8934109" y="304853"/>
                  <a:pt x="8939752" y="290308"/>
                  <a:pt x="8945393" y="296127"/>
                </a:cubicBezTo>
                <a:cubicBezTo>
                  <a:pt x="8947273" y="291763"/>
                  <a:pt x="8943982" y="288853"/>
                  <a:pt x="8939752" y="288127"/>
                </a:cubicBezTo>
                <a:close/>
                <a:moveTo>
                  <a:pt x="9002457" y="293399"/>
                </a:moveTo>
                <a:cubicBezTo>
                  <a:pt x="8999460" y="293581"/>
                  <a:pt x="8996403" y="294672"/>
                  <a:pt x="8993348" y="296127"/>
                </a:cubicBezTo>
                <a:cubicBezTo>
                  <a:pt x="8987237" y="299035"/>
                  <a:pt x="8981122" y="303398"/>
                  <a:pt x="8975483" y="304853"/>
                </a:cubicBezTo>
                <a:cubicBezTo>
                  <a:pt x="8986767" y="310671"/>
                  <a:pt x="8999930" y="304853"/>
                  <a:pt x="9011214" y="296127"/>
                </a:cubicBezTo>
                <a:cubicBezTo>
                  <a:pt x="9008393" y="293945"/>
                  <a:pt x="9005454" y="293217"/>
                  <a:pt x="9002457" y="293399"/>
                </a:cubicBezTo>
                <a:close/>
                <a:moveTo>
                  <a:pt x="9048826" y="294672"/>
                </a:moveTo>
                <a:cubicBezTo>
                  <a:pt x="9045535" y="294672"/>
                  <a:pt x="9042243" y="296126"/>
                  <a:pt x="9039423" y="299036"/>
                </a:cubicBezTo>
                <a:cubicBezTo>
                  <a:pt x="9045065" y="307762"/>
                  <a:pt x="9052588" y="304853"/>
                  <a:pt x="9058229" y="299036"/>
                </a:cubicBezTo>
                <a:cubicBezTo>
                  <a:pt x="9055408" y="296127"/>
                  <a:pt x="9052117" y="294672"/>
                  <a:pt x="9048826" y="294672"/>
                </a:cubicBezTo>
                <a:close/>
                <a:moveTo>
                  <a:pt x="9471225" y="327125"/>
                </a:moveTo>
                <a:cubicBezTo>
                  <a:pt x="9464438" y="329034"/>
                  <a:pt x="9457385" y="338306"/>
                  <a:pt x="9458795" y="342669"/>
                </a:cubicBezTo>
                <a:cubicBezTo>
                  <a:pt x="9464437" y="342669"/>
                  <a:pt x="9477601" y="336852"/>
                  <a:pt x="9477601" y="328125"/>
                </a:cubicBezTo>
                <a:cubicBezTo>
                  <a:pt x="9475721" y="326670"/>
                  <a:pt x="9473487" y="326488"/>
                  <a:pt x="9471225" y="327125"/>
                </a:cubicBezTo>
                <a:close/>
                <a:moveTo>
                  <a:pt x="8666155" y="249174"/>
                </a:moveTo>
                <a:cubicBezTo>
                  <a:pt x="8663540" y="247764"/>
                  <a:pt x="8660954" y="247401"/>
                  <a:pt x="8659543" y="249582"/>
                </a:cubicBezTo>
                <a:cubicBezTo>
                  <a:pt x="8682110" y="267037"/>
                  <a:pt x="8674000" y="253401"/>
                  <a:pt x="8666155" y="249174"/>
                </a:cubicBezTo>
                <a:close/>
                <a:moveTo>
                  <a:pt x="11121241" y="467755"/>
                </a:moveTo>
                <a:cubicBezTo>
                  <a:pt x="11081748" y="523025"/>
                  <a:pt x="11153210" y="479391"/>
                  <a:pt x="11121241" y="467755"/>
                </a:cubicBezTo>
                <a:close/>
                <a:moveTo>
                  <a:pt x="10064817" y="373214"/>
                </a:moveTo>
                <a:cubicBezTo>
                  <a:pt x="10059174" y="373941"/>
                  <a:pt x="10052121" y="377578"/>
                  <a:pt x="10047421" y="383395"/>
                </a:cubicBezTo>
                <a:cubicBezTo>
                  <a:pt x="10056824" y="389213"/>
                  <a:pt x="10064347" y="374668"/>
                  <a:pt x="10073750" y="380486"/>
                </a:cubicBezTo>
                <a:cubicBezTo>
                  <a:pt x="10074689" y="374668"/>
                  <a:pt x="10070458" y="372487"/>
                  <a:pt x="10064817" y="373214"/>
                </a:cubicBezTo>
                <a:close/>
                <a:moveTo>
                  <a:pt x="6856053" y="86681"/>
                </a:moveTo>
                <a:cubicBezTo>
                  <a:pt x="6799635" y="153588"/>
                  <a:pt x="6865457" y="89591"/>
                  <a:pt x="6893665" y="118679"/>
                </a:cubicBezTo>
                <a:cubicBezTo>
                  <a:pt x="6919993" y="89591"/>
                  <a:pt x="6861696" y="98317"/>
                  <a:pt x="6856053" y="86681"/>
                </a:cubicBezTo>
                <a:close/>
                <a:moveTo>
                  <a:pt x="10094671" y="365942"/>
                </a:moveTo>
                <a:cubicBezTo>
                  <a:pt x="10088794" y="365942"/>
                  <a:pt x="10083153" y="368851"/>
                  <a:pt x="10077512" y="374668"/>
                </a:cubicBezTo>
                <a:cubicBezTo>
                  <a:pt x="10088794" y="380486"/>
                  <a:pt x="10101959" y="374669"/>
                  <a:pt x="10113242" y="374668"/>
                </a:cubicBezTo>
                <a:cubicBezTo>
                  <a:pt x="10106659" y="368851"/>
                  <a:pt x="10100548" y="365942"/>
                  <a:pt x="10094671" y="365942"/>
                </a:cubicBezTo>
                <a:close/>
                <a:moveTo>
                  <a:pt x="10051417" y="360124"/>
                </a:moveTo>
                <a:cubicBezTo>
                  <a:pt x="10059703" y="358488"/>
                  <a:pt x="10061776" y="360941"/>
                  <a:pt x="10039286" y="370861"/>
                </a:cubicBezTo>
                <a:lnTo>
                  <a:pt x="10030219" y="374485"/>
                </a:lnTo>
                <a:lnTo>
                  <a:pt x="10031994" y="367851"/>
                </a:lnTo>
                <a:cubicBezTo>
                  <a:pt x="10037607" y="364124"/>
                  <a:pt x="10045893" y="361215"/>
                  <a:pt x="10051417" y="360124"/>
                </a:cubicBezTo>
                <a:close/>
                <a:moveTo>
                  <a:pt x="10128288" y="363033"/>
                </a:moveTo>
                <a:cubicBezTo>
                  <a:pt x="10122645" y="361578"/>
                  <a:pt x="10118884" y="361942"/>
                  <a:pt x="10116651" y="363033"/>
                </a:cubicBezTo>
                <a:cubicBezTo>
                  <a:pt x="10109951" y="366304"/>
                  <a:pt x="10117003" y="376123"/>
                  <a:pt x="10128288" y="363033"/>
                </a:cubicBezTo>
                <a:close/>
                <a:moveTo>
                  <a:pt x="9075154" y="261218"/>
                </a:moveTo>
                <a:cubicBezTo>
                  <a:pt x="9018736" y="328124"/>
                  <a:pt x="9084557" y="264127"/>
                  <a:pt x="9112766" y="293217"/>
                </a:cubicBezTo>
                <a:cubicBezTo>
                  <a:pt x="9139094" y="264127"/>
                  <a:pt x="9080796" y="272855"/>
                  <a:pt x="9075154" y="261218"/>
                </a:cubicBezTo>
                <a:close/>
                <a:moveTo>
                  <a:pt x="10560824" y="299036"/>
                </a:moveTo>
                <a:lnTo>
                  <a:pt x="10560404" y="299510"/>
                </a:lnTo>
                <a:lnTo>
                  <a:pt x="10559124" y="299386"/>
                </a:lnTo>
                <a:close/>
                <a:moveTo>
                  <a:pt x="11008405" y="259038"/>
                </a:moveTo>
                <a:cubicBezTo>
                  <a:pt x="11004173" y="258310"/>
                  <a:pt x="10999002" y="259765"/>
                  <a:pt x="10997121" y="264127"/>
                </a:cubicBezTo>
                <a:cubicBezTo>
                  <a:pt x="11002762" y="275763"/>
                  <a:pt x="11008405" y="261218"/>
                  <a:pt x="11014047" y="267037"/>
                </a:cubicBezTo>
                <a:cubicBezTo>
                  <a:pt x="11015927" y="262674"/>
                  <a:pt x="11012636" y="259765"/>
                  <a:pt x="11008405" y="259038"/>
                </a:cubicBezTo>
                <a:close/>
                <a:moveTo>
                  <a:pt x="11071112" y="264310"/>
                </a:moveTo>
                <a:cubicBezTo>
                  <a:pt x="11062121" y="264855"/>
                  <a:pt x="11052599" y="273582"/>
                  <a:pt x="11044136" y="275763"/>
                </a:cubicBezTo>
                <a:cubicBezTo>
                  <a:pt x="11055420" y="281582"/>
                  <a:pt x="11068585" y="275763"/>
                  <a:pt x="11079868" y="267037"/>
                </a:cubicBezTo>
                <a:cubicBezTo>
                  <a:pt x="11077048" y="264855"/>
                  <a:pt x="11074109" y="264128"/>
                  <a:pt x="11071112" y="264310"/>
                </a:cubicBezTo>
                <a:close/>
                <a:moveTo>
                  <a:pt x="11117480" y="265582"/>
                </a:moveTo>
                <a:cubicBezTo>
                  <a:pt x="11114188" y="265582"/>
                  <a:pt x="11110897" y="267037"/>
                  <a:pt x="11108076" y="269946"/>
                </a:cubicBezTo>
                <a:cubicBezTo>
                  <a:pt x="11113718" y="278672"/>
                  <a:pt x="11121241" y="275763"/>
                  <a:pt x="11126883" y="269946"/>
                </a:cubicBezTo>
                <a:cubicBezTo>
                  <a:pt x="11124062" y="267037"/>
                  <a:pt x="11120771" y="265582"/>
                  <a:pt x="11117480" y="265582"/>
                </a:cubicBezTo>
                <a:close/>
                <a:moveTo>
                  <a:pt x="11539878" y="298036"/>
                </a:moveTo>
                <a:cubicBezTo>
                  <a:pt x="11533090" y="299944"/>
                  <a:pt x="11526038" y="309217"/>
                  <a:pt x="11527449" y="313580"/>
                </a:cubicBezTo>
                <a:cubicBezTo>
                  <a:pt x="11533090" y="313579"/>
                  <a:pt x="11546255" y="307762"/>
                  <a:pt x="11546255" y="299036"/>
                </a:cubicBezTo>
                <a:cubicBezTo>
                  <a:pt x="11544375" y="297581"/>
                  <a:pt x="11542141" y="297399"/>
                  <a:pt x="11539878" y="298036"/>
                </a:cubicBezTo>
                <a:close/>
                <a:moveTo>
                  <a:pt x="11143808" y="232130"/>
                </a:moveTo>
                <a:cubicBezTo>
                  <a:pt x="11087391" y="299036"/>
                  <a:pt x="11153211" y="235038"/>
                  <a:pt x="11181421" y="264128"/>
                </a:cubicBezTo>
                <a:cubicBezTo>
                  <a:pt x="11207747" y="235038"/>
                  <a:pt x="11149449" y="243765"/>
                  <a:pt x="11143808" y="232130"/>
                </a:cubicBezTo>
                <a:close/>
                <a:moveTo>
                  <a:pt x="11465295" y="170990"/>
                </a:moveTo>
                <a:cubicBezTo>
                  <a:pt x="11478995" y="170677"/>
                  <a:pt x="11425662" y="208858"/>
                  <a:pt x="11412733" y="237947"/>
                </a:cubicBezTo>
                <a:cubicBezTo>
                  <a:pt x="11487957" y="313580"/>
                  <a:pt x="11619599" y="188495"/>
                  <a:pt x="11704225" y="252492"/>
                </a:cubicBezTo>
                <a:cubicBezTo>
                  <a:pt x="11696702" y="345579"/>
                  <a:pt x="11472913" y="342669"/>
                  <a:pt x="11416494" y="377578"/>
                </a:cubicBezTo>
                <a:cubicBezTo>
                  <a:pt x="11378883" y="365941"/>
                  <a:pt x="11247241" y="450301"/>
                  <a:pt x="11141928" y="470663"/>
                </a:cubicBezTo>
                <a:cubicBezTo>
                  <a:pt x="11140047" y="464846"/>
                  <a:pt x="11232196" y="520117"/>
                  <a:pt x="11220912" y="496844"/>
                </a:cubicBezTo>
                <a:cubicBezTo>
                  <a:pt x="11271689" y="485208"/>
                  <a:pt x="11358195" y="485208"/>
                  <a:pt x="11416494" y="534660"/>
                </a:cubicBezTo>
                <a:cubicBezTo>
                  <a:pt x="11339389" y="572478"/>
                  <a:pt x="11119360" y="575386"/>
                  <a:pt x="11183300" y="607385"/>
                </a:cubicBezTo>
                <a:cubicBezTo>
                  <a:pt x="11062942" y="671382"/>
                  <a:pt x="11117479" y="639383"/>
                  <a:pt x="11113718" y="624839"/>
                </a:cubicBezTo>
                <a:cubicBezTo>
                  <a:pt x="11113718" y="624839"/>
                  <a:pt x="11023450" y="659746"/>
                  <a:pt x="11023450" y="677200"/>
                </a:cubicBezTo>
                <a:cubicBezTo>
                  <a:pt x="11038494" y="685927"/>
                  <a:pt x="11044136" y="642292"/>
                  <a:pt x="11059181" y="659746"/>
                </a:cubicBezTo>
                <a:cubicBezTo>
                  <a:pt x="11055420" y="665564"/>
                  <a:pt x="11032852" y="700472"/>
                  <a:pt x="11044136" y="712108"/>
                </a:cubicBezTo>
                <a:cubicBezTo>
                  <a:pt x="11109956" y="630656"/>
                  <a:pt x="11247241" y="630657"/>
                  <a:pt x="11329987" y="616112"/>
                </a:cubicBezTo>
                <a:cubicBezTo>
                  <a:pt x="11260404" y="691744"/>
                  <a:pt x="11367599" y="630657"/>
                  <a:pt x="11412733" y="645201"/>
                </a:cubicBezTo>
                <a:cubicBezTo>
                  <a:pt x="11388286" y="648111"/>
                  <a:pt x="11386404" y="656837"/>
                  <a:pt x="11407092" y="668473"/>
                </a:cubicBezTo>
                <a:cubicBezTo>
                  <a:pt x="11384524" y="691744"/>
                  <a:pt x="11068585" y="857556"/>
                  <a:pt x="11066703" y="845920"/>
                </a:cubicBezTo>
                <a:cubicBezTo>
                  <a:pt x="11181890" y="968097"/>
                  <a:pt x="11579284" y="900962"/>
                  <a:pt x="11773839" y="876425"/>
                </a:cubicBezTo>
                <a:lnTo>
                  <a:pt x="11801884" y="873508"/>
                </a:lnTo>
                <a:lnTo>
                  <a:pt x="11792613" y="880827"/>
                </a:lnTo>
                <a:cubicBezTo>
                  <a:pt x="11800135" y="907008"/>
                  <a:pt x="12059657" y="921553"/>
                  <a:pt x="11975030" y="939006"/>
                </a:cubicBezTo>
                <a:cubicBezTo>
                  <a:pt x="11989134" y="946279"/>
                  <a:pt x="11975501" y="947006"/>
                  <a:pt x="11956695" y="947006"/>
                </a:cubicBezTo>
                <a:lnTo>
                  <a:pt x="11932719" y="947156"/>
                </a:lnTo>
                <a:lnTo>
                  <a:pt x="11929896" y="941915"/>
                </a:lnTo>
                <a:lnTo>
                  <a:pt x="11931993" y="947159"/>
                </a:lnTo>
                <a:lnTo>
                  <a:pt x="11927429" y="947187"/>
                </a:lnTo>
                <a:cubicBezTo>
                  <a:pt x="11918261" y="947552"/>
                  <a:pt x="11910621" y="948461"/>
                  <a:pt x="11907330" y="950643"/>
                </a:cubicBezTo>
                <a:cubicBezTo>
                  <a:pt x="11923315" y="955006"/>
                  <a:pt x="11933188" y="956460"/>
                  <a:pt x="11936948" y="955005"/>
                </a:cubicBezTo>
                <a:lnTo>
                  <a:pt x="11935242" y="951838"/>
                </a:lnTo>
                <a:lnTo>
                  <a:pt x="11941649" y="953916"/>
                </a:lnTo>
                <a:cubicBezTo>
                  <a:pt x="11948231" y="955005"/>
                  <a:pt x="11957164" y="956460"/>
                  <a:pt x="11967507" y="968096"/>
                </a:cubicBezTo>
                <a:cubicBezTo>
                  <a:pt x="11939300" y="971005"/>
                  <a:pt x="11943061" y="973914"/>
                  <a:pt x="11975030" y="982641"/>
                </a:cubicBezTo>
                <a:cubicBezTo>
                  <a:pt x="11954344" y="1049547"/>
                  <a:pt x="11781329" y="1072818"/>
                  <a:pt x="11723028" y="1116453"/>
                </a:cubicBezTo>
                <a:cubicBezTo>
                  <a:pt x="11756882" y="1130998"/>
                  <a:pt x="11739955" y="1107725"/>
                  <a:pt x="11775688" y="1148451"/>
                </a:cubicBezTo>
                <a:cubicBezTo>
                  <a:pt x="11700463" y="1189176"/>
                  <a:pt x="11531211" y="1180450"/>
                  <a:pt x="11525568" y="1232811"/>
                </a:cubicBezTo>
                <a:cubicBezTo>
                  <a:pt x="11472913" y="1212448"/>
                  <a:pt x="11422136" y="1276446"/>
                  <a:pt x="11371360" y="1256083"/>
                </a:cubicBezTo>
                <a:cubicBezTo>
                  <a:pt x="11388286" y="1273537"/>
                  <a:pt x="11405210" y="1279354"/>
                  <a:pt x="11424016" y="1270627"/>
                </a:cubicBezTo>
                <a:lnTo>
                  <a:pt x="11352159" y="1305643"/>
                </a:lnTo>
                <a:lnTo>
                  <a:pt x="11315192" y="1305740"/>
                </a:lnTo>
                <a:cubicBezTo>
                  <a:pt x="11158941" y="1307035"/>
                  <a:pt x="10985897" y="1311808"/>
                  <a:pt x="10868654" y="1326807"/>
                </a:cubicBezTo>
                <a:lnTo>
                  <a:pt x="10816609" y="1336928"/>
                </a:lnTo>
                <a:lnTo>
                  <a:pt x="10766811" y="1337403"/>
                </a:lnTo>
                <a:lnTo>
                  <a:pt x="10713377" y="1342698"/>
                </a:lnTo>
                <a:lnTo>
                  <a:pt x="10702574" y="1337670"/>
                </a:lnTo>
                <a:cubicBezTo>
                  <a:pt x="10700398" y="1337556"/>
                  <a:pt x="10699752" y="1338931"/>
                  <a:pt x="10700179" y="1341221"/>
                </a:cubicBezTo>
                <a:lnTo>
                  <a:pt x="10701370" y="1343888"/>
                </a:lnTo>
                <a:lnTo>
                  <a:pt x="10677420" y="1346260"/>
                </a:lnTo>
                <a:lnTo>
                  <a:pt x="10706647" y="1353324"/>
                </a:lnTo>
                <a:lnTo>
                  <a:pt x="10712794" y="1361085"/>
                </a:lnTo>
                <a:lnTo>
                  <a:pt x="10540460" y="1386941"/>
                </a:lnTo>
                <a:lnTo>
                  <a:pt x="10479508" y="1402943"/>
                </a:lnTo>
                <a:lnTo>
                  <a:pt x="10428007" y="1408076"/>
                </a:lnTo>
                <a:cubicBezTo>
                  <a:pt x="10385458" y="1412439"/>
                  <a:pt x="10350197" y="1417530"/>
                  <a:pt x="10321988" y="1430621"/>
                </a:cubicBezTo>
                <a:cubicBezTo>
                  <a:pt x="10280615" y="1357896"/>
                  <a:pt x="10190347" y="1448074"/>
                  <a:pt x="10190347" y="1413167"/>
                </a:cubicBezTo>
                <a:cubicBezTo>
                  <a:pt x="10171541" y="1401531"/>
                  <a:pt x="10156497" y="1416076"/>
                  <a:pt x="10139570" y="1430621"/>
                </a:cubicBezTo>
                <a:lnTo>
                  <a:pt x="10143432" y="1423104"/>
                </a:lnTo>
                <a:lnTo>
                  <a:pt x="10154615" y="1418985"/>
                </a:lnTo>
                <a:lnTo>
                  <a:pt x="10145786" y="1416556"/>
                </a:lnTo>
                <a:lnTo>
                  <a:pt x="10145095" y="1413257"/>
                </a:lnTo>
                <a:lnTo>
                  <a:pt x="10139793" y="1415447"/>
                </a:lnTo>
                <a:lnTo>
                  <a:pt x="10111097" y="1419712"/>
                </a:lnTo>
                <a:cubicBezTo>
                  <a:pt x="10038371" y="1434983"/>
                  <a:pt x="9899795" y="1482982"/>
                  <a:pt x="9891332" y="1465528"/>
                </a:cubicBezTo>
                <a:cubicBezTo>
                  <a:pt x="9853720" y="1471346"/>
                  <a:pt x="9769093" y="1512072"/>
                  <a:pt x="9742765" y="1514980"/>
                </a:cubicBezTo>
                <a:cubicBezTo>
                  <a:pt x="9754049" y="1520798"/>
                  <a:pt x="9754049" y="1529525"/>
                  <a:pt x="9740885" y="1538252"/>
                </a:cubicBezTo>
                <a:cubicBezTo>
                  <a:pt x="9757810" y="1552796"/>
                  <a:pt x="9774735" y="1549888"/>
                  <a:pt x="9791661" y="1532434"/>
                </a:cubicBezTo>
                <a:cubicBezTo>
                  <a:pt x="9760630" y="1567341"/>
                  <a:pt x="10037430" y="1482800"/>
                  <a:pt x="10179357" y="1440802"/>
                </a:cubicBezTo>
                <a:lnTo>
                  <a:pt x="10222719" y="1428244"/>
                </a:lnTo>
                <a:lnTo>
                  <a:pt x="10236204" y="1446046"/>
                </a:lnTo>
                <a:cubicBezTo>
                  <a:pt x="10244186" y="1450063"/>
                  <a:pt x="10255183" y="1452142"/>
                  <a:pt x="10268186" y="1452757"/>
                </a:cubicBezTo>
                <a:lnTo>
                  <a:pt x="10331135" y="1445968"/>
                </a:lnTo>
                <a:lnTo>
                  <a:pt x="10179063" y="1509163"/>
                </a:lnTo>
                <a:cubicBezTo>
                  <a:pt x="10197868" y="1506253"/>
                  <a:pt x="10353959" y="1485890"/>
                  <a:pt x="10380286" y="1500435"/>
                </a:cubicBezTo>
                <a:cubicBezTo>
                  <a:pt x="10355839" y="1517889"/>
                  <a:pt x="10331392" y="1523708"/>
                  <a:pt x="10306944" y="1523708"/>
                </a:cubicBezTo>
                <a:lnTo>
                  <a:pt x="10324689" y="1544459"/>
                </a:lnTo>
                <a:lnTo>
                  <a:pt x="10317813" y="1547968"/>
                </a:lnTo>
                <a:cubicBezTo>
                  <a:pt x="10293824" y="1562251"/>
                  <a:pt x="10303123" y="1564978"/>
                  <a:pt x="10317051" y="1564433"/>
                </a:cubicBezTo>
                <a:lnTo>
                  <a:pt x="10335884" y="1562221"/>
                </a:lnTo>
                <a:lnTo>
                  <a:pt x="10329510" y="1564432"/>
                </a:lnTo>
                <a:lnTo>
                  <a:pt x="10341053" y="1561917"/>
                </a:lnTo>
                <a:lnTo>
                  <a:pt x="10347212" y="1567290"/>
                </a:lnTo>
                <a:lnTo>
                  <a:pt x="10312673" y="1566796"/>
                </a:lnTo>
                <a:cubicBezTo>
                  <a:pt x="10301772" y="1566614"/>
                  <a:pt x="10293779" y="1566614"/>
                  <a:pt x="10291899" y="1567341"/>
                </a:cubicBezTo>
                <a:lnTo>
                  <a:pt x="10308314" y="1581373"/>
                </a:lnTo>
                <a:lnTo>
                  <a:pt x="10303946" y="1585750"/>
                </a:lnTo>
                <a:cubicBezTo>
                  <a:pt x="10289666" y="1597886"/>
                  <a:pt x="10258988" y="1621884"/>
                  <a:pt x="10267450" y="1619702"/>
                </a:cubicBezTo>
                <a:cubicBezTo>
                  <a:pt x="10416019" y="1593522"/>
                  <a:pt x="10801540" y="1640066"/>
                  <a:pt x="10927540" y="1523708"/>
                </a:cubicBezTo>
                <a:cubicBezTo>
                  <a:pt x="10929420" y="1535343"/>
                  <a:pt x="10914376" y="1546979"/>
                  <a:pt x="10914376" y="1561524"/>
                </a:cubicBezTo>
                <a:cubicBezTo>
                  <a:pt x="11012167" y="1610976"/>
                  <a:pt x="10968912" y="1535343"/>
                  <a:pt x="11044136" y="1549888"/>
                </a:cubicBezTo>
                <a:cubicBezTo>
                  <a:pt x="10997121" y="1561524"/>
                  <a:pt x="11017808" y="1570250"/>
                  <a:pt x="11000881" y="1602249"/>
                </a:cubicBezTo>
                <a:cubicBezTo>
                  <a:pt x="11025331" y="1605158"/>
                  <a:pt x="11314942" y="1544070"/>
                  <a:pt x="11318703" y="1590614"/>
                </a:cubicBezTo>
                <a:cubicBezTo>
                  <a:pt x="11277330" y="1596431"/>
                  <a:pt x="11269807" y="1610976"/>
                  <a:pt x="11294256" y="1634248"/>
                </a:cubicBezTo>
                <a:cubicBezTo>
                  <a:pt x="11307419" y="1602249"/>
                  <a:pt x="11337509" y="1654611"/>
                  <a:pt x="11365718" y="1651702"/>
                </a:cubicBezTo>
                <a:cubicBezTo>
                  <a:pt x="11353964" y="1664064"/>
                  <a:pt x="11342093" y="1668428"/>
                  <a:pt x="11331779" y="1668929"/>
                </a:cubicBezTo>
                <a:lnTo>
                  <a:pt x="11307517" y="1663054"/>
                </a:lnTo>
                <a:lnTo>
                  <a:pt x="11301983" y="1658656"/>
                </a:lnTo>
                <a:cubicBezTo>
                  <a:pt x="11299368" y="1657065"/>
                  <a:pt x="11301660" y="1659883"/>
                  <a:pt x="11307185" y="1662974"/>
                </a:cubicBezTo>
                <a:lnTo>
                  <a:pt x="11307517" y="1663054"/>
                </a:lnTo>
                <a:lnTo>
                  <a:pt x="11309795" y="1664866"/>
                </a:lnTo>
                <a:cubicBezTo>
                  <a:pt x="11313766" y="1668382"/>
                  <a:pt x="11319173" y="1673520"/>
                  <a:pt x="11326225" y="1680792"/>
                </a:cubicBezTo>
                <a:cubicBezTo>
                  <a:pt x="11318703" y="1738970"/>
                  <a:pt x="10824108" y="1788422"/>
                  <a:pt x="10824108" y="1788422"/>
                </a:cubicBezTo>
                <a:cubicBezTo>
                  <a:pt x="10846674" y="1832057"/>
                  <a:pt x="11010286" y="1776786"/>
                  <a:pt x="11046017" y="1785514"/>
                </a:cubicBezTo>
                <a:cubicBezTo>
                  <a:pt x="11040375" y="1802967"/>
                  <a:pt x="10950106" y="1820421"/>
                  <a:pt x="10942583" y="1823330"/>
                </a:cubicBezTo>
                <a:cubicBezTo>
                  <a:pt x="10948226" y="1840783"/>
                  <a:pt x="11042256" y="1864055"/>
                  <a:pt x="11049779" y="1875692"/>
                </a:cubicBezTo>
                <a:lnTo>
                  <a:pt x="11043060" y="1883042"/>
                </a:lnTo>
                <a:lnTo>
                  <a:pt x="11040933" y="1882919"/>
                </a:lnTo>
                <a:cubicBezTo>
                  <a:pt x="11035321" y="1882600"/>
                  <a:pt x="11030972" y="1882236"/>
                  <a:pt x="11029091" y="1881509"/>
                </a:cubicBezTo>
                <a:cubicBezTo>
                  <a:pt x="11031913" y="1890237"/>
                  <a:pt x="11036144" y="1889509"/>
                  <a:pt x="11040140" y="1886237"/>
                </a:cubicBezTo>
                <a:lnTo>
                  <a:pt x="11043060" y="1883042"/>
                </a:lnTo>
                <a:lnTo>
                  <a:pt x="11060355" y="1884054"/>
                </a:lnTo>
                <a:cubicBezTo>
                  <a:pt x="11074226" y="1885146"/>
                  <a:pt x="11088331" y="1887327"/>
                  <a:pt x="11093032" y="1893145"/>
                </a:cubicBezTo>
                <a:cubicBezTo>
                  <a:pt x="11093032" y="1896054"/>
                  <a:pt x="11057301" y="1936779"/>
                  <a:pt x="11062942" y="1942598"/>
                </a:cubicBezTo>
                <a:cubicBezTo>
                  <a:pt x="11083630" y="1942598"/>
                  <a:pt x="11104315" y="1933870"/>
                  <a:pt x="11125002" y="1919325"/>
                </a:cubicBezTo>
                <a:cubicBezTo>
                  <a:pt x="11103375" y="1933870"/>
                  <a:pt x="11132054" y="1933870"/>
                  <a:pt x="11166845" y="1931688"/>
                </a:cubicBezTo>
                <a:lnTo>
                  <a:pt x="11208091" y="1928982"/>
                </a:lnTo>
                <a:lnTo>
                  <a:pt x="11202106" y="1951324"/>
                </a:lnTo>
                <a:cubicBezTo>
                  <a:pt x="11412732" y="1922234"/>
                  <a:pt x="11286733" y="1951324"/>
                  <a:pt x="11262286" y="1989141"/>
                </a:cubicBezTo>
                <a:cubicBezTo>
                  <a:pt x="11316823" y="2082228"/>
                  <a:pt x="11455986" y="2003686"/>
                  <a:pt x="11523688" y="2096772"/>
                </a:cubicBezTo>
                <a:cubicBezTo>
                  <a:pt x="11499240" y="2198586"/>
                  <a:pt x="11074226" y="2140406"/>
                  <a:pt x="10985838" y="2134589"/>
                </a:cubicBezTo>
                <a:cubicBezTo>
                  <a:pt x="10983958" y="2131680"/>
                  <a:pt x="11057301" y="2195676"/>
                  <a:pt x="11053539" y="2181132"/>
                </a:cubicBezTo>
                <a:cubicBezTo>
                  <a:pt x="11096794" y="2184041"/>
                  <a:pt x="11181421" y="2216039"/>
                  <a:pt x="11222792" y="2280037"/>
                </a:cubicBezTo>
                <a:cubicBezTo>
                  <a:pt x="11149449" y="2291673"/>
                  <a:pt x="10953868" y="2233493"/>
                  <a:pt x="11006524" y="2280037"/>
                </a:cubicBezTo>
                <a:cubicBezTo>
                  <a:pt x="10891808" y="2312035"/>
                  <a:pt x="10944465" y="2294582"/>
                  <a:pt x="10942584" y="2280037"/>
                </a:cubicBezTo>
                <a:cubicBezTo>
                  <a:pt x="10941643" y="2280037"/>
                  <a:pt x="10920487" y="2282946"/>
                  <a:pt x="10899330" y="2288036"/>
                </a:cubicBezTo>
                <a:lnTo>
                  <a:pt x="10881528" y="2293632"/>
                </a:lnTo>
                <a:lnTo>
                  <a:pt x="10881465" y="2293582"/>
                </a:lnTo>
                <a:lnTo>
                  <a:pt x="10881321" y="2293698"/>
                </a:lnTo>
                <a:lnTo>
                  <a:pt x="10870123" y="2297218"/>
                </a:lnTo>
                <a:cubicBezTo>
                  <a:pt x="10862071" y="2300763"/>
                  <a:pt x="10856547" y="2304763"/>
                  <a:pt x="10856077" y="2309126"/>
                </a:cubicBezTo>
                <a:cubicBezTo>
                  <a:pt x="10861718" y="2314944"/>
                  <a:pt x="10867361" y="2306945"/>
                  <a:pt x="10873002" y="2300399"/>
                </a:cubicBezTo>
                <a:lnTo>
                  <a:pt x="10881321" y="2293698"/>
                </a:lnTo>
                <a:lnTo>
                  <a:pt x="10881528" y="2293632"/>
                </a:lnTo>
                <a:lnTo>
                  <a:pt x="10889928" y="2300399"/>
                </a:lnTo>
                <a:cubicBezTo>
                  <a:pt x="10888047" y="2306217"/>
                  <a:pt x="10861719" y="2332398"/>
                  <a:pt x="10871122" y="2346942"/>
                </a:cubicBezTo>
                <a:cubicBezTo>
                  <a:pt x="10884286" y="2335306"/>
                  <a:pt x="10899330" y="2328762"/>
                  <a:pt x="10912494" y="2323670"/>
                </a:cubicBezTo>
                <a:lnTo>
                  <a:pt x="10919200" y="2320429"/>
                </a:lnTo>
                <a:lnTo>
                  <a:pt x="10920017" y="2329489"/>
                </a:lnTo>
                <a:cubicBezTo>
                  <a:pt x="10978315" y="2320762"/>
                  <a:pt x="11064823" y="2317853"/>
                  <a:pt x="11138166" y="2329489"/>
                </a:cubicBezTo>
                <a:cubicBezTo>
                  <a:pt x="11066703" y="2381850"/>
                  <a:pt x="11166375" y="2352760"/>
                  <a:pt x="11205868" y="2384760"/>
                </a:cubicBezTo>
                <a:cubicBezTo>
                  <a:pt x="11185181" y="2378941"/>
                  <a:pt x="11181421" y="2387667"/>
                  <a:pt x="11198345" y="2405121"/>
                </a:cubicBezTo>
                <a:cubicBezTo>
                  <a:pt x="11010286" y="2533115"/>
                  <a:pt x="10683062" y="2492390"/>
                  <a:pt x="10532616" y="2512754"/>
                </a:cubicBezTo>
                <a:cubicBezTo>
                  <a:pt x="10355839" y="2538934"/>
                  <a:pt x="9942109" y="2701835"/>
                  <a:pt x="9793540" y="2620385"/>
                </a:cubicBezTo>
                <a:cubicBezTo>
                  <a:pt x="9825512" y="2608748"/>
                  <a:pt x="9833034" y="2614567"/>
                  <a:pt x="9868765" y="2600022"/>
                </a:cubicBezTo>
                <a:cubicBezTo>
                  <a:pt x="9849959" y="2588386"/>
                  <a:pt x="9855601" y="2582569"/>
                  <a:pt x="9883811" y="2579659"/>
                </a:cubicBezTo>
                <a:cubicBezTo>
                  <a:pt x="9699511" y="2626203"/>
                  <a:pt x="9588557" y="2629112"/>
                  <a:pt x="9464437" y="2637838"/>
                </a:cubicBezTo>
                <a:cubicBezTo>
                  <a:pt x="8926587" y="2681473"/>
                  <a:pt x="8377454" y="2771650"/>
                  <a:pt x="7830201" y="2888009"/>
                </a:cubicBezTo>
                <a:cubicBezTo>
                  <a:pt x="7298464" y="3001458"/>
                  <a:pt x="6706429" y="3124726"/>
                  <a:pt x="6152475" y="3246766"/>
                </a:cubicBezTo>
                <a:lnTo>
                  <a:pt x="5636287" y="3363156"/>
                </a:lnTo>
                <a:lnTo>
                  <a:pt x="5639310" y="3359260"/>
                </a:lnTo>
                <a:cubicBezTo>
                  <a:pt x="5635548" y="3357806"/>
                  <a:pt x="5631316" y="3356351"/>
                  <a:pt x="5627320" y="3357078"/>
                </a:cubicBezTo>
                <a:lnTo>
                  <a:pt x="5617269" y="3367444"/>
                </a:lnTo>
                <a:lnTo>
                  <a:pt x="5614860" y="3367987"/>
                </a:lnTo>
                <a:cubicBezTo>
                  <a:pt x="5609219" y="3309808"/>
                  <a:pt x="5122145" y="3493073"/>
                  <a:pt x="5041280" y="3431984"/>
                </a:cubicBezTo>
                <a:cubicBezTo>
                  <a:pt x="5075131" y="3399986"/>
                  <a:pt x="5218056" y="3373806"/>
                  <a:pt x="5214296" y="3370896"/>
                </a:cubicBezTo>
                <a:cubicBezTo>
                  <a:pt x="5243444" y="3334535"/>
                  <a:pt x="5403296" y="3283628"/>
                  <a:pt x="5562440" y="3245084"/>
                </a:cubicBezTo>
                <a:lnTo>
                  <a:pt x="5639651" y="3227840"/>
                </a:lnTo>
                <a:lnTo>
                  <a:pt x="5659585" y="3229448"/>
                </a:lnTo>
                <a:cubicBezTo>
                  <a:pt x="5692201" y="3227813"/>
                  <a:pt x="5730285" y="3218903"/>
                  <a:pt x="5769070" y="3207268"/>
                </a:cubicBezTo>
                <a:lnTo>
                  <a:pt x="5794271" y="3198726"/>
                </a:lnTo>
                <a:lnTo>
                  <a:pt x="5863890" y="3190575"/>
                </a:lnTo>
                <a:cubicBezTo>
                  <a:pt x="5884932" y="3189359"/>
                  <a:pt x="5899772" y="3190177"/>
                  <a:pt x="5906354" y="3193450"/>
                </a:cubicBezTo>
                <a:cubicBezTo>
                  <a:pt x="5898831" y="3207995"/>
                  <a:pt x="5889428" y="3216721"/>
                  <a:pt x="5878145" y="3219631"/>
                </a:cubicBezTo>
                <a:cubicBezTo>
                  <a:pt x="5883787" y="3219631"/>
                  <a:pt x="5994741" y="3167269"/>
                  <a:pt x="5994742" y="3170177"/>
                </a:cubicBezTo>
                <a:cubicBezTo>
                  <a:pt x="6100054" y="3205086"/>
                  <a:pt x="6500621" y="2972368"/>
                  <a:pt x="6555157" y="3068364"/>
                </a:cubicBezTo>
                <a:cubicBezTo>
                  <a:pt x="6763904" y="3088728"/>
                  <a:pt x="7119336" y="2928734"/>
                  <a:pt x="7339366" y="2879282"/>
                </a:cubicBezTo>
                <a:cubicBezTo>
                  <a:pt x="7378389" y="2870556"/>
                  <a:pt x="7439155" y="2848738"/>
                  <a:pt x="7510325" y="2822421"/>
                </a:cubicBezTo>
                <a:lnTo>
                  <a:pt x="7559547" y="2804245"/>
                </a:lnTo>
                <a:lnTo>
                  <a:pt x="7587752" y="2798287"/>
                </a:lnTo>
                <a:cubicBezTo>
                  <a:pt x="7767084" y="2761833"/>
                  <a:pt x="7946327" y="2727290"/>
                  <a:pt x="8125454" y="2696018"/>
                </a:cubicBezTo>
                <a:cubicBezTo>
                  <a:pt x="8046705" y="2636021"/>
                  <a:pt x="7820299" y="2708972"/>
                  <a:pt x="7623461" y="2780644"/>
                </a:cubicBezTo>
                <a:lnTo>
                  <a:pt x="7559547" y="2804245"/>
                </a:lnTo>
                <a:lnTo>
                  <a:pt x="7049520" y="2912009"/>
                </a:lnTo>
                <a:cubicBezTo>
                  <a:pt x="6690562" y="2989823"/>
                  <a:pt x="6331368" y="3069820"/>
                  <a:pt x="5972174" y="3141089"/>
                </a:cubicBezTo>
                <a:cubicBezTo>
                  <a:pt x="5949607" y="3145453"/>
                  <a:pt x="5918225" y="3156179"/>
                  <a:pt x="5882787" y="3168724"/>
                </a:cubicBezTo>
                <a:lnTo>
                  <a:pt x="5844206" y="3181800"/>
                </a:lnTo>
                <a:lnTo>
                  <a:pt x="5823842" y="3178541"/>
                </a:lnTo>
                <a:cubicBezTo>
                  <a:pt x="5817026" y="3178905"/>
                  <a:pt x="5811385" y="3181814"/>
                  <a:pt x="5810443" y="3190541"/>
                </a:cubicBezTo>
                <a:cubicBezTo>
                  <a:pt x="5816085" y="3187632"/>
                  <a:pt x="5821727" y="3187632"/>
                  <a:pt x="5827370" y="3187268"/>
                </a:cubicBezTo>
                <a:lnTo>
                  <a:pt x="5841666" y="3182662"/>
                </a:lnTo>
                <a:lnTo>
                  <a:pt x="5794271" y="3198726"/>
                </a:lnTo>
                <a:lnTo>
                  <a:pt x="5784204" y="3199904"/>
                </a:lnTo>
                <a:cubicBezTo>
                  <a:pt x="5752809" y="3204768"/>
                  <a:pt x="5717259" y="3211246"/>
                  <a:pt x="5679615" y="3218915"/>
                </a:cubicBezTo>
                <a:lnTo>
                  <a:pt x="5639651" y="3227840"/>
                </a:lnTo>
                <a:lnTo>
                  <a:pt x="5615353" y="3225881"/>
                </a:lnTo>
                <a:lnTo>
                  <a:pt x="5604759" y="3220044"/>
                </a:lnTo>
                <a:lnTo>
                  <a:pt x="5609220" y="3213812"/>
                </a:lnTo>
                <a:cubicBezTo>
                  <a:pt x="5605458" y="3212358"/>
                  <a:pt x="5600757" y="3213085"/>
                  <a:pt x="5596997" y="3215267"/>
                </a:cubicBezTo>
                <a:lnTo>
                  <a:pt x="5596759" y="3215635"/>
                </a:lnTo>
                <a:lnTo>
                  <a:pt x="5582893" y="3207995"/>
                </a:lnTo>
                <a:cubicBezTo>
                  <a:pt x="5550921" y="3245811"/>
                  <a:pt x="5274474" y="3315626"/>
                  <a:pt x="5250026" y="3283628"/>
                </a:cubicBezTo>
                <a:cubicBezTo>
                  <a:pt x="5274473" y="3257447"/>
                  <a:pt x="5336534" y="3242902"/>
                  <a:pt x="5285758" y="3234175"/>
                </a:cubicBezTo>
                <a:cubicBezTo>
                  <a:pt x="5289520" y="3266174"/>
                  <a:pt x="5180443" y="3309809"/>
                  <a:pt x="5161639" y="3286536"/>
                </a:cubicBezTo>
                <a:cubicBezTo>
                  <a:pt x="5219466" y="3295263"/>
                  <a:pt x="5123909" y="3276174"/>
                  <a:pt x="5087589" y="3284491"/>
                </a:cubicBezTo>
                <a:lnTo>
                  <a:pt x="5076085" y="3290789"/>
                </a:lnTo>
                <a:lnTo>
                  <a:pt x="5074660" y="3276356"/>
                </a:lnTo>
                <a:lnTo>
                  <a:pt x="5074661" y="3275031"/>
                </a:lnTo>
                <a:lnTo>
                  <a:pt x="5080538" y="3275265"/>
                </a:lnTo>
                <a:cubicBezTo>
                  <a:pt x="5083125" y="3273447"/>
                  <a:pt x="5085476" y="3270538"/>
                  <a:pt x="5088295" y="3269083"/>
                </a:cubicBezTo>
                <a:cubicBezTo>
                  <a:pt x="5087354" y="3269083"/>
                  <a:pt x="5085004" y="3266901"/>
                  <a:pt x="5081948" y="3266537"/>
                </a:cubicBezTo>
                <a:lnTo>
                  <a:pt x="5074661" y="3272298"/>
                </a:lnTo>
                <a:lnTo>
                  <a:pt x="5074661" y="3254901"/>
                </a:lnTo>
                <a:cubicBezTo>
                  <a:pt x="5075250" y="3249447"/>
                  <a:pt x="5076542" y="3246538"/>
                  <a:pt x="5078894" y="3248719"/>
                </a:cubicBezTo>
                <a:cubicBezTo>
                  <a:pt x="5065728" y="3269083"/>
                  <a:pt x="5060087" y="3269083"/>
                  <a:pt x="5056325" y="3245812"/>
                </a:cubicBezTo>
                <a:cubicBezTo>
                  <a:pt x="5011192" y="3245812"/>
                  <a:pt x="5071369" y="3271992"/>
                  <a:pt x="5061968" y="3266173"/>
                </a:cubicBezTo>
                <a:cubicBezTo>
                  <a:pt x="5050684" y="3280719"/>
                  <a:pt x="5043161" y="3254538"/>
                  <a:pt x="5033758" y="3274900"/>
                </a:cubicBezTo>
                <a:cubicBezTo>
                  <a:pt x="5056324" y="3289445"/>
                  <a:pt x="5045042" y="3292354"/>
                  <a:pt x="4998027" y="3286536"/>
                </a:cubicBezTo>
                <a:cubicBezTo>
                  <a:pt x="5125906" y="3207995"/>
                  <a:pt x="4909641" y="3301081"/>
                  <a:pt x="4909641" y="3301081"/>
                </a:cubicBezTo>
                <a:cubicBezTo>
                  <a:pt x="4964178" y="3274900"/>
                  <a:pt x="4856981" y="3283628"/>
                  <a:pt x="4811848" y="3309808"/>
                </a:cubicBezTo>
                <a:cubicBezTo>
                  <a:pt x="4812788" y="3263265"/>
                  <a:pt x="4802444" y="3264720"/>
                  <a:pt x="4787167" y="3279264"/>
                </a:cubicBezTo>
                <a:lnTo>
                  <a:pt x="4776555" y="3290467"/>
                </a:lnTo>
                <a:lnTo>
                  <a:pt x="4775177" y="3288400"/>
                </a:lnTo>
                <a:cubicBezTo>
                  <a:pt x="4774001" y="3287355"/>
                  <a:pt x="4774236" y="3288900"/>
                  <a:pt x="4775177" y="3291263"/>
                </a:cubicBezTo>
                <a:lnTo>
                  <a:pt x="4775405" y="3291682"/>
                </a:lnTo>
                <a:lnTo>
                  <a:pt x="4761337" y="3306536"/>
                </a:lnTo>
                <a:lnTo>
                  <a:pt x="4744337" y="3318910"/>
                </a:lnTo>
                <a:lnTo>
                  <a:pt x="4739211" y="3301808"/>
                </a:lnTo>
                <a:lnTo>
                  <a:pt x="4732601" y="3290090"/>
                </a:lnTo>
                <a:lnTo>
                  <a:pt x="4749407" y="3277764"/>
                </a:lnTo>
                <a:cubicBezTo>
                  <a:pt x="4759896" y="3269446"/>
                  <a:pt x="4726751" y="3290172"/>
                  <a:pt x="4725341" y="3274900"/>
                </a:cubicBezTo>
                <a:cubicBezTo>
                  <a:pt x="4794923" y="3228357"/>
                  <a:pt x="4789281" y="3286536"/>
                  <a:pt x="4830654" y="3266174"/>
                </a:cubicBezTo>
                <a:cubicBezTo>
                  <a:pt x="4821250" y="3205086"/>
                  <a:pt x="5084534" y="3181815"/>
                  <a:pt x="5077013" y="3152725"/>
                </a:cubicBezTo>
                <a:cubicBezTo>
                  <a:pt x="5065728" y="3161451"/>
                  <a:pt x="5061966" y="3158542"/>
                  <a:pt x="5065728" y="3143997"/>
                </a:cubicBezTo>
                <a:cubicBezTo>
                  <a:pt x="5093937" y="3143997"/>
                  <a:pt x="5095818" y="3155634"/>
                  <a:pt x="5071371" y="3173087"/>
                </a:cubicBezTo>
                <a:cubicBezTo>
                  <a:pt x="5187968" y="3196358"/>
                  <a:pt x="5353460" y="3097454"/>
                  <a:pt x="5385429" y="3065455"/>
                </a:cubicBezTo>
                <a:cubicBezTo>
                  <a:pt x="5193608" y="2966551"/>
                  <a:pt x="4994266" y="3100363"/>
                  <a:pt x="4789280" y="3141089"/>
                </a:cubicBezTo>
                <a:cubicBezTo>
                  <a:pt x="4577714" y="3181814"/>
                  <a:pt x="4364738" y="3223994"/>
                  <a:pt x="4155520" y="3267264"/>
                </a:cubicBezTo>
                <a:lnTo>
                  <a:pt x="3779068" y="3349012"/>
                </a:lnTo>
                <a:lnTo>
                  <a:pt x="3777376" y="3347851"/>
                </a:lnTo>
                <a:lnTo>
                  <a:pt x="3775142" y="3349865"/>
                </a:lnTo>
                <a:lnTo>
                  <a:pt x="3565138" y="3395468"/>
                </a:lnTo>
                <a:lnTo>
                  <a:pt x="3570656" y="3388350"/>
                </a:lnTo>
                <a:cubicBezTo>
                  <a:pt x="3563133" y="3385441"/>
                  <a:pt x="3553732" y="3382532"/>
                  <a:pt x="3548088" y="3397077"/>
                </a:cubicBezTo>
                <a:lnTo>
                  <a:pt x="3553719" y="3397948"/>
                </a:lnTo>
                <a:lnTo>
                  <a:pt x="3544328" y="3399986"/>
                </a:lnTo>
                <a:cubicBezTo>
                  <a:pt x="3538688" y="3341806"/>
                  <a:pt x="3051614" y="3525071"/>
                  <a:pt x="2970749" y="3463983"/>
                </a:cubicBezTo>
                <a:cubicBezTo>
                  <a:pt x="3004600" y="3431984"/>
                  <a:pt x="3147523" y="3405803"/>
                  <a:pt x="3143762" y="3402895"/>
                </a:cubicBezTo>
                <a:cubicBezTo>
                  <a:pt x="3172911" y="3366534"/>
                  <a:pt x="3332764" y="3315627"/>
                  <a:pt x="3491908" y="3277082"/>
                </a:cubicBezTo>
                <a:lnTo>
                  <a:pt x="3569118" y="3259839"/>
                </a:lnTo>
                <a:lnTo>
                  <a:pt x="3589052" y="3261447"/>
                </a:lnTo>
                <a:cubicBezTo>
                  <a:pt x="3621670" y="3259810"/>
                  <a:pt x="3659751" y="3250903"/>
                  <a:pt x="3698539" y="3239267"/>
                </a:cubicBezTo>
                <a:lnTo>
                  <a:pt x="3723742" y="3230724"/>
                </a:lnTo>
                <a:lnTo>
                  <a:pt x="3793358" y="3222573"/>
                </a:lnTo>
                <a:cubicBezTo>
                  <a:pt x="3814401" y="3221357"/>
                  <a:pt x="3829238" y="3222175"/>
                  <a:pt x="3835821" y="3225448"/>
                </a:cubicBezTo>
                <a:cubicBezTo>
                  <a:pt x="3828299" y="3239993"/>
                  <a:pt x="3818896" y="3248720"/>
                  <a:pt x="3807613" y="3251629"/>
                </a:cubicBezTo>
                <a:cubicBezTo>
                  <a:pt x="3813256" y="3251629"/>
                  <a:pt x="3924208" y="3199267"/>
                  <a:pt x="3924209" y="3202177"/>
                </a:cubicBezTo>
                <a:cubicBezTo>
                  <a:pt x="4029522" y="3237084"/>
                  <a:pt x="4430086" y="3004367"/>
                  <a:pt x="4484624" y="3100363"/>
                </a:cubicBezTo>
                <a:cubicBezTo>
                  <a:pt x="4922805" y="3143997"/>
                  <a:pt x="5590413" y="2853102"/>
                  <a:pt x="5985338" y="2751287"/>
                </a:cubicBezTo>
                <a:cubicBezTo>
                  <a:pt x="5979696" y="2745470"/>
                  <a:pt x="5947726" y="2757106"/>
                  <a:pt x="5966532" y="2745470"/>
                </a:cubicBezTo>
                <a:cubicBezTo>
                  <a:pt x="5281997" y="2870555"/>
                  <a:pt x="4589937" y="3036366"/>
                  <a:pt x="3901643" y="3173087"/>
                </a:cubicBezTo>
                <a:cubicBezTo>
                  <a:pt x="3879075" y="3177451"/>
                  <a:pt x="3847692" y="3188178"/>
                  <a:pt x="3812256" y="3200722"/>
                </a:cubicBezTo>
                <a:lnTo>
                  <a:pt x="3723742" y="3230724"/>
                </a:lnTo>
                <a:lnTo>
                  <a:pt x="3713671" y="3231902"/>
                </a:lnTo>
                <a:cubicBezTo>
                  <a:pt x="3682273" y="3236766"/>
                  <a:pt x="3646728" y="3243244"/>
                  <a:pt x="3609083" y="3250913"/>
                </a:cubicBezTo>
                <a:lnTo>
                  <a:pt x="3569118" y="3259839"/>
                </a:lnTo>
                <a:lnTo>
                  <a:pt x="3544821" y="3257879"/>
                </a:lnTo>
                <a:lnTo>
                  <a:pt x="3534085" y="3251963"/>
                </a:lnTo>
                <a:lnTo>
                  <a:pt x="3540567" y="3242902"/>
                </a:lnTo>
                <a:cubicBezTo>
                  <a:pt x="3536807" y="3241448"/>
                  <a:pt x="3532106" y="3242175"/>
                  <a:pt x="3528344" y="3244357"/>
                </a:cubicBezTo>
                <a:lnTo>
                  <a:pt x="3526226" y="3247633"/>
                </a:lnTo>
                <a:lnTo>
                  <a:pt x="3512359" y="3239993"/>
                </a:lnTo>
                <a:cubicBezTo>
                  <a:pt x="3480390" y="3277809"/>
                  <a:pt x="3203941" y="3347625"/>
                  <a:pt x="3179494" y="3315626"/>
                </a:cubicBezTo>
                <a:cubicBezTo>
                  <a:pt x="3203940" y="3289445"/>
                  <a:pt x="3266000" y="3274900"/>
                  <a:pt x="3215227" y="3266174"/>
                </a:cubicBezTo>
                <a:cubicBezTo>
                  <a:pt x="3218986" y="3298173"/>
                  <a:pt x="3109912" y="3341806"/>
                  <a:pt x="3091107" y="3318535"/>
                </a:cubicBezTo>
                <a:cubicBezTo>
                  <a:pt x="3148935" y="3327263"/>
                  <a:pt x="3053378" y="3308172"/>
                  <a:pt x="3017058" y="3316490"/>
                </a:cubicBezTo>
                <a:lnTo>
                  <a:pt x="3005554" y="3322787"/>
                </a:lnTo>
                <a:lnTo>
                  <a:pt x="3004129" y="3308354"/>
                </a:lnTo>
                <a:lnTo>
                  <a:pt x="3004129" y="3304046"/>
                </a:lnTo>
                <a:lnTo>
                  <a:pt x="3011887" y="3304354"/>
                </a:lnTo>
                <a:cubicBezTo>
                  <a:pt x="3014473" y="3302535"/>
                  <a:pt x="3016822" y="3299627"/>
                  <a:pt x="3019643" y="3298173"/>
                </a:cubicBezTo>
                <a:cubicBezTo>
                  <a:pt x="3018702" y="3298173"/>
                  <a:pt x="3016354" y="3295991"/>
                  <a:pt x="3013296" y="3295627"/>
                </a:cubicBezTo>
                <a:lnTo>
                  <a:pt x="3004129" y="3302876"/>
                </a:lnTo>
                <a:lnTo>
                  <a:pt x="3004129" y="3286901"/>
                </a:lnTo>
                <a:cubicBezTo>
                  <a:pt x="3004715" y="3281446"/>
                  <a:pt x="3006010" y="3278538"/>
                  <a:pt x="3008360" y="3280719"/>
                </a:cubicBezTo>
                <a:cubicBezTo>
                  <a:pt x="2995196" y="3301081"/>
                  <a:pt x="2989554" y="3301081"/>
                  <a:pt x="2985794" y="3277809"/>
                </a:cubicBezTo>
                <a:cubicBezTo>
                  <a:pt x="2940659" y="3277809"/>
                  <a:pt x="3000838" y="3303990"/>
                  <a:pt x="2991435" y="3298173"/>
                </a:cubicBezTo>
                <a:cubicBezTo>
                  <a:pt x="2980151" y="3312718"/>
                  <a:pt x="2972628" y="3286536"/>
                  <a:pt x="2963223" y="3306899"/>
                </a:cubicBezTo>
                <a:cubicBezTo>
                  <a:pt x="2985793" y="3321444"/>
                  <a:pt x="2974510" y="3324353"/>
                  <a:pt x="2927494" y="3318535"/>
                </a:cubicBezTo>
                <a:cubicBezTo>
                  <a:pt x="3055374" y="3239993"/>
                  <a:pt x="2839107" y="3333080"/>
                  <a:pt x="2839107" y="3333080"/>
                </a:cubicBezTo>
                <a:cubicBezTo>
                  <a:pt x="2893645" y="3306899"/>
                  <a:pt x="2786449" y="3315626"/>
                  <a:pt x="2741316" y="3341806"/>
                </a:cubicBezTo>
                <a:cubicBezTo>
                  <a:pt x="2742258" y="3295264"/>
                  <a:pt x="2731911" y="3296718"/>
                  <a:pt x="2716635" y="3311263"/>
                </a:cubicBezTo>
                <a:lnTo>
                  <a:pt x="2708266" y="3320098"/>
                </a:lnTo>
                <a:lnTo>
                  <a:pt x="2706525" y="3317490"/>
                </a:lnTo>
                <a:cubicBezTo>
                  <a:pt x="2705351" y="3316445"/>
                  <a:pt x="2705584" y="3317990"/>
                  <a:pt x="2706526" y="3320353"/>
                </a:cubicBezTo>
                <a:lnTo>
                  <a:pt x="2707073" y="3321358"/>
                </a:lnTo>
                <a:lnTo>
                  <a:pt x="2690804" y="3338535"/>
                </a:lnTo>
                <a:lnTo>
                  <a:pt x="2673803" y="3350910"/>
                </a:lnTo>
                <a:lnTo>
                  <a:pt x="2668679" y="3333807"/>
                </a:lnTo>
                <a:lnTo>
                  <a:pt x="2662068" y="3322088"/>
                </a:lnTo>
                <a:lnTo>
                  <a:pt x="2678875" y="3309762"/>
                </a:lnTo>
                <a:cubicBezTo>
                  <a:pt x="2689363" y="3301445"/>
                  <a:pt x="2656218" y="3322172"/>
                  <a:pt x="2654808" y="3306899"/>
                </a:cubicBezTo>
                <a:cubicBezTo>
                  <a:pt x="2724389" y="3260355"/>
                  <a:pt x="2718747" y="3318535"/>
                  <a:pt x="2760122" y="3298173"/>
                </a:cubicBezTo>
                <a:cubicBezTo>
                  <a:pt x="2750718" y="3237084"/>
                  <a:pt x="3014000" y="3213812"/>
                  <a:pt x="3006480" y="3184723"/>
                </a:cubicBezTo>
                <a:cubicBezTo>
                  <a:pt x="2995195" y="3193450"/>
                  <a:pt x="2991435" y="3190541"/>
                  <a:pt x="2995195" y="3175996"/>
                </a:cubicBezTo>
                <a:cubicBezTo>
                  <a:pt x="3023406" y="3175996"/>
                  <a:pt x="3025284" y="3187632"/>
                  <a:pt x="3000837" y="3205086"/>
                </a:cubicBezTo>
                <a:cubicBezTo>
                  <a:pt x="3117434" y="3228357"/>
                  <a:pt x="3282928" y="3129452"/>
                  <a:pt x="3314898" y="3097454"/>
                </a:cubicBezTo>
                <a:cubicBezTo>
                  <a:pt x="3217106" y="3048002"/>
                  <a:pt x="3012119" y="3109090"/>
                  <a:pt x="2965106" y="3129452"/>
                </a:cubicBezTo>
                <a:cubicBezTo>
                  <a:pt x="2966986" y="3126544"/>
                  <a:pt x="3028107" y="3096000"/>
                  <a:pt x="3092282" y="3068728"/>
                </a:cubicBezTo>
                <a:lnTo>
                  <a:pt x="3161370" y="3042620"/>
                </a:lnTo>
                <a:lnTo>
                  <a:pt x="3172911" y="3042547"/>
                </a:lnTo>
                <a:cubicBezTo>
                  <a:pt x="3200649" y="3041456"/>
                  <a:pt x="3231209" y="3037821"/>
                  <a:pt x="3237790" y="3027639"/>
                </a:cubicBezTo>
                <a:cubicBezTo>
                  <a:pt x="3230739" y="3022549"/>
                  <a:pt x="3210408" y="3026003"/>
                  <a:pt x="3183814" y="3034139"/>
                </a:cubicBezTo>
                <a:lnTo>
                  <a:pt x="3161370" y="3042620"/>
                </a:lnTo>
                <a:lnTo>
                  <a:pt x="3136770" y="3042774"/>
                </a:lnTo>
                <a:cubicBezTo>
                  <a:pt x="3127661" y="3042547"/>
                  <a:pt x="3122608" y="3042184"/>
                  <a:pt x="3124955" y="3042183"/>
                </a:cubicBezTo>
                <a:cubicBezTo>
                  <a:pt x="3143763" y="3042184"/>
                  <a:pt x="3147524" y="3033457"/>
                  <a:pt x="3140003" y="3016003"/>
                </a:cubicBezTo>
                <a:cubicBezTo>
                  <a:pt x="3143763" y="3024731"/>
                  <a:pt x="3147995" y="3028366"/>
                  <a:pt x="3152698" y="3026549"/>
                </a:cubicBezTo>
                <a:lnTo>
                  <a:pt x="3155489" y="3022556"/>
                </a:lnTo>
                <a:lnTo>
                  <a:pt x="3151285" y="3039274"/>
                </a:lnTo>
                <a:cubicBezTo>
                  <a:pt x="3147523" y="2989822"/>
                  <a:pt x="3281048" y="2984005"/>
                  <a:pt x="3292330" y="2984005"/>
                </a:cubicBezTo>
                <a:cubicBezTo>
                  <a:pt x="3286689" y="2984005"/>
                  <a:pt x="3262241" y="2995641"/>
                  <a:pt x="3262239" y="3007277"/>
                </a:cubicBezTo>
                <a:cubicBezTo>
                  <a:pt x="3354391" y="2914190"/>
                  <a:pt x="3713584" y="2835648"/>
                  <a:pt x="3820775" y="2835647"/>
                </a:cubicBezTo>
                <a:cubicBezTo>
                  <a:pt x="3807612" y="2824012"/>
                  <a:pt x="3805732" y="2818194"/>
                  <a:pt x="3788808" y="2826921"/>
                </a:cubicBezTo>
                <a:cubicBezTo>
                  <a:pt x="3788807" y="2824012"/>
                  <a:pt x="3786926" y="2824012"/>
                  <a:pt x="3783164" y="2824012"/>
                </a:cubicBezTo>
                <a:cubicBezTo>
                  <a:pt x="3815133" y="2789105"/>
                  <a:pt x="3839584" y="2809467"/>
                  <a:pt x="3841464" y="2847283"/>
                </a:cubicBezTo>
                <a:cubicBezTo>
                  <a:pt x="3862150" y="2850193"/>
                  <a:pt x="3936434" y="2816740"/>
                  <a:pt x="4007190" y="2786559"/>
                </a:cubicBezTo>
                <a:lnTo>
                  <a:pt x="4075323" y="2759786"/>
                </a:lnTo>
                <a:lnTo>
                  <a:pt x="4118496" y="2748334"/>
                </a:lnTo>
                <a:lnTo>
                  <a:pt x="4148046" y="2745790"/>
                </a:lnTo>
                <a:lnTo>
                  <a:pt x="4151759" y="2771650"/>
                </a:lnTo>
                <a:cubicBezTo>
                  <a:pt x="4195014" y="2736743"/>
                  <a:pt x="4307848" y="2757106"/>
                  <a:pt x="4317252" y="2748379"/>
                </a:cubicBezTo>
                <a:cubicBezTo>
                  <a:pt x="4310670" y="2744015"/>
                  <a:pt x="4342640" y="2724381"/>
                  <a:pt x="4376490" y="2706926"/>
                </a:cubicBezTo>
                <a:lnTo>
                  <a:pt x="4415131" y="2688774"/>
                </a:lnTo>
                <a:lnTo>
                  <a:pt x="4424217" y="2689682"/>
                </a:lnTo>
                <a:lnTo>
                  <a:pt x="4423976" y="2693155"/>
                </a:lnTo>
                <a:cubicBezTo>
                  <a:pt x="4425679" y="2693768"/>
                  <a:pt x="4428383" y="2693211"/>
                  <a:pt x="4432188" y="2690955"/>
                </a:cubicBezTo>
                <a:lnTo>
                  <a:pt x="4432698" y="2690529"/>
                </a:lnTo>
                <a:lnTo>
                  <a:pt x="4446248" y="2691883"/>
                </a:lnTo>
                <a:lnTo>
                  <a:pt x="4451810" y="2691993"/>
                </a:lnTo>
                <a:lnTo>
                  <a:pt x="4448893" y="2698927"/>
                </a:lnTo>
                <a:cubicBezTo>
                  <a:pt x="4452654" y="2701836"/>
                  <a:pt x="4456885" y="2698927"/>
                  <a:pt x="4459004" y="2694927"/>
                </a:cubicBezTo>
                <a:lnTo>
                  <a:pt x="4458313" y="2692123"/>
                </a:lnTo>
                <a:lnTo>
                  <a:pt x="4467123" y="2692298"/>
                </a:lnTo>
                <a:lnTo>
                  <a:pt x="4461793" y="2702564"/>
                </a:lnTo>
                <a:cubicBezTo>
                  <a:pt x="4458296" y="2706745"/>
                  <a:pt x="4453597" y="2709835"/>
                  <a:pt x="4447013" y="2710563"/>
                </a:cubicBezTo>
                <a:cubicBezTo>
                  <a:pt x="4478982" y="2736743"/>
                  <a:pt x="4490266" y="2687290"/>
                  <a:pt x="4501550" y="2684382"/>
                </a:cubicBezTo>
                <a:cubicBezTo>
                  <a:pt x="4498965" y="2689110"/>
                  <a:pt x="4492499" y="2691609"/>
                  <a:pt x="4483000" y="2692615"/>
                </a:cubicBezTo>
                <a:lnTo>
                  <a:pt x="4467123" y="2692298"/>
                </a:lnTo>
                <a:lnTo>
                  <a:pt x="4469348" y="2688019"/>
                </a:lnTo>
                <a:cubicBezTo>
                  <a:pt x="4472872" y="2677837"/>
                  <a:pt x="4474281" y="2668383"/>
                  <a:pt x="4478982" y="2669837"/>
                </a:cubicBezTo>
                <a:cubicBezTo>
                  <a:pt x="4452656" y="2652383"/>
                  <a:pt x="4432438" y="2666928"/>
                  <a:pt x="4424915" y="2679655"/>
                </a:cubicBezTo>
                <a:lnTo>
                  <a:pt x="4424582" y="2684435"/>
                </a:lnTo>
                <a:lnTo>
                  <a:pt x="4424094" y="2684564"/>
                </a:lnTo>
                <a:lnTo>
                  <a:pt x="4415131" y="2688774"/>
                </a:lnTo>
                <a:lnTo>
                  <a:pt x="4338410" y="2681109"/>
                </a:lnTo>
                <a:cubicBezTo>
                  <a:pt x="4278113" y="2677018"/>
                  <a:pt x="4213320" y="2679269"/>
                  <a:pt x="4166840" y="2707648"/>
                </a:cubicBezTo>
                <a:lnTo>
                  <a:pt x="4130686" y="2742243"/>
                </a:lnTo>
                <a:lnTo>
                  <a:pt x="4103539" y="2748698"/>
                </a:lnTo>
                <a:lnTo>
                  <a:pt x="4075323" y="2759786"/>
                </a:lnTo>
                <a:lnTo>
                  <a:pt x="4067602" y="2761833"/>
                </a:lnTo>
                <a:cubicBezTo>
                  <a:pt x="4031871" y="2771651"/>
                  <a:pt x="3996610" y="2780378"/>
                  <a:pt x="3986270" y="2771651"/>
                </a:cubicBezTo>
                <a:cubicBezTo>
                  <a:pt x="3986270" y="2771651"/>
                  <a:pt x="4006955" y="2754197"/>
                  <a:pt x="4006955" y="2754197"/>
                </a:cubicBezTo>
                <a:cubicBezTo>
                  <a:pt x="4006013" y="2752742"/>
                  <a:pt x="3992378" y="2751288"/>
                  <a:pt x="3982038" y="2752378"/>
                </a:cubicBezTo>
                <a:lnTo>
                  <a:pt x="3978910" y="2753473"/>
                </a:lnTo>
                <a:lnTo>
                  <a:pt x="3979684" y="2748794"/>
                </a:lnTo>
                <a:cubicBezTo>
                  <a:pt x="3991177" y="2721471"/>
                  <a:pt x="4037044" y="2772378"/>
                  <a:pt x="4116028" y="2716380"/>
                </a:cubicBezTo>
                <a:cubicBezTo>
                  <a:pt x="4122610" y="2714198"/>
                  <a:pt x="4115323" y="2714017"/>
                  <a:pt x="4100719" y="2715154"/>
                </a:cubicBezTo>
                <a:lnTo>
                  <a:pt x="4051136" y="2720749"/>
                </a:lnTo>
                <a:lnTo>
                  <a:pt x="4056084" y="2713836"/>
                </a:lnTo>
                <a:cubicBezTo>
                  <a:pt x="4057494" y="2710927"/>
                  <a:pt x="4054909" y="2712018"/>
                  <a:pt x="4051149" y="2714927"/>
                </a:cubicBezTo>
                <a:lnTo>
                  <a:pt x="4044592" y="2721487"/>
                </a:lnTo>
                <a:lnTo>
                  <a:pt x="4041509" y="2721835"/>
                </a:lnTo>
                <a:cubicBezTo>
                  <a:pt x="3996140" y="2728016"/>
                  <a:pt x="3947717" y="2736744"/>
                  <a:pt x="3948656" y="2742561"/>
                </a:cubicBezTo>
                <a:cubicBezTo>
                  <a:pt x="3997550" y="2713472"/>
                  <a:pt x="3820774" y="2783286"/>
                  <a:pt x="3826418" y="2789105"/>
                </a:cubicBezTo>
                <a:cubicBezTo>
                  <a:pt x="3839583" y="2742561"/>
                  <a:pt x="3589463" y="2812376"/>
                  <a:pt x="3542449" y="2832739"/>
                </a:cubicBezTo>
                <a:cubicBezTo>
                  <a:pt x="3531166" y="2858919"/>
                  <a:pt x="3059137" y="2905463"/>
                  <a:pt x="2965106" y="2917099"/>
                </a:cubicBezTo>
                <a:cubicBezTo>
                  <a:pt x="2978270" y="2920008"/>
                  <a:pt x="2985793" y="2911280"/>
                  <a:pt x="2985793" y="2893827"/>
                </a:cubicBezTo>
                <a:cubicBezTo>
                  <a:pt x="2968869" y="2920008"/>
                  <a:pt x="2972629" y="2890918"/>
                  <a:pt x="2951943" y="2899645"/>
                </a:cubicBezTo>
                <a:cubicBezTo>
                  <a:pt x="2948182" y="2914190"/>
                  <a:pt x="2951943" y="2925825"/>
                  <a:pt x="2966988" y="2931644"/>
                </a:cubicBezTo>
                <a:cubicBezTo>
                  <a:pt x="2940659" y="2917099"/>
                  <a:pt x="2865434" y="2954915"/>
                  <a:pt x="2903047" y="2908371"/>
                </a:cubicBezTo>
                <a:cubicBezTo>
                  <a:pt x="2769525" y="2789105"/>
                  <a:pt x="2122599" y="3065455"/>
                  <a:pt x="1990958" y="3091637"/>
                </a:cubicBezTo>
                <a:cubicBezTo>
                  <a:pt x="1880943" y="3114908"/>
                  <a:pt x="1764817" y="3138180"/>
                  <a:pt x="1650335" y="3161451"/>
                </a:cubicBezTo>
                <a:lnTo>
                  <a:pt x="1561147" y="3179817"/>
                </a:lnTo>
                <a:lnTo>
                  <a:pt x="1562183" y="3175996"/>
                </a:lnTo>
                <a:cubicBezTo>
                  <a:pt x="1559362" y="3171633"/>
                  <a:pt x="1557010" y="3173088"/>
                  <a:pt x="1554896" y="3176360"/>
                </a:cubicBezTo>
                <a:lnTo>
                  <a:pt x="1552125" y="3181676"/>
                </a:lnTo>
                <a:lnTo>
                  <a:pt x="1480818" y="3196359"/>
                </a:lnTo>
                <a:cubicBezTo>
                  <a:pt x="1425369" y="3207995"/>
                  <a:pt x="1371303" y="3219631"/>
                  <a:pt x="1319585" y="3231267"/>
                </a:cubicBezTo>
                <a:cubicBezTo>
                  <a:pt x="1313944" y="3173087"/>
                  <a:pt x="826870" y="3356351"/>
                  <a:pt x="746005" y="3295264"/>
                </a:cubicBezTo>
                <a:cubicBezTo>
                  <a:pt x="779855" y="3263265"/>
                  <a:pt x="922781" y="3237084"/>
                  <a:pt x="919019" y="3234174"/>
                </a:cubicBezTo>
                <a:cubicBezTo>
                  <a:pt x="948169" y="3197813"/>
                  <a:pt x="1108020" y="3146906"/>
                  <a:pt x="1267165" y="3108363"/>
                </a:cubicBezTo>
                <a:lnTo>
                  <a:pt x="1337955" y="3092553"/>
                </a:lnTo>
                <a:lnTo>
                  <a:pt x="1356210" y="3096586"/>
                </a:lnTo>
                <a:cubicBezTo>
                  <a:pt x="1386487" y="3100034"/>
                  <a:pt x="1424003" y="3098886"/>
                  <a:pt x="1466360" y="3094318"/>
                </a:cubicBezTo>
                <a:lnTo>
                  <a:pt x="1592898" y="3073602"/>
                </a:lnTo>
                <a:lnTo>
                  <a:pt x="1582868" y="3082909"/>
                </a:lnTo>
                <a:cubicBezTo>
                  <a:pt x="1584280" y="3082909"/>
                  <a:pt x="1592271" y="3079636"/>
                  <a:pt x="1603467" y="3074774"/>
                </a:cubicBezTo>
                <a:lnTo>
                  <a:pt x="1616668" y="3068912"/>
                </a:lnTo>
                <a:lnTo>
                  <a:pt x="1759409" y="3035275"/>
                </a:lnTo>
                <a:lnTo>
                  <a:pt x="1797302" y="3024786"/>
                </a:lnTo>
                <a:lnTo>
                  <a:pt x="1823792" y="3018776"/>
                </a:lnTo>
                <a:lnTo>
                  <a:pt x="1851838" y="3009689"/>
                </a:lnTo>
                <a:lnTo>
                  <a:pt x="1913527" y="2992613"/>
                </a:lnTo>
                <a:cubicBezTo>
                  <a:pt x="2013162" y="2963601"/>
                  <a:pt x="2103379" y="2935024"/>
                  <a:pt x="2164991" y="2916285"/>
                </a:cubicBezTo>
                <a:lnTo>
                  <a:pt x="2181536" y="2911364"/>
                </a:lnTo>
                <a:lnTo>
                  <a:pt x="2224466" y="2909889"/>
                </a:lnTo>
                <a:cubicBezTo>
                  <a:pt x="2240844" y="2912781"/>
                  <a:pt x="2253066" y="2919644"/>
                  <a:pt x="2259882" y="2931644"/>
                </a:cubicBezTo>
                <a:cubicBezTo>
                  <a:pt x="2281745" y="2933825"/>
                  <a:pt x="2358350" y="2904099"/>
                  <a:pt x="2447749" y="2869311"/>
                </a:cubicBezTo>
                <a:lnTo>
                  <a:pt x="2516397" y="2842866"/>
                </a:lnTo>
                <a:lnTo>
                  <a:pt x="2541503" y="2838193"/>
                </a:lnTo>
                <a:cubicBezTo>
                  <a:pt x="2650576" y="2817467"/>
                  <a:pt x="2752598" y="2796378"/>
                  <a:pt x="2807136" y="2777469"/>
                </a:cubicBezTo>
                <a:cubicBezTo>
                  <a:pt x="2786450" y="2746925"/>
                  <a:pt x="2664213" y="2786923"/>
                  <a:pt x="2539856" y="2833829"/>
                </a:cubicBezTo>
                <a:lnTo>
                  <a:pt x="2516397" y="2842866"/>
                </a:lnTo>
                <a:lnTo>
                  <a:pt x="2377658" y="2868692"/>
                </a:lnTo>
                <a:cubicBezTo>
                  <a:pt x="2324647" y="2878555"/>
                  <a:pt x="2274930" y="2888009"/>
                  <a:pt x="2233555" y="2896736"/>
                </a:cubicBezTo>
                <a:cubicBezTo>
                  <a:pt x="2226504" y="2898373"/>
                  <a:pt x="2217064" y="2900917"/>
                  <a:pt x="2205536" y="2904225"/>
                </a:cubicBezTo>
                <a:lnTo>
                  <a:pt x="2181536" y="2911364"/>
                </a:lnTo>
                <a:lnTo>
                  <a:pt x="2164121" y="2911963"/>
                </a:lnTo>
                <a:cubicBezTo>
                  <a:pt x="2093818" y="2923621"/>
                  <a:pt x="1997402" y="2960539"/>
                  <a:pt x="1908685" y="2991271"/>
                </a:cubicBezTo>
                <a:lnTo>
                  <a:pt x="1851838" y="3009689"/>
                </a:lnTo>
                <a:lnTo>
                  <a:pt x="1797302" y="3024786"/>
                </a:lnTo>
                <a:lnTo>
                  <a:pt x="1751545" y="3035167"/>
                </a:lnTo>
                <a:cubicBezTo>
                  <a:pt x="1730408" y="3038002"/>
                  <a:pt x="1712629" y="3037821"/>
                  <a:pt x="1699465" y="3033457"/>
                </a:cubicBezTo>
                <a:cubicBezTo>
                  <a:pt x="1699465" y="3032003"/>
                  <a:pt x="1671727" y="3044366"/>
                  <a:pt x="1643284" y="3057092"/>
                </a:cubicBezTo>
                <a:lnTo>
                  <a:pt x="1616668" y="3068912"/>
                </a:lnTo>
                <a:lnTo>
                  <a:pt x="1605558" y="3071530"/>
                </a:lnTo>
                <a:lnTo>
                  <a:pt x="1592898" y="3073602"/>
                </a:lnTo>
                <a:lnTo>
                  <a:pt x="1611078" y="3056729"/>
                </a:lnTo>
                <a:cubicBezTo>
                  <a:pt x="1591333" y="3046911"/>
                  <a:pt x="1497273" y="3059183"/>
                  <a:pt x="1384338" y="3082194"/>
                </a:cubicBezTo>
                <a:lnTo>
                  <a:pt x="1337955" y="3092553"/>
                </a:lnTo>
                <a:lnTo>
                  <a:pt x="1316524" y="3087818"/>
                </a:lnTo>
                <a:lnTo>
                  <a:pt x="1303566" y="3079886"/>
                </a:lnTo>
                <a:lnTo>
                  <a:pt x="1314178" y="3078545"/>
                </a:lnTo>
                <a:cubicBezTo>
                  <a:pt x="1318176" y="3077091"/>
                  <a:pt x="1321467" y="3074183"/>
                  <a:pt x="1321466" y="3068364"/>
                </a:cubicBezTo>
                <a:cubicBezTo>
                  <a:pt x="1317705" y="3066910"/>
                  <a:pt x="1313005" y="3067637"/>
                  <a:pt x="1309242" y="3069819"/>
                </a:cubicBezTo>
                <a:lnTo>
                  <a:pt x="1302970" y="3079521"/>
                </a:lnTo>
                <a:lnTo>
                  <a:pt x="1289496" y="3071274"/>
                </a:lnTo>
                <a:cubicBezTo>
                  <a:pt x="1285499" y="3076001"/>
                  <a:pt x="1277685" y="3081227"/>
                  <a:pt x="1267018" y="3086694"/>
                </a:cubicBezTo>
                <a:lnTo>
                  <a:pt x="1248404" y="3094618"/>
                </a:lnTo>
                <a:lnTo>
                  <a:pt x="1248124" y="3094546"/>
                </a:lnTo>
                <a:lnTo>
                  <a:pt x="1245989" y="3095647"/>
                </a:lnTo>
                <a:lnTo>
                  <a:pt x="1227437" y="3103544"/>
                </a:lnTo>
                <a:cubicBezTo>
                  <a:pt x="1135052" y="3137635"/>
                  <a:pt x="974968" y="3170906"/>
                  <a:pt x="956631" y="3146906"/>
                </a:cubicBezTo>
                <a:cubicBezTo>
                  <a:pt x="981078" y="3120726"/>
                  <a:pt x="1043138" y="3106180"/>
                  <a:pt x="992362" y="3097454"/>
                </a:cubicBezTo>
                <a:cubicBezTo>
                  <a:pt x="996123" y="3129452"/>
                  <a:pt x="887049" y="3173087"/>
                  <a:pt x="868243" y="3149815"/>
                </a:cubicBezTo>
                <a:cubicBezTo>
                  <a:pt x="926071" y="3158542"/>
                  <a:pt x="830514" y="3139452"/>
                  <a:pt x="794196" y="3147770"/>
                </a:cubicBezTo>
                <a:lnTo>
                  <a:pt x="782690" y="3154069"/>
                </a:lnTo>
                <a:lnTo>
                  <a:pt x="781266" y="3139634"/>
                </a:lnTo>
                <a:cubicBezTo>
                  <a:pt x="780326" y="3123635"/>
                  <a:pt x="780796" y="3107635"/>
                  <a:pt x="785497" y="3111999"/>
                </a:cubicBezTo>
                <a:cubicBezTo>
                  <a:pt x="772332" y="3132361"/>
                  <a:pt x="766692" y="3132361"/>
                  <a:pt x="762930" y="3109090"/>
                </a:cubicBezTo>
                <a:cubicBezTo>
                  <a:pt x="717796" y="3109090"/>
                  <a:pt x="777974" y="3135271"/>
                  <a:pt x="768572" y="3129452"/>
                </a:cubicBezTo>
                <a:cubicBezTo>
                  <a:pt x="757287" y="3143997"/>
                  <a:pt x="749766" y="3117816"/>
                  <a:pt x="740362" y="3138180"/>
                </a:cubicBezTo>
                <a:cubicBezTo>
                  <a:pt x="762929" y="3152725"/>
                  <a:pt x="751646" y="3155634"/>
                  <a:pt x="704631" y="3149815"/>
                </a:cubicBezTo>
                <a:cubicBezTo>
                  <a:pt x="832512" y="3071274"/>
                  <a:pt x="616243" y="3164360"/>
                  <a:pt x="616243" y="3164360"/>
                </a:cubicBezTo>
                <a:cubicBezTo>
                  <a:pt x="670780" y="3138180"/>
                  <a:pt x="563588" y="3146906"/>
                  <a:pt x="518453" y="3173087"/>
                </a:cubicBezTo>
                <a:cubicBezTo>
                  <a:pt x="519394" y="3126544"/>
                  <a:pt x="509051" y="3127998"/>
                  <a:pt x="493770" y="3142544"/>
                </a:cubicBezTo>
                <a:lnTo>
                  <a:pt x="489886" y="3146644"/>
                </a:lnTo>
                <a:lnTo>
                  <a:pt x="487424" y="3142953"/>
                </a:lnTo>
                <a:cubicBezTo>
                  <a:pt x="486247" y="3141907"/>
                  <a:pt x="486483" y="3143452"/>
                  <a:pt x="487424" y="3145816"/>
                </a:cubicBezTo>
                <a:lnTo>
                  <a:pt x="488609" y="3147993"/>
                </a:lnTo>
                <a:lnTo>
                  <a:pt x="467940" y="3169815"/>
                </a:lnTo>
                <a:lnTo>
                  <a:pt x="450941" y="3182190"/>
                </a:lnTo>
                <a:lnTo>
                  <a:pt x="445816" y="3165088"/>
                </a:lnTo>
                <a:lnTo>
                  <a:pt x="439205" y="3153368"/>
                </a:lnTo>
                <a:lnTo>
                  <a:pt x="456012" y="3141043"/>
                </a:lnTo>
                <a:cubicBezTo>
                  <a:pt x="466502" y="3132726"/>
                  <a:pt x="433355" y="3153452"/>
                  <a:pt x="431946" y="3138180"/>
                </a:cubicBezTo>
                <a:cubicBezTo>
                  <a:pt x="501527" y="3091637"/>
                  <a:pt x="495886" y="3149815"/>
                  <a:pt x="537258" y="3129452"/>
                </a:cubicBezTo>
                <a:cubicBezTo>
                  <a:pt x="527855" y="3068364"/>
                  <a:pt x="791138" y="3045093"/>
                  <a:pt x="783616" y="3016003"/>
                </a:cubicBezTo>
                <a:cubicBezTo>
                  <a:pt x="772333" y="3024731"/>
                  <a:pt x="768571" y="3021821"/>
                  <a:pt x="772332" y="3007277"/>
                </a:cubicBezTo>
                <a:cubicBezTo>
                  <a:pt x="800542" y="3007276"/>
                  <a:pt x="802422" y="3018912"/>
                  <a:pt x="777974" y="3036366"/>
                </a:cubicBezTo>
                <a:cubicBezTo>
                  <a:pt x="894571" y="3059638"/>
                  <a:pt x="1060063" y="2960733"/>
                  <a:pt x="1092035" y="2928735"/>
                </a:cubicBezTo>
                <a:cubicBezTo>
                  <a:pt x="994244" y="2879283"/>
                  <a:pt x="789259" y="2940370"/>
                  <a:pt x="742243" y="2960733"/>
                </a:cubicBezTo>
                <a:cubicBezTo>
                  <a:pt x="744123" y="2957824"/>
                  <a:pt x="805243" y="2927280"/>
                  <a:pt x="869418" y="2900008"/>
                </a:cubicBezTo>
                <a:lnTo>
                  <a:pt x="938507" y="2873900"/>
                </a:lnTo>
                <a:lnTo>
                  <a:pt x="950050" y="2873828"/>
                </a:lnTo>
                <a:cubicBezTo>
                  <a:pt x="977787" y="2872737"/>
                  <a:pt x="1008348" y="2869101"/>
                  <a:pt x="1014930" y="2858919"/>
                </a:cubicBezTo>
                <a:cubicBezTo>
                  <a:pt x="1007877" y="2853829"/>
                  <a:pt x="987543" y="2857283"/>
                  <a:pt x="960952" y="2865419"/>
                </a:cubicBezTo>
                <a:lnTo>
                  <a:pt x="938507" y="2873900"/>
                </a:lnTo>
                <a:lnTo>
                  <a:pt x="913906" y="2874055"/>
                </a:lnTo>
                <a:cubicBezTo>
                  <a:pt x="904797" y="2873828"/>
                  <a:pt x="899745" y="2873464"/>
                  <a:pt x="902095" y="2873464"/>
                </a:cubicBezTo>
                <a:cubicBezTo>
                  <a:pt x="920901" y="2873464"/>
                  <a:pt x="924662" y="2864738"/>
                  <a:pt x="917138" y="2847283"/>
                </a:cubicBezTo>
                <a:cubicBezTo>
                  <a:pt x="920901" y="2856011"/>
                  <a:pt x="925132" y="2859646"/>
                  <a:pt x="929833" y="2857829"/>
                </a:cubicBezTo>
                <a:lnTo>
                  <a:pt x="932626" y="2853835"/>
                </a:lnTo>
                <a:lnTo>
                  <a:pt x="928423" y="2870555"/>
                </a:lnTo>
                <a:cubicBezTo>
                  <a:pt x="924662" y="2821103"/>
                  <a:pt x="1058184" y="2815285"/>
                  <a:pt x="1069466" y="2815286"/>
                </a:cubicBezTo>
                <a:cubicBezTo>
                  <a:pt x="1063825" y="2815285"/>
                  <a:pt x="1039378" y="2826921"/>
                  <a:pt x="1039377" y="2838557"/>
                </a:cubicBezTo>
                <a:cubicBezTo>
                  <a:pt x="1131526" y="2745470"/>
                  <a:pt x="1490719" y="2666928"/>
                  <a:pt x="1597913" y="2666928"/>
                </a:cubicBezTo>
                <a:cubicBezTo>
                  <a:pt x="1584749" y="2655292"/>
                  <a:pt x="1582868" y="2649474"/>
                  <a:pt x="1565943" y="2658201"/>
                </a:cubicBezTo>
                <a:cubicBezTo>
                  <a:pt x="1565944" y="2655292"/>
                  <a:pt x="1564062" y="2655292"/>
                  <a:pt x="1560301" y="2655292"/>
                </a:cubicBezTo>
                <a:cubicBezTo>
                  <a:pt x="1592271" y="2620385"/>
                  <a:pt x="1616719" y="2640748"/>
                  <a:pt x="1618601" y="2678564"/>
                </a:cubicBezTo>
                <a:cubicBezTo>
                  <a:pt x="1639287" y="2681473"/>
                  <a:pt x="1713570" y="2648021"/>
                  <a:pt x="1784328" y="2617840"/>
                </a:cubicBezTo>
                <a:lnTo>
                  <a:pt x="1852459" y="2591067"/>
                </a:lnTo>
                <a:lnTo>
                  <a:pt x="1895637" y="2579615"/>
                </a:lnTo>
                <a:cubicBezTo>
                  <a:pt x="1910683" y="2576206"/>
                  <a:pt x="1922788" y="2574569"/>
                  <a:pt x="1928899" y="2576751"/>
                </a:cubicBezTo>
                <a:cubicBezTo>
                  <a:pt x="1925609" y="2568751"/>
                  <a:pt x="1907154" y="2571478"/>
                  <a:pt x="1880679" y="2579977"/>
                </a:cubicBezTo>
                <a:lnTo>
                  <a:pt x="1852459" y="2591067"/>
                </a:lnTo>
                <a:lnTo>
                  <a:pt x="1844740" y="2593113"/>
                </a:lnTo>
                <a:cubicBezTo>
                  <a:pt x="1809011" y="2602931"/>
                  <a:pt x="1773750" y="2611659"/>
                  <a:pt x="1763406" y="2602931"/>
                </a:cubicBezTo>
                <a:cubicBezTo>
                  <a:pt x="1763406" y="2602931"/>
                  <a:pt x="1784092" y="2585477"/>
                  <a:pt x="1784092" y="2585477"/>
                </a:cubicBezTo>
                <a:cubicBezTo>
                  <a:pt x="1783152" y="2584023"/>
                  <a:pt x="1769518" y="2582569"/>
                  <a:pt x="1759176" y="2583660"/>
                </a:cubicBezTo>
                <a:lnTo>
                  <a:pt x="1756047" y="2584753"/>
                </a:lnTo>
                <a:lnTo>
                  <a:pt x="1756820" y="2580074"/>
                </a:lnTo>
                <a:cubicBezTo>
                  <a:pt x="1768313" y="2552752"/>
                  <a:pt x="1814183" y="2603658"/>
                  <a:pt x="1893167" y="2547661"/>
                </a:cubicBezTo>
                <a:cubicBezTo>
                  <a:pt x="1899749" y="2545480"/>
                  <a:pt x="1892462" y="2545297"/>
                  <a:pt x="1877859" y="2546434"/>
                </a:cubicBezTo>
                <a:lnTo>
                  <a:pt x="1826847" y="2552190"/>
                </a:lnTo>
                <a:lnTo>
                  <a:pt x="1831519" y="2546933"/>
                </a:lnTo>
                <a:cubicBezTo>
                  <a:pt x="1846799" y="2528299"/>
                  <a:pt x="1828288" y="2541480"/>
                  <a:pt x="1820059" y="2552388"/>
                </a:cubicBezTo>
                <a:lnTo>
                  <a:pt x="1819934" y="2552971"/>
                </a:lnTo>
                <a:lnTo>
                  <a:pt x="1818649" y="2553115"/>
                </a:lnTo>
                <a:cubicBezTo>
                  <a:pt x="1773279" y="2559296"/>
                  <a:pt x="1724854" y="2568024"/>
                  <a:pt x="1725794" y="2573841"/>
                </a:cubicBezTo>
                <a:cubicBezTo>
                  <a:pt x="1774691" y="2544751"/>
                  <a:pt x="1597914" y="2614567"/>
                  <a:pt x="1603556" y="2620385"/>
                </a:cubicBezTo>
                <a:cubicBezTo>
                  <a:pt x="1616719" y="2573841"/>
                  <a:pt x="1366600" y="2643657"/>
                  <a:pt x="1319585" y="2664019"/>
                </a:cubicBezTo>
                <a:cubicBezTo>
                  <a:pt x="1308302" y="2690200"/>
                  <a:pt x="836273" y="2736743"/>
                  <a:pt x="742243" y="2748379"/>
                </a:cubicBezTo>
                <a:cubicBezTo>
                  <a:pt x="755407" y="2751287"/>
                  <a:pt x="762929" y="2742561"/>
                  <a:pt x="762930" y="2725107"/>
                </a:cubicBezTo>
                <a:cubicBezTo>
                  <a:pt x="746005" y="2751287"/>
                  <a:pt x="749767" y="2722199"/>
                  <a:pt x="729078" y="2730925"/>
                </a:cubicBezTo>
                <a:cubicBezTo>
                  <a:pt x="725318" y="2745470"/>
                  <a:pt x="729078" y="2757106"/>
                  <a:pt x="744123" y="2762924"/>
                </a:cubicBezTo>
                <a:cubicBezTo>
                  <a:pt x="717795" y="2748379"/>
                  <a:pt x="642572" y="2786196"/>
                  <a:pt x="680184" y="2739652"/>
                </a:cubicBezTo>
                <a:cubicBezTo>
                  <a:pt x="625647" y="2693109"/>
                  <a:pt x="614364" y="2760015"/>
                  <a:pt x="574870" y="2733834"/>
                </a:cubicBezTo>
                <a:cubicBezTo>
                  <a:pt x="596028" y="2703290"/>
                  <a:pt x="677480" y="2672747"/>
                  <a:pt x="729579" y="2659383"/>
                </a:cubicBezTo>
                <a:lnTo>
                  <a:pt x="768256" y="2652440"/>
                </a:lnTo>
                <a:lnTo>
                  <a:pt x="768689" y="2654792"/>
                </a:lnTo>
                <a:cubicBezTo>
                  <a:pt x="772215" y="2669110"/>
                  <a:pt x="787377" y="2708381"/>
                  <a:pt x="826870" y="2675654"/>
                </a:cubicBezTo>
                <a:cubicBezTo>
                  <a:pt x="808065" y="2643656"/>
                  <a:pt x="800543" y="2655292"/>
                  <a:pt x="813705" y="2649474"/>
                </a:cubicBezTo>
                <a:cubicBezTo>
                  <a:pt x="812766" y="2636384"/>
                  <a:pt x="779855" y="2641475"/>
                  <a:pt x="743419" y="2650929"/>
                </a:cubicBezTo>
                <a:lnTo>
                  <a:pt x="694733" y="2665176"/>
                </a:lnTo>
                <a:lnTo>
                  <a:pt x="698343" y="2660020"/>
                </a:lnTo>
                <a:cubicBezTo>
                  <a:pt x="698638" y="2658929"/>
                  <a:pt x="697344" y="2659656"/>
                  <a:pt x="695699" y="2661111"/>
                </a:cubicBezTo>
                <a:lnTo>
                  <a:pt x="693562" y="2665518"/>
                </a:lnTo>
                <a:lnTo>
                  <a:pt x="689675" y="2666656"/>
                </a:lnTo>
                <a:lnTo>
                  <a:pt x="688661" y="2666976"/>
                </a:lnTo>
                <a:lnTo>
                  <a:pt x="683710" y="2664020"/>
                </a:lnTo>
                <a:cubicBezTo>
                  <a:pt x="681711" y="2663656"/>
                  <a:pt x="679891" y="2664020"/>
                  <a:pt x="679744" y="2665383"/>
                </a:cubicBezTo>
                <a:lnTo>
                  <a:pt x="682633" y="2668881"/>
                </a:lnTo>
                <a:lnTo>
                  <a:pt x="651975" y="2678564"/>
                </a:lnTo>
                <a:cubicBezTo>
                  <a:pt x="695227" y="2623293"/>
                  <a:pt x="588035" y="2652383"/>
                  <a:pt x="533498" y="2655292"/>
                </a:cubicBezTo>
                <a:cubicBezTo>
                  <a:pt x="572990" y="2632021"/>
                  <a:pt x="552304" y="2646566"/>
                  <a:pt x="537258" y="2649474"/>
                </a:cubicBezTo>
                <a:cubicBezTo>
                  <a:pt x="542899" y="2643657"/>
                  <a:pt x="580512" y="2602931"/>
                  <a:pt x="586154" y="2611658"/>
                </a:cubicBezTo>
                <a:cubicBezTo>
                  <a:pt x="576752" y="2614567"/>
                  <a:pt x="564526" y="2610204"/>
                  <a:pt x="553245" y="2607659"/>
                </a:cubicBezTo>
                <a:lnTo>
                  <a:pt x="540567" y="2606598"/>
                </a:lnTo>
                <a:lnTo>
                  <a:pt x="526915" y="2590204"/>
                </a:lnTo>
                <a:cubicBezTo>
                  <a:pt x="519864" y="2587659"/>
                  <a:pt x="511870" y="2589841"/>
                  <a:pt x="503408" y="2597113"/>
                </a:cubicBezTo>
                <a:cubicBezTo>
                  <a:pt x="535378" y="2515662"/>
                  <a:pt x="674542" y="2483663"/>
                  <a:pt x="730960" y="2416757"/>
                </a:cubicBezTo>
                <a:cubicBezTo>
                  <a:pt x="706513" y="2410940"/>
                  <a:pt x="712154" y="2422576"/>
                  <a:pt x="685826" y="2396395"/>
                </a:cubicBezTo>
                <a:cubicBezTo>
                  <a:pt x="742244" y="2346942"/>
                  <a:pt x="875765" y="2326580"/>
                  <a:pt x="875765" y="2277127"/>
                </a:cubicBezTo>
                <a:cubicBezTo>
                  <a:pt x="920900" y="2285854"/>
                  <a:pt x="956632" y="2221857"/>
                  <a:pt x="998004" y="2230584"/>
                </a:cubicBezTo>
                <a:cubicBezTo>
                  <a:pt x="982959" y="2216039"/>
                  <a:pt x="969796" y="2216039"/>
                  <a:pt x="954751" y="2224766"/>
                </a:cubicBezTo>
                <a:cubicBezTo>
                  <a:pt x="990013" y="2189859"/>
                  <a:pt x="1033619" y="2165678"/>
                  <a:pt x="1081927" y="2148087"/>
                </a:cubicBezTo>
                <a:lnTo>
                  <a:pt x="1110355" y="2139822"/>
                </a:lnTo>
                <a:lnTo>
                  <a:pt x="1271002" y="2106285"/>
                </a:lnTo>
                <a:lnTo>
                  <a:pt x="1399042" y="2088545"/>
                </a:lnTo>
                <a:cubicBezTo>
                  <a:pt x="1451581" y="2080773"/>
                  <a:pt x="1501534" y="2071319"/>
                  <a:pt x="1545256" y="2056047"/>
                </a:cubicBezTo>
                <a:cubicBezTo>
                  <a:pt x="1546667" y="2059683"/>
                  <a:pt x="1540790" y="2060047"/>
                  <a:pt x="1532504" y="2058729"/>
                </a:cubicBezTo>
                <a:lnTo>
                  <a:pt x="1507721" y="2051981"/>
                </a:lnTo>
                <a:lnTo>
                  <a:pt x="1507730" y="2051978"/>
                </a:lnTo>
                <a:cubicBezTo>
                  <a:pt x="1656212" y="2011685"/>
                  <a:pt x="1801489" y="1956052"/>
                  <a:pt x="1938300" y="1861146"/>
                </a:cubicBezTo>
                <a:cubicBezTo>
                  <a:pt x="1963689" y="1854601"/>
                  <a:pt x="1844153" y="1866055"/>
                  <a:pt x="1794701" y="1877100"/>
                </a:cubicBezTo>
                <a:lnTo>
                  <a:pt x="1788416" y="1878999"/>
                </a:lnTo>
                <a:lnTo>
                  <a:pt x="1805015" y="1867329"/>
                </a:lnTo>
                <a:cubicBezTo>
                  <a:pt x="1814650" y="1862601"/>
                  <a:pt x="1824526" y="1859692"/>
                  <a:pt x="1834868" y="1858237"/>
                </a:cubicBezTo>
                <a:lnTo>
                  <a:pt x="1819772" y="1841392"/>
                </a:lnTo>
                <a:lnTo>
                  <a:pt x="1823979" y="1838245"/>
                </a:lnTo>
                <a:cubicBezTo>
                  <a:pt x="1841554" y="1822989"/>
                  <a:pt x="1834105" y="1820875"/>
                  <a:pt x="1823351" y="1822239"/>
                </a:cubicBezTo>
                <a:lnTo>
                  <a:pt x="1810116" y="1825296"/>
                </a:lnTo>
                <a:lnTo>
                  <a:pt x="1814183" y="1823330"/>
                </a:lnTo>
                <a:lnTo>
                  <a:pt x="1804171" y="1826669"/>
                </a:lnTo>
                <a:lnTo>
                  <a:pt x="1804018" y="1826704"/>
                </a:lnTo>
                <a:lnTo>
                  <a:pt x="1798916" y="1822705"/>
                </a:lnTo>
                <a:lnTo>
                  <a:pt x="1827522" y="1819830"/>
                </a:lnTo>
                <a:cubicBezTo>
                  <a:pt x="1836398" y="1818966"/>
                  <a:pt x="1842861" y="1818239"/>
                  <a:pt x="1844272" y="1817512"/>
                </a:cubicBezTo>
                <a:cubicBezTo>
                  <a:pt x="1829227" y="1788422"/>
                  <a:pt x="1793495" y="1820421"/>
                  <a:pt x="1780331" y="1805876"/>
                </a:cubicBezTo>
                <a:cubicBezTo>
                  <a:pt x="1831108" y="1776786"/>
                  <a:pt x="1812302" y="1791331"/>
                  <a:pt x="1868719" y="1776786"/>
                </a:cubicBezTo>
                <a:cubicBezTo>
                  <a:pt x="1861197" y="1756424"/>
                  <a:pt x="1345915" y="1916417"/>
                  <a:pt x="1334630" y="1930961"/>
                </a:cubicBezTo>
                <a:cubicBezTo>
                  <a:pt x="1326169" y="1871328"/>
                  <a:pt x="1311593" y="1869873"/>
                  <a:pt x="1294433" y="1883327"/>
                </a:cubicBezTo>
                <a:lnTo>
                  <a:pt x="1276915" y="1900017"/>
                </a:lnTo>
                <a:lnTo>
                  <a:pt x="1275862" y="1897508"/>
                </a:lnTo>
                <a:cubicBezTo>
                  <a:pt x="1266459" y="1895326"/>
                  <a:pt x="1249065" y="1896054"/>
                  <a:pt x="1265048" y="1887327"/>
                </a:cubicBezTo>
                <a:cubicBezTo>
                  <a:pt x="1157856" y="1916417"/>
                  <a:pt x="1058183" y="1930961"/>
                  <a:pt x="958512" y="1954234"/>
                </a:cubicBezTo>
                <a:cubicBezTo>
                  <a:pt x="950989" y="1893144"/>
                  <a:pt x="422541" y="2102590"/>
                  <a:pt x="334155" y="2047320"/>
                </a:cubicBezTo>
                <a:cubicBezTo>
                  <a:pt x="369885" y="2012412"/>
                  <a:pt x="524094" y="1977505"/>
                  <a:pt x="522214" y="1974596"/>
                </a:cubicBezTo>
                <a:cubicBezTo>
                  <a:pt x="646333" y="1820421"/>
                  <a:pt x="894572" y="1962960"/>
                  <a:pt x="1020571" y="1855328"/>
                </a:cubicBezTo>
                <a:cubicBezTo>
                  <a:pt x="1022452" y="1802967"/>
                  <a:pt x="1093915" y="1811695"/>
                  <a:pt x="1231198" y="1750606"/>
                </a:cubicBezTo>
                <a:cubicBezTo>
                  <a:pt x="1197348" y="1744788"/>
                  <a:pt x="988601" y="1840783"/>
                  <a:pt x="937826" y="1794240"/>
                </a:cubicBezTo>
                <a:cubicBezTo>
                  <a:pt x="902095" y="1837875"/>
                  <a:pt x="603080" y="1919325"/>
                  <a:pt x="574871" y="1884418"/>
                </a:cubicBezTo>
                <a:cubicBezTo>
                  <a:pt x="603080" y="1855328"/>
                  <a:pt x="668900" y="1837875"/>
                  <a:pt x="614364" y="1832057"/>
                </a:cubicBezTo>
                <a:cubicBezTo>
                  <a:pt x="620005" y="1866964"/>
                  <a:pt x="499647" y="1913508"/>
                  <a:pt x="480840" y="1893145"/>
                </a:cubicBezTo>
                <a:cubicBezTo>
                  <a:pt x="512812" y="1896054"/>
                  <a:pt x="431945" y="1866964"/>
                  <a:pt x="415019" y="1916417"/>
                </a:cubicBezTo>
                <a:cubicBezTo>
                  <a:pt x="406558" y="1907689"/>
                  <a:pt x="390690" y="1876054"/>
                  <a:pt x="387252" y="1864464"/>
                </a:cubicBezTo>
                <a:lnTo>
                  <a:pt x="388547" y="1861480"/>
                </a:lnTo>
                <a:lnTo>
                  <a:pt x="389397" y="1861510"/>
                </a:lnTo>
                <a:cubicBezTo>
                  <a:pt x="392454" y="1859692"/>
                  <a:pt x="395275" y="1856783"/>
                  <a:pt x="398095" y="1855328"/>
                </a:cubicBezTo>
                <a:cubicBezTo>
                  <a:pt x="396215" y="1855328"/>
                  <a:pt x="388692" y="1846602"/>
                  <a:pt x="379288" y="1861147"/>
                </a:cubicBezTo>
                <a:lnTo>
                  <a:pt x="388348" y="1861472"/>
                </a:lnTo>
                <a:lnTo>
                  <a:pt x="372943" y="1876055"/>
                </a:lnTo>
                <a:cubicBezTo>
                  <a:pt x="368946" y="1875691"/>
                  <a:pt x="366125" y="1869873"/>
                  <a:pt x="364244" y="1858237"/>
                </a:cubicBezTo>
                <a:cubicBezTo>
                  <a:pt x="319110" y="1861147"/>
                  <a:pt x="381170" y="1884418"/>
                  <a:pt x="371766" y="1878600"/>
                </a:cubicBezTo>
                <a:cubicBezTo>
                  <a:pt x="358602" y="1893145"/>
                  <a:pt x="349200" y="1864055"/>
                  <a:pt x="339797" y="1887327"/>
                </a:cubicBezTo>
                <a:cubicBezTo>
                  <a:pt x="366125" y="1901872"/>
                  <a:pt x="352961" y="1904780"/>
                  <a:pt x="302184" y="1901872"/>
                </a:cubicBezTo>
                <a:cubicBezTo>
                  <a:pt x="441348" y="1814603"/>
                  <a:pt x="206275" y="1922234"/>
                  <a:pt x="206275" y="1922234"/>
                </a:cubicBezTo>
                <a:cubicBezTo>
                  <a:pt x="268333" y="1890236"/>
                  <a:pt x="146094" y="1910599"/>
                  <a:pt x="100961" y="1939689"/>
                </a:cubicBezTo>
                <a:cubicBezTo>
                  <a:pt x="100962" y="1867691"/>
                  <a:pt x="75574" y="1910235"/>
                  <a:pt x="45426" y="1942143"/>
                </a:cubicBezTo>
                <a:lnTo>
                  <a:pt x="26828" y="1956391"/>
                </a:lnTo>
                <a:lnTo>
                  <a:pt x="19860" y="1937143"/>
                </a:lnTo>
                <a:lnTo>
                  <a:pt x="13474" y="1927620"/>
                </a:lnTo>
                <a:lnTo>
                  <a:pt x="21505" y="1921581"/>
                </a:lnTo>
                <a:cubicBezTo>
                  <a:pt x="55857" y="1895690"/>
                  <a:pt x="6697" y="1931324"/>
                  <a:pt x="5051" y="1913508"/>
                </a:cubicBezTo>
                <a:cubicBezTo>
                  <a:pt x="78393" y="1858237"/>
                  <a:pt x="76512" y="1919325"/>
                  <a:pt x="119766" y="1893144"/>
                </a:cubicBezTo>
                <a:cubicBezTo>
                  <a:pt x="106603" y="1829147"/>
                  <a:pt x="392454" y="1782605"/>
                  <a:pt x="386811" y="1759333"/>
                </a:cubicBezTo>
                <a:cubicBezTo>
                  <a:pt x="373648" y="1768060"/>
                  <a:pt x="369885" y="1768060"/>
                  <a:pt x="373648" y="1750606"/>
                </a:cubicBezTo>
                <a:cubicBezTo>
                  <a:pt x="403735" y="1750605"/>
                  <a:pt x="405617" y="1759333"/>
                  <a:pt x="379288" y="1779695"/>
                </a:cubicBezTo>
                <a:cubicBezTo>
                  <a:pt x="445109" y="1788423"/>
                  <a:pt x="521744" y="1765878"/>
                  <a:pt x="586625" y="1736789"/>
                </a:cubicBezTo>
                <a:lnTo>
                  <a:pt x="651645" y="1702297"/>
                </a:lnTo>
                <a:lnTo>
                  <a:pt x="651976" y="1702245"/>
                </a:lnTo>
                <a:cubicBezTo>
                  <a:pt x="655736" y="1700426"/>
                  <a:pt x="659498" y="1698244"/>
                  <a:pt x="663258" y="1698244"/>
                </a:cubicBezTo>
                <a:lnTo>
                  <a:pt x="661245" y="1697205"/>
                </a:lnTo>
                <a:lnTo>
                  <a:pt x="672308" y="1691336"/>
                </a:lnTo>
                <a:cubicBezTo>
                  <a:pt x="696052" y="1676610"/>
                  <a:pt x="714035" y="1663337"/>
                  <a:pt x="723437" y="1654611"/>
                </a:cubicBezTo>
                <a:cubicBezTo>
                  <a:pt x="610602" y="1605157"/>
                  <a:pt x="398094" y="1677882"/>
                  <a:pt x="339796" y="1704063"/>
                </a:cubicBezTo>
                <a:cubicBezTo>
                  <a:pt x="343558" y="1699699"/>
                  <a:pt x="409848" y="1664064"/>
                  <a:pt x="479430" y="1632429"/>
                </a:cubicBezTo>
                <a:lnTo>
                  <a:pt x="549250" y="1604313"/>
                </a:lnTo>
                <a:lnTo>
                  <a:pt x="564997" y="1603703"/>
                </a:lnTo>
                <a:cubicBezTo>
                  <a:pt x="580748" y="1602613"/>
                  <a:pt x="597555" y="1600795"/>
                  <a:pt x="611249" y="1597795"/>
                </a:cubicBezTo>
                <a:lnTo>
                  <a:pt x="633682" y="1587214"/>
                </a:lnTo>
                <a:lnTo>
                  <a:pt x="630837" y="1593795"/>
                </a:lnTo>
                <a:cubicBezTo>
                  <a:pt x="631113" y="1597749"/>
                  <a:pt x="632933" y="1603340"/>
                  <a:pt x="636931" y="1610976"/>
                </a:cubicBezTo>
                <a:cubicBezTo>
                  <a:pt x="655736" y="1613158"/>
                  <a:pt x="663141" y="1610431"/>
                  <a:pt x="664169" y="1606067"/>
                </a:cubicBezTo>
                <a:lnTo>
                  <a:pt x="654674" y="1593378"/>
                </a:lnTo>
                <a:lnTo>
                  <a:pt x="666520" y="1592750"/>
                </a:lnTo>
                <a:cubicBezTo>
                  <a:pt x="682653" y="1586613"/>
                  <a:pt x="702751" y="1570250"/>
                  <a:pt x="719676" y="1596431"/>
                </a:cubicBezTo>
                <a:cubicBezTo>
                  <a:pt x="806889" y="1525161"/>
                  <a:pt x="695405" y="1565250"/>
                  <a:pt x="661132" y="1586130"/>
                </a:cubicBezTo>
                <a:lnTo>
                  <a:pt x="653725" y="1592109"/>
                </a:lnTo>
                <a:lnTo>
                  <a:pt x="653151" y="1591341"/>
                </a:lnTo>
                <a:lnTo>
                  <a:pt x="634876" y="1586651"/>
                </a:lnTo>
                <a:lnTo>
                  <a:pt x="638810" y="1584795"/>
                </a:lnTo>
                <a:cubicBezTo>
                  <a:pt x="630348" y="1578978"/>
                  <a:pt x="607899" y="1582977"/>
                  <a:pt x="578866" y="1592386"/>
                </a:cubicBezTo>
                <a:lnTo>
                  <a:pt x="549250" y="1604313"/>
                </a:lnTo>
                <a:lnTo>
                  <a:pt x="525094" y="1605248"/>
                </a:lnTo>
                <a:cubicBezTo>
                  <a:pt x="515632" y="1605340"/>
                  <a:pt x="511401" y="1605157"/>
                  <a:pt x="516573" y="1605157"/>
                </a:cubicBezTo>
                <a:cubicBezTo>
                  <a:pt x="537259" y="1605157"/>
                  <a:pt x="542900" y="1593522"/>
                  <a:pt x="533498" y="1576069"/>
                </a:cubicBezTo>
                <a:cubicBezTo>
                  <a:pt x="538199" y="1584795"/>
                  <a:pt x="542899" y="1587704"/>
                  <a:pt x="548072" y="1585159"/>
                </a:cubicBezTo>
                <a:lnTo>
                  <a:pt x="553091" y="1578340"/>
                </a:lnTo>
                <a:lnTo>
                  <a:pt x="548542" y="1596431"/>
                </a:lnTo>
                <a:cubicBezTo>
                  <a:pt x="544782" y="1544070"/>
                  <a:pt x="689587" y="1532434"/>
                  <a:pt x="702750" y="1532434"/>
                </a:cubicBezTo>
                <a:cubicBezTo>
                  <a:pt x="697109" y="1535343"/>
                  <a:pt x="668901" y="1546979"/>
                  <a:pt x="668900" y="1558615"/>
                </a:cubicBezTo>
                <a:cubicBezTo>
                  <a:pt x="776093" y="1456801"/>
                  <a:pt x="1161616" y="1369532"/>
                  <a:pt x="1283855" y="1369532"/>
                </a:cubicBezTo>
                <a:cubicBezTo>
                  <a:pt x="1272570" y="1352079"/>
                  <a:pt x="1259407" y="1349169"/>
                  <a:pt x="1242481" y="1357896"/>
                </a:cubicBezTo>
                <a:cubicBezTo>
                  <a:pt x="1285736" y="1314262"/>
                  <a:pt x="1304541" y="1346260"/>
                  <a:pt x="1304541" y="1381168"/>
                </a:cubicBezTo>
                <a:cubicBezTo>
                  <a:pt x="1444409" y="1396440"/>
                  <a:pt x="1736901" y="1340443"/>
                  <a:pt x="1931302" y="1232664"/>
                </a:cubicBezTo>
                <a:lnTo>
                  <a:pt x="2003939" y="1185899"/>
                </a:lnTo>
                <a:lnTo>
                  <a:pt x="2028129" y="1183404"/>
                </a:lnTo>
                <a:cubicBezTo>
                  <a:pt x="2034302" y="1182405"/>
                  <a:pt x="2019903" y="1183042"/>
                  <a:pt x="2009617" y="1184223"/>
                </a:cubicBezTo>
                <a:lnTo>
                  <a:pt x="2004936" y="1185256"/>
                </a:lnTo>
                <a:lnTo>
                  <a:pt x="2007882" y="1183359"/>
                </a:lnTo>
                <a:cubicBezTo>
                  <a:pt x="2006003" y="1186267"/>
                  <a:pt x="2006002" y="1180450"/>
                  <a:pt x="2011645" y="1174632"/>
                </a:cubicBezTo>
                <a:cubicBezTo>
                  <a:pt x="1881883" y="1212448"/>
                  <a:pt x="1426780" y="1296808"/>
                  <a:pt x="1423019" y="1276446"/>
                </a:cubicBezTo>
                <a:cubicBezTo>
                  <a:pt x="1475675" y="1250266"/>
                  <a:pt x="1283855" y="1322989"/>
                  <a:pt x="1287616" y="1325898"/>
                </a:cubicBezTo>
                <a:cubicBezTo>
                  <a:pt x="1298900" y="1290991"/>
                  <a:pt x="1035616" y="1349169"/>
                  <a:pt x="975437" y="1375350"/>
                </a:cubicBezTo>
                <a:cubicBezTo>
                  <a:pt x="958512" y="1413166"/>
                  <a:pt x="441349" y="1471346"/>
                  <a:pt x="339796" y="1488799"/>
                </a:cubicBezTo>
                <a:cubicBezTo>
                  <a:pt x="354841" y="1491708"/>
                  <a:pt x="362364" y="1485890"/>
                  <a:pt x="364244" y="1465528"/>
                </a:cubicBezTo>
                <a:cubicBezTo>
                  <a:pt x="347318" y="1488799"/>
                  <a:pt x="347318" y="1459711"/>
                  <a:pt x="326632" y="1471346"/>
                </a:cubicBezTo>
                <a:cubicBezTo>
                  <a:pt x="322872" y="1488799"/>
                  <a:pt x="328512" y="1500435"/>
                  <a:pt x="343558" y="1503344"/>
                </a:cubicBezTo>
                <a:cubicBezTo>
                  <a:pt x="322401" y="1494618"/>
                  <a:pt x="268452" y="1516980"/>
                  <a:pt x="261047" y="1507844"/>
                </a:cubicBezTo>
                <a:lnTo>
                  <a:pt x="270579" y="1488903"/>
                </a:lnTo>
                <a:lnTo>
                  <a:pt x="285729" y="1489163"/>
                </a:lnTo>
                <a:cubicBezTo>
                  <a:pt x="294662" y="1486617"/>
                  <a:pt x="304066" y="1481527"/>
                  <a:pt x="309706" y="1474254"/>
                </a:cubicBezTo>
                <a:cubicBezTo>
                  <a:pt x="302184" y="1474254"/>
                  <a:pt x="294663" y="1477163"/>
                  <a:pt x="287141" y="1480436"/>
                </a:cubicBezTo>
                <a:lnTo>
                  <a:pt x="272020" y="1486039"/>
                </a:lnTo>
                <a:lnTo>
                  <a:pt x="272095" y="1485890"/>
                </a:lnTo>
                <a:cubicBezTo>
                  <a:pt x="210036" y="1439347"/>
                  <a:pt x="202514" y="1512072"/>
                  <a:pt x="155499" y="1485890"/>
                </a:cubicBezTo>
                <a:cubicBezTo>
                  <a:pt x="209800" y="1409530"/>
                  <a:pt x="279941" y="1451210"/>
                  <a:pt x="326863" y="1418001"/>
                </a:cubicBezTo>
                <a:lnTo>
                  <a:pt x="342394" y="1401798"/>
                </a:lnTo>
                <a:lnTo>
                  <a:pt x="343557" y="1427711"/>
                </a:lnTo>
                <a:cubicBezTo>
                  <a:pt x="415960" y="1348806"/>
                  <a:pt x="448048" y="1392396"/>
                  <a:pt x="506592" y="1365550"/>
                </a:cubicBezTo>
                <a:lnTo>
                  <a:pt x="522508" y="1355860"/>
                </a:lnTo>
                <a:lnTo>
                  <a:pt x="515838" y="1362987"/>
                </a:lnTo>
                <a:cubicBezTo>
                  <a:pt x="515750" y="1367168"/>
                  <a:pt x="521273" y="1370259"/>
                  <a:pt x="537259" y="1369531"/>
                </a:cubicBezTo>
                <a:cubicBezTo>
                  <a:pt x="547132" y="1355714"/>
                  <a:pt x="548072" y="1348988"/>
                  <a:pt x="544927" y="1346624"/>
                </a:cubicBezTo>
                <a:lnTo>
                  <a:pt x="532737" y="1348994"/>
                </a:lnTo>
                <a:lnTo>
                  <a:pt x="482810" y="1337443"/>
                </a:lnTo>
                <a:cubicBezTo>
                  <a:pt x="442083" y="1331807"/>
                  <a:pt x="390426" y="1333079"/>
                  <a:pt x="345468" y="1356533"/>
                </a:cubicBezTo>
                <a:lnTo>
                  <a:pt x="330506" y="1366753"/>
                </a:lnTo>
                <a:lnTo>
                  <a:pt x="320990" y="1365442"/>
                </a:lnTo>
                <a:cubicBezTo>
                  <a:pt x="244475" y="1360260"/>
                  <a:pt x="98140" y="1373896"/>
                  <a:pt x="100962" y="1369532"/>
                </a:cubicBezTo>
                <a:cubicBezTo>
                  <a:pt x="146095" y="1369531"/>
                  <a:pt x="93439" y="1331715"/>
                  <a:pt x="74633" y="1354988"/>
                </a:cubicBezTo>
                <a:cubicBezTo>
                  <a:pt x="82156" y="1337534"/>
                  <a:pt x="189349" y="1293899"/>
                  <a:pt x="196871" y="1314262"/>
                </a:cubicBezTo>
                <a:cubicBezTo>
                  <a:pt x="181825" y="1308444"/>
                  <a:pt x="174305" y="1320080"/>
                  <a:pt x="174305" y="1343351"/>
                </a:cubicBezTo>
                <a:lnTo>
                  <a:pt x="184703" y="1341496"/>
                </a:lnTo>
                <a:lnTo>
                  <a:pt x="188380" y="1342079"/>
                </a:lnTo>
                <a:lnTo>
                  <a:pt x="188768" y="1340770"/>
                </a:lnTo>
                <a:lnTo>
                  <a:pt x="234160" y="1332670"/>
                </a:lnTo>
                <a:lnTo>
                  <a:pt x="299536" y="1325928"/>
                </a:lnTo>
                <a:lnTo>
                  <a:pt x="300304" y="1328807"/>
                </a:lnTo>
                <a:lnTo>
                  <a:pt x="301175" y="1325759"/>
                </a:lnTo>
                <a:lnTo>
                  <a:pt x="303361" y="1325534"/>
                </a:lnTo>
                <a:cubicBezTo>
                  <a:pt x="349669" y="1320080"/>
                  <a:pt x="393392" y="1311353"/>
                  <a:pt x="416901" y="1288082"/>
                </a:cubicBezTo>
                <a:cubicBezTo>
                  <a:pt x="373648" y="1285172"/>
                  <a:pt x="381170" y="1279354"/>
                  <a:pt x="439468" y="1270628"/>
                </a:cubicBezTo>
                <a:cubicBezTo>
                  <a:pt x="418311" y="1270627"/>
                  <a:pt x="402296" y="1270810"/>
                  <a:pt x="390349" y="1271110"/>
                </a:cubicBezTo>
                <a:lnTo>
                  <a:pt x="368631" y="1272163"/>
                </a:lnTo>
                <a:lnTo>
                  <a:pt x="378454" y="1250617"/>
                </a:lnTo>
                <a:cubicBezTo>
                  <a:pt x="423629" y="1208858"/>
                  <a:pt x="600730" y="1242266"/>
                  <a:pt x="623765" y="1206631"/>
                </a:cubicBezTo>
                <a:cubicBezTo>
                  <a:pt x="608720" y="1197904"/>
                  <a:pt x="593676" y="1189177"/>
                  <a:pt x="578632" y="1186267"/>
                </a:cubicBezTo>
                <a:cubicBezTo>
                  <a:pt x="594617" y="1185540"/>
                  <a:pt x="603551" y="1182450"/>
                  <a:pt x="609250" y="1177814"/>
                </a:cubicBezTo>
                <a:lnTo>
                  <a:pt x="617117" y="1165391"/>
                </a:lnTo>
                <a:lnTo>
                  <a:pt x="619005" y="1168996"/>
                </a:lnTo>
                <a:cubicBezTo>
                  <a:pt x="620593" y="1170087"/>
                  <a:pt x="622827" y="1170269"/>
                  <a:pt x="625646" y="1168814"/>
                </a:cubicBezTo>
                <a:cubicBezTo>
                  <a:pt x="628468" y="1165905"/>
                  <a:pt x="627057" y="1163723"/>
                  <a:pt x="625411" y="1161542"/>
                </a:cubicBezTo>
                <a:lnTo>
                  <a:pt x="623917" y="1154934"/>
                </a:lnTo>
                <a:lnTo>
                  <a:pt x="635226" y="1137998"/>
                </a:lnTo>
                <a:cubicBezTo>
                  <a:pt x="643276" y="1130453"/>
                  <a:pt x="655735" y="1122999"/>
                  <a:pt x="676422" y="1116453"/>
                </a:cubicBezTo>
                <a:cubicBezTo>
                  <a:pt x="679244" y="1113544"/>
                  <a:pt x="785967" y="1099726"/>
                  <a:pt x="896922" y="1088090"/>
                </a:cubicBezTo>
                <a:lnTo>
                  <a:pt x="927594" y="1085072"/>
                </a:lnTo>
                <a:lnTo>
                  <a:pt x="928628" y="1085091"/>
                </a:lnTo>
                <a:lnTo>
                  <a:pt x="929172" y="1084916"/>
                </a:lnTo>
                <a:lnTo>
                  <a:pt x="979374" y="1079977"/>
                </a:lnTo>
                <a:cubicBezTo>
                  <a:pt x="1059506" y="1072682"/>
                  <a:pt x="1128001" y="1068454"/>
                  <a:pt x="1142811" y="1072818"/>
                </a:cubicBezTo>
                <a:cubicBezTo>
                  <a:pt x="1136228" y="1085909"/>
                  <a:pt x="1224145" y="1068456"/>
                  <a:pt x="1322171" y="1054638"/>
                </a:cubicBezTo>
                <a:lnTo>
                  <a:pt x="1420893" y="1045232"/>
                </a:lnTo>
                <a:lnTo>
                  <a:pt x="1404213" y="1052456"/>
                </a:lnTo>
                <a:cubicBezTo>
                  <a:pt x="1401921" y="1060092"/>
                  <a:pt x="1400620" y="1065964"/>
                  <a:pt x="1400093" y="1070367"/>
                </a:cubicBezTo>
                <a:lnTo>
                  <a:pt x="1400326" y="1074432"/>
                </a:lnTo>
                <a:lnTo>
                  <a:pt x="1416423" y="1070883"/>
                </a:lnTo>
                <a:lnTo>
                  <a:pt x="1422869" y="1063061"/>
                </a:lnTo>
                <a:cubicBezTo>
                  <a:pt x="1426356" y="1057221"/>
                  <a:pt x="1428566" y="1051400"/>
                  <a:pt x="1427751" y="1047957"/>
                </a:cubicBezTo>
                <a:lnTo>
                  <a:pt x="1421958" y="1045130"/>
                </a:lnTo>
                <a:lnTo>
                  <a:pt x="1466242" y="1040911"/>
                </a:lnTo>
                <a:lnTo>
                  <a:pt x="1471993" y="1041228"/>
                </a:lnTo>
                <a:lnTo>
                  <a:pt x="1466273" y="1043728"/>
                </a:lnTo>
                <a:cubicBezTo>
                  <a:pt x="1475674" y="1049547"/>
                  <a:pt x="1473794" y="1064092"/>
                  <a:pt x="1485078" y="1049547"/>
                </a:cubicBezTo>
                <a:lnTo>
                  <a:pt x="1479068" y="1041618"/>
                </a:lnTo>
                <a:lnTo>
                  <a:pt x="1524184" y="1044104"/>
                </a:lnTo>
                <a:cubicBezTo>
                  <a:pt x="1540615" y="1046820"/>
                  <a:pt x="1553719" y="1051365"/>
                  <a:pt x="1562182" y="1058273"/>
                </a:cubicBezTo>
                <a:cubicBezTo>
                  <a:pt x="1347795" y="1101908"/>
                  <a:pt x="1637407" y="1064092"/>
                  <a:pt x="1629883" y="1037911"/>
                </a:cubicBezTo>
                <a:cubicBezTo>
                  <a:pt x="1629883" y="1037911"/>
                  <a:pt x="1567823" y="1072818"/>
                  <a:pt x="1596032" y="1023366"/>
                </a:cubicBezTo>
                <a:cubicBezTo>
                  <a:pt x="1632704" y="1014640"/>
                  <a:pt x="1657152" y="1005185"/>
                  <a:pt x="1673843" y="997549"/>
                </a:cubicBezTo>
                <a:lnTo>
                  <a:pt x="1704769" y="982802"/>
                </a:lnTo>
                <a:lnTo>
                  <a:pt x="1705144" y="983018"/>
                </a:lnTo>
                <a:lnTo>
                  <a:pt x="1706283" y="995367"/>
                </a:lnTo>
                <a:cubicBezTo>
                  <a:pt x="1707929" y="996458"/>
                  <a:pt x="1710749" y="994278"/>
                  <a:pt x="1714510" y="988459"/>
                </a:cubicBezTo>
                <a:cubicBezTo>
                  <a:pt x="1712629" y="985550"/>
                  <a:pt x="1703226" y="1029185"/>
                  <a:pt x="1714510" y="988459"/>
                </a:cubicBezTo>
                <a:lnTo>
                  <a:pt x="1705144" y="983018"/>
                </a:lnTo>
                <a:lnTo>
                  <a:pt x="1705108" y="982641"/>
                </a:lnTo>
                <a:lnTo>
                  <a:pt x="1704769" y="982802"/>
                </a:lnTo>
                <a:lnTo>
                  <a:pt x="1701196" y="980727"/>
                </a:lnTo>
                <a:cubicBezTo>
                  <a:pt x="1662301" y="970674"/>
                  <a:pt x="1549604" y="978004"/>
                  <a:pt x="1490132" y="988741"/>
                </a:cubicBezTo>
                <a:lnTo>
                  <a:pt x="1472261" y="994221"/>
                </a:lnTo>
                <a:lnTo>
                  <a:pt x="1471679" y="993913"/>
                </a:lnTo>
                <a:cubicBezTo>
                  <a:pt x="1465802" y="993549"/>
                  <a:pt x="1459690" y="995731"/>
                  <a:pt x="1453109" y="1000095"/>
                </a:cubicBezTo>
                <a:lnTo>
                  <a:pt x="1472261" y="994221"/>
                </a:lnTo>
                <a:lnTo>
                  <a:pt x="1488839" y="1003004"/>
                </a:lnTo>
                <a:cubicBezTo>
                  <a:pt x="1458749" y="1040820"/>
                  <a:pt x="1310182" y="1014640"/>
                  <a:pt x="1306422" y="1011731"/>
                </a:cubicBezTo>
                <a:cubicBezTo>
                  <a:pt x="1310183" y="1008821"/>
                  <a:pt x="1312064" y="1003004"/>
                  <a:pt x="1312064" y="997186"/>
                </a:cubicBezTo>
                <a:cubicBezTo>
                  <a:pt x="1321467" y="1005912"/>
                  <a:pt x="1327108" y="1005912"/>
                  <a:pt x="1328989" y="991367"/>
                </a:cubicBezTo>
                <a:cubicBezTo>
                  <a:pt x="1313474" y="992094"/>
                  <a:pt x="1294316" y="992094"/>
                  <a:pt x="1273834" y="991913"/>
                </a:cubicBezTo>
                <a:lnTo>
                  <a:pt x="1229121" y="991527"/>
                </a:lnTo>
                <a:lnTo>
                  <a:pt x="1229318" y="991367"/>
                </a:lnTo>
                <a:cubicBezTo>
                  <a:pt x="1223675" y="991367"/>
                  <a:pt x="1216153" y="982641"/>
                  <a:pt x="1210511" y="991367"/>
                </a:cubicBezTo>
                <a:lnTo>
                  <a:pt x="1210522" y="991374"/>
                </a:lnTo>
                <a:lnTo>
                  <a:pt x="1153654" y="993004"/>
                </a:lnTo>
                <a:cubicBezTo>
                  <a:pt x="1137168" y="994277"/>
                  <a:pt x="1124005" y="996458"/>
                  <a:pt x="1116482" y="1000095"/>
                </a:cubicBezTo>
                <a:cubicBezTo>
                  <a:pt x="1114131" y="1005186"/>
                  <a:pt x="1107783" y="1012640"/>
                  <a:pt x="1100409" y="1020412"/>
                </a:cubicBezTo>
                <a:lnTo>
                  <a:pt x="1078561" y="1042241"/>
                </a:lnTo>
                <a:lnTo>
                  <a:pt x="1057918" y="1038321"/>
                </a:lnTo>
                <a:cubicBezTo>
                  <a:pt x="1041876" y="1037320"/>
                  <a:pt x="1032296" y="1039412"/>
                  <a:pt x="1032707" y="1031867"/>
                </a:cubicBezTo>
                <a:lnTo>
                  <a:pt x="1034167" y="1028427"/>
                </a:lnTo>
                <a:lnTo>
                  <a:pt x="1040054" y="1030730"/>
                </a:lnTo>
                <a:cubicBezTo>
                  <a:pt x="1042888" y="1030593"/>
                  <a:pt x="1044835" y="1029298"/>
                  <a:pt x="1045250" y="1026310"/>
                </a:cubicBezTo>
                <a:lnTo>
                  <a:pt x="1042423" y="1015979"/>
                </a:lnTo>
                <a:lnTo>
                  <a:pt x="1045637" y="1014321"/>
                </a:lnTo>
                <a:cubicBezTo>
                  <a:pt x="1053834" y="1004095"/>
                  <a:pt x="1050661" y="987732"/>
                  <a:pt x="1033735" y="1020457"/>
                </a:cubicBezTo>
                <a:lnTo>
                  <a:pt x="1038622" y="1017937"/>
                </a:lnTo>
                <a:lnTo>
                  <a:pt x="1034167" y="1028427"/>
                </a:lnTo>
                <a:lnTo>
                  <a:pt x="1028680" y="1026280"/>
                </a:lnTo>
                <a:lnTo>
                  <a:pt x="1031855" y="1023366"/>
                </a:lnTo>
                <a:cubicBezTo>
                  <a:pt x="993303" y="1001549"/>
                  <a:pt x="1002236" y="1012458"/>
                  <a:pt x="1017516" y="1021912"/>
                </a:cubicBezTo>
                <a:lnTo>
                  <a:pt x="1028680" y="1026280"/>
                </a:lnTo>
                <a:lnTo>
                  <a:pt x="983778" y="1067489"/>
                </a:lnTo>
                <a:lnTo>
                  <a:pt x="929172" y="1084916"/>
                </a:lnTo>
                <a:lnTo>
                  <a:pt x="927594" y="1085072"/>
                </a:lnTo>
                <a:lnTo>
                  <a:pt x="868849" y="1084011"/>
                </a:lnTo>
                <a:cubicBezTo>
                  <a:pt x="848423" y="1081409"/>
                  <a:pt x="827635" y="1077001"/>
                  <a:pt x="806888" y="1072092"/>
                </a:cubicBezTo>
                <a:lnTo>
                  <a:pt x="770715" y="1063343"/>
                </a:lnTo>
                <a:lnTo>
                  <a:pt x="825460" y="1051001"/>
                </a:lnTo>
                <a:cubicBezTo>
                  <a:pt x="875765" y="1035002"/>
                  <a:pt x="925601" y="1010276"/>
                  <a:pt x="949108" y="985550"/>
                </a:cubicBezTo>
                <a:cubicBezTo>
                  <a:pt x="958511" y="1005912"/>
                  <a:pt x="952869" y="1017548"/>
                  <a:pt x="934063" y="1023366"/>
                </a:cubicBezTo>
                <a:cubicBezTo>
                  <a:pt x="937826" y="1023366"/>
                  <a:pt x="988602" y="994276"/>
                  <a:pt x="996123" y="985550"/>
                </a:cubicBezTo>
                <a:cubicBezTo>
                  <a:pt x="991892" y="982277"/>
                  <a:pt x="990364" y="979460"/>
                  <a:pt x="990584" y="977079"/>
                </a:cubicBezTo>
                <a:lnTo>
                  <a:pt x="992624" y="974671"/>
                </a:lnTo>
                <a:lnTo>
                  <a:pt x="1005644" y="972051"/>
                </a:lnTo>
                <a:cubicBezTo>
                  <a:pt x="1030326" y="965778"/>
                  <a:pt x="1006584" y="965142"/>
                  <a:pt x="995537" y="971232"/>
                </a:cubicBezTo>
                <a:lnTo>
                  <a:pt x="992624" y="974671"/>
                </a:lnTo>
                <a:lnTo>
                  <a:pt x="977097" y="977794"/>
                </a:lnTo>
                <a:cubicBezTo>
                  <a:pt x="963918" y="980050"/>
                  <a:pt x="946758" y="982641"/>
                  <a:pt x="924662" y="985550"/>
                </a:cubicBezTo>
                <a:cubicBezTo>
                  <a:pt x="1005527" y="898281"/>
                  <a:pt x="1293258" y="880827"/>
                  <a:pt x="1328989" y="930279"/>
                </a:cubicBezTo>
                <a:cubicBezTo>
                  <a:pt x="1460630" y="843011"/>
                  <a:pt x="1690063" y="915734"/>
                  <a:pt x="1866838" y="799376"/>
                </a:cubicBezTo>
                <a:cubicBezTo>
                  <a:pt x="1867779" y="799376"/>
                  <a:pt x="1855084" y="798649"/>
                  <a:pt x="1842625" y="799012"/>
                </a:cubicBezTo>
                <a:lnTo>
                  <a:pt x="1830789" y="800135"/>
                </a:lnTo>
                <a:lnTo>
                  <a:pt x="1856730" y="791013"/>
                </a:lnTo>
                <a:cubicBezTo>
                  <a:pt x="1877181" y="784105"/>
                  <a:pt x="1897869" y="777559"/>
                  <a:pt x="1895048" y="779014"/>
                </a:cubicBezTo>
                <a:cubicBezTo>
                  <a:pt x="1898809" y="784831"/>
                  <a:pt x="1853674" y="808102"/>
                  <a:pt x="1876242" y="822647"/>
                </a:cubicBezTo>
                <a:lnTo>
                  <a:pt x="1907143" y="796441"/>
                </a:lnTo>
                <a:lnTo>
                  <a:pt x="1921288" y="801331"/>
                </a:lnTo>
                <a:cubicBezTo>
                  <a:pt x="1924608" y="800740"/>
                  <a:pt x="1924315" y="797740"/>
                  <a:pt x="1922082" y="794650"/>
                </a:cubicBezTo>
                <a:lnTo>
                  <a:pt x="1916126" y="790680"/>
                </a:lnTo>
                <a:lnTo>
                  <a:pt x="1937361" y="777741"/>
                </a:lnTo>
                <a:lnTo>
                  <a:pt x="1943286" y="775954"/>
                </a:lnTo>
                <a:lnTo>
                  <a:pt x="1940886" y="783378"/>
                </a:lnTo>
                <a:cubicBezTo>
                  <a:pt x="1943473" y="791377"/>
                  <a:pt x="1955226" y="795013"/>
                  <a:pt x="1968391" y="770286"/>
                </a:cubicBezTo>
                <a:lnTo>
                  <a:pt x="1961258" y="770534"/>
                </a:lnTo>
                <a:lnTo>
                  <a:pt x="1988607" y="762287"/>
                </a:lnTo>
                <a:cubicBezTo>
                  <a:pt x="2004592" y="760105"/>
                  <a:pt x="2019753" y="759923"/>
                  <a:pt x="2034917" y="758833"/>
                </a:cubicBezTo>
                <a:lnTo>
                  <a:pt x="2072900" y="751526"/>
                </a:lnTo>
                <a:lnTo>
                  <a:pt x="2075333" y="752941"/>
                </a:lnTo>
                <a:cubicBezTo>
                  <a:pt x="2077144" y="753015"/>
                  <a:pt x="2079112" y="752106"/>
                  <a:pt x="2081228" y="749924"/>
                </a:cubicBezTo>
                <a:lnTo>
                  <a:pt x="2072900" y="751526"/>
                </a:lnTo>
                <a:lnTo>
                  <a:pt x="2070385" y="750061"/>
                </a:lnTo>
                <a:cubicBezTo>
                  <a:pt x="2061480" y="739561"/>
                  <a:pt x="2058659" y="704108"/>
                  <a:pt x="2064301" y="706289"/>
                </a:cubicBezTo>
                <a:cubicBezTo>
                  <a:pt x="2136703" y="698654"/>
                  <a:pt x="2463957" y="664292"/>
                  <a:pt x="2557237" y="681154"/>
                </a:cubicBezTo>
                <a:lnTo>
                  <a:pt x="2576693" y="689659"/>
                </a:lnTo>
                <a:lnTo>
                  <a:pt x="2583783" y="689465"/>
                </a:lnTo>
                <a:lnTo>
                  <a:pt x="2599998" y="673512"/>
                </a:lnTo>
                <a:cubicBezTo>
                  <a:pt x="2637589" y="645475"/>
                  <a:pt x="2638823" y="708471"/>
                  <a:pt x="2671734" y="642292"/>
                </a:cubicBezTo>
                <a:cubicBezTo>
                  <a:pt x="2679255" y="662656"/>
                  <a:pt x="2673613" y="677201"/>
                  <a:pt x="2656689" y="680109"/>
                </a:cubicBezTo>
                <a:cubicBezTo>
                  <a:pt x="2684898" y="653928"/>
                  <a:pt x="2737438" y="657201"/>
                  <a:pt x="2773846" y="648201"/>
                </a:cubicBezTo>
                <a:lnTo>
                  <a:pt x="2801366" y="634561"/>
                </a:lnTo>
                <a:lnTo>
                  <a:pt x="2803375" y="659746"/>
                </a:lnTo>
                <a:cubicBezTo>
                  <a:pt x="2809017" y="665564"/>
                  <a:pt x="2803375" y="627747"/>
                  <a:pt x="2848510" y="624839"/>
                </a:cubicBezTo>
                <a:cubicBezTo>
                  <a:pt x="2836755" y="621930"/>
                  <a:pt x="2827470" y="620658"/>
                  <a:pt x="2820300" y="620885"/>
                </a:cubicBezTo>
                <a:lnTo>
                  <a:pt x="2801330" y="631458"/>
                </a:lnTo>
                <a:lnTo>
                  <a:pt x="2797734" y="627748"/>
                </a:lnTo>
                <a:cubicBezTo>
                  <a:pt x="2793501" y="623384"/>
                  <a:pt x="2787389" y="617566"/>
                  <a:pt x="2780810" y="613202"/>
                </a:cubicBezTo>
                <a:cubicBezTo>
                  <a:pt x="2771404" y="616112"/>
                  <a:pt x="2818419" y="604476"/>
                  <a:pt x="2797735" y="601567"/>
                </a:cubicBezTo>
                <a:cubicBezTo>
                  <a:pt x="2812777" y="601567"/>
                  <a:pt x="2841926" y="593568"/>
                  <a:pt x="2868959" y="587385"/>
                </a:cubicBezTo>
                <a:lnTo>
                  <a:pt x="2871623" y="586904"/>
                </a:lnTo>
                <a:lnTo>
                  <a:pt x="2871146" y="587562"/>
                </a:lnTo>
                <a:cubicBezTo>
                  <a:pt x="2868549" y="591704"/>
                  <a:pt x="2865436" y="597204"/>
                  <a:pt x="2861673" y="604476"/>
                </a:cubicBezTo>
                <a:cubicBezTo>
                  <a:pt x="2884242" y="613202"/>
                  <a:pt x="2906807" y="607385"/>
                  <a:pt x="2927495" y="584114"/>
                </a:cubicBezTo>
                <a:cubicBezTo>
                  <a:pt x="2924202" y="580477"/>
                  <a:pt x="2916330" y="579750"/>
                  <a:pt x="2905897" y="580704"/>
                </a:cubicBezTo>
                <a:lnTo>
                  <a:pt x="2871623" y="586904"/>
                </a:lnTo>
                <a:lnTo>
                  <a:pt x="2877511" y="578795"/>
                </a:lnTo>
                <a:cubicBezTo>
                  <a:pt x="2887649" y="567751"/>
                  <a:pt x="2883768" y="590658"/>
                  <a:pt x="2893644" y="557933"/>
                </a:cubicBezTo>
                <a:cubicBezTo>
                  <a:pt x="2923731" y="569569"/>
                  <a:pt x="2972629" y="587022"/>
                  <a:pt x="2995197" y="546297"/>
                </a:cubicBezTo>
                <a:lnTo>
                  <a:pt x="2995195" y="556717"/>
                </a:lnTo>
                <a:lnTo>
                  <a:pt x="2981648" y="563523"/>
                </a:lnTo>
                <a:lnTo>
                  <a:pt x="2971227" y="575587"/>
                </a:lnTo>
                <a:lnTo>
                  <a:pt x="2959232" y="580658"/>
                </a:lnTo>
                <a:cubicBezTo>
                  <a:pt x="2955585" y="582840"/>
                  <a:pt x="2955234" y="584840"/>
                  <a:pt x="2961346" y="587022"/>
                </a:cubicBezTo>
                <a:lnTo>
                  <a:pt x="2971227" y="575587"/>
                </a:lnTo>
                <a:lnTo>
                  <a:pt x="2976859" y="573205"/>
                </a:lnTo>
                <a:cubicBezTo>
                  <a:pt x="2983913" y="570296"/>
                  <a:pt x="2991083" y="566842"/>
                  <a:pt x="2995194" y="562478"/>
                </a:cubicBezTo>
                <a:lnTo>
                  <a:pt x="2995195" y="556717"/>
                </a:lnTo>
                <a:lnTo>
                  <a:pt x="3013768" y="547388"/>
                </a:lnTo>
                <a:cubicBezTo>
                  <a:pt x="3037038" y="539752"/>
                  <a:pt x="3061956" y="539024"/>
                  <a:pt x="3076061" y="549205"/>
                </a:cubicBezTo>
                <a:cubicBezTo>
                  <a:pt x="3077941" y="546297"/>
                  <a:pt x="3057256" y="563750"/>
                  <a:pt x="3061016" y="566660"/>
                </a:cubicBezTo>
                <a:cubicBezTo>
                  <a:pt x="3079823" y="584114"/>
                  <a:pt x="3085462" y="508480"/>
                  <a:pt x="3121197" y="543388"/>
                </a:cubicBezTo>
                <a:cubicBezTo>
                  <a:pt x="3124488" y="554297"/>
                  <a:pt x="3113675" y="564114"/>
                  <a:pt x="3097189" y="572341"/>
                </a:cubicBezTo>
                <a:lnTo>
                  <a:pt x="3041334" y="591020"/>
                </a:lnTo>
                <a:lnTo>
                  <a:pt x="3039420" y="590885"/>
                </a:lnTo>
                <a:cubicBezTo>
                  <a:pt x="3030220" y="590295"/>
                  <a:pt x="3023875" y="589931"/>
                  <a:pt x="3023405" y="589931"/>
                </a:cubicBezTo>
                <a:cubicBezTo>
                  <a:pt x="2972630" y="601568"/>
                  <a:pt x="3000367" y="600839"/>
                  <a:pt x="3039156" y="591749"/>
                </a:cubicBezTo>
                <a:lnTo>
                  <a:pt x="3041334" y="591020"/>
                </a:lnTo>
                <a:lnTo>
                  <a:pt x="3072534" y="593204"/>
                </a:lnTo>
                <a:lnTo>
                  <a:pt x="3097196" y="595407"/>
                </a:lnTo>
                <a:lnTo>
                  <a:pt x="3096748" y="595749"/>
                </a:lnTo>
                <a:lnTo>
                  <a:pt x="3098104" y="595488"/>
                </a:lnTo>
                <a:lnTo>
                  <a:pt x="3104595" y="596068"/>
                </a:lnTo>
                <a:cubicBezTo>
                  <a:pt x="3113087" y="597023"/>
                  <a:pt x="3118376" y="597931"/>
                  <a:pt x="3117435" y="598658"/>
                </a:cubicBezTo>
                <a:lnTo>
                  <a:pt x="3112884" y="589680"/>
                </a:lnTo>
                <a:lnTo>
                  <a:pt x="3123309" y="582114"/>
                </a:lnTo>
                <a:cubicBezTo>
                  <a:pt x="3152990" y="557570"/>
                  <a:pt x="3194422" y="513707"/>
                  <a:pt x="3194348" y="552796"/>
                </a:cubicBezTo>
                <a:lnTo>
                  <a:pt x="3189721" y="581855"/>
                </a:lnTo>
                <a:lnTo>
                  <a:pt x="3185371" y="590295"/>
                </a:lnTo>
                <a:cubicBezTo>
                  <a:pt x="3185604" y="597931"/>
                  <a:pt x="3192659" y="604476"/>
                  <a:pt x="3205822" y="587022"/>
                </a:cubicBezTo>
                <a:lnTo>
                  <a:pt x="3201037" y="585140"/>
                </a:lnTo>
                <a:lnTo>
                  <a:pt x="3203267" y="584795"/>
                </a:lnTo>
                <a:cubicBezTo>
                  <a:pt x="3224512" y="580841"/>
                  <a:pt x="3260830" y="573205"/>
                  <a:pt x="3262240" y="575386"/>
                </a:cubicBezTo>
                <a:cubicBezTo>
                  <a:pt x="3258481" y="575386"/>
                  <a:pt x="3247194" y="552114"/>
                  <a:pt x="3245314" y="557933"/>
                </a:cubicBezTo>
                <a:cubicBezTo>
                  <a:pt x="3305493" y="467755"/>
                  <a:pt x="3527403" y="520117"/>
                  <a:pt x="3604508" y="496844"/>
                </a:cubicBezTo>
                <a:cubicBezTo>
                  <a:pt x="3589462" y="496844"/>
                  <a:pt x="3581942" y="508480"/>
                  <a:pt x="3583821" y="531752"/>
                </a:cubicBezTo>
                <a:cubicBezTo>
                  <a:pt x="3617673" y="552115"/>
                  <a:pt x="3704181" y="502663"/>
                  <a:pt x="3741791" y="511389"/>
                </a:cubicBezTo>
                <a:cubicBezTo>
                  <a:pt x="3715463" y="491027"/>
                  <a:pt x="3692894" y="496844"/>
                  <a:pt x="3659047" y="508480"/>
                </a:cubicBezTo>
                <a:cubicBezTo>
                  <a:pt x="3734270" y="444483"/>
                  <a:pt x="4025760" y="397940"/>
                  <a:pt x="4116030" y="438666"/>
                </a:cubicBezTo>
                <a:cubicBezTo>
                  <a:pt x="4115090" y="448847"/>
                  <a:pt x="4089234" y="455392"/>
                  <a:pt x="4080302" y="457938"/>
                </a:cubicBezTo>
                <a:lnTo>
                  <a:pt x="4079230" y="458366"/>
                </a:lnTo>
                <a:lnTo>
                  <a:pt x="4070896" y="453209"/>
                </a:lnTo>
                <a:cubicBezTo>
                  <a:pt x="4067606" y="453937"/>
                  <a:pt x="4064313" y="456118"/>
                  <a:pt x="4061493" y="456119"/>
                </a:cubicBezTo>
                <a:cubicBezTo>
                  <a:pt x="4057732" y="464846"/>
                  <a:pt x="4074657" y="464846"/>
                  <a:pt x="4080301" y="459028"/>
                </a:cubicBezTo>
                <a:lnTo>
                  <a:pt x="4080172" y="458950"/>
                </a:lnTo>
                <a:lnTo>
                  <a:pt x="4084824" y="458710"/>
                </a:lnTo>
                <a:cubicBezTo>
                  <a:pt x="4094053" y="457938"/>
                  <a:pt x="4112738" y="456120"/>
                  <a:pt x="4146120" y="453210"/>
                </a:cubicBezTo>
                <a:cubicBezTo>
                  <a:pt x="4132953" y="447392"/>
                  <a:pt x="4443251" y="351397"/>
                  <a:pt x="4490266" y="409576"/>
                </a:cubicBezTo>
                <a:cubicBezTo>
                  <a:pt x="4494028" y="392121"/>
                  <a:pt x="4531639" y="374668"/>
                  <a:pt x="4471461" y="365941"/>
                </a:cubicBezTo>
                <a:cubicBezTo>
                  <a:pt x="4507191" y="363033"/>
                  <a:pt x="4514714" y="365941"/>
                  <a:pt x="4497788" y="371759"/>
                </a:cubicBezTo>
                <a:cubicBezTo>
                  <a:pt x="4544803" y="429938"/>
                  <a:pt x="4606865" y="351397"/>
                  <a:pt x="4674563" y="377578"/>
                </a:cubicBezTo>
                <a:cubicBezTo>
                  <a:pt x="4717819" y="304853"/>
                  <a:pt x="5009311" y="400849"/>
                  <a:pt x="5011191" y="313580"/>
                </a:cubicBezTo>
                <a:cubicBezTo>
                  <a:pt x="5014717" y="356123"/>
                  <a:pt x="5026443" y="354078"/>
                  <a:pt x="5042893" y="339505"/>
                </a:cubicBezTo>
                <a:lnTo>
                  <a:pt x="5043340" y="339066"/>
                </a:lnTo>
                <a:lnTo>
                  <a:pt x="5045277" y="344851"/>
                </a:lnTo>
                <a:cubicBezTo>
                  <a:pt x="5052094" y="349215"/>
                  <a:pt x="5065728" y="349942"/>
                  <a:pt x="5065728" y="333943"/>
                </a:cubicBezTo>
                <a:lnTo>
                  <a:pt x="5045652" y="336798"/>
                </a:lnTo>
                <a:lnTo>
                  <a:pt x="5060792" y="321944"/>
                </a:lnTo>
                <a:cubicBezTo>
                  <a:pt x="5086415" y="296127"/>
                  <a:pt x="5118385" y="267037"/>
                  <a:pt x="5148474" y="310671"/>
                </a:cubicBezTo>
                <a:cubicBezTo>
                  <a:pt x="5154116" y="301944"/>
                  <a:pt x="5114622" y="328124"/>
                  <a:pt x="5118383" y="336852"/>
                </a:cubicBezTo>
                <a:cubicBezTo>
                  <a:pt x="5142832" y="345579"/>
                  <a:pt x="5161639" y="336852"/>
                  <a:pt x="5180445" y="304853"/>
                </a:cubicBezTo>
                <a:cubicBezTo>
                  <a:pt x="5182326" y="325216"/>
                  <a:pt x="5174804" y="336852"/>
                  <a:pt x="5161639" y="339760"/>
                </a:cubicBezTo>
                <a:cubicBezTo>
                  <a:pt x="5336534" y="278672"/>
                  <a:pt x="5549040" y="377578"/>
                  <a:pt x="5752145" y="246674"/>
                </a:cubicBezTo>
                <a:cubicBezTo>
                  <a:pt x="5748383" y="232130"/>
                  <a:pt x="5740862" y="229220"/>
                  <a:pt x="5727697" y="237947"/>
                </a:cubicBezTo>
                <a:lnTo>
                  <a:pt x="5749989" y="229037"/>
                </a:lnTo>
                <a:lnTo>
                  <a:pt x="5748383" y="235038"/>
                </a:lnTo>
                <a:cubicBezTo>
                  <a:pt x="5793518" y="226311"/>
                  <a:pt x="5838653" y="197221"/>
                  <a:pt x="5883787" y="191404"/>
                </a:cubicBezTo>
                <a:cubicBezTo>
                  <a:pt x="5883787" y="214675"/>
                  <a:pt x="5731457" y="296127"/>
                  <a:pt x="5930801" y="200130"/>
                </a:cubicBezTo>
                <a:cubicBezTo>
                  <a:pt x="5921400" y="208857"/>
                  <a:pt x="5913879" y="217585"/>
                  <a:pt x="5906353" y="229220"/>
                </a:cubicBezTo>
                <a:cubicBezTo>
                  <a:pt x="5938324" y="223402"/>
                  <a:pt x="6062443" y="156496"/>
                  <a:pt x="6043637" y="168133"/>
                </a:cubicBezTo>
                <a:cubicBezTo>
                  <a:pt x="6022950" y="171041"/>
                  <a:pt x="6083129" y="173950"/>
                  <a:pt x="6083129" y="173950"/>
                </a:cubicBezTo>
                <a:cubicBezTo>
                  <a:pt x="6101935" y="147769"/>
                  <a:pt x="6037994" y="156496"/>
                  <a:pt x="6045519" y="147769"/>
                </a:cubicBezTo>
                <a:cubicBezTo>
                  <a:pt x="6066674" y="143406"/>
                  <a:pt x="6195730" y="147224"/>
                  <a:pt x="6257348" y="151860"/>
                </a:cubicBezTo>
                <a:lnTo>
                  <a:pt x="6271620" y="153887"/>
                </a:lnTo>
                <a:lnTo>
                  <a:pt x="6258964" y="156496"/>
                </a:lnTo>
                <a:cubicBezTo>
                  <a:pt x="6254263" y="157951"/>
                  <a:pt x="6249561" y="160860"/>
                  <a:pt x="6244859" y="168132"/>
                </a:cubicBezTo>
                <a:cubicBezTo>
                  <a:pt x="6249561" y="171041"/>
                  <a:pt x="6256143" y="169587"/>
                  <a:pt x="6261786" y="166314"/>
                </a:cubicBezTo>
                <a:lnTo>
                  <a:pt x="6272672" y="154036"/>
                </a:lnTo>
                <a:lnTo>
                  <a:pt x="6289994" y="156496"/>
                </a:lnTo>
                <a:cubicBezTo>
                  <a:pt x="6340771" y="130315"/>
                  <a:pt x="6391547" y="107044"/>
                  <a:pt x="6444203" y="89591"/>
                </a:cubicBezTo>
                <a:cubicBezTo>
                  <a:pt x="6393427" y="45956"/>
                  <a:pt x="6340770" y="147769"/>
                  <a:pt x="6303159" y="141952"/>
                </a:cubicBezTo>
                <a:cubicBezTo>
                  <a:pt x="6324551" y="106317"/>
                  <a:pt x="6536000" y="10549"/>
                  <a:pt x="6596088" y="804"/>
                </a:cubicBezTo>
                <a:cubicBezTo>
                  <a:pt x="6604671" y="-588"/>
                  <a:pt x="6610165" y="-225"/>
                  <a:pt x="6611576" y="2321"/>
                </a:cubicBezTo>
                <a:cubicBezTo>
                  <a:pt x="6596531" y="101226"/>
                  <a:pt x="6607815" y="-76221"/>
                  <a:pt x="6581486" y="66318"/>
                </a:cubicBezTo>
                <a:cubicBezTo>
                  <a:pt x="6711248" y="104134"/>
                  <a:pt x="6797755" y="-26768"/>
                  <a:pt x="6893665" y="57592"/>
                </a:cubicBezTo>
                <a:lnTo>
                  <a:pt x="6889759" y="64496"/>
                </a:lnTo>
                <a:lnTo>
                  <a:pt x="6885966" y="65409"/>
                </a:lnTo>
                <a:cubicBezTo>
                  <a:pt x="6880032" y="67045"/>
                  <a:pt x="6875330" y="68500"/>
                  <a:pt x="6872979" y="69227"/>
                </a:cubicBezTo>
                <a:cubicBezTo>
                  <a:pt x="6877680" y="77955"/>
                  <a:pt x="6881912" y="76500"/>
                  <a:pt x="6885438" y="72136"/>
                </a:cubicBezTo>
                <a:lnTo>
                  <a:pt x="6889759" y="64496"/>
                </a:lnTo>
                <a:lnTo>
                  <a:pt x="6906359" y="60501"/>
                </a:lnTo>
                <a:cubicBezTo>
                  <a:pt x="6920933" y="57591"/>
                  <a:pt x="6935978" y="56137"/>
                  <a:pt x="6942560" y="60501"/>
                </a:cubicBezTo>
                <a:cubicBezTo>
                  <a:pt x="6942560" y="60501"/>
                  <a:pt x="6912471" y="112862"/>
                  <a:pt x="6918113" y="115771"/>
                </a:cubicBezTo>
                <a:cubicBezTo>
                  <a:pt x="6919993" y="112862"/>
                  <a:pt x="7089247" y="22684"/>
                  <a:pt x="7106172" y="43047"/>
                </a:cubicBezTo>
                <a:cubicBezTo>
                  <a:pt x="7068561" y="40137"/>
                  <a:pt x="7055396" y="51773"/>
                  <a:pt x="7064799" y="77954"/>
                </a:cubicBezTo>
                <a:cubicBezTo>
                  <a:pt x="7277306" y="-23860"/>
                  <a:pt x="7153188" y="45956"/>
                  <a:pt x="7132500" y="92499"/>
                </a:cubicBezTo>
                <a:cubicBezTo>
                  <a:pt x="7207725" y="168133"/>
                  <a:pt x="7339366" y="43047"/>
                  <a:pt x="7423993" y="107044"/>
                </a:cubicBezTo>
                <a:cubicBezTo>
                  <a:pt x="7416470" y="200130"/>
                  <a:pt x="7192680" y="197221"/>
                  <a:pt x="7136261" y="232130"/>
                </a:cubicBezTo>
                <a:cubicBezTo>
                  <a:pt x="7098650" y="220494"/>
                  <a:pt x="6967007" y="304853"/>
                  <a:pt x="6861695" y="325216"/>
                </a:cubicBezTo>
                <a:cubicBezTo>
                  <a:pt x="6859815" y="319398"/>
                  <a:pt x="6951964" y="374668"/>
                  <a:pt x="6940680" y="351397"/>
                </a:cubicBezTo>
                <a:cubicBezTo>
                  <a:pt x="6991456" y="339760"/>
                  <a:pt x="7077963" y="339760"/>
                  <a:pt x="7136261" y="389213"/>
                </a:cubicBezTo>
                <a:cubicBezTo>
                  <a:pt x="7059157" y="427030"/>
                  <a:pt x="6839127" y="429938"/>
                  <a:pt x="6903068" y="461937"/>
                </a:cubicBezTo>
                <a:cubicBezTo>
                  <a:pt x="6782710" y="525934"/>
                  <a:pt x="6837247" y="493936"/>
                  <a:pt x="6833487" y="479391"/>
                </a:cubicBezTo>
                <a:cubicBezTo>
                  <a:pt x="6833487" y="479391"/>
                  <a:pt x="6743217" y="514298"/>
                  <a:pt x="6743217" y="531752"/>
                </a:cubicBezTo>
                <a:cubicBezTo>
                  <a:pt x="6758263" y="540479"/>
                  <a:pt x="6763904" y="496844"/>
                  <a:pt x="6778948" y="514298"/>
                </a:cubicBezTo>
                <a:cubicBezTo>
                  <a:pt x="6775188" y="520117"/>
                  <a:pt x="6752620" y="555024"/>
                  <a:pt x="6763905" y="566659"/>
                </a:cubicBezTo>
                <a:cubicBezTo>
                  <a:pt x="6829725" y="485208"/>
                  <a:pt x="6967007" y="485208"/>
                  <a:pt x="7049755" y="470663"/>
                </a:cubicBezTo>
                <a:cubicBezTo>
                  <a:pt x="6980172" y="546297"/>
                  <a:pt x="7087366" y="485208"/>
                  <a:pt x="7132500" y="499753"/>
                </a:cubicBezTo>
                <a:cubicBezTo>
                  <a:pt x="7102411" y="531752"/>
                  <a:pt x="7226530" y="531752"/>
                  <a:pt x="7226530" y="488118"/>
                </a:cubicBezTo>
                <a:cubicBezTo>
                  <a:pt x="7235934" y="601567"/>
                  <a:pt x="7303635" y="397940"/>
                  <a:pt x="7363814" y="485208"/>
                </a:cubicBezTo>
                <a:cubicBezTo>
                  <a:pt x="7369456" y="476482"/>
                  <a:pt x="7329963" y="502662"/>
                  <a:pt x="7333724" y="511389"/>
                </a:cubicBezTo>
                <a:cubicBezTo>
                  <a:pt x="7358173" y="520117"/>
                  <a:pt x="7376978" y="511389"/>
                  <a:pt x="7395784" y="479391"/>
                </a:cubicBezTo>
                <a:cubicBezTo>
                  <a:pt x="7397665" y="499753"/>
                  <a:pt x="7390142" y="511389"/>
                  <a:pt x="7376978" y="514298"/>
                </a:cubicBezTo>
                <a:cubicBezTo>
                  <a:pt x="7551873" y="453210"/>
                  <a:pt x="7764381" y="552115"/>
                  <a:pt x="7967484" y="421211"/>
                </a:cubicBezTo>
                <a:cubicBezTo>
                  <a:pt x="7963723" y="406666"/>
                  <a:pt x="7956200" y="403757"/>
                  <a:pt x="7943037" y="412485"/>
                </a:cubicBezTo>
                <a:lnTo>
                  <a:pt x="7965329" y="403575"/>
                </a:lnTo>
                <a:lnTo>
                  <a:pt x="7963723" y="409576"/>
                </a:lnTo>
                <a:cubicBezTo>
                  <a:pt x="8008858" y="400849"/>
                  <a:pt x="8053992" y="371759"/>
                  <a:pt x="8099126" y="365941"/>
                </a:cubicBezTo>
                <a:cubicBezTo>
                  <a:pt x="8099126" y="389213"/>
                  <a:pt x="7946798" y="470663"/>
                  <a:pt x="8146142" y="374668"/>
                </a:cubicBezTo>
                <a:cubicBezTo>
                  <a:pt x="8136738" y="383395"/>
                  <a:pt x="8129216" y="392121"/>
                  <a:pt x="8121693" y="403757"/>
                </a:cubicBezTo>
                <a:cubicBezTo>
                  <a:pt x="8153663" y="397940"/>
                  <a:pt x="8277782" y="331034"/>
                  <a:pt x="8258977" y="342669"/>
                </a:cubicBezTo>
                <a:cubicBezTo>
                  <a:pt x="8238290" y="345579"/>
                  <a:pt x="8298470" y="348488"/>
                  <a:pt x="8298470" y="348488"/>
                </a:cubicBezTo>
                <a:cubicBezTo>
                  <a:pt x="8317276" y="322307"/>
                  <a:pt x="8253335" y="331034"/>
                  <a:pt x="8260858" y="322307"/>
                </a:cubicBezTo>
                <a:cubicBezTo>
                  <a:pt x="8282014" y="317943"/>
                  <a:pt x="8411070" y="321762"/>
                  <a:pt x="8472688" y="326398"/>
                </a:cubicBezTo>
                <a:lnTo>
                  <a:pt x="8491664" y="328229"/>
                </a:lnTo>
                <a:lnTo>
                  <a:pt x="8478065" y="331034"/>
                </a:lnTo>
                <a:cubicBezTo>
                  <a:pt x="8473365" y="332488"/>
                  <a:pt x="8468663" y="335398"/>
                  <a:pt x="8463961" y="342669"/>
                </a:cubicBezTo>
                <a:cubicBezTo>
                  <a:pt x="8468663" y="345579"/>
                  <a:pt x="8475245" y="344124"/>
                  <a:pt x="8480886" y="340852"/>
                </a:cubicBezTo>
                <a:lnTo>
                  <a:pt x="8492045" y="328266"/>
                </a:lnTo>
                <a:lnTo>
                  <a:pt x="8497067" y="328750"/>
                </a:lnTo>
                <a:cubicBezTo>
                  <a:pt x="8502778" y="329534"/>
                  <a:pt x="8505805" y="330306"/>
                  <a:pt x="8505335" y="331034"/>
                </a:cubicBezTo>
                <a:cubicBezTo>
                  <a:pt x="8556110" y="304853"/>
                  <a:pt x="8606887" y="281582"/>
                  <a:pt x="8659543" y="264127"/>
                </a:cubicBezTo>
                <a:cubicBezTo>
                  <a:pt x="8608767" y="220494"/>
                  <a:pt x="8556110" y="322307"/>
                  <a:pt x="8518498" y="316489"/>
                </a:cubicBezTo>
                <a:cubicBezTo>
                  <a:pt x="8542946" y="275763"/>
                  <a:pt x="8815633" y="156496"/>
                  <a:pt x="8826917" y="176859"/>
                </a:cubicBezTo>
                <a:cubicBezTo>
                  <a:pt x="8811871" y="275763"/>
                  <a:pt x="8823155" y="98317"/>
                  <a:pt x="8796827" y="240856"/>
                </a:cubicBezTo>
                <a:cubicBezTo>
                  <a:pt x="8926587" y="278672"/>
                  <a:pt x="9013094" y="147769"/>
                  <a:pt x="9109005" y="232130"/>
                </a:cubicBezTo>
                <a:lnTo>
                  <a:pt x="9105099" y="239034"/>
                </a:lnTo>
                <a:lnTo>
                  <a:pt x="9101307" y="239947"/>
                </a:lnTo>
                <a:cubicBezTo>
                  <a:pt x="9095371" y="241583"/>
                  <a:pt x="9090669" y="243038"/>
                  <a:pt x="9088319" y="243765"/>
                </a:cubicBezTo>
                <a:cubicBezTo>
                  <a:pt x="9093020" y="252492"/>
                  <a:pt x="9097251" y="251037"/>
                  <a:pt x="9100777" y="246674"/>
                </a:cubicBezTo>
                <a:lnTo>
                  <a:pt x="9105099" y="239034"/>
                </a:lnTo>
                <a:lnTo>
                  <a:pt x="9121699" y="235038"/>
                </a:lnTo>
                <a:cubicBezTo>
                  <a:pt x="9136274" y="232129"/>
                  <a:pt x="9151318" y="230675"/>
                  <a:pt x="9157900" y="235038"/>
                </a:cubicBezTo>
                <a:cubicBezTo>
                  <a:pt x="9157900" y="235038"/>
                  <a:pt x="9127810" y="287399"/>
                  <a:pt x="9133452" y="290308"/>
                </a:cubicBezTo>
                <a:cubicBezTo>
                  <a:pt x="9135333" y="287399"/>
                  <a:pt x="9304586" y="197221"/>
                  <a:pt x="9321512" y="217585"/>
                </a:cubicBezTo>
                <a:cubicBezTo>
                  <a:pt x="9283900" y="214675"/>
                  <a:pt x="9270736" y="226311"/>
                  <a:pt x="9280139" y="252492"/>
                </a:cubicBezTo>
                <a:cubicBezTo>
                  <a:pt x="9492646" y="150678"/>
                  <a:pt x="9368527" y="220494"/>
                  <a:pt x="9347841" y="267037"/>
                </a:cubicBezTo>
                <a:cubicBezTo>
                  <a:pt x="9423065" y="342669"/>
                  <a:pt x="9554706" y="217585"/>
                  <a:pt x="9639333" y="281582"/>
                </a:cubicBezTo>
                <a:cubicBezTo>
                  <a:pt x="9631810" y="374668"/>
                  <a:pt x="9408019" y="371759"/>
                  <a:pt x="9351602" y="406666"/>
                </a:cubicBezTo>
                <a:cubicBezTo>
                  <a:pt x="9313990" y="395031"/>
                  <a:pt x="9182348" y="479391"/>
                  <a:pt x="9077035" y="499753"/>
                </a:cubicBezTo>
                <a:lnTo>
                  <a:pt x="9083601" y="508068"/>
                </a:lnTo>
                <a:lnTo>
                  <a:pt x="9078915" y="511389"/>
                </a:lnTo>
                <a:cubicBezTo>
                  <a:pt x="9087378" y="518662"/>
                  <a:pt x="9091844" y="521025"/>
                  <a:pt x="9093725" y="520798"/>
                </a:cubicBezTo>
                <a:lnTo>
                  <a:pt x="9093390" y="517884"/>
                </a:lnTo>
                <a:lnTo>
                  <a:pt x="9117673" y="521208"/>
                </a:lnTo>
                <a:cubicBezTo>
                  <a:pt x="9180349" y="516844"/>
                  <a:pt x="9291422" y="450301"/>
                  <a:pt x="9291422" y="459028"/>
                </a:cubicBezTo>
                <a:cubicBezTo>
                  <a:pt x="9300826" y="572478"/>
                  <a:pt x="9368527" y="368850"/>
                  <a:pt x="9428706" y="456118"/>
                </a:cubicBezTo>
                <a:cubicBezTo>
                  <a:pt x="9434348" y="447392"/>
                  <a:pt x="9394856" y="473573"/>
                  <a:pt x="9398616" y="482299"/>
                </a:cubicBezTo>
                <a:cubicBezTo>
                  <a:pt x="9423065" y="491027"/>
                  <a:pt x="9441871" y="482299"/>
                  <a:pt x="9460677" y="450301"/>
                </a:cubicBezTo>
                <a:cubicBezTo>
                  <a:pt x="9462556" y="470663"/>
                  <a:pt x="9455034" y="482299"/>
                  <a:pt x="9441871" y="485208"/>
                </a:cubicBezTo>
                <a:cubicBezTo>
                  <a:pt x="9616766" y="424121"/>
                  <a:pt x="9829273" y="523025"/>
                  <a:pt x="10032377" y="392121"/>
                </a:cubicBezTo>
                <a:cubicBezTo>
                  <a:pt x="10028615" y="377578"/>
                  <a:pt x="10021093" y="374668"/>
                  <a:pt x="10007929" y="383395"/>
                </a:cubicBezTo>
                <a:lnTo>
                  <a:pt x="10030219" y="374485"/>
                </a:lnTo>
                <a:lnTo>
                  <a:pt x="10028615" y="380486"/>
                </a:lnTo>
                <a:cubicBezTo>
                  <a:pt x="10073750" y="371759"/>
                  <a:pt x="10118884" y="342669"/>
                  <a:pt x="10164018" y="336852"/>
                </a:cubicBezTo>
                <a:cubicBezTo>
                  <a:pt x="10164018" y="360124"/>
                  <a:pt x="10011691" y="441575"/>
                  <a:pt x="10211033" y="345579"/>
                </a:cubicBezTo>
                <a:cubicBezTo>
                  <a:pt x="10201630" y="354305"/>
                  <a:pt x="10194109" y="363033"/>
                  <a:pt x="10186586" y="374669"/>
                </a:cubicBezTo>
                <a:cubicBezTo>
                  <a:pt x="10218556" y="368850"/>
                  <a:pt x="10342675" y="301944"/>
                  <a:pt x="10323869" y="313579"/>
                </a:cubicBezTo>
                <a:cubicBezTo>
                  <a:pt x="10303183" y="316489"/>
                  <a:pt x="10363362" y="319398"/>
                  <a:pt x="10363362" y="319398"/>
                </a:cubicBezTo>
                <a:cubicBezTo>
                  <a:pt x="10382168" y="293217"/>
                  <a:pt x="10318227" y="301944"/>
                  <a:pt x="10325749" y="293217"/>
                </a:cubicBezTo>
                <a:cubicBezTo>
                  <a:pt x="10346907" y="288854"/>
                  <a:pt x="10475962" y="292672"/>
                  <a:pt x="10537581" y="297308"/>
                </a:cubicBezTo>
                <a:lnTo>
                  <a:pt x="10559124" y="299386"/>
                </a:lnTo>
                <a:lnTo>
                  <a:pt x="10546720" y="301945"/>
                </a:lnTo>
                <a:cubicBezTo>
                  <a:pt x="10542018" y="303398"/>
                  <a:pt x="10537317" y="306308"/>
                  <a:pt x="10532616" y="313580"/>
                </a:cubicBezTo>
                <a:cubicBezTo>
                  <a:pt x="10537317" y="316489"/>
                  <a:pt x="10543899" y="315034"/>
                  <a:pt x="10549540" y="311762"/>
                </a:cubicBezTo>
                <a:lnTo>
                  <a:pt x="10560404" y="299510"/>
                </a:lnTo>
                <a:lnTo>
                  <a:pt x="10561959" y="299661"/>
                </a:lnTo>
                <a:cubicBezTo>
                  <a:pt x="10567671" y="300444"/>
                  <a:pt x="10570697" y="301216"/>
                  <a:pt x="10570227" y="301944"/>
                </a:cubicBezTo>
                <a:cubicBezTo>
                  <a:pt x="10621002" y="275763"/>
                  <a:pt x="10671778" y="252492"/>
                  <a:pt x="10724435" y="235038"/>
                </a:cubicBezTo>
                <a:cubicBezTo>
                  <a:pt x="10673660" y="191404"/>
                  <a:pt x="10621002" y="293217"/>
                  <a:pt x="10583391" y="287399"/>
                </a:cubicBezTo>
                <a:cubicBezTo>
                  <a:pt x="10607839" y="246674"/>
                  <a:pt x="10880525" y="127407"/>
                  <a:pt x="10891808" y="147769"/>
                </a:cubicBezTo>
                <a:cubicBezTo>
                  <a:pt x="10876763" y="246675"/>
                  <a:pt x="10888047" y="69227"/>
                  <a:pt x="10861719" y="211766"/>
                </a:cubicBezTo>
                <a:cubicBezTo>
                  <a:pt x="10991480" y="249583"/>
                  <a:pt x="11077987" y="118679"/>
                  <a:pt x="11173898" y="203040"/>
                </a:cubicBezTo>
                <a:lnTo>
                  <a:pt x="11169992" y="209944"/>
                </a:lnTo>
                <a:lnTo>
                  <a:pt x="11166200" y="210858"/>
                </a:lnTo>
                <a:cubicBezTo>
                  <a:pt x="11160264" y="212493"/>
                  <a:pt x="11155562" y="213948"/>
                  <a:pt x="11153211" y="214675"/>
                </a:cubicBezTo>
                <a:cubicBezTo>
                  <a:pt x="11157912" y="223403"/>
                  <a:pt x="11162144" y="221948"/>
                  <a:pt x="11165670" y="217585"/>
                </a:cubicBezTo>
                <a:lnTo>
                  <a:pt x="11169992" y="209944"/>
                </a:lnTo>
                <a:lnTo>
                  <a:pt x="11186591" y="205949"/>
                </a:lnTo>
                <a:cubicBezTo>
                  <a:pt x="11201166" y="203040"/>
                  <a:pt x="11216210" y="201585"/>
                  <a:pt x="11222792" y="205949"/>
                </a:cubicBezTo>
                <a:cubicBezTo>
                  <a:pt x="11222792" y="205949"/>
                  <a:pt x="11192704" y="258310"/>
                  <a:pt x="11198345" y="261218"/>
                </a:cubicBezTo>
                <a:cubicBezTo>
                  <a:pt x="11200227" y="258310"/>
                  <a:pt x="11369480" y="168133"/>
                  <a:pt x="11386403" y="188495"/>
                </a:cubicBezTo>
                <a:cubicBezTo>
                  <a:pt x="11348793" y="185586"/>
                  <a:pt x="11335628" y="197221"/>
                  <a:pt x="11345031" y="223402"/>
                </a:cubicBezTo>
                <a:cubicBezTo>
                  <a:pt x="11424721" y="185222"/>
                  <a:pt x="11457074" y="171177"/>
                  <a:pt x="11465295" y="17099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12BD72-272D-4369-975C-9921229547CA}"/>
              </a:ext>
            </a:extLst>
          </p:cNvPr>
          <p:cNvSpPr/>
          <p:nvPr userDrawn="1"/>
        </p:nvSpPr>
        <p:spPr>
          <a:xfrm>
            <a:off x="6931011" y="525526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7EAF7295-5FF8-456F-89C1-F84AACD1264D}"/>
              </a:ext>
            </a:extLst>
          </p:cNvPr>
          <p:cNvGrpSpPr/>
          <p:nvPr userDrawn="1"/>
        </p:nvGrpSpPr>
        <p:grpSpPr>
          <a:xfrm>
            <a:off x="6568172" y="1545963"/>
            <a:ext cx="4939934" cy="388534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6330F29-9EB3-4FBF-9585-8C54732C30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587FF0-B9A2-4E4D-9A2B-D9A63407F97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A4372F3-1A0E-4E53-9B2C-527E2F692AB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228CBF-ECC1-49F7-BC0F-40B862E61A6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6757AFF-768C-4357-B0E7-5CE1708D2D9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23F6170-23FA-4FCA-AFBA-9753E33AD1E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4EC01D2-B968-4803-9720-E7433FBA123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4C287D-9AFD-4FF3-848B-3CE30D82A88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EBF8EB3-1153-441E-B3D9-08C0171AFC1A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-1" y="1658054"/>
            <a:ext cx="6593151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4AD7142-CD4D-4712-AC3E-5082FD0F2F84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708913" y="1658054"/>
            <a:ext cx="4650938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DF80532-974E-40B8-B79E-25FCCDD8B3E4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1495316" y="1658054"/>
            <a:ext cx="696686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8168043-C048-4143-8130-E531E12C10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3D6C6EB-BDCE-4982-8F5E-4429EA7F3BC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744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04758" y="52144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496" y="2321294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8EB7C68-1D9A-46E9-BA6C-81583C7C18C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2496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E6EF280-0367-48C9-B8B6-3BB98A80112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52496" y="4600567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CBD211C-1A1D-4A5B-849B-BF510C1F589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4004758" y="4609358"/>
            <a:ext cx="4044468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E79D5F-331E-4CE3-B241-D25A4E847B2B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138302" y="4599884"/>
            <a:ext cx="3981517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23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496" y="47810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3637" y="2322748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8EB7C68-1D9A-46E9-BA6C-81583C7C18C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248131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E6EF280-0367-48C9-B8B6-3BB98A801128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261736" y="4596805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CBD211C-1A1D-4A5B-849B-BF510C1F589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3903" y="4596806"/>
            <a:ext cx="4044468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9E79D5F-331E-4CE3-B241-D25A4E847B2B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4182730" y="4596805"/>
            <a:ext cx="3981517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292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B17ECC-FC4F-43F2-A093-A7D47ADD95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B01B49-AC3C-4D5D-B649-79FABB8AF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1BC5B9-61E2-4455-9660-E14CCE93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05D5EA-306B-488B-BB64-C5B5BF34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CE0A82-47B2-4B50-AB8C-44FADE5B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2ED62-F664-44BF-B91E-AA049AB3C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F92DF-82B5-44EF-8268-D2FD7CE33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D8D7C-E351-4A30-AB9D-6FFF91C1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6C37D6-D9D1-41EA-B0A7-0603D21A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18907A-6567-4074-93A0-20375B68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74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ECA7B8-A938-43F1-BA2E-A12D1AD7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5C5454-6B29-4C77-8519-7CB9DC0F9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AD185F-6B51-4122-90DC-9DCC80330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CFE8E0-EA23-4BE8-BFED-DCE98CFF6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550A4F-3006-4784-9798-C8AEBD7B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081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3AE85-85C7-4F5B-8464-7CEBFFAEF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1490B8-7680-432B-BF59-4DFA5C473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6EBA0B-AEAA-4092-8A95-AE19BB386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E2E69C-3B59-4ACC-9132-9D235AC3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439F7D-3BD5-4AF7-A770-1A89104D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92F731-D1F4-439B-B402-7FBE9D90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7606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1611B-1A3A-427A-8140-A6CA9977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9F6744-CE8D-4708-B5C7-AF089312B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69BF5F-93D7-4914-A98E-46360EA9C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A7C32F0-A56D-4278-8717-14459ED68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14C022-9392-4C0E-8EFB-3803D409E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FADC142-1181-4BB6-BA11-254D19EE2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A6B887-6142-4ACC-A60D-A965373B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7D2B6AB-F45B-4FDD-93E5-1CCDAEE3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58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643F1F-2E27-4DBD-9C62-96F94B57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A9939F-DCD1-45CD-860D-9B2B8788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BE7FD49-5A55-4DA5-BA2E-75C395A9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E308369-6290-435F-A08D-058DF9A1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173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4A9C83-D7D1-4657-ADDE-4E9F60AB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782F24-BF15-4A53-A91D-09152DABC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95C497-9509-40D5-B7E2-3088B3D8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181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E757F-007B-4371-A700-D0A91FED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7E6EF5C-0641-4ECC-BB8F-21A5DCBE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52D715-2981-4A80-8C39-81D13B226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E4AD20-4BFD-4261-A491-9781229A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C059F3-11B2-4EB9-A0B2-0B71F1CD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212123-F401-40DC-AC3F-E6989421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238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E5F61A-9DC1-4F73-8A5B-C1619510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43ED87-F2ED-410B-8853-568355F58D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F8726CC-CD51-4B7E-9162-3B265B9AC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59CC49-251E-4ABA-8143-44A797A8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D232FB-5A71-4CA3-AD03-FCB0FA95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C8F8A4-AF5D-4EB7-BA0C-EA45F768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584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FD7094-0298-46D9-9383-B01EF500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28AFD0-1BAA-4B83-BF38-82925396E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1DDED9-46B7-4B68-AFCE-B50DA383F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00B9-1B93-491C-8F30-74660DAAC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CFA1D6-EAF4-4B08-B88E-9E699810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64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513C813-506E-4CF6-8A39-FE1E96BD5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B0BA30-BE10-4528-A295-BF98B3295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F297A4-5EEB-45CF-86B9-9434BE6F9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023150-F116-4D33-A901-4E752D0A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0285C9-C50F-4206-9CFF-99CB5D72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6256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0972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76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7CC9442-0F21-46E5-A9A0-3FD9FA52BCD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358486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C95AE26-64CA-4DCF-A1E9-FEDFC5AD681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228208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BBC3659-994E-41D9-BFCE-A7255440FCF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97929" y="1276719"/>
            <a:ext cx="2265937" cy="3407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54D1A4-6FC8-43E0-A3A4-663B4553EDD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1"/>
            <a:ext cx="12192572" cy="6575753"/>
          </a:xfrm>
          <a:custGeom>
            <a:avLst/>
            <a:gdLst>
              <a:gd name="connsiteX0" fmla="*/ 3673737 w 12192572"/>
              <a:gd name="connsiteY0" fmla="*/ 5517849 h 6575753"/>
              <a:gd name="connsiteX1" fmla="*/ 3660078 w 12192572"/>
              <a:gd name="connsiteY1" fmla="*/ 5541801 h 6575753"/>
              <a:gd name="connsiteX2" fmla="*/ 3643242 w 12192572"/>
              <a:gd name="connsiteY2" fmla="*/ 5682527 h 6575753"/>
              <a:gd name="connsiteX3" fmla="*/ 3597498 w 12192572"/>
              <a:gd name="connsiteY3" fmla="*/ 6105594 h 6575753"/>
              <a:gd name="connsiteX4" fmla="*/ 3575452 w 12192572"/>
              <a:gd name="connsiteY4" fmla="*/ 6262457 h 6575753"/>
              <a:gd name="connsiteX5" fmla="*/ 3443112 w 12192572"/>
              <a:gd name="connsiteY5" fmla="*/ 6253118 h 6575753"/>
              <a:gd name="connsiteX6" fmla="*/ 3386631 w 12192572"/>
              <a:gd name="connsiteY6" fmla="*/ 6537047 h 6575753"/>
              <a:gd name="connsiteX7" fmla="*/ 3792608 w 12192572"/>
              <a:gd name="connsiteY7" fmla="*/ 6555662 h 6575753"/>
              <a:gd name="connsiteX8" fmla="*/ 3777042 w 12192572"/>
              <a:gd name="connsiteY8" fmla="*/ 6264681 h 6575753"/>
              <a:gd name="connsiteX9" fmla="*/ 3645465 w 12192572"/>
              <a:gd name="connsiteY9" fmla="*/ 6264681 h 6575753"/>
              <a:gd name="connsiteX10" fmla="*/ 3685682 w 12192572"/>
              <a:gd name="connsiteY10" fmla="*/ 5523631 h 6575753"/>
              <a:gd name="connsiteX11" fmla="*/ 3673737 w 12192572"/>
              <a:gd name="connsiteY11" fmla="*/ 5517849 h 6575753"/>
              <a:gd name="connsiteX12" fmla="*/ 3913257 w 12192572"/>
              <a:gd name="connsiteY12" fmla="*/ 5506477 h 6575753"/>
              <a:gd name="connsiteX13" fmla="*/ 3835366 w 12192572"/>
              <a:gd name="connsiteY13" fmla="*/ 5520899 h 6575753"/>
              <a:gd name="connsiteX14" fmla="*/ 3927235 w 12192572"/>
              <a:gd name="connsiteY14" fmla="*/ 6260297 h 6575753"/>
              <a:gd name="connsiteX15" fmla="*/ 3800613 w 12192572"/>
              <a:gd name="connsiteY15" fmla="*/ 6267476 h 6575753"/>
              <a:gd name="connsiteX16" fmla="*/ 3814971 w 12192572"/>
              <a:gd name="connsiteY16" fmla="*/ 6553820 h 6575753"/>
              <a:gd name="connsiteX17" fmla="*/ 4216946 w 12192572"/>
              <a:gd name="connsiteY17" fmla="*/ 6508775 h 6575753"/>
              <a:gd name="connsiteX18" fmla="*/ 3913257 w 12192572"/>
              <a:gd name="connsiteY18" fmla="*/ 5506477 h 6575753"/>
              <a:gd name="connsiteX19" fmla="*/ 4030857 w 12192572"/>
              <a:gd name="connsiteY19" fmla="*/ 5482842 h 6575753"/>
              <a:gd name="connsiteX20" fmla="*/ 3935303 w 12192572"/>
              <a:gd name="connsiteY20" fmla="*/ 5505651 h 6575753"/>
              <a:gd name="connsiteX21" fmla="*/ 4240262 w 12192572"/>
              <a:gd name="connsiteY21" fmla="*/ 6512269 h 6575753"/>
              <a:gd name="connsiteX22" fmla="*/ 4637662 w 12192572"/>
              <a:gd name="connsiteY22" fmla="*/ 6410108 h 6575753"/>
              <a:gd name="connsiteX23" fmla="*/ 4482641 w 12192572"/>
              <a:gd name="connsiteY23" fmla="*/ 6149178 h 6575753"/>
              <a:gd name="connsiteX24" fmla="*/ 4365994 w 12192572"/>
              <a:gd name="connsiteY24" fmla="*/ 6182532 h 6575753"/>
              <a:gd name="connsiteX25" fmla="*/ 4030857 w 12192572"/>
              <a:gd name="connsiteY25" fmla="*/ 5482842 h 6575753"/>
              <a:gd name="connsiteX26" fmla="*/ 3378563 w 12192572"/>
              <a:gd name="connsiteY26" fmla="*/ 5477379 h 6575753"/>
              <a:gd name="connsiteX27" fmla="*/ 2993679 w 12192572"/>
              <a:gd name="connsiteY27" fmla="*/ 6469067 h 6575753"/>
              <a:gd name="connsiteX28" fmla="*/ 3366301 w 12192572"/>
              <a:gd name="connsiteY28" fmla="*/ 6533172 h 6575753"/>
              <a:gd name="connsiteX29" fmla="*/ 3419732 w 12192572"/>
              <a:gd name="connsiteY29" fmla="*/ 6249877 h 6575753"/>
              <a:gd name="connsiteX30" fmla="*/ 3305246 w 12192572"/>
              <a:gd name="connsiteY30" fmla="*/ 6231135 h 6575753"/>
              <a:gd name="connsiteX31" fmla="*/ 3496925 w 12192572"/>
              <a:gd name="connsiteY31" fmla="*/ 5501204 h 6575753"/>
              <a:gd name="connsiteX32" fmla="*/ 3378563 w 12192572"/>
              <a:gd name="connsiteY32" fmla="*/ 5477379 h 6575753"/>
              <a:gd name="connsiteX33" fmla="*/ 3245270 w 12192572"/>
              <a:gd name="connsiteY33" fmla="*/ 5443198 h 6575753"/>
              <a:gd name="connsiteX34" fmla="*/ 3065027 w 12192572"/>
              <a:gd name="connsiteY34" fmla="*/ 5806988 h 6575753"/>
              <a:gd name="connsiteX35" fmla="*/ 2911468 w 12192572"/>
              <a:gd name="connsiteY35" fmla="*/ 6116966 h 6575753"/>
              <a:gd name="connsiteX36" fmla="*/ 2871696 w 12192572"/>
              <a:gd name="connsiteY36" fmla="*/ 6134184 h 6575753"/>
              <a:gd name="connsiteX37" fmla="*/ 2790755 w 12192572"/>
              <a:gd name="connsiteY37" fmla="*/ 6109469 h 6575753"/>
              <a:gd name="connsiteX38" fmla="*/ 2645582 w 12192572"/>
              <a:gd name="connsiteY38" fmla="*/ 6375927 h 6575753"/>
              <a:gd name="connsiteX39" fmla="*/ 2973349 w 12192572"/>
              <a:gd name="connsiteY39" fmla="*/ 6462650 h 6575753"/>
              <a:gd name="connsiteX40" fmla="*/ 3357470 w 12192572"/>
              <a:gd name="connsiteY40" fmla="*/ 5472931 h 6575753"/>
              <a:gd name="connsiteX41" fmla="*/ 3245270 w 12192572"/>
              <a:gd name="connsiteY41" fmla="*/ 5443198 h 6575753"/>
              <a:gd name="connsiteX42" fmla="*/ 4174505 w 12192572"/>
              <a:gd name="connsiteY42" fmla="*/ 5431929 h 6575753"/>
              <a:gd name="connsiteX43" fmla="*/ 4158813 w 12192572"/>
              <a:gd name="connsiteY43" fmla="*/ 5438115 h 6575753"/>
              <a:gd name="connsiteX44" fmla="*/ 4224316 w 12192572"/>
              <a:gd name="connsiteY44" fmla="*/ 5531636 h 6575753"/>
              <a:gd name="connsiteX45" fmla="*/ 4606403 w 12192572"/>
              <a:gd name="connsiteY45" fmla="*/ 6062900 h 6575753"/>
              <a:gd name="connsiteX46" fmla="*/ 4621334 w 12192572"/>
              <a:gd name="connsiteY46" fmla="*/ 6093015 h 6575753"/>
              <a:gd name="connsiteX47" fmla="*/ 4503226 w 12192572"/>
              <a:gd name="connsiteY47" fmla="*/ 6142634 h 6575753"/>
              <a:gd name="connsiteX48" fmla="*/ 4658819 w 12192572"/>
              <a:gd name="connsiteY48" fmla="*/ 6404453 h 6575753"/>
              <a:gd name="connsiteX49" fmla="*/ 5030614 w 12192572"/>
              <a:gd name="connsiteY49" fmla="*/ 6236408 h 6575753"/>
              <a:gd name="connsiteX50" fmla="*/ 4812187 w 12192572"/>
              <a:gd name="connsiteY50" fmla="*/ 6003814 h 6575753"/>
              <a:gd name="connsiteX51" fmla="*/ 4698210 w 12192572"/>
              <a:gd name="connsiteY51" fmla="*/ 6058579 h 6575753"/>
              <a:gd name="connsiteX52" fmla="*/ 4679212 w 12192572"/>
              <a:gd name="connsiteY52" fmla="*/ 6035708 h 6575753"/>
              <a:gd name="connsiteX53" fmla="*/ 4441409 w 12192572"/>
              <a:gd name="connsiteY53" fmla="*/ 5744218 h 6575753"/>
              <a:gd name="connsiteX54" fmla="*/ 4200173 w 12192572"/>
              <a:gd name="connsiteY54" fmla="*/ 5449297 h 6575753"/>
              <a:gd name="connsiteX55" fmla="*/ 4174505 w 12192572"/>
              <a:gd name="connsiteY55" fmla="*/ 5431929 h 6575753"/>
              <a:gd name="connsiteX56" fmla="*/ 3033769 w 12192572"/>
              <a:gd name="connsiteY56" fmla="*/ 5373820 h 6575753"/>
              <a:gd name="connsiteX57" fmla="*/ 2599838 w 12192572"/>
              <a:gd name="connsiteY57" fmla="*/ 6040854 h 6575753"/>
              <a:gd name="connsiteX58" fmla="*/ 2495516 w 12192572"/>
              <a:gd name="connsiteY58" fmla="*/ 6002416 h 6575753"/>
              <a:gd name="connsiteX59" fmla="*/ 2321309 w 12192572"/>
              <a:gd name="connsiteY59" fmla="*/ 6258518 h 6575753"/>
              <a:gd name="connsiteX60" fmla="*/ 2623726 w 12192572"/>
              <a:gd name="connsiteY60" fmla="*/ 6366080 h 6575753"/>
              <a:gd name="connsiteX61" fmla="*/ 2768582 w 12192572"/>
              <a:gd name="connsiteY61" fmla="*/ 6102862 h 6575753"/>
              <a:gd name="connsiteX62" fmla="*/ 2655556 w 12192572"/>
              <a:gd name="connsiteY62" fmla="*/ 6061502 h 6575753"/>
              <a:gd name="connsiteX63" fmla="*/ 3068585 w 12192572"/>
              <a:gd name="connsiteY63" fmla="*/ 5386082 h 6575753"/>
              <a:gd name="connsiteX64" fmla="*/ 3033769 w 12192572"/>
              <a:gd name="connsiteY64" fmla="*/ 5373820 h 6575753"/>
              <a:gd name="connsiteX65" fmla="*/ 4341383 w 12192572"/>
              <a:gd name="connsiteY65" fmla="*/ 5342395 h 6575753"/>
              <a:gd name="connsiteX66" fmla="*/ 4315739 w 12192572"/>
              <a:gd name="connsiteY66" fmla="*/ 5358572 h 6575753"/>
              <a:gd name="connsiteX67" fmla="*/ 4924069 w 12192572"/>
              <a:gd name="connsiteY67" fmla="*/ 5934372 h 6575753"/>
              <a:gd name="connsiteX68" fmla="*/ 4829595 w 12192572"/>
              <a:gd name="connsiteY68" fmla="*/ 5994284 h 6575753"/>
              <a:gd name="connsiteX69" fmla="*/ 5050120 w 12192572"/>
              <a:gd name="connsiteY69" fmla="*/ 6227196 h 6575753"/>
              <a:gd name="connsiteX70" fmla="*/ 5343324 w 12192572"/>
              <a:gd name="connsiteY70" fmla="*/ 6035898 h 6575753"/>
              <a:gd name="connsiteX71" fmla="*/ 5081123 w 12192572"/>
              <a:gd name="connsiteY71" fmla="*/ 5829924 h 6575753"/>
              <a:gd name="connsiteX72" fmla="*/ 4986141 w 12192572"/>
              <a:gd name="connsiteY72" fmla="*/ 5893711 h 6575753"/>
              <a:gd name="connsiteX73" fmla="*/ 4962253 w 12192572"/>
              <a:gd name="connsiteY73" fmla="*/ 5877192 h 6575753"/>
              <a:gd name="connsiteX74" fmla="*/ 4597001 w 12192572"/>
              <a:gd name="connsiteY74" fmla="*/ 5559845 h 6575753"/>
              <a:gd name="connsiteX75" fmla="*/ 4364978 w 12192572"/>
              <a:gd name="connsiteY75" fmla="*/ 5357619 h 6575753"/>
              <a:gd name="connsiteX76" fmla="*/ 4341383 w 12192572"/>
              <a:gd name="connsiteY76" fmla="*/ 5342395 h 6575753"/>
              <a:gd name="connsiteX77" fmla="*/ 2815660 w 12192572"/>
              <a:gd name="connsiteY77" fmla="*/ 5281506 h 6575753"/>
              <a:gd name="connsiteX78" fmla="*/ 2307077 w 12192572"/>
              <a:gd name="connsiteY78" fmla="*/ 5917091 h 6575753"/>
              <a:gd name="connsiteX79" fmla="*/ 2209681 w 12192572"/>
              <a:gd name="connsiteY79" fmla="*/ 5871792 h 6575753"/>
              <a:gd name="connsiteX80" fmla="*/ 2002309 w 12192572"/>
              <a:gd name="connsiteY80" fmla="*/ 6116776 h 6575753"/>
              <a:gd name="connsiteX81" fmla="*/ 2297103 w 12192572"/>
              <a:gd name="connsiteY81" fmla="*/ 6251021 h 6575753"/>
              <a:gd name="connsiteX82" fmla="*/ 2476457 w 12192572"/>
              <a:gd name="connsiteY82" fmla="*/ 5993903 h 6575753"/>
              <a:gd name="connsiteX83" fmla="*/ 2370674 w 12192572"/>
              <a:gd name="connsiteY83" fmla="*/ 5945300 h 6575753"/>
              <a:gd name="connsiteX84" fmla="*/ 2859243 w 12192572"/>
              <a:gd name="connsiteY84" fmla="*/ 5298660 h 6575753"/>
              <a:gd name="connsiteX85" fmla="*/ 2815660 w 12192572"/>
              <a:gd name="connsiteY85" fmla="*/ 5281506 h 6575753"/>
              <a:gd name="connsiteX86" fmla="*/ 4552972 w 12192572"/>
              <a:gd name="connsiteY86" fmla="*/ 5167401 h 6575753"/>
              <a:gd name="connsiteX87" fmla="*/ 4469871 w 12192572"/>
              <a:gd name="connsiteY87" fmla="*/ 5239638 h 6575753"/>
              <a:gd name="connsiteX88" fmla="*/ 5177502 w 12192572"/>
              <a:gd name="connsiteY88" fmla="*/ 5751651 h 6575753"/>
              <a:gd name="connsiteX89" fmla="*/ 5096434 w 12192572"/>
              <a:gd name="connsiteY89" fmla="*/ 5817789 h 6575753"/>
              <a:gd name="connsiteX90" fmla="*/ 5361685 w 12192572"/>
              <a:gd name="connsiteY90" fmla="*/ 6026114 h 6575753"/>
              <a:gd name="connsiteX91" fmla="*/ 5595995 w 12192572"/>
              <a:gd name="connsiteY91" fmla="*/ 5830115 h 6575753"/>
              <a:gd name="connsiteX92" fmla="*/ 4552972 w 12192572"/>
              <a:gd name="connsiteY92" fmla="*/ 5167401 h 6575753"/>
              <a:gd name="connsiteX93" fmla="*/ 2530777 w 12192572"/>
              <a:gd name="connsiteY93" fmla="*/ 5130425 h 6575753"/>
              <a:gd name="connsiteX94" fmla="*/ 1709803 w 12192572"/>
              <a:gd name="connsiteY94" fmla="*/ 5957308 h 6575753"/>
              <a:gd name="connsiteX95" fmla="*/ 1984266 w 12192572"/>
              <a:gd name="connsiteY95" fmla="*/ 6106610 h 6575753"/>
              <a:gd name="connsiteX96" fmla="*/ 2190240 w 12192572"/>
              <a:gd name="connsiteY96" fmla="*/ 5863533 h 6575753"/>
              <a:gd name="connsiteX97" fmla="*/ 2090811 w 12192572"/>
              <a:gd name="connsiteY97" fmla="*/ 5808704 h 6575753"/>
              <a:gd name="connsiteX98" fmla="*/ 2644184 w 12192572"/>
              <a:gd name="connsiteY98" fmla="*/ 5194593 h 6575753"/>
              <a:gd name="connsiteX99" fmla="*/ 2530777 w 12192572"/>
              <a:gd name="connsiteY99" fmla="*/ 5130425 h 6575753"/>
              <a:gd name="connsiteX100" fmla="*/ 4652528 w 12192572"/>
              <a:gd name="connsiteY100" fmla="*/ 5076675 h 6575753"/>
              <a:gd name="connsiteX101" fmla="*/ 4568347 w 12192572"/>
              <a:gd name="connsiteY101" fmla="*/ 5155583 h 6575753"/>
              <a:gd name="connsiteX102" fmla="*/ 5607812 w 12192572"/>
              <a:gd name="connsiteY102" fmla="*/ 5816264 h 6575753"/>
              <a:gd name="connsiteX103" fmla="*/ 5805464 w 12192572"/>
              <a:gd name="connsiteY103" fmla="*/ 5614420 h 6575753"/>
              <a:gd name="connsiteX104" fmla="*/ 5494469 w 12192572"/>
              <a:gd name="connsiteY104" fmla="*/ 5447073 h 6575753"/>
              <a:gd name="connsiteX105" fmla="*/ 5474647 w 12192572"/>
              <a:gd name="connsiteY105" fmla="*/ 5473249 h 6575753"/>
              <a:gd name="connsiteX106" fmla="*/ 5382842 w 12192572"/>
              <a:gd name="connsiteY106" fmla="*/ 5489069 h 6575753"/>
              <a:gd name="connsiteX107" fmla="*/ 4694460 w 12192572"/>
              <a:gd name="connsiteY107" fmla="*/ 5098213 h 6575753"/>
              <a:gd name="connsiteX108" fmla="*/ 4652528 w 12192572"/>
              <a:gd name="connsiteY108" fmla="*/ 5076675 h 6575753"/>
              <a:gd name="connsiteX109" fmla="*/ 2402822 w 12192572"/>
              <a:gd name="connsiteY109" fmla="*/ 5054375 h 6575753"/>
              <a:gd name="connsiteX110" fmla="*/ 1780642 w 12192572"/>
              <a:gd name="connsiteY110" fmla="*/ 5628524 h 6575753"/>
              <a:gd name="connsiteX111" fmla="*/ 1693411 w 12192572"/>
              <a:gd name="connsiteY111" fmla="*/ 5574076 h 6575753"/>
              <a:gd name="connsiteX112" fmla="*/ 1446013 w 12192572"/>
              <a:gd name="connsiteY112" fmla="*/ 5791423 h 6575753"/>
              <a:gd name="connsiteX113" fmla="*/ 1693411 w 12192572"/>
              <a:gd name="connsiteY113" fmla="*/ 5946444 h 6575753"/>
              <a:gd name="connsiteX114" fmla="*/ 2513179 w 12192572"/>
              <a:gd name="connsiteY114" fmla="*/ 5120259 h 6575753"/>
              <a:gd name="connsiteX115" fmla="*/ 2402822 w 12192572"/>
              <a:gd name="connsiteY115" fmla="*/ 5054375 h 6575753"/>
              <a:gd name="connsiteX116" fmla="*/ 2211683 w 12192572"/>
              <a:gd name="connsiteY116" fmla="*/ 4931931 h 6575753"/>
              <a:gd name="connsiteX117" fmla="*/ 2186555 w 12192572"/>
              <a:gd name="connsiteY117" fmla="*/ 4945353 h 6575753"/>
              <a:gd name="connsiteX118" fmla="*/ 1796335 w 12192572"/>
              <a:gd name="connsiteY118" fmla="*/ 5263780 h 6575753"/>
              <a:gd name="connsiteX119" fmla="*/ 1543791 w 12192572"/>
              <a:gd name="connsiteY119" fmla="*/ 5467849 h 6575753"/>
              <a:gd name="connsiteX120" fmla="*/ 1452621 w 12192572"/>
              <a:gd name="connsiteY120" fmla="*/ 5403172 h 6575753"/>
              <a:gd name="connsiteX121" fmla="*/ 1186671 w 12192572"/>
              <a:gd name="connsiteY121" fmla="*/ 5608511 h 6575753"/>
              <a:gd name="connsiteX122" fmla="*/ 1411832 w 12192572"/>
              <a:gd name="connsiteY122" fmla="*/ 5768424 h 6575753"/>
              <a:gd name="connsiteX123" fmla="*/ 1454209 w 12192572"/>
              <a:gd name="connsiteY123" fmla="*/ 5759021 h 6575753"/>
              <a:gd name="connsiteX124" fmla="*/ 1582228 w 12192572"/>
              <a:gd name="connsiteY124" fmla="*/ 5645678 h 6575753"/>
              <a:gd name="connsiteX125" fmla="*/ 1676448 w 12192572"/>
              <a:gd name="connsiteY125" fmla="*/ 5561878 h 6575753"/>
              <a:gd name="connsiteX126" fmla="*/ 1587184 w 12192572"/>
              <a:gd name="connsiteY126" fmla="*/ 5499552 h 6575753"/>
              <a:gd name="connsiteX127" fmla="*/ 2240050 w 12192572"/>
              <a:gd name="connsiteY127" fmla="*/ 4950054 h 6575753"/>
              <a:gd name="connsiteX128" fmla="*/ 2211683 w 12192572"/>
              <a:gd name="connsiteY128" fmla="*/ 4931931 h 6575753"/>
              <a:gd name="connsiteX129" fmla="*/ 4798845 w 12192572"/>
              <a:gd name="connsiteY129" fmla="*/ 4908249 h 6575753"/>
              <a:gd name="connsiteX130" fmla="*/ 4770001 w 12192572"/>
              <a:gd name="connsiteY130" fmla="*/ 4942748 h 6575753"/>
              <a:gd name="connsiteX131" fmla="*/ 5579413 w 12192572"/>
              <a:gd name="connsiteY131" fmla="*/ 5355141 h 6575753"/>
              <a:gd name="connsiteX132" fmla="*/ 5512830 w 12192572"/>
              <a:gd name="connsiteY132" fmla="*/ 5436209 h 6575753"/>
              <a:gd name="connsiteX133" fmla="*/ 5818361 w 12192572"/>
              <a:gd name="connsiteY133" fmla="*/ 5600633 h 6575753"/>
              <a:gd name="connsiteX134" fmla="*/ 5998286 w 12192572"/>
              <a:gd name="connsiteY134" fmla="*/ 5389512 h 6575753"/>
              <a:gd name="connsiteX135" fmla="*/ 5678969 w 12192572"/>
              <a:gd name="connsiteY135" fmla="*/ 5240210 h 6575753"/>
              <a:gd name="connsiteX136" fmla="*/ 5618614 w 12192572"/>
              <a:gd name="connsiteY136" fmla="*/ 5309080 h 6575753"/>
              <a:gd name="connsiteX137" fmla="*/ 4798845 w 12192572"/>
              <a:gd name="connsiteY137" fmla="*/ 4908249 h 6575753"/>
              <a:gd name="connsiteX138" fmla="*/ 1956502 w 12192572"/>
              <a:gd name="connsiteY138" fmla="*/ 4725274 h 6575753"/>
              <a:gd name="connsiteX139" fmla="*/ 947850 w 12192572"/>
              <a:gd name="connsiteY139" fmla="*/ 5409970 h 6575753"/>
              <a:gd name="connsiteX140" fmla="*/ 1175680 w 12192572"/>
              <a:gd name="connsiteY140" fmla="*/ 5593009 h 6575753"/>
              <a:gd name="connsiteX141" fmla="*/ 1436166 w 12192572"/>
              <a:gd name="connsiteY141" fmla="*/ 5391545 h 6575753"/>
              <a:gd name="connsiteX142" fmla="*/ 1363039 w 12192572"/>
              <a:gd name="connsiteY142" fmla="*/ 5329410 h 6575753"/>
              <a:gd name="connsiteX143" fmla="*/ 2061141 w 12192572"/>
              <a:gd name="connsiteY143" fmla="*/ 4811679 h 6575753"/>
              <a:gd name="connsiteX144" fmla="*/ 1956502 w 12192572"/>
              <a:gd name="connsiteY144" fmla="*/ 4725274 h 6575753"/>
              <a:gd name="connsiteX145" fmla="*/ 4985251 w 12192572"/>
              <a:gd name="connsiteY145" fmla="*/ 4665934 h 6575753"/>
              <a:gd name="connsiteX146" fmla="*/ 4911934 w 12192572"/>
              <a:gd name="connsiteY146" fmla="*/ 4766634 h 6575753"/>
              <a:gd name="connsiteX147" fmla="*/ 5750253 w 12192572"/>
              <a:gd name="connsiteY147" fmla="*/ 5143004 h 6575753"/>
              <a:gd name="connsiteX148" fmla="*/ 5690151 w 12192572"/>
              <a:gd name="connsiteY148" fmla="*/ 5225533 h 6575753"/>
              <a:gd name="connsiteX149" fmla="*/ 6012646 w 12192572"/>
              <a:gd name="connsiteY149" fmla="*/ 5376615 h 6575753"/>
              <a:gd name="connsiteX150" fmla="*/ 6172494 w 12192572"/>
              <a:gd name="connsiteY150" fmla="*/ 5165304 h 6575753"/>
              <a:gd name="connsiteX151" fmla="*/ 4985251 w 12192572"/>
              <a:gd name="connsiteY151" fmla="*/ 4665934 h 6575753"/>
              <a:gd name="connsiteX152" fmla="*/ 1850401 w 12192572"/>
              <a:gd name="connsiteY152" fmla="*/ 4631054 h 6575753"/>
              <a:gd name="connsiteX153" fmla="*/ 1097471 w 12192572"/>
              <a:gd name="connsiteY153" fmla="*/ 5100119 h 6575753"/>
              <a:gd name="connsiteX154" fmla="*/ 1023836 w 12192572"/>
              <a:gd name="connsiteY154" fmla="*/ 5034998 h 6575753"/>
              <a:gd name="connsiteX155" fmla="*/ 723896 w 12192572"/>
              <a:gd name="connsiteY155" fmla="*/ 5212382 h 6575753"/>
              <a:gd name="connsiteX156" fmla="*/ 918561 w 12192572"/>
              <a:gd name="connsiteY156" fmla="*/ 5385637 h 6575753"/>
              <a:gd name="connsiteX157" fmla="*/ 949248 w 12192572"/>
              <a:gd name="connsiteY157" fmla="*/ 5386526 h 6575753"/>
              <a:gd name="connsiteX158" fmla="*/ 977584 w 12192572"/>
              <a:gd name="connsiteY158" fmla="*/ 5367657 h 6575753"/>
              <a:gd name="connsiteX159" fmla="*/ 1770858 w 12192572"/>
              <a:gd name="connsiteY159" fmla="*/ 4829595 h 6575753"/>
              <a:gd name="connsiteX160" fmla="*/ 1942334 w 12192572"/>
              <a:gd name="connsiteY160" fmla="*/ 4712059 h 6575753"/>
              <a:gd name="connsiteX161" fmla="*/ 1850401 w 12192572"/>
              <a:gd name="connsiteY161" fmla="*/ 4631054 h 6575753"/>
              <a:gd name="connsiteX162" fmla="*/ 5069051 w 12192572"/>
              <a:gd name="connsiteY162" fmla="*/ 4545793 h 6575753"/>
              <a:gd name="connsiteX163" fmla="*/ 4996307 w 12192572"/>
              <a:gd name="connsiteY163" fmla="*/ 4651703 h 6575753"/>
              <a:gd name="connsiteX164" fmla="*/ 6181770 w 12192572"/>
              <a:gd name="connsiteY164" fmla="*/ 5150247 h 6575753"/>
              <a:gd name="connsiteX165" fmla="*/ 6323766 w 12192572"/>
              <a:gd name="connsiteY165" fmla="*/ 4938427 h 6575753"/>
              <a:gd name="connsiteX166" fmla="*/ 5988629 w 12192572"/>
              <a:gd name="connsiteY166" fmla="*/ 4809455 h 6575753"/>
              <a:gd name="connsiteX167" fmla="*/ 5932212 w 12192572"/>
              <a:gd name="connsiteY167" fmla="*/ 4888618 h 6575753"/>
              <a:gd name="connsiteX168" fmla="*/ 5069051 w 12192572"/>
              <a:gd name="connsiteY168" fmla="*/ 4545793 h 6575753"/>
              <a:gd name="connsiteX169" fmla="*/ 1698748 w 12192572"/>
              <a:gd name="connsiteY169" fmla="*/ 4478448 h 6575753"/>
              <a:gd name="connsiteX170" fmla="*/ 903186 w 12192572"/>
              <a:gd name="connsiteY170" fmla="*/ 4906724 h 6575753"/>
              <a:gd name="connsiteX171" fmla="*/ 830886 w 12192572"/>
              <a:gd name="connsiteY171" fmla="*/ 4828579 h 6575753"/>
              <a:gd name="connsiteX172" fmla="*/ 512077 w 12192572"/>
              <a:gd name="connsiteY172" fmla="*/ 4990842 h 6575753"/>
              <a:gd name="connsiteX173" fmla="*/ 710872 w 12192572"/>
              <a:gd name="connsiteY173" fmla="*/ 5199421 h 6575753"/>
              <a:gd name="connsiteX174" fmla="*/ 1009350 w 12192572"/>
              <a:gd name="connsiteY174" fmla="*/ 5021656 h 6575753"/>
              <a:gd name="connsiteX175" fmla="*/ 940544 w 12192572"/>
              <a:gd name="connsiteY175" fmla="*/ 4944146 h 6575753"/>
              <a:gd name="connsiteX176" fmla="*/ 1721937 w 12192572"/>
              <a:gd name="connsiteY176" fmla="*/ 4504814 h 6575753"/>
              <a:gd name="connsiteX177" fmla="*/ 1698748 w 12192572"/>
              <a:gd name="connsiteY177" fmla="*/ 4478448 h 6575753"/>
              <a:gd name="connsiteX178" fmla="*/ 5202280 w 12192572"/>
              <a:gd name="connsiteY178" fmla="*/ 4348840 h 6575753"/>
              <a:gd name="connsiteX179" fmla="*/ 5170577 w 12192572"/>
              <a:gd name="connsiteY179" fmla="*/ 4388930 h 6575753"/>
              <a:gd name="connsiteX180" fmla="*/ 6044856 w 12192572"/>
              <a:gd name="connsiteY180" fmla="*/ 4719048 h 6575753"/>
              <a:gd name="connsiteX181" fmla="*/ 5999112 w 12192572"/>
              <a:gd name="connsiteY181" fmla="*/ 4794207 h 6575753"/>
              <a:gd name="connsiteX182" fmla="*/ 6336346 w 12192572"/>
              <a:gd name="connsiteY182" fmla="*/ 4924577 h 6575753"/>
              <a:gd name="connsiteX183" fmla="*/ 6468685 w 12192572"/>
              <a:gd name="connsiteY183" fmla="*/ 4715808 h 6575753"/>
              <a:gd name="connsiteX184" fmla="*/ 6127703 w 12192572"/>
              <a:gd name="connsiteY184" fmla="*/ 4592236 h 6575753"/>
              <a:gd name="connsiteX185" fmla="*/ 6073382 w 12192572"/>
              <a:gd name="connsiteY185" fmla="*/ 4671080 h 6575753"/>
              <a:gd name="connsiteX186" fmla="*/ 5202280 w 12192572"/>
              <a:gd name="connsiteY186" fmla="*/ 4348840 h 6575753"/>
              <a:gd name="connsiteX187" fmla="*/ 1563613 w 12192572"/>
              <a:gd name="connsiteY187" fmla="*/ 4314469 h 6575753"/>
              <a:gd name="connsiteX188" fmla="*/ 723324 w 12192572"/>
              <a:gd name="connsiteY188" fmla="*/ 4693317 h 6575753"/>
              <a:gd name="connsiteX189" fmla="*/ 656615 w 12192572"/>
              <a:gd name="connsiteY189" fmla="*/ 4609390 h 6575753"/>
              <a:gd name="connsiteX190" fmla="*/ 323002 w 12192572"/>
              <a:gd name="connsiteY190" fmla="*/ 4748781 h 6575753"/>
              <a:gd name="connsiteX191" fmla="*/ 500260 w 12192572"/>
              <a:gd name="connsiteY191" fmla="*/ 4976357 h 6575753"/>
              <a:gd name="connsiteX192" fmla="*/ 660998 w 12192572"/>
              <a:gd name="connsiteY192" fmla="*/ 4894399 h 6575753"/>
              <a:gd name="connsiteX193" fmla="*/ 815511 w 12192572"/>
              <a:gd name="connsiteY193" fmla="*/ 4812950 h 6575753"/>
              <a:gd name="connsiteX194" fmla="*/ 762524 w 12192572"/>
              <a:gd name="connsiteY194" fmla="*/ 4741221 h 6575753"/>
              <a:gd name="connsiteX195" fmla="*/ 1584261 w 12192572"/>
              <a:gd name="connsiteY195" fmla="*/ 4348396 h 6575753"/>
              <a:gd name="connsiteX196" fmla="*/ 1563613 w 12192572"/>
              <a:gd name="connsiteY196" fmla="*/ 4314469 h 6575753"/>
              <a:gd name="connsiteX197" fmla="*/ 5334384 w 12192572"/>
              <a:gd name="connsiteY197" fmla="*/ 4156113 h 6575753"/>
              <a:gd name="connsiteX198" fmla="*/ 5305776 w 12192572"/>
              <a:gd name="connsiteY198" fmla="*/ 4188419 h 6575753"/>
              <a:gd name="connsiteX199" fmla="*/ 6179483 w 12192572"/>
              <a:gd name="connsiteY199" fmla="*/ 4501129 h 6575753"/>
              <a:gd name="connsiteX200" fmla="*/ 6136471 w 12192572"/>
              <a:gd name="connsiteY200" fmla="*/ 4576480 h 6575753"/>
              <a:gd name="connsiteX201" fmla="*/ 6478025 w 12192572"/>
              <a:gd name="connsiteY201" fmla="*/ 4700623 h 6575753"/>
              <a:gd name="connsiteX202" fmla="*/ 6596069 w 12192572"/>
              <a:gd name="connsiteY202" fmla="*/ 4502146 h 6575753"/>
              <a:gd name="connsiteX203" fmla="*/ 6255024 w 12192572"/>
              <a:gd name="connsiteY203" fmla="*/ 4383148 h 6575753"/>
              <a:gd name="connsiteX204" fmla="*/ 6203816 w 12192572"/>
              <a:gd name="connsiteY204" fmla="*/ 4460595 h 6575753"/>
              <a:gd name="connsiteX205" fmla="*/ 6183041 w 12192572"/>
              <a:gd name="connsiteY205" fmla="*/ 4454877 h 6575753"/>
              <a:gd name="connsiteX206" fmla="*/ 5634941 w 12192572"/>
              <a:gd name="connsiteY206" fmla="*/ 4261482 h 6575753"/>
              <a:gd name="connsiteX207" fmla="*/ 5353997 w 12192572"/>
              <a:gd name="connsiteY207" fmla="*/ 4162180 h 6575753"/>
              <a:gd name="connsiteX208" fmla="*/ 5334384 w 12192572"/>
              <a:gd name="connsiteY208" fmla="*/ 4156113 h 6575753"/>
              <a:gd name="connsiteX209" fmla="*/ 1417614 w 12192572"/>
              <a:gd name="connsiteY209" fmla="*/ 4096931 h 6575753"/>
              <a:gd name="connsiteX210" fmla="*/ 169951 w 12192572"/>
              <a:gd name="connsiteY210" fmla="*/ 4492044 h 6575753"/>
              <a:gd name="connsiteX211" fmla="*/ 317920 w 12192572"/>
              <a:gd name="connsiteY211" fmla="*/ 4731373 h 6575753"/>
              <a:gd name="connsiteX212" fmla="*/ 646386 w 12192572"/>
              <a:gd name="connsiteY212" fmla="*/ 4594777 h 6575753"/>
              <a:gd name="connsiteX213" fmla="*/ 597592 w 12192572"/>
              <a:gd name="connsiteY213" fmla="*/ 4516949 h 6575753"/>
              <a:gd name="connsiteX214" fmla="*/ 1470346 w 12192572"/>
              <a:gd name="connsiteY214" fmla="*/ 4182002 h 6575753"/>
              <a:gd name="connsiteX215" fmla="*/ 1417614 w 12192572"/>
              <a:gd name="connsiteY215" fmla="*/ 4096931 h 6575753"/>
              <a:gd name="connsiteX216" fmla="*/ 1350777 w 12192572"/>
              <a:gd name="connsiteY216" fmla="*/ 3952521 h 6575753"/>
              <a:gd name="connsiteX217" fmla="*/ 39899 w 12192572"/>
              <a:gd name="connsiteY217" fmla="*/ 4206209 h 6575753"/>
              <a:gd name="connsiteX218" fmla="*/ 163280 w 12192572"/>
              <a:gd name="connsiteY218" fmla="*/ 4475398 h 6575753"/>
              <a:gd name="connsiteX219" fmla="*/ 1409228 w 12192572"/>
              <a:gd name="connsiteY219" fmla="*/ 4082001 h 6575753"/>
              <a:gd name="connsiteX220" fmla="*/ 1350777 w 12192572"/>
              <a:gd name="connsiteY220" fmla="*/ 3952521 h 6575753"/>
              <a:gd name="connsiteX221" fmla="*/ 5498344 w 12192572"/>
              <a:gd name="connsiteY221" fmla="*/ 3848771 h 6575753"/>
              <a:gd name="connsiteX222" fmla="*/ 5420389 w 12192572"/>
              <a:gd name="connsiteY222" fmla="*/ 3983906 h 6575753"/>
              <a:gd name="connsiteX223" fmla="*/ 6304706 w 12192572"/>
              <a:gd name="connsiteY223" fmla="*/ 4292105 h 6575753"/>
              <a:gd name="connsiteX224" fmla="*/ 6264299 w 12192572"/>
              <a:gd name="connsiteY224" fmla="*/ 4367773 h 6575753"/>
              <a:gd name="connsiteX225" fmla="*/ 6606108 w 12192572"/>
              <a:gd name="connsiteY225" fmla="*/ 4486771 h 6575753"/>
              <a:gd name="connsiteX226" fmla="*/ 6729488 w 12192572"/>
              <a:gd name="connsiteY226" fmla="*/ 4278700 h 6575753"/>
              <a:gd name="connsiteX227" fmla="*/ 5498344 w 12192572"/>
              <a:gd name="connsiteY227" fmla="*/ 3848771 h 6575753"/>
              <a:gd name="connsiteX228" fmla="*/ 5586123 w 12192572"/>
              <a:gd name="connsiteY228" fmla="*/ 3724271 h 6575753"/>
              <a:gd name="connsiteX229" fmla="*/ 5566642 w 12192572"/>
              <a:gd name="connsiteY229" fmla="*/ 3737906 h 6575753"/>
              <a:gd name="connsiteX230" fmla="*/ 5509526 w 12192572"/>
              <a:gd name="connsiteY230" fmla="*/ 3834413 h 6575753"/>
              <a:gd name="connsiteX231" fmla="*/ 6739654 w 12192572"/>
              <a:gd name="connsiteY231" fmla="*/ 4264151 h 6575753"/>
              <a:gd name="connsiteX232" fmla="*/ 6849566 w 12192572"/>
              <a:gd name="connsiteY232" fmla="*/ 4083844 h 6575753"/>
              <a:gd name="connsiteX233" fmla="*/ 6510236 w 12192572"/>
              <a:gd name="connsiteY233" fmla="*/ 3958112 h 6575753"/>
              <a:gd name="connsiteX234" fmla="*/ 6458139 w 12192572"/>
              <a:gd name="connsiteY234" fmla="*/ 4030857 h 6575753"/>
              <a:gd name="connsiteX235" fmla="*/ 6419003 w 12192572"/>
              <a:gd name="connsiteY235" fmla="*/ 4018468 h 6575753"/>
              <a:gd name="connsiteX236" fmla="*/ 5774967 w 12192572"/>
              <a:gd name="connsiteY236" fmla="*/ 3788161 h 6575753"/>
              <a:gd name="connsiteX237" fmla="*/ 5609273 w 12192572"/>
              <a:gd name="connsiteY237" fmla="*/ 3729265 h 6575753"/>
              <a:gd name="connsiteX238" fmla="*/ 5586123 w 12192572"/>
              <a:gd name="connsiteY238" fmla="*/ 3724271 h 6575753"/>
              <a:gd name="connsiteX239" fmla="*/ 5722279 w 12192572"/>
              <a:gd name="connsiteY239" fmla="*/ 3511126 h 6575753"/>
              <a:gd name="connsiteX240" fmla="*/ 5691866 w 12192572"/>
              <a:gd name="connsiteY240" fmla="*/ 3545210 h 6575753"/>
              <a:gd name="connsiteX241" fmla="*/ 6560491 w 12192572"/>
              <a:gd name="connsiteY241" fmla="*/ 3868085 h 6575753"/>
              <a:gd name="connsiteX242" fmla="*/ 6520592 w 12192572"/>
              <a:gd name="connsiteY242" fmla="*/ 3943499 h 6575753"/>
              <a:gd name="connsiteX243" fmla="*/ 6860304 w 12192572"/>
              <a:gd name="connsiteY243" fmla="*/ 4068786 h 6575753"/>
              <a:gd name="connsiteX244" fmla="*/ 6975934 w 12192572"/>
              <a:gd name="connsiteY244" fmla="*/ 3878505 h 6575753"/>
              <a:gd name="connsiteX245" fmla="*/ 6639145 w 12192572"/>
              <a:gd name="connsiteY245" fmla="*/ 3753154 h 6575753"/>
              <a:gd name="connsiteX246" fmla="*/ 6585587 w 12192572"/>
              <a:gd name="connsiteY246" fmla="*/ 3829457 h 6575753"/>
              <a:gd name="connsiteX247" fmla="*/ 6471417 w 12192572"/>
              <a:gd name="connsiteY247" fmla="*/ 3788097 h 6575753"/>
              <a:gd name="connsiteX248" fmla="*/ 5743519 w 12192572"/>
              <a:gd name="connsiteY248" fmla="*/ 3518145 h 6575753"/>
              <a:gd name="connsiteX249" fmla="*/ 5722279 w 12192572"/>
              <a:gd name="connsiteY249" fmla="*/ 3511126 h 6575753"/>
              <a:gd name="connsiteX250" fmla="*/ 5902606 w 12192572"/>
              <a:gd name="connsiteY250" fmla="*/ 3200988 h 6575753"/>
              <a:gd name="connsiteX251" fmla="*/ 5817153 w 12192572"/>
              <a:gd name="connsiteY251" fmla="*/ 3336758 h 6575753"/>
              <a:gd name="connsiteX252" fmla="*/ 6689717 w 12192572"/>
              <a:gd name="connsiteY252" fmla="*/ 3663890 h 6575753"/>
              <a:gd name="connsiteX253" fmla="*/ 6648929 w 12192572"/>
              <a:gd name="connsiteY253" fmla="*/ 3738287 h 6575753"/>
              <a:gd name="connsiteX254" fmla="*/ 6987115 w 12192572"/>
              <a:gd name="connsiteY254" fmla="*/ 3863892 h 6575753"/>
              <a:gd name="connsiteX255" fmla="*/ 7113356 w 12192572"/>
              <a:gd name="connsiteY255" fmla="*/ 3662429 h 6575753"/>
              <a:gd name="connsiteX256" fmla="*/ 5902606 w 12192572"/>
              <a:gd name="connsiteY256" fmla="*/ 3200988 h 6575753"/>
              <a:gd name="connsiteX257" fmla="*/ 5986469 w 12192572"/>
              <a:gd name="connsiteY257" fmla="*/ 3072397 h 6575753"/>
              <a:gd name="connsiteX258" fmla="*/ 5913660 w 12192572"/>
              <a:gd name="connsiteY258" fmla="*/ 3186756 h 6575753"/>
              <a:gd name="connsiteX259" fmla="*/ 7124030 w 12192572"/>
              <a:gd name="connsiteY259" fmla="*/ 3647880 h 6575753"/>
              <a:gd name="connsiteX260" fmla="*/ 7242900 w 12192572"/>
              <a:gd name="connsiteY260" fmla="*/ 3466683 h 6575753"/>
              <a:gd name="connsiteX261" fmla="*/ 6910241 w 12192572"/>
              <a:gd name="connsiteY261" fmla="*/ 3335170 h 6575753"/>
              <a:gd name="connsiteX262" fmla="*/ 6854077 w 12192572"/>
              <a:gd name="connsiteY262" fmla="*/ 3409313 h 6575753"/>
              <a:gd name="connsiteX263" fmla="*/ 5986469 w 12192572"/>
              <a:gd name="connsiteY263" fmla="*/ 3072397 h 6575753"/>
              <a:gd name="connsiteX264" fmla="*/ 6131642 w 12192572"/>
              <a:gd name="connsiteY264" fmla="*/ 2861594 h 6575753"/>
              <a:gd name="connsiteX265" fmla="*/ 6105530 w 12192572"/>
              <a:gd name="connsiteY265" fmla="*/ 2900540 h 6575753"/>
              <a:gd name="connsiteX266" fmla="*/ 6965197 w 12192572"/>
              <a:gd name="connsiteY266" fmla="*/ 3249400 h 6575753"/>
              <a:gd name="connsiteX267" fmla="*/ 6919135 w 12192572"/>
              <a:gd name="connsiteY267" fmla="*/ 3319477 h 6575753"/>
              <a:gd name="connsiteX268" fmla="*/ 7253383 w 12192572"/>
              <a:gd name="connsiteY268" fmla="*/ 3452134 h 6575753"/>
              <a:gd name="connsiteX269" fmla="*/ 7369394 w 12192572"/>
              <a:gd name="connsiteY269" fmla="*/ 3283390 h 6575753"/>
              <a:gd name="connsiteX270" fmla="*/ 7039721 w 12192572"/>
              <a:gd name="connsiteY270" fmla="*/ 3145396 h 6575753"/>
              <a:gd name="connsiteX271" fmla="*/ 6990483 w 12192572"/>
              <a:gd name="connsiteY271" fmla="*/ 3212170 h 6575753"/>
              <a:gd name="connsiteX272" fmla="*/ 6131642 w 12192572"/>
              <a:gd name="connsiteY272" fmla="*/ 2861594 h 6575753"/>
              <a:gd name="connsiteX273" fmla="*/ 6283423 w 12192572"/>
              <a:gd name="connsiteY273" fmla="*/ 2649394 h 6575753"/>
              <a:gd name="connsiteX274" fmla="*/ 6255913 w 12192572"/>
              <a:gd name="connsiteY274" fmla="*/ 2689546 h 6575753"/>
              <a:gd name="connsiteX275" fmla="*/ 7101030 w 12192572"/>
              <a:gd name="connsiteY275" fmla="*/ 3052511 h 6575753"/>
              <a:gd name="connsiteX276" fmla="*/ 7051093 w 12192572"/>
              <a:gd name="connsiteY276" fmla="*/ 3131419 h 6575753"/>
              <a:gd name="connsiteX277" fmla="*/ 7380766 w 12192572"/>
              <a:gd name="connsiteY277" fmla="*/ 3268841 h 6575753"/>
              <a:gd name="connsiteX278" fmla="*/ 7510882 w 12192572"/>
              <a:gd name="connsiteY278" fmla="*/ 3091584 h 6575753"/>
              <a:gd name="connsiteX279" fmla="*/ 7186863 w 12192572"/>
              <a:gd name="connsiteY279" fmla="*/ 2946347 h 6575753"/>
              <a:gd name="connsiteX280" fmla="*/ 7127651 w 12192572"/>
              <a:gd name="connsiteY280" fmla="*/ 3017504 h 6575753"/>
              <a:gd name="connsiteX281" fmla="*/ 6283423 w 12192572"/>
              <a:gd name="connsiteY281" fmla="*/ 2649394 h 6575753"/>
              <a:gd name="connsiteX282" fmla="*/ 6527390 w 12192572"/>
              <a:gd name="connsiteY282" fmla="*/ 2339797 h 6575753"/>
              <a:gd name="connsiteX283" fmla="*/ 6490477 w 12192572"/>
              <a:gd name="connsiteY283" fmla="*/ 2381411 h 6575753"/>
              <a:gd name="connsiteX284" fmla="*/ 6414047 w 12192572"/>
              <a:gd name="connsiteY284" fmla="*/ 2476965 h 6575753"/>
              <a:gd name="connsiteX285" fmla="*/ 7246775 w 12192572"/>
              <a:gd name="connsiteY285" fmla="*/ 2862738 h 6575753"/>
              <a:gd name="connsiteX286" fmla="*/ 7198554 w 12192572"/>
              <a:gd name="connsiteY286" fmla="*/ 2931544 h 6575753"/>
              <a:gd name="connsiteX287" fmla="*/ 7521429 w 12192572"/>
              <a:gd name="connsiteY287" fmla="*/ 3076844 h 6575753"/>
              <a:gd name="connsiteX288" fmla="*/ 7617999 w 12192572"/>
              <a:gd name="connsiteY288" fmla="*/ 2958609 h 6575753"/>
              <a:gd name="connsiteX289" fmla="*/ 7662091 w 12192572"/>
              <a:gd name="connsiteY289" fmla="*/ 2900603 h 6575753"/>
              <a:gd name="connsiteX290" fmla="*/ 6527390 w 12192572"/>
              <a:gd name="connsiteY290" fmla="*/ 2339797 h 6575753"/>
              <a:gd name="connsiteX291" fmla="*/ 6636921 w 12192572"/>
              <a:gd name="connsiteY291" fmla="*/ 2210507 h 6575753"/>
              <a:gd name="connsiteX292" fmla="*/ 6537682 w 12192572"/>
              <a:gd name="connsiteY292" fmla="*/ 2325121 h 6575753"/>
              <a:gd name="connsiteX293" fmla="*/ 7674543 w 12192572"/>
              <a:gd name="connsiteY293" fmla="*/ 2886944 h 6575753"/>
              <a:gd name="connsiteX294" fmla="*/ 7804977 w 12192572"/>
              <a:gd name="connsiteY294" fmla="*/ 2741199 h 6575753"/>
              <a:gd name="connsiteX295" fmla="*/ 7769462 w 12192572"/>
              <a:gd name="connsiteY295" fmla="*/ 2719534 h 6575753"/>
              <a:gd name="connsiteX296" fmla="*/ 7563487 w 12192572"/>
              <a:gd name="connsiteY296" fmla="*/ 2607017 h 6575753"/>
              <a:gd name="connsiteX297" fmla="*/ 7448811 w 12192572"/>
              <a:gd name="connsiteY297" fmla="*/ 2624679 h 6575753"/>
              <a:gd name="connsiteX298" fmla="*/ 7435468 w 12192572"/>
              <a:gd name="connsiteY298" fmla="*/ 2629508 h 6575753"/>
              <a:gd name="connsiteX299" fmla="*/ 6636921 w 12192572"/>
              <a:gd name="connsiteY299" fmla="*/ 2210507 h 6575753"/>
              <a:gd name="connsiteX300" fmla="*/ 12073829 w 12192572"/>
              <a:gd name="connsiteY300" fmla="*/ 2097799 h 6575753"/>
              <a:gd name="connsiteX301" fmla="*/ 11228393 w 12192572"/>
              <a:gd name="connsiteY301" fmla="*/ 2463178 h 6575753"/>
              <a:gd name="connsiteX302" fmla="*/ 11201011 w 12192572"/>
              <a:gd name="connsiteY302" fmla="*/ 2431412 h 6575753"/>
              <a:gd name="connsiteX303" fmla="*/ 11174517 w 12192572"/>
              <a:gd name="connsiteY303" fmla="*/ 2402313 h 6575753"/>
              <a:gd name="connsiteX304" fmla="*/ 10857678 w 12192572"/>
              <a:gd name="connsiteY304" fmla="*/ 2551997 h 6575753"/>
              <a:gd name="connsiteX305" fmla="*/ 10951644 w 12192572"/>
              <a:gd name="connsiteY305" fmla="*/ 2684527 h 6575753"/>
              <a:gd name="connsiteX306" fmla="*/ 12157184 w 12192572"/>
              <a:gd name="connsiteY306" fmla="*/ 2234777 h 6575753"/>
              <a:gd name="connsiteX307" fmla="*/ 12073829 w 12192572"/>
              <a:gd name="connsiteY307" fmla="*/ 2097799 h 6575753"/>
              <a:gd name="connsiteX308" fmla="*/ 6829824 w 12192572"/>
              <a:gd name="connsiteY308" fmla="*/ 2009600 h 6575753"/>
              <a:gd name="connsiteX309" fmla="*/ 6800392 w 12192572"/>
              <a:gd name="connsiteY309" fmla="*/ 2046528 h 6575753"/>
              <a:gd name="connsiteX310" fmla="*/ 7573526 w 12192572"/>
              <a:gd name="connsiteY310" fmla="*/ 2487829 h 6575753"/>
              <a:gd name="connsiteX311" fmla="*/ 7510692 w 12192572"/>
              <a:gd name="connsiteY311" fmla="*/ 2557906 h 6575753"/>
              <a:gd name="connsiteX312" fmla="*/ 7818700 w 12192572"/>
              <a:gd name="connsiteY312" fmla="*/ 2726205 h 6575753"/>
              <a:gd name="connsiteX313" fmla="*/ 7966351 w 12192572"/>
              <a:gd name="connsiteY313" fmla="*/ 2573789 h 6575753"/>
              <a:gd name="connsiteX314" fmla="*/ 7671113 w 12192572"/>
              <a:gd name="connsiteY314" fmla="*/ 2395579 h 6575753"/>
              <a:gd name="connsiteX315" fmla="*/ 7606055 w 12192572"/>
              <a:gd name="connsiteY315" fmla="*/ 2456825 h 6575753"/>
              <a:gd name="connsiteX316" fmla="*/ 7553386 w 12192572"/>
              <a:gd name="connsiteY316" fmla="*/ 2427536 h 6575753"/>
              <a:gd name="connsiteX317" fmla="*/ 6870977 w 12192572"/>
              <a:gd name="connsiteY317" fmla="*/ 2025943 h 6575753"/>
              <a:gd name="connsiteX318" fmla="*/ 6829824 w 12192572"/>
              <a:gd name="connsiteY318" fmla="*/ 2009600 h 6575753"/>
              <a:gd name="connsiteX319" fmla="*/ 11810738 w 12192572"/>
              <a:gd name="connsiteY319" fmla="*/ 1777148 h 6575753"/>
              <a:gd name="connsiteX320" fmla="*/ 10727753 w 12192572"/>
              <a:gd name="connsiteY320" fmla="*/ 2405363 h 6575753"/>
              <a:gd name="connsiteX321" fmla="*/ 10845734 w 12192572"/>
              <a:gd name="connsiteY321" fmla="*/ 2537830 h 6575753"/>
              <a:gd name="connsiteX322" fmla="*/ 11162700 w 12192572"/>
              <a:gd name="connsiteY322" fmla="*/ 2387955 h 6575753"/>
              <a:gd name="connsiteX323" fmla="*/ 11113717 w 12192572"/>
              <a:gd name="connsiteY323" fmla="*/ 2319022 h 6575753"/>
              <a:gd name="connsiteX324" fmla="*/ 11921158 w 12192572"/>
              <a:gd name="connsiteY324" fmla="*/ 1906374 h 6575753"/>
              <a:gd name="connsiteX325" fmla="*/ 11852034 w 12192572"/>
              <a:gd name="connsiteY325" fmla="*/ 1828355 h 6575753"/>
              <a:gd name="connsiteX326" fmla="*/ 11810738 w 12192572"/>
              <a:gd name="connsiteY326" fmla="*/ 1777148 h 6575753"/>
              <a:gd name="connsiteX327" fmla="*/ 7134830 w 12192572"/>
              <a:gd name="connsiteY327" fmla="*/ 1725051 h 6575753"/>
              <a:gd name="connsiteX328" fmla="*/ 7003888 w 12192572"/>
              <a:gd name="connsiteY328" fmla="*/ 1839410 h 6575753"/>
              <a:gd name="connsiteX329" fmla="*/ 7750593 w 12192572"/>
              <a:gd name="connsiteY329" fmla="*/ 2322961 h 6575753"/>
              <a:gd name="connsiteX330" fmla="*/ 7682040 w 12192572"/>
              <a:gd name="connsiteY330" fmla="*/ 2377345 h 6575753"/>
              <a:gd name="connsiteX331" fmla="*/ 7980074 w 12192572"/>
              <a:gd name="connsiteY331" fmla="*/ 2561718 h 6575753"/>
              <a:gd name="connsiteX332" fmla="*/ 8129186 w 12192572"/>
              <a:gd name="connsiteY332" fmla="*/ 2427536 h 6575753"/>
              <a:gd name="connsiteX333" fmla="*/ 7134830 w 12192572"/>
              <a:gd name="connsiteY333" fmla="*/ 1725051 h 6575753"/>
              <a:gd name="connsiteX334" fmla="*/ 11651778 w 12192572"/>
              <a:gd name="connsiteY334" fmla="*/ 1631466 h 6575753"/>
              <a:gd name="connsiteX335" fmla="*/ 10915112 w 12192572"/>
              <a:gd name="connsiteY335" fmla="*/ 2121179 h 6575753"/>
              <a:gd name="connsiteX336" fmla="*/ 10848910 w 12192572"/>
              <a:gd name="connsiteY336" fmla="*/ 2068828 h 6575753"/>
              <a:gd name="connsiteX337" fmla="*/ 10574638 w 12192572"/>
              <a:gd name="connsiteY337" fmla="*/ 2265654 h 6575753"/>
              <a:gd name="connsiteX338" fmla="*/ 10714601 w 12192572"/>
              <a:gd name="connsiteY338" fmla="*/ 2392085 h 6575753"/>
              <a:gd name="connsiteX339" fmla="*/ 11793774 w 12192572"/>
              <a:gd name="connsiteY339" fmla="*/ 1766093 h 6575753"/>
              <a:gd name="connsiteX340" fmla="*/ 11651778 w 12192572"/>
              <a:gd name="connsiteY340" fmla="*/ 1631466 h 6575753"/>
              <a:gd name="connsiteX341" fmla="*/ 7282925 w 12192572"/>
              <a:gd name="connsiteY341" fmla="*/ 1606816 h 6575753"/>
              <a:gd name="connsiteX342" fmla="*/ 7149633 w 12192572"/>
              <a:gd name="connsiteY342" fmla="*/ 1712789 h 6575753"/>
              <a:gd name="connsiteX343" fmla="*/ 8143736 w 12192572"/>
              <a:gd name="connsiteY343" fmla="*/ 2415084 h 6575753"/>
              <a:gd name="connsiteX344" fmla="*/ 8300598 w 12192572"/>
              <a:gd name="connsiteY344" fmla="*/ 2293862 h 6575753"/>
              <a:gd name="connsiteX345" fmla="*/ 8045513 w 12192572"/>
              <a:gd name="connsiteY345" fmla="*/ 2083504 h 6575753"/>
              <a:gd name="connsiteX346" fmla="*/ 7968194 w 12192572"/>
              <a:gd name="connsiteY346" fmla="*/ 2137698 h 6575753"/>
              <a:gd name="connsiteX347" fmla="*/ 7282925 w 12192572"/>
              <a:gd name="connsiteY347" fmla="*/ 1606816 h 6575753"/>
              <a:gd name="connsiteX348" fmla="*/ 11399679 w 12192572"/>
              <a:gd name="connsiteY348" fmla="*/ 1427779 h 6575753"/>
              <a:gd name="connsiteX349" fmla="*/ 10731120 w 12192572"/>
              <a:gd name="connsiteY349" fmla="*/ 1973592 h 6575753"/>
              <a:gd name="connsiteX350" fmla="*/ 10651641 w 12192572"/>
              <a:gd name="connsiteY350" fmla="*/ 1921177 h 6575753"/>
              <a:gd name="connsiteX351" fmla="*/ 10406212 w 12192572"/>
              <a:gd name="connsiteY351" fmla="*/ 2139541 h 6575753"/>
              <a:gd name="connsiteX352" fmla="*/ 10558945 w 12192572"/>
              <a:gd name="connsiteY352" fmla="*/ 2253328 h 6575753"/>
              <a:gd name="connsiteX353" fmla="*/ 10832773 w 12192572"/>
              <a:gd name="connsiteY353" fmla="*/ 2057392 h 6575753"/>
              <a:gd name="connsiteX354" fmla="*/ 10766254 w 12192572"/>
              <a:gd name="connsiteY354" fmla="*/ 1997290 h 6575753"/>
              <a:gd name="connsiteX355" fmla="*/ 11449807 w 12192572"/>
              <a:gd name="connsiteY355" fmla="*/ 1468377 h 6575753"/>
              <a:gd name="connsiteX356" fmla="*/ 11399679 w 12192572"/>
              <a:gd name="connsiteY356" fmla="*/ 1427779 h 6575753"/>
              <a:gd name="connsiteX357" fmla="*/ 7554911 w 12192572"/>
              <a:gd name="connsiteY357" fmla="*/ 1417932 h 6575753"/>
              <a:gd name="connsiteX358" fmla="*/ 7492648 w 12192572"/>
              <a:gd name="connsiteY358" fmla="*/ 1459292 h 6575753"/>
              <a:gd name="connsiteX359" fmla="*/ 8131981 w 12192572"/>
              <a:gd name="connsiteY359" fmla="*/ 2021496 h 6575753"/>
              <a:gd name="connsiteX360" fmla="*/ 8060825 w 12192572"/>
              <a:gd name="connsiteY360" fmla="*/ 2071687 h 6575753"/>
              <a:gd name="connsiteX361" fmla="*/ 8317308 w 12192572"/>
              <a:gd name="connsiteY361" fmla="*/ 2282299 h 6575753"/>
              <a:gd name="connsiteX362" fmla="*/ 8480714 w 12192572"/>
              <a:gd name="connsiteY362" fmla="*/ 2174801 h 6575753"/>
              <a:gd name="connsiteX363" fmla="*/ 8255109 w 12192572"/>
              <a:gd name="connsiteY363" fmla="*/ 1944621 h 6575753"/>
              <a:gd name="connsiteX364" fmla="*/ 8175819 w 12192572"/>
              <a:gd name="connsiteY364" fmla="*/ 1991254 h 6575753"/>
              <a:gd name="connsiteX365" fmla="*/ 7554911 w 12192572"/>
              <a:gd name="connsiteY365" fmla="*/ 1417932 h 6575753"/>
              <a:gd name="connsiteX366" fmla="*/ 7841000 w 12192572"/>
              <a:gd name="connsiteY366" fmla="*/ 1250903 h 6575753"/>
              <a:gd name="connsiteX367" fmla="*/ 7786934 w 12192572"/>
              <a:gd name="connsiteY367" fmla="*/ 1281653 h 6575753"/>
              <a:gd name="connsiteX368" fmla="*/ 7820416 w 12192572"/>
              <a:gd name="connsiteY368" fmla="*/ 1320853 h 6575753"/>
              <a:gd name="connsiteX369" fmla="*/ 8328553 w 12192572"/>
              <a:gd name="connsiteY369" fmla="*/ 1862409 h 6575753"/>
              <a:gd name="connsiteX370" fmla="*/ 8347740 w 12192572"/>
              <a:gd name="connsiteY370" fmla="*/ 1890364 h 6575753"/>
              <a:gd name="connsiteX371" fmla="*/ 8284715 w 12192572"/>
              <a:gd name="connsiteY371" fmla="*/ 1929564 h 6575753"/>
              <a:gd name="connsiteX372" fmla="*/ 8507525 w 12192572"/>
              <a:gd name="connsiteY372" fmla="*/ 2159172 h 6575753"/>
              <a:gd name="connsiteX373" fmla="*/ 8677540 w 12192572"/>
              <a:gd name="connsiteY373" fmla="*/ 2068574 h 6575753"/>
              <a:gd name="connsiteX374" fmla="*/ 8477792 w 12192572"/>
              <a:gd name="connsiteY374" fmla="*/ 1824480 h 6575753"/>
              <a:gd name="connsiteX375" fmla="*/ 8389672 w 12192572"/>
              <a:gd name="connsiteY375" fmla="*/ 1865459 h 6575753"/>
              <a:gd name="connsiteX376" fmla="*/ 7841000 w 12192572"/>
              <a:gd name="connsiteY376" fmla="*/ 1250903 h 6575753"/>
              <a:gd name="connsiteX377" fmla="*/ 10991923 w 12192572"/>
              <a:gd name="connsiteY377" fmla="*/ 1180381 h 6575753"/>
              <a:gd name="connsiteX378" fmla="*/ 10233085 w 12192572"/>
              <a:gd name="connsiteY378" fmla="*/ 2035727 h 6575753"/>
              <a:gd name="connsiteX379" fmla="*/ 10389376 w 12192572"/>
              <a:gd name="connsiteY379" fmla="*/ 2128676 h 6575753"/>
              <a:gd name="connsiteX380" fmla="*/ 10634233 w 12192572"/>
              <a:gd name="connsiteY380" fmla="*/ 1910567 h 6575753"/>
              <a:gd name="connsiteX381" fmla="*/ 10567141 w 12192572"/>
              <a:gd name="connsiteY381" fmla="*/ 1863362 h 6575753"/>
              <a:gd name="connsiteX382" fmla="*/ 11172485 w 12192572"/>
              <a:gd name="connsiteY382" fmla="*/ 1279874 h 6575753"/>
              <a:gd name="connsiteX383" fmla="*/ 11084174 w 12192572"/>
              <a:gd name="connsiteY383" fmla="*/ 1227523 h 6575753"/>
              <a:gd name="connsiteX384" fmla="*/ 10991923 w 12192572"/>
              <a:gd name="connsiteY384" fmla="*/ 1180381 h 6575753"/>
              <a:gd name="connsiteX385" fmla="*/ 10785441 w 12192572"/>
              <a:gd name="connsiteY385" fmla="*/ 1080063 h 6575753"/>
              <a:gd name="connsiteX386" fmla="*/ 10304241 w 12192572"/>
              <a:gd name="connsiteY386" fmla="*/ 1727465 h 6575753"/>
              <a:gd name="connsiteX387" fmla="*/ 10222030 w 12192572"/>
              <a:gd name="connsiteY387" fmla="*/ 1695508 h 6575753"/>
              <a:gd name="connsiteX388" fmla="*/ 10052587 w 12192572"/>
              <a:gd name="connsiteY388" fmla="*/ 1951483 h 6575753"/>
              <a:gd name="connsiteX389" fmla="*/ 10215104 w 12192572"/>
              <a:gd name="connsiteY389" fmla="*/ 2026325 h 6575753"/>
              <a:gd name="connsiteX390" fmla="*/ 10976040 w 12192572"/>
              <a:gd name="connsiteY390" fmla="*/ 1168374 h 6575753"/>
              <a:gd name="connsiteX391" fmla="*/ 10785441 w 12192572"/>
              <a:gd name="connsiteY391" fmla="*/ 1080063 h 6575753"/>
              <a:gd name="connsiteX392" fmla="*/ 8287320 w 12192572"/>
              <a:gd name="connsiteY392" fmla="*/ 1047470 h 6575753"/>
              <a:gd name="connsiteX393" fmla="*/ 8088652 w 12192572"/>
              <a:gd name="connsiteY393" fmla="*/ 1131334 h 6575753"/>
              <a:gd name="connsiteX394" fmla="*/ 8576078 w 12192572"/>
              <a:gd name="connsiteY394" fmla="*/ 1776004 h 6575753"/>
              <a:gd name="connsiteX395" fmla="*/ 8498313 w 12192572"/>
              <a:gd name="connsiteY395" fmla="*/ 1817555 h 6575753"/>
              <a:gd name="connsiteX396" fmla="*/ 8696219 w 12192572"/>
              <a:gd name="connsiteY396" fmla="*/ 2059425 h 6575753"/>
              <a:gd name="connsiteX397" fmla="*/ 8883705 w 12192572"/>
              <a:gd name="connsiteY397" fmla="*/ 1977277 h 6575753"/>
              <a:gd name="connsiteX398" fmla="*/ 8287320 w 12192572"/>
              <a:gd name="connsiteY398" fmla="*/ 1047470 h 6575753"/>
              <a:gd name="connsiteX399" fmla="*/ 8503777 w 12192572"/>
              <a:gd name="connsiteY399" fmla="*/ 970976 h 6575753"/>
              <a:gd name="connsiteX400" fmla="*/ 8307015 w 12192572"/>
              <a:gd name="connsiteY400" fmla="*/ 1040545 h 6575753"/>
              <a:gd name="connsiteX401" fmla="*/ 8904417 w 12192572"/>
              <a:gd name="connsiteY401" fmla="*/ 1971368 h 6575753"/>
              <a:gd name="connsiteX402" fmla="*/ 9100924 w 12192572"/>
              <a:gd name="connsiteY402" fmla="*/ 1905612 h 6575753"/>
              <a:gd name="connsiteX403" fmla="*/ 8973795 w 12192572"/>
              <a:gd name="connsiteY403" fmla="*/ 1637566 h 6575753"/>
              <a:gd name="connsiteX404" fmla="*/ 8876144 w 12192572"/>
              <a:gd name="connsiteY404" fmla="*/ 1662852 h 6575753"/>
              <a:gd name="connsiteX405" fmla="*/ 8503777 w 12192572"/>
              <a:gd name="connsiteY405" fmla="*/ 970976 h 6575753"/>
              <a:gd name="connsiteX406" fmla="*/ 10422921 w 12192572"/>
              <a:gd name="connsiteY406" fmla="*/ 944356 h 6575753"/>
              <a:gd name="connsiteX407" fmla="*/ 10065421 w 12192572"/>
              <a:gd name="connsiteY407" fmla="*/ 1636930 h 6575753"/>
              <a:gd name="connsiteX408" fmla="*/ 9970248 w 12192572"/>
              <a:gd name="connsiteY408" fmla="*/ 1615011 h 6575753"/>
              <a:gd name="connsiteX409" fmla="*/ 9855316 w 12192572"/>
              <a:gd name="connsiteY409" fmla="*/ 1886806 h 6575753"/>
              <a:gd name="connsiteX410" fmla="*/ 10032383 w 12192572"/>
              <a:gd name="connsiteY410" fmla="*/ 1943477 h 6575753"/>
              <a:gd name="connsiteX411" fmla="*/ 10202144 w 12192572"/>
              <a:gd name="connsiteY411" fmla="*/ 1688392 h 6575753"/>
              <a:gd name="connsiteX412" fmla="*/ 10115294 w 12192572"/>
              <a:gd name="connsiteY412" fmla="*/ 1653385 h 6575753"/>
              <a:gd name="connsiteX413" fmla="*/ 10508818 w 12192572"/>
              <a:gd name="connsiteY413" fmla="*/ 972056 h 6575753"/>
              <a:gd name="connsiteX414" fmla="*/ 10422921 w 12192572"/>
              <a:gd name="connsiteY414" fmla="*/ 944356 h 6575753"/>
              <a:gd name="connsiteX415" fmla="*/ 8852955 w 12192572"/>
              <a:gd name="connsiteY415" fmla="*/ 878282 h 6575753"/>
              <a:gd name="connsiteX416" fmla="*/ 8781798 w 12192572"/>
              <a:gd name="connsiteY416" fmla="*/ 896134 h 6575753"/>
              <a:gd name="connsiteX417" fmla="*/ 9081293 w 12192572"/>
              <a:gd name="connsiteY417" fmla="*/ 1603385 h 6575753"/>
              <a:gd name="connsiteX418" fmla="*/ 8994634 w 12192572"/>
              <a:gd name="connsiteY418" fmla="*/ 1633245 h 6575753"/>
              <a:gd name="connsiteX419" fmla="*/ 9122717 w 12192572"/>
              <a:gd name="connsiteY419" fmla="*/ 1900529 h 6575753"/>
              <a:gd name="connsiteX420" fmla="*/ 9295781 w 12192572"/>
              <a:gd name="connsiteY420" fmla="*/ 1858534 h 6575753"/>
              <a:gd name="connsiteX421" fmla="*/ 9216110 w 12192572"/>
              <a:gd name="connsiteY421" fmla="*/ 1579496 h 6575753"/>
              <a:gd name="connsiteX422" fmla="*/ 9126084 w 12192572"/>
              <a:gd name="connsiteY422" fmla="*/ 1594871 h 6575753"/>
              <a:gd name="connsiteX423" fmla="*/ 8852955 w 12192572"/>
              <a:gd name="connsiteY423" fmla="*/ 878282 h 6575753"/>
              <a:gd name="connsiteX424" fmla="*/ 10039245 w 12192572"/>
              <a:gd name="connsiteY424" fmla="*/ 852487 h 6575753"/>
              <a:gd name="connsiteX425" fmla="*/ 9826282 w 12192572"/>
              <a:gd name="connsiteY425" fmla="*/ 1579877 h 6575753"/>
              <a:gd name="connsiteX426" fmla="*/ 9729966 w 12192572"/>
              <a:gd name="connsiteY426" fmla="*/ 1566853 h 6575753"/>
              <a:gd name="connsiteX427" fmla="*/ 9673104 w 12192572"/>
              <a:gd name="connsiteY427" fmla="*/ 1851418 h 6575753"/>
              <a:gd name="connsiteX428" fmla="*/ 9834096 w 12192572"/>
              <a:gd name="connsiteY428" fmla="*/ 1881596 h 6575753"/>
              <a:gd name="connsiteX429" fmla="*/ 9948964 w 12192572"/>
              <a:gd name="connsiteY429" fmla="*/ 1610437 h 6575753"/>
              <a:gd name="connsiteX430" fmla="*/ 9869611 w 12192572"/>
              <a:gd name="connsiteY430" fmla="*/ 1585087 h 6575753"/>
              <a:gd name="connsiteX431" fmla="*/ 10117327 w 12192572"/>
              <a:gd name="connsiteY431" fmla="*/ 866210 h 6575753"/>
              <a:gd name="connsiteX432" fmla="*/ 10039245 w 12192572"/>
              <a:gd name="connsiteY432" fmla="*/ 852487 h 6575753"/>
              <a:gd name="connsiteX433" fmla="*/ 9441335 w 12192572"/>
              <a:gd name="connsiteY433" fmla="*/ 805282 h 6575753"/>
              <a:gd name="connsiteX434" fmla="*/ 9179134 w 12192572"/>
              <a:gd name="connsiteY434" fmla="*/ 821991 h 6575753"/>
              <a:gd name="connsiteX435" fmla="*/ 9322909 w 12192572"/>
              <a:gd name="connsiteY435" fmla="*/ 1561898 h 6575753"/>
              <a:gd name="connsiteX436" fmla="*/ 9238219 w 12192572"/>
              <a:gd name="connsiteY436" fmla="*/ 1574350 h 6575753"/>
              <a:gd name="connsiteX437" fmla="*/ 9317128 w 12192572"/>
              <a:gd name="connsiteY437" fmla="*/ 1855293 h 6575753"/>
              <a:gd name="connsiteX438" fmla="*/ 9474816 w 12192572"/>
              <a:gd name="connsiteY438" fmla="*/ 1841697 h 6575753"/>
              <a:gd name="connsiteX439" fmla="*/ 9441335 w 12192572"/>
              <a:gd name="connsiteY439" fmla="*/ 805282 h 6575753"/>
              <a:gd name="connsiteX440" fmla="*/ 9463445 w 12192572"/>
              <a:gd name="connsiteY440" fmla="*/ 802169 h 6575753"/>
              <a:gd name="connsiteX441" fmla="*/ 9497307 w 12192572"/>
              <a:gd name="connsiteY441" fmla="*/ 1841570 h 6575753"/>
              <a:gd name="connsiteX442" fmla="*/ 9649914 w 12192572"/>
              <a:gd name="connsiteY442" fmla="*/ 1849575 h 6575753"/>
              <a:gd name="connsiteX443" fmla="*/ 9708555 w 12192572"/>
              <a:gd name="connsiteY443" fmla="*/ 1566980 h 6575753"/>
              <a:gd name="connsiteX444" fmla="*/ 9624692 w 12192572"/>
              <a:gd name="connsiteY444" fmla="*/ 1553575 h 6575753"/>
              <a:gd name="connsiteX445" fmla="*/ 9714972 w 12192572"/>
              <a:gd name="connsiteY445" fmla="*/ 813795 h 6575753"/>
              <a:gd name="connsiteX446" fmla="*/ 9463445 w 12192572"/>
              <a:gd name="connsiteY446" fmla="*/ 802169 h 6575753"/>
              <a:gd name="connsiteX447" fmla="*/ 0 w 12192572"/>
              <a:gd name="connsiteY447" fmla="*/ 0 h 6575753"/>
              <a:gd name="connsiteX448" fmla="*/ 12188442 w 12192572"/>
              <a:gd name="connsiteY448" fmla="*/ 0 h 6575753"/>
              <a:gd name="connsiteX449" fmla="*/ 12192382 w 12192572"/>
              <a:gd name="connsiteY449" fmla="*/ 53368 h 6575753"/>
              <a:gd name="connsiteX450" fmla="*/ 12192572 w 12192572"/>
              <a:gd name="connsiteY450" fmla="*/ 2180202 h 6575753"/>
              <a:gd name="connsiteX451" fmla="*/ 12192572 w 12192572"/>
              <a:gd name="connsiteY451" fmla="*/ 2239986 h 6575753"/>
              <a:gd name="connsiteX452" fmla="*/ 10942177 w 12192572"/>
              <a:gd name="connsiteY452" fmla="*/ 2706256 h 6575753"/>
              <a:gd name="connsiteX453" fmla="*/ 10907678 w 12192572"/>
              <a:gd name="connsiteY453" fmla="*/ 2658034 h 6575753"/>
              <a:gd name="connsiteX454" fmla="*/ 10340010 w 12192572"/>
              <a:gd name="connsiteY454" fmla="*/ 2120608 h 6575753"/>
              <a:gd name="connsiteX455" fmla="*/ 9797565 w 12192572"/>
              <a:gd name="connsiteY455" fmla="*/ 1892143 h 6575753"/>
              <a:gd name="connsiteX456" fmla="*/ 9125384 w 12192572"/>
              <a:gd name="connsiteY456" fmla="*/ 1917810 h 6575753"/>
              <a:gd name="connsiteX457" fmla="*/ 8115590 w 12192572"/>
              <a:gd name="connsiteY457" fmla="*/ 2466736 h 6575753"/>
              <a:gd name="connsiteX458" fmla="*/ 7500717 w 12192572"/>
              <a:gd name="connsiteY458" fmla="*/ 3140631 h 6575753"/>
              <a:gd name="connsiteX459" fmla="*/ 7011258 w 12192572"/>
              <a:gd name="connsiteY459" fmla="*/ 3864654 h 6575753"/>
              <a:gd name="connsiteX460" fmla="*/ 6526881 w 12192572"/>
              <a:gd name="connsiteY460" fmla="*/ 4661232 h 6575753"/>
              <a:gd name="connsiteX461" fmla="*/ 5752859 w 12192572"/>
              <a:gd name="connsiteY461" fmla="*/ 5701650 h 6575753"/>
              <a:gd name="connsiteX462" fmla="*/ 4779150 w 12192572"/>
              <a:gd name="connsiteY462" fmla="*/ 6377325 h 6575753"/>
              <a:gd name="connsiteX463" fmla="*/ 4186322 w 12192572"/>
              <a:gd name="connsiteY463" fmla="*/ 6539017 h 6575753"/>
              <a:gd name="connsiteX464" fmla="*/ 3654678 w 12192572"/>
              <a:gd name="connsiteY464" fmla="*/ 6574341 h 6575753"/>
              <a:gd name="connsiteX465" fmla="*/ 2896219 w 12192572"/>
              <a:gd name="connsiteY465" fmla="*/ 6463603 h 6575753"/>
              <a:gd name="connsiteX466" fmla="*/ 1473714 w 12192572"/>
              <a:gd name="connsiteY466" fmla="*/ 5830241 h 6575753"/>
              <a:gd name="connsiteX467" fmla="*/ 612141 w 12192572"/>
              <a:gd name="connsiteY467" fmla="*/ 5125215 h 6575753"/>
              <a:gd name="connsiteX468" fmla="*/ 144538 w 12192572"/>
              <a:gd name="connsiteY468" fmla="*/ 4489884 h 6575753"/>
              <a:gd name="connsiteX469" fmla="*/ 26176 w 12192572"/>
              <a:gd name="connsiteY469" fmla="*/ 4227874 h 6575753"/>
              <a:gd name="connsiteX470" fmla="*/ 191 w 12192572"/>
              <a:gd name="connsiteY470" fmla="*/ 4195471 h 6575753"/>
              <a:gd name="connsiteX471" fmla="*/ 0 w 12192572"/>
              <a:gd name="connsiteY471" fmla="*/ 0 h 657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</a:cxnLst>
            <a:rect l="l" t="t" r="r" b="b"/>
            <a:pathLst>
              <a:path w="12192572" h="6575753">
                <a:moveTo>
                  <a:pt x="3673737" y="5517849"/>
                </a:moveTo>
                <a:cubicBezTo>
                  <a:pt x="3669036" y="5525791"/>
                  <a:pt x="3661222" y="5533351"/>
                  <a:pt x="3660078" y="5541801"/>
                </a:cubicBezTo>
                <a:cubicBezTo>
                  <a:pt x="3653534" y="5588562"/>
                  <a:pt x="3648324" y="5635576"/>
                  <a:pt x="3643242" y="5682527"/>
                </a:cubicBezTo>
                <a:cubicBezTo>
                  <a:pt x="3627930" y="5823570"/>
                  <a:pt x="3613317" y="5964678"/>
                  <a:pt x="3597498" y="6105594"/>
                </a:cubicBezTo>
                <a:cubicBezTo>
                  <a:pt x="3591716" y="6156929"/>
                  <a:pt x="3583203" y="6208009"/>
                  <a:pt x="3575452" y="6262457"/>
                </a:cubicBezTo>
                <a:cubicBezTo>
                  <a:pt x="3530724" y="6259281"/>
                  <a:pt x="3489174" y="6256358"/>
                  <a:pt x="3443112" y="6253118"/>
                </a:cubicBezTo>
                <a:cubicBezTo>
                  <a:pt x="3424053" y="6348862"/>
                  <a:pt x="3405819" y="6440604"/>
                  <a:pt x="3386631" y="6537047"/>
                </a:cubicBezTo>
                <a:cubicBezTo>
                  <a:pt x="3524816" y="6551406"/>
                  <a:pt x="3656774" y="6563096"/>
                  <a:pt x="3792608" y="6555662"/>
                </a:cubicBezTo>
                <a:cubicBezTo>
                  <a:pt x="3787335" y="6456487"/>
                  <a:pt x="3782316" y="6362903"/>
                  <a:pt x="3777042" y="6264681"/>
                </a:cubicBezTo>
                <a:cubicBezTo>
                  <a:pt x="3730981" y="6264681"/>
                  <a:pt x="3690828" y="6264681"/>
                  <a:pt x="3645465" y="6264681"/>
                </a:cubicBezTo>
                <a:cubicBezTo>
                  <a:pt x="3659061" y="6014170"/>
                  <a:pt x="3672340" y="5768869"/>
                  <a:pt x="3685682" y="5523631"/>
                </a:cubicBezTo>
                <a:cubicBezTo>
                  <a:pt x="3681679" y="5521725"/>
                  <a:pt x="3677676" y="5519755"/>
                  <a:pt x="3673737" y="5517849"/>
                </a:cubicBezTo>
                <a:close/>
                <a:moveTo>
                  <a:pt x="3913257" y="5506477"/>
                </a:moveTo>
                <a:cubicBezTo>
                  <a:pt x="3886319" y="5511432"/>
                  <a:pt x="3861922" y="5515943"/>
                  <a:pt x="3835366" y="5520899"/>
                </a:cubicBezTo>
                <a:cubicBezTo>
                  <a:pt x="3864654" y="5770012"/>
                  <a:pt x="3899090" y="6012709"/>
                  <a:pt x="3927235" y="6260297"/>
                </a:cubicBezTo>
                <a:cubicBezTo>
                  <a:pt x="3881872" y="6262902"/>
                  <a:pt x="3843688" y="6265062"/>
                  <a:pt x="3800613" y="6267476"/>
                </a:cubicBezTo>
                <a:cubicBezTo>
                  <a:pt x="3805569" y="6365698"/>
                  <a:pt x="3810206" y="6458139"/>
                  <a:pt x="3814971" y="6553820"/>
                </a:cubicBezTo>
                <a:cubicBezTo>
                  <a:pt x="3907920" y="6561698"/>
                  <a:pt x="4161608" y="6533362"/>
                  <a:pt x="4216946" y="6508775"/>
                </a:cubicBezTo>
                <a:cubicBezTo>
                  <a:pt x="4116309" y="6176560"/>
                  <a:pt x="4015545" y="5843901"/>
                  <a:pt x="3913257" y="5506477"/>
                </a:cubicBezTo>
                <a:close/>
                <a:moveTo>
                  <a:pt x="4030857" y="5482842"/>
                </a:moveTo>
                <a:cubicBezTo>
                  <a:pt x="3996930" y="5490911"/>
                  <a:pt x="3969166" y="5497582"/>
                  <a:pt x="3935303" y="5505651"/>
                </a:cubicBezTo>
                <a:cubicBezTo>
                  <a:pt x="4037592" y="5843266"/>
                  <a:pt x="4138609" y="6176688"/>
                  <a:pt x="4240262" y="6512269"/>
                </a:cubicBezTo>
                <a:cubicBezTo>
                  <a:pt x="4378065" y="6488000"/>
                  <a:pt x="4508499" y="6457948"/>
                  <a:pt x="4637662" y="6410108"/>
                </a:cubicBezTo>
                <a:cubicBezTo>
                  <a:pt x="4584294" y="6320272"/>
                  <a:pt x="4533849" y="6235328"/>
                  <a:pt x="4482641" y="6149178"/>
                </a:cubicBezTo>
                <a:cubicBezTo>
                  <a:pt x="4442361" y="6160677"/>
                  <a:pt x="4405448" y="6171287"/>
                  <a:pt x="4365994" y="6182532"/>
                </a:cubicBezTo>
                <a:cubicBezTo>
                  <a:pt x="4253413" y="5947460"/>
                  <a:pt x="4142230" y="5715374"/>
                  <a:pt x="4030857" y="5482842"/>
                </a:cubicBezTo>
                <a:close/>
                <a:moveTo>
                  <a:pt x="3378563" y="5477379"/>
                </a:moveTo>
                <a:cubicBezTo>
                  <a:pt x="3249400" y="5810229"/>
                  <a:pt x="3122588" y="6136916"/>
                  <a:pt x="2993679" y="6469067"/>
                </a:cubicBezTo>
                <a:cubicBezTo>
                  <a:pt x="3119602" y="6496450"/>
                  <a:pt x="3238663" y="6520528"/>
                  <a:pt x="3366301" y="6533172"/>
                </a:cubicBezTo>
                <a:cubicBezTo>
                  <a:pt x="3384344" y="6437427"/>
                  <a:pt x="3401943" y="6344224"/>
                  <a:pt x="3419732" y="6249877"/>
                </a:cubicBezTo>
                <a:cubicBezTo>
                  <a:pt x="3377800" y="6243016"/>
                  <a:pt x="3341968" y="6237108"/>
                  <a:pt x="3305246" y="6231135"/>
                </a:cubicBezTo>
                <a:cubicBezTo>
                  <a:pt x="3369922" y="5984945"/>
                  <a:pt x="3432947" y="5744853"/>
                  <a:pt x="3496925" y="5501204"/>
                </a:cubicBezTo>
                <a:cubicBezTo>
                  <a:pt x="3455438" y="5492944"/>
                  <a:pt x="3419224" y="5485574"/>
                  <a:pt x="3378563" y="5477379"/>
                </a:cubicBezTo>
                <a:close/>
                <a:moveTo>
                  <a:pt x="3245270" y="5443198"/>
                </a:moveTo>
                <a:cubicBezTo>
                  <a:pt x="3184596" y="5565690"/>
                  <a:pt x="3124812" y="5686403"/>
                  <a:pt x="3065027" y="5806988"/>
                </a:cubicBezTo>
                <a:cubicBezTo>
                  <a:pt x="3013819" y="5910293"/>
                  <a:pt x="2962357" y="6013535"/>
                  <a:pt x="2911468" y="6116966"/>
                </a:cubicBezTo>
                <a:cubicBezTo>
                  <a:pt x="2902636" y="6134946"/>
                  <a:pt x="2890057" y="6139902"/>
                  <a:pt x="2871696" y="6134184"/>
                </a:cubicBezTo>
                <a:cubicBezTo>
                  <a:pt x="2845457" y="6126051"/>
                  <a:pt x="2819154" y="6118110"/>
                  <a:pt x="2790755" y="6109469"/>
                </a:cubicBezTo>
                <a:cubicBezTo>
                  <a:pt x="2740246" y="6197399"/>
                  <a:pt x="2689356" y="6282661"/>
                  <a:pt x="2645582" y="6375927"/>
                </a:cubicBezTo>
                <a:cubicBezTo>
                  <a:pt x="2758099" y="6409473"/>
                  <a:pt x="2862992" y="6442065"/>
                  <a:pt x="2973349" y="6462650"/>
                </a:cubicBezTo>
                <a:cubicBezTo>
                  <a:pt x="3102130" y="6130816"/>
                  <a:pt x="3229260" y="5803176"/>
                  <a:pt x="3357470" y="5472931"/>
                </a:cubicBezTo>
                <a:cubicBezTo>
                  <a:pt x="3316681" y="5462131"/>
                  <a:pt x="3282437" y="5453109"/>
                  <a:pt x="3245270" y="5443198"/>
                </a:cubicBezTo>
                <a:close/>
                <a:moveTo>
                  <a:pt x="4174505" y="5431929"/>
                </a:moveTo>
                <a:cubicBezTo>
                  <a:pt x="4170134" y="5432405"/>
                  <a:pt x="4164992" y="5434271"/>
                  <a:pt x="4158813" y="5438115"/>
                </a:cubicBezTo>
                <a:cubicBezTo>
                  <a:pt x="4180795" y="5469564"/>
                  <a:pt x="4202206" y="5500886"/>
                  <a:pt x="4224316" y="5531636"/>
                </a:cubicBezTo>
                <a:cubicBezTo>
                  <a:pt x="4351637" y="5708766"/>
                  <a:pt x="4479210" y="5885706"/>
                  <a:pt x="4606403" y="6062900"/>
                </a:cubicBezTo>
                <a:cubicBezTo>
                  <a:pt x="4612439" y="6071286"/>
                  <a:pt x="4615806" y="6081642"/>
                  <a:pt x="4621334" y="6093015"/>
                </a:cubicBezTo>
                <a:cubicBezTo>
                  <a:pt x="4580672" y="6110105"/>
                  <a:pt x="4543887" y="6125543"/>
                  <a:pt x="4503226" y="6142634"/>
                </a:cubicBezTo>
                <a:cubicBezTo>
                  <a:pt x="4555831" y="6231199"/>
                  <a:pt x="4606276" y="6316079"/>
                  <a:pt x="4658819" y="6404453"/>
                </a:cubicBezTo>
                <a:cubicBezTo>
                  <a:pt x="4789188" y="6357312"/>
                  <a:pt x="4909647" y="6305342"/>
                  <a:pt x="5030614" y="6236408"/>
                </a:cubicBezTo>
                <a:cubicBezTo>
                  <a:pt x="4956153" y="6157119"/>
                  <a:pt x="4885442" y="6081769"/>
                  <a:pt x="4812187" y="6003814"/>
                </a:cubicBezTo>
                <a:cubicBezTo>
                  <a:pt x="4774512" y="6021921"/>
                  <a:pt x="4738298" y="6039265"/>
                  <a:pt x="4698210" y="6058579"/>
                </a:cubicBezTo>
                <a:cubicBezTo>
                  <a:pt x="4691601" y="6050638"/>
                  <a:pt x="4685375" y="6043204"/>
                  <a:pt x="4679212" y="6035708"/>
                </a:cubicBezTo>
                <a:cubicBezTo>
                  <a:pt x="4599924" y="5938565"/>
                  <a:pt x="4520697" y="5841360"/>
                  <a:pt x="4441409" y="5744218"/>
                </a:cubicBezTo>
                <a:cubicBezTo>
                  <a:pt x="4361102" y="5645805"/>
                  <a:pt x="4280923" y="5547392"/>
                  <a:pt x="4200173" y="5449297"/>
                </a:cubicBezTo>
                <a:cubicBezTo>
                  <a:pt x="4193788" y="5441578"/>
                  <a:pt x="4187617" y="5430499"/>
                  <a:pt x="4174505" y="5431929"/>
                </a:cubicBezTo>
                <a:close/>
                <a:moveTo>
                  <a:pt x="3033769" y="5373820"/>
                </a:moveTo>
                <a:cubicBezTo>
                  <a:pt x="2888659" y="5596821"/>
                  <a:pt x="2745138" y="5817471"/>
                  <a:pt x="2599838" y="6040854"/>
                </a:cubicBezTo>
                <a:cubicBezTo>
                  <a:pt x="2565085" y="6028020"/>
                  <a:pt x="2531921" y="6015822"/>
                  <a:pt x="2495516" y="6002416"/>
                </a:cubicBezTo>
                <a:cubicBezTo>
                  <a:pt x="2437765" y="6089330"/>
                  <a:pt x="2373851" y="6168174"/>
                  <a:pt x="2321309" y="6258518"/>
                </a:cubicBezTo>
                <a:cubicBezTo>
                  <a:pt x="2424804" y="6299370"/>
                  <a:pt x="2521819" y="6339586"/>
                  <a:pt x="2623726" y="6366080"/>
                </a:cubicBezTo>
                <a:cubicBezTo>
                  <a:pt x="2673727" y="6275164"/>
                  <a:pt x="2720614" y="6189966"/>
                  <a:pt x="2768582" y="6102862"/>
                </a:cubicBezTo>
                <a:cubicBezTo>
                  <a:pt x="2729318" y="6088504"/>
                  <a:pt x="2694566" y="6075797"/>
                  <a:pt x="2655556" y="6061502"/>
                </a:cubicBezTo>
                <a:cubicBezTo>
                  <a:pt x="2794249" y="5834689"/>
                  <a:pt x="2930528" y="5611878"/>
                  <a:pt x="3068585" y="5386082"/>
                </a:cubicBezTo>
                <a:cubicBezTo>
                  <a:pt x="3054226" y="5381062"/>
                  <a:pt x="3044252" y="5377505"/>
                  <a:pt x="3033769" y="5373820"/>
                </a:cubicBezTo>
                <a:close/>
                <a:moveTo>
                  <a:pt x="4341383" y="5342395"/>
                </a:moveTo>
                <a:cubicBezTo>
                  <a:pt x="4333402" y="5340894"/>
                  <a:pt x="4325079" y="5344627"/>
                  <a:pt x="4315739" y="5358572"/>
                </a:cubicBezTo>
                <a:cubicBezTo>
                  <a:pt x="4517330" y="5549362"/>
                  <a:pt x="4719302" y="5740533"/>
                  <a:pt x="4924069" y="5934372"/>
                </a:cubicBezTo>
                <a:cubicBezTo>
                  <a:pt x="4890777" y="5955465"/>
                  <a:pt x="4861489" y="5974080"/>
                  <a:pt x="4829595" y="5994284"/>
                </a:cubicBezTo>
                <a:cubicBezTo>
                  <a:pt x="4904819" y="6073827"/>
                  <a:pt x="4976230" y="6149241"/>
                  <a:pt x="5050120" y="6227196"/>
                </a:cubicBezTo>
                <a:cubicBezTo>
                  <a:pt x="5154059" y="6167602"/>
                  <a:pt x="5250629" y="6107754"/>
                  <a:pt x="5343324" y="6035898"/>
                </a:cubicBezTo>
                <a:cubicBezTo>
                  <a:pt x="5253678" y="5965440"/>
                  <a:pt x="5167146" y="5897523"/>
                  <a:pt x="5081123" y="5829924"/>
                </a:cubicBezTo>
                <a:cubicBezTo>
                  <a:pt x="5046751" y="5853050"/>
                  <a:pt x="5016129" y="5873571"/>
                  <a:pt x="4986141" y="5893711"/>
                </a:cubicBezTo>
                <a:cubicBezTo>
                  <a:pt x="4975531" y="5886405"/>
                  <a:pt x="4968288" y="5882466"/>
                  <a:pt x="4962253" y="5877192"/>
                </a:cubicBezTo>
                <a:cubicBezTo>
                  <a:pt x="4840396" y="5771537"/>
                  <a:pt x="4718667" y="5665691"/>
                  <a:pt x="4597001" y="5559845"/>
                </a:cubicBezTo>
                <a:cubicBezTo>
                  <a:pt x="4519617" y="5492500"/>
                  <a:pt x="4442107" y="5425282"/>
                  <a:pt x="4364978" y="5357619"/>
                </a:cubicBezTo>
                <a:cubicBezTo>
                  <a:pt x="4357005" y="5350631"/>
                  <a:pt x="4349365" y="5343896"/>
                  <a:pt x="4341383" y="5342395"/>
                </a:cubicBezTo>
                <a:close/>
                <a:moveTo>
                  <a:pt x="2815660" y="5281506"/>
                </a:moveTo>
                <a:cubicBezTo>
                  <a:pt x="2644819" y="5495041"/>
                  <a:pt x="2475567" y="5706543"/>
                  <a:pt x="2307077" y="5917091"/>
                </a:cubicBezTo>
                <a:cubicBezTo>
                  <a:pt x="2271118" y="5900319"/>
                  <a:pt x="2241765" y="5886722"/>
                  <a:pt x="2209681" y="5871792"/>
                </a:cubicBezTo>
                <a:cubicBezTo>
                  <a:pt x="2141828" y="5951971"/>
                  <a:pt x="2074292" y="6031705"/>
                  <a:pt x="2002309" y="6116776"/>
                </a:cubicBezTo>
                <a:cubicBezTo>
                  <a:pt x="2104407" y="6163345"/>
                  <a:pt x="2198753" y="6206230"/>
                  <a:pt x="2297103" y="6251021"/>
                </a:cubicBezTo>
                <a:cubicBezTo>
                  <a:pt x="2359810" y="6161058"/>
                  <a:pt x="2417625" y="6078148"/>
                  <a:pt x="2476457" y="5993903"/>
                </a:cubicBezTo>
                <a:cubicBezTo>
                  <a:pt x="2438273" y="5976367"/>
                  <a:pt x="2406189" y="5961628"/>
                  <a:pt x="2370674" y="5945300"/>
                </a:cubicBezTo>
                <a:cubicBezTo>
                  <a:pt x="2533954" y="5728017"/>
                  <a:pt x="2696662" y="5516007"/>
                  <a:pt x="2859243" y="5298660"/>
                </a:cubicBezTo>
                <a:cubicBezTo>
                  <a:pt x="2840247" y="5291163"/>
                  <a:pt x="2828684" y="5286589"/>
                  <a:pt x="2815660" y="5281506"/>
                </a:cubicBezTo>
                <a:close/>
                <a:moveTo>
                  <a:pt x="4552972" y="5167401"/>
                </a:moveTo>
                <a:cubicBezTo>
                  <a:pt x="4525272" y="5191480"/>
                  <a:pt x="4498778" y="5214542"/>
                  <a:pt x="4469871" y="5239638"/>
                </a:cubicBezTo>
                <a:cubicBezTo>
                  <a:pt x="4706976" y="5411177"/>
                  <a:pt x="4940206" y="5579985"/>
                  <a:pt x="5177502" y="5751651"/>
                </a:cubicBezTo>
                <a:cubicBezTo>
                  <a:pt x="5149548" y="5774460"/>
                  <a:pt x="5124643" y="5794790"/>
                  <a:pt x="5096434" y="5817789"/>
                </a:cubicBezTo>
                <a:cubicBezTo>
                  <a:pt x="5186651" y="5888628"/>
                  <a:pt x="5272167" y="5955783"/>
                  <a:pt x="5361685" y="6026114"/>
                </a:cubicBezTo>
                <a:cubicBezTo>
                  <a:pt x="5439705" y="5960865"/>
                  <a:pt x="5515371" y="5897587"/>
                  <a:pt x="5595995" y="5830115"/>
                </a:cubicBezTo>
                <a:cubicBezTo>
                  <a:pt x="5244276" y="5606668"/>
                  <a:pt x="4899799" y="5387797"/>
                  <a:pt x="4552972" y="5167401"/>
                </a:cubicBezTo>
                <a:close/>
                <a:moveTo>
                  <a:pt x="2530777" y="5130425"/>
                </a:moveTo>
                <a:cubicBezTo>
                  <a:pt x="2256950" y="5406222"/>
                  <a:pt x="1985600" y="5679477"/>
                  <a:pt x="1709803" y="5957308"/>
                </a:cubicBezTo>
                <a:cubicBezTo>
                  <a:pt x="1803768" y="6008388"/>
                  <a:pt x="1893096" y="6056991"/>
                  <a:pt x="1984266" y="6106610"/>
                </a:cubicBezTo>
                <a:cubicBezTo>
                  <a:pt x="2054724" y="6023446"/>
                  <a:pt x="2121307" y="5944855"/>
                  <a:pt x="2190240" y="5863533"/>
                </a:cubicBezTo>
                <a:cubicBezTo>
                  <a:pt x="2154407" y="5843774"/>
                  <a:pt x="2124928" y="5827509"/>
                  <a:pt x="2090811" y="5808704"/>
                </a:cubicBezTo>
                <a:cubicBezTo>
                  <a:pt x="2276264" y="5602920"/>
                  <a:pt x="2458540" y="5400631"/>
                  <a:pt x="2644184" y="5194593"/>
                </a:cubicBezTo>
                <a:cubicBezTo>
                  <a:pt x="2604476" y="5172166"/>
                  <a:pt x="2570930" y="5153169"/>
                  <a:pt x="2530777" y="5130425"/>
                </a:cubicBezTo>
                <a:close/>
                <a:moveTo>
                  <a:pt x="4652528" y="5076675"/>
                </a:moveTo>
                <a:cubicBezTo>
                  <a:pt x="4622414" y="5104884"/>
                  <a:pt x="4596938" y="5128836"/>
                  <a:pt x="4568347" y="5155583"/>
                </a:cubicBezTo>
                <a:cubicBezTo>
                  <a:pt x="4916064" y="5376552"/>
                  <a:pt x="5260541" y="5595487"/>
                  <a:pt x="5607812" y="5816264"/>
                </a:cubicBezTo>
                <a:cubicBezTo>
                  <a:pt x="5676428" y="5750507"/>
                  <a:pt x="5743392" y="5688054"/>
                  <a:pt x="5805464" y="5614420"/>
                </a:cubicBezTo>
                <a:cubicBezTo>
                  <a:pt x="5699744" y="5557494"/>
                  <a:pt x="5600951" y="5504380"/>
                  <a:pt x="5494469" y="5447073"/>
                </a:cubicBezTo>
                <a:cubicBezTo>
                  <a:pt x="5486465" y="5457810"/>
                  <a:pt x="5481381" y="5466324"/>
                  <a:pt x="5474647" y="5473249"/>
                </a:cubicBezTo>
                <a:cubicBezTo>
                  <a:pt x="5428649" y="5521153"/>
                  <a:pt x="5440340" y="5521598"/>
                  <a:pt x="5382842" y="5489069"/>
                </a:cubicBezTo>
                <a:cubicBezTo>
                  <a:pt x="5153169" y="5359144"/>
                  <a:pt x="4923943" y="5228456"/>
                  <a:pt x="4694460" y="5098213"/>
                </a:cubicBezTo>
                <a:cubicBezTo>
                  <a:pt x="4679340" y="5089636"/>
                  <a:pt x="4663521" y="5082266"/>
                  <a:pt x="4652528" y="5076675"/>
                </a:cubicBezTo>
                <a:close/>
                <a:moveTo>
                  <a:pt x="2402822" y="5054375"/>
                </a:moveTo>
                <a:cubicBezTo>
                  <a:pt x="2193734" y="5247325"/>
                  <a:pt x="1987950" y="5437226"/>
                  <a:pt x="1780642" y="5628524"/>
                </a:cubicBezTo>
                <a:cubicBezTo>
                  <a:pt x="1751480" y="5610290"/>
                  <a:pt x="1724097" y="5593263"/>
                  <a:pt x="1693411" y="5574076"/>
                </a:cubicBezTo>
                <a:cubicBezTo>
                  <a:pt x="1612216" y="5645297"/>
                  <a:pt x="1531719" y="5716073"/>
                  <a:pt x="1446013" y="5791423"/>
                </a:cubicBezTo>
                <a:cubicBezTo>
                  <a:pt x="1530512" y="5844346"/>
                  <a:pt x="1611199" y="5894918"/>
                  <a:pt x="1693411" y="5946444"/>
                </a:cubicBezTo>
                <a:cubicBezTo>
                  <a:pt x="1968446" y="5669249"/>
                  <a:pt x="2239351" y="5396183"/>
                  <a:pt x="2513179" y="5120259"/>
                </a:cubicBezTo>
                <a:cubicBezTo>
                  <a:pt x="2472581" y="5095989"/>
                  <a:pt x="2438209" y="5075468"/>
                  <a:pt x="2402822" y="5054375"/>
                </a:cubicBezTo>
                <a:close/>
                <a:moveTo>
                  <a:pt x="2211683" y="4931931"/>
                </a:moveTo>
                <a:cubicBezTo>
                  <a:pt x="2203042" y="4932582"/>
                  <a:pt x="2194942" y="4938491"/>
                  <a:pt x="2186555" y="4945353"/>
                </a:cubicBezTo>
                <a:cubicBezTo>
                  <a:pt x="2056630" y="5051643"/>
                  <a:pt x="1926577" y="5157871"/>
                  <a:pt x="1796335" y="5263780"/>
                </a:cubicBezTo>
                <a:cubicBezTo>
                  <a:pt x="1712979" y="5331570"/>
                  <a:pt x="1629243" y="5398852"/>
                  <a:pt x="1543791" y="5467849"/>
                </a:cubicBezTo>
                <a:cubicBezTo>
                  <a:pt x="1514121" y="5446819"/>
                  <a:pt x="1485086" y="5426171"/>
                  <a:pt x="1452621" y="5403172"/>
                </a:cubicBezTo>
                <a:cubicBezTo>
                  <a:pt x="1366470" y="5469691"/>
                  <a:pt x="1279556" y="5536782"/>
                  <a:pt x="1186671" y="5608511"/>
                </a:cubicBezTo>
                <a:cubicBezTo>
                  <a:pt x="1266278" y="5664992"/>
                  <a:pt x="1339214" y="5716517"/>
                  <a:pt x="1411832" y="5768424"/>
                </a:cubicBezTo>
                <a:cubicBezTo>
                  <a:pt x="1430130" y="5781512"/>
                  <a:pt x="1441566" y="5770330"/>
                  <a:pt x="1454209" y="5759021"/>
                </a:cubicBezTo>
                <a:cubicBezTo>
                  <a:pt x="1496713" y="5721092"/>
                  <a:pt x="1539597" y="5683480"/>
                  <a:pt x="1582228" y="5645678"/>
                </a:cubicBezTo>
                <a:cubicBezTo>
                  <a:pt x="1613105" y="5618295"/>
                  <a:pt x="1643919" y="5590785"/>
                  <a:pt x="1676448" y="5561878"/>
                </a:cubicBezTo>
                <a:cubicBezTo>
                  <a:pt x="1645952" y="5540531"/>
                  <a:pt x="1619522" y="5522106"/>
                  <a:pt x="1587184" y="5499552"/>
                </a:cubicBezTo>
                <a:cubicBezTo>
                  <a:pt x="1808597" y="5312002"/>
                  <a:pt x="2026769" y="5133029"/>
                  <a:pt x="2240050" y="4950054"/>
                </a:cubicBezTo>
                <a:cubicBezTo>
                  <a:pt x="2229504" y="4935886"/>
                  <a:pt x="2220323" y="4931280"/>
                  <a:pt x="2211683" y="4931931"/>
                </a:cubicBezTo>
                <a:close/>
                <a:moveTo>
                  <a:pt x="4798845" y="4908249"/>
                </a:moveTo>
                <a:cubicBezTo>
                  <a:pt x="4788807" y="4920257"/>
                  <a:pt x="4780929" y="4929596"/>
                  <a:pt x="4770001" y="4942748"/>
                </a:cubicBezTo>
                <a:cubicBezTo>
                  <a:pt x="5042050" y="5081377"/>
                  <a:pt x="5309778" y="5217783"/>
                  <a:pt x="5579413" y="5355141"/>
                </a:cubicBezTo>
                <a:cubicBezTo>
                  <a:pt x="5556478" y="5383095"/>
                  <a:pt x="5536020" y="5407937"/>
                  <a:pt x="5512830" y="5436209"/>
                </a:cubicBezTo>
                <a:cubicBezTo>
                  <a:pt x="5616516" y="5491991"/>
                  <a:pt x="5716517" y="5545804"/>
                  <a:pt x="5818361" y="5600633"/>
                </a:cubicBezTo>
                <a:cubicBezTo>
                  <a:pt x="5882529" y="5533224"/>
                  <a:pt x="5941424" y="5465307"/>
                  <a:pt x="5998286" y="5389512"/>
                </a:cubicBezTo>
                <a:cubicBezTo>
                  <a:pt x="5888057" y="5337987"/>
                  <a:pt x="5783927" y="5289321"/>
                  <a:pt x="5678969" y="5240210"/>
                </a:cubicBezTo>
                <a:cubicBezTo>
                  <a:pt x="5658257" y="5263844"/>
                  <a:pt x="5640214" y="5284429"/>
                  <a:pt x="5618614" y="5309080"/>
                </a:cubicBezTo>
                <a:cubicBezTo>
                  <a:pt x="5343324" y="5174517"/>
                  <a:pt x="5071720" y="5041669"/>
                  <a:pt x="4798845" y="4908249"/>
                </a:cubicBezTo>
                <a:close/>
                <a:moveTo>
                  <a:pt x="1956502" y="4725274"/>
                </a:moveTo>
                <a:cubicBezTo>
                  <a:pt x="1619141" y="4954311"/>
                  <a:pt x="1285338" y="5180933"/>
                  <a:pt x="947850" y="5409970"/>
                </a:cubicBezTo>
                <a:cubicBezTo>
                  <a:pt x="1023772" y="5477315"/>
                  <a:pt x="1097471" y="5537227"/>
                  <a:pt x="1175680" y="5593009"/>
                </a:cubicBezTo>
                <a:cubicBezTo>
                  <a:pt x="1263864" y="5524838"/>
                  <a:pt x="1348363" y="5459462"/>
                  <a:pt x="1436166" y="5391545"/>
                </a:cubicBezTo>
                <a:cubicBezTo>
                  <a:pt x="1409863" y="5369245"/>
                  <a:pt x="1388007" y="5350694"/>
                  <a:pt x="1363039" y="5329410"/>
                </a:cubicBezTo>
                <a:cubicBezTo>
                  <a:pt x="1596714" y="5156092"/>
                  <a:pt x="1827657" y="4984806"/>
                  <a:pt x="2061141" y="4811679"/>
                </a:cubicBezTo>
                <a:cubicBezTo>
                  <a:pt x="2022894" y="4780103"/>
                  <a:pt x="1989602" y="4752593"/>
                  <a:pt x="1956502" y="4725274"/>
                </a:cubicBezTo>
                <a:close/>
                <a:moveTo>
                  <a:pt x="4985251" y="4665934"/>
                </a:moveTo>
                <a:cubicBezTo>
                  <a:pt x="4960346" y="4700178"/>
                  <a:pt x="4937792" y="4731119"/>
                  <a:pt x="4911934" y="4766634"/>
                </a:cubicBezTo>
                <a:cubicBezTo>
                  <a:pt x="5193449" y="4893065"/>
                  <a:pt x="5470199" y="5017272"/>
                  <a:pt x="5750253" y="5143004"/>
                </a:cubicBezTo>
                <a:cubicBezTo>
                  <a:pt x="5728844" y="5172420"/>
                  <a:pt x="5711117" y="5196753"/>
                  <a:pt x="5690151" y="5225533"/>
                </a:cubicBezTo>
                <a:cubicBezTo>
                  <a:pt x="5799555" y="5276805"/>
                  <a:pt x="5904702" y="5326043"/>
                  <a:pt x="6012646" y="5376615"/>
                </a:cubicBezTo>
                <a:cubicBezTo>
                  <a:pt x="6066203" y="5305839"/>
                  <a:pt x="6116966" y="5238748"/>
                  <a:pt x="6172494" y="5165304"/>
                </a:cubicBezTo>
                <a:cubicBezTo>
                  <a:pt x="5771664" y="4996687"/>
                  <a:pt x="5379220" y="4831628"/>
                  <a:pt x="4985251" y="4665934"/>
                </a:cubicBezTo>
                <a:close/>
                <a:moveTo>
                  <a:pt x="1850401" y="4631054"/>
                </a:moveTo>
                <a:cubicBezTo>
                  <a:pt x="1598429" y="4788045"/>
                  <a:pt x="1348363" y="4943828"/>
                  <a:pt x="1097471" y="5100119"/>
                </a:cubicBezTo>
                <a:cubicBezTo>
                  <a:pt x="1072312" y="5077819"/>
                  <a:pt x="1049440" y="5057616"/>
                  <a:pt x="1023836" y="5034998"/>
                </a:cubicBezTo>
                <a:cubicBezTo>
                  <a:pt x="926503" y="5092559"/>
                  <a:pt x="829996" y="5149675"/>
                  <a:pt x="723896" y="5212382"/>
                </a:cubicBezTo>
                <a:cubicBezTo>
                  <a:pt x="792321" y="5273628"/>
                  <a:pt x="854774" y="5330363"/>
                  <a:pt x="918561" y="5385637"/>
                </a:cubicBezTo>
                <a:cubicBezTo>
                  <a:pt x="924724" y="5390974"/>
                  <a:pt x="939845" y="5389576"/>
                  <a:pt x="949248" y="5386526"/>
                </a:cubicBezTo>
                <a:cubicBezTo>
                  <a:pt x="959604" y="5383095"/>
                  <a:pt x="968117" y="5374074"/>
                  <a:pt x="977584" y="5367657"/>
                </a:cubicBezTo>
                <a:cubicBezTo>
                  <a:pt x="1242008" y="5188303"/>
                  <a:pt x="1506497" y="5009013"/>
                  <a:pt x="1770858" y="4829595"/>
                </a:cubicBezTo>
                <a:cubicBezTo>
                  <a:pt x="1827402" y="4791221"/>
                  <a:pt x="1883629" y="4752339"/>
                  <a:pt x="1942334" y="4712059"/>
                </a:cubicBezTo>
                <a:cubicBezTo>
                  <a:pt x="1910631" y="4684168"/>
                  <a:pt x="1881723" y="4658691"/>
                  <a:pt x="1850401" y="4631054"/>
                </a:cubicBezTo>
                <a:close/>
                <a:moveTo>
                  <a:pt x="5069051" y="4545793"/>
                </a:moveTo>
                <a:cubicBezTo>
                  <a:pt x="5043829" y="4582515"/>
                  <a:pt x="5021148" y="4615552"/>
                  <a:pt x="4996307" y="4651703"/>
                </a:cubicBezTo>
                <a:cubicBezTo>
                  <a:pt x="5393960" y="4818922"/>
                  <a:pt x="5786848" y="4984171"/>
                  <a:pt x="6181770" y="5150247"/>
                </a:cubicBezTo>
                <a:cubicBezTo>
                  <a:pt x="6230690" y="5079344"/>
                  <a:pt x="6281644" y="5014858"/>
                  <a:pt x="6323766" y="4938427"/>
                </a:cubicBezTo>
                <a:cubicBezTo>
                  <a:pt x="6208263" y="4893954"/>
                  <a:pt x="6098162" y="4851578"/>
                  <a:pt x="5988629" y="4809455"/>
                </a:cubicBezTo>
                <a:cubicBezTo>
                  <a:pt x="5967854" y="4838554"/>
                  <a:pt x="5950383" y="4863077"/>
                  <a:pt x="5932212" y="4888618"/>
                </a:cubicBezTo>
                <a:cubicBezTo>
                  <a:pt x="5643264" y="4773813"/>
                  <a:pt x="5358889" y="4660915"/>
                  <a:pt x="5069051" y="4545793"/>
                </a:cubicBezTo>
                <a:close/>
                <a:moveTo>
                  <a:pt x="1698748" y="4478448"/>
                </a:moveTo>
                <a:cubicBezTo>
                  <a:pt x="1431464" y="4620826"/>
                  <a:pt x="1168818" y="4766888"/>
                  <a:pt x="903186" y="4906724"/>
                </a:cubicBezTo>
                <a:cubicBezTo>
                  <a:pt x="877011" y="4878389"/>
                  <a:pt x="855219" y="4854818"/>
                  <a:pt x="830886" y="4828579"/>
                </a:cubicBezTo>
                <a:cubicBezTo>
                  <a:pt x="725802" y="4882074"/>
                  <a:pt x="622243" y="4934742"/>
                  <a:pt x="512077" y="4990842"/>
                </a:cubicBezTo>
                <a:cubicBezTo>
                  <a:pt x="581645" y="5063842"/>
                  <a:pt x="645369" y="5130679"/>
                  <a:pt x="710872" y="5199421"/>
                </a:cubicBezTo>
                <a:cubicBezTo>
                  <a:pt x="811127" y="5139700"/>
                  <a:pt x="908396" y="5081822"/>
                  <a:pt x="1009350" y="5021656"/>
                </a:cubicBezTo>
                <a:cubicBezTo>
                  <a:pt x="984890" y="4994082"/>
                  <a:pt x="964686" y="4971337"/>
                  <a:pt x="940544" y="4944146"/>
                </a:cubicBezTo>
                <a:cubicBezTo>
                  <a:pt x="1202936" y="4796621"/>
                  <a:pt x="1461198" y="4651449"/>
                  <a:pt x="1721937" y="4504814"/>
                </a:cubicBezTo>
                <a:cubicBezTo>
                  <a:pt x="1713297" y="4494966"/>
                  <a:pt x="1706308" y="4487025"/>
                  <a:pt x="1698748" y="4478448"/>
                </a:cubicBezTo>
                <a:close/>
                <a:moveTo>
                  <a:pt x="5202280" y="4348840"/>
                </a:moveTo>
                <a:cubicBezTo>
                  <a:pt x="5192433" y="4361420"/>
                  <a:pt x="5183728" y="4372348"/>
                  <a:pt x="5170577" y="4388930"/>
                </a:cubicBezTo>
                <a:cubicBezTo>
                  <a:pt x="5463973" y="4499731"/>
                  <a:pt x="5752350" y="4608627"/>
                  <a:pt x="6044856" y="4719048"/>
                </a:cubicBezTo>
                <a:cubicBezTo>
                  <a:pt x="6028465" y="4746049"/>
                  <a:pt x="6015186" y="4767841"/>
                  <a:pt x="5999112" y="4794207"/>
                </a:cubicBezTo>
                <a:cubicBezTo>
                  <a:pt x="6111693" y="4837728"/>
                  <a:pt x="6221859" y="4880358"/>
                  <a:pt x="6336346" y="4924577"/>
                </a:cubicBezTo>
                <a:cubicBezTo>
                  <a:pt x="6380247" y="4855326"/>
                  <a:pt x="6422560" y="4788616"/>
                  <a:pt x="6468685" y="4715808"/>
                </a:cubicBezTo>
                <a:cubicBezTo>
                  <a:pt x="6352039" y="4673558"/>
                  <a:pt x="6239839" y="4632897"/>
                  <a:pt x="6127703" y="4592236"/>
                </a:cubicBezTo>
                <a:cubicBezTo>
                  <a:pt x="6107627" y="4621334"/>
                  <a:pt x="6091235" y="4645159"/>
                  <a:pt x="6073382" y="4671080"/>
                </a:cubicBezTo>
                <a:cubicBezTo>
                  <a:pt x="5781765" y="4563201"/>
                  <a:pt x="5493198" y="4456465"/>
                  <a:pt x="5202280" y="4348840"/>
                </a:cubicBezTo>
                <a:close/>
                <a:moveTo>
                  <a:pt x="1563613" y="4314469"/>
                </a:moveTo>
                <a:cubicBezTo>
                  <a:pt x="1282797" y="4441091"/>
                  <a:pt x="1003696" y="4566886"/>
                  <a:pt x="723324" y="4693317"/>
                </a:cubicBezTo>
                <a:cubicBezTo>
                  <a:pt x="700516" y="4664600"/>
                  <a:pt x="679550" y="4638234"/>
                  <a:pt x="656615" y="4609390"/>
                </a:cubicBezTo>
                <a:cubicBezTo>
                  <a:pt x="545813" y="4655705"/>
                  <a:pt x="437298" y="4701068"/>
                  <a:pt x="323002" y="4748781"/>
                </a:cubicBezTo>
                <a:cubicBezTo>
                  <a:pt x="384883" y="4828198"/>
                  <a:pt x="441491" y="4900880"/>
                  <a:pt x="500260" y="4976357"/>
                </a:cubicBezTo>
                <a:cubicBezTo>
                  <a:pt x="559472" y="4946179"/>
                  <a:pt x="610299" y="4920447"/>
                  <a:pt x="660998" y="4894399"/>
                </a:cubicBezTo>
                <a:cubicBezTo>
                  <a:pt x="712270" y="4868033"/>
                  <a:pt x="765510" y="4845034"/>
                  <a:pt x="815511" y="4812950"/>
                </a:cubicBezTo>
                <a:cubicBezTo>
                  <a:pt x="795879" y="4786393"/>
                  <a:pt x="779869" y="4764728"/>
                  <a:pt x="762524" y="4741221"/>
                </a:cubicBezTo>
                <a:cubicBezTo>
                  <a:pt x="1038194" y="4609453"/>
                  <a:pt x="1309798" y="4479592"/>
                  <a:pt x="1584261" y="4348396"/>
                </a:cubicBezTo>
                <a:cubicBezTo>
                  <a:pt x="1576574" y="4335753"/>
                  <a:pt x="1570983" y="4326540"/>
                  <a:pt x="1563613" y="4314469"/>
                </a:cubicBezTo>
                <a:close/>
                <a:moveTo>
                  <a:pt x="5334384" y="4156113"/>
                </a:moveTo>
                <a:cubicBezTo>
                  <a:pt x="5319523" y="4153123"/>
                  <a:pt x="5316688" y="4160497"/>
                  <a:pt x="5305776" y="4188419"/>
                </a:cubicBezTo>
                <a:cubicBezTo>
                  <a:pt x="5596504" y="4292487"/>
                  <a:pt x="5887104" y="4396490"/>
                  <a:pt x="6179483" y="4501129"/>
                </a:cubicBezTo>
                <a:cubicBezTo>
                  <a:pt x="6164616" y="4527178"/>
                  <a:pt x="6151782" y="4549605"/>
                  <a:pt x="6136471" y="4576480"/>
                </a:cubicBezTo>
                <a:cubicBezTo>
                  <a:pt x="6250640" y="4617966"/>
                  <a:pt x="6361886" y="4658373"/>
                  <a:pt x="6478025" y="4700623"/>
                </a:cubicBezTo>
                <a:cubicBezTo>
                  <a:pt x="6518877" y="4631944"/>
                  <a:pt x="6556488" y="4568665"/>
                  <a:pt x="6596069" y="4502146"/>
                </a:cubicBezTo>
                <a:cubicBezTo>
                  <a:pt x="6478406" y="4461103"/>
                  <a:pt x="6366778" y="4422157"/>
                  <a:pt x="6255024" y="4383148"/>
                </a:cubicBezTo>
                <a:cubicBezTo>
                  <a:pt x="6236154" y="4411675"/>
                  <a:pt x="6220207" y="4435817"/>
                  <a:pt x="6203816" y="4460595"/>
                </a:cubicBezTo>
                <a:cubicBezTo>
                  <a:pt x="6195175" y="4458244"/>
                  <a:pt x="6188949" y="4456974"/>
                  <a:pt x="6183041" y="4454877"/>
                </a:cubicBezTo>
                <a:cubicBezTo>
                  <a:pt x="6000320" y="4390454"/>
                  <a:pt x="5817662" y="4325969"/>
                  <a:pt x="5634941" y="4261482"/>
                </a:cubicBezTo>
                <a:cubicBezTo>
                  <a:pt x="5541293" y="4228382"/>
                  <a:pt x="5447773" y="4194963"/>
                  <a:pt x="5353997" y="4162180"/>
                </a:cubicBezTo>
                <a:cubicBezTo>
                  <a:pt x="5345627" y="4159258"/>
                  <a:pt x="5339337" y="4157109"/>
                  <a:pt x="5334384" y="4156113"/>
                </a:cubicBezTo>
                <a:close/>
                <a:moveTo>
                  <a:pt x="1417614" y="4096931"/>
                </a:moveTo>
                <a:cubicBezTo>
                  <a:pt x="1000773" y="4229589"/>
                  <a:pt x="586855" y="4358116"/>
                  <a:pt x="169951" y="4492044"/>
                </a:cubicBezTo>
                <a:cubicBezTo>
                  <a:pt x="217093" y="4578449"/>
                  <a:pt x="259660" y="4657992"/>
                  <a:pt x="317920" y="4731373"/>
                </a:cubicBezTo>
                <a:cubicBezTo>
                  <a:pt x="428721" y="4685312"/>
                  <a:pt x="536537" y="4640457"/>
                  <a:pt x="646386" y="4594777"/>
                </a:cubicBezTo>
                <a:cubicBezTo>
                  <a:pt x="630058" y="4568728"/>
                  <a:pt x="615509" y="4545539"/>
                  <a:pt x="597592" y="4516949"/>
                </a:cubicBezTo>
                <a:cubicBezTo>
                  <a:pt x="891179" y="4404305"/>
                  <a:pt x="1179174" y="4293694"/>
                  <a:pt x="1470346" y="4182002"/>
                </a:cubicBezTo>
                <a:cubicBezTo>
                  <a:pt x="1451159" y="4151125"/>
                  <a:pt x="1434387" y="4123997"/>
                  <a:pt x="1417614" y="4096931"/>
                </a:cubicBezTo>
                <a:close/>
                <a:moveTo>
                  <a:pt x="1350777" y="3952521"/>
                </a:moveTo>
                <a:cubicBezTo>
                  <a:pt x="914241" y="4037020"/>
                  <a:pt x="478531" y="4121328"/>
                  <a:pt x="39899" y="4206209"/>
                </a:cubicBezTo>
                <a:cubicBezTo>
                  <a:pt x="77955" y="4299729"/>
                  <a:pt x="112390" y="4390073"/>
                  <a:pt x="163280" y="4475398"/>
                </a:cubicBezTo>
                <a:cubicBezTo>
                  <a:pt x="579041" y="4344139"/>
                  <a:pt x="989909" y="4214405"/>
                  <a:pt x="1409228" y="4082001"/>
                </a:cubicBezTo>
                <a:cubicBezTo>
                  <a:pt x="1388833" y="4036766"/>
                  <a:pt x="1370472" y="3996041"/>
                  <a:pt x="1350777" y="3952521"/>
                </a:cubicBezTo>
                <a:close/>
                <a:moveTo>
                  <a:pt x="5498344" y="3848771"/>
                </a:moveTo>
                <a:cubicBezTo>
                  <a:pt x="5471978" y="3894515"/>
                  <a:pt x="5447329" y="3937273"/>
                  <a:pt x="5420389" y="3983906"/>
                </a:cubicBezTo>
                <a:cubicBezTo>
                  <a:pt x="5718868" y="4087910"/>
                  <a:pt x="6010358" y="4189563"/>
                  <a:pt x="6304706" y="4292105"/>
                </a:cubicBezTo>
                <a:cubicBezTo>
                  <a:pt x="6290157" y="4319361"/>
                  <a:pt x="6278213" y="4341725"/>
                  <a:pt x="6264299" y="4367773"/>
                </a:cubicBezTo>
                <a:cubicBezTo>
                  <a:pt x="6380756" y="4408307"/>
                  <a:pt x="6493527" y="4447571"/>
                  <a:pt x="6606108" y="4486771"/>
                </a:cubicBezTo>
                <a:cubicBezTo>
                  <a:pt x="6648420" y="4415423"/>
                  <a:pt x="6687240" y="4349857"/>
                  <a:pt x="6729488" y="4278700"/>
                </a:cubicBezTo>
                <a:cubicBezTo>
                  <a:pt x="6316841" y="4134607"/>
                  <a:pt x="5909721" y="3992420"/>
                  <a:pt x="5498344" y="3848771"/>
                </a:cubicBezTo>
                <a:close/>
                <a:moveTo>
                  <a:pt x="5586123" y="3724271"/>
                </a:moveTo>
                <a:cubicBezTo>
                  <a:pt x="5578873" y="3724755"/>
                  <a:pt x="5572233" y="3728345"/>
                  <a:pt x="5566642" y="3737906"/>
                </a:cubicBezTo>
                <a:cubicBezTo>
                  <a:pt x="5548853" y="3768338"/>
                  <a:pt x="5530747" y="3798644"/>
                  <a:pt x="5509526" y="3834413"/>
                </a:cubicBezTo>
                <a:cubicBezTo>
                  <a:pt x="5922174" y="3978569"/>
                  <a:pt x="6330056" y="4121074"/>
                  <a:pt x="6739654" y="4264151"/>
                </a:cubicBezTo>
                <a:cubicBezTo>
                  <a:pt x="6776885" y="4203095"/>
                  <a:pt x="6812145" y="4145280"/>
                  <a:pt x="6849566" y="4083844"/>
                </a:cubicBezTo>
                <a:cubicBezTo>
                  <a:pt x="6733809" y="4040959"/>
                  <a:pt x="6623007" y="3999917"/>
                  <a:pt x="6510236" y="3958112"/>
                </a:cubicBezTo>
                <a:cubicBezTo>
                  <a:pt x="6492002" y="3983589"/>
                  <a:pt x="6475356" y="4006842"/>
                  <a:pt x="6458139" y="4030857"/>
                </a:cubicBezTo>
                <a:cubicBezTo>
                  <a:pt x="6443526" y="4026219"/>
                  <a:pt x="6431074" y="4022788"/>
                  <a:pt x="6419003" y="4018468"/>
                </a:cubicBezTo>
                <a:cubicBezTo>
                  <a:pt x="6204324" y="3941784"/>
                  <a:pt x="5989646" y="3864909"/>
                  <a:pt x="5774967" y="3788161"/>
                </a:cubicBezTo>
                <a:cubicBezTo>
                  <a:pt x="5719757" y="3768466"/>
                  <a:pt x="5664484" y="3749025"/>
                  <a:pt x="5609273" y="3729265"/>
                </a:cubicBezTo>
                <a:cubicBezTo>
                  <a:pt x="5601236" y="3726407"/>
                  <a:pt x="5593374" y="3723786"/>
                  <a:pt x="5586123" y="3724271"/>
                </a:cubicBezTo>
                <a:close/>
                <a:moveTo>
                  <a:pt x="5722279" y="3511126"/>
                </a:moveTo>
                <a:cubicBezTo>
                  <a:pt x="5706209" y="3507495"/>
                  <a:pt x="5703255" y="3515239"/>
                  <a:pt x="5691866" y="3545210"/>
                </a:cubicBezTo>
                <a:cubicBezTo>
                  <a:pt x="5980688" y="3652581"/>
                  <a:pt x="6269446" y="3759888"/>
                  <a:pt x="6560491" y="3868085"/>
                </a:cubicBezTo>
                <a:cubicBezTo>
                  <a:pt x="6545688" y="3896103"/>
                  <a:pt x="6534061" y="3918022"/>
                  <a:pt x="6520592" y="3943499"/>
                </a:cubicBezTo>
                <a:cubicBezTo>
                  <a:pt x="6637429" y="3986638"/>
                  <a:pt x="6747977" y="4027363"/>
                  <a:pt x="6860304" y="4068786"/>
                </a:cubicBezTo>
                <a:cubicBezTo>
                  <a:pt x="6900329" y="4002966"/>
                  <a:pt x="6937051" y="3942546"/>
                  <a:pt x="6975934" y="3878505"/>
                </a:cubicBezTo>
                <a:cubicBezTo>
                  <a:pt x="6859795" y="3835239"/>
                  <a:pt x="6750518" y="3794578"/>
                  <a:pt x="6639145" y="3753154"/>
                </a:cubicBezTo>
                <a:cubicBezTo>
                  <a:pt x="6620911" y="3779139"/>
                  <a:pt x="6604329" y="3802773"/>
                  <a:pt x="6585587" y="3829457"/>
                </a:cubicBezTo>
                <a:cubicBezTo>
                  <a:pt x="6547276" y="3815607"/>
                  <a:pt x="6509220" y="3802138"/>
                  <a:pt x="6471417" y="3788097"/>
                </a:cubicBezTo>
                <a:cubicBezTo>
                  <a:pt x="6228785" y="3698198"/>
                  <a:pt x="5986152" y="3608045"/>
                  <a:pt x="5743519" y="3518145"/>
                </a:cubicBezTo>
                <a:cubicBezTo>
                  <a:pt x="5734450" y="3514810"/>
                  <a:pt x="5727636" y="3512336"/>
                  <a:pt x="5722279" y="3511126"/>
                </a:cubicBezTo>
                <a:close/>
                <a:moveTo>
                  <a:pt x="5902606" y="3200988"/>
                </a:moveTo>
                <a:cubicBezTo>
                  <a:pt x="5873444" y="3247303"/>
                  <a:pt x="5846315" y="3290442"/>
                  <a:pt x="5817153" y="3336758"/>
                </a:cubicBezTo>
                <a:cubicBezTo>
                  <a:pt x="6111248" y="3446988"/>
                  <a:pt x="6398926" y="3554867"/>
                  <a:pt x="6689717" y="3663890"/>
                </a:cubicBezTo>
                <a:cubicBezTo>
                  <a:pt x="6674914" y="3690955"/>
                  <a:pt x="6662842" y="3712874"/>
                  <a:pt x="6648929" y="3738287"/>
                </a:cubicBezTo>
                <a:cubicBezTo>
                  <a:pt x="6763606" y="3780918"/>
                  <a:pt x="6874281" y="3822024"/>
                  <a:pt x="6987115" y="3863892"/>
                </a:cubicBezTo>
                <a:cubicBezTo>
                  <a:pt x="7030255" y="3795086"/>
                  <a:pt x="7070979" y="3730091"/>
                  <a:pt x="7113356" y="3662429"/>
                </a:cubicBezTo>
                <a:cubicBezTo>
                  <a:pt x="6707761" y="3507853"/>
                  <a:pt x="6308900" y="3355818"/>
                  <a:pt x="5902606" y="3200988"/>
                </a:cubicBezTo>
                <a:close/>
                <a:moveTo>
                  <a:pt x="5986469" y="3072397"/>
                </a:moveTo>
                <a:cubicBezTo>
                  <a:pt x="5960611" y="3112995"/>
                  <a:pt x="5938502" y="3147684"/>
                  <a:pt x="5913660" y="3186756"/>
                </a:cubicBezTo>
                <a:cubicBezTo>
                  <a:pt x="6322305" y="3342413"/>
                  <a:pt x="6723390" y="3495210"/>
                  <a:pt x="7124030" y="3647880"/>
                </a:cubicBezTo>
                <a:cubicBezTo>
                  <a:pt x="7165008" y="3585427"/>
                  <a:pt x="7203001" y="3527548"/>
                  <a:pt x="7242900" y="3466683"/>
                </a:cubicBezTo>
                <a:cubicBezTo>
                  <a:pt x="7128349" y="3421384"/>
                  <a:pt x="7019708" y="3378436"/>
                  <a:pt x="6910241" y="3335170"/>
                </a:cubicBezTo>
                <a:cubicBezTo>
                  <a:pt x="6891308" y="3360202"/>
                  <a:pt x="6874789" y="3382057"/>
                  <a:pt x="6854077" y="3409313"/>
                </a:cubicBezTo>
                <a:cubicBezTo>
                  <a:pt x="6563096" y="3296288"/>
                  <a:pt x="6275227" y="3184533"/>
                  <a:pt x="5986469" y="3072397"/>
                </a:cubicBezTo>
                <a:close/>
                <a:moveTo>
                  <a:pt x="6131642" y="2861594"/>
                </a:moveTo>
                <a:cubicBezTo>
                  <a:pt x="6123193" y="2874237"/>
                  <a:pt x="6116077" y="2884784"/>
                  <a:pt x="6105530" y="2900540"/>
                </a:cubicBezTo>
                <a:cubicBezTo>
                  <a:pt x="6393971" y="3019537"/>
                  <a:pt x="6679552" y="3130784"/>
                  <a:pt x="6965197" y="3249400"/>
                </a:cubicBezTo>
                <a:cubicBezTo>
                  <a:pt x="6948106" y="3275385"/>
                  <a:pt x="6934891" y="3295462"/>
                  <a:pt x="6919135" y="3319477"/>
                </a:cubicBezTo>
                <a:cubicBezTo>
                  <a:pt x="7031907" y="3364268"/>
                  <a:pt x="7141564" y="3407788"/>
                  <a:pt x="7253383" y="3452134"/>
                </a:cubicBezTo>
                <a:cubicBezTo>
                  <a:pt x="7292138" y="3395780"/>
                  <a:pt x="7329305" y="3341777"/>
                  <a:pt x="7369394" y="3283390"/>
                </a:cubicBezTo>
                <a:cubicBezTo>
                  <a:pt x="7255479" y="3235740"/>
                  <a:pt x="7147791" y="3190632"/>
                  <a:pt x="7039721" y="3145396"/>
                </a:cubicBezTo>
                <a:cubicBezTo>
                  <a:pt x="7022694" y="3168459"/>
                  <a:pt x="7007573" y="3188980"/>
                  <a:pt x="6990483" y="3212170"/>
                </a:cubicBezTo>
                <a:cubicBezTo>
                  <a:pt x="6702360" y="3094570"/>
                  <a:pt x="6417922" y="2978495"/>
                  <a:pt x="6131642" y="2861594"/>
                </a:cubicBezTo>
                <a:close/>
                <a:moveTo>
                  <a:pt x="6283423" y="2649394"/>
                </a:moveTo>
                <a:cubicBezTo>
                  <a:pt x="6272622" y="2665150"/>
                  <a:pt x="6264998" y="2676332"/>
                  <a:pt x="6255913" y="2689546"/>
                </a:cubicBezTo>
                <a:cubicBezTo>
                  <a:pt x="6539588" y="2811403"/>
                  <a:pt x="6818944" y="2931354"/>
                  <a:pt x="7101030" y="3052511"/>
                </a:cubicBezTo>
                <a:cubicBezTo>
                  <a:pt x="7082987" y="3080974"/>
                  <a:pt x="7067739" y="3105116"/>
                  <a:pt x="7051093" y="3131419"/>
                </a:cubicBezTo>
                <a:cubicBezTo>
                  <a:pt x="7163038" y="3178052"/>
                  <a:pt x="7270854" y="3223034"/>
                  <a:pt x="7380766" y="3268841"/>
                </a:cubicBezTo>
                <a:cubicBezTo>
                  <a:pt x="7425303" y="3208294"/>
                  <a:pt x="7467425" y="3150860"/>
                  <a:pt x="7510882" y="3091584"/>
                </a:cubicBezTo>
                <a:cubicBezTo>
                  <a:pt x="7401287" y="3042473"/>
                  <a:pt x="7294489" y="2994569"/>
                  <a:pt x="7186863" y="2946347"/>
                </a:cubicBezTo>
                <a:cubicBezTo>
                  <a:pt x="7165898" y="2971570"/>
                  <a:pt x="7147409" y="2993743"/>
                  <a:pt x="7127651" y="3017504"/>
                </a:cubicBezTo>
                <a:cubicBezTo>
                  <a:pt x="6844865" y="2894187"/>
                  <a:pt x="6564684" y="2772076"/>
                  <a:pt x="6283423" y="2649394"/>
                </a:cubicBezTo>
                <a:close/>
                <a:moveTo>
                  <a:pt x="6527390" y="2339797"/>
                </a:moveTo>
                <a:cubicBezTo>
                  <a:pt x="6513794" y="2355045"/>
                  <a:pt x="6501596" y="2367751"/>
                  <a:pt x="6490477" y="2381411"/>
                </a:cubicBezTo>
                <a:cubicBezTo>
                  <a:pt x="6465953" y="2411462"/>
                  <a:pt x="6441938" y="2442022"/>
                  <a:pt x="6414047" y="2476965"/>
                </a:cubicBezTo>
                <a:cubicBezTo>
                  <a:pt x="6693783" y="2606572"/>
                  <a:pt x="6969136" y="2734147"/>
                  <a:pt x="7246775" y="2862738"/>
                </a:cubicBezTo>
                <a:cubicBezTo>
                  <a:pt x="7229304" y="2887643"/>
                  <a:pt x="7215009" y="2908037"/>
                  <a:pt x="7198554" y="2931544"/>
                </a:cubicBezTo>
                <a:cubicBezTo>
                  <a:pt x="7308212" y="2980909"/>
                  <a:pt x="7413295" y="3028178"/>
                  <a:pt x="7521429" y="3076844"/>
                </a:cubicBezTo>
                <a:cubicBezTo>
                  <a:pt x="7554720" y="3036120"/>
                  <a:pt x="7586614" y="2997555"/>
                  <a:pt x="7617999" y="2958609"/>
                </a:cubicBezTo>
                <a:cubicBezTo>
                  <a:pt x="7631976" y="2941265"/>
                  <a:pt x="7645001" y="2923158"/>
                  <a:pt x="7662091" y="2900603"/>
                </a:cubicBezTo>
                <a:cubicBezTo>
                  <a:pt x="7282036" y="2712736"/>
                  <a:pt x="6905984" y="2526902"/>
                  <a:pt x="6527390" y="2339797"/>
                </a:cubicBezTo>
                <a:close/>
                <a:moveTo>
                  <a:pt x="6636921" y="2210507"/>
                </a:moveTo>
                <a:cubicBezTo>
                  <a:pt x="6603121" y="2249580"/>
                  <a:pt x="6572689" y="2284714"/>
                  <a:pt x="6537682" y="2325121"/>
                </a:cubicBezTo>
                <a:cubicBezTo>
                  <a:pt x="6919771" y="2513941"/>
                  <a:pt x="7296013" y="2699839"/>
                  <a:pt x="7674543" y="2886944"/>
                </a:cubicBezTo>
                <a:cubicBezTo>
                  <a:pt x="7718953" y="2837324"/>
                  <a:pt x="7760949" y="2790374"/>
                  <a:pt x="7804977" y="2741199"/>
                </a:cubicBezTo>
                <a:cubicBezTo>
                  <a:pt x="7791000" y="2732622"/>
                  <a:pt x="7780517" y="2725570"/>
                  <a:pt x="7769462" y="2719534"/>
                </a:cubicBezTo>
                <a:cubicBezTo>
                  <a:pt x="7700846" y="2681923"/>
                  <a:pt x="7631913" y="2644883"/>
                  <a:pt x="7563487" y="2607017"/>
                </a:cubicBezTo>
                <a:cubicBezTo>
                  <a:pt x="7499192" y="2571438"/>
                  <a:pt x="7499446" y="2571121"/>
                  <a:pt x="7448811" y="2624679"/>
                </a:cubicBezTo>
                <a:cubicBezTo>
                  <a:pt x="7446841" y="2626776"/>
                  <a:pt x="7442902" y="2626903"/>
                  <a:pt x="7435468" y="2629508"/>
                </a:cubicBezTo>
                <a:cubicBezTo>
                  <a:pt x="7171869" y="2491196"/>
                  <a:pt x="6905476" y="2351423"/>
                  <a:pt x="6636921" y="2210507"/>
                </a:cubicBezTo>
                <a:close/>
                <a:moveTo>
                  <a:pt x="12073829" y="2097799"/>
                </a:moveTo>
                <a:cubicBezTo>
                  <a:pt x="11791487" y="2219846"/>
                  <a:pt x="11510608" y="2341195"/>
                  <a:pt x="11228393" y="2463178"/>
                </a:cubicBezTo>
                <a:cubicBezTo>
                  <a:pt x="11217720" y="2450789"/>
                  <a:pt x="11209524" y="2441005"/>
                  <a:pt x="11201011" y="2431412"/>
                </a:cubicBezTo>
                <a:cubicBezTo>
                  <a:pt x="11192498" y="2421818"/>
                  <a:pt x="11183730" y="2412415"/>
                  <a:pt x="11174517" y="2402313"/>
                </a:cubicBezTo>
                <a:cubicBezTo>
                  <a:pt x="11068417" y="2452441"/>
                  <a:pt x="10964032" y="2501743"/>
                  <a:pt x="10857678" y="2551997"/>
                </a:cubicBezTo>
                <a:cubicBezTo>
                  <a:pt x="10889762" y="2597296"/>
                  <a:pt x="10919686" y="2639483"/>
                  <a:pt x="10951644" y="2684527"/>
                </a:cubicBezTo>
                <a:cubicBezTo>
                  <a:pt x="11356349" y="2533509"/>
                  <a:pt x="11756100" y="2384397"/>
                  <a:pt x="12157184" y="2234777"/>
                </a:cubicBezTo>
                <a:cubicBezTo>
                  <a:pt x="12140792" y="2178995"/>
                  <a:pt x="12103562" y="2141955"/>
                  <a:pt x="12073829" y="2097799"/>
                </a:cubicBezTo>
                <a:close/>
                <a:moveTo>
                  <a:pt x="6829824" y="2009600"/>
                </a:moveTo>
                <a:cubicBezTo>
                  <a:pt x="6820992" y="2012205"/>
                  <a:pt x="6814115" y="2023688"/>
                  <a:pt x="6800392" y="2046528"/>
                </a:cubicBezTo>
                <a:cubicBezTo>
                  <a:pt x="7057129" y="2193035"/>
                  <a:pt x="7313803" y="2339543"/>
                  <a:pt x="7573526" y="2487829"/>
                </a:cubicBezTo>
                <a:cubicBezTo>
                  <a:pt x="7550908" y="2512988"/>
                  <a:pt x="7532992" y="2533001"/>
                  <a:pt x="7510692" y="2557906"/>
                </a:cubicBezTo>
                <a:cubicBezTo>
                  <a:pt x="7616728" y="2615848"/>
                  <a:pt x="7717238" y="2670741"/>
                  <a:pt x="7818700" y="2726205"/>
                </a:cubicBezTo>
                <a:cubicBezTo>
                  <a:pt x="7868573" y="2674743"/>
                  <a:pt x="7915779" y="2626013"/>
                  <a:pt x="7966351" y="2573789"/>
                </a:cubicBezTo>
                <a:cubicBezTo>
                  <a:pt x="7863554" y="2513750"/>
                  <a:pt x="7770479" y="2449201"/>
                  <a:pt x="7671113" y="2395579"/>
                </a:cubicBezTo>
                <a:cubicBezTo>
                  <a:pt x="7647478" y="2417815"/>
                  <a:pt x="7627592" y="2436558"/>
                  <a:pt x="7606055" y="2456825"/>
                </a:cubicBezTo>
                <a:cubicBezTo>
                  <a:pt x="7587058" y="2446342"/>
                  <a:pt x="7569968" y="2437320"/>
                  <a:pt x="7553386" y="2427536"/>
                </a:cubicBezTo>
                <a:cubicBezTo>
                  <a:pt x="7325874" y="2293735"/>
                  <a:pt x="7098489" y="2159808"/>
                  <a:pt x="6870977" y="2025943"/>
                </a:cubicBezTo>
                <a:cubicBezTo>
                  <a:pt x="6849439" y="2013269"/>
                  <a:pt x="6838654" y="2006995"/>
                  <a:pt x="6829824" y="2009600"/>
                </a:cubicBezTo>
                <a:close/>
                <a:moveTo>
                  <a:pt x="11810738" y="1777148"/>
                </a:moveTo>
                <a:cubicBezTo>
                  <a:pt x="11443199" y="1990365"/>
                  <a:pt x="11086524" y="2197229"/>
                  <a:pt x="10727753" y="2405363"/>
                </a:cubicBezTo>
                <a:cubicBezTo>
                  <a:pt x="10768351" y="2450980"/>
                  <a:pt x="10806915" y="2494246"/>
                  <a:pt x="10845734" y="2537830"/>
                </a:cubicBezTo>
                <a:cubicBezTo>
                  <a:pt x="10952660" y="2487257"/>
                  <a:pt x="11056600" y="2438146"/>
                  <a:pt x="11162700" y="2387955"/>
                </a:cubicBezTo>
                <a:cubicBezTo>
                  <a:pt x="11145102" y="2363177"/>
                  <a:pt x="11130426" y="2342529"/>
                  <a:pt x="11113717" y="2319022"/>
                </a:cubicBezTo>
                <a:cubicBezTo>
                  <a:pt x="11384304" y="2180710"/>
                  <a:pt x="11650444" y="2044685"/>
                  <a:pt x="11921158" y="1906374"/>
                </a:cubicBezTo>
                <a:cubicBezTo>
                  <a:pt x="11894856" y="1876704"/>
                  <a:pt x="11873128" y="1852816"/>
                  <a:pt x="11852034" y="1828355"/>
                </a:cubicBezTo>
                <a:cubicBezTo>
                  <a:pt x="11838185" y="1812345"/>
                  <a:pt x="11825414" y="1795509"/>
                  <a:pt x="11810738" y="1777148"/>
                </a:cubicBezTo>
                <a:close/>
                <a:moveTo>
                  <a:pt x="7134830" y="1725051"/>
                </a:moveTo>
                <a:cubicBezTo>
                  <a:pt x="7091310" y="1763107"/>
                  <a:pt x="7049759" y="1799384"/>
                  <a:pt x="7003888" y="1839410"/>
                </a:cubicBezTo>
                <a:cubicBezTo>
                  <a:pt x="7253446" y="2000975"/>
                  <a:pt x="7498684" y="2159808"/>
                  <a:pt x="7750593" y="2322961"/>
                </a:cubicBezTo>
                <a:cubicBezTo>
                  <a:pt x="7725242" y="2343037"/>
                  <a:pt x="7706310" y="2358094"/>
                  <a:pt x="7682040" y="2377345"/>
                </a:cubicBezTo>
                <a:cubicBezTo>
                  <a:pt x="7785472" y="2441323"/>
                  <a:pt x="7881852" y="2500980"/>
                  <a:pt x="7980074" y="2561718"/>
                </a:cubicBezTo>
                <a:cubicBezTo>
                  <a:pt x="8029884" y="2516927"/>
                  <a:pt x="8077851" y="2473724"/>
                  <a:pt x="8129186" y="2427536"/>
                </a:cubicBezTo>
                <a:cubicBezTo>
                  <a:pt x="7796209" y="2192273"/>
                  <a:pt x="7466536" y="1959424"/>
                  <a:pt x="7134830" y="1725051"/>
                </a:cubicBezTo>
                <a:close/>
                <a:moveTo>
                  <a:pt x="11651778" y="1631466"/>
                </a:moveTo>
                <a:cubicBezTo>
                  <a:pt x="11402792" y="1796970"/>
                  <a:pt x="11159079" y="1959043"/>
                  <a:pt x="10915112" y="2121179"/>
                </a:cubicBezTo>
                <a:cubicBezTo>
                  <a:pt x="10890969" y="2102120"/>
                  <a:pt x="10870639" y="2086046"/>
                  <a:pt x="10848910" y="2068828"/>
                </a:cubicBezTo>
                <a:cubicBezTo>
                  <a:pt x="10758185" y="2133950"/>
                  <a:pt x="10667650" y="2198944"/>
                  <a:pt x="10574638" y="2265654"/>
                </a:cubicBezTo>
                <a:cubicBezTo>
                  <a:pt x="10624448" y="2310699"/>
                  <a:pt x="10668921" y="2350852"/>
                  <a:pt x="10714601" y="2392085"/>
                </a:cubicBezTo>
                <a:cubicBezTo>
                  <a:pt x="11073436" y="2183950"/>
                  <a:pt x="11430492" y="1976832"/>
                  <a:pt x="11793774" y="1766093"/>
                </a:cubicBezTo>
                <a:cubicBezTo>
                  <a:pt x="11742948" y="1717871"/>
                  <a:pt x="11697586" y="1674859"/>
                  <a:pt x="11651778" y="1631466"/>
                </a:cubicBezTo>
                <a:close/>
                <a:moveTo>
                  <a:pt x="7282925" y="1606816"/>
                </a:moveTo>
                <a:cubicBezTo>
                  <a:pt x="7238071" y="1642457"/>
                  <a:pt x="7197410" y="1674796"/>
                  <a:pt x="7149633" y="1712789"/>
                </a:cubicBezTo>
                <a:cubicBezTo>
                  <a:pt x="7484770" y="1949576"/>
                  <a:pt x="7813300" y="2181663"/>
                  <a:pt x="8143736" y="2415084"/>
                </a:cubicBezTo>
                <a:cubicBezTo>
                  <a:pt x="8195896" y="2374804"/>
                  <a:pt x="8246659" y="2335604"/>
                  <a:pt x="8300598" y="2293862"/>
                </a:cubicBezTo>
                <a:cubicBezTo>
                  <a:pt x="8212986" y="2221625"/>
                  <a:pt x="8130266" y="2153391"/>
                  <a:pt x="8045513" y="2083504"/>
                </a:cubicBezTo>
                <a:cubicBezTo>
                  <a:pt x="8018957" y="2102120"/>
                  <a:pt x="7993988" y="2119655"/>
                  <a:pt x="7968194" y="2137698"/>
                </a:cubicBezTo>
                <a:cubicBezTo>
                  <a:pt x="7738966" y="1960123"/>
                  <a:pt x="7511327" y="1783755"/>
                  <a:pt x="7282925" y="1606816"/>
                </a:cubicBezTo>
                <a:close/>
                <a:moveTo>
                  <a:pt x="11399679" y="1427779"/>
                </a:moveTo>
                <a:cubicBezTo>
                  <a:pt x="11177250" y="1609357"/>
                  <a:pt x="10955710" y="1790236"/>
                  <a:pt x="10731120" y="1973592"/>
                </a:cubicBezTo>
                <a:cubicBezTo>
                  <a:pt x="10702593" y="1954723"/>
                  <a:pt x="10678324" y="1938776"/>
                  <a:pt x="10651641" y="1921177"/>
                </a:cubicBezTo>
                <a:cubicBezTo>
                  <a:pt x="10570127" y="1993668"/>
                  <a:pt x="10488995" y="2065842"/>
                  <a:pt x="10406212" y="2139541"/>
                </a:cubicBezTo>
                <a:cubicBezTo>
                  <a:pt x="10458182" y="2178296"/>
                  <a:pt x="10506340" y="2214192"/>
                  <a:pt x="10558945" y="2253328"/>
                </a:cubicBezTo>
                <a:cubicBezTo>
                  <a:pt x="10648972" y="2188906"/>
                  <a:pt x="10739761" y="2123975"/>
                  <a:pt x="10832773" y="2057392"/>
                </a:cubicBezTo>
                <a:cubicBezTo>
                  <a:pt x="10809266" y="2036172"/>
                  <a:pt x="10789316" y="2018129"/>
                  <a:pt x="10766254" y="1997290"/>
                </a:cubicBezTo>
                <a:cubicBezTo>
                  <a:pt x="10995227" y="1820096"/>
                  <a:pt x="11221150" y="1645253"/>
                  <a:pt x="11449807" y="1468377"/>
                </a:cubicBezTo>
                <a:cubicBezTo>
                  <a:pt x="11431064" y="1453192"/>
                  <a:pt x="11417341" y="1442074"/>
                  <a:pt x="11399679" y="1427779"/>
                </a:cubicBezTo>
                <a:close/>
                <a:moveTo>
                  <a:pt x="7554911" y="1417932"/>
                </a:moveTo>
                <a:cubicBezTo>
                  <a:pt x="7534580" y="1431464"/>
                  <a:pt x="7516346" y="1443535"/>
                  <a:pt x="7492648" y="1459292"/>
                </a:cubicBezTo>
                <a:cubicBezTo>
                  <a:pt x="7708216" y="1648874"/>
                  <a:pt x="7918892" y="1834137"/>
                  <a:pt x="8131981" y="2021496"/>
                </a:cubicBezTo>
                <a:cubicBezTo>
                  <a:pt x="8105107" y="2040429"/>
                  <a:pt x="8084204" y="2055232"/>
                  <a:pt x="8060825" y="2071687"/>
                </a:cubicBezTo>
                <a:cubicBezTo>
                  <a:pt x="8149009" y="2144051"/>
                  <a:pt x="8233952" y="2213874"/>
                  <a:pt x="8317308" y="2282299"/>
                </a:cubicBezTo>
                <a:cubicBezTo>
                  <a:pt x="8376965" y="2243099"/>
                  <a:pt x="8430841" y="2207648"/>
                  <a:pt x="8480714" y="2174801"/>
                </a:cubicBezTo>
                <a:cubicBezTo>
                  <a:pt x="8405364" y="2097926"/>
                  <a:pt x="8331603" y="2022639"/>
                  <a:pt x="8255109" y="1944621"/>
                </a:cubicBezTo>
                <a:cubicBezTo>
                  <a:pt x="8228806" y="1960060"/>
                  <a:pt x="8202630" y="1975434"/>
                  <a:pt x="8175819" y="1991254"/>
                </a:cubicBezTo>
                <a:cubicBezTo>
                  <a:pt x="7968447" y="1799765"/>
                  <a:pt x="7762664" y="1609738"/>
                  <a:pt x="7554911" y="1417932"/>
                </a:cubicBezTo>
                <a:close/>
                <a:moveTo>
                  <a:pt x="7841000" y="1250903"/>
                </a:moveTo>
                <a:cubicBezTo>
                  <a:pt x="7822068" y="1261767"/>
                  <a:pt x="7807073" y="1270217"/>
                  <a:pt x="7786934" y="1281653"/>
                </a:cubicBezTo>
                <a:cubicBezTo>
                  <a:pt x="7800021" y="1297028"/>
                  <a:pt x="7809678" y="1309417"/>
                  <a:pt x="7820416" y="1320853"/>
                </a:cubicBezTo>
                <a:cubicBezTo>
                  <a:pt x="7989794" y="1501414"/>
                  <a:pt x="8159301" y="1681784"/>
                  <a:pt x="8328553" y="1862409"/>
                </a:cubicBezTo>
                <a:cubicBezTo>
                  <a:pt x="8335669" y="1870033"/>
                  <a:pt x="8340561" y="1879754"/>
                  <a:pt x="8347740" y="1890364"/>
                </a:cubicBezTo>
                <a:cubicBezTo>
                  <a:pt x="8322771" y="1905929"/>
                  <a:pt x="8301106" y="1919398"/>
                  <a:pt x="8284715" y="1929564"/>
                </a:cubicBezTo>
                <a:cubicBezTo>
                  <a:pt x="8359621" y="2006756"/>
                  <a:pt x="8432937" y="2082361"/>
                  <a:pt x="8507525" y="2159172"/>
                </a:cubicBezTo>
                <a:cubicBezTo>
                  <a:pt x="8562799" y="2129693"/>
                  <a:pt x="8616930" y="2100849"/>
                  <a:pt x="8677540" y="2068574"/>
                </a:cubicBezTo>
                <a:cubicBezTo>
                  <a:pt x="8608734" y="1984456"/>
                  <a:pt x="8543358" y="1904595"/>
                  <a:pt x="8477792" y="1824480"/>
                </a:cubicBezTo>
                <a:cubicBezTo>
                  <a:pt x="8446979" y="1838838"/>
                  <a:pt x="8419215" y="1851736"/>
                  <a:pt x="8389672" y="1865459"/>
                </a:cubicBezTo>
                <a:cubicBezTo>
                  <a:pt x="8206252" y="1660056"/>
                  <a:pt x="8024293" y="1456242"/>
                  <a:pt x="7841000" y="1250903"/>
                </a:cubicBezTo>
                <a:close/>
                <a:moveTo>
                  <a:pt x="10991923" y="1180381"/>
                </a:moveTo>
                <a:cubicBezTo>
                  <a:pt x="10738808" y="1465645"/>
                  <a:pt x="10488296" y="1748050"/>
                  <a:pt x="10233085" y="2035727"/>
                </a:cubicBezTo>
                <a:cubicBezTo>
                  <a:pt x="10287405" y="2068002"/>
                  <a:pt x="10337405" y="2097736"/>
                  <a:pt x="10389376" y="2128676"/>
                </a:cubicBezTo>
                <a:cubicBezTo>
                  <a:pt x="10471206" y="2055804"/>
                  <a:pt x="10551004" y="1984710"/>
                  <a:pt x="10634233" y="1910567"/>
                </a:cubicBezTo>
                <a:cubicBezTo>
                  <a:pt x="10609962" y="1893477"/>
                  <a:pt x="10590712" y="1879944"/>
                  <a:pt x="10567141" y="1863362"/>
                </a:cubicBezTo>
                <a:cubicBezTo>
                  <a:pt x="10769558" y="1668252"/>
                  <a:pt x="10969750" y="1475302"/>
                  <a:pt x="11172485" y="1279874"/>
                </a:cubicBezTo>
                <a:cubicBezTo>
                  <a:pt x="11140083" y="1260560"/>
                  <a:pt x="11112636" y="1243152"/>
                  <a:pt x="11084174" y="1227523"/>
                </a:cubicBezTo>
                <a:cubicBezTo>
                  <a:pt x="11054630" y="1211258"/>
                  <a:pt x="11024198" y="1196773"/>
                  <a:pt x="10991923" y="1180381"/>
                </a:cubicBezTo>
                <a:close/>
                <a:moveTo>
                  <a:pt x="10785441" y="1080063"/>
                </a:moveTo>
                <a:cubicBezTo>
                  <a:pt x="10622225" y="1299697"/>
                  <a:pt x="10463265" y="1513485"/>
                  <a:pt x="10304241" y="1727465"/>
                </a:cubicBezTo>
                <a:cubicBezTo>
                  <a:pt x="10274381" y="1715838"/>
                  <a:pt x="10248968" y="1705991"/>
                  <a:pt x="10222030" y="1695508"/>
                </a:cubicBezTo>
                <a:cubicBezTo>
                  <a:pt x="10165485" y="1780896"/>
                  <a:pt x="10110211" y="1864442"/>
                  <a:pt x="10052587" y="1951483"/>
                </a:cubicBezTo>
                <a:cubicBezTo>
                  <a:pt x="10109385" y="1977658"/>
                  <a:pt x="10160529" y="2001165"/>
                  <a:pt x="10215104" y="2026325"/>
                </a:cubicBezTo>
                <a:cubicBezTo>
                  <a:pt x="10467521" y="1741633"/>
                  <a:pt x="10719176" y="1457957"/>
                  <a:pt x="10976040" y="1168374"/>
                </a:cubicBezTo>
                <a:cubicBezTo>
                  <a:pt x="10907043" y="1136416"/>
                  <a:pt x="10845861" y="1108081"/>
                  <a:pt x="10785441" y="1080063"/>
                </a:cubicBezTo>
                <a:close/>
                <a:moveTo>
                  <a:pt x="8287320" y="1047470"/>
                </a:moveTo>
                <a:cubicBezTo>
                  <a:pt x="8219657" y="1076060"/>
                  <a:pt x="8156188" y="1102871"/>
                  <a:pt x="8088652" y="1131334"/>
                </a:cubicBezTo>
                <a:cubicBezTo>
                  <a:pt x="8253012" y="1348681"/>
                  <a:pt x="8413687" y="1561199"/>
                  <a:pt x="8576078" y="1776004"/>
                </a:cubicBezTo>
                <a:cubicBezTo>
                  <a:pt x="8548123" y="1790934"/>
                  <a:pt x="8525506" y="1803006"/>
                  <a:pt x="8498313" y="1817555"/>
                </a:cubicBezTo>
                <a:cubicBezTo>
                  <a:pt x="8565849" y="1900148"/>
                  <a:pt x="8631288" y="1980072"/>
                  <a:pt x="8696219" y="2059425"/>
                </a:cubicBezTo>
                <a:cubicBezTo>
                  <a:pt x="8760705" y="2031153"/>
                  <a:pt x="8820871" y="2004787"/>
                  <a:pt x="8883705" y="1977277"/>
                </a:cubicBezTo>
                <a:cubicBezTo>
                  <a:pt x="8683767" y="1665647"/>
                  <a:pt x="8487068" y="1358909"/>
                  <a:pt x="8287320" y="1047470"/>
                </a:cubicBezTo>
                <a:close/>
                <a:moveTo>
                  <a:pt x="8503777" y="970976"/>
                </a:moveTo>
                <a:cubicBezTo>
                  <a:pt x="8438275" y="994102"/>
                  <a:pt x="8375821" y="1016212"/>
                  <a:pt x="8307015" y="1040545"/>
                </a:cubicBezTo>
                <a:cubicBezTo>
                  <a:pt x="8508415" y="1354398"/>
                  <a:pt x="8706511" y="1662979"/>
                  <a:pt x="8904417" y="1971368"/>
                </a:cubicBezTo>
                <a:cubicBezTo>
                  <a:pt x="8972016" y="1948751"/>
                  <a:pt x="9034596" y="1927785"/>
                  <a:pt x="9100924" y="1905612"/>
                </a:cubicBezTo>
                <a:cubicBezTo>
                  <a:pt x="9057722" y="1814569"/>
                  <a:pt x="9016171" y="1726957"/>
                  <a:pt x="8973795" y="1637566"/>
                </a:cubicBezTo>
                <a:cubicBezTo>
                  <a:pt x="8941838" y="1645825"/>
                  <a:pt x="8912168" y="1653512"/>
                  <a:pt x="8876144" y="1662852"/>
                </a:cubicBezTo>
                <a:cubicBezTo>
                  <a:pt x="8751365" y="1431019"/>
                  <a:pt x="8628302" y="1202364"/>
                  <a:pt x="8503777" y="970976"/>
                </a:cubicBezTo>
                <a:close/>
                <a:moveTo>
                  <a:pt x="10422921" y="944356"/>
                </a:moveTo>
                <a:cubicBezTo>
                  <a:pt x="10302780" y="1177141"/>
                  <a:pt x="10183910" y="1407449"/>
                  <a:pt x="10065421" y="1636930"/>
                </a:cubicBezTo>
                <a:cubicBezTo>
                  <a:pt x="10030731" y="1628925"/>
                  <a:pt x="10002713" y="1622445"/>
                  <a:pt x="9970248" y="1615011"/>
                </a:cubicBezTo>
                <a:cubicBezTo>
                  <a:pt x="9931239" y="1707198"/>
                  <a:pt x="9893436" y="1796716"/>
                  <a:pt x="9855316" y="1886806"/>
                </a:cubicBezTo>
                <a:cubicBezTo>
                  <a:pt x="9915165" y="1905993"/>
                  <a:pt x="9972281" y="1924227"/>
                  <a:pt x="10032383" y="1943477"/>
                </a:cubicBezTo>
                <a:cubicBezTo>
                  <a:pt x="10088673" y="1858851"/>
                  <a:pt x="10144265" y="1775369"/>
                  <a:pt x="10202144" y="1688392"/>
                </a:cubicBezTo>
                <a:cubicBezTo>
                  <a:pt x="10172029" y="1676257"/>
                  <a:pt x="10145345" y="1665457"/>
                  <a:pt x="10115294" y="1653385"/>
                </a:cubicBezTo>
                <a:cubicBezTo>
                  <a:pt x="10246617" y="1426064"/>
                  <a:pt x="10376478" y="1201220"/>
                  <a:pt x="10508818" y="972056"/>
                </a:cubicBezTo>
                <a:cubicBezTo>
                  <a:pt x="10479339" y="962526"/>
                  <a:pt x="10453544" y="954204"/>
                  <a:pt x="10422921" y="944356"/>
                </a:cubicBezTo>
                <a:close/>
                <a:moveTo>
                  <a:pt x="8852955" y="878282"/>
                </a:moveTo>
                <a:cubicBezTo>
                  <a:pt x="8826653" y="884889"/>
                  <a:pt x="8806639" y="889908"/>
                  <a:pt x="8781798" y="896134"/>
                </a:cubicBezTo>
                <a:cubicBezTo>
                  <a:pt x="8882498" y="1134002"/>
                  <a:pt x="8981546" y="1367804"/>
                  <a:pt x="9081293" y="1603385"/>
                </a:cubicBezTo>
                <a:cubicBezTo>
                  <a:pt x="9049654" y="1614312"/>
                  <a:pt x="9024494" y="1622953"/>
                  <a:pt x="8994634" y="1633245"/>
                </a:cubicBezTo>
                <a:cubicBezTo>
                  <a:pt x="9038916" y="1725686"/>
                  <a:pt x="9080848" y="1813107"/>
                  <a:pt x="9122717" y="1900529"/>
                </a:cubicBezTo>
                <a:cubicBezTo>
                  <a:pt x="9181103" y="1886361"/>
                  <a:pt x="9235996" y="1873019"/>
                  <a:pt x="9295781" y="1858534"/>
                </a:cubicBezTo>
                <a:cubicBezTo>
                  <a:pt x="9268525" y="1763107"/>
                  <a:pt x="9242349" y="1671492"/>
                  <a:pt x="9216110" y="1579496"/>
                </a:cubicBezTo>
                <a:cubicBezTo>
                  <a:pt x="9183645" y="1585024"/>
                  <a:pt x="9155309" y="1589852"/>
                  <a:pt x="9126084" y="1594871"/>
                </a:cubicBezTo>
                <a:cubicBezTo>
                  <a:pt x="9032690" y="1355352"/>
                  <a:pt x="8946539" y="1116276"/>
                  <a:pt x="8852955" y="878282"/>
                </a:cubicBezTo>
                <a:close/>
                <a:moveTo>
                  <a:pt x="10039245" y="852487"/>
                </a:moveTo>
                <a:cubicBezTo>
                  <a:pt x="9968024" y="1095692"/>
                  <a:pt x="9897439" y="1336736"/>
                  <a:pt x="9826282" y="1579877"/>
                </a:cubicBezTo>
                <a:cubicBezTo>
                  <a:pt x="9792355" y="1575240"/>
                  <a:pt x="9763702" y="1571364"/>
                  <a:pt x="9729966" y="1566853"/>
                </a:cubicBezTo>
                <a:cubicBezTo>
                  <a:pt x="9710525" y="1664313"/>
                  <a:pt x="9692164" y="1756118"/>
                  <a:pt x="9673104" y="1851418"/>
                </a:cubicBezTo>
                <a:cubicBezTo>
                  <a:pt x="9729267" y="1861964"/>
                  <a:pt x="9779775" y="1871431"/>
                  <a:pt x="9834096" y="1881596"/>
                </a:cubicBezTo>
                <a:cubicBezTo>
                  <a:pt x="9872661" y="1790553"/>
                  <a:pt x="9910336" y="1701607"/>
                  <a:pt x="9948964" y="1610437"/>
                </a:cubicBezTo>
                <a:cubicBezTo>
                  <a:pt x="9920120" y="1601225"/>
                  <a:pt x="9894897" y="1593156"/>
                  <a:pt x="9869611" y="1585087"/>
                </a:cubicBezTo>
                <a:cubicBezTo>
                  <a:pt x="9950997" y="1342010"/>
                  <a:pt x="10039054" y="1107064"/>
                  <a:pt x="10117327" y="866210"/>
                </a:cubicBezTo>
                <a:cubicBezTo>
                  <a:pt x="10088229" y="861064"/>
                  <a:pt x="10066247" y="857188"/>
                  <a:pt x="10039245" y="852487"/>
                </a:cubicBezTo>
                <a:close/>
                <a:moveTo>
                  <a:pt x="9441335" y="805282"/>
                </a:moveTo>
                <a:cubicBezTo>
                  <a:pt x="9351626" y="811000"/>
                  <a:pt x="9267635" y="816337"/>
                  <a:pt x="9179134" y="821991"/>
                </a:cubicBezTo>
                <a:cubicBezTo>
                  <a:pt x="9227863" y="1072693"/>
                  <a:pt x="9275132" y="1316215"/>
                  <a:pt x="9322909" y="1561898"/>
                </a:cubicBezTo>
                <a:cubicBezTo>
                  <a:pt x="9294764" y="1566027"/>
                  <a:pt x="9269669" y="1569712"/>
                  <a:pt x="9238219" y="1574350"/>
                </a:cubicBezTo>
                <a:cubicBezTo>
                  <a:pt x="9265157" y="1670349"/>
                  <a:pt x="9290825" y="1761773"/>
                  <a:pt x="9317128" y="1855293"/>
                </a:cubicBezTo>
                <a:cubicBezTo>
                  <a:pt x="9369860" y="1850656"/>
                  <a:pt x="9418336" y="1846526"/>
                  <a:pt x="9474816" y="1841697"/>
                </a:cubicBezTo>
                <a:cubicBezTo>
                  <a:pt x="9463635" y="1494743"/>
                  <a:pt x="9452517" y="1151474"/>
                  <a:pt x="9441335" y="805282"/>
                </a:cubicBezTo>
                <a:close/>
                <a:moveTo>
                  <a:pt x="9463445" y="802169"/>
                </a:moveTo>
                <a:cubicBezTo>
                  <a:pt x="9474880" y="1153761"/>
                  <a:pt x="9486062" y="1496903"/>
                  <a:pt x="9497307" y="1841570"/>
                </a:cubicBezTo>
                <a:cubicBezTo>
                  <a:pt x="9551438" y="1844429"/>
                  <a:pt x="9599659" y="1846971"/>
                  <a:pt x="9649914" y="1849575"/>
                </a:cubicBezTo>
                <a:cubicBezTo>
                  <a:pt x="9669418" y="1755483"/>
                  <a:pt x="9688542" y="1663678"/>
                  <a:pt x="9708555" y="1566980"/>
                </a:cubicBezTo>
                <a:cubicBezTo>
                  <a:pt x="9680791" y="1562533"/>
                  <a:pt x="9656077" y="1558594"/>
                  <a:pt x="9624692" y="1553575"/>
                </a:cubicBezTo>
                <a:cubicBezTo>
                  <a:pt x="9654743" y="1307511"/>
                  <a:pt x="9684539" y="1063036"/>
                  <a:pt x="9714972" y="813795"/>
                </a:cubicBezTo>
                <a:cubicBezTo>
                  <a:pt x="9630727" y="809856"/>
                  <a:pt x="9551374" y="806171"/>
                  <a:pt x="9463445" y="802169"/>
                </a:cubicBezTo>
                <a:close/>
                <a:moveTo>
                  <a:pt x="0" y="0"/>
                </a:moveTo>
                <a:lnTo>
                  <a:pt x="12188442" y="0"/>
                </a:lnTo>
                <a:cubicBezTo>
                  <a:pt x="12189840" y="17789"/>
                  <a:pt x="12192382" y="35579"/>
                  <a:pt x="12192382" y="53368"/>
                </a:cubicBezTo>
                <a:cubicBezTo>
                  <a:pt x="12192572" y="762334"/>
                  <a:pt x="12192572" y="1471299"/>
                  <a:pt x="12192572" y="2180202"/>
                </a:cubicBezTo>
                <a:cubicBezTo>
                  <a:pt x="12192572" y="2199579"/>
                  <a:pt x="12192572" y="2218957"/>
                  <a:pt x="12192572" y="2239986"/>
                </a:cubicBezTo>
                <a:cubicBezTo>
                  <a:pt x="11774461" y="2395896"/>
                  <a:pt x="11359653" y="2550600"/>
                  <a:pt x="10942177" y="2706256"/>
                </a:cubicBezTo>
                <a:cubicBezTo>
                  <a:pt x="10929915" y="2689102"/>
                  <a:pt x="10918416" y="2673854"/>
                  <a:pt x="10907678" y="2658034"/>
                </a:cubicBezTo>
                <a:cubicBezTo>
                  <a:pt x="10757486" y="2437701"/>
                  <a:pt x="10564028" y="2262795"/>
                  <a:pt x="10340010" y="2120608"/>
                </a:cubicBezTo>
                <a:cubicBezTo>
                  <a:pt x="10172156" y="2014126"/>
                  <a:pt x="9992294" y="1934710"/>
                  <a:pt x="9797565" y="1892143"/>
                </a:cubicBezTo>
                <a:cubicBezTo>
                  <a:pt x="9571578" y="1842714"/>
                  <a:pt x="9348386" y="1854023"/>
                  <a:pt x="9125384" y="1917810"/>
                </a:cubicBezTo>
                <a:cubicBezTo>
                  <a:pt x="8747363" y="2025943"/>
                  <a:pt x="8411908" y="2209363"/>
                  <a:pt x="8115590" y="2466736"/>
                </a:cubicBezTo>
                <a:cubicBezTo>
                  <a:pt x="7884330" y="2667564"/>
                  <a:pt x="7684391" y="2896601"/>
                  <a:pt x="7500717" y="3140631"/>
                </a:cubicBezTo>
                <a:cubicBezTo>
                  <a:pt x="7325302" y="3373671"/>
                  <a:pt x="7163928" y="3616304"/>
                  <a:pt x="7011258" y="3864654"/>
                </a:cubicBezTo>
                <a:cubicBezTo>
                  <a:pt x="6848549" y="4129397"/>
                  <a:pt x="6688828" y="4395982"/>
                  <a:pt x="6526881" y="4661232"/>
                </a:cubicBezTo>
                <a:cubicBezTo>
                  <a:pt x="6300704" y="5031630"/>
                  <a:pt x="6056484" y="5388941"/>
                  <a:pt x="5752859" y="5701650"/>
                </a:cubicBezTo>
                <a:cubicBezTo>
                  <a:pt x="5472550" y="5990345"/>
                  <a:pt x="5153805" y="6224337"/>
                  <a:pt x="4779150" y="6377325"/>
                </a:cubicBezTo>
                <a:cubicBezTo>
                  <a:pt x="4588169" y="6455344"/>
                  <a:pt x="4389883" y="6506933"/>
                  <a:pt x="4186322" y="6539017"/>
                </a:cubicBezTo>
                <a:cubicBezTo>
                  <a:pt x="4010145" y="6566780"/>
                  <a:pt x="3832888" y="6580377"/>
                  <a:pt x="3654678" y="6574341"/>
                </a:cubicBezTo>
                <a:cubicBezTo>
                  <a:pt x="3397877" y="6565637"/>
                  <a:pt x="3145587" y="6524849"/>
                  <a:pt x="2896219" y="6463603"/>
                </a:cubicBezTo>
                <a:cubicBezTo>
                  <a:pt x="2383889" y="6337871"/>
                  <a:pt x="1913807" y="6117665"/>
                  <a:pt x="1473714" y="5830241"/>
                </a:cubicBezTo>
                <a:cubicBezTo>
                  <a:pt x="1161258" y="5626173"/>
                  <a:pt x="873453" y="5391609"/>
                  <a:pt x="612141" y="5125215"/>
                </a:cubicBezTo>
                <a:cubicBezTo>
                  <a:pt x="426307" y="4935759"/>
                  <a:pt x="267919" y="4725147"/>
                  <a:pt x="144538" y="4489884"/>
                </a:cubicBezTo>
                <a:cubicBezTo>
                  <a:pt x="100128" y="4405131"/>
                  <a:pt x="66011" y="4315041"/>
                  <a:pt x="26176" y="4227874"/>
                </a:cubicBezTo>
                <a:cubicBezTo>
                  <a:pt x="20585" y="4215675"/>
                  <a:pt x="9022" y="4206209"/>
                  <a:pt x="191" y="4195471"/>
                </a:cubicBezTo>
                <a:cubicBezTo>
                  <a:pt x="0" y="2797044"/>
                  <a:pt x="0" y="1398554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5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ADB8B3F-5A61-49F0-B668-B084FA5C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82CA6A-3C80-4DFB-AB7B-DB3A2ED98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CD5FB6-C516-404D-A0B2-33025D077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91E9-BA21-4665-B569-3794335F89ED}" type="datetimeFigureOut">
              <a:rPr lang="zh-CN" altLang="en-US" smtClean="0"/>
              <a:t>2021/10/6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531633-5BA2-4B54-A916-F076F13EA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57B13A-F3CB-4E7A-B658-219181D45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84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FF09B2D-0546-42FB-A0D6-28E21B535124}"/>
              </a:ext>
            </a:extLst>
          </p:cNvPr>
          <p:cNvGrpSpPr/>
          <p:nvPr/>
        </p:nvGrpSpPr>
        <p:grpSpPr>
          <a:xfrm rot="12940366">
            <a:off x="1085514" y="3220253"/>
            <a:ext cx="3051706" cy="1036501"/>
            <a:chOff x="3038273" y="2225871"/>
            <a:chExt cx="9121646" cy="3098135"/>
          </a:xfrm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C03C346-C115-4A71-80F5-30820C73B3DF}"/>
                </a:ext>
              </a:extLst>
            </p:cNvPr>
            <p:cNvSpPr/>
            <p:nvPr/>
          </p:nvSpPr>
          <p:spPr>
            <a:xfrm>
              <a:off x="11222268" y="3401038"/>
              <a:ext cx="651624" cy="778892"/>
            </a:xfrm>
            <a:custGeom>
              <a:avLst/>
              <a:gdLst>
                <a:gd name="connsiteX0" fmla="*/ 569910 w 651624"/>
                <a:gd name="connsiteY0" fmla="*/ 668250 h 778892"/>
                <a:gd name="connsiteX1" fmla="*/ 591457 w 651624"/>
                <a:gd name="connsiteY1" fmla="*/ 689797 h 778892"/>
                <a:gd name="connsiteX2" fmla="*/ 591457 w 651624"/>
                <a:gd name="connsiteY2" fmla="*/ 757345 h 778892"/>
                <a:gd name="connsiteX3" fmla="*/ 569910 w 651624"/>
                <a:gd name="connsiteY3" fmla="*/ 778892 h 778892"/>
                <a:gd name="connsiteX4" fmla="*/ 548363 w 651624"/>
                <a:gd name="connsiteY4" fmla="*/ 757345 h 778892"/>
                <a:gd name="connsiteX5" fmla="*/ 548363 w 651624"/>
                <a:gd name="connsiteY5" fmla="*/ 689797 h 778892"/>
                <a:gd name="connsiteX6" fmla="*/ 569910 w 651624"/>
                <a:gd name="connsiteY6" fmla="*/ 668250 h 778892"/>
                <a:gd name="connsiteX7" fmla="*/ 295766 w 651624"/>
                <a:gd name="connsiteY7" fmla="*/ 668250 h 778892"/>
                <a:gd name="connsiteX8" fmla="*/ 317313 w 651624"/>
                <a:gd name="connsiteY8" fmla="*/ 689797 h 778892"/>
                <a:gd name="connsiteX9" fmla="*/ 317313 w 651624"/>
                <a:gd name="connsiteY9" fmla="*/ 757345 h 778892"/>
                <a:gd name="connsiteX10" fmla="*/ 295766 w 651624"/>
                <a:gd name="connsiteY10" fmla="*/ 778892 h 778892"/>
                <a:gd name="connsiteX11" fmla="*/ 274219 w 651624"/>
                <a:gd name="connsiteY11" fmla="*/ 757345 h 778892"/>
                <a:gd name="connsiteX12" fmla="*/ 274219 w 651624"/>
                <a:gd name="connsiteY12" fmla="*/ 689797 h 778892"/>
                <a:gd name="connsiteX13" fmla="*/ 295766 w 651624"/>
                <a:gd name="connsiteY13" fmla="*/ 668250 h 778892"/>
                <a:gd name="connsiteX14" fmla="*/ 21696 w 651624"/>
                <a:gd name="connsiteY14" fmla="*/ 668250 h 778892"/>
                <a:gd name="connsiteX15" fmla="*/ 43243 w 651624"/>
                <a:gd name="connsiteY15" fmla="*/ 689797 h 778892"/>
                <a:gd name="connsiteX16" fmla="*/ 43243 w 651624"/>
                <a:gd name="connsiteY16" fmla="*/ 757345 h 778892"/>
                <a:gd name="connsiteX17" fmla="*/ 21696 w 651624"/>
                <a:gd name="connsiteY17" fmla="*/ 778892 h 778892"/>
                <a:gd name="connsiteX18" fmla="*/ 149 w 651624"/>
                <a:gd name="connsiteY18" fmla="*/ 757345 h 778892"/>
                <a:gd name="connsiteX19" fmla="*/ 149 w 651624"/>
                <a:gd name="connsiteY19" fmla="*/ 689797 h 778892"/>
                <a:gd name="connsiteX20" fmla="*/ 21696 w 651624"/>
                <a:gd name="connsiteY20" fmla="*/ 668250 h 778892"/>
                <a:gd name="connsiteX21" fmla="*/ 79151 w 651624"/>
                <a:gd name="connsiteY21" fmla="*/ 113568 h 778892"/>
                <a:gd name="connsiteX22" fmla="*/ 100279 w 651624"/>
                <a:gd name="connsiteY22" fmla="*/ 122869 h 778892"/>
                <a:gd name="connsiteX23" fmla="*/ 56066 w 651624"/>
                <a:gd name="connsiteY23" fmla="*/ 114667 h 778892"/>
                <a:gd name="connsiteX24" fmla="*/ 79151 w 651624"/>
                <a:gd name="connsiteY24" fmla="*/ 113568 h 778892"/>
                <a:gd name="connsiteX25" fmla="*/ 338981 w 651624"/>
                <a:gd name="connsiteY25" fmla="*/ 110632 h 778892"/>
                <a:gd name="connsiteX26" fmla="*/ 361003 w 651624"/>
                <a:gd name="connsiteY26" fmla="*/ 114891 h 778892"/>
                <a:gd name="connsiteX27" fmla="*/ 317014 w 651624"/>
                <a:gd name="connsiteY27" fmla="*/ 115040 h 778892"/>
                <a:gd name="connsiteX28" fmla="*/ 338981 w 651624"/>
                <a:gd name="connsiteY28" fmla="*/ 110632 h 778892"/>
                <a:gd name="connsiteX29" fmla="*/ 610870 w 651624"/>
                <a:gd name="connsiteY29" fmla="*/ 105609 h 778892"/>
                <a:gd name="connsiteX30" fmla="*/ 651624 w 651624"/>
                <a:gd name="connsiteY30" fmla="*/ 121899 h 778892"/>
                <a:gd name="connsiteX31" fmla="*/ 569389 w 651624"/>
                <a:gd name="connsiteY31" fmla="*/ 120185 h 778892"/>
                <a:gd name="connsiteX32" fmla="*/ 610870 w 651624"/>
                <a:gd name="connsiteY32" fmla="*/ 105609 h 778892"/>
                <a:gd name="connsiteX33" fmla="*/ 569761 w 651624"/>
                <a:gd name="connsiteY33" fmla="*/ 0 h 778892"/>
                <a:gd name="connsiteX34" fmla="*/ 591308 w 651624"/>
                <a:gd name="connsiteY34" fmla="*/ 21547 h 778892"/>
                <a:gd name="connsiteX35" fmla="*/ 591308 w 651624"/>
                <a:gd name="connsiteY35" fmla="*/ 89095 h 778892"/>
                <a:gd name="connsiteX36" fmla="*/ 569761 w 651624"/>
                <a:gd name="connsiteY36" fmla="*/ 110642 h 778892"/>
                <a:gd name="connsiteX37" fmla="*/ 548214 w 651624"/>
                <a:gd name="connsiteY37" fmla="*/ 89095 h 778892"/>
                <a:gd name="connsiteX38" fmla="*/ 548214 w 651624"/>
                <a:gd name="connsiteY38" fmla="*/ 21547 h 778892"/>
                <a:gd name="connsiteX39" fmla="*/ 569761 w 651624"/>
                <a:gd name="connsiteY39" fmla="*/ 0 h 778892"/>
                <a:gd name="connsiteX40" fmla="*/ 295617 w 651624"/>
                <a:gd name="connsiteY40" fmla="*/ 0 h 778892"/>
                <a:gd name="connsiteX41" fmla="*/ 317164 w 651624"/>
                <a:gd name="connsiteY41" fmla="*/ 21547 h 778892"/>
                <a:gd name="connsiteX42" fmla="*/ 317164 w 651624"/>
                <a:gd name="connsiteY42" fmla="*/ 89095 h 778892"/>
                <a:gd name="connsiteX43" fmla="*/ 295617 w 651624"/>
                <a:gd name="connsiteY43" fmla="*/ 110642 h 778892"/>
                <a:gd name="connsiteX44" fmla="*/ 274070 w 651624"/>
                <a:gd name="connsiteY44" fmla="*/ 89095 h 778892"/>
                <a:gd name="connsiteX45" fmla="*/ 274070 w 651624"/>
                <a:gd name="connsiteY45" fmla="*/ 21547 h 778892"/>
                <a:gd name="connsiteX46" fmla="*/ 295617 w 651624"/>
                <a:gd name="connsiteY46" fmla="*/ 0 h 778892"/>
                <a:gd name="connsiteX47" fmla="*/ 21546 w 651624"/>
                <a:gd name="connsiteY47" fmla="*/ 0 h 778892"/>
                <a:gd name="connsiteX48" fmla="*/ 43094 w 651624"/>
                <a:gd name="connsiteY48" fmla="*/ 21547 h 778892"/>
                <a:gd name="connsiteX49" fmla="*/ 43094 w 651624"/>
                <a:gd name="connsiteY49" fmla="*/ 89095 h 778892"/>
                <a:gd name="connsiteX50" fmla="*/ 21546 w 651624"/>
                <a:gd name="connsiteY50" fmla="*/ 110642 h 778892"/>
                <a:gd name="connsiteX51" fmla="*/ 0 w 651624"/>
                <a:gd name="connsiteY51" fmla="*/ 89095 h 778892"/>
                <a:gd name="connsiteX52" fmla="*/ 0 w 651624"/>
                <a:gd name="connsiteY52" fmla="*/ 21547 h 778892"/>
                <a:gd name="connsiteX53" fmla="*/ 21546 w 651624"/>
                <a:gd name="connsiteY53" fmla="*/ 0 h 7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1624" h="778892">
                  <a:moveTo>
                    <a:pt x="569910" y="668250"/>
                  </a:moveTo>
                  <a:cubicBezTo>
                    <a:pt x="581764" y="668250"/>
                    <a:pt x="591457" y="677943"/>
                    <a:pt x="591457" y="689797"/>
                  </a:cubicBezTo>
                  <a:lnTo>
                    <a:pt x="591457" y="757345"/>
                  </a:lnTo>
                  <a:cubicBezTo>
                    <a:pt x="591457" y="769200"/>
                    <a:pt x="581764" y="778892"/>
                    <a:pt x="569910" y="778892"/>
                  </a:cubicBezTo>
                  <a:cubicBezTo>
                    <a:pt x="558056" y="778892"/>
                    <a:pt x="548363" y="769200"/>
                    <a:pt x="548363" y="757345"/>
                  </a:cubicBezTo>
                  <a:lnTo>
                    <a:pt x="548363" y="689797"/>
                  </a:lnTo>
                  <a:cubicBezTo>
                    <a:pt x="548363" y="677943"/>
                    <a:pt x="558056" y="668250"/>
                    <a:pt x="569910" y="668250"/>
                  </a:cubicBezTo>
                  <a:close/>
                  <a:moveTo>
                    <a:pt x="295766" y="668250"/>
                  </a:moveTo>
                  <a:cubicBezTo>
                    <a:pt x="307620" y="668250"/>
                    <a:pt x="317313" y="677943"/>
                    <a:pt x="317313" y="689797"/>
                  </a:cubicBezTo>
                  <a:lnTo>
                    <a:pt x="317313" y="757345"/>
                  </a:lnTo>
                  <a:cubicBezTo>
                    <a:pt x="317387" y="769200"/>
                    <a:pt x="307695" y="778892"/>
                    <a:pt x="295766" y="778892"/>
                  </a:cubicBezTo>
                  <a:cubicBezTo>
                    <a:pt x="283912" y="778892"/>
                    <a:pt x="274219" y="769200"/>
                    <a:pt x="274219" y="757345"/>
                  </a:cubicBezTo>
                  <a:lnTo>
                    <a:pt x="274219" y="689797"/>
                  </a:lnTo>
                  <a:cubicBezTo>
                    <a:pt x="274219" y="677943"/>
                    <a:pt x="283912" y="668250"/>
                    <a:pt x="295766" y="668250"/>
                  </a:cubicBezTo>
                  <a:close/>
                  <a:moveTo>
                    <a:pt x="21696" y="668250"/>
                  </a:moveTo>
                  <a:cubicBezTo>
                    <a:pt x="33550" y="668250"/>
                    <a:pt x="43243" y="677943"/>
                    <a:pt x="43243" y="689797"/>
                  </a:cubicBezTo>
                  <a:lnTo>
                    <a:pt x="43243" y="757345"/>
                  </a:lnTo>
                  <a:cubicBezTo>
                    <a:pt x="43243" y="769200"/>
                    <a:pt x="33550" y="778892"/>
                    <a:pt x="21696" y="778892"/>
                  </a:cubicBezTo>
                  <a:cubicBezTo>
                    <a:pt x="9842" y="778892"/>
                    <a:pt x="149" y="769200"/>
                    <a:pt x="149" y="757345"/>
                  </a:cubicBezTo>
                  <a:lnTo>
                    <a:pt x="149" y="689797"/>
                  </a:lnTo>
                  <a:cubicBezTo>
                    <a:pt x="149" y="677943"/>
                    <a:pt x="9842" y="668250"/>
                    <a:pt x="21696" y="668250"/>
                  </a:cubicBezTo>
                  <a:close/>
                  <a:moveTo>
                    <a:pt x="79151" y="113568"/>
                  </a:moveTo>
                  <a:cubicBezTo>
                    <a:pt x="86560" y="114705"/>
                    <a:pt x="93643" y="117575"/>
                    <a:pt x="100279" y="122869"/>
                  </a:cubicBezTo>
                  <a:cubicBezTo>
                    <a:pt x="82981" y="134052"/>
                    <a:pt x="70008" y="121750"/>
                    <a:pt x="56066" y="114667"/>
                  </a:cubicBezTo>
                  <a:cubicBezTo>
                    <a:pt x="64006" y="113027"/>
                    <a:pt x="71741" y="112430"/>
                    <a:pt x="79151" y="113568"/>
                  </a:cubicBezTo>
                  <a:close/>
                  <a:moveTo>
                    <a:pt x="338981" y="110632"/>
                  </a:moveTo>
                  <a:cubicBezTo>
                    <a:pt x="346315" y="110623"/>
                    <a:pt x="353659" y="112058"/>
                    <a:pt x="361003" y="114891"/>
                  </a:cubicBezTo>
                  <a:cubicBezTo>
                    <a:pt x="346390" y="124658"/>
                    <a:pt x="331702" y="124583"/>
                    <a:pt x="317014" y="115040"/>
                  </a:cubicBezTo>
                  <a:cubicBezTo>
                    <a:pt x="324321" y="112095"/>
                    <a:pt x="331646" y="110642"/>
                    <a:pt x="338981" y="110632"/>
                  </a:cubicBezTo>
                  <a:close/>
                  <a:moveTo>
                    <a:pt x="610870" y="105609"/>
                  </a:moveTo>
                  <a:cubicBezTo>
                    <a:pt x="624579" y="105777"/>
                    <a:pt x="638166" y="111089"/>
                    <a:pt x="651624" y="121899"/>
                  </a:cubicBezTo>
                  <a:cubicBezTo>
                    <a:pt x="624188" y="121303"/>
                    <a:pt x="596825" y="120781"/>
                    <a:pt x="569389" y="120185"/>
                  </a:cubicBezTo>
                  <a:cubicBezTo>
                    <a:pt x="583331" y="110418"/>
                    <a:pt x="597161" y="105441"/>
                    <a:pt x="610870" y="105609"/>
                  </a:cubicBezTo>
                  <a:close/>
                  <a:moveTo>
                    <a:pt x="569761" y="0"/>
                  </a:moveTo>
                  <a:cubicBezTo>
                    <a:pt x="581615" y="0"/>
                    <a:pt x="591308" y="9693"/>
                    <a:pt x="591308" y="21547"/>
                  </a:cubicBezTo>
                  <a:lnTo>
                    <a:pt x="591308" y="89095"/>
                  </a:lnTo>
                  <a:cubicBezTo>
                    <a:pt x="591382" y="100950"/>
                    <a:pt x="581615" y="110642"/>
                    <a:pt x="569761" y="110642"/>
                  </a:cubicBezTo>
                  <a:cubicBezTo>
                    <a:pt x="557907" y="110642"/>
                    <a:pt x="548214" y="100950"/>
                    <a:pt x="548214" y="89095"/>
                  </a:cubicBezTo>
                  <a:lnTo>
                    <a:pt x="548214" y="21547"/>
                  </a:lnTo>
                  <a:cubicBezTo>
                    <a:pt x="548214" y="9693"/>
                    <a:pt x="557907" y="0"/>
                    <a:pt x="569761" y="0"/>
                  </a:cubicBezTo>
                  <a:close/>
                  <a:moveTo>
                    <a:pt x="295617" y="0"/>
                  </a:moveTo>
                  <a:cubicBezTo>
                    <a:pt x="307472" y="0"/>
                    <a:pt x="317164" y="9693"/>
                    <a:pt x="317164" y="21547"/>
                  </a:cubicBezTo>
                  <a:lnTo>
                    <a:pt x="317164" y="89095"/>
                  </a:lnTo>
                  <a:cubicBezTo>
                    <a:pt x="317238" y="100950"/>
                    <a:pt x="307546" y="110642"/>
                    <a:pt x="295617" y="110642"/>
                  </a:cubicBezTo>
                  <a:cubicBezTo>
                    <a:pt x="283763" y="110642"/>
                    <a:pt x="274070" y="100950"/>
                    <a:pt x="274070" y="89095"/>
                  </a:cubicBezTo>
                  <a:lnTo>
                    <a:pt x="274070" y="21547"/>
                  </a:lnTo>
                  <a:cubicBezTo>
                    <a:pt x="274070" y="9693"/>
                    <a:pt x="283763" y="0"/>
                    <a:pt x="295617" y="0"/>
                  </a:cubicBezTo>
                  <a:close/>
                  <a:moveTo>
                    <a:pt x="21546" y="0"/>
                  </a:moveTo>
                  <a:cubicBezTo>
                    <a:pt x="33402" y="0"/>
                    <a:pt x="43094" y="9693"/>
                    <a:pt x="43094" y="21547"/>
                  </a:cubicBezTo>
                  <a:lnTo>
                    <a:pt x="43094" y="89095"/>
                  </a:lnTo>
                  <a:cubicBezTo>
                    <a:pt x="43094" y="100950"/>
                    <a:pt x="33402" y="110642"/>
                    <a:pt x="21546" y="110642"/>
                  </a:cubicBezTo>
                  <a:cubicBezTo>
                    <a:pt x="9693" y="110642"/>
                    <a:pt x="0" y="100950"/>
                    <a:pt x="0" y="89095"/>
                  </a:cubicBezTo>
                  <a:lnTo>
                    <a:pt x="0" y="21547"/>
                  </a:lnTo>
                  <a:cubicBezTo>
                    <a:pt x="0" y="9693"/>
                    <a:pt x="9693" y="0"/>
                    <a:pt x="2154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4" name="Graphic 225">
              <a:extLst>
                <a:ext uri="{FF2B5EF4-FFF2-40B4-BE49-F238E27FC236}">
                  <a16:creationId xmlns:a16="http://schemas.microsoft.com/office/drawing/2014/main" id="{CBEA892D-38DC-4F52-9AFC-D584CDFC6273}"/>
                </a:ext>
              </a:extLst>
            </p:cNvPr>
            <p:cNvSpPr/>
            <p:nvPr/>
          </p:nvSpPr>
          <p:spPr>
            <a:xfrm>
              <a:off x="10775452" y="3421891"/>
              <a:ext cx="1384467" cy="734059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Graphic 225">
              <a:extLst>
                <a:ext uri="{FF2B5EF4-FFF2-40B4-BE49-F238E27FC236}">
                  <a16:creationId xmlns:a16="http://schemas.microsoft.com/office/drawing/2014/main" id="{41898AD1-BF22-40EF-8640-85107DE1507C}"/>
                </a:ext>
              </a:extLst>
            </p:cNvPr>
            <p:cNvSpPr/>
            <p:nvPr/>
          </p:nvSpPr>
          <p:spPr>
            <a:xfrm>
              <a:off x="3038273" y="2225871"/>
              <a:ext cx="4204643" cy="3098135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Graphic 225">
              <a:extLst>
                <a:ext uri="{FF2B5EF4-FFF2-40B4-BE49-F238E27FC236}">
                  <a16:creationId xmlns:a16="http://schemas.microsoft.com/office/drawing/2014/main" id="{D1719789-6530-4604-9FCA-2BB7AB232E3D}"/>
                </a:ext>
              </a:extLst>
            </p:cNvPr>
            <p:cNvSpPr/>
            <p:nvPr/>
          </p:nvSpPr>
          <p:spPr>
            <a:xfrm>
              <a:off x="6411214" y="3489387"/>
              <a:ext cx="4328002" cy="579750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DE1C7C8-3A17-44CF-91E8-BD49C16D93BC}"/>
                </a:ext>
              </a:extLst>
            </p:cNvPr>
            <p:cNvSpPr/>
            <p:nvPr/>
          </p:nvSpPr>
          <p:spPr>
            <a:xfrm>
              <a:off x="3664476" y="4405436"/>
              <a:ext cx="1057912" cy="649564"/>
            </a:xfrm>
            <a:custGeom>
              <a:avLst/>
              <a:gdLst>
                <a:gd name="connsiteX0" fmla="*/ 950077 w 1057912"/>
                <a:gd name="connsiteY0" fmla="*/ 430589 h 649564"/>
                <a:gd name="connsiteX1" fmla="*/ 1057886 w 1057912"/>
                <a:gd name="connsiteY1" fmla="*/ 540859 h 649564"/>
                <a:gd name="connsiteX2" fmla="*/ 947692 w 1057912"/>
                <a:gd name="connsiteY2" fmla="*/ 649562 h 649564"/>
                <a:gd name="connsiteX3" fmla="*/ 838913 w 1057912"/>
                <a:gd name="connsiteY3" fmla="*/ 536683 h 649564"/>
                <a:gd name="connsiteX4" fmla="*/ 950077 w 1057912"/>
                <a:gd name="connsiteY4" fmla="*/ 430589 h 649564"/>
                <a:gd name="connsiteX5" fmla="*/ 361901 w 1057912"/>
                <a:gd name="connsiteY5" fmla="*/ 409564 h 649564"/>
                <a:gd name="connsiteX6" fmla="*/ 471201 w 1057912"/>
                <a:gd name="connsiteY6" fmla="*/ 521325 h 649564"/>
                <a:gd name="connsiteX7" fmla="*/ 362199 w 1057912"/>
                <a:gd name="connsiteY7" fmla="*/ 628313 h 649564"/>
                <a:gd name="connsiteX8" fmla="*/ 253123 w 1057912"/>
                <a:gd name="connsiteY8" fmla="*/ 519684 h 649564"/>
                <a:gd name="connsiteX9" fmla="*/ 361901 w 1057912"/>
                <a:gd name="connsiteY9" fmla="*/ 409564 h 649564"/>
                <a:gd name="connsiteX10" fmla="*/ 701879 w 1057912"/>
                <a:gd name="connsiteY10" fmla="*/ 6660 h 649564"/>
                <a:gd name="connsiteX11" fmla="*/ 810433 w 1057912"/>
                <a:gd name="connsiteY11" fmla="*/ 116482 h 649564"/>
                <a:gd name="connsiteX12" fmla="*/ 700835 w 1057912"/>
                <a:gd name="connsiteY12" fmla="*/ 225334 h 649564"/>
                <a:gd name="connsiteX13" fmla="*/ 592356 w 1057912"/>
                <a:gd name="connsiteY13" fmla="*/ 113425 h 649564"/>
                <a:gd name="connsiteX14" fmla="*/ 701879 w 1057912"/>
                <a:gd name="connsiteY14" fmla="*/ 6660 h 649564"/>
                <a:gd name="connsiteX15" fmla="*/ 112435 w 1057912"/>
                <a:gd name="connsiteY15" fmla="*/ 25 h 649564"/>
                <a:gd name="connsiteX16" fmla="*/ 218082 w 1057912"/>
                <a:gd name="connsiteY16" fmla="*/ 111338 h 649564"/>
                <a:gd name="connsiteX17" fmla="*/ 109453 w 1057912"/>
                <a:gd name="connsiteY17" fmla="*/ 218774 h 649564"/>
                <a:gd name="connsiteX18" fmla="*/ 4 w 1057912"/>
                <a:gd name="connsiteY18" fmla="*/ 110145 h 649564"/>
                <a:gd name="connsiteX19" fmla="*/ 112435 w 1057912"/>
                <a:gd name="connsiteY19" fmla="*/ 25 h 64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7912" h="649564">
                  <a:moveTo>
                    <a:pt x="950077" y="430589"/>
                  </a:moveTo>
                  <a:cubicBezTo>
                    <a:pt x="1009797" y="431558"/>
                    <a:pt x="1059228" y="482033"/>
                    <a:pt x="1057886" y="540859"/>
                  </a:cubicBezTo>
                  <a:cubicBezTo>
                    <a:pt x="1056544" y="600056"/>
                    <a:pt x="1005995" y="649934"/>
                    <a:pt x="947692" y="649562"/>
                  </a:cubicBezTo>
                  <a:cubicBezTo>
                    <a:pt x="886331" y="649189"/>
                    <a:pt x="837721" y="598714"/>
                    <a:pt x="838913" y="536683"/>
                  </a:cubicBezTo>
                  <a:cubicBezTo>
                    <a:pt x="839958" y="476740"/>
                    <a:pt x="889314" y="429619"/>
                    <a:pt x="950077" y="430589"/>
                  </a:cubicBezTo>
                  <a:close/>
                  <a:moveTo>
                    <a:pt x="361901" y="409564"/>
                  </a:moveTo>
                  <a:cubicBezTo>
                    <a:pt x="424006" y="409564"/>
                    <a:pt x="471798" y="458399"/>
                    <a:pt x="471201" y="521325"/>
                  </a:cubicBezTo>
                  <a:cubicBezTo>
                    <a:pt x="470679" y="582461"/>
                    <a:pt x="423410" y="628835"/>
                    <a:pt x="362199" y="628313"/>
                  </a:cubicBezTo>
                  <a:cubicBezTo>
                    <a:pt x="301511" y="627791"/>
                    <a:pt x="253794" y="580299"/>
                    <a:pt x="253123" y="519684"/>
                  </a:cubicBezTo>
                  <a:cubicBezTo>
                    <a:pt x="252452" y="461828"/>
                    <a:pt x="304045" y="409638"/>
                    <a:pt x="361901" y="409564"/>
                  </a:cubicBezTo>
                  <a:close/>
                  <a:moveTo>
                    <a:pt x="701879" y="6660"/>
                  </a:moveTo>
                  <a:cubicBezTo>
                    <a:pt x="761002" y="7481"/>
                    <a:pt x="810731" y="57806"/>
                    <a:pt x="810433" y="116482"/>
                  </a:cubicBezTo>
                  <a:cubicBezTo>
                    <a:pt x="810060" y="175232"/>
                    <a:pt x="759511" y="225483"/>
                    <a:pt x="700835" y="225334"/>
                  </a:cubicBezTo>
                  <a:cubicBezTo>
                    <a:pt x="638506" y="225185"/>
                    <a:pt x="591535" y="176723"/>
                    <a:pt x="592356" y="113425"/>
                  </a:cubicBezTo>
                  <a:cubicBezTo>
                    <a:pt x="593101" y="52587"/>
                    <a:pt x="641115" y="5766"/>
                    <a:pt x="701879" y="6660"/>
                  </a:cubicBezTo>
                  <a:close/>
                  <a:moveTo>
                    <a:pt x="112435" y="25"/>
                  </a:moveTo>
                  <a:cubicBezTo>
                    <a:pt x="172453" y="1367"/>
                    <a:pt x="218603" y="49978"/>
                    <a:pt x="218082" y="111338"/>
                  </a:cubicBezTo>
                  <a:cubicBezTo>
                    <a:pt x="217560" y="172400"/>
                    <a:pt x="170291" y="219147"/>
                    <a:pt x="109453" y="218774"/>
                  </a:cubicBezTo>
                  <a:cubicBezTo>
                    <a:pt x="50181" y="218402"/>
                    <a:pt x="600" y="169269"/>
                    <a:pt x="4" y="110145"/>
                  </a:cubicBezTo>
                  <a:cubicBezTo>
                    <a:pt x="-593" y="50649"/>
                    <a:pt x="52417" y="-1317"/>
                    <a:pt x="112435" y="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8" name="Graphic 225">
              <a:extLst>
                <a:ext uri="{FF2B5EF4-FFF2-40B4-BE49-F238E27FC236}">
                  <a16:creationId xmlns:a16="http://schemas.microsoft.com/office/drawing/2014/main" id="{F21FFEC8-CC01-4FE3-912B-48C4FCB8303C}"/>
                </a:ext>
              </a:extLst>
            </p:cNvPr>
            <p:cNvSpPr/>
            <p:nvPr/>
          </p:nvSpPr>
          <p:spPr>
            <a:xfrm>
              <a:off x="4389989" y="3323499"/>
              <a:ext cx="149709" cy="920474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Graphic 225">
              <a:extLst>
                <a:ext uri="{FF2B5EF4-FFF2-40B4-BE49-F238E27FC236}">
                  <a16:creationId xmlns:a16="http://schemas.microsoft.com/office/drawing/2014/main" id="{7B6E5B00-B7BC-4215-AF82-F608803ADDAD}"/>
                </a:ext>
              </a:extLst>
            </p:cNvPr>
            <p:cNvSpPr/>
            <p:nvPr/>
          </p:nvSpPr>
          <p:spPr>
            <a:xfrm>
              <a:off x="4782305" y="3385530"/>
              <a:ext cx="129281" cy="796486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Graphic 225">
              <a:extLst>
                <a:ext uri="{FF2B5EF4-FFF2-40B4-BE49-F238E27FC236}">
                  <a16:creationId xmlns:a16="http://schemas.microsoft.com/office/drawing/2014/main" id="{8F20164A-975D-4EA8-831F-296F03BF7D9A}"/>
                </a:ext>
              </a:extLst>
            </p:cNvPr>
            <p:cNvSpPr/>
            <p:nvPr/>
          </p:nvSpPr>
          <p:spPr>
            <a:xfrm>
              <a:off x="5003812" y="3354739"/>
              <a:ext cx="427879" cy="858070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Graphic 225">
              <a:extLst>
                <a:ext uri="{FF2B5EF4-FFF2-40B4-BE49-F238E27FC236}">
                  <a16:creationId xmlns:a16="http://schemas.microsoft.com/office/drawing/2014/main" id="{ED18F7D9-DE13-4560-A7BD-810DC6695D05}"/>
                </a:ext>
              </a:extLst>
            </p:cNvPr>
            <p:cNvSpPr/>
            <p:nvPr/>
          </p:nvSpPr>
          <p:spPr>
            <a:xfrm>
              <a:off x="6006299" y="3350191"/>
              <a:ext cx="447935" cy="867166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Graphic 225">
              <a:extLst>
                <a:ext uri="{FF2B5EF4-FFF2-40B4-BE49-F238E27FC236}">
                  <a16:creationId xmlns:a16="http://schemas.microsoft.com/office/drawing/2014/main" id="{AF4FB4F1-A182-4707-84CB-B20E61DCB6A8}"/>
                </a:ext>
              </a:extLst>
            </p:cNvPr>
            <p:cNvSpPr/>
            <p:nvPr/>
          </p:nvSpPr>
          <p:spPr>
            <a:xfrm>
              <a:off x="5047204" y="3407152"/>
              <a:ext cx="341095" cy="753243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Graphic 225">
              <a:extLst>
                <a:ext uri="{FF2B5EF4-FFF2-40B4-BE49-F238E27FC236}">
                  <a16:creationId xmlns:a16="http://schemas.microsoft.com/office/drawing/2014/main" id="{CE88D9A5-25BF-4A03-9705-5318B3D5D4D8}"/>
                </a:ext>
              </a:extLst>
            </p:cNvPr>
            <p:cNvSpPr/>
            <p:nvPr/>
          </p:nvSpPr>
          <p:spPr>
            <a:xfrm>
              <a:off x="6051703" y="3403126"/>
              <a:ext cx="357125" cy="761295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Graphic 225">
              <a:extLst>
                <a:ext uri="{FF2B5EF4-FFF2-40B4-BE49-F238E27FC236}">
                  <a16:creationId xmlns:a16="http://schemas.microsoft.com/office/drawing/2014/main" id="{021D66E8-AF69-4DC6-9DB3-587322D45EA2}"/>
                </a:ext>
              </a:extLst>
            </p:cNvPr>
            <p:cNvSpPr/>
            <p:nvPr/>
          </p:nvSpPr>
          <p:spPr>
            <a:xfrm>
              <a:off x="6506870" y="2854241"/>
              <a:ext cx="314628" cy="314627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Graphic 225">
              <a:extLst>
                <a:ext uri="{FF2B5EF4-FFF2-40B4-BE49-F238E27FC236}">
                  <a16:creationId xmlns:a16="http://schemas.microsoft.com/office/drawing/2014/main" id="{44FD0E6B-F546-4FF5-9CD8-B535180751EF}"/>
                </a:ext>
              </a:extLst>
            </p:cNvPr>
            <p:cNvSpPr/>
            <p:nvPr/>
          </p:nvSpPr>
          <p:spPr>
            <a:xfrm>
              <a:off x="6581651" y="2929021"/>
              <a:ext cx="165068" cy="165068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Graphic 225">
              <a:extLst>
                <a:ext uri="{FF2B5EF4-FFF2-40B4-BE49-F238E27FC236}">
                  <a16:creationId xmlns:a16="http://schemas.microsoft.com/office/drawing/2014/main" id="{E6E46880-C7C5-4077-84C6-8006D39D7353}"/>
                </a:ext>
              </a:extLst>
            </p:cNvPr>
            <p:cNvSpPr/>
            <p:nvPr/>
          </p:nvSpPr>
          <p:spPr>
            <a:xfrm>
              <a:off x="4445683" y="3385456"/>
              <a:ext cx="55619" cy="79656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70A5E63-EA19-431B-9CF4-C8A2D40A1B48}"/>
                </a:ext>
              </a:extLst>
            </p:cNvPr>
            <p:cNvSpPr/>
            <p:nvPr/>
          </p:nvSpPr>
          <p:spPr>
            <a:xfrm>
              <a:off x="11158204" y="3259888"/>
              <a:ext cx="719396" cy="1050437"/>
            </a:xfrm>
            <a:custGeom>
              <a:avLst/>
              <a:gdLst>
                <a:gd name="connsiteX0" fmla="*/ 88816 w 719396"/>
                <a:gd name="connsiteY0" fmla="*/ 879315 h 1050437"/>
                <a:gd name="connsiteX1" fmla="*/ 120354 w 719396"/>
                <a:gd name="connsiteY1" fmla="*/ 880676 h 1050437"/>
                <a:gd name="connsiteX2" fmla="*/ 157483 w 719396"/>
                <a:gd name="connsiteY2" fmla="*/ 914302 h 1050437"/>
                <a:gd name="connsiteX3" fmla="*/ 171649 w 719396"/>
                <a:gd name="connsiteY3" fmla="*/ 1022334 h 1050437"/>
                <a:gd name="connsiteX4" fmla="*/ 135936 w 719396"/>
                <a:gd name="connsiteY4" fmla="*/ 1049771 h 1050437"/>
                <a:gd name="connsiteX5" fmla="*/ 31259 w 719396"/>
                <a:gd name="connsiteY5" fmla="*/ 1048951 h 1050437"/>
                <a:gd name="connsiteX6" fmla="*/ 1213 w 719396"/>
                <a:gd name="connsiteY6" fmla="*/ 1020023 h 1050437"/>
                <a:gd name="connsiteX7" fmla="*/ 23655 w 719396"/>
                <a:gd name="connsiteY7" fmla="*/ 903342 h 1050437"/>
                <a:gd name="connsiteX8" fmla="*/ 53253 w 719396"/>
                <a:gd name="connsiteY8" fmla="*/ 880080 h 1050437"/>
                <a:gd name="connsiteX9" fmla="*/ 88816 w 719396"/>
                <a:gd name="connsiteY9" fmla="*/ 879315 h 1050437"/>
                <a:gd name="connsiteX10" fmla="*/ 635063 w 719396"/>
                <a:gd name="connsiteY10" fmla="*/ 879315 h 1050437"/>
                <a:gd name="connsiteX11" fmla="*/ 666629 w 719396"/>
                <a:gd name="connsiteY11" fmla="*/ 880676 h 1050437"/>
                <a:gd name="connsiteX12" fmla="*/ 703758 w 719396"/>
                <a:gd name="connsiteY12" fmla="*/ 914302 h 1050437"/>
                <a:gd name="connsiteX13" fmla="*/ 717924 w 719396"/>
                <a:gd name="connsiteY13" fmla="*/ 1022334 h 1050437"/>
                <a:gd name="connsiteX14" fmla="*/ 682211 w 719396"/>
                <a:gd name="connsiteY14" fmla="*/ 1049771 h 1050437"/>
                <a:gd name="connsiteX15" fmla="*/ 577534 w 719396"/>
                <a:gd name="connsiteY15" fmla="*/ 1048951 h 1050437"/>
                <a:gd name="connsiteX16" fmla="*/ 547488 w 719396"/>
                <a:gd name="connsiteY16" fmla="*/ 1020023 h 1050437"/>
                <a:gd name="connsiteX17" fmla="*/ 569930 w 719396"/>
                <a:gd name="connsiteY17" fmla="*/ 903342 h 1050437"/>
                <a:gd name="connsiteX18" fmla="*/ 599528 w 719396"/>
                <a:gd name="connsiteY18" fmla="*/ 880080 h 1050437"/>
                <a:gd name="connsiteX19" fmla="*/ 635063 w 719396"/>
                <a:gd name="connsiteY19" fmla="*/ 879315 h 1050437"/>
                <a:gd name="connsiteX20" fmla="*/ 361888 w 719396"/>
                <a:gd name="connsiteY20" fmla="*/ 879315 h 1050437"/>
                <a:gd name="connsiteX21" fmla="*/ 393454 w 719396"/>
                <a:gd name="connsiteY21" fmla="*/ 880676 h 1050437"/>
                <a:gd name="connsiteX22" fmla="*/ 430583 w 719396"/>
                <a:gd name="connsiteY22" fmla="*/ 914302 h 1050437"/>
                <a:gd name="connsiteX23" fmla="*/ 444749 w 719396"/>
                <a:gd name="connsiteY23" fmla="*/ 1022334 h 1050437"/>
                <a:gd name="connsiteX24" fmla="*/ 409036 w 719396"/>
                <a:gd name="connsiteY24" fmla="*/ 1049771 h 1050437"/>
                <a:gd name="connsiteX25" fmla="*/ 304359 w 719396"/>
                <a:gd name="connsiteY25" fmla="*/ 1048951 h 1050437"/>
                <a:gd name="connsiteX26" fmla="*/ 274313 w 719396"/>
                <a:gd name="connsiteY26" fmla="*/ 1020023 h 1050437"/>
                <a:gd name="connsiteX27" fmla="*/ 296755 w 719396"/>
                <a:gd name="connsiteY27" fmla="*/ 903342 h 1050437"/>
                <a:gd name="connsiteX28" fmla="*/ 326353 w 719396"/>
                <a:gd name="connsiteY28" fmla="*/ 880080 h 1050437"/>
                <a:gd name="connsiteX29" fmla="*/ 361888 w 719396"/>
                <a:gd name="connsiteY29" fmla="*/ 879315 h 1050437"/>
                <a:gd name="connsiteX30" fmla="*/ 637943 w 719396"/>
                <a:gd name="connsiteY30" fmla="*/ 24 h 1050437"/>
                <a:gd name="connsiteX31" fmla="*/ 688772 w 719396"/>
                <a:gd name="connsiteY31" fmla="*/ 835 h 1050437"/>
                <a:gd name="connsiteX32" fmla="*/ 719043 w 719396"/>
                <a:gd name="connsiteY32" fmla="*/ 29464 h 1050437"/>
                <a:gd name="connsiteX33" fmla="*/ 697719 w 719396"/>
                <a:gd name="connsiteY33" fmla="*/ 146370 h 1050437"/>
                <a:gd name="connsiteX34" fmla="*/ 668343 w 719396"/>
                <a:gd name="connsiteY34" fmla="*/ 169929 h 1050437"/>
                <a:gd name="connsiteX35" fmla="*/ 601318 w 719396"/>
                <a:gd name="connsiteY35" fmla="*/ 170004 h 1050437"/>
                <a:gd name="connsiteX36" fmla="*/ 563890 w 719396"/>
                <a:gd name="connsiteY36" fmla="*/ 136751 h 1050437"/>
                <a:gd name="connsiteX37" fmla="*/ 548680 w 719396"/>
                <a:gd name="connsiteY37" fmla="*/ 28868 h 1050437"/>
                <a:gd name="connsiteX38" fmla="*/ 584094 w 719396"/>
                <a:gd name="connsiteY38" fmla="*/ 1058 h 1050437"/>
                <a:gd name="connsiteX39" fmla="*/ 637943 w 719396"/>
                <a:gd name="connsiteY39" fmla="*/ 24 h 1050437"/>
                <a:gd name="connsiteX40" fmla="*/ 363874 w 719396"/>
                <a:gd name="connsiteY40" fmla="*/ 24 h 1050437"/>
                <a:gd name="connsiteX41" fmla="*/ 414703 w 719396"/>
                <a:gd name="connsiteY41" fmla="*/ 835 h 1050437"/>
                <a:gd name="connsiteX42" fmla="*/ 444973 w 719396"/>
                <a:gd name="connsiteY42" fmla="*/ 29464 h 1050437"/>
                <a:gd name="connsiteX43" fmla="*/ 423650 w 719396"/>
                <a:gd name="connsiteY43" fmla="*/ 146370 h 1050437"/>
                <a:gd name="connsiteX44" fmla="*/ 394274 w 719396"/>
                <a:gd name="connsiteY44" fmla="*/ 169929 h 1050437"/>
                <a:gd name="connsiteX45" fmla="*/ 327248 w 719396"/>
                <a:gd name="connsiteY45" fmla="*/ 170004 h 1050437"/>
                <a:gd name="connsiteX46" fmla="*/ 289820 w 719396"/>
                <a:gd name="connsiteY46" fmla="*/ 136751 h 1050437"/>
                <a:gd name="connsiteX47" fmla="*/ 274611 w 719396"/>
                <a:gd name="connsiteY47" fmla="*/ 28868 h 1050437"/>
                <a:gd name="connsiteX48" fmla="*/ 310026 w 719396"/>
                <a:gd name="connsiteY48" fmla="*/ 1058 h 1050437"/>
                <a:gd name="connsiteX49" fmla="*/ 363874 w 719396"/>
                <a:gd name="connsiteY49" fmla="*/ 24 h 1050437"/>
                <a:gd name="connsiteX50" fmla="*/ 89730 w 719396"/>
                <a:gd name="connsiteY50" fmla="*/ 24 h 1050437"/>
                <a:gd name="connsiteX51" fmla="*/ 140558 w 719396"/>
                <a:gd name="connsiteY51" fmla="*/ 835 h 1050437"/>
                <a:gd name="connsiteX52" fmla="*/ 170829 w 719396"/>
                <a:gd name="connsiteY52" fmla="*/ 29464 h 1050437"/>
                <a:gd name="connsiteX53" fmla="*/ 149505 w 719396"/>
                <a:gd name="connsiteY53" fmla="*/ 146370 h 1050437"/>
                <a:gd name="connsiteX54" fmla="*/ 120130 w 719396"/>
                <a:gd name="connsiteY54" fmla="*/ 169929 h 1050437"/>
                <a:gd name="connsiteX55" fmla="*/ 53103 w 719396"/>
                <a:gd name="connsiteY55" fmla="*/ 170004 h 1050437"/>
                <a:gd name="connsiteX56" fmla="*/ 15676 w 719396"/>
                <a:gd name="connsiteY56" fmla="*/ 136751 h 1050437"/>
                <a:gd name="connsiteX57" fmla="*/ 467 w 719396"/>
                <a:gd name="connsiteY57" fmla="*/ 28868 h 1050437"/>
                <a:gd name="connsiteX58" fmla="*/ 35881 w 719396"/>
                <a:gd name="connsiteY58" fmla="*/ 1058 h 1050437"/>
                <a:gd name="connsiteX59" fmla="*/ 89730 w 719396"/>
                <a:gd name="connsiteY59" fmla="*/ 24 h 10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19396" h="1050437">
                  <a:moveTo>
                    <a:pt x="88816" y="879315"/>
                  </a:moveTo>
                  <a:cubicBezTo>
                    <a:pt x="99105" y="879409"/>
                    <a:pt x="108723" y="879856"/>
                    <a:pt x="120354" y="880676"/>
                  </a:cubicBezTo>
                  <a:cubicBezTo>
                    <a:pt x="145479" y="878961"/>
                    <a:pt x="151966" y="890368"/>
                    <a:pt x="157483" y="914302"/>
                  </a:cubicBezTo>
                  <a:cubicBezTo>
                    <a:pt x="165683" y="949865"/>
                    <a:pt x="174631" y="995195"/>
                    <a:pt x="171649" y="1022334"/>
                  </a:cubicBezTo>
                  <a:cubicBezTo>
                    <a:pt x="166951" y="1041345"/>
                    <a:pt x="160838" y="1048801"/>
                    <a:pt x="135936" y="1049771"/>
                  </a:cubicBezTo>
                  <a:cubicBezTo>
                    <a:pt x="96869" y="1051262"/>
                    <a:pt x="66226" y="1049920"/>
                    <a:pt x="31259" y="1048951"/>
                  </a:cubicBezTo>
                  <a:cubicBezTo>
                    <a:pt x="14335" y="1048504"/>
                    <a:pt x="2406" y="1036499"/>
                    <a:pt x="1213" y="1020023"/>
                  </a:cubicBezTo>
                  <a:cubicBezTo>
                    <a:pt x="-875" y="991617"/>
                    <a:pt x="8967" y="935178"/>
                    <a:pt x="23655" y="903342"/>
                  </a:cubicBezTo>
                  <a:cubicBezTo>
                    <a:pt x="28948" y="887163"/>
                    <a:pt x="32900" y="879856"/>
                    <a:pt x="53253" y="880080"/>
                  </a:cubicBezTo>
                  <a:cubicBezTo>
                    <a:pt x="67568" y="879483"/>
                    <a:pt x="78527" y="879222"/>
                    <a:pt x="88816" y="879315"/>
                  </a:cubicBezTo>
                  <a:close/>
                  <a:moveTo>
                    <a:pt x="635063" y="879315"/>
                  </a:moveTo>
                  <a:cubicBezTo>
                    <a:pt x="645361" y="879409"/>
                    <a:pt x="654998" y="879856"/>
                    <a:pt x="666629" y="880676"/>
                  </a:cubicBezTo>
                  <a:cubicBezTo>
                    <a:pt x="691754" y="878961"/>
                    <a:pt x="698241" y="890368"/>
                    <a:pt x="703758" y="914302"/>
                  </a:cubicBezTo>
                  <a:cubicBezTo>
                    <a:pt x="711958" y="949865"/>
                    <a:pt x="720906" y="995195"/>
                    <a:pt x="717924" y="1022334"/>
                  </a:cubicBezTo>
                  <a:cubicBezTo>
                    <a:pt x="713226" y="1041345"/>
                    <a:pt x="707112" y="1048801"/>
                    <a:pt x="682211" y="1049771"/>
                  </a:cubicBezTo>
                  <a:cubicBezTo>
                    <a:pt x="643144" y="1051262"/>
                    <a:pt x="612501" y="1049920"/>
                    <a:pt x="577534" y="1048951"/>
                  </a:cubicBezTo>
                  <a:cubicBezTo>
                    <a:pt x="560610" y="1048504"/>
                    <a:pt x="548681" y="1036499"/>
                    <a:pt x="547488" y="1020023"/>
                  </a:cubicBezTo>
                  <a:cubicBezTo>
                    <a:pt x="545400" y="991617"/>
                    <a:pt x="555242" y="935178"/>
                    <a:pt x="569930" y="903342"/>
                  </a:cubicBezTo>
                  <a:cubicBezTo>
                    <a:pt x="575223" y="887163"/>
                    <a:pt x="579175" y="879856"/>
                    <a:pt x="599528" y="880080"/>
                  </a:cubicBezTo>
                  <a:cubicBezTo>
                    <a:pt x="613805" y="879483"/>
                    <a:pt x="624765" y="879222"/>
                    <a:pt x="635063" y="879315"/>
                  </a:cubicBezTo>
                  <a:close/>
                  <a:moveTo>
                    <a:pt x="361888" y="879315"/>
                  </a:moveTo>
                  <a:cubicBezTo>
                    <a:pt x="372186" y="879409"/>
                    <a:pt x="381823" y="879856"/>
                    <a:pt x="393454" y="880676"/>
                  </a:cubicBezTo>
                  <a:cubicBezTo>
                    <a:pt x="418579" y="878961"/>
                    <a:pt x="425066" y="890368"/>
                    <a:pt x="430583" y="914302"/>
                  </a:cubicBezTo>
                  <a:cubicBezTo>
                    <a:pt x="438783" y="949865"/>
                    <a:pt x="447731" y="995195"/>
                    <a:pt x="444749" y="1022334"/>
                  </a:cubicBezTo>
                  <a:cubicBezTo>
                    <a:pt x="440051" y="1041345"/>
                    <a:pt x="433938" y="1048801"/>
                    <a:pt x="409036" y="1049771"/>
                  </a:cubicBezTo>
                  <a:cubicBezTo>
                    <a:pt x="369969" y="1051262"/>
                    <a:pt x="339326" y="1049920"/>
                    <a:pt x="304359" y="1048951"/>
                  </a:cubicBezTo>
                  <a:cubicBezTo>
                    <a:pt x="287435" y="1048504"/>
                    <a:pt x="275506" y="1036499"/>
                    <a:pt x="274313" y="1020023"/>
                  </a:cubicBezTo>
                  <a:cubicBezTo>
                    <a:pt x="272225" y="991617"/>
                    <a:pt x="282067" y="935178"/>
                    <a:pt x="296755" y="903342"/>
                  </a:cubicBezTo>
                  <a:cubicBezTo>
                    <a:pt x="302048" y="887163"/>
                    <a:pt x="306000" y="879856"/>
                    <a:pt x="326353" y="880080"/>
                  </a:cubicBezTo>
                  <a:cubicBezTo>
                    <a:pt x="340631" y="879483"/>
                    <a:pt x="351590" y="879222"/>
                    <a:pt x="361888" y="879315"/>
                  </a:cubicBezTo>
                  <a:close/>
                  <a:moveTo>
                    <a:pt x="637943" y="24"/>
                  </a:moveTo>
                  <a:cubicBezTo>
                    <a:pt x="654868" y="126"/>
                    <a:pt x="671289" y="536"/>
                    <a:pt x="688772" y="835"/>
                  </a:cubicBezTo>
                  <a:cubicBezTo>
                    <a:pt x="705697" y="1133"/>
                    <a:pt x="717700" y="13062"/>
                    <a:pt x="719043" y="29464"/>
                  </a:cubicBezTo>
                  <a:cubicBezTo>
                    <a:pt x="721353" y="57871"/>
                    <a:pt x="712108" y="114384"/>
                    <a:pt x="697719" y="146370"/>
                  </a:cubicBezTo>
                  <a:cubicBezTo>
                    <a:pt x="692574" y="162548"/>
                    <a:pt x="688697" y="169929"/>
                    <a:pt x="668343" y="169929"/>
                  </a:cubicBezTo>
                  <a:cubicBezTo>
                    <a:pt x="639863" y="171345"/>
                    <a:pt x="624654" y="171345"/>
                    <a:pt x="601318" y="170004"/>
                  </a:cubicBezTo>
                  <a:cubicBezTo>
                    <a:pt x="576191" y="172016"/>
                    <a:pt x="569631" y="160609"/>
                    <a:pt x="563890" y="136751"/>
                  </a:cubicBezTo>
                  <a:cubicBezTo>
                    <a:pt x="555390" y="101262"/>
                    <a:pt x="545996" y="56006"/>
                    <a:pt x="548680" y="28868"/>
                  </a:cubicBezTo>
                  <a:cubicBezTo>
                    <a:pt x="553229" y="9781"/>
                    <a:pt x="559193" y="2251"/>
                    <a:pt x="584094" y="1058"/>
                  </a:cubicBezTo>
                  <a:cubicBezTo>
                    <a:pt x="603591" y="127"/>
                    <a:pt x="621019" y="-79"/>
                    <a:pt x="637943" y="24"/>
                  </a:cubicBezTo>
                  <a:close/>
                  <a:moveTo>
                    <a:pt x="363874" y="24"/>
                  </a:moveTo>
                  <a:cubicBezTo>
                    <a:pt x="380798" y="126"/>
                    <a:pt x="397220" y="536"/>
                    <a:pt x="414703" y="835"/>
                  </a:cubicBezTo>
                  <a:cubicBezTo>
                    <a:pt x="431627" y="1133"/>
                    <a:pt x="443631" y="13062"/>
                    <a:pt x="444973" y="29464"/>
                  </a:cubicBezTo>
                  <a:cubicBezTo>
                    <a:pt x="447284" y="57871"/>
                    <a:pt x="438039" y="114384"/>
                    <a:pt x="423650" y="146370"/>
                  </a:cubicBezTo>
                  <a:cubicBezTo>
                    <a:pt x="418505" y="162548"/>
                    <a:pt x="414627" y="169929"/>
                    <a:pt x="394274" y="169929"/>
                  </a:cubicBezTo>
                  <a:cubicBezTo>
                    <a:pt x="365719" y="171345"/>
                    <a:pt x="350510" y="171345"/>
                    <a:pt x="327248" y="170004"/>
                  </a:cubicBezTo>
                  <a:cubicBezTo>
                    <a:pt x="302122" y="172016"/>
                    <a:pt x="295562" y="160609"/>
                    <a:pt x="289820" y="136751"/>
                  </a:cubicBezTo>
                  <a:cubicBezTo>
                    <a:pt x="281320" y="101262"/>
                    <a:pt x="271926" y="56006"/>
                    <a:pt x="274611" y="28868"/>
                  </a:cubicBezTo>
                  <a:cubicBezTo>
                    <a:pt x="279159" y="9781"/>
                    <a:pt x="285123" y="2251"/>
                    <a:pt x="310026" y="1058"/>
                  </a:cubicBezTo>
                  <a:cubicBezTo>
                    <a:pt x="329522" y="127"/>
                    <a:pt x="346950" y="-79"/>
                    <a:pt x="363874" y="24"/>
                  </a:cubicBezTo>
                  <a:close/>
                  <a:moveTo>
                    <a:pt x="89730" y="24"/>
                  </a:moveTo>
                  <a:cubicBezTo>
                    <a:pt x="106654" y="126"/>
                    <a:pt x="123075" y="536"/>
                    <a:pt x="140558" y="835"/>
                  </a:cubicBezTo>
                  <a:cubicBezTo>
                    <a:pt x="157482" y="1133"/>
                    <a:pt x="169486" y="13062"/>
                    <a:pt x="170829" y="29464"/>
                  </a:cubicBezTo>
                  <a:cubicBezTo>
                    <a:pt x="173139" y="57871"/>
                    <a:pt x="163894" y="114384"/>
                    <a:pt x="149505" y="146370"/>
                  </a:cubicBezTo>
                  <a:cubicBezTo>
                    <a:pt x="144360" y="162548"/>
                    <a:pt x="140483" y="169929"/>
                    <a:pt x="120130" y="169929"/>
                  </a:cubicBezTo>
                  <a:cubicBezTo>
                    <a:pt x="91649" y="171345"/>
                    <a:pt x="76365" y="171345"/>
                    <a:pt x="53103" y="170004"/>
                  </a:cubicBezTo>
                  <a:cubicBezTo>
                    <a:pt x="27978" y="172016"/>
                    <a:pt x="21417" y="160609"/>
                    <a:pt x="15676" y="136751"/>
                  </a:cubicBezTo>
                  <a:cubicBezTo>
                    <a:pt x="7177" y="101262"/>
                    <a:pt x="-2217" y="56006"/>
                    <a:pt x="467" y="28868"/>
                  </a:cubicBezTo>
                  <a:cubicBezTo>
                    <a:pt x="5015" y="9781"/>
                    <a:pt x="10979" y="2251"/>
                    <a:pt x="35881" y="1058"/>
                  </a:cubicBezTo>
                  <a:cubicBezTo>
                    <a:pt x="55378" y="127"/>
                    <a:pt x="72805" y="-79"/>
                    <a:pt x="89730" y="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B397EB04-2B14-4DB9-AE45-68BE4CCAA744}"/>
                </a:ext>
              </a:extLst>
            </p:cNvPr>
            <p:cNvSpPr/>
            <p:nvPr/>
          </p:nvSpPr>
          <p:spPr>
            <a:xfrm rot="20249974">
              <a:off x="11164691" y="3414651"/>
              <a:ext cx="794693" cy="723964"/>
            </a:xfrm>
            <a:custGeom>
              <a:avLst/>
              <a:gdLst>
                <a:gd name="connsiteX0" fmla="*/ 595556 w 794693"/>
                <a:gd name="connsiteY0" fmla="*/ 589732 h 723964"/>
                <a:gd name="connsiteX1" fmla="*/ 638224 w 794693"/>
                <a:gd name="connsiteY1" fmla="*/ 654103 h 723964"/>
                <a:gd name="connsiteX2" fmla="*/ 568363 w 794693"/>
                <a:gd name="connsiteY2" fmla="*/ 723964 h 723964"/>
                <a:gd name="connsiteX3" fmla="*/ 498502 w 794693"/>
                <a:gd name="connsiteY3" fmla="*/ 654103 h 723964"/>
                <a:gd name="connsiteX4" fmla="*/ 568363 w 794693"/>
                <a:gd name="connsiteY4" fmla="*/ 584242 h 723964"/>
                <a:gd name="connsiteX5" fmla="*/ 595556 w 794693"/>
                <a:gd name="connsiteY5" fmla="*/ 589732 h 723964"/>
                <a:gd name="connsiteX6" fmla="*/ 97053 w 794693"/>
                <a:gd name="connsiteY6" fmla="*/ 383241 h 723964"/>
                <a:gd name="connsiteX7" fmla="*/ 139721 w 794693"/>
                <a:gd name="connsiteY7" fmla="*/ 447612 h 723964"/>
                <a:gd name="connsiteX8" fmla="*/ 69860 w 794693"/>
                <a:gd name="connsiteY8" fmla="*/ 517473 h 723964"/>
                <a:gd name="connsiteX9" fmla="*/ 0 w 794693"/>
                <a:gd name="connsiteY9" fmla="*/ 447612 h 723964"/>
                <a:gd name="connsiteX10" fmla="*/ 69860 w 794693"/>
                <a:gd name="connsiteY10" fmla="*/ 377751 h 723964"/>
                <a:gd name="connsiteX11" fmla="*/ 97053 w 794693"/>
                <a:gd name="connsiteY11" fmla="*/ 383241 h 723964"/>
                <a:gd name="connsiteX12" fmla="*/ 346342 w 794693"/>
                <a:gd name="connsiteY12" fmla="*/ 486487 h 723964"/>
                <a:gd name="connsiteX13" fmla="*/ 389010 w 794693"/>
                <a:gd name="connsiteY13" fmla="*/ 550858 h 723964"/>
                <a:gd name="connsiteX14" fmla="*/ 319149 w 794693"/>
                <a:gd name="connsiteY14" fmla="*/ 620719 h 723964"/>
                <a:gd name="connsiteX15" fmla="*/ 249288 w 794693"/>
                <a:gd name="connsiteY15" fmla="*/ 550858 h 723964"/>
                <a:gd name="connsiteX16" fmla="*/ 319149 w 794693"/>
                <a:gd name="connsiteY16" fmla="*/ 480997 h 723964"/>
                <a:gd name="connsiteX17" fmla="*/ 346342 w 794693"/>
                <a:gd name="connsiteY17" fmla="*/ 486487 h 723964"/>
                <a:gd name="connsiteX18" fmla="*/ 253518 w 794693"/>
                <a:gd name="connsiteY18" fmla="*/ 5490 h 723964"/>
                <a:gd name="connsiteX19" fmla="*/ 296186 w 794693"/>
                <a:gd name="connsiteY19" fmla="*/ 69861 h 723964"/>
                <a:gd name="connsiteX20" fmla="*/ 226325 w 794693"/>
                <a:gd name="connsiteY20" fmla="*/ 139722 h 723964"/>
                <a:gd name="connsiteX21" fmla="*/ 156465 w 794693"/>
                <a:gd name="connsiteY21" fmla="*/ 69861 h 723964"/>
                <a:gd name="connsiteX22" fmla="*/ 226325 w 794693"/>
                <a:gd name="connsiteY22" fmla="*/ 0 h 723964"/>
                <a:gd name="connsiteX23" fmla="*/ 253518 w 794693"/>
                <a:gd name="connsiteY23" fmla="*/ 5490 h 723964"/>
                <a:gd name="connsiteX24" fmla="*/ 752025 w 794693"/>
                <a:gd name="connsiteY24" fmla="*/ 211966 h 723964"/>
                <a:gd name="connsiteX25" fmla="*/ 794693 w 794693"/>
                <a:gd name="connsiteY25" fmla="*/ 276337 h 723964"/>
                <a:gd name="connsiteX26" fmla="*/ 724831 w 794693"/>
                <a:gd name="connsiteY26" fmla="*/ 346198 h 723964"/>
                <a:gd name="connsiteX27" fmla="*/ 654971 w 794693"/>
                <a:gd name="connsiteY27" fmla="*/ 276337 h 723964"/>
                <a:gd name="connsiteX28" fmla="*/ 724832 w 794693"/>
                <a:gd name="connsiteY28" fmla="*/ 206476 h 723964"/>
                <a:gd name="connsiteX29" fmla="*/ 752025 w 794693"/>
                <a:gd name="connsiteY29" fmla="*/ 211966 h 723964"/>
                <a:gd name="connsiteX30" fmla="*/ 502808 w 794693"/>
                <a:gd name="connsiteY30" fmla="*/ 108735 h 723964"/>
                <a:gd name="connsiteX31" fmla="*/ 545476 w 794693"/>
                <a:gd name="connsiteY31" fmla="*/ 173106 h 723964"/>
                <a:gd name="connsiteX32" fmla="*/ 475615 w 794693"/>
                <a:gd name="connsiteY32" fmla="*/ 242967 h 723964"/>
                <a:gd name="connsiteX33" fmla="*/ 405754 w 794693"/>
                <a:gd name="connsiteY33" fmla="*/ 173106 h 723964"/>
                <a:gd name="connsiteX34" fmla="*/ 475615 w 794693"/>
                <a:gd name="connsiteY34" fmla="*/ 103245 h 723964"/>
                <a:gd name="connsiteX35" fmla="*/ 502808 w 794693"/>
                <a:gd name="connsiteY35" fmla="*/ 108735 h 7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4693" h="723964">
                  <a:moveTo>
                    <a:pt x="595556" y="589732"/>
                  </a:moveTo>
                  <a:cubicBezTo>
                    <a:pt x="620631" y="600338"/>
                    <a:pt x="638223" y="625165"/>
                    <a:pt x="638224" y="654103"/>
                  </a:cubicBezTo>
                  <a:cubicBezTo>
                    <a:pt x="638224" y="692687"/>
                    <a:pt x="606946" y="723964"/>
                    <a:pt x="568363" y="723964"/>
                  </a:cubicBezTo>
                  <a:cubicBezTo>
                    <a:pt x="529781" y="723964"/>
                    <a:pt x="498503" y="692687"/>
                    <a:pt x="498502" y="654103"/>
                  </a:cubicBezTo>
                  <a:cubicBezTo>
                    <a:pt x="498503" y="615520"/>
                    <a:pt x="529780" y="584242"/>
                    <a:pt x="568363" y="584242"/>
                  </a:cubicBezTo>
                  <a:cubicBezTo>
                    <a:pt x="578009" y="584242"/>
                    <a:pt x="587198" y="586197"/>
                    <a:pt x="595556" y="589732"/>
                  </a:cubicBezTo>
                  <a:close/>
                  <a:moveTo>
                    <a:pt x="97053" y="383241"/>
                  </a:moveTo>
                  <a:cubicBezTo>
                    <a:pt x="122127" y="393846"/>
                    <a:pt x="139721" y="418674"/>
                    <a:pt x="139721" y="447612"/>
                  </a:cubicBezTo>
                  <a:cubicBezTo>
                    <a:pt x="139720" y="486195"/>
                    <a:pt x="108443" y="517473"/>
                    <a:pt x="69860" y="517473"/>
                  </a:cubicBezTo>
                  <a:cubicBezTo>
                    <a:pt x="31277" y="517473"/>
                    <a:pt x="-1" y="486195"/>
                    <a:pt x="0" y="447612"/>
                  </a:cubicBezTo>
                  <a:cubicBezTo>
                    <a:pt x="-1" y="409028"/>
                    <a:pt x="31277" y="377751"/>
                    <a:pt x="69860" y="377751"/>
                  </a:cubicBezTo>
                  <a:cubicBezTo>
                    <a:pt x="79506" y="377751"/>
                    <a:pt x="88695" y="379706"/>
                    <a:pt x="97053" y="383241"/>
                  </a:cubicBezTo>
                  <a:close/>
                  <a:moveTo>
                    <a:pt x="346342" y="486487"/>
                  </a:moveTo>
                  <a:cubicBezTo>
                    <a:pt x="371416" y="497092"/>
                    <a:pt x="389010" y="521920"/>
                    <a:pt x="389010" y="550858"/>
                  </a:cubicBezTo>
                  <a:cubicBezTo>
                    <a:pt x="389010" y="589441"/>
                    <a:pt x="357732" y="620719"/>
                    <a:pt x="319149" y="620719"/>
                  </a:cubicBezTo>
                  <a:cubicBezTo>
                    <a:pt x="280566" y="620719"/>
                    <a:pt x="249289" y="589442"/>
                    <a:pt x="249288" y="550858"/>
                  </a:cubicBezTo>
                  <a:cubicBezTo>
                    <a:pt x="249289" y="512275"/>
                    <a:pt x="280566" y="480997"/>
                    <a:pt x="319149" y="480997"/>
                  </a:cubicBezTo>
                  <a:cubicBezTo>
                    <a:pt x="328795" y="480997"/>
                    <a:pt x="337984" y="482952"/>
                    <a:pt x="346342" y="486487"/>
                  </a:cubicBezTo>
                  <a:close/>
                  <a:moveTo>
                    <a:pt x="253518" y="5490"/>
                  </a:moveTo>
                  <a:cubicBezTo>
                    <a:pt x="278592" y="16095"/>
                    <a:pt x="296186" y="40923"/>
                    <a:pt x="296186" y="69861"/>
                  </a:cubicBezTo>
                  <a:cubicBezTo>
                    <a:pt x="296186" y="108444"/>
                    <a:pt x="264908" y="139722"/>
                    <a:pt x="226325" y="139722"/>
                  </a:cubicBezTo>
                  <a:cubicBezTo>
                    <a:pt x="187743" y="139722"/>
                    <a:pt x="156465" y="108444"/>
                    <a:pt x="156465" y="69861"/>
                  </a:cubicBezTo>
                  <a:cubicBezTo>
                    <a:pt x="156465" y="31277"/>
                    <a:pt x="187742" y="0"/>
                    <a:pt x="226325" y="0"/>
                  </a:cubicBezTo>
                  <a:cubicBezTo>
                    <a:pt x="235971" y="0"/>
                    <a:pt x="245160" y="1955"/>
                    <a:pt x="253518" y="5490"/>
                  </a:cubicBezTo>
                  <a:close/>
                  <a:moveTo>
                    <a:pt x="752025" y="211966"/>
                  </a:moveTo>
                  <a:cubicBezTo>
                    <a:pt x="777099" y="222572"/>
                    <a:pt x="794692" y="247399"/>
                    <a:pt x="794693" y="276337"/>
                  </a:cubicBezTo>
                  <a:cubicBezTo>
                    <a:pt x="794692" y="314921"/>
                    <a:pt x="763414" y="346198"/>
                    <a:pt x="724831" y="346198"/>
                  </a:cubicBezTo>
                  <a:cubicBezTo>
                    <a:pt x="686249" y="346199"/>
                    <a:pt x="654971" y="314921"/>
                    <a:pt x="654971" y="276337"/>
                  </a:cubicBezTo>
                  <a:cubicBezTo>
                    <a:pt x="654971" y="237754"/>
                    <a:pt x="686249" y="206476"/>
                    <a:pt x="724832" y="206476"/>
                  </a:cubicBezTo>
                  <a:cubicBezTo>
                    <a:pt x="734478" y="206477"/>
                    <a:pt x="743666" y="208431"/>
                    <a:pt x="752025" y="211966"/>
                  </a:cubicBezTo>
                  <a:close/>
                  <a:moveTo>
                    <a:pt x="502808" y="108735"/>
                  </a:moveTo>
                  <a:cubicBezTo>
                    <a:pt x="527882" y="119341"/>
                    <a:pt x="545476" y="144169"/>
                    <a:pt x="545476" y="173106"/>
                  </a:cubicBezTo>
                  <a:cubicBezTo>
                    <a:pt x="545475" y="211690"/>
                    <a:pt x="514198" y="242967"/>
                    <a:pt x="475615" y="242967"/>
                  </a:cubicBezTo>
                  <a:cubicBezTo>
                    <a:pt x="437032" y="242967"/>
                    <a:pt x="405754" y="211690"/>
                    <a:pt x="405754" y="173106"/>
                  </a:cubicBezTo>
                  <a:cubicBezTo>
                    <a:pt x="405754" y="134523"/>
                    <a:pt x="437032" y="103245"/>
                    <a:pt x="475615" y="103245"/>
                  </a:cubicBezTo>
                  <a:cubicBezTo>
                    <a:pt x="485260" y="103245"/>
                    <a:pt x="494450" y="105200"/>
                    <a:pt x="502808" y="10873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6D60456D-5CB8-4A48-9507-DD98DD9AB2E8}"/>
                </a:ext>
              </a:extLst>
            </p:cNvPr>
            <p:cNvSpPr/>
            <p:nvPr/>
          </p:nvSpPr>
          <p:spPr>
            <a:xfrm>
              <a:off x="6707726" y="3491474"/>
              <a:ext cx="3754216" cy="567002"/>
            </a:xfrm>
            <a:custGeom>
              <a:avLst/>
              <a:gdLst>
                <a:gd name="connsiteX0" fmla="*/ 3722828 w 3754216"/>
                <a:gd name="connsiteY0" fmla="*/ 83355 h 567002"/>
                <a:gd name="connsiteX1" fmla="*/ 3754216 w 3754216"/>
                <a:gd name="connsiteY1" fmla="*/ 84101 h 567002"/>
                <a:gd name="connsiteX2" fmla="*/ 3754216 w 3754216"/>
                <a:gd name="connsiteY2" fmla="*/ 482903 h 567002"/>
                <a:gd name="connsiteX3" fmla="*/ 3722828 w 3754216"/>
                <a:gd name="connsiteY3" fmla="*/ 483574 h 567002"/>
                <a:gd name="connsiteX4" fmla="*/ 3350568 w 3754216"/>
                <a:gd name="connsiteY4" fmla="*/ 75079 h 567002"/>
                <a:gd name="connsiteX5" fmla="*/ 3381956 w 3754216"/>
                <a:gd name="connsiteY5" fmla="*/ 75750 h 567002"/>
                <a:gd name="connsiteX6" fmla="*/ 3381956 w 3754216"/>
                <a:gd name="connsiteY6" fmla="*/ 491253 h 567002"/>
                <a:gd name="connsiteX7" fmla="*/ 3350568 w 3754216"/>
                <a:gd name="connsiteY7" fmla="*/ 491925 h 567002"/>
                <a:gd name="connsiteX8" fmla="*/ 2978232 w 3754216"/>
                <a:gd name="connsiteY8" fmla="*/ 66728 h 567002"/>
                <a:gd name="connsiteX9" fmla="*/ 3009620 w 3754216"/>
                <a:gd name="connsiteY9" fmla="*/ 67399 h 567002"/>
                <a:gd name="connsiteX10" fmla="*/ 3009620 w 3754216"/>
                <a:gd name="connsiteY10" fmla="*/ 499603 h 567002"/>
                <a:gd name="connsiteX11" fmla="*/ 2978232 w 3754216"/>
                <a:gd name="connsiteY11" fmla="*/ 500274 h 567002"/>
                <a:gd name="connsiteX12" fmla="*/ 2605972 w 3754216"/>
                <a:gd name="connsiteY12" fmla="*/ 58378 h 567002"/>
                <a:gd name="connsiteX13" fmla="*/ 2637360 w 3754216"/>
                <a:gd name="connsiteY13" fmla="*/ 59049 h 567002"/>
                <a:gd name="connsiteX14" fmla="*/ 2637360 w 3754216"/>
                <a:gd name="connsiteY14" fmla="*/ 507879 h 567002"/>
                <a:gd name="connsiteX15" fmla="*/ 2605972 w 3754216"/>
                <a:gd name="connsiteY15" fmla="*/ 508625 h 567002"/>
                <a:gd name="connsiteX16" fmla="*/ 2233712 w 3754216"/>
                <a:gd name="connsiteY16" fmla="*/ 50028 h 567002"/>
                <a:gd name="connsiteX17" fmla="*/ 2265100 w 3754216"/>
                <a:gd name="connsiteY17" fmla="*/ 50699 h 567002"/>
                <a:gd name="connsiteX18" fmla="*/ 2265100 w 3754216"/>
                <a:gd name="connsiteY18" fmla="*/ 516230 h 567002"/>
                <a:gd name="connsiteX19" fmla="*/ 2233712 w 3754216"/>
                <a:gd name="connsiteY19" fmla="*/ 516976 h 567002"/>
                <a:gd name="connsiteX20" fmla="*/ 1861376 w 3754216"/>
                <a:gd name="connsiteY20" fmla="*/ 41677 h 567002"/>
                <a:gd name="connsiteX21" fmla="*/ 1892764 w 3754216"/>
                <a:gd name="connsiteY21" fmla="*/ 42423 h 567002"/>
                <a:gd name="connsiteX22" fmla="*/ 1892764 w 3754216"/>
                <a:gd name="connsiteY22" fmla="*/ 524579 h 567002"/>
                <a:gd name="connsiteX23" fmla="*/ 1861376 w 3754216"/>
                <a:gd name="connsiteY23" fmla="*/ 525251 h 567002"/>
                <a:gd name="connsiteX24" fmla="*/ 1489116 w 3754216"/>
                <a:gd name="connsiteY24" fmla="*/ 33327 h 567002"/>
                <a:gd name="connsiteX25" fmla="*/ 1520504 w 3754216"/>
                <a:gd name="connsiteY25" fmla="*/ 34073 h 567002"/>
                <a:gd name="connsiteX26" fmla="*/ 1520504 w 3754216"/>
                <a:gd name="connsiteY26" fmla="*/ 532930 h 567002"/>
                <a:gd name="connsiteX27" fmla="*/ 1489116 w 3754216"/>
                <a:gd name="connsiteY27" fmla="*/ 533602 h 567002"/>
                <a:gd name="connsiteX28" fmla="*/ 1116855 w 3754216"/>
                <a:gd name="connsiteY28" fmla="*/ 25051 h 567002"/>
                <a:gd name="connsiteX29" fmla="*/ 1148243 w 3754216"/>
                <a:gd name="connsiteY29" fmla="*/ 25722 h 567002"/>
                <a:gd name="connsiteX30" fmla="*/ 1148243 w 3754216"/>
                <a:gd name="connsiteY30" fmla="*/ 541280 h 567002"/>
                <a:gd name="connsiteX31" fmla="*/ 1116855 w 3754216"/>
                <a:gd name="connsiteY31" fmla="*/ 541951 h 567002"/>
                <a:gd name="connsiteX32" fmla="*/ 744521 w 3754216"/>
                <a:gd name="connsiteY32" fmla="*/ 16701 h 567002"/>
                <a:gd name="connsiteX33" fmla="*/ 775909 w 3754216"/>
                <a:gd name="connsiteY33" fmla="*/ 17372 h 567002"/>
                <a:gd name="connsiteX34" fmla="*/ 775909 w 3754216"/>
                <a:gd name="connsiteY34" fmla="*/ 549557 h 567002"/>
                <a:gd name="connsiteX35" fmla="*/ 744521 w 3754216"/>
                <a:gd name="connsiteY35" fmla="*/ 550302 h 567002"/>
                <a:gd name="connsiteX36" fmla="*/ 372260 w 3754216"/>
                <a:gd name="connsiteY36" fmla="*/ 8350 h 567002"/>
                <a:gd name="connsiteX37" fmla="*/ 403648 w 3754216"/>
                <a:gd name="connsiteY37" fmla="*/ 9021 h 567002"/>
                <a:gd name="connsiteX38" fmla="*/ 403648 w 3754216"/>
                <a:gd name="connsiteY38" fmla="*/ 557906 h 567002"/>
                <a:gd name="connsiteX39" fmla="*/ 372260 w 3754216"/>
                <a:gd name="connsiteY39" fmla="*/ 558651 h 567002"/>
                <a:gd name="connsiteX40" fmla="*/ 0 w 3754216"/>
                <a:gd name="connsiteY40" fmla="*/ 0 h 567002"/>
                <a:gd name="connsiteX41" fmla="*/ 31388 w 3754216"/>
                <a:gd name="connsiteY41" fmla="*/ 746 h 567002"/>
                <a:gd name="connsiteX42" fmla="*/ 31388 w 3754216"/>
                <a:gd name="connsiteY42" fmla="*/ 566257 h 567002"/>
                <a:gd name="connsiteX43" fmla="*/ 0 w 3754216"/>
                <a:gd name="connsiteY43" fmla="*/ 567002 h 56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54216" h="567002">
                  <a:moveTo>
                    <a:pt x="3722828" y="83355"/>
                  </a:moveTo>
                  <a:lnTo>
                    <a:pt x="3754216" y="84101"/>
                  </a:lnTo>
                  <a:lnTo>
                    <a:pt x="3754216" y="482903"/>
                  </a:lnTo>
                  <a:lnTo>
                    <a:pt x="3722828" y="483574"/>
                  </a:lnTo>
                  <a:close/>
                  <a:moveTo>
                    <a:pt x="3350568" y="75079"/>
                  </a:moveTo>
                  <a:lnTo>
                    <a:pt x="3381956" y="75750"/>
                  </a:lnTo>
                  <a:lnTo>
                    <a:pt x="3381956" y="491253"/>
                  </a:lnTo>
                  <a:lnTo>
                    <a:pt x="3350568" y="491925"/>
                  </a:lnTo>
                  <a:close/>
                  <a:moveTo>
                    <a:pt x="2978232" y="66728"/>
                  </a:moveTo>
                  <a:lnTo>
                    <a:pt x="3009620" y="67399"/>
                  </a:lnTo>
                  <a:lnTo>
                    <a:pt x="3009620" y="499603"/>
                  </a:lnTo>
                  <a:lnTo>
                    <a:pt x="2978232" y="500274"/>
                  </a:lnTo>
                  <a:close/>
                  <a:moveTo>
                    <a:pt x="2605972" y="58378"/>
                  </a:moveTo>
                  <a:lnTo>
                    <a:pt x="2637360" y="59049"/>
                  </a:lnTo>
                  <a:lnTo>
                    <a:pt x="2637360" y="507879"/>
                  </a:lnTo>
                  <a:lnTo>
                    <a:pt x="2605972" y="508625"/>
                  </a:lnTo>
                  <a:close/>
                  <a:moveTo>
                    <a:pt x="2233712" y="50028"/>
                  </a:moveTo>
                  <a:lnTo>
                    <a:pt x="2265100" y="50699"/>
                  </a:lnTo>
                  <a:lnTo>
                    <a:pt x="2265100" y="516230"/>
                  </a:lnTo>
                  <a:lnTo>
                    <a:pt x="2233712" y="516976"/>
                  </a:lnTo>
                  <a:close/>
                  <a:moveTo>
                    <a:pt x="1861376" y="41677"/>
                  </a:moveTo>
                  <a:lnTo>
                    <a:pt x="1892764" y="42423"/>
                  </a:lnTo>
                  <a:lnTo>
                    <a:pt x="1892764" y="524579"/>
                  </a:lnTo>
                  <a:lnTo>
                    <a:pt x="1861376" y="525251"/>
                  </a:lnTo>
                  <a:close/>
                  <a:moveTo>
                    <a:pt x="1489116" y="33327"/>
                  </a:moveTo>
                  <a:lnTo>
                    <a:pt x="1520504" y="34073"/>
                  </a:lnTo>
                  <a:lnTo>
                    <a:pt x="1520504" y="532930"/>
                  </a:lnTo>
                  <a:lnTo>
                    <a:pt x="1489116" y="533602"/>
                  </a:lnTo>
                  <a:close/>
                  <a:moveTo>
                    <a:pt x="1116855" y="25051"/>
                  </a:moveTo>
                  <a:lnTo>
                    <a:pt x="1148243" y="25722"/>
                  </a:lnTo>
                  <a:lnTo>
                    <a:pt x="1148243" y="541280"/>
                  </a:lnTo>
                  <a:lnTo>
                    <a:pt x="1116855" y="541951"/>
                  </a:lnTo>
                  <a:close/>
                  <a:moveTo>
                    <a:pt x="744521" y="16701"/>
                  </a:moveTo>
                  <a:lnTo>
                    <a:pt x="775909" y="17372"/>
                  </a:lnTo>
                  <a:lnTo>
                    <a:pt x="775909" y="549557"/>
                  </a:lnTo>
                  <a:lnTo>
                    <a:pt x="744521" y="550302"/>
                  </a:lnTo>
                  <a:close/>
                  <a:moveTo>
                    <a:pt x="372260" y="8350"/>
                  </a:moveTo>
                  <a:lnTo>
                    <a:pt x="403648" y="9021"/>
                  </a:lnTo>
                  <a:lnTo>
                    <a:pt x="403648" y="557906"/>
                  </a:lnTo>
                  <a:lnTo>
                    <a:pt x="372260" y="558651"/>
                  </a:lnTo>
                  <a:close/>
                  <a:moveTo>
                    <a:pt x="0" y="0"/>
                  </a:moveTo>
                  <a:lnTo>
                    <a:pt x="31388" y="746"/>
                  </a:lnTo>
                  <a:lnTo>
                    <a:pt x="31388" y="566257"/>
                  </a:lnTo>
                  <a:lnTo>
                    <a:pt x="0" y="5670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64" name="Freeform: Shape 363">
            <a:extLst>
              <a:ext uri="{FF2B5EF4-FFF2-40B4-BE49-F238E27FC236}">
                <a16:creationId xmlns:a16="http://schemas.microsoft.com/office/drawing/2014/main" id="{4708C853-2213-4E7F-B98B-96886EE04EBE}"/>
              </a:ext>
            </a:extLst>
          </p:cNvPr>
          <p:cNvSpPr/>
          <p:nvPr/>
        </p:nvSpPr>
        <p:spPr>
          <a:xfrm rot="20788004">
            <a:off x="4957575" y="2972191"/>
            <a:ext cx="914471" cy="1278806"/>
          </a:xfrm>
          <a:custGeom>
            <a:avLst/>
            <a:gdLst/>
            <a:ahLst/>
            <a:cxnLst/>
            <a:rect l="l" t="t" r="r" b="b"/>
            <a:pathLst>
              <a:path w="600671" h="839985">
                <a:moveTo>
                  <a:pt x="0" y="0"/>
                </a:moveTo>
                <a:lnTo>
                  <a:pt x="261343" y="0"/>
                </a:lnTo>
                <a:lnTo>
                  <a:pt x="261343" y="519949"/>
                </a:lnTo>
                <a:cubicBezTo>
                  <a:pt x="261343" y="560666"/>
                  <a:pt x="274532" y="581025"/>
                  <a:pt x="300912" y="581025"/>
                </a:cubicBezTo>
                <a:cubicBezTo>
                  <a:pt x="326523" y="581025"/>
                  <a:pt x="339329" y="560666"/>
                  <a:pt x="339329" y="519949"/>
                </a:cubicBezTo>
                <a:lnTo>
                  <a:pt x="339329" y="0"/>
                </a:lnTo>
                <a:lnTo>
                  <a:pt x="600671" y="0"/>
                </a:lnTo>
                <a:lnTo>
                  <a:pt x="600671" y="528135"/>
                </a:lnTo>
                <a:cubicBezTo>
                  <a:pt x="600671" y="622393"/>
                  <a:pt x="572347" y="697932"/>
                  <a:pt x="515699" y="754753"/>
                </a:cubicBezTo>
                <a:cubicBezTo>
                  <a:pt x="459051" y="811575"/>
                  <a:pt x="383760" y="839985"/>
                  <a:pt x="289825" y="839985"/>
                </a:cubicBezTo>
                <a:cubicBezTo>
                  <a:pt x="196298" y="839985"/>
                  <a:pt x="124613" y="812328"/>
                  <a:pt x="74768" y="757014"/>
                </a:cubicBezTo>
                <a:cubicBezTo>
                  <a:pt x="24923" y="701699"/>
                  <a:pt x="0" y="622873"/>
                  <a:pt x="0" y="520535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B90EF5-F7B8-45C4-A665-72934010F7D3}"/>
              </a:ext>
            </a:extLst>
          </p:cNvPr>
          <p:cNvGrpSpPr/>
          <p:nvPr/>
        </p:nvGrpSpPr>
        <p:grpSpPr>
          <a:xfrm rot="2930618">
            <a:off x="4346044" y="3646786"/>
            <a:ext cx="871829" cy="1605844"/>
            <a:chOff x="6201020" y="320372"/>
            <a:chExt cx="871829" cy="1605844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1BEFAB42-BDB9-4C6B-AA7D-07C7C97AEEB3}"/>
                </a:ext>
              </a:extLst>
            </p:cNvPr>
            <p:cNvSpPr/>
            <p:nvPr/>
          </p:nvSpPr>
          <p:spPr>
            <a:xfrm rot="208556">
              <a:off x="6349938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17F5366A-83FC-4CF4-86DF-7C72E64671D7}"/>
                </a:ext>
              </a:extLst>
            </p:cNvPr>
            <p:cNvSpPr/>
            <p:nvPr/>
          </p:nvSpPr>
          <p:spPr>
            <a:xfrm rot="21391444" flipH="1">
              <a:off x="6844952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A618844C-C567-4B66-9B8A-F0CCF36E67E2}"/>
                </a:ext>
              </a:extLst>
            </p:cNvPr>
            <p:cNvSpPr/>
            <p:nvPr/>
          </p:nvSpPr>
          <p:spPr>
            <a:xfrm>
              <a:off x="6331794" y="480117"/>
              <a:ext cx="610280" cy="22607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C2C2B41E-8132-47EA-AA78-49BFB3EC2521}"/>
                </a:ext>
              </a:extLst>
            </p:cNvPr>
            <p:cNvSpPr/>
            <p:nvPr/>
          </p:nvSpPr>
          <p:spPr>
            <a:xfrm>
              <a:off x="6299101" y="735144"/>
              <a:ext cx="675667" cy="22607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33EB3569-AC22-4ABA-989E-64D698752FBE}"/>
                </a:ext>
              </a:extLst>
            </p:cNvPr>
            <p:cNvSpPr/>
            <p:nvPr/>
          </p:nvSpPr>
          <p:spPr>
            <a:xfrm>
              <a:off x="6266407" y="990171"/>
              <a:ext cx="741055" cy="22607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67A36F6D-FB3C-48E1-AE87-E18156B49B9A}"/>
                </a:ext>
              </a:extLst>
            </p:cNvPr>
            <p:cNvSpPr/>
            <p:nvPr/>
          </p:nvSpPr>
          <p:spPr>
            <a:xfrm>
              <a:off x="6234211" y="1245197"/>
              <a:ext cx="805448" cy="2260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DF27F9BD-CCAB-4BF7-9867-625E78CEB9B7}"/>
                </a:ext>
              </a:extLst>
            </p:cNvPr>
            <p:cNvSpPr/>
            <p:nvPr/>
          </p:nvSpPr>
          <p:spPr>
            <a:xfrm>
              <a:off x="6201020" y="1500224"/>
              <a:ext cx="871829" cy="226077"/>
            </a:xfrm>
            <a:prstGeom prst="roundRect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C421DDCE-75A4-446C-94CF-9CBE8B3E0C4A}"/>
                </a:ext>
              </a:extLst>
            </p:cNvPr>
            <p:cNvSpPr/>
            <p:nvPr/>
          </p:nvSpPr>
          <p:spPr>
            <a:xfrm rot="11896680">
              <a:off x="6667655" y="77438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4956F30-FD36-4C3F-B00A-37079F3E34FC}"/>
                </a:ext>
              </a:extLst>
            </p:cNvPr>
            <p:cNvSpPr/>
            <p:nvPr/>
          </p:nvSpPr>
          <p:spPr>
            <a:xfrm rot="11896680">
              <a:off x="6776537" y="68385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DFB9DA7C-1F47-4E74-9B6F-6CB6367D7458}"/>
                </a:ext>
              </a:extLst>
            </p:cNvPr>
            <p:cNvSpPr/>
            <p:nvPr/>
          </p:nvSpPr>
          <p:spPr>
            <a:xfrm rot="9578001">
              <a:off x="6599445" y="79501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8CAA824-7164-4D54-B49E-1FBC9A1218B1}"/>
                </a:ext>
              </a:extLst>
            </p:cNvPr>
            <p:cNvSpPr/>
            <p:nvPr/>
          </p:nvSpPr>
          <p:spPr>
            <a:xfrm rot="9578001">
              <a:off x="6322130" y="71152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6" name="Freeform: Shape 355">
            <a:extLst>
              <a:ext uri="{FF2B5EF4-FFF2-40B4-BE49-F238E27FC236}">
                <a16:creationId xmlns:a16="http://schemas.microsoft.com/office/drawing/2014/main" id="{CAD451C5-6FD6-4A1C-A000-378013091CF1}"/>
              </a:ext>
            </a:extLst>
          </p:cNvPr>
          <p:cNvSpPr/>
          <p:nvPr/>
        </p:nvSpPr>
        <p:spPr>
          <a:xfrm rot="20262736">
            <a:off x="5740766" y="1104410"/>
            <a:ext cx="935314" cy="1279713"/>
          </a:xfrm>
          <a:custGeom>
            <a:avLst/>
            <a:gdLst/>
            <a:ahLst/>
            <a:cxnLst/>
            <a:rect l="l" t="t" r="r" b="b"/>
            <a:pathLst>
              <a:path w="614362" h="840581">
                <a:moveTo>
                  <a:pt x="315348" y="0"/>
                </a:moveTo>
                <a:cubicBezTo>
                  <a:pt x="399740" y="0"/>
                  <a:pt x="470673" y="28443"/>
                  <a:pt x="528149" y="85330"/>
                </a:cubicBezTo>
                <a:cubicBezTo>
                  <a:pt x="585624" y="142216"/>
                  <a:pt x="614362" y="212505"/>
                  <a:pt x="614362" y="296196"/>
                </a:cubicBezTo>
                <a:cubicBezTo>
                  <a:pt x="614362" y="377561"/>
                  <a:pt x="589675" y="437031"/>
                  <a:pt x="540301" y="474604"/>
                </a:cubicBezTo>
                <a:cubicBezTo>
                  <a:pt x="490475" y="535232"/>
                  <a:pt x="418148" y="565547"/>
                  <a:pt x="323319" y="565547"/>
                </a:cubicBezTo>
                <a:lnTo>
                  <a:pt x="275629" y="564765"/>
                </a:lnTo>
                <a:lnTo>
                  <a:pt x="275629" y="332073"/>
                </a:lnTo>
                <a:cubicBezTo>
                  <a:pt x="323254" y="332073"/>
                  <a:pt x="347067" y="317720"/>
                  <a:pt x="347067" y="289015"/>
                </a:cubicBezTo>
                <a:cubicBezTo>
                  <a:pt x="347067" y="263423"/>
                  <a:pt x="332776" y="250627"/>
                  <a:pt x="304195" y="250627"/>
                </a:cubicBezTo>
                <a:cubicBezTo>
                  <a:pt x="275626" y="250627"/>
                  <a:pt x="261342" y="269677"/>
                  <a:pt x="261342" y="307777"/>
                </a:cubicBezTo>
                <a:lnTo>
                  <a:pt x="261342" y="840581"/>
                </a:lnTo>
                <a:lnTo>
                  <a:pt x="0" y="840581"/>
                </a:lnTo>
                <a:lnTo>
                  <a:pt x="0" y="332296"/>
                </a:lnTo>
                <a:cubicBezTo>
                  <a:pt x="0" y="279375"/>
                  <a:pt x="5339" y="235885"/>
                  <a:pt x="16017" y="201825"/>
                </a:cubicBezTo>
                <a:cubicBezTo>
                  <a:pt x="26696" y="167765"/>
                  <a:pt x="44115" y="140897"/>
                  <a:pt x="68274" y="121221"/>
                </a:cubicBezTo>
                <a:cubicBezTo>
                  <a:pt x="99423" y="78414"/>
                  <a:pt x="136827" y="47509"/>
                  <a:pt x="180486" y="28505"/>
                </a:cubicBezTo>
                <a:cubicBezTo>
                  <a:pt x="224146" y="9502"/>
                  <a:pt x="269099" y="0"/>
                  <a:pt x="3153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85FEADE-BF7A-4F8A-B2B9-77CE4F4AB1A5}"/>
              </a:ext>
            </a:extLst>
          </p:cNvPr>
          <p:cNvGrpSpPr/>
          <p:nvPr/>
        </p:nvGrpSpPr>
        <p:grpSpPr>
          <a:xfrm rot="20960709">
            <a:off x="6146694" y="566882"/>
            <a:ext cx="1160188" cy="782477"/>
            <a:chOff x="2351625" y="1014889"/>
            <a:chExt cx="7401212" cy="4991671"/>
          </a:xfrm>
        </p:grpSpPr>
        <p:sp>
          <p:nvSpPr>
            <p:cNvPr id="42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569911" y="1508460"/>
              <a:ext cx="6933528" cy="4188919"/>
            </a:xfrm>
            <a:custGeom>
              <a:avLst/>
              <a:gdLst>
                <a:gd name="connsiteX0" fmla="*/ 6933529 w 6933528"/>
                <a:gd name="connsiteY0" fmla="*/ 2094460 h 4188919"/>
                <a:gd name="connsiteX1" fmla="*/ 3466764 w 6933528"/>
                <a:gd name="connsiteY1" fmla="*/ 4188919 h 4188919"/>
                <a:gd name="connsiteX2" fmla="*/ 0 w 6933528"/>
                <a:gd name="connsiteY2" fmla="*/ 2094460 h 4188919"/>
                <a:gd name="connsiteX3" fmla="*/ 3466764 w 6933528"/>
                <a:gd name="connsiteY3" fmla="*/ 0 h 4188919"/>
                <a:gd name="connsiteX4" fmla="*/ 6933529 w 6933528"/>
                <a:gd name="connsiteY4" fmla="*/ 2094460 h 418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3528" h="4188919">
                  <a:moveTo>
                    <a:pt x="6933529" y="2094460"/>
                  </a:moveTo>
                  <a:cubicBezTo>
                    <a:pt x="6933529" y="3251198"/>
                    <a:pt x="5381406" y="4188919"/>
                    <a:pt x="3466764" y="4188919"/>
                  </a:cubicBezTo>
                  <a:cubicBezTo>
                    <a:pt x="1552123" y="4188919"/>
                    <a:pt x="0" y="3251198"/>
                    <a:pt x="0" y="2094460"/>
                  </a:cubicBezTo>
                  <a:cubicBezTo>
                    <a:pt x="0" y="937721"/>
                    <a:pt x="1552123" y="0"/>
                    <a:pt x="3466764" y="0"/>
                  </a:cubicBezTo>
                  <a:cubicBezTo>
                    <a:pt x="5381406" y="0"/>
                    <a:pt x="6933529" y="937721"/>
                    <a:pt x="6933529" y="209446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456021" y="1158061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6" y="3658018"/>
                    <a:pt x="0" y="2839143"/>
                    <a:pt x="0" y="1829009"/>
                  </a:cubicBezTo>
                  <a:cubicBezTo>
                    <a:pt x="0" y="818875"/>
                    <a:pt x="1525556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rgbClr val="FFCB09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 rot="-952757">
              <a:off x="2351625" y="1014889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7" y="3658018"/>
                    <a:pt x="0" y="2839143"/>
                    <a:pt x="0" y="1829009"/>
                  </a:cubicBezTo>
                  <a:cubicBezTo>
                    <a:pt x="0" y="818875"/>
                    <a:pt x="1525557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5040915" y="5283897"/>
              <a:ext cx="2048160" cy="722663"/>
            </a:xfrm>
            <a:custGeom>
              <a:avLst/>
              <a:gdLst>
                <a:gd name="connsiteX0" fmla="*/ 1403318 w 2048160"/>
                <a:gd name="connsiteY0" fmla="*/ 183071 h 722663"/>
                <a:gd name="connsiteX1" fmla="*/ 0 w 2048160"/>
                <a:gd name="connsiteY1" fmla="*/ 403003 h 722663"/>
                <a:gd name="connsiteX2" fmla="*/ 1137285 w 2048160"/>
                <a:gd name="connsiteY2" fmla="*/ 681228 h 722663"/>
                <a:gd name="connsiteX3" fmla="*/ 2048161 w 2048160"/>
                <a:gd name="connsiteY3" fmla="*/ 0 h 722663"/>
                <a:gd name="connsiteX4" fmla="*/ 1403318 w 2048160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160" h="722663">
                  <a:moveTo>
                    <a:pt x="1403318" y="183071"/>
                  </a:moveTo>
                  <a:cubicBezTo>
                    <a:pt x="909447" y="303371"/>
                    <a:pt x="432530" y="375571"/>
                    <a:pt x="0" y="403003"/>
                  </a:cubicBezTo>
                  <a:cubicBezTo>
                    <a:pt x="149542" y="669893"/>
                    <a:pt x="623888" y="793528"/>
                    <a:pt x="1137285" y="681228"/>
                  </a:cubicBezTo>
                  <a:cubicBezTo>
                    <a:pt x="1624679" y="574643"/>
                    <a:pt x="1991297" y="289465"/>
                    <a:pt x="2048161" y="0"/>
                  </a:cubicBezTo>
                  <a:cubicBezTo>
                    <a:pt x="1842230" y="67246"/>
                    <a:pt x="1626584" y="128683"/>
                    <a:pt x="1403318" y="183071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4984527" y="5208650"/>
              <a:ext cx="2104643" cy="722663"/>
            </a:xfrm>
            <a:custGeom>
              <a:avLst/>
              <a:gdLst>
                <a:gd name="connsiteX0" fmla="*/ 1441990 w 2104643"/>
                <a:gd name="connsiteY0" fmla="*/ 183071 h 722663"/>
                <a:gd name="connsiteX1" fmla="*/ 0 w 2104643"/>
                <a:gd name="connsiteY1" fmla="*/ 403003 h 722663"/>
                <a:gd name="connsiteX2" fmla="*/ 1168718 w 2104643"/>
                <a:gd name="connsiteY2" fmla="*/ 681228 h 722663"/>
                <a:gd name="connsiteX3" fmla="*/ 2104644 w 2104643"/>
                <a:gd name="connsiteY3" fmla="*/ 0 h 722663"/>
                <a:gd name="connsiteX4" fmla="*/ 1441990 w 2104643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643" h="722663">
                  <a:moveTo>
                    <a:pt x="1441990" y="183071"/>
                  </a:moveTo>
                  <a:cubicBezTo>
                    <a:pt x="934498" y="303371"/>
                    <a:pt x="444437" y="375571"/>
                    <a:pt x="0" y="403003"/>
                  </a:cubicBezTo>
                  <a:cubicBezTo>
                    <a:pt x="153638" y="669893"/>
                    <a:pt x="641032" y="793528"/>
                    <a:pt x="1168718" y="681228"/>
                  </a:cubicBezTo>
                  <a:cubicBezTo>
                    <a:pt x="1669542" y="574643"/>
                    <a:pt x="2046256" y="289465"/>
                    <a:pt x="2104644" y="0"/>
                  </a:cubicBezTo>
                  <a:cubicBezTo>
                    <a:pt x="1892903" y="67246"/>
                    <a:pt x="1671352" y="128778"/>
                    <a:pt x="1441990" y="18307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8938164" y="3033712"/>
              <a:ext cx="814673" cy="865632"/>
            </a:xfrm>
            <a:custGeom>
              <a:avLst/>
              <a:gdLst>
                <a:gd name="connsiteX0" fmla="*/ 207264 w 814673"/>
                <a:gd name="connsiteY0" fmla="*/ 593503 h 865632"/>
                <a:gd name="connsiteX1" fmla="*/ 458438 w 814673"/>
                <a:gd name="connsiteY1" fmla="*/ 0 h 865632"/>
                <a:gd name="connsiteX2" fmla="*/ 767048 w 814673"/>
                <a:gd name="connsiteY2" fmla="*/ 484822 h 865632"/>
                <a:gd name="connsiteX3" fmla="*/ 0 w 814673"/>
                <a:gd name="connsiteY3" fmla="*/ 865632 h 865632"/>
                <a:gd name="connsiteX4" fmla="*/ 207264 w 814673"/>
                <a:gd name="connsiteY4" fmla="*/ 593503 h 8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673" h="865632">
                  <a:moveTo>
                    <a:pt x="207264" y="593503"/>
                  </a:moveTo>
                  <a:cubicBezTo>
                    <a:pt x="343757" y="385001"/>
                    <a:pt x="426244" y="183261"/>
                    <a:pt x="458438" y="0"/>
                  </a:cubicBezTo>
                  <a:cubicBezTo>
                    <a:pt x="757333" y="65627"/>
                    <a:pt x="894588" y="267938"/>
                    <a:pt x="767048" y="484822"/>
                  </a:cubicBezTo>
                  <a:cubicBezTo>
                    <a:pt x="645890" y="690753"/>
                    <a:pt x="324898" y="843915"/>
                    <a:pt x="0" y="865632"/>
                  </a:cubicBezTo>
                  <a:cubicBezTo>
                    <a:pt x="75914" y="778764"/>
                    <a:pt x="145637" y="687800"/>
                    <a:pt x="207264" y="593503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8885966" y="2964370"/>
              <a:ext cx="814824" cy="889539"/>
            </a:xfrm>
            <a:custGeom>
              <a:avLst/>
              <a:gdLst>
                <a:gd name="connsiteX0" fmla="*/ 207359 w 814824"/>
                <a:gd name="connsiteY0" fmla="*/ 609981 h 889539"/>
                <a:gd name="connsiteX1" fmla="*/ 458629 w 814824"/>
                <a:gd name="connsiteY1" fmla="*/ 0 h 889539"/>
                <a:gd name="connsiteX2" fmla="*/ 767144 w 814824"/>
                <a:gd name="connsiteY2" fmla="*/ 498062 h 889539"/>
                <a:gd name="connsiteX3" fmla="*/ 0 w 814824"/>
                <a:gd name="connsiteY3" fmla="*/ 889540 h 889539"/>
                <a:gd name="connsiteX4" fmla="*/ 207359 w 814824"/>
                <a:gd name="connsiteY4" fmla="*/ 609981 h 88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824" h="889539">
                  <a:moveTo>
                    <a:pt x="207359" y="609981"/>
                  </a:moveTo>
                  <a:cubicBezTo>
                    <a:pt x="343853" y="395669"/>
                    <a:pt x="426434" y="188309"/>
                    <a:pt x="458629" y="0"/>
                  </a:cubicBezTo>
                  <a:cubicBezTo>
                    <a:pt x="757524" y="67437"/>
                    <a:pt x="894779" y="275177"/>
                    <a:pt x="767144" y="498062"/>
                  </a:cubicBezTo>
                  <a:cubicBezTo>
                    <a:pt x="645986" y="709708"/>
                    <a:pt x="324898" y="867156"/>
                    <a:pt x="0" y="889540"/>
                  </a:cubicBezTo>
                  <a:cubicBezTo>
                    <a:pt x="76010" y="800386"/>
                    <a:pt x="145638" y="706850"/>
                    <a:pt x="207359" y="60998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2835886" y="5003767"/>
              <a:ext cx="1010307" cy="646497"/>
            </a:xfrm>
            <a:custGeom>
              <a:avLst/>
              <a:gdLst>
                <a:gd name="connsiteX0" fmla="*/ 694173 w 1010307"/>
                <a:gd name="connsiteY0" fmla="*/ 386334 h 646497"/>
                <a:gd name="connsiteX1" fmla="*/ 178299 w 1010307"/>
                <a:gd name="connsiteY1" fmla="*/ 0 h 646497"/>
                <a:gd name="connsiteX2" fmla="*/ 155820 w 1010307"/>
                <a:gd name="connsiteY2" fmla="*/ 574262 h 646497"/>
                <a:gd name="connsiteX3" fmla="*/ 1010308 w 1010307"/>
                <a:gd name="connsiteY3" fmla="*/ 517017 h 646497"/>
                <a:gd name="connsiteX4" fmla="*/ 694173 w 1010307"/>
                <a:gd name="connsiteY4" fmla="*/ 386334 h 64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307" h="646497">
                  <a:moveTo>
                    <a:pt x="694173" y="386334"/>
                  </a:moveTo>
                  <a:cubicBezTo>
                    <a:pt x="471288" y="274892"/>
                    <a:pt x="298409" y="142113"/>
                    <a:pt x="178299" y="0"/>
                  </a:cubicBezTo>
                  <a:cubicBezTo>
                    <a:pt x="-46872" y="207264"/>
                    <a:pt x="-63636" y="451104"/>
                    <a:pt x="155820" y="574262"/>
                  </a:cubicBezTo>
                  <a:cubicBezTo>
                    <a:pt x="364132" y="691229"/>
                    <a:pt x="718652" y="661892"/>
                    <a:pt x="1010308" y="517017"/>
                  </a:cubicBezTo>
                  <a:cubicBezTo>
                    <a:pt x="900961" y="480251"/>
                    <a:pt x="794948" y="436721"/>
                    <a:pt x="694173" y="386334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23">
              <a:extLst>
                <a:ext uri="{FF2B5EF4-FFF2-40B4-BE49-F238E27FC236}">
                  <a16:creationId xmlns:a16="http://schemas.microsoft.com/office/drawing/2014/main" id="{C36DFAE9-F745-48D4-A91B-742DA5E43D74}"/>
                </a:ext>
              </a:extLst>
            </p:cNvPr>
            <p:cNvSpPr/>
            <p:nvPr/>
          </p:nvSpPr>
          <p:spPr>
            <a:xfrm>
              <a:off x="2848683" y="4917756"/>
              <a:ext cx="1019799" cy="663345"/>
            </a:xfrm>
            <a:custGeom>
              <a:avLst/>
              <a:gdLst>
                <a:gd name="connsiteX0" fmla="*/ 699760 w 1019799"/>
                <a:gd name="connsiteY0" fmla="*/ 400431 h 663345"/>
                <a:gd name="connsiteX1" fmla="*/ 175599 w 1019799"/>
                <a:gd name="connsiteY1" fmla="*/ 0 h 663345"/>
                <a:gd name="connsiteX2" fmla="*/ 159883 w 1019799"/>
                <a:gd name="connsiteY2" fmla="*/ 585692 h 663345"/>
                <a:gd name="connsiteX3" fmla="*/ 1019800 w 1019799"/>
                <a:gd name="connsiteY3" fmla="*/ 537591 h 663345"/>
                <a:gd name="connsiteX4" fmla="*/ 699760 w 1019799"/>
                <a:gd name="connsiteY4" fmla="*/ 400431 h 66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799" h="663345">
                  <a:moveTo>
                    <a:pt x="699760" y="400431"/>
                  </a:moveTo>
                  <a:cubicBezTo>
                    <a:pt x="473922" y="284036"/>
                    <a:pt x="298186" y="146495"/>
                    <a:pt x="175599" y="0"/>
                  </a:cubicBezTo>
                  <a:cubicBezTo>
                    <a:pt x="-48715" y="208693"/>
                    <a:pt x="-62621" y="457391"/>
                    <a:pt x="159883" y="585692"/>
                  </a:cubicBezTo>
                  <a:cubicBezTo>
                    <a:pt x="371147" y="707517"/>
                    <a:pt x="727763" y="681895"/>
                    <a:pt x="1019800" y="537591"/>
                  </a:cubicBezTo>
                  <a:cubicBezTo>
                    <a:pt x="909119" y="498729"/>
                    <a:pt x="801868" y="453009"/>
                    <a:pt x="699760" y="40043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8" name="Freeform: Shape 357">
            <a:extLst>
              <a:ext uri="{FF2B5EF4-FFF2-40B4-BE49-F238E27FC236}">
                <a16:creationId xmlns:a16="http://schemas.microsoft.com/office/drawing/2014/main" id="{1CB21C6B-C15D-4A63-958A-CFE6AA6A3BE4}"/>
              </a:ext>
            </a:extLst>
          </p:cNvPr>
          <p:cNvSpPr/>
          <p:nvPr/>
        </p:nvSpPr>
        <p:spPr>
          <a:xfrm rot="1008221">
            <a:off x="3443738" y="2807680"/>
            <a:ext cx="1321405" cy="1279713"/>
          </a:xfrm>
          <a:custGeom>
            <a:avLst/>
            <a:gdLst/>
            <a:ahLst/>
            <a:cxnLst/>
            <a:rect l="l" t="t" r="r" b="b"/>
            <a:pathLst>
              <a:path w="867966" h="840581">
                <a:moveTo>
                  <a:pt x="244832" y="0"/>
                </a:moveTo>
                <a:cubicBezTo>
                  <a:pt x="331407" y="0"/>
                  <a:pt x="394538" y="37613"/>
                  <a:pt x="434225" y="112840"/>
                </a:cubicBezTo>
                <a:cubicBezTo>
                  <a:pt x="454826" y="74399"/>
                  <a:pt x="481426" y="45982"/>
                  <a:pt x="514025" y="27589"/>
                </a:cubicBezTo>
                <a:cubicBezTo>
                  <a:pt x="546625" y="9196"/>
                  <a:pt x="586492" y="0"/>
                  <a:pt x="633627" y="0"/>
                </a:cubicBezTo>
                <a:cubicBezTo>
                  <a:pt x="709077" y="0"/>
                  <a:pt x="766995" y="23893"/>
                  <a:pt x="807384" y="71679"/>
                </a:cubicBezTo>
                <a:cubicBezTo>
                  <a:pt x="847772" y="119466"/>
                  <a:pt x="867966" y="187068"/>
                  <a:pt x="867966" y="274486"/>
                </a:cubicBezTo>
                <a:lnTo>
                  <a:pt x="867966" y="840581"/>
                </a:lnTo>
                <a:lnTo>
                  <a:pt x="606624" y="840581"/>
                </a:lnTo>
                <a:lnTo>
                  <a:pt x="606624" y="310111"/>
                </a:lnTo>
                <a:cubicBezTo>
                  <a:pt x="606624" y="286497"/>
                  <a:pt x="605294" y="271969"/>
                  <a:pt x="602633" y="266528"/>
                </a:cubicBezTo>
                <a:cubicBezTo>
                  <a:pt x="599973" y="261086"/>
                  <a:pt x="594941" y="258366"/>
                  <a:pt x="587537" y="258366"/>
                </a:cubicBezTo>
                <a:cubicBezTo>
                  <a:pt x="572481" y="258366"/>
                  <a:pt x="564952" y="274253"/>
                  <a:pt x="564952" y="306028"/>
                </a:cubicBezTo>
                <a:lnTo>
                  <a:pt x="564952" y="840581"/>
                </a:lnTo>
                <a:lnTo>
                  <a:pt x="303610" y="840581"/>
                </a:lnTo>
                <a:lnTo>
                  <a:pt x="303610" y="310111"/>
                </a:lnTo>
                <a:cubicBezTo>
                  <a:pt x="303610" y="286913"/>
                  <a:pt x="302196" y="272489"/>
                  <a:pt x="299368" y="266839"/>
                </a:cubicBezTo>
                <a:cubicBezTo>
                  <a:pt x="296540" y="261190"/>
                  <a:pt x="291397" y="258366"/>
                  <a:pt x="283937" y="258366"/>
                </a:cubicBezTo>
                <a:cubicBezTo>
                  <a:pt x="268874" y="258366"/>
                  <a:pt x="261343" y="275614"/>
                  <a:pt x="261343" y="310111"/>
                </a:cubicBezTo>
                <a:lnTo>
                  <a:pt x="261343" y="840581"/>
                </a:lnTo>
                <a:lnTo>
                  <a:pt x="0" y="840581"/>
                </a:lnTo>
                <a:lnTo>
                  <a:pt x="0" y="254050"/>
                </a:lnTo>
                <a:cubicBezTo>
                  <a:pt x="0" y="179611"/>
                  <a:pt x="22722" y="118659"/>
                  <a:pt x="68164" y="71196"/>
                </a:cubicBezTo>
                <a:cubicBezTo>
                  <a:pt x="113606" y="23732"/>
                  <a:pt x="172496" y="0"/>
                  <a:pt x="24483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0" name="Freeform: Shape 359">
            <a:extLst>
              <a:ext uri="{FF2B5EF4-FFF2-40B4-BE49-F238E27FC236}">
                <a16:creationId xmlns:a16="http://schemas.microsoft.com/office/drawing/2014/main" id="{E5A371C9-C3C6-4FF4-A0B9-E41E098BFA5F}"/>
              </a:ext>
            </a:extLst>
          </p:cNvPr>
          <p:cNvSpPr/>
          <p:nvPr/>
        </p:nvSpPr>
        <p:spPr>
          <a:xfrm rot="809550">
            <a:off x="7388362" y="2861880"/>
            <a:ext cx="1308717" cy="1309621"/>
          </a:xfrm>
          <a:custGeom>
            <a:avLst/>
            <a:gdLst/>
            <a:ahLst/>
            <a:cxnLst/>
            <a:rect l="l" t="t" r="r" b="b"/>
            <a:pathLst>
              <a:path w="859632" h="860226">
                <a:moveTo>
                  <a:pt x="435648" y="0"/>
                </a:moveTo>
                <a:cubicBezTo>
                  <a:pt x="556689" y="0"/>
                  <a:pt x="657674" y="40866"/>
                  <a:pt x="738606" y="122597"/>
                </a:cubicBezTo>
                <a:cubicBezTo>
                  <a:pt x="794814" y="179195"/>
                  <a:pt x="834573" y="262086"/>
                  <a:pt x="857883" y="371270"/>
                </a:cubicBezTo>
                <a:lnTo>
                  <a:pt x="582988" y="389176"/>
                </a:lnTo>
                <a:cubicBezTo>
                  <a:pt x="554462" y="301969"/>
                  <a:pt x="503418" y="258366"/>
                  <a:pt x="429853" y="258366"/>
                </a:cubicBezTo>
                <a:cubicBezTo>
                  <a:pt x="382948" y="258366"/>
                  <a:pt x="344228" y="274641"/>
                  <a:pt x="313693" y="307190"/>
                </a:cubicBezTo>
                <a:cubicBezTo>
                  <a:pt x="283158" y="339740"/>
                  <a:pt x="267891" y="381589"/>
                  <a:pt x="267891" y="432736"/>
                </a:cubicBezTo>
                <a:cubicBezTo>
                  <a:pt x="267891" y="481918"/>
                  <a:pt x="282860" y="522301"/>
                  <a:pt x="312800" y="553887"/>
                </a:cubicBezTo>
                <a:cubicBezTo>
                  <a:pt x="342739" y="585473"/>
                  <a:pt x="380588" y="601266"/>
                  <a:pt x="426346" y="601266"/>
                </a:cubicBezTo>
                <a:cubicBezTo>
                  <a:pt x="473159" y="601266"/>
                  <a:pt x="510372" y="587361"/>
                  <a:pt x="537986" y="559552"/>
                </a:cubicBezTo>
                <a:cubicBezTo>
                  <a:pt x="565600" y="531743"/>
                  <a:pt x="582343" y="487648"/>
                  <a:pt x="588216" y="427267"/>
                </a:cubicBezTo>
                <a:lnTo>
                  <a:pt x="859632" y="434234"/>
                </a:lnTo>
                <a:cubicBezTo>
                  <a:pt x="842820" y="573984"/>
                  <a:pt x="797051" y="679920"/>
                  <a:pt x="722324" y="752042"/>
                </a:cubicBezTo>
                <a:cubicBezTo>
                  <a:pt x="647596" y="824165"/>
                  <a:pt x="550090" y="860226"/>
                  <a:pt x="429806" y="860226"/>
                </a:cubicBezTo>
                <a:cubicBezTo>
                  <a:pt x="307668" y="860226"/>
                  <a:pt x="205500" y="819325"/>
                  <a:pt x="123300" y="737522"/>
                </a:cubicBezTo>
                <a:cubicBezTo>
                  <a:pt x="41100" y="655720"/>
                  <a:pt x="0" y="554124"/>
                  <a:pt x="0" y="432736"/>
                </a:cubicBezTo>
                <a:cubicBezTo>
                  <a:pt x="0" y="310691"/>
                  <a:pt x="41911" y="208057"/>
                  <a:pt x="125732" y="124834"/>
                </a:cubicBezTo>
                <a:cubicBezTo>
                  <a:pt x="209553" y="41611"/>
                  <a:pt x="312858" y="0"/>
                  <a:pt x="4356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65" name="Freeform: Shape 364">
            <a:extLst>
              <a:ext uri="{FF2B5EF4-FFF2-40B4-BE49-F238E27FC236}">
                <a16:creationId xmlns:a16="http://schemas.microsoft.com/office/drawing/2014/main" id="{D5B2DF25-D25C-4C7A-8276-C55A4DD2DDC0}"/>
              </a:ext>
            </a:extLst>
          </p:cNvPr>
          <p:cNvSpPr/>
          <p:nvPr/>
        </p:nvSpPr>
        <p:spPr>
          <a:xfrm rot="20512809">
            <a:off x="6971937" y="2848651"/>
            <a:ext cx="397871" cy="1248898"/>
          </a:xfrm>
          <a:custGeom>
            <a:avLst/>
            <a:gdLst/>
            <a:ahLst/>
            <a:cxnLst/>
            <a:rect l="l" t="t" r="r" b="b"/>
            <a:pathLst>
              <a:path w="261342" h="820340">
                <a:moveTo>
                  <a:pt x="0" y="0"/>
                </a:moveTo>
                <a:lnTo>
                  <a:pt x="261342" y="0"/>
                </a:lnTo>
                <a:lnTo>
                  <a:pt x="261342" y="820340"/>
                </a:lnTo>
                <a:lnTo>
                  <a:pt x="0" y="8203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1" y="5068169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6009327"/>
            <a:ext cx="1219199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A4800D9-EF98-4D2C-A96E-1BDB2B5A2842}"/>
              </a:ext>
            </a:extLst>
          </p:cNvPr>
          <p:cNvGrpSpPr/>
          <p:nvPr/>
        </p:nvGrpSpPr>
        <p:grpSpPr>
          <a:xfrm rot="2483349">
            <a:off x="8596647" y="619475"/>
            <a:ext cx="920492" cy="873742"/>
            <a:chOff x="705213" y="376535"/>
            <a:chExt cx="1779858" cy="16894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D827E42-133D-4ABD-A46E-EF61B1D33FA9}"/>
                </a:ext>
              </a:extLst>
            </p:cNvPr>
            <p:cNvSpPr/>
            <p:nvPr/>
          </p:nvSpPr>
          <p:spPr>
            <a:xfrm>
              <a:off x="2278584" y="1731564"/>
              <a:ext cx="184123" cy="233222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68C3B08-0CC0-4086-9B7C-01C09AD2882C}"/>
                </a:ext>
              </a:extLst>
            </p:cNvPr>
            <p:cNvSpPr/>
            <p:nvPr/>
          </p:nvSpPr>
          <p:spPr>
            <a:xfrm>
              <a:off x="732662" y="1731564"/>
              <a:ext cx="184123" cy="233222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36FB7DD-C76B-43AB-B1D1-F93023F538D4}"/>
                </a:ext>
              </a:extLst>
            </p:cNvPr>
            <p:cNvSpPr/>
            <p:nvPr/>
          </p:nvSpPr>
          <p:spPr>
            <a:xfrm>
              <a:off x="705213" y="412370"/>
              <a:ext cx="1779858" cy="1239762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F7CF326-9A9B-468C-A6B3-BB9F7B0DE68C}"/>
                </a:ext>
              </a:extLst>
            </p:cNvPr>
            <p:cNvSpPr/>
            <p:nvPr/>
          </p:nvSpPr>
          <p:spPr>
            <a:xfrm>
              <a:off x="2235890" y="1623899"/>
              <a:ext cx="208673" cy="417346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23316CA-436F-4948-97FD-88AE9F63C98F}"/>
                </a:ext>
              </a:extLst>
            </p:cNvPr>
            <p:cNvSpPr/>
            <p:nvPr/>
          </p:nvSpPr>
          <p:spPr>
            <a:xfrm>
              <a:off x="2118052" y="1530612"/>
              <a:ext cx="282322" cy="527819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B9EBF05-63A4-45BF-B518-AD9265A5E479}"/>
                </a:ext>
              </a:extLst>
            </p:cNvPr>
            <p:cNvSpPr/>
            <p:nvPr/>
          </p:nvSpPr>
          <p:spPr>
            <a:xfrm>
              <a:off x="750247" y="1623900"/>
              <a:ext cx="208673" cy="417346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1F064F-BB43-4776-AC47-BD9D24646FAE}"/>
                </a:ext>
              </a:extLst>
            </p:cNvPr>
            <p:cNvSpPr/>
            <p:nvPr/>
          </p:nvSpPr>
          <p:spPr>
            <a:xfrm>
              <a:off x="783619" y="1531838"/>
              <a:ext cx="282322" cy="527819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0E4A015-C73A-4536-A1CA-946159DA9C24}"/>
                </a:ext>
              </a:extLst>
            </p:cNvPr>
            <p:cNvSpPr/>
            <p:nvPr/>
          </p:nvSpPr>
          <p:spPr>
            <a:xfrm>
              <a:off x="732662" y="376535"/>
              <a:ext cx="1730045" cy="760718"/>
            </a:xfrm>
            <a:custGeom>
              <a:avLst/>
              <a:gdLst>
                <a:gd name="connsiteX0" fmla="*/ 62905 w 2549976"/>
                <a:gd name="connsiteY0" fmla="*/ 1077763 h 1121249"/>
                <a:gd name="connsiteX1" fmla="*/ 2421 w 2549976"/>
                <a:gd name="connsiteY1" fmla="*/ 982798 h 1121249"/>
                <a:gd name="connsiteX2" fmla="*/ 1518230 w 2549976"/>
                <a:gd name="connsiteY2" fmla="*/ 23821 h 1121249"/>
                <a:gd name="connsiteX3" fmla="*/ 2548073 w 2549976"/>
                <a:gd name="connsiteY3" fmla="*/ 1019755 h 1121249"/>
                <a:gd name="connsiteX4" fmla="*/ 2484827 w 2549976"/>
                <a:gd name="connsiteY4" fmla="*/ 1112815 h 1121249"/>
                <a:gd name="connsiteX5" fmla="*/ 2438821 w 2549976"/>
                <a:gd name="connsiteY5" fmla="*/ 1120244 h 1121249"/>
                <a:gd name="connsiteX6" fmla="*/ 2350810 w 2549976"/>
                <a:gd name="connsiteY6" fmla="*/ 1060522 h 1121249"/>
                <a:gd name="connsiteX7" fmla="*/ 1092938 w 2549976"/>
                <a:gd name="connsiteY7" fmla="*/ 215845 h 1121249"/>
                <a:gd name="connsiteX8" fmla="*/ 198350 w 2549976"/>
                <a:gd name="connsiteY8" fmla="*/ 1029280 h 1121249"/>
                <a:gd name="connsiteX9" fmla="*/ 108625 w 2549976"/>
                <a:gd name="connsiteY9" fmla="*/ 1086430 h 1121249"/>
                <a:gd name="connsiteX10" fmla="*/ 62905 w 2549976"/>
                <a:gd name="connsiteY10" fmla="*/ 1077763 h 11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6" h="1121249">
                  <a:moveTo>
                    <a:pt x="62905" y="1077763"/>
                  </a:moveTo>
                  <a:cubicBezTo>
                    <a:pt x="19280" y="1069381"/>
                    <a:pt x="-8628" y="1025947"/>
                    <a:pt x="2421" y="982798"/>
                  </a:cubicBezTo>
                  <a:cubicBezTo>
                    <a:pt x="173300" y="317763"/>
                    <a:pt x="834811" y="-107624"/>
                    <a:pt x="1518230" y="23821"/>
                  </a:cubicBezTo>
                  <a:cubicBezTo>
                    <a:pt x="2031056" y="122500"/>
                    <a:pt x="2433582" y="515407"/>
                    <a:pt x="2548073" y="1019755"/>
                  </a:cubicBezTo>
                  <a:cubicBezTo>
                    <a:pt x="2557883" y="1063094"/>
                    <a:pt x="2528737" y="1105671"/>
                    <a:pt x="2484827" y="1112815"/>
                  </a:cubicBezTo>
                  <a:lnTo>
                    <a:pt x="2438821" y="1120244"/>
                  </a:lnTo>
                  <a:cubicBezTo>
                    <a:pt x="2398244" y="1126816"/>
                    <a:pt x="2360049" y="1100527"/>
                    <a:pt x="2350810" y="1060522"/>
                  </a:cubicBezTo>
                  <a:cubicBezTo>
                    <a:pt x="2220984" y="495880"/>
                    <a:pt x="1673011" y="121643"/>
                    <a:pt x="1092938" y="215845"/>
                  </a:cubicBezTo>
                  <a:cubicBezTo>
                    <a:pt x="658027" y="286521"/>
                    <a:pt x="308650" y="607323"/>
                    <a:pt x="198350" y="1029280"/>
                  </a:cubicBezTo>
                  <a:cubicBezTo>
                    <a:pt x="187968" y="1069000"/>
                    <a:pt x="149011" y="1094241"/>
                    <a:pt x="108625" y="1086430"/>
                  </a:cubicBezTo>
                  <a:lnTo>
                    <a:pt x="62905" y="107776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65E6A5B-D6F8-4D71-922F-E210800EF551}"/>
                </a:ext>
              </a:extLst>
            </p:cNvPr>
            <p:cNvSpPr/>
            <p:nvPr/>
          </p:nvSpPr>
          <p:spPr>
            <a:xfrm rot="20318182">
              <a:off x="945317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71E984AB-8FD0-4B0F-9A11-A1A0A504B617}"/>
                </a:ext>
              </a:extLst>
            </p:cNvPr>
            <p:cNvSpPr/>
            <p:nvPr/>
          </p:nvSpPr>
          <p:spPr>
            <a:xfrm rot="1281818" flipH="1">
              <a:off x="1968944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D30D776-D066-4109-8113-D053B563160F}"/>
              </a:ext>
            </a:extLst>
          </p:cNvPr>
          <p:cNvGrpSpPr/>
          <p:nvPr/>
        </p:nvGrpSpPr>
        <p:grpSpPr>
          <a:xfrm rot="19528475">
            <a:off x="3195939" y="583760"/>
            <a:ext cx="552086" cy="865861"/>
            <a:chOff x="3443794" y="982314"/>
            <a:chExt cx="552086" cy="865861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4866C73-8B76-4E8C-9319-8DD97E17EE12}"/>
                </a:ext>
              </a:extLst>
            </p:cNvPr>
            <p:cNvSpPr/>
            <p:nvPr/>
          </p:nvSpPr>
          <p:spPr>
            <a:xfrm>
              <a:off x="3443794" y="982314"/>
              <a:ext cx="552086" cy="865861"/>
            </a:xfrm>
            <a:custGeom>
              <a:avLst/>
              <a:gdLst>
                <a:gd name="connsiteX0" fmla="*/ 1317784 w 1323975"/>
                <a:gd name="connsiteY0" fmla="*/ 1857851 h 2076450"/>
                <a:gd name="connsiteX1" fmla="*/ 1104424 w 1323975"/>
                <a:gd name="connsiteY1" fmla="*/ 2073116 h 2076450"/>
                <a:gd name="connsiteX2" fmla="*/ 228124 w 1323975"/>
                <a:gd name="connsiteY2" fmla="*/ 2075974 h 2076450"/>
                <a:gd name="connsiteX3" fmla="*/ 12859 w 1323975"/>
                <a:gd name="connsiteY3" fmla="*/ 1862614 h 2076450"/>
                <a:gd name="connsiteX4" fmla="*/ 7144 w 1323975"/>
                <a:gd name="connsiteY4" fmla="*/ 225266 h 2076450"/>
                <a:gd name="connsiteX5" fmla="*/ 220504 w 1323975"/>
                <a:gd name="connsiteY5" fmla="*/ 10001 h 2076450"/>
                <a:gd name="connsiteX6" fmla="*/ 1096804 w 1323975"/>
                <a:gd name="connsiteY6" fmla="*/ 7144 h 2076450"/>
                <a:gd name="connsiteX7" fmla="*/ 1312069 w 1323975"/>
                <a:gd name="connsiteY7" fmla="*/ 220504 h 2076450"/>
                <a:gd name="connsiteX8" fmla="*/ 1317784 w 1323975"/>
                <a:gd name="connsiteY8" fmla="*/ 1857851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2076450">
                  <a:moveTo>
                    <a:pt x="1317784" y="1857851"/>
                  </a:moveTo>
                  <a:cubicBezTo>
                    <a:pt x="1317784" y="1975961"/>
                    <a:pt x="1221581" y="2073116"/>
                    <a:pt x="1104424" y="2073116"/>
                  </a:cubicBezTo>
                  <a:lnTo>
                    <a:pt x="228124" y="2075974"/>
                  </a:lnTo>
                  <a:cubicBezTo>
                    <a:pt x="110014" y="2075974"/>
                    <a:pt x="12859" y="1979771"/>
                    <a:pt x="12859" y="1862614"/>
                  </a:cubicBezTo>
                  <a:lnTo>
                    <a:pt x="7144" y="225266"/>
                  </a:lnTo>
                  <a:cubicBezTo>
                    <a:pt x="7144" y="107156"/>
                    <a:pt x="103346" y="10954"/>
                    <a:pt x="220504" y="10001"/>
                  </a:cubicBezTo>
                  <a:lnTo>
                    <a:pt x="1096804" y="7144"/>
                  </a:lnTo>
                  <a:cubicBezTo>
                    <a:pt x="1214914" y="7144"/>
                    <a:pt x="1312069" y="103346"/>
                    <a:pt x="1312069" y="220504"/>
                  </a:cubicBezTo>
                  <a:lnTo>
                    <a:pt x="1317784" y="18578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AAC2E3A-74B4-44D8-AD97-0C1F5981B4CF}"/>
                </a:ext>
              </a:extLst>
            </p:cNvPr>
            <p:cNvSpPr/>
            <p:nvPr/>
          </p:nvSpPr>
          <p:spPr>
            <a:xfrm>
              <a:off x="3509725" y="1045862"/>
              <a:ext cx="417043" cy="417043"/>
            </a:xfrm>
            <a:custGeom>
              <a:avLst/>
              <a:gdLst>
                <a:gd name="connsiteX0" fmla="*/ 504352 w 1000125"/>
                <a:gd name="connsiteY0" fmla="*/ 998699 h 1000125"/>
                <a:gd name="connsiteX1" fmla="*/ 7147 w 1000125"/>
                <a:gd name="connsiteY1" fmla="*/ 504352 h 1000125"/>
                <a:gd name="connsiteX2" fmla="*/ 501494 w 1000125"/>
                <a:gd name="connsiteY2" fmla="*/ 7147 h 1000125"/>
                <a:gd name="connsiteX3" fmla="*/ 998699 w 1000125"/>
                <a:gd name="connsiteY3" fmla="*/ 501494 h 1000125"/>
                <a:gd name="connsiteX4" fmla="*/ 504352 w 1000125"/>
                <a:gd name="connsiteY4" fmla="*/ 998699 h 1000125"/>
                <a:gd name="connsiteX5" fmla="*/ 501494 w 1000125"/>
                <a:gd name="connsiteY5" fmla="*/ 83347 h 1000125"/>
                <a:gd name="connsiteX6" fmla="*/ 83347 w 1000125"/>
                <a:gd name="connsiteY6" fmla="*/ 504352 h 1000125"/>
                <a:gd name="connsiteX7" fmla="*/ 504352 w 1000125"/>
                <a:gd name="connsiteY7" fmla="*/ 922499 h 1000125"/>
                <a:gd name="connsiteX8" fmla="*/ 922499 w 1000125"/>
                <a:gd name="connsiteY8" fmla="*/ 501494 h 1000125"/>
                <a:gd name="connsiteX9" fmla="*/ 501494 w 1000125"/>
                <a:gd name="connsiteY9" fmla="*/ 8334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125" h="1000125">
                  <a:moveTo>
                    <a:pt x="504352" y="998699"/>
                  </a:moveTo>
                  <a:cubicBezTo>
                    <a:pt x="230984" y="999652"/>
                    <a:pt x="8099" y="777719"/>
                    <a:pt x="7147" y="504352"/>
                  </a:cubicBezTo>
                  <a:cubicBezTo>
                    <a:pt x="6194" y="230984"/>
                    <a:pt x="228127" y="8099"/>
                    <a:pt x="501494" y="7147"/>
                  </a:cubicBezTo>
                  <a:cubicBezTo>
                    <a:pt x="774862" y="6194"/>
                    <a:pt x="997747" y="228127"/>
                    <a:pt x="998699" y="501494"/>
                  </a:cubicBezTo>
                  <a:cubicBezTo>
                    <a:pt x="999652" y="774862"/>
                    <a:pt x="777719" y="997747"/>
                    <a:pt x="504352" y="998699"/>
                  </a:cubicBezTo>
                  <a:close/>
                  <a:moveTo>
                    <a:pt x="501494" y="83347"/>
                  </a:moveTo>
                  <a:cubicBezTo>
                    <a:pt x="270037" y="84299"/>
                    <a:pt x="82394" y="272894"/>
                    <a:pt x="83347" y="504352"/>
                  </a:cubicBezTo>
                  <a:cubicBezTo>
                    <a:pt x="84299" y="735809"/>
                    <a:pt x="272894" y="923452"/>
                    <a:pt x="504352" y="922499"/>
                  </a:cubicBezTo>
                  <a:cubicBezTo>
                    <a:pt x="735809" y="921547"/>
                    <a:pt x="923452" y="732952"/>
                    <a:pt x="922499" y="501494"/>
                  </a:cubicBezTo>
                  <a:cubicBezTo>
                    <a:pt x="922499" y="270037"/>
                    <a:pt x="732952" y="82394"/>
                    <a:pt x="501494" y="833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14D355D-16BE-40D3-99FE-72D239F6F646}"/>
                </a:ext>
              </a:extLst>
            </p:cNvPr>
            <p:cNvSpPr/>
            <p:nvPr/>
          </p:nvSpPr>
          <p:spPr>
            <a:xfrm>
              <a:off x="3529584" y="1065721"/>
              <a:ext cx="377325" cy="377325"/>
            </a:xfrm>
            <a:custGeom>
              <a:avLst/>
              <a:gdLst>
                <a:gd name="connsiteX0" fmla="*/ 900592 w 904875"/>
                <a:gd name="connsiteY0" fmla="*/ 451965 h 904875"/>
                <a:gd name="connsiteX1" fmla="*/ 455775 w 904875"/>
                <a:gd name="connsiteY1" fmla="*/ 900592 h 904875"/>
                <a:gd name="connsiteX2" fmla="*/ 7147 w 904875"/>
                <a:gd name="connsiteY2" fmla="*/ 455775 h 904875"/>
                <a:gd name="connsiteX3" fmla="*/ 451965 w 904875"/>
                <a:gd name="connsiteY3" fmla="*/ 7147 h 904875"/>
                <a:gd name="connsiteX4" fmla="*/ 900592 w 904875"/>
                <a:gd name="connsiteY4" fmla="*/ 45196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5" h="904875">
                  <a:moveTo>
                    <a:pt x="900592" y="451965"/>
                  </a:moveTo>
                  <a:cubicBezTo>
                    <a:pt x="901545" y="698662"/>
                    <a:pt x="702472" y="899640"/>
                    <a:pt x="455775" y="900592"/>
                  </a:cubicBezTo>
                  <a:cubicBezTo>
                    <a:pt x="209077" y="901545"/>
                    <a:pt x="8100" y="702472"/>
                    <a:pt x="7147" y="455775"/>
                  </a:cubicBezTo>
                  <a:cubicBezTo>
                    <a:pt x="6195" y="209077"/>
                    <a:pt x="205267" y="8100"/>
                    <a:pt x="451965" y="7147"/>
                  </a:cubicBezTo>
                  <a:cubicBezTo>
                    <a:pt x="698662" y="6195"/>
                    <a:pt x="899640" y="205267"/>
                    <a:pt x="900592" y="4519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DB1D6DB-609F-4FBB-B88A-DE8299DCF94D}"/>
                </a:ext>
              </a:extLst>
            </p:cNvPr>
            <p:cNvSpPr/>
            <p:nvPr/>
          </p:nvSpPr>
          <p:spPr>
            <a:xfrm>
              <a:off x="3573274" y="1492693"/>
              <a:ext cx="293916" cy="293916"/>
            </a:xfrm>
            <a:custGeom>
              <a:avLst/>
              <a:gdLst>
                <a:gd name="connsiteX0" fmla="*/ 354811 w 704850"/>
                <a:gd name="connsiteY0" fmla="*/ 700568 h 704850"/>
                <a:gd name="connsiteX1" fmla="*/ 7148 w 704850"/>
                <a:gd name="connsiteY1" fmla="*/ 354811 h 704850"/>
                <a:gd name="connsiteX2" fmla="*/ 352906 w 704850"/>
                <a:gd name="connsiteY2" fmla="*/ 7148 h 704850"/>
                <a:gd name="connsiteX3" fmla="*/ 700568 w 704850"/>
                <a:gd name="connsiteY3" fmla="*/ 352906 h 704850"/>
                <a:gd name="connsiteX4" fmla="*/ 354811 w 704850"/>
                <a:gd name="connsiteY4" fmla="*/ 700568 h 704850"/>
                <a:gd name="connsiteX5" fmla="*/ 352906 w 704850"/>
                <a:gd name="connsiteY5" fmla="*/ 71918 h 704850"/>
                <a:gd name="connsiteX6" fmla="*/ 71918 w 704850"/>
                <a:gd name="connsiteY6" fmla="*/ 354811 h 704850"/>
                <a:gd name="connsiteX7" fmla="*/ 354811 w 704850"/>
                <a:gd name="connsiteY7" fmla="*/ 635798 h 704850"/>
                <a:gd name="connsiteX8" fmla="*/ 635798 w 704850"/>
                <a:gd name="connsiteY8" fmla="*/ 352906 h 704850"/>
                <a:gd name="connsiteX9" fmla="*/ 352906 w 704850"/>
                <a:gd name="connsiteY9" fmla="*/ 719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704850">
                  <a:moveTo>
                    <a:pt x="354811" y="700568"/>
                  </a:moveTo>
                  <a:cubicBezTo>
                    <a:pt x="163358" y="701521"/>
                    <a:pt x="7148" y="546263"/>
                    <a:pt x="7148" y="354811"/>
                  </a:cubicBezTo>
                  <a:cubicBezTo>
                    <a:pt x="6196" y="163358"/>
                    <a:pt x="161453" y="7148"/>
                    <a:pt x="352906" y="7148"/>
                  </a:cubicBezTo>
                  <a:cubicBezTo>
                    <a:pt x="544358" y="6196"/>
                    <a:pt x="699616" y="161453"/>
                    <a:pt x="700568" y="352906"/>
                  </a:cubicBezTo>
                  <a:cubicBezTo>
                    <a:pt x="701521" y="543406"/>
                    <a:pt x="546263" y="699616"/>
                    <a:pt x="354811" y="700568"/>
                  </a:cubicBezTo>
                  <a:close/>
                  <a:moveTo>
                    <a:pt x="352906" y="71918"/>
                  </a:moveTo>
                  <a:cubicBezTo>
                    <a:pt x="197648" y="72871"/>
                    <a:pt x="70966" y="199553"/>
                    <a:pt x="71918" y="354811"/>
                  </a:cubicBezTo>
                  <a:cubicBezTo>
                    <a:pt x="72871" y="510068"/>
                    <a:pt x="199553" y="636751"/>
                    <a:pt x="354811" y="635798"/>
                  </a:cubicBezTo>
                  <a:cubicBezTo>
                    <a:pt x="510068" y="634846"/>
                    <a:pt x="636751" y="508163"/>
                    <a:pt x="635798" y="352906"/>
                  </a:cubicBezTo>
                  <a:cubicBezTo>
                    <a:pt x="635798" y="196696"/>
                    <a:pt x="508163" y="70966"/>
                    <a:pt x="352906" y="719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83A86CC-8B4C-4A26-BEB7-91B9450926C0}"/>
                </a:ext>
              </a:extLst>
            </p:cNvPr>
            <p:cNvSpPr/>
            <p:nvPr/>
          </p:nvSpPr>
          <p:spPr>
            <a:xfrm>
              <a:off x="3593133" y="1512552"/>
              <a:ext cx="254198" cy="254198"/>
            </a:xfrm>
            <a:custGeom>
              <a:avLst/>
              <a:gdLst>
                <a:gd name="connsiteX0" fmla="*/ 607224 w 609600"/>
                <a:gd name="connsiteY0" fmla="*/ 306234 h 609600"/>
                <a:gd name="connsiteX1" fmla="*/ 308139 w 609600"/>
                <a:gd name="connsiteY1" fmla="*/ 607224 h 609600"/>
                <a:gd name="connsiteX2" fmla="*/ 7149 w 609600"/>
                <a:gd name="connsiteY2" fmla="*/ 308139 h 609600"/>
                <a:gd name="connsiteX3" fmla="*/ 306234 w 609600"/>
                <a:gd name="connsiteY3" fmla="*/ 7149 h 609600"/>
                <a:gd name="connsiteX4" fmla="*/ 607224 w 609600"/>
                <a:gd name="connsiteY4" fmla="*/ 30623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609600">
                  <a:moveTo>
                    <a:pt x="607224" y="306234"/>
                  </a:moveTo>
                  <a:cubicBezTo>
                    <a:pt x="608176" y="471969"/>
                    <a:pt x="473874" y="607224"/>
                    <a:pt x="308139" y="607224"/>
                  </a:cubicBezTo>
                  <a:cubicBezTo>
                    <a:pt x="142404" y="608176"/>
                    <a:pt x="7149" y="473874"/>
                    <a:pt x="7149" y="308139"/>
                  </a:cubicBezTo>
                  <a:cubicBezTo>
                    <a:pt x="6196" y="142404"/>
                    <a:pt x="140499" y="7149"/>
                    <a:pt x="306234" y="7149"/>
                  </a:cubicBezTo>
                  <a:cubicBezTo>
                    <a:pt x="471969" y="6196"/>
                    <a:pt x="606271" y="140499"/>
                    <a:pt x="607224" y="3062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E3A287D-2395-4266-BAE3-20E5172D76F9}"/>
                </a:ext>
              </a:extLst>
            </p:cNvPr>
            <p:cNvSpPr/>
            <p:nvPr/>
          </p:nvSpPr>
          <p:spPr>
            <a:xfrm>
              <a:off x="3495031" y="103593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7D73EF3-1559-4E50-9A08-526F30B86245}"/>
                </a:ext>
              </a:extLst>
            </p:cNvPr>
            <p:cNvSpPr/>
            <p:nvPr/>
          </p:nvSpPr>
          <p:spPr>
            <a:xfrm>
              <a:off x="3902939" y="103871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0966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5AE030F-994B-4100-BE92-C448FA33FFE0}"/>
                </a:ext>
              </a:extLst>
            </p:cNvPr>
            <p:cNvSpPr/>
            <p:nvPr/>
          </p:nvSpPr>
          <p:spPr>
            <a:xfrm>
              <a:off x="3492250" y="176675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8EED0A0-EE46-4B8B-AFB2-6712BF3C3E54}"/>
                </a:ext>
              </a:extLst>
            </p:cNvPr>
            <p:cNvSpPr/>
            <p:nvPr/>
          </p:nvSpPr>
          <p:spPr>
            <a:xfrm>
              <a:off x="3900159" y="176953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1319F09-E647-431F-A80A-8C5DEEE86508}"/>
                </a:ext>
              </a:extLst>
            </p:cNvPr>
            <p:cNvSpPr/>
            <p:nvPr/>
          </p:nvSpPr>
          <p:spPr>
            <a:xfrm>
              <a:off x="3591147" y="1127284"/>
              <a:ext cx="254198" cy="254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7119F30-D99A-4470-94FE-E316C9D0BF33}"/>
                </a:ext>
              </a:extLst>
            </p:cNvPr>
            <p:cNvSpPr/>
            <p:nvPr/>
          </p:nvSpPr>
          <p:spPr>
            <a:xfrm>
              <a:off x="3627339" y="1163476"/>
              <a:ext cx="181815" cy="181815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960187E-658B-410E-8CEB-B8BF42E2C9FF}"/>
                </a:ext>
              </a:extLst>
            </p:cNvPr>
            <p:cNvSpPr/>
            <p:nvPr/>
          </p:nvSpPr>
          <p:spPr>
            <a:xfrm>
              <a:off x="3684486" y="1220623"/>
              <a:ext cx="67521" cy="67521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035C5B9-CD4C-46FE-BC81-D23661E18304}"/>
                </a:ext>
              </a:extLst>
            </p:cNvPr>
            <p:cNvSpPr/>
            <p:nvPr/>
          </p:nvSpPr>
          <p:spPr>
            <a:xfrm>
              <a:off x="3647799" y="1567218"/>
              <a:ext cx="144867" cy="144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1E45E9D-D115-423C-B7DA-90113250F39D}"/>
                </a:ext>
              </a:extLst>
            </p:cNvPr>
            <p:cNvSpPr/>
            <p:nvPr/>
          </p:nvSpPr>
          <p:spPr>
            <a:xfrm>
              <a:off x="3674512" y="1593931"/>
              <a:ext cx="91440" cy="91440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9FE252B-C6DD-4120-8FEA-C249EC7270AC}"/>
                </a:ext>
              </a:extLst>
            </p:cNvPr>
            <p:cNvSpPr/>
            <p:nvPr/>
          </p:nvSpPr>
          <p:spPr>
            <a:xfrm>
              <a:off x="3700992" y="1620411"/>
              <a:ext cx="38480" cy="38480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0290E06A-88E9-4EDE-A6FF-3E238D2B8BCD}"/>
              </a:ext>
            </a:extLst>
          </p:cNvPr>
          <p:cNvSpPr/>
          <p:nvPr/>
        </p:nvSpPr>
        <p:spPr>
          <a:xfrm rot="3040826">
            <a:off x="4059877" y="2417094"/>
            <a:ext cx="633296" cy="591669"/>
          </a:xfrm>
          <a:custGeom>
            <a:avLst/>
            <a:gdLst>
              <a:gd name="connsiteX0" fmla="*/ 718203 w 785745"/>
              <a:gd name="connsiteY0" fmla="*/ 378654 h 734097"/>
              <a:gd name="connsiteX1" fmla="*/ 785745 w 785745"/>
              <a:gd name="connsiteY1" fmla="*/ 446195 h 734097"/>
              <a:gd name="connsiteX2" fmla="*/ 718203 w 785745"/>
              <a:gd name="connsiteY2" fmla="*/ 513737 h 734097"/>
              <a:gd name="connsiteX3" fmla="*/ 650662 w 785745"/>
              <a:gd name="connsiteY3" fmla="*/ 446195 h 734097"/>
              <a:gd name="connsiteX4" fmla="*/ 718203 w 785745"/>
              <a:gd name="connsiteY4" fmla="*/ 378654 h 734097"/>
              <a:gd name="connsiteX5" fmla="*/ 718203 w 785745"/>
              <a:gd name="connsiteY5" fmla="*/ 158906 h 734097"/>
              <a:gd name="connsiteX6" fmla="*/ 785745 w 785745"/>
              <a:gd name="connsiteY6" fmla="*/ 226448 h 734097"/>
              <a:gd name="connsiteX7" fmla="*/ 718203 w 785745"/>
              <a:gd name="connsiteY7" fmla="*/ 293989 h 734097"/>
              <a:gd name="connsiteX8" fmla="*/ 650662 w 785745"/>
              <a:gd name="connsiteY8" fmla="*/ 226448 h 734097"/>
              <a:gd name="connsiteX9" fmla="*/ 718203 w 785745"/>
              <a:gd name="connsiteY9" fmla="*/ 158906 h 734097"/>
              <a:gd name="connsiteX10" fmla="*/ 303461 w 785745"/>
              <a:gd name="connsiteY10" fmla="*/ 1486 h 734097"/>
              <a:gd name="connsiteX11" fmla="*/ 366721 w 785745"/>
              <a:gd name="connsiteY11" fmla="*/ 2913 h 734097"/>
              <a:gd name="connsiteX12" fmla="*/ 383369 w 785745"/>
              <a:gd name="connsiteY12" fmla="*/ 6243 h 734097"/>
              <a:gd name="connsiteX13" fmla="*/ 391930 w 785745"/>
              <a:gd name="connsiteY13" fmla="*/ 8145 h 734097"/>
              <a:gd name="connsiteX14" fmla="*/ 399065 w 785745"/>
              <a:gd name="connsiteY14" fmla="*/ 10048 h 734097"/>
              <a:gd name="connsiteX15" fmla="*/ 402394 w 785745"/>
              <a:gd name="connsiteY15" fmla="*/ 10999 h 734097"/>
              <a:gd name="connsiteX16" fmla="*/ 407151 w 785745"/>
              <a:gd name="connsiteY16" fmla="*/ 12426 h 734097"/>
              <a:gd name="connsiteX17" fmla="*/ 415237 w 785745"/>
              <a:gd name="connsiteY17" fmla="*/ 15280 h 734097"/>
              <a:gd name="connsiteX18" fmla="*/ 430933 w 785745"/>
              <a:gd name="connsiteY18" fmla="*/ 21463 h 734097"/>
              <a:gd name="connsiteX19" fmla="*/ 546039 w 785745"/>
              <a:gd name="connsiteY19" fmla="*/ 107079 h 734097"/>
              <a:gd name="connsiteX20" fmla="*/ 610726 w 785745"/>
              <a:gd name="connsiteY20" fmla="*/ 243113 h 734097"/>
              <a:gd name="connsiteX21" fmla="*/ 615007 w 785745"/>
              <a:gd name="connsiteY21" fmla="*/ 395795 h 734097"/>
              <a:gd name="connsiteX22" fmla="*/ 596457 w 785745"/>
              <a:gd name="connsiteY22" fmla="*/ 469995 h 734097"/>
              <a:gd name="connsiteX23" fmla="*/ 565540 w 785745"/>
              <a:gd name="connsiteY23" fmla="*/ 539439 h 734097"/>
              <a:gd name="connsiteX24" fmla="*/ 466606 w 785745"/>
              <a:gd name="connsiteY24" fmla="*/ 647886 h 734097"/>
              <a:gd name="connsiteX25" fmla="*/ 438068 w 785745"/>
              <a:gd name="connsiteY25" fmla="*/ 667863 h 734097"/>
              <a:gd name="connsiteX26" fmla="*/ 408578 w 785745"/>
              <a:gd name="connsiteY26" fmla="*/ 684510 h 734097"/>
              <a:gd name="connsiteX27" fmla="*/ 348647 w 785745"/>
              <a:gd name="connsiteY27" fmla="*/ 710671 h 734097"/>
              <a:gd name="connsiteX28" fmla="*/ 232114 w 785745"/>
              <a:gd name="connsiteY28" fmla="*/ 733502 h 734097"/>
              <a:gd name="connsiteX29" fmla="*/ 133180 w 785745"/>
              <a:gd name="connsiteY29" fmla="*/ 727794 h 734097"/>
              <a:gd name="connsiteX30" fmla="*/ 59931 w 785745"/>
              <a:gd name="connsiteY30" fmla="*/ 709720 h 734097"/>
              <a:gd name="connsiteX31" fmla="*/ 15221 w 785745"/>
              <a:gd name="connsiteY31" fmla="*/ 691645 h 734097"/>
              <a:gd name="connsiteX32" fmla="*/ 0 w 785745"/>
              <a:gd name="connsiteY32" fmla="*/ 684035 h 734097"/>
              <a:gd name="connsiteX33" fmla="*/ 16172 w 785745"/>
              <a:gd name="connsiteY33" fmla="*/ 688791 h 734097"/>
              <a:gd name="connsiteX34" fmla="*/ 62309 w 785745"/>
              <a:gd name="connsiteY34" fmla="*/ 699731 h 734097"/>
              <a:gd name="connsiteX35" fmla="*/ 135083 w 785745"/>
              <a:gd name="connsiteY35" fmla="*/ 707341 h 734097"/>
              <a:gd name="connsiteX36" fmla="*/ 228785 w 785745"/>
              <a:gd name="connsiteY36" fmla="*/ 701634 h 734097"/>
              <a:gd name="connsiteX37" fmla="*/ 332475 w 785745"/>
              <a:gd name="connsiteY37" fmla="*/ 670241 h 734097"/>
              <a:gd name="connsiteX38" fmla="*/ 433311 w 785745"/>
              <a:gd name="connsiteY38" fmla="*/ 606029 h 734097"/>
              <a:gd name="connsiteX39" fmla="*/ 476595 w 785745"/>
              <a:gd name="connsiteY39" fmla="*/ 561319 h 734097"/>
              <a:gd name="connsiteX40" fmla="*/ 510365 w 785745"/>
              <a:gd name="connsiteY40" fmla="*/ 509474 h 734097"/>
              <a:gd name="connsiteX41" fmla="*/ 533672 w 785745"/>
              <a:gd name="connsiteY41" fmla="*/ 450018 h 734097"/>
              <a:gd name="connsiteX42" fmla="*/ 546039 w 785745"/>
              <a:gd name="connsiteY42" fmla="*/ 386758 h 734097"/>
              <a:gd name="connsiteX43" fmla="*/ 538428 w 785745"/>
              <a:gd name="connsiteY43" fmla="*/ 260712 h 734097"/>
              <a:gd name="connsiteX44" fmla="*/ 517976 w 785745"/>
              <a:gd name="connsiteY44" fmla="*/ 203635 h 734097"/>
              <a:gd name="connsiteX45" fmla="*/ 487059 w 785745"/>
              <a:gd name="connsiteY45" fmla="*/ 154644 h 734097"/>
              <a:gd name="connsiteX46" fmla="*/ 402394 w 785745"/>
              <a:gd name="connsiteY46" fmla="*/ 86627 h 734097"/>
              <a:gd name="connsiteX47" fmla="*/ 308217 w 785745"/>
              <a:gd name="connsiteY47" fmla="*/ 64271 h 734097"/>
              <a:gd name="connsiteX48" fmla="*/ 227358 w 785745"/>
              <a:gd name="connsiteY48" fmla="*/ 83773 h 734097"/>
              <a:gd name="connsiteX49" fmla="*/ 219272 w 785745"/>
              <a:gd name="connsiteY49" fmla="*/ 87578 h 734097"/>
              <a:gd name="connsiteX50" fmla="*/ 313925 w 785745"/>
              <a:gd name="connsiteY50" fmla="*/ 195549 h 734097"/>
              <a:gd name="connsiteX51" fmla="*/ 205478 w 785745"/>
              <a:gd name="connsiteY51" fmla="*/ 294483 h 734097"/>
              <a:gd name="connsiteX52" fmla="*/ 102263 w 785745"/>
              <a:gd name="connsiteY52" fmla="*/ 191268 h 734097"/>
              <a:gd name="connsiteX53" fmla="*/ 107020 w 785745"/>
              <a:gd name="connsiteY53" fmla="*/ 149412 h 734097"/>
              <a:gd name="connsiteX54" fmla="*/ 107495 w 785745"/>
              <a:gd name="connsiteY54" fmla="*/ 147033 h 734097"/>
              <a:gd name="connsiteX55" fmla="*/ 111776 w 785745"/>
              <a:gd name="connsiteY55" fmla="*/ 134191 h 734097"/>
              <a:gd name="connsiteX56" fmla="*/ 136510 w 785745"/>
              <a:gd name="connsiteY56" fmla="*/ 89480 h 734097"/>
              <a:gd name="connsiteX57" fmla="*/ 201197 w 785745"/>
              <a:gd name="connsiteY57" fmla="*/ 35733 h 734097"/>
              <a:gd name="connsiteX58" fmla="*/ 303461 w 785745"/>
              <a:gd name="connsiteY58" fmla="*/ 1486 h 73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85745" h="734097">
                <a:moveTo>
                  <a:pt x="718203" y="378654"/>
                </a:moveTo>
                <a:cubicBezTo>
                  <a:pt x="755779" y="378654"/>
                  <a:pt x="785745" y="409095"/>
                  <a:pt x="785745" y="446195"/>
                </a:cubicBezTo>
                <a:cubicBezTo>
                  <a:pt x="785745" y="483771"/>
                  <a:pt x="755779" y="513737"/>
                  <a:pt x="718203" y="513737"/>
                </a:cubicBezTo>
                <a:cubicBezTo>
                  <a:pt x="680627" y="513737"/>
                  <a:pt x="650662" y="483296"/>
                  <a:pt x="650662" y="446195"/>
                </a:cubicBezTo>
                <a:cubicBezTo>
                  <a:pt x="650662" y="408619"/>
                  <a:pt x="681103" y="378654"/>
                  <a:pt x="718203" y="378654"/>
                </a:cubicBezTo>
                <a:close/>
                <a:moveTo>
                  <a:pt x="718203" y="158906"/>
                </a:moveTo>
                <a:cubicBezTo>
                  <a:pt x="755779" y="158906"/>
                  <a:pt x="785745" y="189348"/>
                  <a:pt x="785745" y="226448"/>
                </a:cubicBezTo>
                <a:cubicBezTo>
                  <a:pt x="785745" y="264024"/>
                  <a:pt x="755303" y="293989"/>
                  <a:pt x="718203" y="293989"/>
                </a:cubicBezTo>
                <a:cubicBezTo>
                  <a:pt x="681103" y="293989"/>
                  <a:pt x="651137" y="263548"/>
                  <a:pt x="650662" y="226448"/>
                </a:cubicBezTo>
                <a:cubicBezTo>
                  <a:pt x="650662" y="188872"/>
                  <a:pt x="680627" y="158906"/>
                  <a:pt x="718203" y="158906"/>
                </a:cubicBezTo>
                <a:close/>
                <a:moveTo>
                  <a:pt x="303461" y="1486"/>
                </a:moveTo>
                <a:cubicBezTo>
                  <a:pt x="323913" y="-892"/>
                  <a:pt x="345317" y="-416"/>
                  <a:pt x="366721" y="2913"/>
                </a:cubicBezTo>
                <a:cubicBezTo>
                  <a:pt x="372429" y="3865"/>
                  <a:pt x="377661" y="4816"/>
                  <a:pt x="383369" y="6243"/>
                </a:cubicBezTo>
                <a:lnTo>
                  <a:pt x="391930" y="8145"/>
                </a:lnTo>
                <a:lnTo>
                  <a:pt x="399065" y="10048"/>
                </a:lnTo>
                <a:lnTo>
                  <a:pt x="402394" y="10999"/>
                </a:lnTo>
                <a:lnTo>
                  <a:pt x="407151" y="12426"/>
                </a:lnTo>
                <a:lnTo>
                  <a:pt x="415237" y="15280"/>
                </a:lnTo>
                <a:cubicBezTo>
                  <a:pt x="420469" y="17183"/>
                  <a:pt x="425701" y="19085"/>
                  <a:pt x="430933" y="21463"/>
                </a:cubicBezTo>
                <a:cubicBezTo>
                  <a:pt x="473265" y="39062"/>
                  <a:pt x="514171" y="68076"/>
                  <a:pt x="546039" y="107079"/>
                </a:cubicBezTo>
                <a:cubicBezTo>
                  <a:pt x="578383" y="145606"/>
                  <a:pt x="600738" y="193646"/>
                  <a:pt x="610726" y="243113"/>
                </a:cubicBezTo>
                <a:cubicBezTo>
                  <a:pt x="621666" y="293056"/>
                  <a:pt x="623093" y="345377"/>
                  <a:pt x="615007" y="395795"/>
                </a:cubicBezTo>
                <a:cubicBezTo>
                  <a:pt x="610726" y="421004"/>
                  <a:pt x="604543" y="445737"/>
                  <a:pt x="596457" y="469995"/>
                </a:cubicBezTo>
                <a:cubicBezTo>
                  <a:pt x="588371" y="493777"/>
                  <a:pt x="578383" y="518035"/>
                  <a:pt x="565540" y="539439"/>
                </a:cubicBezTo>
                <a:cubicBezTo>
                  <a:pt x="540331" y="583198"/>
                  <a:pt x="504182" y="619823"/>
                  <a:pt x="466606" y="647886"/>
                </a:cubicBezTo>
                <a:cubicBezTo>
                  <a:pt x="457569" y="655021"/>
                  <a:pt x="447581" y="661680"/>
                  <a:pt x="438068" y="667863"/>
                </a:cubicBezTo>
                <a:cubicBezTo>
                  <a:pt x="428555" y="673571"/>
                  <a:pt x="418566" y="679278"/>
                  <a:pt x="408578" y="684510"/>
                </a:cubicBezTo>
                <a:cubicBezTo>
                  <a:pt x="388601" y="694975"/>
                  <a:pt x="368624" y="703536"/>
                  <a:pt x="348647" y="710671"/>
                </a:cubicBezTo>
                <a:cubicBezTo>
                  <a:pt x="308693" y="724940"/>
                  <a:pt x="268263" y="731599"/>
                  <a:pt x="232114" y="733502"/>
                </a:cubicBezTo>
                <a:cubicBezTo>
                  <a:pt x="195489" y="735404"/>
                  <a:pt x="162194" y="732550"/>
                  <a:pt x="133180" y="727794"/>
                </a:cubicBezTo>
                <a:cubicBezTo>
                  <a:pt x="104166" y="723038"/>
                  <a:pt x="79908" y="716379"/>
                  <a:pt x="59931" y="709720"/>
                </a:cubicBezTo>
                <a:cubicBezTo>
                  <a:pt x="40430" y="703061"/>
                  <a:pt x="25209" y="696402"/>
                  <a:pt x="15221" y="691645"/>
                </a:cubicBezTo>
                <a:cubicBezTo>
                  <a:pt x="5232" y="686413"/>
                  <a:pt x="0" y="684035"/>
                  <a:pt x="0" y="684035"/>
                </a:cubicBezTo>
                <a:cubicBezTo>
                  <a:pt x="0" y="684035"/>
                  <a:pt x="5708" y="685462"/>
                  <a:pt x="16172" y="688791"/>
                </a:cubicBezTo>
                <a:cubicBezTo>
                  <a:pt x="26636" y="692121"/>
                  <a:pt x="42332" y="695926"/>
                  <a:pt x="62309" y="699731"/>
                </a:cubicBezTo>
                <a:cubicBezTo>
                  <a:pt x="82286" y="703536"/>
                  <a:pt x="107020" y="706390"/>
                  <a:pt x="135083" y="707341"/>
                </a:cubicBezTo>
                <a:cubicBezTo>
                  <a:pt x="163146" y="708293"/>
                  <a:pt x="195014" y="706866"/>
                  <a:pt x="228785" y="701634"/>
                </a:cubicBezTo>
                <a:cubicBezTo>
                  <a:pt x="262555" y="695926"/>
                  <a:pt x="297277" y="686413"/>
                  <a:pt x="332475" y="670241"/>
                </a:cubicBezTo>
                <a:cubicBezTo>
                  <a:pt x="367672" y="654545"/>
                  <a:pt x="402394" y="632665"/>
                  <a:pt x="433311" y="606029"/>
                </a:cubicBezTo>
                <a:cubicBezTo>
                  <a:pt x="448532" y="592236"/>
                  <a:pt x="463277" y="577491"/>
                  <a:pt x="476595" y="561319"/>
                </a:cubicBezTo>
                <a:cubicBezTo>
                  <a:pt x="489437" y="545147"/>
                  <a:pt x="500853" y="528024"/>
                  <a:pt x="510365" y="509474"/>
                </a:cubicBezTo>
                <a:cubicBezTo>
                  <a:pt x="520354" y="490448"/>
                  <a:pt x="527489" y="471422"/>
                  <a:pt x="533672" y="450018"/>
                </a:cubicBezTo>
                <a:cubicBezTo>
                  <a:pt x="539855" y="429090"/>
                  <a:pt x="543661" y="408162"/>
                  <a:pt x="546039" y="386758"/>
                </a:cubicBezTo>
                <a:cubicBezTo>
                  <a:pt x="550795" y="343950"/>
                  <a:pt x="548893" y="300666"/>
                  <a:pt x="538428" y="260712"/>
                </a:cubicBezTo>
                <a:cubicBezTo>
                  <a:pt x="533672" y="240735"/>
                  <a:pt x="526537" y="221709"/>
                  <a:pt x="517976" y="203635"/>
                </a:cubicBezTo>
                <a:cubicBezTo>
                  <a:pt x="509414" y="186036"/>
                  <a:pt x="498950" y="169389"/>
                  <a:pt x="487059" y="154644"/>
                </a:cubicBezTo>
                <a:cubicBezTo>
                  <a:pt x="463752" y="124678"/>
                  <a:pt x="434263" y="101847"/>
                  <a:pt x="402394" y="86627"/>
                </a:cubicBezTo>
                <a:cubicBezTo>
                  <a:pt x="370526" y="70930"/>
                  <a:pt x="338183" y="63796"/>
                  <a:pt x="308217" y="64271"/>
                </a:cubicBezTo>
                <a:cubicBezTo>
                  <a:pt x="278251" y="64747"/>
                  <a:pt x="250664" y="72833"/>
                  <a:pt x="227358" y="83773"/>
                </a:cubicBezTo>
                <a:cubicBezTo>
                  <a:pt x="224504" y="84724"/>
                  <a:pt x="222126" y="86151"/>
                  <a:pt x="219272" y="87578"/>
                </a:cubicBezTo>
                <a:cubicBezTo>
                  <a:pt x="273495" y="93761"/>
                  <a:pt x="315352" y="139899"/>
                  <a:pt x="313925" y="195549"/>
                </a:cubicBezTo>
                <a:cubicBezTo>
                  <a:pt x="312498" y="254053"/>
                  <a:pt x="260177" y="294483"/>
                  <a:pt x="205478" y="294483"/>
                </a:cubicBezTo>
                <a:cubicBezTo>
                  <a:pt x="155060" y="294483"/>
                  <a:pt x="100361" y="249297"/>
                  <a:pt x="102263" y="191268"/>
                </a:cubicBezTo>
                <a:cubicBezTo>
                  <a:pt x="102263" y="176523"/>
                  <a:pt x="101312" y="162254"/>
                  <a:pt x="107020" y="149412"/>
                </a:cubicBezTo>
                <a:cubicBezTo>
                  <a:pt x="107020" y="148936"/>
                  <a:pt x="107020" y="147985"/>
                  <a:pt x="107495" y="147033"/>
                </a:cubicBezTo>
                <a:cubicBezTo>
                  <a:pt x="108447" y="144179"/>
                  <a:pt x="109874" y="139899"/>
                  <a:pt x="111776" y="134191"/>
                </a:cubicBezTo>
                <a:cubicBezTo>
                  <a:pt x="116057" y="123251"/>
                  <a:pt x="123192" y="107079"/>
                  <a:pt x="136510" y="89480"/>
                </a:cubicBezTo>
                <a:cubicBezTo>
                  <a:pt x="149352" y="71406"/>
                  <a:pt x="173610" y="51905"/>
                  <a:pt x="201197" y="35733"/>
                </a:cubicBezTo>
                <a:cubicBezTo>
                  <a:pt x="228785" y="19561"/>
                  <a:pt x="263031" y="5767"/>
                  <a:pt x="303461" y="148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61E7A372-3014-411B-BD2F-A60B1AFB45AB}"/>
              </a:ext>
            </a:extLst>
          </p:cNvPr>
          <p:cNvGrpSpPr/>
          <p:nvPr/>
        </p:nvGrpSpPr>
        <p:grpSpPr>
          <a:xfrm rot="13645319">
            <a:off x="4791624" y="2065624"/>
            <a:ext cx="1771456" cy="1260214"/>
            <a:chOff x="1276544" y="-21"/>
            <a:chExt cx="9638369" cy="6856739"/>
          </a:xfrm>
        </p:grpSpPr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691AFFC-9323-4F65-BAA3-ECE0D6D6F69A}"/>
                </a:ext>
              </a:extLst>
            </p:cNvPr>
            <p:cNvSpPr/>
            <p:nvPr/>
          </p:nvSpPr>
          <p:spPr>
            <a:xfrm>
              <a:off x="4855605" y="-21"/>
              <a:ext cx="6059308" cy="3993185"/>
            </a:xfrm>
            <a:custGeom>
              <a:avLst/>
              <a:gdLst>
                <a:gd name="connsiteX0" fmla="*/ 269798 w 6059308"/>
                <a:gd name="connsiteY0" fmla="*/ 3232098 h 3993185"/>
                <a:gd name="connsiteX1" fmla="*/ 623551 w 6059308"/>
                <a:gd name="connsiteY1" fmla="*/ 3828895 h 3993185"/>
                <a:gd name="connsiteX2" fmla="*/ 357294 w 6059308"/>
                <a:gd name="connsiteY2" fmla="*/ 3993185 h 3993185"/>
                <a:gd name="connsiteX3" fmla="*/ 380355 w 6059308"/>
                <a:gd name="connsiteY3" fmla="*/ 3849996 h 3993185"/>
                <a:gd name="connsiteX4" fmla="*/ 0 w 6059308"/>
                <a:gd name="connsiteY4" fmla="*/ 3385989 h 3993185"/>
                <a:gd name="connsiteX5" fmla="*/ 497167 w 6059308"/>
                <a:gd name="connsiteY5" fmla="*/ 3102474 h 3993185"/>
                <a:gd name="connsiteX6" fmla="*/ 846172 w 6059308"/>
                <a:gd name="connsiteY6" fmla="*/ 3691584 h 3993185"/>
                <a:gd name="connsiteX7" fmla="*/ 692206 w 6059308"/>
                <a:gd name="connsiteY7" fmla="*/ 3786541 h 3993185"/>
                <a:gd name="connsiteX8" fmla="*/ 339961 w 6059308"/>
                <a:gd name="connsiteY8" fmla="*/ 3192080 h 3993185"/>
                <a:gd name="connsiteX9" fmla="*/ 755963 w 6059308"/>
                <a:gd name="connsiteY9" fmla="*/ 2954839 h 3993185"/>
                <a:gd name="connsiteX10" fmla="*/ 1099390 w 6059308"/>
                <a:gd name="connsiteY10" fmla="*/ 3534604 h 3993185"/>
                <a:gd name="connsiteX11" fmla="*/ 1125466 w 6059308"/>
                <a:gd name="connsiteY11" fmla="*/ 3519230 h 3993185"/>
                <a:gd name="connsiteX12" fmla="*/ 914903 w 6059308"/>
                <a:gd name="connsiteY12" fmla="*/ 3649155 h 3993185"/>
                <a:gd name="connsiteX13" fmla="*/ 567255 w 6059308"/>
                <a:gd name="connsiteY13" fmla="*/ 3062457 h 3993185"/>
                <a:gd name="connsiteX14" fmla="*/ 1368359 w 6059308"/>
                <a:gd name="connsiteY14" fmla="*/ 2605834 h 3993185"/>
                <a:gd name="connsiteX15" fmla="*/ 1699503 w 6059308"/>
                <a:gd name="connsiteY15" fmla="*/ 3165100 h 3993185"/>
                <a:gd name="connsiteX16" fmla="*/ 1168272 w 6059308"/>
                <a:gd name="connsiteY16" fmla="*/ 3492852 h 3993185"/>
                <a:gd name="connsiteX17" fmla="*/ 826276 w 6059308"/>
                <a:gd name="connsiteY17" fmla="*/ 2914821 h 3993185"/>
                <a:gd name="connsiteX18" fmla="*/ 1067964 w 6059308"/>
                <a:gd name="connsiteY18" fmla="*/ 2776983 h 3993185"/>
                <a:gd name="connsiteX19" fmla="*/ 1049123 w 6059308"/>
                <a:gd name="connsiteY19" fmla="*/ 2788212 h 3993185"/>
                <a:gd name="connsiteX20" fmla="*/ 1386597 w 6059308"/>
                <a:gd name="connsiteY20" fmla="*/ 3358104 h 3993185"/>
                <a:gd name="connsiteX21" fmla="*/ 1455328 w 6059308"/>
                <a:gd name="connsiteY21" fmla="*/ 3315147 h 3993185"/>
                <a:gd name="connsiteX22" fmla="*/ 1119211 w 6059308"/>
                <a:gd name="connsiteY22" fmla="*/ 2747742 h 3993185"/>
                <a:gd name="connsiteX23" fmla="*/ 1346203 w 6059308"/>
                <a:gd name="connsiteY23" fmla="*/ 2618269 h 3993185"/>
                <a:gd name="connsiteX24" fmla="*/ 1368359 w 6059308"/>
                <a:gd name="connsiteY24" fmla="*/ 2605834 h 3993185"/>
                <a:gd name="connsiteX25" fmla="*/ 1739144 w 6059308"/>
                <a:gd name="connsiteY25" fmla="*/ 2395271 h 3993185"/>
                <a:gd name="connsiteX26" fmla="*/ 2062601 w 6059308"/>
                <a:gd name="connsiteY26" fmla="*/ 2941273 h 3993185"/>
                <a:gd name="connsiteX27" fmla="*/ 1768611 w 6059308"/>
                <a:gd name="connsiteY27" fmla="*/ 3122897 h 3993185"/>
                <a:gd name="connsiteX28" fmla="*/ 1438749 w 6059308"/>
                <a:gd name="connsiteY28" fmla="*/ 2565968 h 3993185"/>
                <a:gd name="connsiteX29" fmla="*/ 1739144 w 6059308"/>
                <a:gd name="connsiteY29" fmla="*/ 2395271 h 3993185"/>
                <a:gd name="connsiteX30" fmla="*/ 2151151 w 6059308"/>
                <a:gd name="connsiteY30" fmla="*/ 2161572 h 3993185"/>
                <a:gd name="connsiteX31" fmla="*/ 2465790 w 6059308"/>
                <a:gd name="connsiteY31" fmla="*/ 2692351 h 3993185"/>
                <a:gd name="connsiteX32" fmla="*/ 2131482 w 6059308"/>
                <a:gd name="connsiteY32" fmla="*/ 2898995 h 3993185"/>
                <a:gd name="connsiteX33" fmla="*/ 1809683 w 6059308"/>
                <a:gd name="connsiteY33" fmla="*/ 2355631 h 3993185"/>
                <a:gd name="connsiteX34" fmla="*/ 2151151 w 6059308"/>
                <a:gd name="connsiteY34" fmla="*/ 2161572 h 3993185"/>
                <a:gd name="connsiteX35" fmla="*/ 2590893 w 6059308"/>
                <a:gd name="connsiteY35" fmla="*/ 1912197 h 3993185"/>
                <a:gd name="connsiteX36" fmla="*/ 2895810 w 6059308"/>
                <a:gd name="connsiteY36" fmla="*/ 2427150 h 3993185"/>
                <a:gd name="connsiteX37" fmla="*/ 2534748 w 6059308"/>
                <a:gd name="connsiteY37" fmla="*/ 2649997 h 3993185"/>
                <a:gd name="connsiteX38" fmla="*/ 2222068 w 6059308"/>
                <a:gd name="connsiteY38" fmla="*/ 2121781 h 3993185"/>
                <a:gd name="connsiteX39" fmla="*/ 2590893 w 6059308"/>
                <a:gd name="connsiteY39" fmla="*/ 1912197 h 3993185"/>
                <a:gd name="connsiteX40" fmla="*/ 3103283 w 6059308"/>
                <a:gd name="connsiteY40" fmla="*/ 1621674 h 3993185"/>
                <a:gd name="connsiteX41" fmla="*/ 3397273 w 6059308"/>
                <a:gd name="connsiteY41" fmla="*/ 2117786 h 3993185"/>
                <a:gd name="connsiteX42" fmla="*/ 2964993 w 6059308"/>
                <a:gd name="connsiteY42" fmla="*/ 2384570 h 3993185"/>
                <a:gd name="connsiteX43" fmla="*/ 2661583 w 6059308"/>
                <a:gd name="connsiteY43" fmla="*/ 1872556 h 3993185"/>
                <a:gd name="connsiteX44" fmla="*/ 3103283 w 6059308"/>
                <a:gd name="connsiteY44" fmla="*/ 1621674 h 3993185"/>
                <a:gd name="connsiteX45" fmla="*/ 3661570 w 6059308"/>
                <a:gd name="connsiteY45" fmla="*/ 1305226 h 3993185"/>
                <a:gd name="connsiteX46" fmla="*/ 3943577 w 6059308"/>
                <a:gd name="connsiteY46" fmla="*/ 1780614 h 3993185"/>
                <a:gd name="connsiteX47" fmla="*/ 3466230 w 6059308"/>
                <a:gd name="connsiteY47" fmla="*/ 2075131 h 3993185"/>
                <a:gd name="connsiteX48" fmla="*/ 3173898 w 6059308"/>
                <a:gd name="connsiteY48" fmla="*/ 1581807 h 3993185"/>
                <a:gd name="connsiteX49" fmla="*/ 3661570 w 6059308"/>
                <a:gd name="connsiteY49" fmla="*/ 1305226 h 3993185"/>
                <a:gd name="connsiteX50" fmla="*/ 4850264 w 6059308"/>
                <a:gd name="connsiteY50" fmla="*/ 1080269 h 3993185"/>
                <a:gd name="connsiteX51" fmla="*/ 4782287 w 6059308"/>
                <a:gd name="connsiteY51" fmla="*/ 1152693 h 3993185"/>
                <a:gd name="connsiteX52" fmla="*/ 4811302 w 6059308"/>
                <a:gd name="connsiteY52" fmla="*/ 1211626 h 3993185"/>
                <a:gd name="connsiteX53" fmla="*/ 4916131 w 6059308"/>
                <a:gd name="connsiteY53" fmla="*/ 1191203 h 3993185"/>
                <a:gd name="connsiteX54" fmla="*/ 4850264 w 6059308"/>
                <a:gd name="connsiteY54" fmla="*/ 1080269 h 3993185"/>
                <a:gd name="connsiteX55" fmla="*/ 4197925 w 6059308"/>
                <a:gd name="connsiteY55" fmla="*/ 1001062 h 3993185"/>
                <a:gd name="connsiteX56" fmla="*/ 4467874 w 6059308"/>
                <a:gd name="connsiteY56" fmla="*/ 1456931 h 3993185"/>
                <a:gd name="connsiteX57" fmla="*/ 4012307 w 6059308"/>
                <a:gd name="connsiteY57" fmla="*/ 1738259 h 3993185"/>
                <a:gd name="connsiteX58" fmla="*/ 3732184 w 6059308"/>
                <a:gd name="connsiteY58" fmla="*/ 1265283 h 3993185"/>
                <a:gd name="connsiteX59" fmla="*/ 4197925 w 6059308"/>
                <a:gd name="connsiteY59" fmla="*/ 1001062 h 3993185"/>
                <a:gd name="connsiteX60" fmla="*/ 5132573 w 6059308"/>
                <a:gd name="connsiteY60" fmla="*/ 931503 h 3993185"/>
                <a:gd name="connsiteX61" fmla="*/ 4922914 w 6059308"/>
                <a:gd name="connsiteY61" fmla="*/ 1041005 h 3993185"/>
                <a:gd name="connsiteX62" fmla="*/ 4990212 w 6059308"/>
                <a:gd name="connsiteY62" fmla="*/ 1153446 h 3993185"/>
                <a:gd name="connsiteX63" fmla="*/ 5198214 w 6059308"/>
                <a:gd name="connsiteY63" fmla="*/ 1042211 h 3993185"/>
                <a:gd name="connsiteX64" fmla="*/ 5132573 w 6059308"/>
                <a:gd name="connsiteY64" fmla="*/ 931503 h 3993185"/>
                <a:gd name="connsiteX65" fmla="*/ 5430030 w 6059308"/>
                <a:gd name="connsiteY65" fmla="*/ 776934 h 3993185"/>
                <a:gd name="connsiteX66" fmla="*/ 5205826 w 6059308"/>
                <a:gd name="connsiteY66" fmla="*/ 893973 h 3993185"/>
                <a:gd name="connsiteX67" fmla="*/ 5271617 w 6059308"/>
                <a:gd name="connsiteY67" fmla="*/ 1003399 h 3993185"/>
                <a:gd name="connsiteX68" fmla="*/ 5494012 w 6059308"/>
                <a:gd name="connsiteY68" fmla="*/ 883949 h 3993185"/>
                <a:gd name="connsiteX69" fmla="*/ 5430030 w 6059308"/>
                <a:gd name="connsiteY69" fmla="*/ 776934 h 3993185"/>
                <a:gd name="connsiteX70" fmla="*/ 4646107 w 6059308"/>
                <a:gd name="connsiteY70" fmla="*/ 734882 h 3993185"/>
                <a:gd name="connsiteX71" fmla="*/ 4577904 w 6059308"/>
                <a:gd name="connsiteY71" fmla="*/ 818761 h 3993185"/>
                <a:gd name="connsiteX72" fmla="*/ 4616791 w 6059308"/>
                <a:gd name="connsiteY72" fmla="*/ 871515 h 3993185"/>
                <a:gd name="connsiteX73" fmla="*/ 4712577 w 6059308"/>
                <a:gd name="connsiteY73" fmla="*/ 847851 h 3993185"/>
                <a:gd name="connsiteX74" fmla="*/ 4646107 w 6059308"/>
                <a:gd name="connsiteY74" fmla="*/ 734882 h 3993185"/>
                <a:gd name="connsiteX75" fmla="*/ 5620659 w 6059308"/>
                <a:gd name="connsiteY75" fmla="*/ 683442 h 3993185"/>
                <a:gd name="connsiteX76" fmla="*/ 5595148 w 6059308"/>
                <a:gd name="connsiteY76" fmla="*/ 691624 h 3993185"/>
                <a:gd name="connsiteX77" fmla="*/ 5503357 w 6059308"/>
                <a:gd name="connsiteY77" fmla="*/ 738726 h 3993185"/>
                <a:gd name="connsiteX78" fmla="*/ 5567114 w 6059308"/>
                <a:gd name="connsiteY78" fmla="*/ 845439 h 3993185"/>
                <a:gd name="connsiteX79" fmla="*/ 5654007 w 6059308"/>
                <a:gd name="connsiteY79" fmla="*/ 797358 h 3993185"/>
                <a:gd name="connsiteX80" fmla="*/ 5675938 w 6059308"/>
                <a:gd name="connsiteY80" fmla="*/ 711972 h 3993185"/>
                <a:gd name="connsiteX81" fmla="*/ 5620659 w 6059308"/>
                <a:gd name="connsiteY81" fmla="*/ 683442 h 3993185"/>
                <a:gd name="connsiteX82" fmla="*/ 4912966 w 6059308"/>
                <a:gd name="connsiteY82" fmla="*/ 560418 h 3993185"/>
                <a:gd name="connsiteX83" fmla="*/ 4715214 w 6059308"/>
                <a:gd name="connsiteY83" fmla="*/ 689514 h 3993185"/>
                <a:gd name="connsiteX84" fmla="*/ 4781985 w 6059308"/>
                <a:gd name="connsiteY84" fmla="*/ 802407 h 3993185"/>
                <a:gd name="connsiteX85" fmla="*/ 4978456 w 6059308"/>
                <a:gd name="connsiteY85" fmla="*/ 671276 h 3993185"/>
                <a:gd name="connsiteX86" fmla="*/ 4912966 w 6059308"/>
                <a:gd name="connsiteY86" fmla="*/ 560418 h 3993185"/>
                <a:gd name="connsiteX87" fmla="*/ 5193692 w 6059308"/>
                <a:gd name="connsiteY87" fmla="*/ 377437 h 3993185"/>
                <a:gd name="connsiteX88" fmla="*/ 4981847 w 6059308"/>
                <a:gd name="connsiteY88" fmla="*/ 515426 h 3993185"/>
                <a:gd name="connsiteX89" fmla="*/ 5047564 w 6059308"/>
                <a:gd name="connsiteY89" fmla="*/ 625380 h 3993185"/>
                <a:gd name="connsiteX90" fmla="*/ 5257524 w 6059308"/>
                <a:gd name="connsiteY90" fmla="*/ 484678 h 3993185"/>
                <a:gd name="connsiteX91" fmla="*/ 5193692 w 6059308"/>
                <a:gd name="connsiteY91" fmla="*/ 377437 h 3993185"/>
                <a:gd name="connsiteX92" fmla="*/ 5379026 w 6059308"/>
                <a:gd name="connsiteY92" fmla="*/ 270157 h 3993185"/>
                <a:gd name="connsiteX93" fmla="*/ 5358284 w 6059308"/>
                <a:gd name="connsiteY93" fmla="*/ 274793 h 3993185"/>
                <a:gd name="connsiteX94" fmla="*/ 5262649 w 6059308"/>
                <a:gd name="connsiteY94" fmla="*/ 332069 h 3993185"/>
                <a:gd name="connsiteX95" fmla="*/ 5326406 w 6059308"/>
                <a:gd name="connsiteY95" fmla="*/ 439159 h 3993185"/>
                <a:gd name="connsiteX96" fmla="*/ 5420081 w 6059308"/>
                <a:gd name="connsiteY96" fmla="*/ 375026 h 3993185"/>
                <a:gd name="connsiteX97" fmla="*/ 5434400 w 6059308"/>
                <a:gd name="connsiteY97" fmla="*/ 305014 h 3993185"/>
                <a:gd name="connsiteX98" fmla="*/ 5379026 w 6059308"/>
                <a:gd name="connsiteY98" fmla="*/ 270157 h 3993185"/>
                <a:gd name="connsiteX99" fmla="*/ 5635712 w 6059308"/>
                <a:gd name="connsiteY99" fmla="*/ 294 h 3993185"/>
                <a:gd name="connsiteX100" fmla="*/ 5702465 w 6059308"/>
                <a:gd name="connsiteY100" fmla="*/ 15244 h 3993185"/>
                <a:gd name="connsiteX101" fmla="*/ 6028032 w 6059308"/>
                <a:gd name="connsiteY101" fmla="*/ 383617 h 3993185"/>
                <a:gd name="connsiteX102" fmla="*/ 6059081 w 6059308"/>
                <a:gd name="connsiteY102" fmla="*/ 518064 h 3993185"/>
                <a:gd name="connsiteX103" fmla="*/ 6059308 w 6059308"/>
                <a:gd name="connsiteY103" fmla="*/ 623496 h 3993185"/>
                <a:gd name="connsiteX104" fmla="*/ 5950936 w 6059308"/>
                <a:gd name="connsiteY104" fmla="*/ 740459 h 3993185"/>
                <a:gd name="connsiteX105" fmla="*/ 5642025 w 6059308"/>
                <a:gd name="connsiteY105" fmla="*/ 902865 h 3993185"/>
                <a:gd name="connsiteX106" fmla="*/ 5613160 w 6059308"/>
                <a:gd name="connsiteY106" fmla="*/ 920425 h 3993185"/>
                <a:gd name="connsiteX107" fmla="*/ 5646094 w 6059308"/>
                <a:gd name="connsiteY107" fmla="*/ 988628 h 3993185"/>
                <a:gd name="connsiteX108" fmla="*/ 5641648 w 6059308"/>
                <a:gd name="connsiteY108" fmla="*/ 1105139 h 3993185"/>
                <a:gd name="connsiteX109" fmla="*/ 5547520 w 6059308"/>
                <a:gd name="connsiteY109" fmla="*/ 1109510 h 3993185"/>
                <a:gd name="connsiteX110" fmla="*/ 5509838 w 6059308"/>
                <a:gd name="connsiteY110" fmla="*/ 990964 h 3993185"/>
                <a:gd name="connsiteX111" fmla="*/ 5523178 w 6059308"/>
                <a:gd name="connsiteY111" fmla="*/ 966472 h 3993185"/>
                <a:gd name="connsiteX112" fmla="*/ 5316608 w 6059308"/>
                <a:gd name="connsiteY112" fmla="*/ 1075672 h 3993185"/>
                <a:gd name="connsiteX113" fmla="*/ 5347205 w 6059308"/>
                <a:gd name="connsiteY113" fmla="*/ 1141162 h 3993185"/>
                <a:gd name="connsiteX114" fmla="*/ 5348487 w 6059308"/>
                <a:gd name="connsiteY114" fmla="*/ 1258803 h 3993185"/>
                <a:gd name="connsiteX115" fmla="*/ 5251872 w 6059308"/>
                <a:gd name="connsiteY115" fmla="*/ 1266415 h 3993185"/>
                <a:gd name="connsiteX116" fmla="*/ 5213663 w 6059308"/>
                <a:gd name="connsiteY116" fmla="*/ 1148171 h 3993185"/>
                <a:gd name="connsiteX117" fmla="*/ 5223687 w 6059308"/>
                <a:gd name="connsiteY117" fmla="*/ 1125261 h 3993185"/>
                <a:gd name="connsiteX118" fmla="*/ 5126845 w 6059308"/>
                <a:gd name="connsiteY118" fmla="*/ 1175678 h 3993185"/>
                <a:gd name="connsiteX119" fmla="*/ 5033848 w 6059308"/>
                <a:gd name="connsiteY119" fmla="*/ 1225568 h 3993185"/>
                <a:gd name="connsiteX120" fmla="*/ 5069947 w 6059308"/>
                <a:gd name="connsiteY120" fmla="*/ 1296786 h 3993185"/>
                <a:gd name="connsiteX121" fmla="*/ 5066630 w 6059308"/>
                <a:gd name="connsiteY121" fmla="*/ 1408172 h 3993185"/>
                <a:gd name="connsiteX122" fmla="*/ 4973256 w 6059308"/>
                <a:gd name="connsiteY122" fmla="*/ 1418271 h 3993185"/>
                <a:gd name="connsiteX123" fmla="*/ 4927511 w 6059308"/>
                <a:gd name="connsiteY123" fmla="*/ 1308995 h 3993185"/>
                <a:gd name="connsiteX124" fmla="*/ 4939494 w 6059308"/>
                <a:gd name="connsiteY124" fmla="*/ 1275232 h 3993185"/>
                <a:gd name="connsiteX125" fmla="*/ 4755759 w 6059308"/>
                <a:gd name="connsiteY125" fmla="*/ 1370792 h 3993185"/>
                <a:gd name="connsiteX126" fmla="*/ 4692229 w 6059308"/>
                <a:gd name="connsiteY126" fmla="*/ 1379534 h 3993185"/>
                <a:gd name="connsiteX127" fmla="*/ 4579110 w 6059308"/>
                <a:gd name="connsiteY127" fmla="*/ 1379911 h 3993185"/>
                <a:gd name="connsiteX128" fmla="*/ 4321369 w 6059308"/>
                <a:gd name="connsiteY128" fmla="*/ 944692 h 3993185"/>
                <a:gd name="connsiteX129" fmla="*/ 4370054 w 6059308"/>
                <a:gd name="connsiteY129" fmla="*/ 849207 h 3993185"/>
                <a:gd name="connsiteX130" fmla="*/ 4422204 w 6059308"/>
                <a:gd name="connsiteY130" fmla="*/ 781306 h 3993185"/>
                <a:gd name="connsiteX131" fmla="*/ 4591168 w 6059308"/>
                <a:gd name="connsiteY131" fmla="*/ 670899 h 3993185"/>
                <a:gd name="connsiteX132" fmla="*/ 4480686 w 6059308"/>
                <a:gd name="connsiteY132" fmla="*/ 607218 h 3993185"/>
                <a:gd name="connsiteX133" fmla="*/ 4514223 w 6059308"/>
                <a:gd name="connsiteY133" fmla="*/ 505403 h 3993185"/>
                <a:gd name="connsiteX134" fmla="*/ 4621915 w 6059308"/>
                <a:gd name="connsiteY134" fmla="*/ 540296 h 3993185"/>
                <a:gd name="connsiteX135" fmla="*/ 4647087 w 6059308"/>
                <a:gd name="connsiteY135" fmla="*/ 576470 h 3993185"/>
                <a:gd name="connsiteX136" fmla="*/ 4672635 w 6059308"/>
                <a:gd name="connsiteY136" fmla="*/ 616940 h 3993185"/>
                <a:gd name="connsiteX137" fmla="*/ 4855464 w 6059308"/>
                <a:gd name="connsiteY137" fmla="*/ 496812 h 3993185"/>
                <a:gd name="connsiteX138" fmla="*/ 4749580 w 6059308"/>
                <a:gd name="connsiteY138" fmla="*/ 436823 h 3993185"/>
                <a:gd name="connsiteX139" fmla="*/ 4782363 w 6059308"/>
                <a:gd name="connsiteY139" fmla="*/ 329808 h 3993185"/>
                <a:gd name="connsiteX140" fmla="*/ 4889303 w 6059308"/>
                <a:gd name="connsiteY140" fmla="*/ 366434 h 3993185"/>
                <a:gd name="connsiteX141" fmla="*/ 4939193 w 6059308"/>
                <a:gd name="connsiteY141" fmla="*/ 441571 h 3993185"/>
                <a:gd name="connsiteX142" fmla="*/ 5117124 w 6059308"/>
                <a:gd name="connsiteY142" fmla="*/ 324457 h 3993185"/>
                <a:gd name="connsiteX143" fmla="*/ 5037540 w 6059308"/>
                <a:gd name="connsiteY143" fmla="*/ 265071 h 3993185"/>
                <a:gd name="connsiteX144" fmla="*/ 5058567 w 6059308"/>
                <a:gd name="connsiteY144" fmla="*/ 146978 h 3993185"/>
                <a:gd name="connsiteX145" fmla="*/ 5171083 w 6059308"/>
                <a:gd name="connsiteY145" fmla="*/ 185564 h 3993185"/>
                <a:gd name="connsiteX146" fmla="*/ 5219692 w 6059308"/>
                <a:gd name="connsiteY146" fmla="*/ 257309 h 3993185"/>
                <a:gd name="connsiteX147" fmla="*/ 5568847 w 6059308"/>
                <a:gd name="connsiteY147" fmla="*/ 26096 h 3993185"/>
                <a:gd name="connsiteX148" fmla="*/ 5635712 w 6059308"/>
                <a:gd name="connsiteY148" fmla="*/ 294 h 399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59308" h="3993185">
                  <a:moveTo>
                    <a:pt x="269798" y="3232098"/>
                  </a:moveTo>
                  <a:cubicBezTo>
                    <a:pt x="388419" y="3432337"/>
                    <a:pt x="505909" y="3630390"/>
                    <a:pt x="623551" y="3828895"/>
                  </a:cubicBezTo>
                  <a:lnTo>
                    <a:pt x="357294" y="3993185"/>
                  </a:lnTo>
                  <a:cubicBezTo>
                    <a:pt x="372141" y="3947892"/>
                    <a:pt x="380280" y="3899811"/>
                    <a:pt x="380355" y="3849996"/>
                  </a:cubicBezTo>
                  <a:cubicBezTo>
                    <a:pt x="380506" y="3620216"/>
                    <a:pt x="217195" y="3429096"/>
                    <a:pt x="0" y="3385989"/>
                  </a:cubicBezTo>
                  <a:close/>
                  <a:moveTo>
                    <a:pt x="497167" y="3102474"/>
                  </a:moveTo>
                  <a:cubicBezTo>
                    <a:pt x="614432" y="3300452"/>
                    <a:pt x="729661" y="3494887"/>
                    <a:pt x="846172" y="3691584"/>
                  </a:cubicBezTo>
                  <a:lnTo>
                    <a:pt x="692206" y="3786541"/>
                  </a:lnTo>
                  <a:cubicBezTo>
                    <a:pt x="573811" y="3586754"/>
                    <a:pt x="457150" y="3389907"/>
                    <a:pt x="339961" y="3192080"/>
                  </a:cubicBezTo>
                  <a:close/>
                  <a:moveTo>
                    <a:pt x="755963" y="2954839"/>
                  </a:moveTo>
                  <a:cubicBezTo>
                    <a:pt x="871569" y="3150028"/>
                    <a:pt x="984915" y="3341299"/>
                    <a:pt x="1099390" y="3534604"/>
                  </a:cubicBezTo>
                  <a:cubicBezTo>
                    <a:pt x="1108359" y="3529328"/>
                    <a:pt x="1116950" y="3524279"/>
                    <a:pt x="1125466" y="3519230"/>
                  </a:cubicBezTo>
                  <a:lnTo>
                    <a:pt x="914903" y="3649155"/>
                  </a:lnTo>
                  <a:cubicBezTo>
                    <a:pt x="797940" y="3451780"/>
                    <a:pt x="683238" y="3258174"/>
                    <a:pt x="567255" y="3062457"/>
                  </a:cubicBezTo>
                  <a:close/>
                  <a:moveTo>
                    <a:pt x="1368359" y="2605834"/>
                  </a:moveTo>
                  <a:cubicBezTo>
                    <a:pt x="1478690" y="2792281"/>
                    <a:pt x="1588720" y="2977975"/>
                    <a:pt x="1699503" y="3165100"/>
                  </a:cubicBezTo>
                  <a:lnTo>
                    <a:pt x="1168272" y="3492852"/>
                  </a:lnTo>
                  <a:cubicBezTo>
                    <a:pt x="1054248" y="3300150"/>
                    <a:pt x="941506" y="3109558"/>
                    <a:pt x="826276" y="2914821"/>
                  </a:cubicBezTo>
                  <a:lnTo>
                    <a:pt x="1067964" y="2776983"/>
                  </a:lnTo>
                  <a:cubicBezTo>
                    <a:pt x="1061709" y="2780675"/>
                    <a:pt x="1055529" y="2784444"/>
                    <a:pt x="1049123" y="2788212"/>
                  </a:cubicBezTo>
                  <a:cubicBezTo>
                    <a:pt x="1162243" y="2979331"/>
                    <a:pt x="1274006" y="3167964"/>
                    <a:pt x="1386597" y="3358104"/>
                  </a:cubicBezTo>
                  <a:cubicBezTo>
                    <a:pt x="1410864" y="3342956"/>
                    <a:pt x="1431740" y="3329843"/>
                    <a:pt x="1455328" y="3315147"/>
                  </a:cubicBezTo>
                  <a:cubicBezTo>
                    <a:pt x="1342510" y="3124630"/>
                    <a:pt x="1230973" y="2936450"/>
                    <a:pt x="1119211" y="2747742"/>
                  </a:cubicBezTo>
                  <a:lnTo>
                    <a:pt x="1346203" y="2618269"/>
                  </a:lnTo>
                  <a:cubicBezTo>
                    <a:pt x="1353513" y="2614124"/>
                    <a:pt x="1360823" y="2610054"/>
                    <a:pt x="1368359" y="2605834"/>
                  </a:cubicBezTo>
                  <a:close/>
                  <a:moveTo>
                    <a:pt x="1739144" y="2395271"/>
                  </a:moveTo>
                  <a:cubicBezTo>
                    <a:pt x="1846837" y="2577046"/>
                    <a:pt x="1953627" y="2757389"/>
                    <a:pt x="2062601" y="2941273"/>
                  </a:cubicBezTo>
                  <a:cubicBezTo>
                    <a:pt x="1965308" y="3001337"/>
                    <a:pt x="1868015" y="3061401"/>
                    <a:pt x="1768611" y="3122897"/>
                  </a:cubicBezTo>
                  <a:cubicBezTo>
                    <a:pt x="1658657" y="2937279"/>
                    <a:pt x="1549758" y="2753470"/>
                    <a:pt x="1438749" y="2565968"/>
                  </a:cubicBezTo>
                  <a:cubicBezTo>
                    <a:pt x="1539132" y="2508918"/>
                    <a:pt x="1637631" y="2452924"/>
                    <a:pt x="1739144" y="2395271"/>
                  </a:cubicBezTo>
                  <a:close/>
                  <a:moveTo>
                    <a:pt x="2151151" y="2161572"/>
                  </a:moveTo>
                  <a:cubicBezTo>
                    <a:pt x="2255830" y="2338222"/>
                    <a:pt x="2360057" y="2513968"/>
                    <a:pt x="2465790" y="2692351"/>
                  </a:cubicBezTo>
                  <a:cubicBezTo>
                    <a:pt x="2355987" y="2760253"/>
                    <a:pt x="2245656" y="2828380"/>
                    <a:pt x="2131482" y="2898995"/>
                  </a:cubicBezTo>
                  <a:cubicBezTo>
                    <a:pt x="2023939" y="2717371"/>
                    <a:pt x="1918205" y="2538837"/>
                    <a:pt x="1809683" y="2355631"/>
                  </a:cubicBezTo>
                  <a:cubicBezTo>
                    <a:pt x="1922577" y="2291497"/>
                    <a:pt x="2034942" y="2227665"/>
                    <a:pt x="2151151" y="2161572"/>
                  </a:cubicBezTo>
                  <a:close/>
                  <a:moveTo>
                    <a:pt x="2590893" y="1912197"/>
                  </a:moveTo>
                  <a:cubicBezTo>
                    <a:pt x="2692708" y="2084099"/>
                    <a:pt x="2793769" y="2254871"/>
                    <a:pt x="2895810" y="2427150"/>
                  </a:cubicBezTo>
                  <a:cubicBezTo>
                    <a:pt x="2776209" y="2501005"/>
                    <a:pt x="2657212" y="2574484"/>
                    <a:pt x="2534748" y="2649997"/>
                  </a:cubicBezTo>
                  <a:cubicBezTo>
                    <a:pt x="2430144" y="2473272"/>
                    <a:pt x="2327576" y="2300013"/>
                    <a:pt x="2222068" y="2121781"/>
                  </a:cubicBezTo>
                  <a:cubicBezTo>
                    <a:pt x="2344909" y="2051995"/>
                    <a:pt x="2467072" y="1982586"/>
                    <a:pt x="2590893" y="1912197"/>
                  </a:cubicBezTo>
                  <a:close/>
                  <a:moveTo>
                    <a:pt x="3103283" y="1621674"/>
                  </a:moveTo>
                  <a:cubicBezTo>
                    <a:pt x="3201255" y="1787020"/>
                    <a:pt x="3298548" y="1951159"/>
                    <a:pt x="3397273" y="2117786"/>
                  </a:cubicBezTo>
                  <a:cubicBezTo>
                    <a:pt x="3251672" y="2207619"/>
                    <a:pt x="3109312" y="2295491"/>
                    <a:pt x="2964993" y="2384570"/>
                  </a:cubicBezTo>
                  <a:cubicBezTo>
                    <a:pt x="2864158" y="2214326"/>
                    <a:pt x="2764151" y="2045664"/>
                    <a:pt x="2661583" y="1872556"/>
                  </a:cubicBezTo>
                  <a:cubicBezTo>
                    <a:pt x="2807711" y="1789582"/>
                    <a:pt x="2953915" y="1706532"/>
                    <a:pt x="3103283" y="1621674"/>
                  </a:cubicBezTo>
                  <a:close/>
                  <a:moveTo>
                    <a:pt x="3661570" y="1305226"/>
                  </a:moveTo>
                  <a:cubicBezTo>
                    <a:pt x="3755849" y="1464166"/>
                    <a:pt x="3849373" y="1621749"/>
                    <a:pt x="3943577" y="1780614"/>
                  </a:cubicBezTo>
                  <a:cubicBezTo>
                    <a:pt x="3784260" y="1878886"/>
                    <a:pt x="3625622" y="1976782"/>
                    <a:pt x="3466230" y="2075131"/>
                  </a:cubicBezTo>
                  <a:cubicBezTo>
                    <a:pt x="3368334" y="1910011"/>
                    <a:pt x="3271568" y="1746700"/>
                    <a:pt x="3173898" y="1581807"/>
                  </a:cubicBezTo>
                  <a:cubicBezTo>
                    <a:pt x="3336079" y="1489864"/>
                    <a:pt x="3497053" y="1398525"/>
                    <a:pt x="3661570" y="1305226"/>
                  </a:cubicBezTo>
                  <a:close/>
                  <a:moveTo>
                    <a:pt x="4850264" y="1080269"/>
                  </a:moveTo>
                  <a:cubicBezTo>
                    <a:pt x="4814392" y="1094211"/>
                    <a:pt x="4783569" y="1114032"/>
                    <a:pt x="4782287" y="1152693"/>
                  </a:cubicBezTo>
                  <a:cubicBezTo>
                    <a:pt x="4781609" y="1172588"/>
                    <a:pt x="4795024" y="1201226"/>
                    <a:pt x="4811302" y="1211626"/>
                  </a:cubicBezTo>
                  <a:cubicBezTo>
                    <a:pt x="4847702" y="1235064"/>
                    <a:pt x="4882294" y="1213435"/>
                    <a:pt x="4916131" y="1191203"/>
                  </a:cubicBezTo>
                  <a:cubicBezTo>
                    <a:pt x="4894200" y="1154275"/>
                    <a:pt x="4872722" y="1118177"/>
                    <a:pt x="4850264" y="1080269"/>
                  </a:cubicBezTo>
                  <a:close/>
                  <a:moveTo>
                    <a:pt x="4197925" y="1001062"/>
                  </a:moveTo>
                  <a:cubicBezTo>
                    <a:pt x="4288134" y="1153445"/>
                    <a:pt x="4377288" y="1303869"/>
                    <a:pt x="4467874" y="1456931"/>
                  </a:cubicBezTo>
                  <a:cubicBezTo>
                    <a:pt x="4315114" y="1551285"/>
                    <a:pt x="4164313" y="1644433"/>
                    <a:pt x="4012307" y="1738259"/>
                  </a:cubicBezTo>
                  <a:cubicBezTo>
                    <a:pt x="3918556" y="1579998"/>
                    <a:pt x="3826161" y="1424073"/>
                    <a:pt x="3732184" y="1265283"/>
                  </a:cubicBezTo>
                  <a:cubicBezTo>
                    <a:pt x="3885999" y="1178013"/>
                    <a:pt x="4040794" y="1090216"/>
                    <a:pt x="4197925" y="1001062"/>
                  </a:cubicBezTo>
                  <a:close/>
                  <a:moveTo>
                    <a:pt x="5132573" y="931503"/>
                  </a:moveTo>
                  <a:cubicBezTo>
                    <a:pt x="5061431" y="968657"/>
                    <a:pt x="4993227" y="1004304"/>
                    <a:pt x="4922914" y="1041005"/>
                  </a:cubicBezTo>
                  <a:cubicBezTo>
                    <a:pt x="4945975" y="1079591"/>
                    <a:pt x="4967604" y="1115614"/>
                    <a:pt x="4990212" y="1153446"/>
                  </a:cubicBezTo>
                  <a:cubicBezTo>
                    <a:pt x="5060375" y="1115916"/>
                    <a:pt x="5127298" y="1080118"/>
                    <a:pt x="5198214" y="1042211"/>
                  </a:cubicBezTo>
                  <a:cubicBezTo>
                    <a:pt x="5174701" y="1002495"/>
                    <a:pt x="5153901" y="967376"/>
                    <a:pt x="5132573" y="931503"/>
                  </a:cubicBezTo>
                  <a:close/>
                  <a:moveTo>
                    <a:pt x="5430030" y="776934"/>
                  </a:moveTo>
                  <a:cubicBezTo>
                    <a:pt x="5353913" y="816651"/>
                    <a:pt x="5280509" y="854935"/>
                    <a:pt x="5205826" y="893973"/>
                  </a:cubicBezTo>
                  <a:cubicBezTo>
                    <a:pt x="5229188" y="932784"/>
                    <a:pt x="5250064" y="967527"/>
                    <a:pt x="5271617" y="1003399"/>
                  </a:cubicBezTo>
                  <a:cubicBezTo>
                    <a:pt x="5348110" y="962327"/>
                    <a:pt x="5420232" y="923590"/>
                    <a:pt x="5494012" y="883949"/>
                  </a:cubicBezTo>
                  <a:cubicBezTo>
                    <a:pt x="5472157" y="847323"/>
                    <a:pt x="5451809" y="813335"/>
                    <a:pt x="5430030" y="776934"/>
                  </a:cubicBezTo>
                  <a:close/>
                  <a:moveTo>
                    <a:pt x="4646107" y="734882"/>
                  </a:moveTo>
                  <a:cubicBezTo>
                    <a:pt x="4611441" y="757039"/>
                    <a:pt x="4573307" y="774824"/>
                    <a:pt x="4577904" y="818761"/>
                  </a:cubicBezTo>
                  <a:cubicBezTo>
                    <a:pt x="4579939" y="837903"/>
                    <a:pt x="4599081" y="860813"/>
                    <a:pt x="4616791" y="871515"/>
                  </a:cubicBezTo>
                  <a:cubicBezTo>
                    <a:pt x="4652362" y="892993"/>
                    <a:pt x="4682130" y="869631"/>
                    <a:pt x="4712577" y="847851"/>
                  </a:cubicBezTo>
                  <a:cubicBezTo>
                    <a:pt x="4690496" y="810245"/>
                    <a:pt x="4669243" y="774146"/>
                    <a:pt x="4646107" y="734882"/>
                  </a:cubicBezTo>
                  <a:close/>
                  <a:moveTo>
                    <a:pt x="5620659" y="683442"/>
                  </a:moveTo>
                  <a:cubicBezTo>
                    <a:pt x="5612722" y="684653"/>
                    <a:pt x="5604210" y="687366"/>
                    <a:pt x="5595148" y="691624"/>
                  </a:cubicBezTo>
                  <a:cubicBezTo>
                    <a:pt x="5564853" y="705792"/>
                    <a:pt x="5535612" y="722070"/>
                    <a:pt x="5503357" y="738726"/>
                  </a:cubicBezTo>
                  <a:cubicBezTo>
                    <a:pt x="5525287" y="775503"/>
                    <a:pt x="5545485" y="809340"/>
                    <a:pt x="5567114" y="845439"/>
                  </a:cubicBezTo>
                  <a:cubicBezTo>
                    <a:pt x="5597786" y="828633"/>
                    <a:pt x="5627027" y="814842"/>
                    <a:pt x="5654007" y="797358"/>
                  </a:cubicBezTo>
                  <a:cubicBezTo>
                    <a:pt x="5684830" y="777462"/>
                    <a:pt x="5692744" y="741137"/>
                    <a:pt x="5675938" y="711972"/>
                  </a:cubicBezTo>
                  <a:cubicBezTo>
                    <a:pt x="5663107" y="689702"/>
                    <a:pt x="5644469" y="679811"/>
                    <a:pt x="5620659" y="683442"/>
                  </a:cubicBezTo>
                  <a:close/>
                  <a:moveTo>
                    <a:pt x="4912966" y="560418"/>
                  </a:moveTo>
                  <a:cubicBezTo>
                    <a:pt x="4845065" y="604806"/>
                    <a:pt x="4781534" y="646256"/>
                    <a:pt x="4715214" y="689514"/>
                  </a:cubicBezTo>
                  <a:cubicBezTo>
                    <a:pt x="4737673" y="727497"/>
                    <a:pt x="4759076" y="763671"/>
                    <a:pt x="4781985" y="802407"/>
                  </a:cubicBezTo>
                  <a:cubicBezTo>
                    <a:pt x="4848305" y="758094"/>
                    <a:pt x="4912288" y="715439"/>
                    <a:pt x="4978456" y="671276"/>
                  </a:cubicBezTo>
                  <a:cubicBezTo>
                    <a:pt x="4956375" y="633972"/>
                    <a:pt x="4935650" y="598853"/>
                    <a:pt x="4912966" y="560418"/>
                  </a:cubicBezTo>
                  <a:close/>
                  <a:moveTo>
                    <a:pt x="5193692" y="377437"/>
                  </a:moveTo>
                  <a:cubicBezTo>
                    <a:pt x="5120666" y="424991"/>
                    <a:pt x="5051935" y="469756"/>
                    <a:pt x="4981847" y="515426"/>
                  </a:cubicBezTo>
                  <a:cubicBezTo>
                    <a:pt x="5004231" y="552881"/>
                    <a:pt x="5025181" y="588000"/>
                    <a:pt x="5047564" y="625380"/>
                  </a:cubicBezTo>
                  <a:cubicBezTo>
                    <a:pt x="5118329" y="577977"/>
                    <a:pt x="5187361" y="531780"/>
                    <a:pt x="5257524" y="484678"/>
                  </a:cubicBezTo>
                  <a:cubicBezTo>
                    <a:pt x="5235367" y="447600"/>
                    <a:pt x="5215698" y="414591"/>
                    <a:pt x="5193692" y="377437"/>
                  </a:cubicBezTo>
                  <a:close/>
                  <a:moveTo>
                    <a:pt x="5379026" y="270157"/>
                  </a:moveTo>
                  <a:cubicBezTo>
                    <a:pt x="5371878" y="270078"/>
                    <a:pt x="5364822" y="271534"/>
                    <a:pt x="5358284" y="274793"/>
                  </a:cubicBezTo>
                  <a:cubicBezTo>
                    <a:pt x="5325502" y="291072"/>
                    <a:pt x="5295281" y="312248"/>
                    <a:pt x="5262649" y="332069"/>
                  </a:cubicBezTo>
                  <a:cubicBezTo>
                    <a:pt x="5285257" y="370052"/>
                    <a:pt x="5304927" y="403060"/>
                    <a:pt x="5326406" y="439159"/>
                  </a:cubicBezTo>
                  <a:cubicBezTo>
                    <a:pt x="5358962" y="417153"/>
                    <a:pt x="5390916" y="397860"/>
                    <a:pt x="5420081" y="375026"/>
                  </a:cubicBezTo>
                  <a:cubicBezTo>
                    <a:pt x="5442916" y="357165"/>
                    <a:pt x="5449775" y="332220"/>
                    <a:pt x="5434400" y="305014"/>
                  </a:cubicBezTo>
                  <a:cubicBezTo>
                    <a:pt x="5422756" y="284440"/>
                    <a:pt x="5400473" y="270394"/>
                    <a:pt x="5379026" y="270157"/>
                  </a:cubicBezTo>
                  <a:close/>
                  <a:moveTo>
                    <a:pt x="5635712" y="294"/>
                  </a:moveTo>
                  <a:cubicBezTo>
                    <a:pt x="5657793" y="-1336"/>
                    <a:pt x="5679856" y="3827"/>
                    <a:pt x="5702465" y="15244"/>
                  </a:cubicBezTo>
                  <a:cubicBezTo>
                    <a:pt x="5859597" y="94677"/>
                    <a:pt x="5978594" y="209077"/>
                    <a:pt x="6028032" y="383617"/>
                  </a:cubicBezTo>
                  <a:cubicBezTo>
                    <a:pt x="6040541" y="427855"/>
                    <a:pt x="6048908" y="473223"/>
                    <a:pt x="6059081" y="518064"/>
                  </a:cubicBezTo>
                  <a:cubicBezTo>
                    <a:pt x="6059308" y="553258"/>
                    <a:pt x="6059308" y="588377"/>
                    <a:pt x="6059308" y="623496"/>
                  </a:cubicBezTo>
                  <a:cubicBezTo>
                    <a:pt x="6047626" y="685218"/>
                    <a:pt x="6003765" y="714459"/>
                    <a:pt x="5950936" y="740459"/>
                  </a:cubicBezTo>
                  <a:cubicBezTo>
                    <a:pt x="5846634" y="791781"/>
                    <a:pt x="5744819" y="848303"/>
                    <a:pt x="5642025" y="902865"/>
                  </a:cubicBezTo>
                  <a:cubicBezTo>
                    <a:pt x="5632303" y="908065"/>
                    <a:pt x="5623109" y="914321"/>
                    <a:pt x="5613160" y="920425"/>
                  </a:cubicBezTo>
                  <a:cubicBezTo>
                    <a:pt x="5624616" y="944541"/>
                    <a:pt x="5633659" y="967602"/>
                    <a:pt x="5646094" y="988628"/>
                  </a:cubicBezTo>
                  <a:cubicBezTo>
                    <a:pt x="5673526" y="1035051"/>
                    <a:pt x="5672697" y="1076200"/>
                    <a:pt x="5641648" y="1105139"/>
                  </a:cubicBezTo>
                  <a:cubicBezTo>
                    <a:pt x="5617682" y="1127446"/>
                    <a:pt x="5577438" y="1129255"/>
                    <a:pt x="5547520" y="1109510"/>
                  </a:cubicBezTo>
                  <a:cubicBezTo>
                    <a:pt x="5507653" y="1083133"/>
                    <a:pt x="5491751" y="1033243"/>
                    <a:pt x="5509838" y="990964"/>
                  </a:cubicBezTo>
                  <a:cubicBezTo>
                    <a:pt x="5512174" y="985463"/>
                    <a:pt x="5515566" y="980414"/>
                    <a:pt x="5523178" y="966472"/>
                  </a:cubicBezTo>
                  <a:cubicBezTo>
                    <a:pt x="5449020" y="1005660"/>
                    <a:pt x="5382777" y="1040704"/>
                    <a:pt x="5316608" y="1075672"/>
                  </a:cubicBezTo>
                  <a:cubicBezTo>
                    <a:pt x="5327536" y="1099336"/>
                    <a:pt x="5335374" y="1121492"/>
                    <a:pt x="5347205" y="1141162"/>
                  </a:cubicBezTo>
                  <a:cubicBezTo>
                    <a:pt x="5374110" y="1185852"/>
                    <a:pt x="5375617" y="1230693"/>
                    <a:pt x="5348487" y="1258803"/>
                  </a:cubicBezTo>
                  <a:cubicBezTo>
                    <a:pt x="5324596" y="1283598"/>
                    <a:pt x="5283750" y="1286838"/>
                    <a:pt x="5251872" y="1266415"/>
                  </a:cubicBezTo>
                  <a:cubicBezTo>
                    <a:pt x="5212080" y="1240942"/>
                    <a:pt x="5196631" y="1193388"/>
                    <a:pt x="5213663" y="1148171"/>
                  </a:cubicBezTo>
                  <a:cubicBezTo>
                    <a:pt x="5215698" y="1142669"/>
                    <a:pt x="5218335" y="1137394"/>
                    <a:pt x="5223687" y="1125261"/>
                  </a:cubicBezTo>
                  <a:cubicBezTo>
                    <a:pt x="5187437" y="1144101"/>
                    <a:pt x="5157065" y="1159701"/>
                    <a:pt x="5126845" y="1175678"/>
                  </a:cubicBezTo>
                  <a:cubicBezTo>
                    <a:pt x="5096173" y="1191881"/>
                    <a:pt x="5065726" y="1208461"/>
                    <a:pt x="5033848" y="1225568"/>
                  </a:cubicBezTo>
                  <a:cubicBezTo>
                    <a:pt x="5046660" y="1251192"/>
                    <a:pt x="5056985" y="1274705"/>
                    <a:pt x="5069947" y="1296786"/>
                  </a:cubicBezTo>
                  <a:cubicBezTo>
                    <a:pt x="5093987" y="1337783"/>
                    <a:pt x="5093460" y="1380137"/>
                    <a:pt x="5066630" y="1408172"/>
                  </a:cubicBezTo>
                  <a:cubicBezTo>
                    <a:pt x="5043494" y="1432363"/>
                    <a:pt x="5005210" y="1436508"/>
                    <a:pt x="4973256" y="1418271"/>
                  </a:cubicBezTo>
                  <a:cubicBezTo>
                    <a:pt x="4935575" y="1396717"/>
                    <a:pt x="4915302" y="1348485"/>
                    <a:pt x="4927511" y="1308995"/>
                  </a:cubicBezTo>
                  <a:cubicBezTo>
                    <a:pt x="4930299" y="1299951"/>
                    <a:pt x="4933841" y="1291134"/>
                    <a:pt x="4939494" y="1275232"/>
                  </a:cubicBezTo>
                  <a:cubicBezTo>
                    <a:pt x="4874456" y="1309447"/>
                    <a:pt x="4816049" y="1342154"/>
                    <a:pt x="4755759" y="1370792"/>
                  </a:cubicBezTo>
                  <a:cubicBezTo>
                    <a:pt x="4737296" y="1379534"/>
                    <a:pt x="4713632" y="1378781"/>
                    <a:pt x="4692229" y="1379534"/>
                  </a:cubicBezTo>
                  <a:cubicBezTo>
                    <a:pt x="4655377" y="1380815"/>
                    <a:pt x="4618524" y="1379911"/>
                    <a:pt x="4579110" y="1379911"/>
                  </a:cubicBezTo>
                  <a:cubicBezTo>
                    <a:pt x="4492894" y="1234386"/>
                    <a:pt x="4405625" y="1086976"/>
                    <a:pt x="4321369" y="944692"/>
                  </a:cubicBezTo>
                  <a:cubicBezTo>
                    <a:pt x="4339532" y="910402"/>
                    <a:pt x="4361085" y="881538"/>
                    <a:pt x="4370054" y="849207"/>
                  </a:cubicBezTo>
                  <a:cubicBezTo>
                    <a:pt x="4378946" y="817178"/>
                    <a:pt x="4395752" y="797885"/>
                    <a:pt x="4422204" y="781306"/>
                  </a:cubicBezTo>
                  <a:cubicBezTo>
                    <a:pt x="4476089" y="747543"/>
                    <a:pt x="4528692" y="711897"/>
                    <a:pt x="4591168" y="670899"/>
                  </a:cubicBezTo>
                  <a:cubicBezTo>
                    <a:pt x="4531857" y="674743"/>
                    <a:pt x="4497793" y="652285"/>
                    <a:pt x="4480686" y="607218"/>
                  </a:cubicBezTo>
                  <a:cubicBezTo>
                    <a:pt x="4465388" y="567050"/>
                    <a:pt x="4481138" y="522586"/>
                    <a:pt x="4514223" y="505403"/>
                  </a:cubicBezTo>
                  <a:cubicBezTo>
                    <a:pt x="4549944" y="486939"/>
                    <a:pt x="4596368" y="502087"/>
                    <a:pt x="4621915" y="540296"/>
                  </a:cubicBezTo>
                  <a:cubicBezTo>
                    <a:pt x="4630055" y="552505"/>
                    <a:pt x="4638947" y="564261"/>
                    <a:pt x="4647087" y="576470"/>
                  </a:cubicBezTo>
                  <a:cubicBezTo>
                    <a:pt x="4655301" y="588829"/>
                    <a:pt x="4662988" y="601641"/>
                    <a:pt x="4672635" y="616940"/>
                  </a:cubicBezTo>
                  <a:cubicBezTo>
                    <a:pt x="4731417" y="578279"/>
                    <a:pt x="4789372" y="540220"/>
                    <a:pt x="4855464" y="496812"/>
                  </a:cubicBezTo>
                  <a:cubicBezTo>
                    <a:pt x="4800676" y="498470"/>
                    <a:pt x="4767139" y="478951"/>
                    <a:pt x="4749580" y="436823"/>
                  </a:cubicBezTo>
                  <a:cubicBezTo>
                    <a:pt x="4730815" y="391907"/>
                    <a:pt x="4744757" y="348573"/>
                    <a:pt x="4782363" y="329808"/>
                  </a:cubicBezTo>
                  <a:cubicBezTo>
                    <a:pt x="4818612" y="311721"/>
                    <a:pt x="4864357" y="327547"/>
                    <a:pt x="4889303" y="366434"/>
                  </a:cubicBezTo>
                  <a:cubicBezTo>
                    <a:pt x="4905129" y="391078"/>
                    <a:pt x="4921708" y="415345"/>
                    <a:pt x="4939193" y="441571"/>
                  </a:cubicBezTo>
                  <a:cubicBezTo>
                    <a:pt x="5002120" y="400121"/>
                    <a:pt x="5063315" y="359878"/>
                    <a:pt x="5117124" y="324457"/>
                  </a:cubicBezTo>
                  <a:cubicBezTo>
                    <a:pt x="5090219" y="305014"/>
                    <a:pt x="5057436" y="290167"/>
                    <a:pt x="5037540" y="265071"/>
                  </a:cubicBezTo>
                  <a:cubicBezTo>
                    <a:pt x="5006340" y="225657"/>
                    <a:pt x="5020208" y="168607"/>
                    <a:pt x="5058567" y="146978"/>
                  </a:cubicBezTo>
                  <a:cubicBezTo>
                    <a:pt x="5095720" y="126027"/>
                    <a:pt x="5145460" y="143662"/>
                    <a:pt x="5171083" y="185564"/>
                  </a:cubicBezTo>
                  <a:cubicBezTo>
                    <a:pt x="5185779" y="209529"/>
                    <a:pt x="5202585" y="232213"/>
                    <a:pt x="5219692" y="257309"/>
                  </a:cubicBezTo>
                  <a:cubicBezTo>
                    <a:pt x="5337559" y="179761"/>
                    <a:pt x="5454899" y="105303"/>
                    <a:pt x="5568847" y="26096"/>
                  </a:cubicBezTo>
                  <a:cubicBezTo>
                    <a:pt x="5591531" y="10346"/>
                    <a:pt x="5613631" y="1924"/>
                    <a:pt x="5635712" y="294"/>
                  </a:cubicBezTo>
                  <a:close/>
                </a:path>
              </a:pathLst>
            </a:custGeom>
            <a:solidFill>
              <a:srgbClr val="000000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Graphic 90">
              <a:extLst>
                <a:ext uri="{FF2B5EF4-FFF2-40B4-BE49-F238E27FC236}">
                  <a16:creationId xmlns:a16="http://schemas.microsoft.com/office/drawing/2014/main" id="{E61A9605-AD50-424D-93B9-6A7BCCAB57D8}"/>
                </a:ext>
              </a:extLst>
            </p:cNvPr>
            <p:cNvSpPr/>
            <p:nvPr/>
          </p:nvSpPr>
          <p:spPr>
            <a:xfrm>
              <a:off x="2540185" y="3847790"/>
              <a:ext cx="1290477" cy="1865569"/>
            </a:xfrm>
            <a:custGeom>
              <a:avLst/>
              <a:gdLst>
                <a:gd name="connsiteX0" fmla="*/ 286207 w 1290477"/>
                <a:gd name="connsiteY0" fmla="*/ 0 h 1865569"/>
                <a:gd name="connsiteX1" fmla="*/ 328560 w 1290477"/>
                <a:gd name="connsiteY1" fmla="*/ 39942 h 1865569"/>
                <a:gd name="connsiteX2" fmla="*/ 660307 w 1290477"/>
                <a:gd name="connsiteY2" fmla="*/ 598229 h 1865569"/>
                <a:gd name="connsiteX3" fmla="*/ 1272327 w 1290477"/>
                <a:gd name="connsiteY3" fmla="*/ 1631902 h 1865569"/>
                <a:gd name="connsiteX4" fmla="*/ 1249190 w 1290477"/>
                <a:gd name="connsiteY4" fmla="*/ 1738089 h 1865569"/>
                <a:gd name="connsiteX5" fmla="*/ 1058448 w 1290477"/>
                <a:gd name="connsiteY5" fmla="*/ 1850304 h 1865569"/>
                <a:gd name="connsiteX6" fmla="*/ 957537 w 1290477"/>
                <a:gd name="connsiteY6" fmla="*/ 1820234 h 1865569"/>
                <a:gd name="connsiteX7" fmla="*/ 16559 w 1290477"/>
                <a:gd name="connsiteY7" fmla="*/ 231062 h 1865569"/>
                <a:gd name="connsiteX8" fmla="*/ 34420 w 1290477"/>
                <a:gd name="connsiteY8" fmla="*/ 135125 h 1865569"/>
                <a:gd name="connsiteX9" fmla="*/ 240914 w 1290477"/>
                <a:gd name="connsiteY9" fmla="*/ 12887 h 1865569"/>
                <a:gd name="connsiteX10" fmla="*/ 286207 w 1290477"/>
                <a:gd name="connsiteY10" fmla="*/ 0 h 186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477" h="1865569">
                  <a:moveTo>
                    <a:pt x="286207" y="0"/>
                  </a:moveTo>
                  <a:cubicBezTo>
                    <a:pt x="298792" y="11606"/>
                    <a:pt x="318311" y="22986"/>
                    <a:pt x="328560" y="39942"/>
                  </a:cubicBezTo>
                  <a:cubicBezTo>
                    <a:pt x="439946" y="225560"/>
                    <a:pt x="549976" y="411932"/>
                    <a:pt x="660307" y="598229"/>
                  </a:cubicBezTo>
                  <a:cubicBezTo>
                    <a:pt x="864313" y="942786"/>
                    <a:pt x="1068320" y="1287345"/>
                    <a:pt x="1272327" y="1631902"/>
                  </a:cubicBezTo>
                  <a:cubicBezTo>
                    <a:pt x="1301266" y="1680738"/>
                    <a:pt x="1297046" y="1708019"/>
                    <a:pt x="1249190" y="1738089"/>
                  </a:cubicBezTo>
                  <a:cubicBezTo>
                    <a:pt x="1186790" y="1777352"/>
                    <a:pt x="1123109" y="1814883"/>
                    <a:pt x="1058448" y="1850304"/>
                  </a:cubicBezTo>
                  <a:cubicBezTo>
                    <a:pt x="1008934" y="1877434"/>
                    <a:pt x="986401" y="1868993"/>
                    <a:pt x="957537" y="1820234"/>
                  </a:cubicBezTo>
                  <a:cubicBezTo>
                    <a:pt x="643878" y="1290510"/>
                    <a:pt x="330218" y="760786"/>
                    <a:pt x="16559" y="231062"/>
                  </a:cubicBezTo>
                  <a:cubicBezTo>
                    <a:pt x="-8763" y="188256"/>
                    <a:pt x="-6728" y="161803"/>
                    <a:pt x="34420" y="135125"/>
                  </a:cubicBezTo>
                  <a:cubicBezTo>
                    <a:pt x="101493" y="91716"/>
                    <a:pt x="171580" y="52754"/>
                    <a:pt x="240914" y="12887"/>
                  </a:cubicBezTo>
                  <a:cubicBezTo>
                    <a:pt x="251314" y="6933"/>
                    <a:pt x="264502" y="5953"/>
                    <a:pt x="28620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Graphic 90">
              <a:extLst>
                <a:ext uri="{FF2B5EF4-FFF2-40B4-BE49-F238E27FC236}">
                  <a16:creationId xmlns:a16="http://schemas.microsoft.com/office/drawing/2014/main" id="{FC200144-8513-4458-BA22-9E2CE58A70D6}"/>
                </a:ext>
              </a:extLst>
            </p:cNvPr>
            <p:cNvSpPr/>
            <p:nvPr/>
          </p:nvSpPr>
          <p:spPr>
            <a:xfrm>
              <a:off x="4289179" y="3376773"/>
              <a:ext cx="946781" cy="943013"/>
            </a:xfrm>
            <a:custGeom>
              <a:avLst/>
              <a:gdLst>
                <a:gd name="connsiteX0" fmla="*/ 474107 w 946781"/>
                <a:gd name="connsiteY0" fmla="*/ 943013 h 943013"/>
                <a:gd name="connsiteX1" fmla="*/ 1 w 946781"/>
                <a:gd name="connsiteY1" fmla="*/ 471092 h 943013"/>
                <a:gd name="connsiteX2" fmla="*/ 474258 w 946781"/>
                <a:gd name="connsiteY2" fmla="*/ 1 h 943013"/>
                <a:gd name="connsiteX3" fmla="*/ 946782 w 946781"/>
                <a:gd name="connsiteY3" fmla="*/ 473127 h 943013"/>
                <a:gd name="connsiteX4" fmla="*/ 474107 w 946781"/>
                <a:gd name="connsiteY4" fmla="*/ 943013 h 94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781" h="943013">
                  <a:moveTo>
                    <a:pt x="474107" y="943013"/>
                  </a:moveTo>
                  <a:cubicBezTo>
                    <a:pt x="212976" y="942938"/>
                    <a:pt x="-451" y="730415"/>
                    <a:pt x="1" y="471092"/>
                  </a:cubicBezTo>
                  <a:cubicBezTo>
                    <a:pt x="453" y="210262"/>
                    <a:pt x="212523" y="-376"/>
                    <a:pt x="474258" y="1"/>
                  </a:cubicBezTo>
                  <a:cubicBezTo>
                    <a:pt x="735842" y="377"/>
                    <a:pt x="946932" y="211845"/>
                    <a:pt x="946782" y="473127"/>
                  </a:cubicBezTo>
                  <a:cubicBezTo>
                    <a:pt x="946555" y="730189"/>
                    <a:pt x="732375" y="943164"/>
                    <a:pt x="474107" y="943013"/>
                  </a:cubicBezTo>
                  <a:close/>
                </a:path>
              </a:pathLst>
            </a:custGeom>
            <a:solidFill>
              <a:schemeClr val="tx1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Graphic 90">
              <a:extLst>
                <a:ext uri="{FF2B5EF4-FFF2-40B4-BE49-F238E27FC236}">
                  <a16:creationId xmlns:a16="http://schemas.microsoft.com/office/drawing/2014/main" id="{7A91197D-C477-4584-A626-2C68C13A2406}"/>
                </a:ext>
              </a:extLst>
            </p:cNvPr>
            <p:cNvSpPr/>
            <p:nvPr/>
          </p:nvSpPr>
          <p:spPr>
            <a:xfrm>
              <a:off x="4109604" y="3196847"/>
              <a:ext cx="1300612" cy="1303917"/>
            </a:xfrm>
            <a:custGeom>
              <a:avLst/>
              <a:gdLst>
                <a:gd name="connsiteX0" fmla="*/ 943904 w 1300612"/>
                <a:gd name="connsiteY0" fmla="*/ 71931 h 1303917"/>
                <a:gd name="connsiteX1" fmla="*/ 809834 w 1300612"/>
                <a:gd name="connsiteY1" fmla="*/ 147595 h 1303917"/>
                <a:gd name="connsiteX2" fmla="*/ 773735 w 1300612"/>
                <a:gd name="connsiteY2" fmla="*/ 149253 h 1303917"/>
                <a:gd name="connsiteX3" fmla="*/ 193367 w 1300612"/>
                <a:gd name="connsiteY3" fmla="*/ 413550 h 1303917"/>
                <a:gd name="connsiteX4" fmla="*/ 561288 w 1300612"/>
                <a:gd name="connsiteY4" fmla="*/ 1160620 h 1303917"/>
                <a:gd name="connsiteX5" fmla="*/ 1151603 w 1300612"/>
                <a:gd name="connsiteY5" fmla="*/ 788479 h 1303917"/>
                <a:gd name="connsiteX6" fmla="*/ 1181748 w 1300612"/>
                <a:gd name="connsiteY6" fmla="*/ 749291 h 1303917"/>
                <a:gd name="connsiteX7" fmla="*/ 1300595 w 1300612"/>
                <a:gd name="connsiteY7" fmla="*/ 675888 h 1303917"/>
                <a:gd name="connsiteX8" fmla="*/ 828373 w 1300612"/>
                <a:gd name="connsiteY8" fmla="*/ 1279768 h 1303917"/>
                <a:gd name="connsiteX9" fmla="*/ 91854 w 1300612"/>
                <a:gd name="connsiteY9" fmla="*/ 984422 h 1303917"/>
                <a:gd name="connsiteX10" fmla="*/ 196156 w 1300612"/>
                <a:gd name="connsiteY10" fmla="*/ 187161 h 1303917"/>
                <a:gd name="connsiteX11" fmla="*/ 943904 w 1300612"/>
                <a:gd name="connsiteY11" fmla="*/ 71931 h 130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0612" h="1303917">
                  <a:moveTo>
                    <a:pt x="943904" y="71931"/>
                  </a:moveTo>
                  <a:cubicBezTo>
                    <a:pt x="898159" y="98007"/>
                    <a:pt x="854599" y="124007"/>
                    <a:pt x="809834" y="147595"/>
                  </a:cubicBezTo>
                  <a:cubicBezTo>
                    <a:pt x="800112" y="152720"/>
                    <a:pt x="785265" y="151816"/>
                    <a:pt x="773735" y="149253"/>
                  </a:cubicBezTo>
                  <a:cubicBezTo>
                    <a:pt x="534760" y="96424"/>
                    <a:pt x="308069" y="199445"/>
                    <a:pt x="193367" y="413550"/>
                  </a:cubicBezTo>
                  <a:cubicBezTo>
                    <a:pt x="30885" y="716809"/>
                    <a:pt x="221704" y="1104324"/>
                    <a:pt x="561288" y="1160620"/>
                  </a:cubicBezTo>
                  <a:cubicBezTo>
                    <a:pt x="830860" y="1205310"/>
                    <a:pt x="1072850" y="1052173"/>
                    <a:pt x="1151603" y="788479"/>
                  </a:cubicBezTo>
                  <a:cubicBezTo>
                    <a:pt x="1156050" y="773558"/>
                    <a:pt x="1168711" y="758183"/>
                    <a:pt x="1181748" y="749291"/>
                  </a:cubicBezTo>
                  <a:cubicBezTo>
                    <a:pt x="1219580" y="723517"/>
                    <a:pt x="1259523" y="700908"/>
                    <a:pt x="1300595" y="675888"/>
                  </a:cubicBezTo>
                  <a:cubicBezTo>
                    <a:pt x="1302555" y="911697"/>
                    <a:pt x="1137812" y="1191594"/>
                    <a:pt x="828373" y="1279768"/>
                  </a:cubicBezTo>
                  <a:cubicBezTo>
                    <a:pt x="548250" y="1359577"/>
                    <a:pt x="241298" y="1236586"/>
                    <a:pt x="91854" y="984422"/>
                  </a:cubicBezTo>
                  <a:cubicBezTo>
                    <a:pt x="-61660" y="725476"/>
                    <a:pt x="-19984" y="402849"/>
                    <a:pt x="196156" y="187161"/>
                  </a:cubicBezTo>
                  <a:cubicBezTo>
                    <a:pt x="405438" y="-21744"/>
                    <a:pt x="719399" y="-49101"/>
                    <a:pt x="943904" y="71931"/>
                  </a:cubicBezTo>
                  <a:close/>
                </a:path>
              </a:pathLst>
            </a:custGeom>
            <a:solidFill>
              <a:srgbClr val="FFFFFF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Graphic 90">
              <a:extLst>
                <a:ext uri="{FF2B5EF4-FFF2-40B4-BE49-F238E27FC236}">
                  <a16:creationId xmlns:a16="http://schemas.microsoft.com/office/drawing/2014/main" id="{46FE0B57-72F5-429F-9146-BF39C2481FD5}"/>
                </a:ext>
              </a:extLst>
            </p:cNvPr>
            <p:cNvSpPr/>
            <p:nvPr/>
          </p:nvSpPr>
          <p:spPr>
            <a:xfrm>
              <a:off x="5123821" y="3188367"/>
              <a:ext cx="424668" cy="641185"/>
            </a:xfrm>
            <a:custGeom>
              <a:avLst/>
              <a:gdLst>
                <a:gd name="connsiteX0" fmla="*/ 0 w 424668"/>
                <a:gd name="connsiteY0" fmla="*/ 41148 h 641185"/>
                <a:gd name="connsiteX1" fmla="*/ 69635 w 424668"/>
                <a:gd name="connsiteY1" fmla="*/ 0 h 641185"/>
                <a:gd name="connsiteX2" fmla="*/ 424668 w 424668"/>
                <a:gd name="connsiteY2" fmla="*/ 599208 h 641185"/>
                <a:gd name="connsiteX3" fmla="*/ 355712 w 424668"/>
                <a:gd name="connsiteY3" fmla="*/ 641185 h 641185"/>
                <a:gd name="connsiteX4" fmla="*/ 0 w 424668"/>
                <a:gd name="connsiteY4" fmla="*/ 41148 h 64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68" h="641185">
                  <a:moveTo>
                    <a:pt x="0" y="41148"/>
                  </a:moveTo>
                  <a:cubicBezTo>
                    <a:pt x="23362" y="27357"/>
                    <a:pt x="44615" y="14771"/>
                    <a:pt x="69635" y="0"/>
                  </a:cubicBezTo>
                  <a:cubicBezTo>
                    <a:pt x="187804" y="199409"/>
                    <a:pt x="305370" y="397839"/>
                    <a:pt x="424668" y="599208"/>
                  </a:cubicBezTo>
                  <a:cubicBezTo>
                    <a:pt x="402059" y="613000"/>
                    <a:pt x="381033" y="625811"/>
                    <a:pt x="355712" y="641185"/>
                  </a:cubicBezTo>
                  <a:cubicBezTo>
                    <a:pt x="237392" y="441625"/>
                    <a:pt x="119299" y="242441"/>
                    <a:pt x="0" y="41148"/>
                  </a:cubicBezTo>
                  <a:close/>
                </a:path>
              </a:pathLst>
            </a:custGeom>
            <a:solidFill>
              <a:srgbClr val="FFFFFF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1FF2934-83F9-4D16-B990-875FC9CDB669}"/>
                </a:ext>
              </a:extLst>
            </p:cNvPr>
            <p:cNvSpPr/>
            <p:nvPr/>
          </p:nvSpPr>
          <p:spPr>
            <a:xfrm>
              <a:off x="9433194" y="270164"/>
              <a:ext cx="1106915" cy="951570"/>
            </a:xfrm>
            <a:custGeom>
              <a:avLst/>
              <a:gdLst>
                <a:gd name="connsiteX0" fmla="*/ 272675 w 1106915"/>
                <a:gd name="connsiteY0" fmla="*/ 810083 h 951570"/>
                <a:gd name="connsiteX1" fmla="*/ 338467 w 1106915"/>
                <a:gd name="connsiteY1" fmla="*/ 921017 h 951570"/>
                <a:gd name="connsiteX2" fmla="*/ 233637 w 1106915"/>
                <a:gd name="connsiteY2" fmla="*/ 941440 h 951570"/>
                <a:gd name="connsiteX3" fmla="*/ 204622 w 1106915"/>
                <a:gd name="connsiteY3" fmla="*/ 882507 h 951570"/>
                <a:gd name="connsiteX4" fmla="*/ 272675 w 1106915"/>
                <a:gd name="connsiteY4" fmla="*/ 810083 h 951570"/>
                <a:gd name="connsiteX5" fmla="*/ 554983 w 1106915"/>
                <a:gd name="connsiteY5" fmla="*/ 661317 h 951570"/>
                <a:gd name="connsiteX6" fmla="*/ 620625 w 1106915"/>
                <a:gd name="connsiteY6" fmla="*/ 772025 h 951570"/>
                <a:gd name="connsiteX7" fmla="*/ 412623 w 1106915"/>
                <a:gd name="connsiteY7" fmla="*/ 883260 h 951570"/>
                <a:gd name="connsiteX8" fmla="*/ 345325 w 1106915"/>
                <a:gd name="connsiteY8" fmla="*/ 770819 h 951570"/>
                <a:gd name="connsiteX9" fmla="*/ 554983 w 1106915"/>
                <a:gd name="connsiteY9" fmla="*/ 661317 h 951570"/>
                <a:gd name="connsiteX10" fmla="*/ 852441 w 1106915"/>
                <a:gd name="connsiteY10" fmla="*/ 506748 h 951570"/>
                <a:gd name="connsiteX11" fmla="*/ 916424 w 1106915"/>
                <a:gd name="connsiteY11" fmla="*/ 613763 h 951570"/>
                <a:gd name="connsiteX12" fmla="*/ 694028 w 1106915"/>
                <a:gd name="connsiteY12" fmla="*/ 733213 h 951570"/>
                <a:gd name="connsiteX13" fmla="*/ 628237 w 1106915"/>
                <a:gd name="connsiteY13" fmla="*/ 623786 h 951570"/>
                <a:gd name="connsiteX14" fmla="*/ 852441 w 1106915"/>
                <a:gd name="connsiteY14" fmla="*/ 506748 h 951570"/>
                <a:gd name="connsiteX15" fmla="*/ 68519 w 1106915"/>
                <a:gd name="connsiteY15" fmla="*/ 464696 h 951570"/>
                <a:gd name="connsiteX16" fmla="*/ 135063 w 1106915"/>
                <a:gd name="connsiteY16" fmla="*/ 577665 h 951570"/>
                <a:gd name="connsiteX17" fmla="*/ 39278 w 1106915"/>
                <a:gd name="connsiteY17" fmla="*/ 601328 h 951570"/>
                <a:gd name="connsiteX18" fmla="*/ 390 w 1106915"/>
                <a:gd name="connsiteY18" fmla="*/ 548575 h 951570"/>
                <a:gd name="connsiteX19" fmla="*/ 68519 w 1106915"/>
                <a:gd name="connsiteY19" fmla="*/ 464696 h 951570"/>
                <a:gd name="connsiteX20" fmla="*/ 1042995 w 1106915"/>
                <a:gd name="connsiteY20" fmla="*/ 413298 h 951570"/>
                <a:gd name="connsiteX21" fmla="*/ 1098274 w 1106915"/>
                <a:gd name="connsiteY21" fmla="*/ 441785 h 951570"/>
                <a:gd name="connsiteX22" fmla="*/ 1076343 w 1106915"/>
                <a:gd name="connsiteY22" fmla="*/ 527171 h 951570"/>
                <a:gd name="connsiteX23" fmla="*/ 989525 w 1106915"/>
                <a:gd name="connsiteY23" fmla="*/ 575252 h 951570"/>
                <a:gd name="connsiteX24" fmla="*/ 925693 w 1106915"/>
                <a:gd name="connsiteY24" fmla="*/ 468539 h 951570"/>
                <a:gd name="connsiteX25" fmla="*/ 1017484 w 1106915"/>
                <a:gd name="connsiteY25" fmla="*/ 421437 h 951570"/>
                <a:gd name="connsiteX26" fmla="*/ 1042995 w 1106915"/>
                <a:gd name="connsiteY26" fmla="*/ 413298 h 951570"/>
                <a:gd name="connsiteX27" fmla="*/ 333672 w 1106915"/>
                <a:gd name="connsiteY27" fmla="*/ 288517 h 951570"/>
                <a:gd name="connsiteX28" fmla="*/ 400106 w 1106915"/>
                <a:gd name="connsiteY28" fmla="*/ 401470 h 951570"/>
                <a:gd name="connsiteX29" fmla="*/ 202792 w 1106915"/>
                <a:gd name="connsiteY29" fmla="*/ 530719 h 951570"/>
                <a:gd name="connsiteX30" fmla="*/ 137085 w 1106915"/>
                <a:gd name="connsiteY30" fmla="*/ 420049 h 951570"/>
                <a:gd name="connsiteX31" fmla="*/ 333672 w 1106915"/>
                <a:gd name="connsiteY31" fmla="*/ 288517 h 951570"/>
                <a:gd name="connsiteX32" fmla="*/ 616102 w 1106915"/>
                <a:gd name="connsiteY32" fmla="*/ 107251 h 951570"/>
                <a:gd name="connsiteX33" fmla="*/ 679935 w 1106915"/>
                <a:gd name="connsiteY33" fmla="*/ 214567 h 951570"/>
                <a:gd name="connsiteX34" fmla="*/ 469975 w 1106915"/>
                <a:gd name="connsiteY34" fmla="*/ 355269 h 951570"/>
                <a:gd name="connsiteX35" fmla="*/ 404258 w 1106915"/>
                <a:gd name="connsiteY35" fmla="*/ 245315 h 951570"/>
                <a:gd name="connsiteX36" fmla="*/ 616102 w 1106915"/>
                <a:gd name="connsiteY36" fmla="*/ 107251 h 951570"/>
                <a:gd name="connsiteX37" fmla="*/ 801447 w 1106915"/>
                <a:gd name="connsiteY37" fmla="*/ 3 h 951570"/>
                <a:gd name="connsiteX38" fmla="*/ 856811 w 1106915"/>
                <a:gd name="connsiteY38" fmla="*/ 34827 h 951570"/>
                <a:gd name="connsiteX39" fmla="*/ 842492 w 1106915"/>
                <a:gd name="connsiteY39" fmla="*/ 104839 h 951570"/>
                <a:gd name="connsiteX40" fmla="*/ 748816 w 1106915"/>
                <a:gd name="connsiteY40" fmla="*/ 168972 h 951570"/>
                <a:gd name="connsiteX41" fmla="*/ 685059 w 1106915"/>
                <a:gd name="connsiteY41" fmla="*/ 61882 h 951570"/>
                <a:gd name="connsiteX42" fmla="*/ 780695 w 1106915"/>
                <a:gd name="connsiteY42" fmla="*/ 4607 h 951570"/>
                <a:gd name="connsiteX43" fmla="*/ 801447 w 1106915"/>
                <a:gd name="connsiteY43" fmla="*/ 3 h 95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06915" h="951570">
                  <a:moveTo>
                    <a:pt x="272675" y="810083"/>
                  </a:moveTo>
                  <a:cubicBezTo>
                    <a:pt x="295133" y="847915"/>
                    <a:pt x="316611" y="884089"/>
                    <a:pt x="338467" y="921017"/>
                  </a:cubicBezTo>
                  <a:cubicBezTo>
                    <a:pt x="304629" y="943249"/>
                    <a:pt x="270038" y="964878"/>
                    <a:pt x="233637" y="941440"/>
                  </a:cubicBezTo>
                  <a:cubicBezTo>
                    <a:pt x="217435" y="931040"/>
                    <a:pt x="203944" y="902327"/>
                    <a:pt x="204622" y="882507"/>
                  </a:cubicBezTo>
                  <a:cubicBezTo>
                    <a:pt x="205979" y="843846"/>
                    <a:pt x="236802" y="824025"/>
                    <a:pt x="272675" y="810083"/>
                  </a:cubicBezTo>
                  <a:close/>
                  <a:moveTo>
                    <a:pt x="554983" y="661317"/>
                  </a:moveTo>
                  <a:cubicBezTo>
                    <a:pt x="576312" y="697190"/>
                    <a:pt x="597112" y="732233"/>
                    <a:pt x="620625" y="772025"/>
                  </a:cubicBezTo>
                  <a:cubicBezTo>
                    <a:pt x="549633" y="810008"/>
                    <a:pt x="482786" y="845729"/>
                    <a:pt x="412623" y="883260"/>
                  </a:cubicBezTo>
                  <a:cubicBezTo>
                    <a:pt x="390015" y="845428"/>
                    <a:pt x="368385" y="809405"/>
                    <a:pt x="345325" y="770819"/>
                  </a:cubicBezTo>
                  <a:cubicBezTo>
                    <a:pt x="415638" y="734117"/>
                    <a:pt x="483842" y="698471"/>
                    <a:pt x="554983" y="661317"/>
                  </a:cubicBezTo>
                  <a:close/>
                  <a:moveTo>
                    <a:pt x="852441" y="506748"/>
                  </a:moveTo>
                  <a:cubicBezTo>
                    <a:pt x="874220" y="543148"/>
                    <a:pt x="894568" y="577137"/>
                    <a:pt x="916424" y="613763"/>
                  </a:cubicBezTo>
                  <a:cubicBezTo>
                    <a:pt x="842643" y="653404"/>
                    <a:pt x="770522" y="692065"/>
                    <a:pt x="694028" y="733213"/>
                  </a:cubicBezTo>
                  <a:cubicBezTo>
                    <a:pt x="672475" y="697340"/>
                    <a:pt x="651599" y="662673"/>
                    <a:pt x="628237" y="623786"/>
                  </a:cubicBezTo>
                  <a:cubicBezTo>
                    <a:pt x="702996" y="584824"/>
                    <a:pt x="776324" y="546540"/>
                    <a:pt x="852441" y="506748"/>
                  </a:cubicBezTo>
                  <a:close/>
                  <a:moveTo>
                    <a:pt x="68519" y="464696"/>
                  </a:moveTo>
                  <a:cubicBezTo>
                    <a:pt x="91654" y="503960"/>
                    <a:pt x="112907" y="540059"/>
                    <a:pt x="135063" y="577665"/>
                  </a:cubicBezTo>
                  <a:cubicBezTo>
                    <a:pt x="104617" y="599369"/>
                    <a:pt x="74849" y="622807"/>
                    <a:pt x="39278" y="601328"/>
                  </a:cubicBezTo>
                  <a:cubicBezTo>
                    <a:pt x="21568" y="590627"/>
                    <a:pt x="2425" y="567717"/>
                    <a:pt x="390" y="548575"/>
                  </a:cubicBezTo>
                  <a:cubicBezTo>
                    <a:pt x="-4282" y="504638"/>
                    <a:pt x="33852" y="486853"/>
                    <a:pt x="68519" y="464696"/>
                  </a:cubicBezTo>
                  <a:close/>
                  <a:moveTo>
                    <a:pt x="1042995" y="413298"/>
                  </a:moveTo>
                  <a:cubicBezTo>
                    <a:pt x="1066805" y="409695"/>
                    <a:pt x="1085443" y="419572"/>
                    <a:pt x="1098274" y="441785"/>
                  </a:cubicBezTo>
                  <a:cubicBezTo>
                    <a:pt x="1115079" y="470875"/>
                    <a:pt x="1107166" y="507275"/>
                    <a:pt x="1076343" y="527171"/>
                  </a:cubicBezTo>
                  <a:cubicBezTo>
                    <a:pt x="1049513" y="544655"/>
                    <a:pt x="1020197" y="558522"/>
                    <a:pt x="989525" y="575252"/>
                  </a:cubicBezTo>
                  <a:cubicBezTo>
                    <a:pt x="967896" y="539078"/>
                    <a:pt x="947698" y="505316"/>
                    <a:pt x="925693" y="468539"/>
                  </a:cubicBezTo>
                  <a:cubicBezTo>
                    <a:pt x="957948" y="451884"/>
                    <a:pt x="987264" y="435605"/>
                    <a:pt x="1017484" y="421437"/>
                  </a:cubicBezTo>
                  <a:cubicBezTo>
                    <a:pt x="1026546" y="417198"/>
                    <a:pt x="1035058" y="414499"/>
                    <a:pt x="1042995" y="413298"/>
                  </a:cubicBezTo>
                  <a:close/>
                  <a:moveTo>
                    <a:pt x="333672" y="288517"/>
                  </a:moveTo>
                  <a:cubicBezTo>
                    <a:pt x="356486" y="327248"/>
                    <a:pt x="377737" y="363497"/>
                    <a:pt x="400106" y="401470"/>
                  </a:cubicBezTo>
                  <a:cubicBezTo>
                    <a:pt x="333540" y="445064"/>
                    <a:pt x="270152" y="486614"/>
                    <a:pt x="202792" y="530719"/>
                  </a:cubicBezTo>
                  <a:cubicBezTo>
                    <a:pt x="179136" y="491011"/>
                    <a:pt x="158348" y="455961"/>
                    <a:pt x="137085" y="420049"/>
                  </a:cubicBezTo>
                  <a:cubicBezTo>
                    <a:pt x="203789" y="375417"/>
                    <a:pt x="267762" y="332639"/>
                    <a:pt x="333672" y="288517"/>
                  </a:cubicBezTo>
                  <a:close/>
                  <a:moveTo>
                    <a:pt x="616102" y="107251"/>
                  </a:moveTo>
                  <a:cubicBezTo>
                    <a:pt x="638184" y="144329"/>
                    <a:pt x="657853" y="177338"/>
                    <a:pt x="679935" y="214567"/>
                  </a:cubicBezTo>
                  <a:cubicBezTo>
                    <a:pt x="609697" y="261594"/>
                    <a:pt x="540740" y="307866"/>
                    <a:pt x="469975" y="355269"/>
                  </a:cubicBezTo>
                  <a:cubicBezTo>
                    <a:pt x="447592" y="317890"/>
                    <a:pt x="426641" y="282771"/>
                    <a:pt x="404258" y="245315"/>
                  </a:cubicBezTo>
                  <a:cubicBezTo>
                    <a:pt x="474270" y="199646"/>
                    <a:pt x="543076" y="154880"/>
                    <a:pt x="616102" y="107251"/>
                  </a:cubicBezTo>
                  <a:close/>
                  <a:moveTo>
                    <a:pt x="801447" y="3"/>
                  </a:moveTo>
                  <a:cubicBezTo>
                    <a:pt x="822911" y="250"/>
                    <a:pt x="845223" y="14253"/>
                    <a:pt x="856811" y="34827"/>
                  </a:cubicBezTo>
                  <a:cubicBezTo>
                    <a:pt x="872185" y="62033"/>
                    <a:pt x="865327" y="86978"/>
                    <a:pt x="842492" y="104839"/>
                  </a:cubicBezTo>
                  <a:cubicBezTo>
                    <a:pt x="813326" y="127674"/>
                    <a:pt x="781373" y="146967"/>
                    <a:pt x="748816" y="168972"/>
                  </a:cubicBezTo>
                  <a:cubicBezTo>
                    <a:pt x="727337" y="132874"/>
                    <a:pt x="707668" y="99865"/>
                    <a:pt x="685059" y="61882"/>
                  </a:cubicBezTo>
                  <a:cubicBezTo>
                    <a:pt x="717616" y="42062"/>
                    <a:pt x="747912" y="20809"/>
                    <a:pt x="780695" y="4607"/>
                  </a:cubicBezTo>
                  <a:cubicBezTo>
                    <a:pt x="787233" y="1366"/>
                    <a:pt x="794293" y="-80"/>
                    <a:pt x="801447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Graphic 90">
              <a:extLst>
                <a:ext uri="{FF2B5EF4-FFF2-40B4-BE49-F238E27FC236}">
                  <a16:creationId xmlns:a16="http://schemas.microsoft.com/office/drawing/2014/main" id="{866DA78B-007B-4C49-9EE5-1429A533FD73}"/>
                </a:ext>
              </a:extLst>
            </p:cNvPr>
            <p:cNvSpPr/>
            <p:nvPr/>
          </p:nvSpPr>
          <p:spPr>
            <a:xfrm>
              <a:off x="7517188" y="1622030"/>
              <a:ext cx="735463" cy="762217"/>
            </a:xfrm>
            <a:custGeom>
              <a:avLst/>
              <a:gdLst>
                <a:gd name="connsiteX0" fmla="*/ 735464 w 735463"/>
                <a:gd name="connsiteY0" fmla="*/ 495359 h 762217"/>
                <a:gd name="connsiteX1" fmla="*/ 441926 w 735463"/>
                <a:gd name="connsiteY1" fmla="*/ 0 h 762217"/>
                <a:gd name="connsiteX2" fmla="*/ 0 w 735463"/>
                <a:gd name="connsiteY2" fmla="*/ 250505 h 762217"/>
                <a:gd name="connsiteX3" fmla="*/ 303184 w 735463"/>
                <a:gd name="connsiteY3" fmla="*/ 762218 h 762217"/>
                <a:gd name="connsiteX4" fmla="*/ 735464 w 735463"/>
                <a:gd name="connsiteY4" fmla="*/ 495359 h 7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463" h="762217">
                  <a:moveTo>
                    <a:pt x="735464" y="495359"/>
                  </a:moveTo>
                  <a:cubicBezTo>
                    <a:pt x="636890" y="329033"/>
                    <a:pt x="539823" y="165120"/>
                    <a:pt x="441926" y="0"/>
                  </a:cubicBezTo>
                  <a:lnTo>
                    <a:pt x="0" y="250505"/>
                  </a:lnTo>
                  <a:cubicBezTo>
                    <a:pt x="102493" y="423463"/>
                    <a:pt x="202424" y="592124"/>
                    <a:pt x="303184" y="762218"/>
                  </a:cubicBezTo>
                  <a:lnTo>
                    <a:pt x="735464" y="495359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Graphic 90">
              <a:extLst>
                <a:ext uri="{FF2B5EF4-FFF2-40B4-BE49-F238E27FC236}">
                  <a16:creationId xmlns:a16="http://schemas.microsoft.com/office/drawing/2014/main" id="{C9E17F48-D7BD-4DD5-98FF-150F572FEB2E}"/>
                </a:ext>
              </a:extLst>
            </p:cNvPr>
            <p:cNvSpPr/>
            <p:nvPr/>
          </p:nvSpPr>
          <p:spPr>
            <a:xfrm>
              <a:off x="8321684" y="1780216"/>
              <a:ext cx="477497" cy="294894"/>
            </a:xfrm>
            <a:custGeom>
              <a:avLst/>
              <a:gdLst>
                <a:gd name="connsiteX0" fmla="*/ 150 w 477497"/>
                <a:gd name="connsiteY0" fmla="*/ 294894 h 294894"/>
                <a:gd name="connsiteX1" fmla="*/ 477498 w 477497"/>
                <a:gd name="connsiteY1" fmla="*/ 377 h 294894"/>
                <a:gd name="connsiteX2" fmla="*/ 477271 w 477497"/>
                <a:gd name="connsiteY2" fmla="*/ 0 h 294894"/>
                <a:gd name="connsiteX3" fmla="*/ 0 w 477497"/>
                <a:gd name="connsiteY3" fmla="*/ 294593 h 294894"/>
                <a:gd name="connsiteX4" fmla="*/ 150 w 477497"/>
                <a:gd name="connsiteY4" fmla="*/ 294894 h 29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497" h="294894">
                  <a:moveTo>
                    <a:pt x="150" y="294894"/>
                  </a:moveTo>
                  <a:cubicBezTo>
                    <a:pt x="159543" y="196546"/>
                    <a:pt x="318181" y="98650"/>
                    <a:pt x="477498" y="377"/>
                  </a:cubicBezTo>
                  <a:cubicBezTo>
                    <a:pt x="477422" y="226"/>
                    <a:pt x="477347" y="151"/>
                    <a:pt x="477271" y="0"/>
                  </a:cubicBezTo>
                  <a:lnTo>
                    <a:pt x="0" y="294593"/>
                  </a:lnTo>
                  <a:cubicBezTo>
                    <a:pt x="75" y="294668"/>
                    <a:pt x="150" y="294743"/>
                    <a:pt x="150" y="29489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Graphic 90">
              <a:extLst>
                <a:ext uri="{FF2B5EF4-FFF2-40B4-BE49-F238E27FC236}">
                  <a16:creationId xmlns:a16="http://schemas.microsoft.com/office/drawing/2014/main" id="{3FAD8A04-1D37-4A05-BDA4-D6AB6790CE25}"/>
                </a:ext>
              </a:extLst>
            </p:cNvPr>
            <p:cNvSpPr/>
            <p:nvPr/>
          </p:nvSpPr>
          <p:spPr>
            <a:xfrm>
              <a:off x="7820371" y="2117464"/>
              <a:ext cx="432506" cy="267085"/>
            </a:xfrm>
            <a:custGeom>
              <a:avLst/>
              <a:gdLst>
                <a:gd name="connsiteX0" fmla="*/ 226 w 432506"/>
                <a:gd name="connsiteY0" fmla="*/ 267085 h 267085"/>
                <a:gd name="connsiteX1" fmla="*/ 432506 w 432506"/>
                <a:gd name="connsiteY1" fmla="*/ 302 h 267085"/>
                <a:gd name="connsiteX2" fmla="*/ 432280 w 432506"/>
                <a:gd name="connsiteY2" fmla="*/ 0 h 267085"/>
                <a:gd name="connsiteX3" fmla="*/ 0 w 432506"/>
                <a:gd name="connsiteY3" fmla="*/ 266784 h 267085"/>
                <a:gd name="connsiteX4" fmla="*/ 226 w 432506"/>
                <a:gd name="connsiteY4" fmla="*/ 267085 h 26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06" h="267085">
                  <a:moveTo>
                    <a:pt x="226" y="267085"/>
                  </a:moveTo>
                  <a:cubicBezTo>
                    <a:pt x="144545" y="178007"/>
                    <a:pt x="286906" y="90209"/>
                    <a:pt x="432506" y="302"/>
                  </a:cubicBezTo>
                  <a:cubicBezTo>
                    <a:pt x="432431" y="226"/>
                    <a:pt x="432355" y="75"/>
                    <a:pt x="432280" y="0"/>
                  </a:cubicBezTo>
                  <a:lnTo>
                    <a:pt x="0" y="266784"/>
                  </a:lnTo>
                  <a:cubicBezTo>
                    <a:pt x="75" y="266859"/>
                    <a:pt x="151" y="266935"/>
                    <a:pt x="226" y="26708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Graphic 90">
              <a:extLst>
                <a:ext uri="{FF2B5EF4-FFF2-40B4-BE49-F238E27FC236}">
                  <a16:creationId xmlns:a16="http://schemas.microsoft.com/office/drawing/2014/main" id="{4A7B44D4-08CE-4316-962A-A11C7FDB0B28}"/>
                </a:ext>
              </a:extLst>
            </p:cNvPr>
            <p:cNvSpPr/>
            <p:nvPr/>
          </p:nvSpPr>
          <p:spPr>
            <a:xfrm>
              <a:off x="8587789" y="1001117"/>
              <a:ext cx="466042" cy="264598"/>
            </a:xfrm>
            <a:custGeom>
              <a:avLst/>
              <a:gdLst>
                <a:gd name="connsiteX0" fmla="*/ 465741 w 466042"/>
                <a:gd name="connsiteY0" fmla="*/ 0 h 264598"/>
                <a:gd name="connsiteX1" fmla="*/ 0 w 466042"/>
                <a:gd name="connsiteY1" fmla="*/ 264221 h 264598"/>
                <a:gd name="connsiteX2" fmla="*/ 226 w 466042"/>
                <a:gd name="connsiteY2" fmla="*/ 264598 h 264598"/>
                <a:gd name="connsiteX3" fmla="*/ 466042 w 466042"/>
                <a:gd name="connsiteY3" fmla="*/ 603 h 264598"/>
                <a:gd name="connsiteX4" fmla="*/ 465741 w 466042"/>
                <a:gd name="connsiteY4" fmla="*/ 0 h 26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042" h="264598">
                  <a:moveTo>
                    <a:pt x="465741" y="0"/>
                  </a:moveTo>
                  <a:cubicBezTo>
                    <a:pt x="308685" y="89079"/>
                    <a:pt x="153890" y="176952"/>
                    <a:pt x="0" y="264221"/>
                  </a:cubicBezTo>
                  <a:cubicBezTo>
                    <a:pt x="75" y="264372"/>
                    <a:pt x="150" y="264447"/>
                    <a:pt x="226" y="264598"/>
                  </a:cubicBezTo>
                  <a:lnTo>
                    <a:pt x="466042" y="603"/>
                  </a:lnTo>
                  <a:cubicBezTo>
                    <a:pt x="465891" y="302"/>
                    <a:pt x="465816" y="151"/>
                    <a:pt x="465741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Graphic 90">
              <a:extLst>
                <a:ext uri="{FF2B5EF4-FFF2-40B4-BE49-F238E27FC236}">
                  <a16:creationId xmlns:a16="http://schemas.microsoft.com/office/drawing/2014/main" id="{893614FC-3720-4C39-A61B-35CD6C40C311}"/>
                </a:ext>
              </a:extLst>
            </p:cNvPr>
            <p:cNvSpPr/>
            <p:nvPr/>
          </p:nvSpPr>
          <p:spPr>
            <a:xfrm>
              <a:off x="8029654" y="1305582"/>
              <a:ext cx="769301" cy="769150"/>
            </a:xfrm>
            <a:custGeom>
              <a:avLst/>
              <a:gdLst>
                <a:gd name="connsiteX0" fmla="*/ 769301 w 769301"/>
                <a:gd name="connsiteY0" fmla="*/ 474559 h 769150"/>
                <a:gd name="connsiteX1" fmla="*/ 487747 w 769301"/>
                <a:gd name="connsiteY1" fmla="*/ 0 h 769150"/>
                <a:gd name="connsiteX2" fmla="*/ 0 w 769301"/>
                <a:gd name="connsiteY2" fmla="*/ 276430 h 769150"/>
                <a:gd name="connsiteX3" fmla="*/ 292030 w 769301"/>
                <a:gd name="connsiteY3" fmla="*/ 769151 h 769150"/>
                <a:gd name="connsiteX4" fmla="*/ 769301 w 769301"/>
                <a:gd name="connsiteY4" fmla="*/ 474559 h 76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301" h="769150">
                  <a:moveTo>
                    <a:pt x="769301" y="474559"/>
                  </a:moveTo>
                  <a:cubicBezTo>
                    <a:pt x="675249" y="315995"/>
                    <a:pt x="581875" y="158638"/>
                    <a:pt x="487747" y="0"/>
                  </a:cubicBezTo>
                  <a:lnTo>
                    <a:pt x="0" y="276430"/>
                  </a:lnTo>
                  <a:cubicBezTo>
                    <a:pt x="97595" y="441098"/>
                    <a:pt x="194285" y="604258"/>
                    <a:pt x="292030" y="769151"/>
                  </a:cubicBezTo>
                  <a:lnTo>
                    <a:pt x="769301" y="474559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Graphic 90">
              <a:extLst>
                <a:ext uri="{FF2B5EF4-FFF2-40B4-BE49-F238E27FC236}">
                  <a16:creationId xmlns:a16="http://schemas.microsoft.com/office/drawing/2014/main" id="{1B0099A0-36E9-416D-940B-F413EFC0E1D6}"/>
                </a:ext>
              </a:extLst>
            </p:cNvPr>
            <p:cNvSpPr/>
            <p:nvPr/>
          </p:nvSpPr>
          <p:spPr>
            <a:xfrm>
              <a:off x="8588015" y="1001569"/>
              <a:ext cx="735313" cy="736142"/>
            </a:xfrm>
            <a:custGeom>
              <a:avLst/>
              <a:gdLst>
                <a:gd name="connsiteX0" fmla="*/ 735313 w 735313"/>
                <a:gd name="connsiteY0" fmla="*/ 454964 h 736142"/>
                <a:gd name="connsiteX1" fmla="*/ 465816 w 735313"/>
                <a:gd name="connsiteY1" fmla="*/ 0 h 736142"/>
                <a:gd name="connsiteX2" fmla="*/ 0 w 735313"/>
                <a:gd name="connsiteY2" fmla="*/ 263995 h 736142"/>
                <a:gd name="connsiteX3" fmla="*/ 279671 w 735313"/>
                <a:gd name="connsiteY3" fmla="*/ 736142 h 736142"/>
                <a:gd name="connsiteX4" fmla="*/ 735313 w 735313"/>
                <a:gd name="connsiteY4" fmla="*/ 454964 h 7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313" h="736142">
                  <a:moveTo>
                    <a:pt x="735313" y="454964"/>
                  </a:moveTo>
                  <a:cubicBezTo>
                    <a:pt x="644878" y="302280"/>
                    <a:pt x="555875" y="152082"/>
                    <a:pt x="465816" y="0"/>
                  </a:cubicBezTo>
                  <a:lnTo>
                    <a:pt x="0" y="263995"/>
                  </a:lnTo>
                  <a:cubicBezTo>
                    <a:pt x="93902" y="422483"/>
                    <a:pt x="186070" y="578182"/>
                    <a:pt x="279671" y="736142"/>
                  </a:cubicBezTo>
                  <a:lnTo>
                    <a:pt x="735313" y="454964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Graphic 90">
              <a:extLst>
                <a:ext uri="{FF2B5EF4-FFF2-40B4-BE49-F238E27FC236}">
                  <a16:creationId xmlns:a16="http://schemas.microsoft.com/office/drawing/2014/main" id="{6A9047BC-170D-4371-8AB6-34DF6DE8F15E}"/>
                </a:ext>
              </a:extLst>
            </p:cNvPr>
            <p:cNvSpPr/>
            <p:nvPr/>
          </p:nvSpPr>
          <p:spPr>
            <a:xfrm>
              <a:off x="8029578" y="1305130"/>
              <a:ext cx="487897" cy="276882"/>
            </a:xfrm>
            <a:custGeom>
              <a:avLst/>
              <a:gdLst>
                <a:gd name="connsiteX0" fmla="*/ 487672 w 487897"/>
                <a:gd name="connsiteY0" fmla="*/ 0 h 276882"/>
                <a:gd name="connsiteX1" fmla="*/ 0 w 487897"/>
                <a:gd name="connsiteY1" fmla="*/ 276581 h 276882"/>
                <a:gd name="connsiteX2" fmla="*/ 151 w 487897"/>
                <a:gd name="connsiteY2" fmla="*/ 276882 h 276882"/>
                <a:gd name="connsiteX3" fmla="*/ 487898 w 487897"/>
                <a:gd name="connsiteY3" fmla="*/ 452 h 276882"/>
                <a:gd name="connsiteX4" fmla="*/ 487672 w 487897"/>
                <a:gd name="connsiteY4" fmla="*/ 0 h 27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897" h="276882">
                  <a:moveTo>
                    <a:pt x="487672" y="0"/>
                  </a:moveTo>
                  <a:cubicBezTo>
                    <a:pt x="323155" y="93299"/>
                    <a:pt x="162181" y="184638"/>
                    <a:pt x="0" y="276581"/>
                  </a:cubicBezTo>
                  <a:cubicBezTo>
                    <a:pt x="75" y="276656"/>
                    <a:pt x="151" y="276807"/>
                    <a:pt x="151" y="276882"/>
                  </a:cubicBezTo>
                  <a:lnTo>
                    <a:pt x="487898" y="452"/>
                  </a:lnTo>
                  <a:cubicBezTo>
                    <a:pt x="487822" y="302"/>
                    <a:pt x="487747" y="151"/>
                    <a:pt x="487672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Graphic 90">
              <a:extLst>
                <a:ext uri="{FF2B5EF4-FFF2-40B4-BE49-F238E27FC236}">
                  <a16:creationId xmlns:a16="http://schemas.microsoft.com/office/drawing/2014/main" id="{AB2C87C4-2692-4504-BD5F-A321BAB7F0AE}"/>
                </a:ext>
              </a:extLst>
            </p:cNvPr>
            <p:cNvSpPr/>
            <p:nvPr/>
          </p:nvSpPr>
          <p:spPr>
            <a:xfrm>
              <a:off x="6467085" y="2395175"/>
              <a:ext cx="127739" cy="72574"/>
            </a:xfrm>
            <a:custGeom>
              <a:avLst/>
              <a:gdLst>
                <a:gd name="connsiteX0" fmla="*/ 127664 w 127739"/>
                <a:gd name="connsiteY0" fmla="*/ 0 h 72574"/>
                <a:gd name="connsiteX1" fmla="*/ 0 w 127739"/>
                <a:gd name="connsiteY1" fmla="*/ 72574 h 72574"/>
                <a:gd name="connsiteX2" fmla="*/ 127740 w 127739"/>
                <a:gd name="connsiteY2" fmla="*/ 151 h 72574"/>
                <a:gd name="connsiteX3" fmla="*/ 127664 w 127739"/>
                <a:gd name="connsiteY3" fmla="*/ 0 h 7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39" h="72574">
                  <a:moveTo>
                    <a:pt x="127664" y="0"/>
                  </a:moveTo>
                  <a:cubicBezTo>
                    <a:pt x="84708" y="24417"/>
                    <a:pt x="42278" y="48534"/>
                    <a:pt x="0" y="72574"/>
                  </a:cubicBezTo>
                  <a:lnTo>
                    <a:pt x="127740" y="151"/>
                  </a:lnTo>
                  <a:cubicBezTo>
                    <a:pt x="127664" y="75"/>
                    <a:pt x="127664" y="75"/>
                    <a:pt x="127664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Graphic 90">
              <a:extLst>
                <a:ext uri="{FF2B5EF4-FFF2-40B4-BE49-F238E27FC236}">
                  <a16:creationId xmlns:a16="http://schemas.microsoft.com/office/drawing/2014/main" id="{A65E185A-ED23-46D8-A28B-586A8607976F}"/>
                </a:ext>
              </a:extLst>
            </p:cNvPr>
            <p:cNvSpPr/>
            <p:nvPr/>
          </p:nvSpPr>
          <p:spPr>
            <a:xfrm>
              <a:off x="6808025" y="2161551"/>
              <a:ext cx="198882" cy="112968"/>
            </a:xfrm>
            <a:custGeom>
              <a:avLst/>
              <a:gdLst>
                <a:gd name="connsiteX0" fmla="*/ 198731 w 198882"/>
                <a:gd name="connsiteY0" fmla="*/ 0 h 112968"/>
                <a:gd name="connsiteX1" fmla="*/ 0 w 198882"/>
                <a:gd name="connsiteY1" fmla="*/ 112969 h 112968"/>
                <a:gd name="connsiteX2" fmla="*/ 198882 w 198882"/>
                <a:gd name="connsiteY2" fmla="*/ 226 h 112968"/>
                <a:gd name="connsiteX3" fmla="*/ 198731 w 198882"/>
                <a:gd name="connsiteY3" fmla="*/ 0 h 11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82" h="112968">
                  <a:moveTo>
                    <a:pt x="198731" y="0"/>
                  </a:moveTo>
                  <a:cubicBezTo>
                    <a:pt x="131432" y="38209"/>
                    <a:pt x="65490" y="75664"/>
                    <a:pt x="0" y="112969"/>
                  </a:cubicBezTo>
                  <a:lnTo>
                    <a:pt x="198882" y="226"/>
                  </a:lnTo>
                  <a:cubicBezTo>
                    <a:pt x="198807" y="151"/>
                    <a:pt x="198731" y="75"/>
                    <a:pt x="198731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Graphic 90">
              <a:extLst>
                <a:ext uri="{FF2B5EF4-FFF2-40B4-BE49-F238E27FC236}">
                  <a16:creationId xmlns:a16="http://schemas.microsoft.com/office/drawing/2014/main" id="{C8A07AC1-1704-49EF-B8BE-AC7EE6D2D298}"/>
                </a:ext>
              </a:extLst>
            </p:cNvPr>
            <p:cNvSpPr/>
            <p:nvPr/>
          </p:nvSpPr>
          <p:spPr>
            <a:xfrm>
              <a:off x="7517188" y="1621653"/>
              <a:ext cx="441926" cy="250882"/>
            </a:xfrm>
            <a:custGeom>
              <a:avLst/>
              <a:gdLst>
                <a:gd name="connsiteX0" fmla="*/ 441700 w 441926"/>
                <a:gd name="connsiteY0" fmla="*/ 0 h 250882"/>
                <a:gd name="connsiteX1" fmla="*/ 0 w 441926"/>
                <a:gd name="connsiteY1" fmla="*/ 250882 h 250882"/>
                <a:gd name="connsiteX2" fmla="*/ 0 w 441926"/>
                <a:gd name="connsiteY2" fmla="*/ 250882 h 250882"/>
                <a:gd name="connsiteX3" fmla="*/ 441926 w 441926"/>
                <a:gd name="connsiteY3" fmla="*/ 377 h 250882"/>
                <a:gd name="connsiteX4" fmla="*/ 441700 w 441926"/>
                <a:gd name="connsiteY4" fmla="*/ 0 h 2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926" h="250882">
                  <a:moveTo>
                    <a:pt x="441700" y="0"/>
                  </a:moveTo>
                  <a:cubicBezTo>
                    <a:pt x="292332" y="84858"/>
                    <a:pt x="146128" y="167833"/>
                    <a:pt x="0" y="250882"/>
                  </a:cubicBezTo>
                  <a:cubicBezTo>
                    <a:pt x="0" y="250882"/>
                    <a:pt x="0" y="250882"/>
                    <a:pt x="0" y="250882"/>
                  </a:cubicBezTo>
                  <a:lnTo>
                    <a:pt x="441926" y="377"/>
                  </a:lnTo>
                  <a:cubicBezTo>
                    <a:pt x="441851" y="226"/>
                    <a:pt x="441776" y="151"/>
                    <a:pt x="44170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Graphic 90">
              <a:extLst>
                <a:ext uri="{FF2B5EF4-FFF2-40B4-BE49-F238E27FC236}">
                  <a16:creationId xmlns:a16="http://schemas.microsoft.com/office/drawing/2014/main" id="{87A4C124-77E1-477E-ACAC-B1D660049EF8}"/>
                </a:ext>
              </a:extLst>
            </p:cNvPr>
            <p:cNvSpPr/>
            <p:nvPr/>
          </p:nvSpPr>
          <p:spPr>
            <a:xfrm>
              <a:off x="7158688" y="1912251"/>
              <a:ext cx="287960" cy="163536"/>
            </a:xfrm>
            <a:custGeom>
              <a:avLst/>
              <a:gdLst>
                <a:gd name="connsiteX0" fmla="*/ 287810 w 287960"/>
                <a:gd name="connsiteY0" fmla="*/ 0 h 163536"/>
                <a:gd name="connsiteX1" fmla="*/ 0 w 287960"/>
                <a:gd name="connsiteY1" fmla="*/ 163537 h 163536"/>
                <a:gd name="connsiteX2" fmla="*/ 287960 w 287960"/>
                <a:gd name="connsiteY2" fmla="*/ 301 h 163536"/>
                <a:gd name="connsiteX3" fmla="*/ 287810 w 287960"/>
                <a:gd name="connsiteY3" fmla="*/ 0 h 16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60" h="163536">
                  <a:moveTo>
                    <a:pt x="287810" y="0"/>
                  </a:moveTo>
                  <a:cubicBezTo>
                    <a:pt x="191270" y="54864"/>
                    <a:pt x="95635" y="109201"/>
                    <a:pt x="0" y="163537"/>
                  </a:cubicBezTo>
                  <a:lnTo>
                    <a:pt x="287960" y="301"/>
                  </a:lnTo>
                  <a:cubicBezTo>
                    <a:pt x="287885" y="151"/>
                    <a:pt x="287810" y="75"/>
                    <a:pt x="28781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Graphic 90">
              <a:extLst>
                <a:ext uri="{FF2B5EF4-FFF2-40B4-BE49-F238E27FC236}">
                  <a16:creationId xmlns:a16="http://schemas.microsoft.com/office/drawing/2014/main" id="{53D85880-F2C9-45BF-A078-6803FE7DD82F}"/>
                </a:ext>
              </a:extLst>
            </p:cNvPr>
            <p:cNvSpPr/>
            <p:nvPr/>
          </p:nvSpPr>
          <p:spPr>
            <a:xfrm>
              <a:off x="8867611" y="1456533"/>
              <a:ext cx="455868" cy="281705"/>
            </a:xfrm>
            <a:custGeom>
              <a:avLst/>
              <a:gdLst>
                <a:gd name="connsiteX0" fmla="*/ 301 w 455868"/>
                <a:gd name="connsiteY0" fmla="*/ 281705 h 281705"/>
                <a:gd name="connsiteX1" fmla="*/ 455869 w 455868"/>
                <a:gd name="connsiteY1" fmla="*/ 377 h 281705"/>
                <a:gd name="connsiteX2" fmla="*/ 455642 w 455868"/>
                <a:gd name="connsiteY2" fmla="*/ 0 h 281705"/>
                <a:gd name="connsiteX3" fmla="*/ 0 w 455868"/>
                <a:gd name="connsiteY3" fmla="*/ 281253 h 281705"/>
                <a:gd name="connsiteX4" fmla="*/ 301 w 455868"/>
                <a:gd name="connsiteY4" fmla="*/ 281705 h 28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68" h="281705">
                  <a:moveTo>
                    <a:pt x="301" y="281705"/>
                  </a:moveTo>
                  <a:cubicBezTo>
                    <a:pt x="152308" y="187804"/>
                    <a:pt x="303108" y="94731"/>
                    <a:pt x="455869" y="377"/>
                  </a:cubicBezTo>
                  <a:cubicBezTo>
                    <a:pt x="455793" y="226"/>
                    <a:pt x="455718" y="151"/>
                    <a:pt x="455642" y="0"/>
                  </a:cubicBezTo>
                  <a:lnTo>
                    <a:pt x="0" y="281253"/>
                  </a:lnTo>
                  <a:cubicBezTo>
                    <a:pt x="150" y="281404"/>
                    <a:pt x="226" y="281555"/>
                    <a:pt x="301" y="28170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Graphic 90">
              <a:extLst>
                <a:ext uri="{FF2B5EF4-FFF2-40B4-BE49-F238E27FC236}">
                  <a16:creationId xmlns:a16="http://schemas.microsoft.com/office/drawing/2014/main" id="{BD4752D2-C9D9-4F3E-807E-67E0F8C4AC65}"/>
                </a:ext>
              </a:extLst>
            </p:cNvPr>
            <p:cNvSpPr/>
            <p:nvPr/>
          </p:nvSpPr>
          <p:spPr>
            <a:xfrm>
              <a:off x="6665213" y="2161777"/>
              <a:ext cx="656107" cy="736971"/>
            </a:xfrm>
            <a:custGeom>
              <a:avLst/>
              <a:gdLst>
                <a:gd name="connsiteX0" fmla="*/ 321723 w 656107"/>
                <a:gd name="connsiteY0" fmla="*/ 736971 h 736971"/>
                <a:gd name="connsiteX1" fmla="*/ 656107 w 656107"/>
                <a:gd name="connsiteY1" fmla="*/ 530553 h 736971"/>
                <a:gd name="connsiteX2" fmla="*/ 341619 w 656107"/>
                <a:gd name="connsiteY2" fmla="*/ 0 h 736971"/>
                <a:gd name="connsiteX3" fmla="*/ 142736 w 656107"/>
                <a:gd name="connsiteY3" fmla="*/ 112742 h 736971"/>
                <a:gd name="connsiteX4" fmla="*/ 0 w 656107"/>
                <a:gd name="connsiteY4" fmla="*/ 193833 h 736971"/>
                <a:gd name="connsiteX5" fmla="*/ 321723 w 656107"/>
                <a:gd name="connsiteY5" fmla="*/ 736971 h 73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107" h="736971">
                  <a:moveTo>
                    <a:pt x="321723" y="736971"/>
                  </a:moveTo>
                  <a:lnTo>
                    <a:pt x="656107" y="530553"/>
                  </a:lnTo>
                  <a:cubicBezTo>
                    <a:pt x="550449" y="352320"/>
                    <a:pt x="446297" y="176575"/>
                    <a:pt x="341619" y="0"/>
                  </a:cubicBezTo>
                  <a:lnTo>
                    <a:pt x="142736" y="112742"/>
                  </a:lnTo>
                  <a:cubicBezTo>
                    <a:pt x="95032" y="139798"/>
                    <a:pt x="47554" y="166853"/>
                    <a:pt x="0" y="193833"/>
                  </a:cubicBezTo>
                  <a:cubicBezTo>
                    <a:pt x="108522" y="376964"/>
                    <a:pt x="214180" y="555347"/>
                    <a:pt x="321723" y="736971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Graphic 90">
              <a:extLst>
                <a:ext uri="{FF2B5EF4-FFF2-40B4-BE49-F238E27FC236}">
                  <a16:creationId xmlns:a16="http://schemas.microsoft.com/office/drawing/2014/main" id="{CCA96514-A95C-4A95-A009-CA777679639E}"/>
                </a:ext>
              </a:extLst>
            </p:cNvPr>
            <p:cNvSpPr/>
            <p:nvPr/>
          </p:nvSpPr>
          <p:spPr>
            <a:xfrm>
              <a:off x="6987011" y="2692254"/>
              <a:ext cx="334383" cy="206719"/>
            </a:xfrm>
            <a:custGeom>
              <a:avLst/>
              <a:gdLst>
                <a:gd name="connsiteX0" fmla="*/ 75 w 334383"/>
                <a:gd name="connsiteY0" fmla="*/ 206720 h 206719"/>
                <a:gd name="connsiteX1" fmla="*/ 334384 w 334383"/>
                <a:gd name="connsiteY1" fmla="*/ 75 h 206719"/>
                <a:gd name="connsiteX2" fmla="*/ 334384 w 334383"/>
                <a:gd name="connsiteY2" fmla="*/ 0 h 206719"/>
                <a:gd name="connsiteX3" fmla="*/ 0 w 334383"/>
                <a:gd name="connsiteY3" fmla="*/ 206418 h 206719"/>
                <a:gd name="connsiteX4" fmla="*/ 75 w 334383"/>
                <a:gd name="connsiteY4" fmla="*/ 206720 h 20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83" h="206719">
                  <a:moveTo>
                    <a:pt x="75" y="206720"/>
                  </a:moveTo>
                  <a:cubicBezTo>
                    <a:pt x="114250" y="136180"/>
                    <a:pt x="224581" y="67977"/>
                    <a:pt x="334384" y="75"/>
                  </a:cubicBezTo>
                  <a:cubicBezTo>
                    <a:pt x="334384" y="75"/>
                    <a:pt x="334384" y="75"/>
                    <a:pt x="334384" y="0"/>
                  </a:cubicBezTo>
                  <a:lnTo>
                    <a:pt x="0" y="206418"/>
                  </a:lnTo>
                  <a:cubicBezTo>
                    <a:pt x="0" y="206569"/>
                    <a:pt x="0" y="206644"/>
                    <a:pt x="75" y="20672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Graphic 90">
              <a:extLst>
                <a:ext uri="{FF2B5EF4-FFF2-40B4-BE49-F238E27FC236}">
                  <a16:creationId xmlns:a16="http://schemas.microsoft.com/office/drawing/2014/main" id="{B710C6B3-8C72-4964-81D4-00F5DCC7433F}"/>
                </a:ext>
              </a:extLst>
            </p:cNvPr>
            <p:cNvSpPr/>
            <p:nvPr/>
          </p:nvSpPr>
          <p:spPr>
            <a:xfrm>
              <a:off x="6624140" y="2941253"/>
              <a:ext cx="293989" cy="181624"/>
            </a:xfrm>
            <a:custGeom>
              <a:avLst/>
              <a:gdLst>
                <a:gd name="connsiteX0" fmla="*/ 75 w 293989"/>
                <a:gd name="connsiteY0" fmla="*/ 181624 h 181624"/>
                <a:gd name="connsiteX1" fmla="*/ 293990 w 293989"/>
                <a:gd name="connsiteY1" fmla="*/ 0 h 181624"/>
                <a:gd name="connsiteX2" fmla="*/ 293990 w 293989"/>
                <a:gd name="connsiteY2" fmla="*/ 0 h 181624"/>
                <a:gd name="connsiteX3" fmla="*/ 0 w 293989"/>
                <a:gd name="connsiteY3" fmla="*/ 181473 h 181624"/>
                <a:gd name="connsiteX4" fmla="*/ 75 w 293989"/>
                <a:gd name="connsiteY4" fmla="*/ 181624 h 18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89" h="181624">
                  <a:moveTo>
                    <a:pt x="75" y="181624"/>
                  </a:moveTo>
                  <a:cubicBezTo>
                    <a:pt x="99479" y="120204"/>
                    <a:pt x="196772" y="60064"/>
                    <a:pt x="293990" y="0"/>
                  </a:cubicBezTo>
                  <a:cubicBezTo>
                    <a:pt x="293990" y="0"/>
                    <a:pt x="293990" y="0"/>
                    <a:pt x="293990" y="0"/>
                  </a:cubicBezTo>
                  <a:lnTo>
                    <a:pt x="0" y="181473"/>
                  </a:lnTo>
                  <a:cubicBezTo>
                    <a:pt x="0" y="181473"/>
                    <a:pt x="75" y="181549"/>
                    <a:pt x="75" y="18162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Graphic 90">
              <a:extLst>
                <a:ext uri="{FF2B5EF4-FFF2-40B4-BE49-F238E27FC236}">
                  <a16:creationId xmlns:a16="http://schemas.microsoft.com/office/drawing/2014/main" id="{0506B3D1-BAD6-42C7-91EF-175D2C553FD4}"/>
                </a:ext>
              </a:extLst>
            </p:cNvPr>
            <p:cNvSpPr/>
            <p:nvPr/>
          </p:nvSpPr>
          <p:spPr>
            <a:xfrm>
              <a:off x="6294354" y="2395326"/>
              <a:ext cx="623776" cy="727324"/>
            </a:xfrm>
            <a:custGeom>
              <a:avLst/>
              <a:gdLst>
                <a:gd name="connsiteX0" fmla="*/ 329787 w 623776"/>
                <a:gd name="connsiteY0" fmla="*/ 727325 h 727324"/>
                <a:gd name="connsiteX1" fmla="*/ 623777 w 623776"/>
                <a:gd name="connsiteY1" fmla="*/ 545852 h 727324"/>
                <a:gd name="connsiteX2" fmla="*/ 300471 w 623776"/>
                <a:gd name="connsiteY2" fmla="*/ 0 h 727324"/>
                <a:gd name="connsiteX3" fmla="*/ 172731 w 623776"/>
                <a:gd name="connsiteY3" fmla="*/ 72424 h 727324"/>
                <a:gd name="connsiteX4" fmla="*/ 0 w 623776"/>
                <a:gd name="connsiteY4" fmla="*/ 170621 h 727324"/>
                <a:gd name="connsiteX5" fmla="*/ 329787 w 623776"/>
                <a:gd name="connsiteY5" fmla="*/ 727325 h 72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776" h="727324">
                  <a:moveTo>
                    <a:pt x="329787" y="727325"/>
                  </a:moveTo>
                  <a:lnTo>
                    <a:pt x="623777" y="545852"/>
                  </a:lnTo>
                  <a:cubicBezTo>
                    <a:pt x="514878" y="362042"/>
                    <a:pt x="408088" y="181775"/>
                    <a:pt x="300471" y="0"/>
                  </a:cubicBezTo>
                  <a:lnTo>
                    <a:pt x="172731" y="72424"/>
                  </a:lnTo>
                  <a:cubicBezTo>
                    <a:pt x="115154" y="105131"/>
                    <a:pt x="57878" y="137687"/>
                    <a:pt x="0" y="170621"/>
                  </a:cubicBezTo>
                  <a:cubicBezTo>
                    <a:pt x="111009" y="358048"/>
                    <a:pt x="219833" y="541782"/>
                    <a:pt x="329787" y="72732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Graphic 90">
              <a:extLst>
                <a:ext uri="{FF2B5EF4-FFF2-40B4-BE49-F238E27FC236}">
                  <a16:creationId xmlns:a16="http://schemas.microsoft.com/office/drawing/2014/main" id="{E5ECA586-CD11-4125-B342-8AEF112FA2C6}"/>
                </a:ext>
              </a:extLst>
            </p:cNvPr>
            <p:cNvSpPr/>
            <p:nvPr/>
          </p:nvSpPr>
          <p:spPr>
            <a:xfrm>
              <a:off x="7077673" y="1912477"/>
              <a:ext cx="673591" cy="737272"/>
            </a:xfrm>
            <a:custGeom>
              <a:avLst/>
              <a:gdLst>
                <a:gd name="connsiteX0" fmla="*/ 312529 w 673591"/>
                <a:gd name="connsiteY0" fmla="*/ 737273 h 737272"/>
                <a:gd name="connsiteX1" fmla="*/ 673591 w 673591"/>
                <a:gd name="connsiteY1" fmla="*/ 514425 h 737272"/>
                <a:gd name="connsiteX2" fmla="*/ 368975 w 673591"/>
                <a:gd name="connsiteY2" fmla="*/ 0 h 737272"/>
                <a:gd name="connsiteX3" fmla="*/ 81015 w 673591"/>
                <a:gd name="connsiteY3" fmla="*/ 163235 h 737272"/>
                <a:gd name="connsiteX4" fmla="*/ 0 w 673591"/>
                <a:gd name="connsiteY4" fmla="*/ 209282 h 737272"/>
                <a:gd name="connsiteX5" fmla="*/ 312529 w 673591"/>
                <a:gd name="connsiteY5" fmla="*/ 737273 h 73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591" h="737272">
                  <a:moveTo>
                    <a:pt x="312529" y="737273"/>
                  </a:moveTo>
                  <a:lnTo>
                    <a:pt x="673591" y="514425"/>
                  </a:lnTo>
                  <a:cubicBezTo>
                    <a:pt x="571701" y="342297"/>
                    <a:pt x="470640" y="171751"/>
                    <a:pt x="368975" y="0"/>
                  </a:cubicBezTo>
                  <a:lnTo>
                    <a:pt x="81015" y="163235"/>
                  </a:lnTo>
                  <a:cubicBezTo>
                    <a:pt x="54035" y="178534"/>
                    <a:pt x="27055" y="193908"/>
                    <a:pt x="0" y="209282"/>
                  </a:cubicBezTo>
                  <a:cubicBezTo>
                    <a:pt x="105432" y="387439"/>
                    <a:pt x="208001" y="560698"/>
                    <a:pt x="312529" y="737273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Graphic 90">
              <a:extLst>
                <a:ext uri="{FF2B5EF4-FFF2-40B4-BE49-F238E27FC236}">
                  <a16:creationId xmlns:a16="http://schemas.microsoft.com/office/drawing/2014/main" id="{9DBBC70E-80C6-4B82-9133-7C7547C8357C}"/>
                </a:ext>
              </a:extLst>
            </p:cNvPr>
            <p:cNvSpPr/>
            <p:nvPr/>
          </p:nvSpPr>
          <p:spPr>
            <a:xfrm>
              <a:off x="7390201" y="2426903"/>
              <a:ext cx="361213" cy="223073"/>
            </a:xfrm>
            <a:custGeom>
              <a:avLst/>
              <a:gdLst>
                <a:gd name="connsiteX0" fmla="*/ 151 w 361213"/>
                <a:gd name="connsiteY0" fmla="*/ 223073 h 223073"/>
                <a:gd name="connsiteX1" fmla="*/ 361213 w 361213"/>
                <a:gd name="connsiteY1" fmla="*/ 226 h 223073"/>
                <a:gd name="connsiteX2" fmla="*/ 361063 w 361213"/>
                <a:gd name="connsiteY2" fmla="*/ 0 h 223073"/>
                <a:gd name="connsiteX3" fmla="*/ 0 w 361213"/>
                <a:gd name="connsiteY3" fmla="*/ 222847 h 223073"/>
                <a:gd name="connsiteX4" fmla="*/ 151 w 361213"/>
                <a:gd name="connsiteY4" fmla="*/ 223073 h 22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13" h="223073">
                  <a:moveTo>
                    <a:pt x="151" y="223073"/>
                  </a:moveTo>
                  <a:cubicBezTo>
                    <a:pt x="122615" y="147485"/>
                    <a:pt x="241613" y="74006"/>
                    <a:pt x="361213" y="226"/>
                  </a:cubicBezTo>
                  <a:cubicBezTo>
                    <a:pt x="361138" y="151"/>
                    <a:pt x="361138" y="75"/>
                    <a:pt x="361063" y="0"/>
                  </a:cubicBezTo>
                  <a:lnTo>
                    <a:pt x="0" y="222847"/>
                  </a:lnTo>
                  <a:cubicBezTo>
                    <a:pt x="75" y="222923"/>
                    <a:pt x="75" y="222998"/>
                    <a:pt x="151" y="223073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Graphic 90">
              <a:extLst>
                <a:ext uri="{FF2B5EF4-FFF2-40B4-BE49-F238E27FC236}">
                  <a16:creationId xmlns:a16="http://schemas.microsoft.com/office/drawing/2014/main" id="{9A827720-6864-4D1C-A153-FB3D44F23722}"/>
                </a:ext>
              </a:extLst>
            </p:cNvPr>
            <p:cNvSpPr/>
            <p:nvPr/>
          </p:nvSpPr>
          <p:spPr>
            <a:xfrm>
              <a:off x="5351642" y="3059873"/>
              <a:ext cx="71217" cy="42580"/>
            </a:xfrm>
            <a:custGeom>
              <a:avLst/>
              <a:gdLst>
                <a:gd name="connsiteX0" fmla="*/ 69710 w 71217"/>
                <a:gd name="connsiteY0" fmla="*/ 0 h 42580"/>
                <a:gd name="connsiteX1" fmla="*/ 0 w 71217"/>
                <a:gd name="connsiteY1" fmla="*/ 40696 h 42580"/>
                <a:gd name="connsiteX2" fmla="*/ 1131 w 71217"/>
                <a:gd name="connsiteY2" fmla="*/ 42580 h 42580"/>
                <a:gd name="connsiteX3" fmla="*/ 71218 w 71217"/>
                <a:gd name="connsiteY3" fmla="*/ 2638 h 42580"/>
                <a:gd name="connsiteX4" fmla="*/ 69710 w 71217"/>
                <a:gd name="connsiteY4" fmla="*/ 0 h 4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17" h="42580">
                  <a:moveTo>
                    <a:pt x="69710" y="0"/>
                  </a:moveTo>
                  <a:cubicBezTo>
                    <a:pt x="46499" y="13565"/>
                    <a:pt x="25322" y="25925"/>
                    <a:pt x="0" y="40696"/>
                  </a:cubicBezTo>
                  <a:cubicBezTo>
                    <a:pt x="377" y="41299"/>
                    <a:pt x="754" y="41977"/>
                    <a:pt x="1131" y="42580"/>
                  </a:cubicBezTo>
                  <a:lnTo>
                    <a:pt x="71218" y="2638"/>
                  </a:lnTo>
                  <a:cubicBezTo>
                    <a:pt x="70690" y="1733"/>
                    <a:pt x="70163" y="905"/>
                    <a:pt x="6971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Graphic 90">
              <a:extLst>
                <a:ext uri="{FF2B5EF4-FFF2-40B4-BE49-F238E27FC236}">
                  <a16:creationId xmlns:a16="http://schemas.microsoft.com/office/drawing/2014/main" id="{2BD015A7-E124-48D7-8523-747F3B4C14DC}"/>
                </a:ext>
              </a:extLst>
            </p:cNvPr>
            <p:cNvSpPr/>
            <p:nvPr/>
          </p:nvSpPr>
          <p:spPr>
            <a:xfrm>
              <a:off x="5352773" y="3062436"/>
              <a:ext cx="417735" cy="629127"/>
            </a:xfrm>
            <a:custGeom>
              <a:avLst/>
              <a:gdLst>
                <a:gd name="connsiteX0" fmla="*/ 0 w 417735"/>
                <a:gd name="connsiteY0" fmla="*/ 40018 h 629127"/>
                <a:gd name="connsiteX1" fmla="*/ 349004 w 417735"/>
                <a:gd name="connsiteY1" fmla="*/ 629127 h 629127"/>
                <a:gd name="connsiteX2" fmla="*/ 417735 w 417735"/>
                <a:gd name="connsiteY2" fmla="*/ 586698 h 629127"/>
                <a:gd name="connsiteX3" fmla="*/ 70087 w 417735"/>
                <a:gd name="connsiteY3" fmla="*/ 0 h 629127"/>
                <a:gd name="connsiteX4" fmla="*/ 0 w 417735"/>
                <a:gd name="connsiteY4" fmla="*/ 40018 h 62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735" h="629127">
                  <a:moveTo>
                    <a:pt x="0" y="40018"/>
                  </a:moveTo>
                  <a:cubicBezTo>
                    <a:pt x="117264" y="237995"/>
                    <a:pt x="232494" y="432431"/>
                    <a:pt x="349004" y="629127"/>
                  </a:cubicBezTo>
                  <a:lnTo>
                    <a:pt x="417735" y="586698"/>
                  </a:lnTo>
                  <a:cubicBezTo>
                    <a:pt x="300772" y="389323"/>
                    <a:pt x="186070" y="195717"/>
                    <a:pt x="70087" y="0"/>
                  </a:cubicBezTo>
                  <a:lnTo>
                    <a:pt x="0" y="40018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Graphic 90">
              <a:extLst>
                <a:ext uri="{FF2B5EF4-FFF2-40B4-BE49-F238E27FC236}">
                  <a16:creationId xmlns:a16="http://schemas.microsoft.com/office/drawing/2014/main" id="{6C4AC681-419F-4B7D-A378-081A5ADCDA71}"/>
                </a:ext>
              </a:extLst>
            </p:cNvPr>
            <p:cNvSpPr/>
            <p:nvPr/>
          </p:nvSpPr>
          <p:spPr>
            <a:xfrm>
              <a:off x="5611191" y="2912765"/>
              <a:ext cx="70765" cy="42127"/>
            </a:xfrm>
            <a:custGeom>
              <a:avLst/>
              <a:gdLst>
                <a:gd name="connsiteX0" fmla="*/ 69560 w 70765"/>
                <a:gd name="connsiteY0" fmla="*/ 0 h 42127"/>
                <a:gd name="connsiteX1" fmla="*/ 0 w 70765"/>
                <a:gd name="connsiteY1" fmla="*/ 41374 h 42127"/>
                <a:gd name="connsiteX2" fmla="*/ 452 w 70765"/>
                <a:gd name="connsiteY2" fmla="*/ 42128 h 42127"/>
                <a:gd name="connsiteX3" fmla="*/ 70766 w 70765"/>
                <a:gd name="connsiteY3" fmla="*/ 2035 h 42127"/>
                <a:gd name="connsiteX4" fmla="*/ 69560 w 70765"/>
                <a:gd name="connsiteY4" fmla="*/ 0 h 4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65" h="42127">
                  <a:moveTo>
                    <a:pt x="69560" y="0"/>
                  </a:moveTo>
                  <a:cubicBezTo>
                    <a:pt x="44690" y="14771"/>
                    <a:pt x="22835" y="27733"/>
                    <a:pt x="0" y="41374"/>
                  </a:cubicBezTo>
                  <a:cubicBezTo>
                    <a:pt x="151" y="41600"/>
                    <a:pt x="302" y="41826"/>
                    <a:pt x="452" y="42128"/>
                  </a:cubicBezTo>
                  <a:lnTo>
                    <a:pt x="70766" y="2035"/>
                  </a:lnTo>
                  <a:cubicBezTo>
                    <a:pt x="70313" y="1281"/>
                    <a:pt x="69937" y="678"/>
                    <a:pt x="6956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Graphic 90">
              <a:extLst>
                <a:ext uri="{FF2B5EF4-FFF2-40B4-BE49-F238E27FC236}">
                  <a16:creationId xmlns:a16="http://schemas.microsoft.com/office/drawing/2014/main" id="{348B557C-07BB-4489-8DE4-13651FCC1AE3}"/>
                </a:ext>
              </a:extLst>
            </p:cNvPr>
            <p:cNvSpPr/>
            <p:nvPr/>
          </p:nvSpPr>
          <p:spPr>
            <a:xfrm>
              <a:off x="5479081" y="3786444"/>
              <a:ext cx="69408" cy="43107"/>
            </a:xfrm>
            <a:custGeom>
              <a:avLst/>
              <a:gdLst>
                <a:gd name="connsiteX0" fmla="*/ 452 w 69408"/>
                <a:gd name="connsiteY0" fmla="*/ 43107 h 43107"/>
                <a:gd name="connsiteX1" fmla="*/ 69409 w 69408"/>
                <a:gd name="connsiteY1" fmla="*/ 1130 h 43107"/>
                <a:gd name="connsiteX2" fmla="*/ 68731 w 69408"/>
                <a:gd name="connsiteY2" fmla="*/ 0 h 43107"/>
                <a:gd name="connsiteX3" fmla="*/ 0 w 69408"/>
                <a:gd name="connsiteY3" fmla="*/ 42354 h 43107"/>
                <a:gd name="connsiteX4" fmla="*/ 452 w 69408"/>
                <a:gd name="connsiteY4" fmla="*/ 4310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08" h="43107">
                  <a:moveTo>
                    <a:pt x="452" y="43107"/>
                  </a:moveTo>
                  <a:cubicBezTo>
                    <a:pt x="25774" y="27733"/>
                    <a:pt x="46725" y="14922"/>
                    <a:pt x="69409" y="1130"/>
                  </a:cubicBezTo>
                  <a:cubicBezTo>
                    <a:pt x="69183" y="754"/>
                    <a:pt x="68957" y="377"/>
                    <a:pt x="68731" y="0"/>
                  </a:cubicBezTo>
                  <a:lnTo>
                    <a:pt x="0" y="42354"/>
                  </a:lnTo>
                  <a:cubicBezTo>
                    <a:pt x="150" y="42655"/>
                    <a:pt x="301" y="42881"/>
                    <a:pt x="452" y="43107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Graphic 90">
              <a:extLst>
                <a:ext uri="{FF2B5EF4-FFF2-40B4-BE49-F238E27FC236}">
                  <a16:creationId xmlns:a16="http://schemas.microsoft.com/office/drawing/2014/main" id="{FE7DA7E0-5517-4739-B8B1-3C0A6E29E426}"/>
                </a:ext>
              </a:extLst>
            </p:cNvPr>
            <p:cNvSpPr/>
            <p:nvPr/>
          </p:nvSpPr>
          <p:spPr>
            <a:xfrm>
              <a:off x="5123821" y="3188442"/>
              <a:ext cx="71745" cy="43710"/>
            </a:xfrm>
            <a:custGeom>
              <a:avLst/>
              <a:gdLst>
                <a:gd name="connsiteX0" fmla="*/ 69635 w 71745"/>
                <a:gd name="connsiteY0" fmla="*/ 0 h 43710"/>
                <a:gd name="connsiteX1" fmla="*/ 0 w 71745"/>
                <a:gd name="connsiteY1" fmla="*/ 41148 h 43710"/>
                <a:gd name="connsiteX2" fmla="*/ 1507 w 71745"/>
                <a:gd name="connsiteY2" fmla="*/ 43710 h 43710"/>
                <a:gd name="connsiteX3" fmla="*/ 71745 w 71745"/>
                <a:gd name="connsiteY3" fmla="*/ 3617 h 43710"/>
                <a:gd name="connsiteX4" fmla="*/ 69635 w 71745"/>
                <a:gd name="connsiteY4" fmla="*/ 0 h 4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45" h="43710">
                  <a:moveTo>
                    <a:pt x="69635" y="0"/>
                  </a:moveTo>
                  <a:cubicBezTo>
                    <a:pt x="44615" y="14771"/>
                    <a:pt x="23362" y="27357"/>
                    <a:pt x="0" y="41148"/>
                  </a:cubicBezTo>
                  <a:cubicBezTo>
                    <a:pt x="528" y="41977"/>
                    <a:pt x="980" y="42881"/>
                    <a:pt x="1507" y="43710"/>
                  </a:cubicBezTo>
                  <a:lnTo>
                    <a:pt x="71745" y="3617"/>
                  </a:lnTo>
                  <a:cubicBezTo>
                    <a:pt x="71067" y="2412"/>
                    <a:pt x="70313" y="1206"/>
                    <a:pt x="69635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Graphic 90">
              <a:extLst>
                <a:ext uri="{FF2B5EF4-FFF2-40B4-BE49-F238E27FC236}">
                  <a16:creationId xmlns:a16="http://schemas.microsoft.com/office/drawing/2014/main" id="{F08D3C2F-7CB6-4A52-8C12-29A20679E6A6}"/>
                </a:ext>
              </a:extLst>
            </p:cNvPr>
            <p:cNvSpPr/>
            <p:nvPr/>
          </p:nvSpPr>
          <p:spPr>
            <a:xfrm>
              <a:off x="5701777" y="3649134"/>
              <a:ext cx="68806" cy="42579"/>
            </a:xfrm>
            <a:custGeom>
              <a:avLst/>
              <a:gdLst>
                <a:gd name="connsiteX0" fmla="*/ 151 w 68806"/>
                <a:gd name="connsiteY0" fmla="*/ 42580 h 42579"/>
                <a:gd name="connsiteX1" fmla="*/ 68806 w 68806"/>
                <a:gd name="connsiteY1" fmla="*/ 75 h 42579"/>
                <a:gd name="connsiteX2" fmla="*/ 68731 w 68806"/>
                <a:gd name="connsiteY2" fmla="*/ 0 h 42579"/>
                <a:gd name="connsiteX3" fmla="*/ 0 w 68806"/>
                <a:gd name="connsiteY3" fmla="*/ 42429 h 42579"/>
                <a:gd name="connsiteX4" fmla="*/ 151 w 68806"/>
                <a:gd name="connsiteY4" fmla="*/ 42580 h 4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06" h="42579">
                  <a:moveTo>
                    <a:pt x="151" y="42580"/>
                  </a:moveTo>
                  <a:cubicBezTo>
                    <a:pt x="25322" y="26980"/>
                    <a:pt x="46875" y="13641"/>
                    <a:pt x="68806" y="75"/>
                  </a:cubicBezTo>
                  <a:cubicBezTo>
                    <a:pt x="68806" y="75"/>
                    <a:pt x="68731" y="0"/>
                    <a:pt x="68731" y="0"/>
                  </a:cubicBezTo>
                  <a:lnTo>
                    <a:pt x="0" y="42429"/>
                  </a:lnTo>
                  <a:cubicBezTo>
                    <a:pt x="0" y="42429"/>
                    <a:pt x="75" y="42505"/>
                    <a:pt x="151" y="4258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D3C48A36-3B2A-4F4D-AE93-533A3AF0759F}"/>
                </a:ext>
              </a:extLst>
            </p:cNvPr>
            <p:cNvGrpSpPr/>
            <p:nvPr/>
          </p:nvGrpSpPr>
          <p:grpSpPr>
            <a:xfrm>
              <a:off x="5125328" y="937639"/>
              <a:ext cx="4311192" cy="2891234"/>
              <a:chOff x="5125328" y="937639"/>
              <a:chExt cx="4311192" cy="2891234"/>
            </a:xfrm>
            <a:solidFill>
              <a:schemeClr val="bg1"/>
            </a:solidFill>
          </p:grpSpPr>
          <p:sp>
            <p:nvSpPr>
              <p:cNvPr id="296" name="Graphic 90">
                <a:extLst>
                  <a:ext uri="{FF2B5EF4-FFF2-40B4-BE49-F238E27FC236}">
                    <a16:creationId xmlns:a16="http://schemas.microsoft.com/office/drawing/2014/main" id="{939A57F5-987B-440C-A1FF-95E7EC7C5FCC}"/>
                  </a:ext>
                </a:extLst>
              </p:cNvPr>
              <p:cNvSpPr/>
              <p:nvPr/>
            </p:nvSpPr>
            <p:spPr>
              <a:xfrm>
                <a:off x="5351642" y="3059873"/>
                <a:ext cx="418941" cy="631840"/>
              </a:xfrm>
              <a:custGeom>
                <a:avLst/>
                <a:gdLst>
                  <a:gd name="connsiteX0" fmla="*/ 0 w 418941"/>
                  <a:gd name="connsiteY0" fmla="*/ 40696 h 631840"/>
                  <a:gd name="connsiteX1" fmla="*/ 69710 w 418941"/>
                  <a:gd name="connsiteY1" fmla="*/ 0 h 631840"/>
                  <a:gd name="connsiteX2" fmla="*/ 418941 w 418941"/>
                  <a:gd name="connsiteY2" fmla="*/ 589336 h 631840"/>
                  <a:gd name="connsiteX3" fmla="*/ 350286 w 418941"/>
                  <a:gd name="connsiteY3" fmla="*/ 631840 h 631840"/>
                  <a:gd name="connsiteX4" fmla="*/ 0 w 418941"/>
                  <a:gd name="connsiteY4" fmla="*/ 40696 h 63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941" h="631840">
                    <a:moveTo>
                      <a:pt x="0" y="40696"/>
                    </a:moveTo>
                    <a:cubicBezTo>
                      <a:pt x="25247" y="25925"/>
                      <a:pt x="46499" y="13565"/>
                      <a:pt x="69710" y="0"/>
                    </a:cubicBezTo>
                    <a:cubicBezTo>
                      <a:pt x="186221" y="196621"/>
                      <a:pt x="301451" y="391057"/>
                      <a:pt x="418941" y="589336"/>
                    </a:cubicBezTo>
                    <a:cubicBezTo>
                      <a:pt x="397010" y="602901"/>
                      <a:pt x="375381" y="616316"/>
                      <a:pt x="350286" y="631840"/>
                    </a:cubicBezTo>
                    <a:cubicBezTo>
                      <a:pt x="233323" y="434466"/>
                      <a:pt x="117716" y="239352"/>
                      <a:pt x="0" y="40696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Graphic 90">
                <a:extLst>
                  <a:ext uri="{FF2B5EF4-FFF2-40B4-BE49-F238E27FC236}">
                    <a16:creationId xmlns:a16="http://schemas.microsoft.com/office/drawing/2014/main" id="{8B961947-3EEA-4C1A-B663-D0B6384352F2}"/>
                  </a:ext>
                </a:extLst>
              </p:cNvPr>
              <p:cNvSpPr/>
              <p:nvPr/>
            </p:nvSpPr>
            <p:spPr>
              <a:xfrm>
                <a:off x="5611266" y="2912765"/>
                <a:ext cx="413213" cy="621741"/>
              </a:xfrm>
              <a:custGeom>
                <a:avLst/>
                <a:gdLst>
                  <a:gd name="connsiteX0" fmla="*/ 69485 w 413213"/>
                  <a:gd name="connsiteY0" fmla="*/ 0 h 621741"/>
                  <a:gd name="connsiteX1" fmla="*/ 413213 w 413213"/>
                  <a:gd name="connsiteY1" fmla="*/ 580895 h 621741"/>
                  <a:gd name="connsiteX2" fmla="*/ 343804 w 413213"/>
                  <a:gd name="connsiteY2" fmla="*/ 621742 h 621741"/>
                  <a:gd name="connsiteX3" fmla="*/ 0 w 413213"/>
                  <a:gd name="connsiteY3" fmla="*/ 41299 h 621741"/>
                  <a:gd name="connsiteX4" fmla="*/ 69485 w 413213"/>
                  <a:gd name="connsiteY4" fmla="*/ 0 h 62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213" h="621741">
                    <a:moveTo>
                      <a:pt x="69485" y="0"/>
                    </a:moveTo>
                    <a:cubicBezTo>
                      <a:pt x="185317" y="195717"/>
                      <a:pt x="298587" y="387213"/>
                      <a:pt x="413213" y="580895"/>
                    </a:cubicBezTo>
                    <a:cubicBezTo>
                      <a:pt x="388871" y="595214"/>
                      <a:pt x="367694" y="607724"/>
                      <a:pt x="343804" y="621742"/>
                    </a:cubicBezTo>
                    <a:cubicBezTo>
                      <a:pt x="229178" y="428211"/>
                      <a:pt x="115757" y="236714"/>
                      <a:pt x="0" y="41299"/>
                    </a:cubicBezTo>
                    <a:cubicBezTo>
                      <a:pt x="22760" y="27733"/>
                      <a:pt x="44615" y="14771"/>
                      <a:pt x="69485" y="0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Graphic 90">
                <a:extLst>
                  <a:ext uri="{FF2B5EF4-FFF2-40B4-BE49-F238E27FC236}">
                    <a16:creationId xmlns:a16="http://schemas.microsoft.com/office/drawing/2014/main" id="{ED457B9F-3196-45C2-BDC4-F332F35831D3}"/>
                  </a:ext>
                </a:extLst>
              </p:cNvPr>
              <p:cNvSpPr/>
              <p:nvPr/>
            </p:nvSpPr>
            <p:spPr>
              <a:xfrm>
                <a:off x="5904729" y="2746742"/>
                <a:ext cx="406280" cy="611341"/>
              </a:xfrm>
              <a:custGeom>
                <a:avLst/>
                <a:gdLst>
                  <a:gd name="connsiteX0" fmla="*/ 0 w 406280"/>
                  <a:gd name="connsiteY0" fmla="*/ 41374 h 611341"/>
                  <a:gd name="connsiteX1" fmla="*/ 69560 w 406280"/>
                  <a:gd name="connsiteY1" fmla="*/ 0 h 611341"/>
                  <a:gd name="connsiteX2" fmla="*/ 406280 w 406280"/>
                  <a:gd name="connsiteY2" fmla="*/ 568385 h 611341"/>
                  <a:gd name="connsiteX3" fmla="*/ 337549 w 406280"/>
                  <a:gd name="connsiteY3" fmla="*/ 611342 h 611341"/>
                  <a:gd name="connsiteX4" fmla="*/ 0 w 406280"/>
                  <a:gd name="connsiteY4" fmla="*/ 41374 h 61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280" h="611341">
                    <a:moveTo>
                      <a:pt x="0" y="41374"/>
                    </a:moveTo>
                    <a:cubicBezTo>
                      <a:pt x="23136" y="27658"/>
                      <a:pt x="44389" y="14997"/>
                      <a:pt x="69560" y="0"/>
                    </a:cubicBezTo>
                    <a:cubicBezTo>
                      <a:pt x="181549" y="189009"/>
                      <a:pt x="293236" y="377567"/>
                      <a:pt x="406280" y="568385"/>
                    </a:cubicBezTo>
                    <a:cubicBezTo>
                      <a:pt x="382692" y="583081"/>
                      <a:pt x="361816" y="596194"/>
                      <a:pt x="337549" y="611342"/>
                    </a:cubicBezTo>
                    <a:cubicBezTo>
                      <a:pt x="224882" y="421202"/>
                      <a:pt x="113195" y="232494"/>
                      <a:pt x="0" y="41374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Graphic 90">
                <a:extLst>
                  <a:ext uri="{FF2B5EF4-FFF2-40B4-BE49-F238E27FC236}">
                    <a16:creationId xmlns:a16="http://schemas.microsoft.com/office/drawing/2014/main" id="{82AF867C-BB44-41F5-B0E7-A4ADF7652AA8}"/>
                  </a:ext>
                </a:extLst>
              </p:cNvPr>
              <p:cNvSpPr/>
              <p:nvPr/>
            </p:nvSpPr>
            <p:spPr>
              <a:xfrm>
                <a:off x="6177165" y="2467674"/>
                <a:ext cx="446975" cy="716246"/>
              </a:xfrm>
              <a:custGeom>
                <a:avLst/>
                <a:gdLst>
                  <a:gd name="connsiteX0" fmla="*/ 117189 w 446975"/>
                  <a:gd name="connsiteY0" fmla="*/ 98198 h 716246"/>
                  <a:gd name="connsiteX1" fmla="*/ 289920 w 446975"/>
                  <a:gd name="connsiteY1" fmla="*/ 0 h 716246"/>
                  <a:gd name="connsiteX2" fmla="*/ 0 w 446975"/>
                  <a:gd name="connsiteY2" fmla="*/ 164366 h 716246"/>
                  <a:gd name="connsiteX3" fmla="*/ 46875 w 446975"/>
                  <a:gd name="connsiteY3" fmla="*/ 138140 h 716246"/>
                  <a:gd name="connsiteX4" fmla="*/ 378019 w 446975"/>
                  <a:gd name="connsiteY4" fmla="*/ 697406 h 716246"/>
                  <a:gd name="connsiteX5" fmla="*/ 347798 w 446975"/>
                  <a:gd name="connsiteY5" fmla="*/ 716247 h 716246"/>
                  <a:gd name="connsiteX6" fmla="*/ 446976 w 446975"/>
                  <a:gd name="connsiteY6" fmla="*/ 655052 h 716246"/>
                  <a:gd name="connsiteX7" fmla="*/ 117189 w 446975"/>
                  <a:gd name="connsiteY7" fmla="*/ 98198 h 716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6975" h="716246">
                    <a:moveTo>
                      <a:pt x="117189" y="98198"/>
                    </a:moveTo>
                    <a:cubicBezTo>
                      <a:pt x="175067" y="65339"/>
                      <a:pt x="232343" y="32783"/>
                      <a:pt x="289920" y="0"/>
                    </a:cubicBezTo>
                    <a:lnTo>
                      <a:pt x="0" y="164366"/>
                    </a:lnTo>
                    <a:cubicBezTo>
                      <a:pt x="15374" y="155774"/>
                      <a:pt x="30823" y="147108"/>
                      <a:pt x="46875" y="138140"/>
                    </a:cubicBezTo>
                    <a:cubicBezTo>
                      <a:pt x="157206" y="324512"/>
                      <a:pt x="267236" y="510205"/>
                      <a:pt x="378019" y="697406"/>
                    </a:cubicBezTo>
                    <a:cubicBezTo>
                      <a:pt x="367845" y="703736"/>
                      <a:pt x="357746" y="710067"/>
                      <a:pt x="347798" y="716247"/>
                    </a:cubicBezTo>
                    <a:lnTo>
                      <a:pt x="446976" y="655052"/>
                    </a:lnTo>
                    <a:cubicBezTo>
                      <a:pt x="337021" y="469434"/>
                      <a:pt x="228198" y="285700"/>
                      <a:pt x="117189" y="98198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Graphic 90">
                <a:extLst>
                  <a:ext uri="{FF2B5EF4-FFF2-40B4-BE49-F238E27FC236}">
                    <a16:creationId xmlns:a16="http://schemas.microsoft.com/office/drawing/2014/main" id="{0983C447-0A6C-4E30-A87C-E26F92D27251}"/>
                  </a:ext>
                </a:extLst>
              </p:cNvPr>
              <p:cNvSpPr/>
              <p:nvPr/>
            </p:nvSpPr>
            <p:spPr>
              <a:xfrm>
                <a:off x="7959114" y="1582087"/>
                <a:ext cx="362569" cy="535376"/>
              </a:xfrm>
              <a:custGeom>
                <a:avLst/>
                <a:gdLst>
                  <a:gd name="connsiteX0" fmla="*/ 362570 w 362569"/>
                  <a:gd name="connsiteY0" fmla="*/ 492721 h 535376"/>
                  <a:gd name="connsiteX1" fmla="*/ 70540 w 362569"/>
                  <a:gd name="connsiteY1" fmla="*/ 0 h 535376"/>
                  <a:gd name="connsiteX2" fmla="*/ 0 w 362569"/>
                  <a:gd name="connsiteY2" fmla="*/ 40018 h 535376"/>
                  <a:gd name="connsiteX3" fmla="*/ 293538 w 362569"/>
                  <a:gd name="connsiteY3" fmla="*/ 535376 h 535376"/>
                  <a:gd name="connsiteX4" fmla="*/ 362570 w 362569"/>
                  <a:gd name="connsiteY4" fmla="*/ 492721 h 535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69" h="535376">
                    <a:moveTo>
                      <a:pt x="362570" y="492721"/>
                    </a:moveTo>
                    <a:cubicBezTo>
                      <a:pt x="264824" y="327752"/>
                      <a:pt x="168134" y="164667"/>
                      <a:pt x="70540" y="0"/>
                    </a:cubicBezTo>
                    <a:lnTo>
                      <a:pt x="0" y="40018"/>
                    </a:lnTo>
                    <a:cubicBezTo>
                      <a:pt x="97821" y="205137"/>
                      <a:pt x="194964" y="369051"/>
                      <a:pt x="293538" y="535376"/>
                    </a:cubicBezTo>
                    <a:lnTo>
                      <a:pt x="362570" y="492721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Graphic 90">
                <a:extLst>
                  <a:ext uri="{FF2B5EF4-FFF2-40B4-BE49-F238E27FC236}">
                    <a16:creationId xmlns:a16="http://schemas.microsoft.com/office/drawing/2014/main" id="{74512D86-89FB-4712-856A-DEEA17D3DAE8}"/>
                  </a:ext>
                </a:extLst>
              </p:cNvPr>
              <p:cNvSpPr/>
              <p:nvPr/>
            </p:nvSpPr>
            <p:spPr>
              <a:xfrm>
                <a:off x="6594824" y="2274519"/>
                <a:ext cx="392111" cy="666657"/>
              </a:xfrm>
              <a:custGeom>
                <a:avLst/>
                <a:gdLst>
                  <a:gd name="connsiteX0" fmla="*/ 392112 w 392111"/>
                  <a:gd name="connsiteY0" fmla="*/ 624229 h 666657"/>
                  <a:gd name="connsiteX1" fmla="*/ 70464 w 392111"/>
                  <a:gd name="connsiteY1" fmla="*/ 81090 h 666657"/>
                  <a:gd name="connsiteX2" fmla="*/ 213201 w 392111"/>
                  <a:gd name="connsiteY2" fmla="*/ 0 h 666657"/>
                  <a:gd name="connsiteX3" fmla="*/ 0 w 392111"/>
                  <a:gd name="connsiteY3" fmla="*/ 120806 h 666657"/>
                  <a:gd name="connsiteX4" fmla="*/ 323306 w 392111"/>
                  <a:gd name="connsiteY4" fmla="*/ 666658 h 666657"/>
                  <a:gd name="connsiteX5" fmla="*/ 392112 w 392111"/>
                  <a:gd name="connsiteY5" fmla="*/ 624229 h 66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111" h="666657">
                    <a:moveTo>
                      <a:pt x="392112" y="624229"/>
                    </a:moveTo>
                    <a:cubicBezTo>
                      <a:pt x="284569" y="442680"/>
                      <a:pt x="178911" y="264221"/>
                      <a:pt x="70464" y="81090"/>
                    </a:cubicBezTo>
                    <a:cubicBezTo>
                      <a:pt x="118018" y="54110"/>
                      <a:pt x="165497" y="27055"/>
                      <a:pt x="213201" y="0"/>
                    </a:cubicBezTo>
                    <a:lnTo>
                      <a:pt x="0" y="120806"/>
                    </a:lnTo>
                    <a:cubicBezTo>
                      <a:pt x="107618" y="302506"/>
                      <a:pt x="214407" y="482848"/>
                      <a:pt x="323306" y="666658"/>
                    </a:cubicBezTo>
                    <a:lnTo>
                      <a:pt x="392112" y="624229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Graphic 90">
                <a:extLst>
                  <a:ext uri="{FF2B5EF4-FFF2-40B4-BE49-F238E27FC236}">
                    <a16:creationId xmlns:a16="http://schemas.microsoft.com/office/drawing/2014/main" id="{79E26B10-DE46-41FB-B350-190B048091A2}"/>
                  </a:ext>
                </a:extLst>
              </p:cNvPr>
              <p:cNvSpPr/>
              <p:nvPr/>
            </p:nvSpPr>
            <p:spPr>
              <a:xfrm>
                <a:off x="7006832" y="2075713"/>
                <a:ext cx="383369" cy="616617"/>
              </a:xfrm>
              <a:custGeom>
                <a:avLst/>
                <a:gdLst>
                  <a:gd name="connsiteX0" fmla="*/ 383370 w 383369"/>
                  <a:gd name="connsiteY0" fmla="*/ 574037 h 616617"/>
                  <a:gd name="connsiteX1" fmla="*/ 70766 w 383369"/>
                  <a:gd name="connsiteY1" fmla="*/ 46047 h 616617"/>
                  <a:gd name="connsiteX2" fmla="*/ 151780 w 383369"/>
                  <a:gd name="connsiteY2" fmla="*/ 0 h 616617"/>
                  <a:gd name="connsiteX3" fmla="*/ 0 w 383369"/>
                  <a:gd name="connsiteY3" fmla="*/ 86064 h 616617"/>
                  <a:gd name="connsiteX4" fmla="*/ 314489 w 383369"/>
                  <a:gd name="connsiteY4" fmla="*/ 616617 h 616617"/>
                  <a:gd name="connsiteX5" fmla="*/ 383370 w 383369"/>
                  <a:gd name="connsiteY5" fmla="*/ 574037 h 61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369" h="616617">
                    <a:moveTo>
                      <a:pt x="383370" y="574037"/>
                    </a:moveTo>
                    <a:cubicBezTo>
                      <a:pt x="278842" y="397387"/>
                      <a:pt x="176273" y="224204"/>
                      <a:pt x="70766" y="46047"/>
                    </a:cubicBezTo>
                    <a:cubicBezTo>
                      <a:pt x="97821" y="30673"/>
                      <a:pt x="124801" y="15374"/>
                      <a:pt x="151780" y="0"/>
                    </a:cubicBezTo>
                    <a:lnTo>
                      <a:pt x="0" y="86064"/>
                    </a:lnTo>
                    <a:cubicBezTo>
                      <a:pt x="104679" y="262639"/>
                      <a:pt x="208830" y="438309"/>
                      <a:pt x="314489" y="616617"/>
                    </a:cubicBezTo>
                    <a:lnTo>
                      <a:pt x="383370" y="574037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Graphic 90">
                <a:extLst>
                  <a:ext uri="{FF2B5EF4-FFF2-40B4-BE49-F238E27FC236}">
                    <a16:creationId xmlns:a16="http://schemas.microsoft.com/office/drawing/2014/main" id="{E2648150-C794-4934-B9A5-2CF9CCA1239A}"/>
                  </a:ext>
                </a:extLst>
              </p:cNvPr>
              <p:cNvSpPr/>
              <p:nvPr/>
            </p:nvSpPr>
            <p:spPr>
              <a:xfrm>
                <a:off x="8517476" y="1265640"/>
                <a:ext cx="350210" cy="514500"/>
              </a:xfrm>
              <a:custGeom>
                <a:avLst/>
                <a:gdLst>
                  <a:gd name="connsiteX0" fmla="*/ 350210 w 350210"/>
                  <a:gd name="connsiteY0" fmla="*/ 472147 h 514500"/>
                  <a:gd name="connsiteX1" fmla="*/ 70539 w 350210"/>
                  <a:gd name="connsiteY1" fmla="*/ 0 h 514500"/>
                  <a:gd name="connsiteX2" fmla="*/ 0 w 350210"/>
                  <a:gd name="connsiteY2" fmla="*/ 39942 h 514500"/>
                  <a:gd name="connsiteX3" fmla="*/ 281555 w 350210"/>
                  <a:gd name="connsiteY3" fmla="*/ 514501 h 514500"/>
                  <a:gd name="connsiteX4" fmla="*/ 350210 w 350210"/>
                  <a:gd name="connsiteY4" fmla="*/ 472147 h 5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210" h="514500">
                    <a:moveTo>
                      <a:pt x="350210" y="472147"/>
                    </a:moveTo>
                    <a:cubicBezTo>
                      <a:pt x="256610" y="314187"/>
                      <a:pt x="164441" y="158488"/>
                      <a:pt x="70539" y="0"/>
                    </a:cubicBezTo>
                    <a:lnTo>
                      <a:pt x="0" y="39942"/>
                    </a:lnTo>
                    <a:cubicBezTo>
                      <a:pt x="94128" y="198580"/>
                      <a:pt x="187427" y="355938"/>
                      <a:pt x="281555" y="514501"/>
                    </a:cubicBezTo>
                    <a:lnTo>
                      <a:pt x="350210" y="472147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Graphic 90">
                <a:extLst>
                  <a:ext uri="{FF2B5EF4-FFF2-40B4-BE49-F238E27FC236}">
                    <a16:creationId xmlns:a16="http://schemas.microsoft.com/office/drawing/2014/main" id="{9752EA87-70CE-49B9-A5D3-1AB1543DA997}"/>
                  </a:ext>
                </a:extLst>
              </p:cNvPr>
              <p:cNvSpPr/>
              <p:nvPr/>
            </p:nvSpPr>
            <p:spPr>
              <a:xfrm>
                <a:off x="7446648" y="1872535"/>
                <a:ext cx="373723" cy="554442"/>
              </a:xfrm>
              <a:custGeom>
                <a:avLst/>
                <a:gdLst>
                  <a:gd name="connsiteX0" fmla="*/ 373724 w 373723"/>
                  <a:gd name="connsiteY0" fmla="*/ 511712 h 554442"/>
                  <a:gd name="connsiteX1" fmla="*/ 70540 w 373723"/>
                  <a:gd name="connsiteY1" fmla="*/ 0 h 554442"/>
                  <a:gd name="connsiteX2" fmla="*/ 0 w 373723"/>
                  <a:gd name="connsiteY2" fmla="*/ 40018 h 554442"/>
                  <a:gd name="connsiteX3" fmla="*/ 304616 w 373723"/>
                  <a:gd name="connsiteY3" fmla="*/ 554443 h 554442"/>
                  <a:gd name="connsiteX4" fmla="*/ 373724 w 373723"/>
                  <a:gd name="connsiteY4" fmla="*/ 511712 h 55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23" h="554442">
                    <a:moveTo>
                      <a:pt x="373724" y="511712"/>
                    </a:moveTo>
                    <a:cubicBezTo>
                      <a:pt x="272964" y="341619"/>
                      <a:pt x="173033" y="172957"/>
                      <a:pt x="70540" y="0"/>
                    </a:cubicBezTo>
                    <a:lnTo>
                      <a:pt x="0" y="40018"/>
                    </a:lnTo>
                    <a:cubicBezTo>
                      <a:pt x="101665" y="211694"/>
                      <a:pt x="202726" y="382315"/>
                      <a:pt x="304616" y="554443"/>
                    </a:cubicBezTo>
                    <a:lnTo>
                      <a:pt x="373724" y="511712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Graphic 90">
                <a:extLst>
                  <a:ext uri="{FF2B5EF4-FFF2-40B4-BE49-F238E27FC236}">
                    <a16:creationId xmlns:a16="http://schemas.microsoft.com/office/drawing/2014/main" id="{5A06B443-A535-4A78-B9A9-DF938065D75F}"/>
                  </a:ext>
                </a:extLst>
              </p:cNvPr>
              <p:cNvSpPr/>
              <p:nvPr/>
            </p:nvSpPr>
            <p:spPr>
              <a:xfrm>
                <a:off x="5125328" y="3192059"/>
                <a:ext cx="422482" cy="636814"/>
              </a:xfrm>
              <a:custGeom>
                <a:avLst/>
                <a:gdLst>
                  <a:gd name="connsiteX0" fmla="*/ 0 w 422482"/>
                  <a:gd name="connsiteY0" fmla="*/ 40018 h 636814"/>
                  <a:gd name="connsiteX1" fmla="*/ 353752 w 422482"/>
                  <a:gd name="connsiteY1" fmla="*/ 636814 h 636814"/>
                  <a:gd name="connsiteX2" fmla="*/ 422483 w 422482"/>
                  <a:gd name="connsiteY2" fmla="*/ 594461 h 636814"/>
                  <a:gd name="connsiteX3" fmla="*/ 70238 w 422482"/>
                  <a:gd name="connsiteY3" fmla="*/ 0 h 636814"/>
                  <a:gd name="connsiteX4" fmla="*/ 0 w 422482"/>
                  <a:gd name="connsiteY4" fmla="*/ 40018 h 63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482" h="636814">
                    <a:moveTo>
                      <a:pt x="0" y="40018"/>
                    </a:moveTo>
                    <a:cubicBezTo>
                      <a:pt x="118696" y="240181"/>
                      <a:pt x="236111" y="438309"/>
                      <a:pt x="353752" y="636814"/>
                    </a:cubicBezTo>
                    <a:lnTo>
                      <a:pt x="422483" y="594461"/>
                    </a:lnTo>
                    <a:cubicBezTo>
                      <a:pt x="304163" y="394750"/>
                      <a:pt x="187502" y="197827"/>
                      <a:pt x="70238" y="0"/>
                    </a:cubicBezTo>
                    <a:lnTo>
                      <a:pt x="0" y="40018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Graphic 90">
                <a:extLst>
                  <a:ext uri="{FF2B5EF4-FFF2-40B4-BE49-F238E27FC236}">
                    <a16:creationId xmlns:a16="http://schemas.microsoft.com/office/drawing/2014/main" id="{4E5E1A55-5815-4C25-AEBB-008BA65CFEDF}"/>
                  </a:ext>
                </a:extLst>
              </p:cNvPr>
              <p:cNvSpPr/>
              <p:nvPr/>
            </p:nvSpPr>
            <p:spPr>
              <a:xfrm>
                <a:off x="9053831" y="937639"/>
                <a:ext cx="382689" cy="521997"/>
              </a:xfrm>
              <a:custGeom>
                <a:avLst/>
                <a:gdLst>
                  <a:gd name="connsiteX0" fmla="*/ 350210 w 350210"/>
                  <a:gd name="connsiteY0" fmla="*/ 472147 h 514500"/>
                  <a:gd name="connsiteX1" fmla="*/ 70539 w 350210"/>
                  <a:gd name="connsiteY1" fmla="*/ 0 h 514500"/>
                  <a:gd name="connsiteX2" fmla="*/ 0 w 350210"/>
                  <a:gd name="connsiteY2" fmla="*/ 39942 h 514500"/>
                  <a:gd name="connsiteX3" fmla="*/ 281555 w 350210"/>
                  <a:gd name="connsiteY3" fmla="*/ 514501 h 514500"/>
                  <a:gd name="connsiteX4" fmla="*/ 350210 w 350210"/>
                  <a:gd name="connsiteY4" fmla="*/ 472147 h 514500"/>
                  <a:gd name="connsiteX0" fmla="*/ 350210 w 350210"/>
                  <a:gd name="connsiteY0" fmla="*/ 492134 h 534488"/>
                  <a:gd name="connsiteX1" fmla="*/ 120506 w 350210"/>
                  <a:gd name="connsiteY1" fmla="*/ 0 h 534488"/>
                  <a:gd name="connsiteX2" fmla="*/ 0 w 350210"/>
                  <a:gd name="connsiteY2" fmla="*/ 59929 h 534488"/>
                  <a:gd name="connsiteX3" fmla="*/ 281555 w 350210"/>
                  <a:gd name="connsiteY3" fmla="*/ 534488 h 534488"/>
                  <a:gd name="connsiteX4" fmla="*/ 350210 w 350210"/>
                  <a:gd name="connsiteY4" fmla="*/ 492134 h 534488"/>
                  <a:gd name="connsiteX0" fmla="*/ 382689 w 382689"/>
                  <a:gd name="connsiteY0" fmla="*/ 437170 h 534488"/>
                  <a:gd name="connsiteX1" fmla="*/ 120506 w 382689"/>
                  <a:gd name="connsiteY1" fmla="*/ 0 h 534488"/>
                  <a:gd name="connsiteX2" fmla="*/ 0 w 382689"/>
                  <a:gd name="connsiteY2" fmla="*/ 59929 h 534488"/>
                  <a:gd name="connsiteX3" fmla="*/ 281555 w 382689"/>
                  <a:gd name="connsiteY3" fmla="*/ 534488 h 534488"/>
                  <a:gd name="connsiteX4" fmla="*/ 382689 w 382689"/>
                  <a:gd name="connsiteY4" fmla="*/ 437170 h 534488"/>
                  <a:gd name="connsiteX0" fmla="*/ 382689 w 382689"/>
                  <a:gd name="connsiteY0" fmla="*/ 437170 h 519498"/>
                  <a:gd name="connsiteX1" fmla="*/ 120506 w 382689"/>
                  <a:gd name="connsiteY1" fmla="*/ 0 h 519498"/>
                  <a:gd name="connsiteX2" fmla="*/ 0 w 382689"/>
                  <a:gd name="connsiteY2" fmla="*/ 59929 h 519498"/>
                  <a:gd name="connsiteX3" fmla="*/ 271562 w 382689"/>
                  <a:gd name="connsiteY3" fmla="*/ 519498 h 519498"/>
                  <a:gd name="connsiteX4" fmla="*/ 382689 w 382689"/>
                  <a:gd name="connsiteY4" fmla="*/ 437170 h 519498"/>
                  <a:gd name="connsiteX0" fmla="*/ 382689 w 382689"/>
                  <a:gd name="connsiteY0" fmla="*/ 437170 h 519498"/>
                  <a:gd name="connsiteX1" fmla="*/ 120506 w 382689"/>
                  <a:gd name="connsiteY1" fmla="*/ 0 h 519498"/>
                  <a:gd name="connsiteX2" fmla="*/ 0 w 382689"/>
                  <a:gd name="connsiteY2" fmla="*/ 59929 h 519498"/>
                  <a:gd name="connsiteX3" fmla="*/ 271562 w 382689"/>
                  <a:gd name="connsiteY3" fmla="*/ 519498 h 519498"/>
                  <a:gd name="connsiteX4" fmla="*/ 382689 w 382689"/>
                  <a:gd name="connsiteY4" fmla="*/ 437170 h 519498"/>
                  <a:gd name="connsiteX0" fmla="*/ 382689 w 382689"/>
                  <a:gd name="connsiteY0" fmla="*/ 439669 h 521997"/>
                  <a:gd name="connsiteX1" fmla="*/ 128001 w 382689"/>
                  <a:gd name="connsiteY1" fmla="*/ 0 h 521997"/>
                  <a:gd name="connsiteX2" fmla="*/ 0 w 382689"/>
                  <a:gd name="connsiteY2" fmla="*/ 62428 h 521997"/>
                  <a:gd name="connsiteX3" fmla="*/ 271562 w 382689"/>
                  <a:gd name="connsiteY3" fmla="*/ 521997 h 521997"/>
                  <a:gd name="connsiteX4" fmla="*/ 382689 w 382689"/>
                  <a:gd name="connsiteY4" fmla="*/ 439669 h 521997"/>
                  <a:gd name="connsiteX0" fmla="*/ 382689 w 382689"/>
                  <a:gd name="connsiteY0" fmla="*/ 439669 h 521997"/>
                  <a:gd name="connsiteX1" fmla="*/ 128001 w 382689"/>
                  <a:gd name="connsiteY1" fmla="*/ 0 h 521997"/>
                  <a:gd name="connsiteX2" fmla="*/ 0 w 382689"/>
                  <a:gd name="connsiteY2" fmla="*/ 62428 h 521997"/>
                  <a:gd name="connsiteX3" fmla="*/ 271562 w 382689"/>
                  <a:gd name="connsiteY3" fmla="*/ 521997 h 521997"/>
                  <a:gd name="connsiteX4" fmla="*/ 382689 w 382689"/>
                  <a:gd name="connsiteY4" fmla="*/ 439669 h 52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689" h="521997">
                    <a:moveTo>
                      <a:pt x="382689" y="439669"/>
                    </a:moveTo>
                    <a:cubicBezTo>
                      <a:pt x="289089" y="281709"/>
                      <a:pt x="221903" y="158488"/>
                      <a:pt x="128001" y="0"/>
                    </a:cubicBezTo>
                    <a:lnTo>
                      <a:pt x="0" y="62428"/>
                    </a:lnTo>
                    <a:lnTo>
                      <a:pt x="271562" y="521997"/>
                    </a:lnTo>
                    <a:lnTo>
                      <a:pt x="382689" y="439669"/>
                    </a:lnTo>
                    <a:close/>
                  </a:path>
                </a:pathLst>
              </a:custGeom>
              <a:solidFill>
                <a:schemeClr val="bg1"/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8" name="Graphic 90">
              <a:extLst>
                <a:ext uri="{FF2B5EF4-FFF2-40B4-BE49-F238E27FC236}">
                  <a16:creationId xmlns:a16="http://schemas.microsoft.com/office/drawing/2014/main" id="{CAEC5B31-5EAB-4582-BB27-41D562F2C6CA}"/>
                </a:ext>
              </a:extLst>
            </p:cNvPr>
            <p:cNvSpPr/>
            <p:nvPr/>
          </p:nvSpPr>
          <p:spPr>
            <a:xfrm>
              <a:off x="4289179" y="3376848"/>
              <a:ext cx="946781" cy="943013"/>
            </a:xfrm>
            <a:custGeom>
              <a:avLst/>
              <a:gdLst>
                <a:gd name="connsiteX0" fmla="*/ 566426 w 946781"/>
                <a:gd name="connsiteY0" fmla="*/ 9120 h 943013"/>
                <a:gd name="connsiteX1" fmla="*/ 473353 w 946781"/>
                <a:gd name="connsiteY1" fmla="*/ 62175 h 943013"/>
                <a:gd name="connsiteX2" fmla="*/ 566426 w 946781"/>
                <a:gd name="connsiteY2" fmla="*/ 9120 h 943013"/>
                <a:gd name="connsiteX3" fmla="*/ 474258 w 946781"/>
                <a:gd name="connsiteY3" fmla="*/ 1 h 943013"/>
                <a:gd name="connsiteX4" fmla="*/ 1 w 946781"/>
                <a:gd name="connsiteY4" fmla="*/ 471092 h 943013"/>
                <a:gd name="connsiteX5" fmla="*/ 474107 w 946781"/>
                <a:gd name="connsiteY5" fmla="*/ 943013 h 943013"/>
                <a:gd name="connsiteX6" fmla="*/ 923721 w 946781"/>
                <a:gd name="connsiteY6" fmla="*/ 616316 h 943013"/>
                <a:gd name="connsiteX7" fmla="*/ 804949 w 946781"/>
                <a:gd name="connsiteY7" fmla="*/ 689569 h 943013"/>
                <a:gd name="connsiteX8" fmla="*/ 923721 w 946781"/>
                <a:gd name="connsiteY8" fmla="*/ 616316 h 943013"/>
                <a:gd name="connsiteX9" fmla="*/ 946782 w 946781"/>
                <a:gd name="connsiteY9" fmla="*/ 473127 h 943013"/>
                <a:gd name="connsiteX10" fmla="*/ 566426 w 946781"/>
                <a:gd name="connsiteY10" fmla="*/ 9120 h 94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6781" h="943013">
                  <a:moveTo>
                    <a:pt x="566426" y="9120"/>
                  </a:moveTo>
                  <a:lnTo>
                    <a:pt x="473353" y="62175"/>
                  </a:lnTo>
                  <a:lnTo>
                    <a:pt x="566426" y="9120"/>
                  </a:lnTo>
                  <a:cubicBezTo>
                    <a:pt x="536583" y="3241"/>
                    <a:pt x="505835" y="1"/>
                    <a:pt x="474258" y="1"/>
                  </a:cubicBezTo>
                  <a:cubicBezTo>
                    <a:pt x="212523" y="-376"/>
                    <a:pt x="528" y="210262"/>
                    <a:pt x="1" y="471092"/>
                  </a:cubicBezTo>
                  <a:cubicBezTo>
                    <a:pt x="-451" y="730415"/>
                    <a:pt x="212976" y="942938"/>
                    <a:pt x="474107" y="943013"/>
                  </a:cubicBezTo>
                  <a:cubicBezTo>
                    <a:pt x="682334" y="943088"/>
                    <a:pt x="861772" y="804647"/>
                    <a:pt x="923721" y="616316"/>
                  </a:cubicBezTo>
                  <a:lnTo>
                    <a:pt x="804949" y="689569"/>
                  </a:lnTo>
                  <a:lnTo>
                    <a:pt x="923721" y="616316"/>
                  </a:lnTo>
                  <a:cubicBezTo>
                    <a:pt x="938567" y="571023"/>
                    <a:pt x="946782" y="522942"/>
                    <a:pt x="946782" y="473127"/>
                  </a:cubicBezTo>
                  <a:cubicBezTo>
                    <a:pt x="946932" y="243347"/>
                    <a:pt x="783697" y="52152"/>
                    <a:pt x="566426" y="912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Graphic 90">
              <a:extLst>
                <a:ext uri="{FF2B5EF4-FFF2-40B4-BE49-F238E27FC236}">
                  <a16:creationId xmlns:a16="http://schemas.microsoft.com/office/drawing/2014/main" id="{2C0A54A7-3C54-4955-97E9-38B9D10D07C3}"/>
                </a:ext>
              </a:extLst>
            </p:cNvPr>
            <p:cNvSpPr/>
            <p:nvPr/>
          </p:nvSpPr>
          <p:spPr>
            <a:xfrm>
              <a:off x="4109529" y="3196868"/>
              <a:ext cx="1300612" cy="1303859"/>
            </a:xfrm>
            <a:custGeom>
              <a:avLst/>
              <a:gdLst>
                <a:gd name="connsiteX0" fmla="*/ 1151678 w 1300612"/>
                <a:gd name="connsiteY0" fmla="*/ 788458 h 1303859"/>
                <a:gd name="connsiteX1" fmla="*/ 561363 w 1300612"/>
                <a:gd name="connsiteY1" fmla="*/ 1160599 h 1303859"/>
                <a:gd name="connsiteX2" fmla="*/ 193442 w 1300612"/>
                <a:gd name="connsiteY2" fmla="*/ 413529 h 1303859"/>
                <a:gd name="connsiteX3" fmla="*/ 773810 w 1300612"/>
                <a:gd name="connsiteY3" fmla="*/ 149232 h 1303859"/>
                <a:gd name="connsiteX4" fmla="*/ 809909 w 1300612"/>
                <a:gd name="connsiteY4" fmla="*/ 147574 h 1303859"/>
                <a:gd name="connsiteX5" fmla="*/ 943979 w 1300612"/>
                <a:gd name="connsiteY5" fmla="*/ 71910 h 1303859"/>
                <a:gd name="connsiteX6" fmla="*/ 196156 w 1300612"/>
                <a:gd name="connsiteY6" fmla="*/ 187140 h 1303859"/>
                <a:gd name="connsiteX7" fmla="*/ 91854 w 1300612"/>
                <a:gd name="connsiteY7" fmla="*/ 984401 h 1303859"/>
                <a:gd name="connsiteX8" fmla="*/ 828373 w 1300612"/>
                <a:gd name="connsiteY8" fmla="*/ 1279747 h 1303859"/>
                <a:gd name="connsiteX9" fmla="*/ 1300595 w 1300612"/>
                <a:gd name="connsiteY9" fmla="*/ 675867 h 1303859"/>
                <a:gd name="connsiteX10" fmla="*/ 1181748 w 1300612"/>
                <a:gd name="connsiteY10" fmla="*/ 749270 h 1303859"/>
                <a:gd name="connsiteX11" fmla="*/ 1151678 w 1300612"/>
                <a:gd name="connsiteY11" fmla="*/ 788458 h 130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0612" h="1303859">
                  <a:moveTo>
                    <a:pt x="1151678" y="788458"/>
                  </a:moveTo>
                  <a:cubicBezTo>
                    <a:pt x="1072925" y="1052152"/>
                    <a:pt x="830860" y="1205289"/>
                    <a:pt x="561363" y="1160599"/>
                  </a:cubicBezTo>
                  <a:cubicBezTo>
                    <a:pt x="221854" y="1104303"/>
                    <a:pt x="31036" y="716788"/>
                    <a:pt x="193442" y="413529"/>
                  </a:cubicBezTo>
                  <a:cubicBezTo>
                    <a:pt x="308144" y="199424"/>
                    <a:pt x="534911" y="96403"/>
                    <a:pt x="773810" y="149232"/>
                  </a:cubicBezTo>
                  <a:cubicBezTo>
                    <a:pt x="785341" y="151795"/>
                    <a:pt x="800187" y="152699"/>
                    <a:pt x="809909" y="147574"/>
                  </a:cubicBezTo>
                  <a:cubicBezTo>
                    <a:pt x="854750" y="123986"/>
                    <a:pt x="898309" y="97986"/>
                    <a:pt x="943979" y="71910"/>
                  </a:cubicBezTo>
                  <a:cubicBezTo>
                    <a:pt x="719398" y="-49122"/>
                    <a:pt x="405438" y="-21690"/>
                    <a:pt x="196156" y="187140"/>
                  </a:cubicBezTo>
                  <a:cubicBezTo>
                    <a:pt x="-19984" y="402828"/>
                    <a:pt x="-61660" y="725455"/>
                    <a:pt x="91854" y="984401"/>
                  </a:cubicBezTo>
                  <a:cubicBezTo>
                    <a:pt x="241373" y="1236489"/>
                    <a:pt x="548325" y="1359481"/>
                    <a:pt x="828373" y="1279747"/>
                  </a:cubicBezTo>
                  <a:cubicBezTo>
                    <a:pt x="1137812" y="1191573"/>
                    <a:pt x="1302555" y="911676"/>
                    <a:pt x="1300595" y="675867"/>
                  </a:cubicBezTo>
                  <a:cubicBezTo>
                    <a:pt x="1259522" y="700887"/>
                    <a:pt x="1219580" y="723496"/>
                    <a:pt x="1181748" y="749270"/>
                  </a:cubicBezTo>
                  <a:cubicBezTo>
                    <a:pt x="1168710" y="758162"/>
                    <a:pt x="1156125" y="773537"/>
                    <a:pt x="1151678" y="78845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Graphic 90">
              <a:extLst>
                <a:ext uri="{FF2B5EF4-FFF2-40B4-BE49-F238E27FC236}">
                  <a16:creationId xmlns:a16="http://schemas.microsoft.com/office/drawing/2014/main" id="{B54AC52B-6D2B-4922-9649-B03B2D29BFF5}"/>
                </a:ext>
              </a:extLst>
            </p:cNvPr>
            <p:cNvSpPr/>
            <p:nvPr/>
          </p:nvSpPr>
          <p:spPr>
            <a:xfrm>
              <a:off x="5981071" y="3492756"/>
              <a:ext cx="43333" cy="26452"/>
            </a:xfrm>
            <a:custGeom>
              <a:avLst/>
              <a:gdLst>
                <a:gd name="connsiteX0" fmla="*/ 43334 w 43333"/>
                <a:gd name="connsiteY0" fmla="*/ 904 h 26452"/>
                <a:gd name="connsiteX1" fmla="*/ 42806 w 43333"/>
                <a:gd name="connsiteY1" fmla="*/ 0 h 26452"/>
                <a:gd name="connsiteX2" fmla="*/ 0 w 43333"/>
                <a:gd name="connsiteY2" fmla="*/ 26452 h 26452"/>
                <a:gd name="connsiteX3" fmla="*/ 43334 w 43333"/>
                <a:gd name="connsiteY3" fmla="*/ 904 h 2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3" h="26452">
                  <a:moveTo>
                    <a:pt x="43334" y="904"/>
                  </a:moveTo>
                  <a:cubicBezTo>
                    <a:pt x="43183" y="603"/>
                    <a:pt x="42957" y="302"/>
                    <a:pt x="42806" y="0"/>
                  </a:cubicBezTo>
                  <a:lnTo>
                    <a:pt x="0" y="26452"/>
                  </a:lnTo>
                  <a:cubicBezTo>
                    <a:pt x="14168" y="18087"/>
                    <a:pt x="28186" y="9872"/>
                    <a:pt x="43334" y="90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Graphic 90">
              <a:extLst>
                <a:ext uri="{FF2B5EF4-FFF2-40B4-BE49-F238E27FC236}">
                  <a16:creationId xmlns:a16="http://schemas.microsoft.com/office/drawing/2014/main" id="{026E97D4-0EBE-4A45-A3A6-E58BF903C8DA}"/>
                </a:ext>
              </a:extLst>
            </p:cNvPr>
            <p:cNvSpPr/>
            <p:nvPr/>
          </p:nvSpPr>
          <p:spPr>
            <a:xfrm>
              <a:off x="5611568" y="2914725"/>
              <a:ext cx="412309" cy="619857"/>
            </a:xfrm>
            <a:custGeom>
              <a:avLst/>
              <a:gdLst>
                <a:gd name="connsiteX0" fmla="*/ 0 w 412309"/>
                <a:gd name="connsiteY0" fmla="*/ 40093 h 619857"/>
                <a:gd name="connsiteX1" fmla="*/ 343428 w 412309"/>
                <a:gd name="connsiteY1" fmla="*/ 619858 h 619857"/>
                <a:gd name="connsiteX2" fmla="*/ 369503 w 412309"/>
                <a:gd name="connsiteY2" fmla="*/ 604484 h 619857"/>
                <a:gd name="connsiteX3" fmla="*/ 412309 w 412309"/>
                <a:gd name="connsiteY3" fmla="*/ 578031 h 619857"/>
                <a:gd name="connsiteX4" fmla="*/ 70313 w 412309"/>
                <a:gd name="connsiteY4" fmla="*/ 0 h 619857"/>
                <a:gd name="connsiteX5" fmla="*/ 0 w 412309"/>
                <a:gd name="connsiteY5" fmla="*/ 40093 h 61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619857">
                  <a:moveTo>
                    <a:pt x="0" y="40093"/>
                  </a:moveTo>
                  <a:cubicBezTo>
                    <a:pt x="115606" y="235282"/>
                    <a:pt x="228952" y="426552"/>
                    <a:pt x="343428" y="619858"/>
                  </a:cubicBezTo>
                  <a:cubicBezTo>
                    <a:pt x="352396" y="614582"/>
                    <a:pt x="360987" y="609533"/>
                    <a:pt x="369503" y="604484"/>
                  </a:cubicBezTo>
                  <a:lnTo>
                    <a:pt x="412309" y="578031"/>
                  </a:lnTo>
                  <a:cubicBezTo>
                    <a:pt x="298285" y="385329"/>
                    <a:pt x="185543" y="194737"/>
                    <a:pt x="70313" y="0"/>
                  </a:cubicBezTo>
                  <a:lnTo>
                    <a:pt x="0" y="40093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Graphic 90">
              <a:extLst>
                <a:ext uri="{FF2B5EF4-FFF2-40B4-BE49-F238E27FC236}">
                  <a16:creationId xmlns:a16="http://schemas.microsoft.com/office/drawing/2014/main" id="{B8E6F58C-A242-4FB7-9EA0-D832A0A9EC3C}"/>
                </a:ext>
              </a:extLst>
            </p:cNvPr>
            <p:cNvSpPr/>
            <p:nvPr/>
          </p:nvSpPr>
          <p:spPr>
            <a:xfrm>
              <a:off x="2540129" y="3847714"/>
              <a:ext cx="1290500" cy="1865493"/>
            </a:xfrm>
            <a:custGeom>
              <a:avLst/>
              <a:gdLst>
                <a:gd name="connsiteX0" fmla="*/ 660287 w 1290500"/>
                <a:gd name="connsiteY0" fmla="*/ 598229 h 1865493"/>
                <a:gd name="connsiteX1" fmla="*/ 328540 w 1290500"/>
                <a:gd name="connsiteY1" fmla="*/ 39942 h 1865493"/>
                <a:gd name="connsiteX2" fmla="*/ 286186 w 1290500"/>
                <a:gd name="connsiteY2" fmla="*/ 0 h 1865493"/>
                <a:gd name="connsiteX3" fmla="*/ 240969 w 1290500"/>
                <a:gd name="connsiteY3" fmla="*/ 12812 h 1865493"/>
                <a:gd name="connsiteX4" fmla="*/ 34475 w 1290500"/>
                <a:gd name="connsiteY4" fmla="*/ 135050 h 1865493"/>
                <a:gd name="connsiteX5" fmla="*/ 16614 w 1290500"/>
                <a:gd name="connsiteY5" fmla="*/ 230987 h 1865493"/>
                <a:gd name="connsiteX6" fmla="*/ 957592 w 1290500"/>
                <a:gd name="connsiteY6" fmla="*/ 1820159 h 1865493"/>
                <a:gd name="connsiteX7" fmla="*/ 1058503 w 1290500"/>
                <a:gd name="connsiteY7" fmla="*/ 1850228 h 1865493"/>
                <a:gd name="connsiteX8" fmla="*/ 1249246 w 1290500"/>
                <a:gd name="connsiteY8" fmla="*/ 1738013 h 1865493"/>
                <a:gd name="connsiteX9" fmla="*/ 1272382 w 1290500"/>
                <a:gd name="connsiteY9" fmla="*/ 1631827 h 1865493"/>
                <a:gd name="connsiteX10" fmla="*/ 660287 w 1290500"/>
                <a:gd name="connsiteY10" fmla="*/ 598229 h 186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500" h="1865493">
                  <a:moveTo>
                    <a:pt x="660287" y="598229"/>
                  </a:moveTo>
                  <a:cubicBezTo>
                    <a:pt x="549956" y="412007"/>
                    <a:pt x="440002" y="225560"/>
                    <a:pt x="328540" y="39942"/>
                  </a:cubicBezTo>
                  <a:cubicBezTo>
                    <a:pt x="318366" y="22986"/>
                    <a:pt x="298847" y="11606"/>
                    <a:pt x="286186" y="0"/>
                  </a:cubicBezTo>
                  <a:cubicBezTo>
                    <a:pt x="264482" y="5954"/>
                    <a:pt x="251293" y="6933"/>
                    <a:pt x="240969" y="12812"/>
                  </a:cubicBezTo>
                  <a:cubicBezTo>
                    <a:pt x="171635" y="52678"/>
                    <a:pt x="101548" y="91641"/>
                    <a:pt x="34475" y="135050"/>
                  </a:cubicBezTo>
                  <a:cubicBezTo>
                    <a:pt x="-6748" y="161728"/>
                    <a:pt x="-8783" y="188181"/>
                    <a:pt x="16614" y="230987"/>
                  </a:cubicBezTo>
                  <a:cubicBezTo>
                    <a:pt x="330274" y="760711"/>
                    <a:pt x="643933" y="1290434"/>
                    <a:pt x="957592" y="1820159"/>
                  </a:cubicBezTo>
                  <a:cubicBezTo>
                    <a:pt x="986456" y="1868918"/>
                    <a:pt x="1008989" y="1877359"/>
                    <a:pt x="1058503" y="1850228"/>
                  </a:cubicBezTo>
                  <a:cubicBezTo>
                    <a:pt x="1123164" y="1814732"/>
                    <a:pt x="1186770" y="1777202"/>
                    <a:pt x="1249246" y="1738013"/>
                  </a:cubicBezTo>
                  <a:cubicBezTo>
                    <a:pt x="1297101" y="1707944"/>
                    <a:pt x="1301246" y="1680662"/>
                    <a:pt x="1272382" y="1631827"/>
                  </a:cubicBezTo>
                  <a:cubicBezTo>
                    <a:pt x="1068300" y="1287420"/>
                    <a:pt x="864293" y="942786"/>
                    <a:pt x="660287" y="598229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Graphic 90">
              <a:extLst>
                <a:ext uri="{FF2B5EF4-FFF2-40B4-BE49-F238E27FC236}">
                  <a16:creationId xmlns:a16="http://schemas.microsoft.com/office/drawing/2014/main" id="{C751FB1A-73FC-4A65-877D-648E4324FFDA}"/>
                </a:ext>
              </a:extLst>
            </p:cNvPr>
            <p:cNvSpPr/>
            <p:nvPr/>
          </p:nvSpPr>
          <p:spPr>
            <a:xfrm>
              <a:off x="5923569" y="2746742"/>
              <a:ext cx="51246" cy="30145"/>
            </a:xfrm>
            <a:custGeom>
              <a:avLst/>
              <a:gdLst>
                <a:gd name="connsiteX0" fmla="*/ 50719 w 51246"/>
                <a:gd name="connsiteY0" fmla="*/ 0 h 30145"/>
                <a:gd name="connsiteX1" fmla="*/ 0 w 51246"/>
                <a:gd name="connsiteY1" fmla="*/ 30145 h 30145"/>
                <a:gd name="connsiteX2" fmla="*/ 51247 w 51246"/>
                <a:gd name="connsiteY2" fmla="*/ 904 h 30145"/>
                <a:gd name="connsiteX3" fmla="*/ 50719 w 51246"/>
                <a:gd name="connsiteY3" fmla="*/ 0 h 3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6" h="30145">
                  <a:moveTo>
                    <a:pt x="50719" y="0"/>
                  </a:moveTo>
                  <a:cubicBezTo>
                    <a:pt x="32481" y="10852"/>
                    <a:pt x="16354" y="20499"/>
                    <a:pt x="0" y="30145"/>
                  </a:cubicBezTo>
                  <a:lnTo>
                    <a:pt x="51247" y="904"/>
                  </a:lnTo>
                  <a:cubicBezTo>
                    <a:pt x="51021" y="603"/>
                    <a:pt x="50870" y="302"/>
                    <a:pt x="50719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Graphic 90">
              <a:extLst>
                <a:ext uri="{FF2B5EF4-FFF2-40B4-BE49-F238E27FC236}">
                  <a16:creationId xmlns:a16="http://schemas.microsoft.com/office/drawing/2014/main" id="{68D53DB7-C6E2-4D83-9ACA-0DCA7F6EC3D0}"/>
                </a:ext>
              </a:extLst>
            </p:cNvPr>
            <p:cNvSpPr/>
            <p:nvPr/>
          </p:nvSpPr>
          <p:spPr>
            <a:xfrm>
              <a:off x="5904729" y="2747646"/>
              <a:ext cx="406204" cy="610361"/>
            </a:xfrm>
            <a:custGeom>
              <a:avLst/>
              <a:gdLst>
                <a:gd name="connsiteX0" fmla="*/ 337474 w 406204"/>
                <a:gd name="connsiteY0" fmla="*/ 610362 h 610361"/>
                <a:gd name="connsiteX1" fmla="*/ 406205 w 406204"/>
                <a:gd name="connsiteY1" fmla="*/ 567405 h 610361"/>
                <a:gd name="connsiteX2" fmla="*/ 70087 w 406204"/>
                <a:gd name="connsiteY2" fmla="*/ 0 h 610361"/>
                <a:gd name="connsiteX3" fmla="*/ 18841 w 406204"/>
                <a:gd name="connsiteY3" fmla="*/ 29241 h 610361"/>
                <a:gd name="connsiteX4" fmla="*/ 0 w 406204"/>
                <a:gd name="connsiteY4" fmla="*/ 40470 h 610361"/>
                <a:gd name="connsiteX5" fmla="*/ 337474 w 406204"/>
                <a:gd name="connsiteY5" fmla="*/ 610362 h 61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204" h="610361">
                  <a:moveTo>
                    <a:pt x="337474" y="610362"/>
                  </a:moveTo>
                  <a:cubicBezTo>
                    <a:pt x="361665" y="595214"/>
                    <a:pt x="382616" y="582176"/>
                    <a:pt x="406205" y="567405"/>
                  </a:cubicBezTo>
                  <a:cubicBezTo>
                    <a:pt x="293387" y="376889"/>
                    <a:pt x="181850" y="188708"/>
                    <a:pt x="70087" y="0"/>
                  </a:cubicBezTo>
                  <a:lnTo>
                    <a:pt x="18841" y="29241"/>
                  </a:lnTo>
                  <a:cubicBezTo>
                    <a:pt x="12661" y="32933"/>
                    <a:pt x="6406" y="36626"/>
                    <a:pt x="0" y="40470"/>
                  </a:cubicBezTo>
                  <a:cubicBezTo>
                    <a:pt x="113195" y="231589"/>
                    <a:pt x="224882" y="420297"/>
                    <a:pt x="337474" y="610362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Graphic 90">
              <a:extLst>
                <a:ext uri="{FF2B5EF4-FFF2-40B4-BE49-F238E27FC236}">
                  <a16:creationId xmlns:a16="http://schemas.microsoft.com/office/drawing/2014/main" id="{35D3EE44-6129-4801-B9B2-62F946121603}"/>
                </a:ext>
              </a:extLst>
            </p:cNvPr>
            <p:cNvSpPr/>
            <p:nvPr/>
          </p:nvSpPr>
          <p:spPr>
            <a:xfrm>
              <a:off x="1276544" y="2024698"/>
              <a:ext cx="5357526" cy="4832020"/>
            </a:xfrm>
            <a:custGeom>
              <a:avLst/>
              <a:gdLst>
                <a:gd name="connsiteX0" fmla="*/ 5302455 w 5357526"/>
                <a:gd name="connsiteY0" fmla="*/ 1601977 h 4832020"/>
                <a:gd name="connsiteX1" fmla="*/ 5165219 w 5357526"/>
                <a:gd name="connsiteY1" fmla="*/ 1211071 h 4832020"/>
                <a:gd name="connsiteX2" fmla="*/ 5278564 w 5357526"/>
                <a:gd name="connsiteY2" fmla="*/ 1140381 h 4832020"/>
                <a:gd name="connsiteX3" fmla="*/ 4747333 w 5357526"/>
                <a:gd name="connsiteY3" fmla="*/ 1468133 h 4832020"/>
                <a:gd name="connsiteX4" fmla="*/ 4747861 w 5357526"/>
                <a:gd name="connsiteY4" fmla="*/ 1469038 h 4832020"/>
                <a:gd name="connsiteX5" fmla="*/ 4704527 w 5357526"/>
                <a:gd name="connsiteY5" fmla="*/ 1494586 h 4832020"/>
                <a:gd name="connsiteX6" fmla="*/ 4493964 w 5357526"/>
                <a:gd name="connsiteY6" fmla="*/ 1624511 h 4832020"/>
                <a:gd name="connsiteX7" fmla="*/ 4494040 w 5357526"/>
                <a:gd name="connsiteY7" fmla="*/ 1624586 h 4832020"/>
                <a:gd name="connsiteX8" fmla="*/ 4425384 w 5357526"/>
                <a:gd name="connsiteY8" fmla="*/ 1667091 h 4832020"/>
                <a:gd name="connsiteX9" fmla="*/ 4425233 w 5357526"/>
                <a:gd name="connsiteY9" fmla="*/ 1666864 h 4832020"/>
                <a:gd name="connsiteX10" fmla="*/ 4271268 w 5357526"/>
                <a:gd name="connsiteY10" fmla="*/ 1761821 h 4832020"/>
                <a:gd name="connsiteX11" fmla="*/ 4271946 w 5357526"/>
                <a:gd name="connsiteY11" fmla="*/ 1762952 h 4832020"/>
                <a:gd name="connsiteX12" fmla="*/ 4202989 w 5357526"/>
                <a:gd name="connsiteY12" fmla="*/ 1804929 h 4832020"/>
                <a:gd name="connsiteX13" fmla="*/ 4202612 w 5357526"/>
                <a:gd name="connsiteY13" fmla="*/ 1804251 h 4832020"/>
                <a:gd name="connsiteX14" fmla="*/ 3936356 w 5357526"/>
                <a:gd name="connsiteY14" fmla="*/ 1968541 h 4832020"/>
                <a:gd name="connsiteX15" fmla="*/ 3486742 w 5357526"/>
                <a:gd name="connsiteY15" fmla="*/ 2295238 h 4832020"/>
                <a:gd name="connsiteX16" fmla="*/ 3012636 w 5357526"/>
                <a:gd name="connsiteY16" fmla="*/ 1823317 h 4832020"/>
                <a:gd name="connsiteX17" fmla="*/ 3486893 w 5357526"/>
                <a:gd name="connsiteY17" fmla="*/ 1352225 h 4832020"/>
                <a:gd name="connsiteX18" fmla="*/ 3579062 w 5357526"/>
                <a:gd name="connsiteY18" fmla="*/ 1361344 h 4832020"/>
                <a:gd name="connsiteX19" fmla="*/ 3848785 w 5357526"/>
                <a:gd name="connsiteY19" fmla="*/ 1207529 h 4832020"/>
                <a:gd name="connsiteX20" fmla="*/ 3847277 w 5357526"/>
                <a:gd name="connsiteY20" fmla="*/ 1204967 h 4832020"/>
                <a:gd name="connsiteX21" fmla="*/ 3916912 w 5357526"/>
                <a:gd name="connsiteY21" fmla="*/ 1163819 h 4832020"/>
                <a:gd name="connsiteX22" fmla="*/ 3919098 w 5357526"/>
                <a:gd name="connsiteY22" fmla="*/ 1167436 h 4832020"/>
                <a:gd name="connsiteX23" fmla="*/ 4076229 w 5357526"/>
                <a:gd name="connsiteY23" fmla="*/ 1077830 h 4832020"/>
                <a:gd name="connsiteX24" fmla="*/ 4075098 w 5357526"/>
                <a:gd name="connsiteY24" fmla="*/ 1075946 h 4832020"/>
                <a:gd name="connsiteX25" fmla="*/ 4144809 w 5357526"/>
                <a:gd name="connsiteY25" fmla="*/ 1035250 h 4832020"/>
                <a:gd name="connsiteX26" fmla="*/ 4146316 w 5357526"/>
                <a:gd name="connsiteY26" fmla="*/ 1037813 h 4832020"/>
                <a:gd name="connsiteX27" fmla="*/ 4335024 w 5357526"/>
                <a:gd name="connsiteY27" fmla="*/ 930195 h 4832020"/>
                <a:gd name="connsiteX28" fmla="*/ 4334572 w 5357526"/>
                <a:gd name="connsiteY28" fmla="*/ 929441 h 4832020"/>
                <a:gd name="connsiteX29" fmla="*/ 4404132 w 5357526"/>
                <a:gd name="connsiteY29" fmla="*/ 888067 h 4832020"/>
                <a:gd name="connsiteX30" fmla="*/ 4405338 w 5357526"/>
                <a:gd name="connsiteY30" fmla="*/ 890027 h 4832020"/>
                <a:gd name="connsiteX31" fmla="*/ 4647026 w 5357526"/>
                <a:gd name="connsiteY31" fmla="*/ 752188 h 4832020"/>
                <a:gd name="connsiteX32" fmla="*/ 4697745 w 5357526"/>
                <a:gd name="connsiteY32" fmla="*/ 722043 h 4832020"/>
                <a:gd name="connsiteX33" fmla="*/ 4698272 w 5357526"/>
                <a:gd name="connsiteY33" fmla="*/ 723023 h 4832020"/>
                <a:gd name="connsiteX34" fmla="*/ 4925264 w 5357526"/>
                <a:gd name="connsiteY34" fmla="*/ 593550 h 4832020"/>
                <a:gd name="connsiteX35" fmla="*/ 4824128 w 5357526"/>
                <a:gd name="connsiteY35" fmla="*/ 650147 h 4832020"/>
                <a:gd name="connsiteX36" fmla="*/ 4797826 w 5357526"/>
                <a:gd name="connsiteY36" fmla="*/ 616837 h 4832020"/>
                <a:gd name="connsiteX37" fmla="*/ 4276543 w 5357526"/>
                <a:gd name="connsiteY37" fmla="*/ 124568 h 4832020"/>
                <a:gd name="connsiteX38" fmla="*/ 3807561 w 5357526"/>
                <a:gd name="connsiteY38" fmla="*/ 672 h 4832020"/>
                <a:gd name="connsiteX39" fmla="*/ 3257414 w 5357526"/>
                <a:gd name="connsiteY39" fmla="*/ 214400 h 4832020"/>
                <a:gd name="connsiteX40" fmla="*/ 2833574 w 5357526"/>
                <a:gd name="connsiteY40" fmla="*/ 646228 h 4832020"/>
                <a:gd name="connsiteX41" fmla="*/ 2360900 w 5357526"/>
                <a:gd name="connsiteY41" fmla="*/ 856490 h 4832020"/>
                <a:gd name="connsiteX42" fmla="*/ 1902921 w 5357526"/>
                <a:gd name="connsiteY42" fmla="*/ 830867 h 4832020"/>
                <a:gd name="connsiteX43" fmla="*/ 1359104 w 5357526"/>
                <a:gd name="connsiteY43" fmla="*/ 851592 h 4832020"/>
                <a:gd name="connsiteX44" fmla="*/ 435761 w 5357526"/>
                <a:gd name="connsiteY44" fmla="*/ 1300225 h 4832020"/>
                <a:gd name="connsiteX45" fmla="*/ 241 w 5357526"/>
                <a:gd name="connsiteY45" fmla="*/ 2274815 h 4832020"/>
                <a:gd name="connsiteX46" fmla="*/ 126021 w 5357526"/>
                <a:gd name="connsiteY46" fmla="*/ 2904470 h 4832020"/>
                <a:gd name="connsiteX47" fmla="*/ 620475 w 5357526"/>
                <a:gd name="connsiteY47" fmla="*/ 3854190 h 4832020"/>
                <a:gd name="connsiteX48" fmla="*/ 1203857 w 5357526"/>
                <a:gd name="connsiteY48" fmla="*/ 4518436 h 4832020"/>
                <a:gd name="connsiteX49" fmla="*/ 1787466 w 5357526"/>
                <a:gd name="connsiteY49" fmla="*/ 4806020 h 4832020"/>
                <a:gd name="connsiteX50" fmla="*/ 1942336 w 5357526"/>
                <a:gd name="connsiteY50" fmla="*/ 4832020 h 4832020"/>
                <a:gd name="connsiteX51" fmla="*/ 2115519 w 5357526"/>
                <a:gd name="connsiteY51" fmla="*/ 4832020 h 4832020"/>
                <a:gd name="connsiteX52" fmla="*/ 2229543 w 5357526"/>
                <a:gd name="connsiteY52" fmla="*/ 4814762 h 4832020"/>
                <a:gd name="connsiteX53" fmla="*/ 3246110 w 5357526"/>
                <a:gd name="connsiteY53" fmla="*/ 4236203 h 4832020"/>
                <a:gd name="connsiteX54" fmla="*/ 3628876 w 5357526"/>
                <a:gd name="connsiteY54" fmla="*/ 3619661 h 4832020"/>
                <a:gd name="connsiteX55" fmla="*/ 3833486 w 5357526"/>
                <a:gd name="connsiteY55" fmla="*/ 3210668 h 4832020"/>
                <a:gd name="connsiteX56" fmla="*/ 4140739 w 5357526"/>
                <a:gd name="connsiteY56" fmla="*/ 2980737 h 4832020"/>
                <a:gd name="connsiteX57" fmla="*/ 4475123 w 5357526"/>
                <a:gd name="connsiteY57" fmla="*/ 2896934 h 4832020"/>
                <a:gd name="connsiteX58" fmla="*/ 4970633 w 5357526"/>
                <a:gd name="connsiteY58" fmla="*/ 2699860 h 4832020"/>
                <a:gd name="connsiteX59" fmla="*/ 5352269 w 5357526"/>
                <a:gd name="connsiteY59" fmla="*/ 2065608 h 4832020"/>
                <a:gd name="connsiteX60" fmla="*/ 5302455 w 5357526"/>
                <a:gd name="connsiteY60" fmla="*/ 1601977 h 4832020"/>
                <a:gd name="connsiteX61" fmla="*/ 2512831 w 5357526"/>
                <a:gd name="connsiteY61" fmla="*/ 3561104 h 4832020"/>
                <a:gd name="connsiteX62" fmla="*/ 2322088 w 5357526"/>
                <a:gd name="connsiteY62" fmla="*/ 3673320 h 4832020"/>
                <a:gd name="connsiteX63" fmla="*/ 2221178 w 5357526"/>
                <a:gd name="connsiteY63" fmla="*/ 3643250 h 4832020"/>
                <a:gd name="connsiteX64" fmla="*/ 1280200 w 5357526"/>
                <a:gd name="connsiteY64" fmla="*/ 2054078 h 4832020"/>
                <a:gd name="connsiteX65" fmla="*/ 1298061 w 5357526"/>
                <a:gd name="connsiteY65" fmla="*/ 1958141 h 4832020"/>
                <a:gd name="connsiteX66" fmla="*/ 1504554 w 5357526"/>
                <a:gd name="connsiteY66" fmla="*/ 1835903 h 4832020"/>
                <a:gd name="connsiteX67" fmla="*/ 1549772 w 5357526"/>
                <a:gd name="connsiteY67" fmla="*/ 1823091 h 4832020"/>
                <a:gd name="connsiteX68" fmla="*/ 1592126 w 5357526"/>
                <a:gd name="connsiteY68" fmla="*/ 1863033 h 4832020"/>
                <a:gd name="connsiteX69" fmla="*/ 1923872 w 5357526"/>
                <a:gd name="connsiteY69" fmla="*/ 2421320 h 4832020"/>
                <a:gd name="connsiteX70" fmla="*/ 2535892 w 5357526"/>
                <a:gd name="connsiteY70" fmla="*/ 3454994 h 4832020"/>
                <a:gd name="connsiteX71" fmla="*/ 2512831 w 5357526"/>
                <a:gd name="connsiteY71" fmla="*/ 3561104 h 4832020"/>
                <a:gd name="connsiteX72" fmla="*/ 3661433 w 5357526"/>
                <a:gd name="connsiteY72" fmla="*/ 2451917 h 4832020"/>
                <a:gd name="connsiteX73" fmla="*/ 2924914 w 5357526"/>
                <a:gd name="connsiteY73" fmla="*/ 2156571 h 4832020"/>
                <a:gd name="connsiteX74" fmla="*/ 3029216 w 5357526"/>
                <a:gd name="connsiteY74" fmla="*/ 1359310 h 4832020"/>
                <a:gd name="connsiteX75" fmla="*/ 3777039 w 5357526"/>
                <a:gd name="connsiteY75" fmla="*/ 1244080 h 4832020"/>
                <a:gd name="connsiteX76" fmla="*/ 3642969 w 5357526"/>
                <a:gd name="connsiteY76" fmla="*/ 1319744 h 4832020"/>
                <a:gd name="connsiteX77" fmla="*/ 3606871 w 5357526"/>
                <a:gd name="connsiteY77" fmla="*/ 1321402 h 4832020"/>
                <a:gd name="connsiteX78" fmla="*/ 3026503 w 5357526"/>
                <a:gd name="connsiteY78" fmla="*/ 1585699 h 4832020"/>
                <a:gd name="connsiteX79" fmla="*/ 3394423 w 5357526"/>
                <a:gd name="connsiteY79" fmla="*/ 2332769 h 4832020"/>
                <a:gd name="connsiteX80" fmla="*/ 3984739 w 5357526"/>
                <a:gd name="connsiteY80" fmla="*/ 1960628 h 4832020"/>
                <a:gd name="connsiteX81" fmla="*/ 4014884 w 5357526"/>
                <a:gd name="connsiteY81" fmla="*/ 1921439 h 4832020"/>
                <a:gd name="connsiteX82" fmla="*/ 4133731 w 5357526"/>
                <a:gd name="connsiteY82" fmla="*/ 1848036 h 4832020"/>
                <a:gd name="connsiteX83" fmla="*/ 3661433 w 5357526"/>
                <a:gd name="connsiteY83" fmla="*/ 2451917 h 483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357526" h="4832020">
                  <a:moveTo>
                    <a:pt x="5302455" y="1601977"/>
                  </a:moveTo>
                  <a:cubicBezTo>
                    <a:pt x="5261382" y="1471299"/>
                    <a:pt x="5211944" y="1343182"/>
                    <a:pt x="5165219" y="1211071"/>
                  </a:cubicBezTo>
                  <a:cubicBezTo>
                    <a:pt x="5198680" y="1190196"/>
                    <a:pt x="5237869" y="1165778"/>
                    <a:pt x="5278564" y="1140381"/>
                  </a:cubicBezTo>
                  <a:lnTo>
                    <a:pt x="4747333" y="1468133"/>
                  </a:lnTo>
                  <a:cubicBezTo>
                    <a:pt x="4747484" y="1468435"/>
                    <a:pt x="4747710" y="1468736"/>
                    <a:pt x="4747861" y="1469038"/>
                  </a:cubicBezTo>
                  <a:cubicBezTo>
                    <a:pt x="4732713" y="1478006"/>
                    <a:pt x="4718696" y="1486220"/>
                    <a:pt x="4704527" y="1494586"/>
                  </a:cubicBezTo>
                  <a:lnTo>
                    <a:pt x="4493964" y="1624511"/>
                  </a:lnTo>
                  <a:cubicBezTo>
                    <a:pt x="4493964" y="1624511"/>
                    <a:pt x="4494040" y="1624586"/>
                    <a:pt x="4494040" y="1624586"/>
                  </a:cubicBezTo>
                  <a:cubicBezTo>
                    <a:pt x="4472109" y="1638151"/>
                    <a:pt x="4450480" y="1651566"/>
                    <a:pt x="4425384" y="1667091"/>
                  </a:cubicBezTo>
                  <a:cubicBezTo>
                    <a:pt x="4425309" y="1667015"/>
                    <a:pt x="4425309" y="1666940"/>
                    <a:pt x="4425233" y="1666864"/>
                  </a:cubicBezTo>
                  <a:lnTo>
                    <a:pt x="4271268" y="1761821"/>
                  </a:lnTo>
                  <a:cubicBezTo>
                    <a:pt x="4271493" y="1762198"/>
                    <a:pt x="4271720" y="1762575"/>
                    <a:pt x="4271946" y="1762952"/>
                  </a:cubicBezTo>
                  <a:cubicBezTo>
                    <a:pt x="4249337" y="1776743"/>
                    <a:pt x="4228311" y="1789555"/>
                    <a:pt x="4202989" y="1804929"/>
                  </a:cubicBezTo>
                  <a:cubicBezTo>
                    <a:pt x="4202838" y="1804703"/>
                    <a:pt x="4202687" y="1804477"/>
                    <a:pt x="4202612" y="1804251"/>
                  </a:cubicBezTo>
                  <a:lnTo>
                    <a:pt x="3936356" y="1968541"/>
                  </a:lnTo>
                  <a:cubicBezTo>
                    <a:pt x="3874483" y="2156872"/>
                    <a:pt x="3694969" y="2295313"/>
                    <a:pt x="3486742" y="2295238"/>
                  </a:cubicBezTo>
                  <a:cubicBezTo>
                    <a:pt x="3225611" y="2295163"/>
                    <a:pt x="3012184" y="2082640"/>
                    <a:pt x="3012636" y="1823317"/>
                  </a:cubicBezTo>
                  <a:cubicBezTo>
                    <a:pt x="3013088" y="1562487"/>
                    <a:pt x="3225159" y="1351849"/>
                    <a:pt x="3486893" y="1352225"/>
                  </a:cubicBezTo>
                  <a:cubicBezTo>
                    <a:pt x="3518470" y="1352301"/>
                    <a:pt x="3549293" y="1355466"/>
                    <a:pt x="3579062" y="1361344"/>
                  </a:cubicBezTo>
                  <a:lnTo>
                    <a:pt x="3848785" y="1207529"/>
                  </a:lnTo>
                  <a:cubicBezTo>
                    <a:pt x="3848257" y="1206700"/>
                    <a:pt x="3847805" y="1205796"/>
                    <a:pt x="3847277" y="1204967"/>
                  </a:cubicBezTo>
                  <a:cubicBezTo>
                    <a:pt x="3870639" y="1191176"/>
                    <a:pt x="3891892" y="1178590"/>
                    <a:pt x="3916912" y="1163819"/>
                  </a:cubicBezTo>
                  <a:cubicBezTo>
                    <a:pt x="3917666" y="1165025"/>
                    <a:pt x="3918344" y="1166231"/>
                    <a:pt x="3919098" y="1167436"/>
                  </a:cubicBezTo>
                  <a:lnTo>
                    <a:pt x="4076229" y="1077830"/>
                  </a:lnTo>
                  <a:cubicBezTo>
                    <a:pt x="4075852" y="1077227"/>
                    <a:pt x="4075476" y="1076549"/>
                    <a:pt x="4075098" y="1075946"/>
                  </a:cubicBezTo>
                  <a:cubicBezTo>
                    <a:pt x="4100345" y="1061175"/>
                    <a:pt x="4121597" y="1048815"/>
                    <a:pt x="4144809" y="1035250"/>
                  </a:cubicBezTo>
                  <a:cubicBezTo>
                    <a:pt x="4145336" y="1036079"/>
                    <a:pt x="4145789" y="1036984"/>
                    <a:pt x="4146316" y="1037813"/>
                  </a:cubicBezTo>
                  <a:lnTo>
                    <a:pt x="4335024" y="930195"/>
                  </a:lnTo>
                  <a:cubicBezTo>
                    <a:pt x="4334874" y="929969"/>
                    <a:pt x="4334723" y="929743"/>
                    <a:pt x="4334572" y="929441"/>
                  </a:cubicBezTo>
                  <a:cubicBezTo>
                    <a:pt x="4357407" y="915876"/>
                    <a:pt x="4379262" y="902838"/>
                    <a:pt x="4404132" y="888067"/>
                  </a:cubicBezTo>
                  <a:cubicBezTo>
                    <a:pt x="4404509" y="888745"/>
                    <a:pt x="4404885" y="889348"/>
                    <a:pt x="4405338" y="890027"/>
                  </a:cubicBezTo>
                  <a:lnTo>
                    <a:pt x="4647026" y="752188"/>
                  </a:lnTo>
                  <a:cubicBezTo>
                    <a:pt x="4663304" y="742466"/>
                    <a:pt x="4679507" y="732895"/>
                    <a:pt x="4697745" y="722043"/>
                  </a:cubicBezTo>
                  <a:cubicBezTo>
                    <a:pt x="4697895" y="722345"/>
                    <a:pt x="4698122" y="722646"/>
                    <a:pt x="4698272" y="723023"/>
                  </a:cubicBezTo>
                  <a:lnTo>
                    <a:pt x="4925264" y="593550"/>
                  </a:lnTo>
                  <a:cubicBezTo>
                    <a:pt x="4890899" y="612767"/>
                    <a:pt x="4858267" y="631080"/>
                    <a:pt x="4824128" y="650147"/>
                  </a:cubicBezTo>
                  <a:cubicBezTo>
                    <a:pt x="4814557" y="638014"/>
                    <a:pt x="4805966" y="627614"/>
                    <a:pt x="4797826" y="616837"/>
                  </a:cubicBezTo>
                  <a:cubicBezTo>
                    <a:pt x="4652150" y="423004"/>
                    <a:pt x="4489141" y="247334"/>
                    <a:pt x="4276543" y="124568"/>
                  </a:cubicBezTo>
                  <a:cubicBezTo>
                    <a:pt x="4131620" y="40840"/>
                    <a:pt x="3975695" y="-6262"/>
                    <a:pt x="3807561" y="672"/>
                  </a:cubicBezTo>
                  <a:cubicBezTo>
                    <a:pt x="3600691" y="9188"/>
                    <a:pt x="3418690" y="85982"/>
                    <a:pt x="3257414" y="214400"/>
                  </a:cubicBezTo>
                  <a:cubicBezTo>
                    <a:pt x="3098399" y="341010"/>
                    <a:pt x="2966966" y="495051"/>
                    <a:pt x="2833574" y="646228"/>
                  </a:cubicBezTo>
                  <a:cubicBezTo>
                    <a:pt x="2706212" y="790623"/>
                    <a:pt x="2552321" y="864403"/>
                    <a:pt x="2360900" y="856490"/>
                  </a:cubicBezTo>
                  <a:cubicBezTo>
                    <a:pt x="2208140" y="850160"/>
                    <a:pt x="2055681" y="838554"/>
                    <a:pt x="1902921" y="830867"/>
                  </a:cubicBezTo>
                  <a:cubicBezTo>
                    <a:pt x="1721071" y="821673"/>
                    <a:pt x="1539221" y="819713"/>
                    <a:pt x="1359104" y="851592"/>
                  </a:cubicBezTo>
                  <a:cubicBezTo>
                    <a:pt x="1008970" y="913540"/>
                    <a:pt x="701867" y="1066375"/>
                    <a:pt x="435761" y="1300225"/>
                  </a:cubicBezTo>
                  <a:cubicBezTo>
                    <a:pt x="142525" y="1558041"/>
                    <a:pt x="-6843" y="1882326"/>
                    <a:pt x="241" y="2274815"/>
                  </a:cubicBezTo>
                  <a:cubicBezTo>
                    <a:pt x="4160" y="2492010"/>
                    <a:pt x="52768" y="2700915"/>
                    <a:pt x="126021" y="2904470"/>
                  </a:cubicBezTo>
                  <a:cubicBezTo>
                    <a:pt x="248033" y="3243225"/>
                    <a:pt x="421593" y="3555452"/>
                    <a:pt x="620475" y="3854190"/>
                  </a:cubicBezTo>
                  <a:cubicBezTo>
                    <a:pt x="785143" y="4101455"/>
                    <a:pt x="969706" y="4331838"/>
                    <a:pt x="1203857" y="4518436"/>
                  </a:cubicBezTo>
                  <a:cubicBezTo>
                    <a:pt x="1377418" y="4656727"/>
                    <a:pt x="1568386" y="4760275"/>
                    <a:pt x="1787466" y="4806020"/>
                  </a:cubicBezTo>
                  <a:cubicBezTo>
                    <a:pt x="1838637" y="4816721"/>
                    <a:pt x="1890637" y="4823504"/>
                    <a:pt x="1942336" y="4832020"/>
                  </a:cubicBezTo>
                  <a:cubicBezTo>
                    <a:pt x="2000064" y="4832020"/>
                    <a:pt x="2057791" y="4832020"/>
                    <a:pt x="2115519" y="4832020"/>
                  </a:cubicBezTo>
                  <a:cubicBezTo>
                    <a:pt x="2153577" y="4826368"/>
                    <a:pt x="2191862" y="4822223"/>
                    <a:pt x="2229543" y="4814762"/>
                  </a:cubicBezTo>
                  <a:cubicBezTo>
                    <a:pt x="2632582" y="4734878"/>
                    <a:pt x="2969001" y="4537126"/>
                    <a:pt x="3246110" y="4236203"/>
                  </a:cubicBezTo>
                  <a:cubicBezTo>
                    <a:pt x="3412812" y="4055182"/>
                    <a:pt x="3525027" y="3840172"/>
                    <a:pt x="3628876" y="3619661"/>
                  </a:cubicBezTo>
                  <a:cubicBezTo>
                    <a:pt x="3693839" y="3481747"/>
                    <a:pt x="3759706" y="3343985"/>
                    <a:pt x="3833486" y="3210668"/>
                  </a:cubicBezTo>
                  <a:cubicBezTo>
                    <a:pt x="3900031" y="3090389"/>
                    <a:pt x="4006519" y="3014725"/>
                    <a:pt x="4140739" y="2980737"/>
                  </a:cubicBezTo>
                  <a:cubicBezTo>
                    <a:pt x="4252125" y="2952476"/>
                    <a:pt x="4363662" y="2924969"/>
                    <a:pt x="4475123" y="2896934"/>
                  </a:cubicBezTo>
                  <a:cubicBezTo>
                    <a:pt x="4648985" y="2853148"/>
                    <a:pt x="4820435" y="2802579"/>
                    <a:pt x="4970633" y="2699860"/>
                  </a:cubicBezTo>
                  <a:cubicBezTo>
                    <a:pt x="5194384" y="2546799"/>
                    <a:pt x="5326269" y="2336537"/>
                    <a:pt x="5352269" y="2065608"/>
                  </a:cubicBezTo>
                  <a:cubicBezTo>
                    <a:pt x="5367342" y="1908552"/>
                    <a:pt x="5349782" y="1752477"/>
                    <a:pt x="5302455" y="1601977"/>
                  </a:cubicBezTo>
                  <a:close/>
                  <a:moveTo>
                    <a:pt x="2512831" y="3561104"/>
                  </a:moveTo>
                  <a:cubicBezTo>
                    <a:pt x="2450431" y="3600369"/>
                    <a:pt x="2386749" y="3637899"/>
                    <a:pt x="2322088" y="3673320"/>
                  </a:cubicBezTo>
                  <a:cubicBezTo>
                    <a:pt x="2272575" y="3700450"/>
                    <a:pt x="2250042" y="3692009"/>
                    <a:pt x="2221178" y="3643250"/>
                  </a:cubicBezTo>
                  <a:cubicBezTo>
                    <a:pt x="1907518" y="3113526"/>
                    <a:pt x="1593859" y="2583802"/>
                    <a:pt x="1280200" y="2054078"/>
                  </a:cubicBezTo>
                  <a:cubicBezTo>
                    <a:pt x="1254878" y="2011272"/>
                    <a:pt x="1256913" y="1984820"/>
                    <a:pt x="1298061" y="1958141"/>
                  </a:cubicBezTo>
                  <a:cubicBezTo>
                    <a:pt x="1365133" y="1914732"/>
                    <a:pt x="1435221" y="1875770"/>
                    <a:pt x="1504554" y="1835903"/>
                  </a:cubicBezTo>
                  <a:cubicBezTo>
                    <a:pt x="1514879" y="1829949"/>
                    <a:pt x="1528067" y="1829045"/>
                    <a:pt x="1549772" y="1823091"/>
                  </a:cubicBezTo>
                  <a:cubicBezTo>
                    <a:pt x="1562357" y="1834697"/>
                    <a:pt x="1581876" y="1846001"/>
                    <a:pt x="1592126" y="1863033"/>
                  </a:cubicBezTo>
                  <a:cubicBezTo>
                    <a:pt x="1703512" y="2048652"/>
                    <a:pt x="1813541" y="2235023"/>
                    <a:pt x="1923872" y="2421320"/>
                  </a:cubicBezTo>
                  <a:cubicBezTo>
                    <a:pt x="2127879" y="2765878"/>
                    <a:pt x="2331886" y="3110436"/>
                    <a:pt x="2535892" y="3454994"/>
                  </a:cubicBezTo>
                  <a:cubicBezTo>
                    <a:pt x="2564831" y="3503754"/>
                    <a:pt x="2560686" y="3531035"/>
                    <a:pt x="2512831" y="3561104"/>
                  </a:cubicBezTo>
                  <a:close/>
                  <a:moveTo>
                    <a:pt x="3661433" y="2451917"/>
                  </a:moveTo>
                  <a:cubicBezTo>
                    <a:pt x="3381310" y="2531726"/>
                    <a:pt x="3074358" y="2408735"/>
                    <a:pt x="2924914" y="2156571"/>
                  </a:cubicBezTo>
                  <a:cubicBezTo>
                    <a:pt x="2771400" y="1897625"/>
                    <a:pt x="2813076" y="1574997"/>
                    <a:pt x="3029216" y="1359310"/>
                  </a:cubicBezTo>
                  <a:cubicBezTo>
                    <a:pt x="3238498" y="1150404"/>
                    <a:pt x="3552459" y="1123048"/>
                    <a:pt x="3777039" y="1244080"/>
                  </a:cubicBezTo>
                  <a:cubicBezTo>
                    <a:pt x="3731294" y="1270156"/>
                    <a:pt x="3687734" y="1296156"/>
                    <a:pt x="3642969" y="1319744"/>
                  </a:cubicBezTo>
                  <a:cubicBezTo>
                    <a:pt x="3633247" y="1324869"/>
                    <a:pt x="3618401" y="1323964"/>
                    <a:pt x="3606871" y="1321402"/>
                  </a:cubicBezTo>
                  <a:cubicBezTo>
                    <a:pt x="3367896" y="1268573"/>
                    <a:pt x="3141205" y="1371594"/>
                    <a:pt x="3026503" y="1585699"/>
                  </a:cubicBezTo>
                  <a:cubicBezTo>
                    <a:pt x="2864021" y="1888958"/>
                    <a:pt x="3054839" y="2276473"/>
                    <a:pt x="3394423" y="2332769"/>
                  </a:cubicBezTo>
                  <a:cubicBezTo>
                    <a:pt x="3663995" y="2377459"/>
                    <a:pt x="3905985" y="2224322"/>
                    <a:pt x="3984739" y="1960628"/>
                  </a:cubicBezTo>
                  <a:cubicBezTo>
                    <a:pt x="3989185" y="1945706"/>
                    <a:pt x="4001846" y="1930332"/>
                    <a:pt x="4014884" y="1921439"/>
                  </a:cubicBezTo>
                  <a:cubicBezTo>
                    <a:pt x="4052716" y="1895666"/>
                    <a:pt x="4092658" y="1873057"/>
                    <a:pt x="4133731" y="1848036"/>
                  </a:cubicBezTo>
                  <a:cubicBezTo>
                    <a:pt x="4135615" y="2083846"/>
                    <a:pt x="3970872" y="2363743"/>
                    <a:pt x="3661433" y="2451917"/>
                  </a:cubicBezTo>
                  <a:close/>
                </a:path>
              </a:pathLst>
            </a:custGeom>
            <a:solidFill>
              <a:schemeClr val="accent4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63742C00-B9B7-46C2-ADF1-AA1CFD869A5C}"/>
              </a:ext>
            </a:extLst>
          </p:cNvPr>
          <p:cNvGrpSpPr/>
          <p:nvPr/>
        </p:nvGrpSpPr>
        <p:grpSpPr>
          <a:xfrm rot="18310883">
            <a:off x="2600596" y="2218005"/>
            <a:ext cx="1097296" cy="999280"/>
            <a:chOff x="9826436" y="3646627"/>
            <a:chExt cx="2026429" cy="1845419"/>
          </a:xfrm>
        </p:grpSpPr>
        <p:sp>
          <p:nvSpPr>
            <p:cNvPr id="81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9826436" y="3646627"/>
              <a:ext cx="2026429" cy="1845419"/>
            </a:xfrm>
            <a:custGeom>
              <a:avLst/>
              <a:gdLst>
                <a:gd name="connsiteX0" fmla="*/ 1936178 w 2026429"/>
                <a:gd name="connsiteY0" fmla="*/ 1845419 h 1845419"/>
                <a:gd name="connsiteX1" fmla="*/ 90252 w 2026429"/>
                <a:gd name="connsiteY1" fmla="*/ 1845419 h 1845419"/>
                <a:gd name="connsiteX2" fmla="*/ 0 w 2026429"/>
                <a:gd name="connsiteY2" fmla="*/ 1755167 h 1845419"/>
                <a:gd name="connsiteX3" fmla="*/ 0 w 2026429"/>
                <a:gd name="connsiteY3" fmla="*/ 90252 h 1845419"/>
                <a:gd name="connsiteX4" fmla="*/ 90252 w 2026429"/>
                <a:gd name="connsiteY4" fmla="*/ 0 h 1845419"/>
                <a:gd name="connsiteX5" fmla="*/ 1936178 w 2026429"/>
                <a:gd name="connsiteY5" fmla="*/ 0 h 1845419"/>
                <a:gd name="connsiteX6" fmla="*/ 2026430 w 2026429"/>
                <a:gd name="connsiteY6" fmla="*/ 90252 h 1845419"/>
                <a:gd name="connsiteX7" fmla="*/ 2026430 w 2026429"/>
                <a:gd name="connsiteY7" fmla="*/ 1755167 h 1845419"/>
                <a:gd name="connsiteX8" fmla="*/ 1936178 w 2026429"/>
                <a:gd name="connsiteY8" fmla="*/ 1845419 h 184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29" h="1845419">
                  <a:moveTo>
                    <a:pt x="1936178" y="1845419"/>
                  </a:moveTo>
                  <a:lnTo>
                    <a:pt x="90252" y="1845419"/>
                  </a:lnTo>
                  <a:cubicBezTo>
                    <a:pt x="40408" y="1845419"/>
                    <a:pt x="0" y="1805012"/>
                    <a:pt x="0" y="1755167"/>
                  </a:cubicBezTo>
                  <a:lnTo>
                    <a:pt x="0" y="90252"/>
                  </a:lnTo>
                  <a:cubicBezTo>
                    <a:pt x="0" y="40408"/>
                    <a:pt x="40408" y="0"/>
                    <a:pt x="90252" y="0"/>
                  </a:cubicBezTo>
                  <a:lnTo>
                    <a:pt x="1936178" y="0"/>
                  </a:lnTo>
                  <a:cubicBezTo>
                    <a:pt x="1986023" y="0"/>
                    <a:pt x="2026430" y="40408"/>
                    <a:pt x="2026430" y="90252"/>
                  </a:cubicBezTo>
                  <a:lnTo>
                    <a:pt x="2026430" y="1755167"/>
                  </a:lnTo>
                  <a:cubicBezTo>
                    <a:pt x="2026430" y="1805012"/>
                    <a:pt x="1986023" y="1845419"/>
                    <a:pt x="1936178" y="1845419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9911931" y="3833702"/>
              <a:ext cx="1585280" cy="1519477"/>
            </a:xfrm>
            <a:custGeom>
              <a:avLst/>
              <a:gdLst>
                <a:gd name="connsiteX0" fmla="*/ 1508278 w 1585280"/>
                <a:gd name="connsiteY0" fmla="*/ 431485 h 1519477"/>
                <a:gd name="connsiteX1" fmla="*/ 1506917 w 1585280"/>
                <a:gd name="connsiteY1" fmla="*/ 430155 h 1519477"/>
                <a:gd name="connsiteX2" fmla="*/ 1504621 w 1585280"/>
                <a:gd name="connsiteY2" fmla="*/ 426022 h 1519477"/>
                <a:gd name="connsiteX3" fmla="*/ 1300445 w 1585280"/>
                <a:gd name="connsiteY3" fmla="*/ 176578 h 1519477"/>
                <a:gd name="connsiteX4" fmla="*/ 1128285 w 1585280"/>
                <a:gd name="connsiteY4" fmla="*/ 71458 h 1519477"/>
                <a:gd name="connsiteX5" fmla="*/ 836090 w 1585280"/>
                <a:gd name="connsiteY5" fmla="*/ 1093 h 1519477"/>
                <a:gd name="connsiteX6" fmla="*/ 737335 w 1585280"/>
                <a:gd name="connsiteY6" fmla="*/ 1963 h 1519477"/>
                <a:gd name="connsiteX7" fmla="*/ 601735 w 1585280"/>
                <a:gd name="connsiteY7" fmla="*/ 22167 h 1519477"/>
                <a:gd name="connsiteX8" fmla="*/ 279202 w 1585280"/>
                <a:gd name="connsiteY8" fmla="*/ 180821 h 1519477"/>
                <a:gd name="connsiteX9" fmla="*/ 152786 w 1585280"/>
                <a:gd name="connsiteY9" fmla="*/ 310847 h 1519477"/>
                <a:gd name="connsiteX10" fmla="*/ 22918 w 1585280"/>
                <a:gd name="connsiteY10" fmla="*/ 576426 h 1519477"/>
                <a:gd name="connsiteX11" fmla="*/ 22 w 1585280"/>
                <a:gd name="connsiteY11" fmla="*/ 756646 h 1519477"/>
                <a:gd name="connsiteX12" fmla="*/ 1321 w 1585280"/>
                <a:gd name="connsiteY12" fmla="*/ 807963 h 1519477"/>
                <a:gd name="connsiteX13" fmla="*/ 15444 w 1585280"/>
                <a:gd name="connsiteY13" fmla="*/ 910945 h 1519477"/>
                <a:gd name="connsiteX14" fmla="*/ 89704 w 1585280"/>
                <a:gd name="connsiteY14" fmla="*/ 1111495 h 1519477"/>
                <a:gd name="connsiteX15" fmla="*/ 181318 w 1585280"/>
                <a:gd name="connsiteY15" fmla="*/ 1243643 h 1519477"/>
                <a:gd name="connsiteX16" fmla="*/ 277033 w 1585280"/>
                <a:gd name="connsiteY16" fmla="*/ 1336635 h 1519477"/>
                <a:gd name="connsiteX17" fmla="*/ 486307 w 1585280"/>
                <a:gd name="connsiteY17" fmla="*/ 1460533 h 1519477"/>
                <a:gd name="connsiteX18" fmla="*/ 756636 w 1585280"/>
                <a:gd name="connsiteY18" fmla="*/ 1518612 h 1519477"/>
                <a:gd name="connsiteX19" fmla="*/ 911949 w 1585280"/>
                <a:gd name="connsiteY19" fmla="*/ 1510711 h 1519477"/>
                <a:gd name="connsiteX20" fmla="*/ 1082003 w 1585280"/>
                <a:gd name="connsiteY20" fmla="*/ 1466835 h 1519477"/>
                <a:gd name="connsiteX21" fmla="*/ 1323911 w 1585280"/>
                <a:gd name="connsiteY21" fmla="*/ 1323033 h 1519477"/>
                <a:gd name="connsiteX22" fmla="*/ 1414812 w 1585280"/>
                <a:gd name="connsiteY22" fmla="*/ 1229646 h 1519477"/>
                <a:gd name="connsiteX23" fmla="*/ 1523162 w 1585280"/>
                <a:gd name="connsiteY23" fmla="*/ 1054114 h 1519477"/>
                <a:gd name="connsiteX24" fmla="*/ 1584169 w 1585280"/>
                <a:gd name="connsiteY24" fmla="*/ 796927 h 1519477"/>
                <a:gd name="connsiteX25" fmla="*/ 1575191 w 1585280"/>
                <a:gd name="connsiteY25" fmla="*/ 642770 h 1519477"/>
                <a:gd name="connsiteX26" fmla="*/ 1574210 w 1585280"/>
                <a:gd name="connsiteY26" fmla="*/ 636135 h 1519477"/>
                <a:gd name="connsiteX27" fmla="*/ 1508785 w 1585280"/>
                <a:gd name="connsiteY27" fmla="*/ 430440 h 1519477"/>
                <a:gd name="connsiteX28" fmla="*/ 1508278 w 1585280"/>
                <a:gd name="connsiteY28" fmla="*/ 431485 h 151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85280" h="1519477">
                  <a:moveTo>
                    <a:pt x="1508278" y="431485"/>
                  </a:moveTo>
                  <a:cubicBezTo>
                    <a:pt x="1507629" y="430867"/>
                    <a:pt x="1507170" y="430582"/>
                    <a:pt x="1506917" y="430155"/>
                  </a:cubicBezTo>
                  <a:cubicBezTo>
                    <a:pt x="1506109" y="428809"/>
                    <a:pt x="1505333" y="427415"/>
                    <a:pt x="1504621" y="426022"/>
                  </a:cubicBezTo>
                  <a:cubicBezTo>
                    <a:pt x="1454412" y="328296"/>
                    <a:pt x="1386026" y="245312"/>
                    <a:pt x="1300445" y="176578"/>
                  </a:cubicBezTo>
                  <a:cubicBezTo>
                    <a:pt x="1247640" y="134175"/>
                    <a:pt x="1190132" y="99262"/>
                    <a:pt x="1128285" y="71458"/>
                  </a:cubicBezTo>
                  <a:cubicBezTo>
                    <a:pt x="1035278" y="29657"/>
                    <a:pt x="937695" y="6650"/>
                    <a:pt x="836090" y="1093"/>
                  </a:cubicBezTo>
                  <a:cubicBezTo>
                    <a:pt x="803251" y="-697"/>
                    <a:pt x="770285" y="-206"/>
                    <a:pt x="737335" y="1963"/>
                  </a:cubicBezTo>
                  <a:cubicBezTo>
                    <a:pt x="691528" y="4972"/>
                    <a:pt x="646307" y="11495"/>
                    <a:pt x="601735" y="22167"/>
                  </a:cubicBezTo>
                  <a:cubicBezTo>
                    <a:pt x="482301" y="50747"/>
                    <a:pt x="374585" y="103188"/>
                    <a:pt x="279202" y="180821"/>
                  </a:cubicBezTo>
                  <a:cubicBezTo>
                    <a:pt x="231939" y="219281"/>
                    <a:pt x="189742" y="262523"/>
                    <a:pt x="152786" y="310847"/>
                  </a:cubicBezTo>
                  <a:cubicBezTo>
                    <a:pt x="91747" y="390681"/>
                    <a:pt x="48046" y="479065"/>
                    <a:pt x="22918" y="576426"/>
                  </a:cubicBezTo>
                  <a:cubicBezTo>
                    <a:pt x="7670" y="635502"/>
                    <a:pt x="-484" y="695543"/>
                    <a:pt x="22" y="756646"/>
                  </a:cubicBezTo>
                  <a:cubicBezTo>
                    <a:pt x="165" y="773746"/>
                    <a:pt x="165" y="790847"/>
                    <a:pt x="1321" y="807963"/>
                  </a:cubicBezTo>
                  <a:cubicBezTo>
                    <a:pt x="3680" y="842654"/>
                    <a:pt x="8272" y="876966"/>
                    <a:pt x="15444" y="910945"/>
                  </a:cubicBezTo>
                  <a:cubicBezTo>
                    <a:pt x="30312" y="981437"/>
                    <a:pt x="55171" y="1048255"/>
                    <a:pt x="89704" y="1111495"/>
                  </a:cubicBezTo>
                  <a:cubicBezTo>
                    <a:pt x="115545" y="1158822"/>
                    <a:pt x="146183" y="1202824"/>
                    <a:pt x="181318" y="1243643"/>
                  </a:cubicBezTo>
                  <a:cubicBezTo>
                    <a:pt x="210421" y="1277464"/>
                    <a:pt x="242547" y="1308213"/>
                    <a:pt x="277033" y="1336635"/>
                  </a:cubicBezTo>
                  <a:cubicBezTo>
                    <a:pt x="340384" y="1388838"/>
                    <a:pt x="410337" y="1429816"/>
                    <a:pt x="486307" y="1460533"/>
                  </a:cubicBezTo>
                  <a:cubicBezTo>
                    <a:pt x="572997" y="1495589"/>
                    <a:pt x="663360" y="1514226"/>
                    <a:pt x="756636" y="1518612"/>
                  </a:cubicBezTo>
                  <a:cubicBezTo>
                    <a:pt x="808618" y="1521066"/>
                    <a:pt x="860490" y="1518263"/>
                    <a:pt x="911949" y="1510711"/>
                  </a:cubicBezTo>
                  <a:cubicBezTo>
                    <a:pt x="970138" y="1502176"/>
                    <a:pt x="1026902" y="1487672"/>
                    <a:pt x="1082003" y="1466835"/>
                  </a:cubicBezTo>
                  <a:cubicBezTo>
                    <a:pt x="1171131" y="1433141"/>
                    <a:pt x="1251946" y="1385371"/>
                    <a:pt x="1323911" y="1323033"/>
                  </a:cubicBezTo>
                  <a:cubicBezTo>
                    <a:pt x="1356813" y="1294533"/>
                    <a:pt x="1387055" y="1263309"/>
                    <a:pt x="1414812" y="1229646"/>
                  </a:cubicBezTo>
                  <a:cubicBezTo>
                    <a:pt x="1459004" y="1176049"/>
                    <a:pt x="1495121" y="1117575"/>
                    <a:pt x="1523162" y="1054114"/>
                  </a:cubicBezTo>
                  <a:cubicBezTo>
                    <a:pt x="1559374" y="972174"/>
                    <a:pt x="1579356" y="886213"/>
                    <a:pt x="1584169" y="796927"/>
                  </a:cubicBezTo>
                  <a:cubicBezTo>
                    <a:pt x="1586940" y="745325"/>
                    <a:pt x="1584739" y="693675"/>
                    <a:pt x="1575191" y="642770"/>
                  </a:cubicBezTo>
                  <a:cubicBezTo>
                    <a:pt x="1574764" y="640505"/>
                    <a:pt x="1574447" y="638305"/>
                    <a:pt x="1574210" y="636135"/>
                  </a:cubicBezTo>
                  <a:lnTo>
                    <a:pt x="1508785" y="430440"/>
                  </a:lnTo>
                  <a:cubicBezTo>
                    <a:pt x="1508595" y="430820"/>
                    <a:pt x="1508437" y="431152"/>
                    <a:pt x="1508278" y="4314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1851187" y="3922956"/>
              <a:ext cx="1678" cy="1458649"/>
            </a:xfrm>
            <a:custGeom>
              <a:avLst/>
              <a:gdLst>
                <a:gd name="connsiteX0" fmla="*/ 1678 w 1678"/>
                <a:gd name="connsiteY0" fmla="*/ 1458364 h 1458649"/>
                <a:gd name="connsiteX1" fmla="*/ 269 w 1678"/>
                <a:gd name="connsiteY1" fmla="*/ 1458649 h 1458649"/>
                <a:gd name="connsiteX2" fmla="*/ 95 w 1678"/>
                <a:gd name="connsiteY2" fmla="*/ 1440488 h 1458649"/>
                <a:gd name="connsiteX3" fmla="*/ 63 w 1678"/>
                <a:gd name="connsiteY3" fmla="*/ 8645 h 1458649"/>
                <a:gd name="connsiteX4" fmla="*/ 0 w 1678"/>
                <a:gd name="connsiteY4" fmla="*/ 6270 h 1458649"/>
                <a:gd name="connsiteX5" fmla="*/ 1678 w 1678"/>
                <a:gd name="connsiteY5" fmla="*/ 0 h 1458649"/>
                <a:gd name="connsiteX6" fmla="*/ 1678 w 1678"/>
                <a:gd name="connsiteY6" fmla="*/ 1458364 h 1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" h="1458649">
                  <a:moveTo>
                    <a:pt x="1678" y="1458364"/>
                  </a:moveTo>
                  <a:cubicBezTo>
                    <a:pt x="1188" y="1458380"/>
                    <a:pt x="728" y="1458475"/>
                    <a:pt x="269" y="1458649"/>
                  </a:cubicBezTo>
                  <a:cubicBezTo>
                    <a:pt x="206" y="1452601"/>
                    <a:pt x="95" y="1446552"/>
                    <a:pt x="95" y="1440488"/>
                  </a:cubicBezTo>
                  <a:cubicBezTo>
                    <a:pt x="79" y="963212"/>
                    <a:pt x="79" y="485921"/>
                    <a:pt x="63" y="8645"/>
                  </a:cubicBezTo>
                  <a:cubicBezTo>
                    <a:pt x="63" y="7854"/>
                    <a:pt x="16" y="7062"/>
                    <a:pt x="0" y="6270"/>
                  </a:cubicBezTo>
                  <a:cubicBezTo>
                    <a:pt x="459" y="4148"/>
                    <a:pt x="-649" y="1615"/>
                    <a:pt x="1678" y="0"/>
                  </a:cubicBezTo>
                  <a:cubicBezTo>
                    <a:pt x="1678" y="486127"/>
                    <a:pt x="1678" y="972253"/>
                    <a:pt x="1678" y="1458364"/>
                  </a:cubicBezTo>
                  <a:close/>
                </a:path>
              </a:pathLst>
            </a:custGeom>
            <a:solidFill>
              <a:srgbClr val="974C5F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1613794" y="4690601"/>
              <a:ext cx="156345" cy="374421"/>
            </a:xfrm>
            <a:custGeom>
              <a:avLst/>
              <a:gdLst>
                <a:gd name="connsiteX0" fmla="*/ 27280 w 156345"/>
                <a:gd name="connsiteY0" fmla="*/ 258206 h 374421"/>
                <a:gd name="connsiteX1" fmla="*/ 27359 w 156345"/>
                <a:gd name="connsiteY1" fmla="*/ 156221 h 374421"/>
                <a:gd name="connsiteX2" fmla="*/ 21992 w 156345"/>
                <a:gd name="connsiteY2" fmla="*/ 143221 h 374421"/>
                <a:gd name="connsiteX3" fmla="*/ 22387 w 156345"/>
                <a:gd name="connsiteY3" fmla="*/ 42155 h 374421"/>
                <a:gd name="connsiteX4" fmla="*/ 27359 w 156345"/>
                <a:gd name="connsiteY4" fmla="*/ 30596 h 374421"/>
                <a:gd name="connsiteX5" fmla="*/ 27264 w 156345"/>
                <a:gd name="connsiteY5" fmla="*/ 10836 h 374421"/>
                <a:gd name="connsiteX6" fmla="*/ 37081 w 156345"/>
                <a:gd name="connsiteY6" fmla="*/ 148 h 374421"/>
                <a:gd name="connsiteX7" fmla="*/ 113843 w 156345"/>
                <a:gd name="connsiteY7" fmla="*/ 69 h 374421"/>
                <a:gd name="connsiteX8" fmla="*/ 122821 w 156345"/>
                <a:gd name="connsiteY8" fmla="*/ 9775 h 374421"/>
                <a:gd name="connsiteX9" fmla="*/ 139462 w 156345"/>
                <a:gd name="connsiteY9" fmla="*/ 48916 h 374421"/>
                <a:gd name="connsiteX10" fmla="*/ 129075 w 156345"/>
                <a:gd name="connsiteY10" fmla="*/ 147623 h 374421"/>
                <a:gd name="connsiteX11" fmla="*/ 123058 w 156345"/>
                <a:gd name="connsiteY11" fmla="*/ 160923 h 374421"/>
                <a:gd name="connsiteX12" fmla="*/ 123137 w 156345"/>
                <a:gd name="connsiteY12" fmla="*/ 360159 h 374421"/>
                <a:gd name="connsiteX13" fmla="*/ 109283 w 156345"/>
                <a:gd name="connsiteY13" fmla="*/ 374409 h 374421"/>
                <a:gd name="connsiteX14" fmla="*/ 40438 w 156345"/>
                <a:gd name="connsiteY14" fmla="*/ 374409 h 374421"/>
                <a:gd name="connsiteX15" fmla="*/ 27312 w 156345"/>
                <a:gd name="connsiteY15" fmla="*/ 361030 h 374421"/>
                <a:gd name="connsiteX16" fmla="*/ 27280 w 156345"/>
                <a:gd name="connsiteY16" fmla="*/ 258206 h 37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345" h="374421">
                  <a:moveTo>
                    <a:pt x="27280" y="258206"/>
                  </a:moveTo>
                  <a:cubicBezTo>
                    <a:pt x="27280" y="224211"/>
                    <a:pt x="27201" y="190216"/>
                    <a:pt x="27359" y="156221"/>
                  </a:cubicBezTo>
                  <a:cubicBezTo>
                    <a:pt x="27391" y="150916"/>
                    <a:pt x="26219" y="147116"/>
                    <a:pt x="21992" y="143221"/>
                  </a:cubicBezTo>
                  <a:cubicBezTo>
                    <a:pt x="-7507" y="116098"/>
                    <a:pt x="-7285" y="69040"/>
                    <a:pt x="22387" y="42155"/>
                  </a:cubicBezTo>
                  <a:cubicBezTo>
                    <a:pt x="26156" y="38735"/>
                    <a:pt x="27581" y="35410"/>
                    <a:pt x="27359" y="30596"/>
                  </a:cubicBezTo>
                  <a:cubicBezTo>
                    <a:pt x="27074" y="24025"/>
                    <a:pt x="27423" y="17422"/>
                    <a:pt x="27264" y="10836"/>
                  </a:cubicBezTo>
                  <a:cubicBezTo>
                    <a:pt x="27106" y="4011"/>
                    <a:pt x="30415" y="195"/>
                    <a:pt x="37081" y="148"/>
                  </a:cubicBezTo>
                  <a:cubicBezTo>
                    <a:pt x="62669" y="-42"/>
                    <a:pt x="88256" y="-26"/>
                    <a:pt x="113843" y="69"/>
                  </a:cubicBezTo>
                  <a:cubicBezTo>
                    <a:pt x="120050" y="84"/>
                    <a:pt x="123755" y="4344"/>
                    <a:pt x="122821" y="9775"/>
                  </a:cubicBezTo>
                  <a:cubicBezTo>
                    <a:pt x="119907" y="26748"/>
                    <a:pt x="128537" y="37088"/>
                    <a:pt x="139462" y="48916"/>
                  </a:cubicBezTo>
                  <a:cubicBezTo>
                    <a:pt x="165888" y="77480"/>
                    <a:pt x="160442" y="122463"/>
                    <a:pt x="129075" y="147623"/>
                  </a:cubicBezTo>
                  <a:cubicBezTo>
                    <a:pt x="124230" y="151502"/>
                    <a:pt x="123043" y="155334"/>
                    <a:pt x="123058" y="160923"/>
                  </a:cubicBezTo>
                  <a:cubicBezTo>
                    <a:pt x="123185" y="227330"/>
                    <a:pt x="123137" y="293752"/>
                    <a:pt x="123137" y="360159"/>
                  </a:cubicBezTo>
                  <a:cubicBezTo>
                    <a:pt x="123137" y="372968"/>
                    <a:pt x="121728" y="374409"/>
                    <a:pt x="109283" y="374409"/>
                  </a:cubicBezTo>
                  <a:cubicBezTo>
                    <a:pt x="86340" y="374425"/>
                    <a:pt x="63381" y="374425"/>
                    <a:pt x="40438" y="374409"/>
                  </a:cubicBezTo>
                  <a:cubicBezTo>
                    <a:pt x="29101" y="374393"/>
                    <a:pt x="27328" y="372652"/>
                    <a:pt x="27312" y="361030"/>
                  </a:cubicBezTo>
                  <a:cubicBezTo>
                    <a:pt x="27249" y="326718"/>
                    <a:pt x="27280" y="292454"/>
                    <a:pt x="27280" y="25820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1320657" y="5217438"/>
              <a:ext cx="189744" cy="182788"/>
            </a:xfrm>
            <a:custGeom>
              <a:avLst/>
              <a:gdLst>
                <a:gd name="connsiteX0" fmla="*/ 94913 w 189744"/>
                <a:gd name="connsiteY0" fmla="*/ 182788 h 182788"/>
                <a:gd name="connsiteX1" fmla="*/ 940 w 189744"/>
                <a:gd name="connsiteY1" fmla="*/ 103414 h 182788"/>
                <a:gd name="connsiteX2" fmla="*/ 41475 w 189744"/>
                <a:gd name="connsiteY2" fmla="*/ 15996 h 182788"/>
                <a:gd name="connsiteX3" fmla="*/ 175380 w 189744"/>
                <a:gd name="connsiteY3" fmla="*/ 43024 h 182788"/>
                <a:gd name="connsiteX4" fmla="*/ 119899 w 189744"/>
                <a:gd name="connsiteY4" fmla="*/ 179431 h 182788"/>
                <a:gd name="connsiteX5" fmla="*/ 94913 w 189744"/>
                <a:gd name="connsiteY5" fmla="*/ 182788 h 1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744" h="182788">
                  <a:moveTo>
                    <a:pt x="94913" y="182788"/>
                  </a:moveTo>
                  <a:cubicBezTo>
                    <a:pt x="47697" y="182820"/>
                    <a:pt x="7100" y="149664"/>
                    <a:pt x="940" y="103414"/>
                  </a:cubicBezTo>
                  <a:cubicBezTo>
                    <a:pt x="-3968" y="66584"/>
                    <a:pt x="10456" y="36785"/>
                    <a:pt x="41475" y="15996"/>
                  </a:cubicBezTo>
                  <a:cubicBezTo>
                    <a:pt x="85461" y="-13487"/>
                    <a:pt x="146658" y="-915"/>
                    <a:pt x="175380" y="43024"/>
                  </a:cubicBezTo>
                  <a:cubicBezTo>
                    <a:pt x="209011" y="94468"/>
                    <a:pt x="180780" y="163993"/>
                    <a:pt x="119899" y="179431"/>
                  </a:cubicBezTo>
                  <a:cubicBezTo>
                    <a:pt x="111713" y="181505"/>
                    <a:pt x="103384" y="182756"/>
                    <a:pt x="94913" y="182788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1572255" y="5220780"/>
              <a:ext cx="189627" cy="175745"/>
            </a:xfrm>
            <a:custGeom>
              <a:avLst/>
              <a:gdLst>
                <a:gd name="connsiteX0" fmla="*/ 69 w 189627"/>
                <a:gd name="connsiteY0" fmla="*/ 87896 h 175745"/>
                <a:gd name="connsiteX1" fmla="*/ 54853 w 189627"/>
                <a:gd name="connsiteY1" fmla="*/ 8395 h 175745"/>
                <a:gd name="connsiteX2" fmla="*/ 173860 w 189627"/>
                <a:gd name="connsiteY2" fmla="*/ 39413 h 175745"/>
                <a:gd name="connsiteX3" fmla="*/ 149460 w 189627"/>
                <a:gd name="connsiteY3" fmla="*/ 159432 h 175745"/>
                <a:gd name="connsiteX4" fmla="*/ 5595 w 189627"/>
                <a:gd name="connsiteY4" fmla="*/ 118106 h 175745"/>
                <a:gd name="connsiteX5" fmla="*/ 69 w 189627"/>
                <a:gd name="connsiteY5" fmla="*/ 87896 h 17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627" h="175745">
                  <a:moveTo>
                    <a:pt x="69" y="87896"/>
                  </a:moveTo>
                  <a:cubicBezTo>
                    <a:pt x="1383" y="49832"/>
                    <a:pt x="20747" y="23959"/>
                    <a:pt x="54853" y="8395"/>
                  </a:cubicBezTo>
                  <a:cubicBezTo>
                    <a:pt x="95942" y="-10352"/>
                    <a:pt x="147908" y="3296"/>
                    <a:pt x="173860" y="39413"/>
                  </a:cubicBezTo>
                  <a:cubicBezTo>
                    <a:pt x="202123" y="78744"/>
                    <a:pt x="191435" y="131328"/>
                    <a:pt x="149460" y="159432"/>
                  </a:cubicBezTo>
                  <a:cubicBezTo>
                    <a:pt x="99219" y="193079"/>
                    <a:pt x="27271" y="172432"/>
                    <a:pt x="5595" y="118106"/>
                  </a:cubicBezTo>
                  <a:cubicBezTo>
                    <a:pt x="1747" y="108479"/>
                    <a:pt x="-422" y="98504"/>
                    <a:pt x="69" y="8789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0445067" y="4346320"/>
              <a:ext cx="517784" cy="493876"/>
            </a:xfrm>
            <a:custGeom>
              <a:avLst/>
              <a:gdLst>
                <a:gd name="connsiteX0" fmla="*/ 259284 w 517784"/>
                <a:gd name="connsiteY0" fmla="*/ 46 h 493876"/>
                <a:gd name="connsiteX1" fmla="*/ 489712 w 517784"/>
                <a:gd name="connsiteY1" fmla="*/ 135693 h 493876"/>
                <a:gd name="connsiteX2" fmla="*/ 457285 w 517784"/>
                <a:gd name="connsiteY2" fmla="*/ 405610 h 493876"/>
                <a:gd name="connsiteX3" fmla="*/ 289970 w 517784"/>
                <a:gd name="connsiteY3" fmla="*/ 492047 h 493876"/>
                <a:gd name="connsiteX4" fmla="*/ 12912 w 517784"/>
                <a:gd name="connsiteY4" fmla="*/ 321375 h 493876"/>
                <a:gd name="connsiteX5" fmla="*/ 67016 w 517784"/>
                <a:gd name="connsiteY5" fmla="*/ 82159 h 493876"/>
                <a:gd name="connsiteX6" fmla="*/ 222756 w 517784"/>
                <a:gd name="connsiteY6" fmla="*/ 2579 h 493876"/>
                <a:gd name="connsiteX7" fmla="*/ 259284 w 517784"/>
                <a:gd name="connsiteY7" fmla="*/ 46 h 4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784" h="493876">
                  <a:moveTo>
                    <a:pt x="259284" y="46"/>
                  </a:moveTo>
                  <a:cubicBezTo>
                    <a:pt x="360240" y="4115"/>
                    <a:pt x="439678" y="45599"/>
                    <a:pt x="489712" y="135693"/>
                  </a:cubicBezTo>
                  <a:cubicBezTo>
                    <a:pt x="537277" y="221338"/>
                    <a:pt x="523042" y="332759"/>
                    <a:pt x="457285" y="405610"/>
                  </a:cubicBezTo>
                  <a:cubicBezTo>
                    <a:pt x="412270" y="455502"/>
                    <a:pt x="356329" y="484304"/>
                    <a:pt x="289970" y="492047"/>
                  </a:cubicBezTo>
                  <a:cubicBezTo>
                    <a:pt x="168193" y="506249"/>
                    <a:pt x="49883" y="436676"/>
                    <a:pt x="12912" y="321375"/>
                  </a:cubicBezTo>
                  <a:cubicBezTo>
                    <a:pt x="-15811" y="231819"/>
                    <a:pt x="3887" y="151289"/>
                    <a:pt x="67016" y="82159"/>
                  </a:cubicBezTo>
                  <a:cubicBezTo>
                    <a:pt x="108674" y="36526"/>
                    <a:pt x="161844" y="11430"/>
                    <a:pt x="222756" y="2579"/>
                  </a:cubicBezTo>
                  <a:cubicBezTo>
                    <a:pt x="234742" y="837"/>
                    <a:pt x="246871" y="-239"/>
                    <a:pt x="259284" y="46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0116081" y="4776838"/>
              <a:ext cx="549456" cy="525814"/>
            </a:xfrm>
            <a:custGeom>
              <a:avLst/>
              <a:gdLst>
                <a:gd name="connsiteX0" fmla="*/ 549051 w 549456"/>
                <a:gd name="connsiteY0" fmla="*/ 116963 h 525814"/>
                <a:gd name="connsiteX1" fmla="*/ 537634 w 549456"/>
                <a:gd name="connsiteY1" fmla="*/ 187154 h 525814"/>
                <a:gd name="connsiteX2" fmla="*/ 514660 w 549456"/>
                <a:gd name="connsiteY2" fmla="*/ 327076 h 525814"/>
                <a:gd name="connsiteX3" fmla="*/ 488233 w 549456"/>
                <a:gd name="connsiteY3" fmla="*/ 487978 h 525814"/>
                <a:gd name="connsiteX4" fmla="*/ 483372 w 549456"/>
                <a:gd name="connsiteY4" fmla="*/ 519092 h 525814"/>
                <a:gd name="connsiteX5" fmla="*/ 474680 w 549456"/>
                <a:gd name="connsiteY5" fmla="*/ 525441 h 525814"/>
                <a:gd name="connsiteX6" fmla="*/ 319873 w 549456"/>
                <a:gd name="connsiteY6" fmla="*/ 483814 h 525814"/>
                <a:gd name="connsiteX7" fmla="*/ 20173 w 549456"/>
                <a:gd name="connsiteY7" fmla="*/ 275743 h 525814"/>
                <a:gd name="connsiteX8" fmla="*/ 2297 w 549456"/>
                <a:gd name="connsiteY8" fmla="*/ 254653 h 525814"/>
                <a:gd name="connsiteX9" fmla="*/ 3690 w 549456"/>
                <a:gd name="connsiteY9" fmla="*/ 245897 h 525814"/>
                <a:gd name="connsiteX10" fmla="*/ 180584 w 549456"/>
                <a:gd name="connsiteY10" fmla="*/ 117311 h 525814"/>
                <a:gd name="connsiteX11" fmla="*/ 338842 w 549456"/>
                <a:gd name="connsiteY11" fmla="*/ 2010 h 525814"/>
                <a:gd name="connsiteX12" fmla="*/ 347915 w 549456"/>
                <a:gd name="connsiteY12" fmla="*/ 3229 h 525814"/>
                <a:gd name="connsiteX13" fmla="*/ 537777 w 549456"/>
                <a:gd name="connsiteY13" fmla="*/ 109569 h 525814"/>
                <a:gd name="connsiteX14" fmla="*/ 545551 w 549456"/>
                <a:gd name="connsiteY14" fmla="*/ 110819 h 525814"/>
                <a:gd name="connsiteX15" fmla="*/ 549051 w 549456"/>
                <a:gd name="connsiteY15" fmla="*/ 116963 h 5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9456" h="525814">
                  <a:moveTo>
                    <a:pt x="549051" y="116963"/>
                  </a:moveTo>
                  <a:cubicBezTo>
                    <a:pt x="545393" y="139463"/>
                    <a:pt x="541545" y="163308"/>
                    <a:pt x="537634" y="187154"/>
                  </a:cubicBezTo>
                  <a:cubicBezTo>
                    <a:pt x="529987" y="233800"/>
                    <a:pt x="522307" y="280430"/>
                    <a:pt x="514660" y="327076"/>
                  </a:cubicBezTo>
                  <a:cubicBezTo>
                    <a:pt x="505856" y="380705"/>
                    <a:pt x="497037" y="434350"/>
                    <a:pt x="488233" y="487978"/>
                  </a:cubicBezTo>
                  <a:cubicBezTo>
                    <a:pt x="486523" y="498350"/>
                    <a:pt x="484101" y="508657"/>
                    <a:pt x="483372" y="519092"/>
                  </a:cubicBezTo>
                  <a:cubicBezTo>
                    <a:pt x="482897" y="525995"/>
                    <a:pt x="480237" y="526375"/>
                    <a:pt x="474680" y="525441"/>
                  </a:cubicBezTo>
                  <a:cubicBezTo>
                    <a:pt x="421748" y="516479"/>
                    <a:pt x="370003" y="503084"/>
                    <a:pt x="319873" y="483814"/>
                  </a:cubicBezTo>
                  <a:cubicBezTo>
                    <a:pt x="203005" y="438862"/>
                    <a:pt x="102920" y="369764"/>
                    <a:pt x="20173" y="275743"/>
                  </a:cubicBezTo>
                  <a:cubicBezTo>
                    <a:pt x="14093" y="268824"/>
                    <a:pt x="8598" y="261350"/>
                    <a:pt x="2297" y="254653"/>
                  </a:cubicBezTo>
                  <a:cubicBezTo>
                    <a:pt x="-1630" y="250489"/>
                    <a:pt x="-94" y="248636"/>
                    <a:pt x="3690" y="245897"/>
                  </a:cubicBezTo>
                  <a:cubicBezTo>
                    <a:pt x="62702" y="203098"/>
                    <a:pt x="121635" y="160189"/>
                    <a:pt x="180584" y="117311"/>
                  </a:cubicBezTo>
                  <a:cubicBezTo>
                    <a:pt x="233358" y="78914"/>
                    <a:pt x="286195" y="40597"/>
                    <a:pt x="338842" y="2010"/>
                  </a:cubicBezTo>
                  <a:cubicBezTo>
                    <a:pt x="343070" y="-1093"/>
                    <a:pt x="344685" y="-539"/>
                    <a:pt x="347915" y="3229"/>
                  </a:cubicBezTo>
                  <a:cubicBezTo>
                    <a:pt x="398171" y="61830"/>
                    <a:pt x="461569" y="97139"/>
                    <a:pt x="537777" y="109569"/>
                  </a:cubicBezTo>
                  <a:cubicBezTo>
                    <a:pt x="540374" y="109996"/>
                    <a:pt x="542970" y="110899"/>
                    <a:pt x="545551" y="110819"/>
                  </a:cubicBezTo>
                  <a:cubicBezTo>
                    <a:pt x="549415" y="110677"/>
                    <a:pt x="550016" y="112514"/>
                    <a:pt x="549051" y="116963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0737922" y="3869412"/>
              <a:ext cx="521448" cy="520058"/>
            </a:xfrm>
            <a:custGeom>
              <a:avLst/>
              <a:gdLst>
                <a:gd name="connsiteX0" fmla="*/ 521449 w 521448"/>
                <a:gd name="connsiteY0" fmla="*/ 220131 h 520058"/>
                <a:gd name="connsiteX1" fmla="*/ 403520 w 521448"/>
                <a:gd name="connsiteY1" fmla="*/ 328528 h 520058"/>
                <a:gd name="connsiteX2" fmla="*/ 198536 w 521448"/>
                <a:gd name="connsiteY2" fmla="*/ 516949 h 520058"/>
                <a:gd name="connsiteX3" fmla="*/ 187690 w 521448"/>
                <a:gd name="connsiteY3" fmla="*/ 516949 h 520058"/>
                <a:gd name="connsiteX4" fmla="*/ 9577 w 521448"/>
                <a:gd name="connsiteY4" fmla="*/ 429959 h 520058"/>
                <a:gd name="connsiteX5" fmla="*/ 108 w 521448"/>
                <a:gd name="connsiteY5" fmla="*/ 419208 h 520058"/>
                <a:gd name="connsiteX6" fmla="*/ 9244 w 521448"/>
                <a:gd name="connsiteY6" fmla="*/ 305838 h 520058"/>
                <a:gd name="connsiteX7" fmla="*/ 16195 w 521448"/>
                <a:gd name="connsiteY7" fmla="*/ 215270 h 520058"/>
                <a:gd name="connsiteX8" fmla="*/ 23495 w 521448"/>
                <a:gd name="connsiteY8" fmla="*/ 122357 h 520058"/>
                <a:gd name="connsiteX9" fmla="*/ 30446 w 521448"/>
                <a:gd name="connsiteY9" fmla="*/ 30997 h 520058"/>
                <a:gd name="connsiteX10" fmla="*/ 32235 w 521448"/>
                <a:gd name="connsiteY10" fmla="*/ 4998 h 520058"/>
                <a:gd name="connsiteX11" fmla="*/ 37112 w 521448"/>
                <a:gd name="connsiteY11" fmla="*/ 42 h 520058"/>
                <a:gd name="connsiteX12" fmla="*/ 237028 w 521448"/>
                <a:gd name="connsiteY12" fmla="*/ 42381 h 520058"/>
                <a:gd name="connsiteX13" fmla="*/ 515210 w 521448"/>
                <a:gd name="connsiteY13" fmla="*/ 214525 h 520058"/>
                <a:gd name="connsiteX14" fmla="*/ 521449 w 521448"/>
                <a:gd name="connsiteY14" fmla="*/ 220131 h 52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1448" h="520058">
                  <a:moveTo>
                    <a:pt x="521449" y="220131"/>
                  </a:moveTo>
                  <a:cubicBezTo>
                    <a:pt x="481564" y="256801"/>
                    <a:pt x="442550" y="292681"/>
                    <a:pt x="403520" y="328528"/>
                  </a:cubicBezTo>
                  <a:cubicBezTo>
                    <a:pt x="335165" y="391309"/>
                    <a:pt x="266780" y="454042"/>
                    <a:pt x="198536" y="516949"/>
                  </a:cubicBezTo>
                  <a:cubicBezTo>
                    <a:pt x="194356" y="520797"/>
                    <a:pt x="192219" y="521383"/>
                    <a:pt x="187690" y="516949"/>
                  </a:cubicBezTo>
                  <a:cubicBezTo>
                    <a:pt x="138020" y="468261"/>
                    <a:pt x="78612" y="439142"/>
                    <a:pt x="9577" y="429959"/>
                  </a:cubicBezTo>
                  <a:cubicBezTo>
                    <a:pt x="2911" y="429072"/>
                    <a:pt x="-684" y="427758"/>
                    <a:pt x="108" y="419208"/>
                  </a:cubicBezTo>
                  <a:cubicBezTo>
                    <a:pt x="3655" y="381460"/>
                    <a:pt x="6315" y="343649"/>
                    <a:pt x="9244" y="305838"/>
                  </a:cubicBezTo>
                  <a:cubicBezTo>
                    <a:pt x="11588" y="275644"/>
                    <a:pt x="13852" y="245449"/>
                    <a:pt x="16195" y="215270"/>
                  </a:cubicBezTo>
                  <a:cubicBezTo>
                    <a:pt x="18602" y="184299"/>
                    <a:pt x="21104" y="153328"/>
                    <a:pt x="23495" y="122357"/>
                  </a:cubicBezTo>
                  <a:cubicBezTo>
                    <a:pt x="25854" y="91909"/>
                    <a:pt x="28150" y="61445"/>
                    <a:pt x="30446" y="30997"/>
                  </a:cubicBezTo>
                  <a:cubicBezTo>
                    <a:pt x="31095" y="22336"/>
                    <a:pt x="31665" y="13659"/>
                    <a:pt x="32235" y="4998"/>
                  </a:cubicBezTo>
                  <a:cubicBezTo>
                    <a:pt x="32441" y="1910"/>
                    <a:pt x="32551" y="-338"/>
                    <a:pt x="37112" y="42"/>
                  </a:cubicBezTo>
                  <a:cubicBezTo>
                    <a:pt x="105513" y="5916"/>
                    <a:pt x="172268" y="19454"/>
                    <a:pt x="237028" y="42381"/>
                  </a:cubicBezTo>
                  <a:cubicBezTo>
                    <a:pt x="342227" y="79638"/>
                    <a:pt x="435139" y="136734"/>
                    <a:pt x="515210" y="214525"/>
                  </a:cubicBezTo>
                  <a:cubicBezTo>
                    <a:pt x="517095" y="216362"/>
                    <a:pt x="519121" y="218056"/>
                    <a:pt x="521449" y="220131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E08E16BB-178B-45E3-94FF-F68F9C0CE327}"/>
                </a:ext>
              </a:extLst>
            </p:cNvPr>
            <p:cNvSpPr/>
            <p:nvPr/>
          </p:nvSpPr>
          <p:spPr>
            <a:xfrm>
              <a:off x="10489193" y="4373020"/>
              <a:ext cx="365752" cy="354288"/>
            </a:xfrm>
            <a:custGeom>
              <a:avLst/>
              <a:gdLst>
                <a:gd name="connsiteX0" fmla="*/ 356294 w 365752"/>
                <a:gd name="connsiteY0" fmla="*/ 236197 h 354288"/>
                <a:gd name="connsiteX1" fmla="*/ 361541 w 365752"/>
                <a:gd name="connsiteY1" fmla="*/ 241900 h 354288"/>
                <a:gd name="connsiteX2" fmla="*/ 365752 w 365752"/>
                <a:gd name="connsiteY2" fmla="*/ 248582 h 354288"/>
                <a:gd name="connsiteX3" fmla="*/ 360606 w 365752"/>
                <a:gd name="connsiteY3" fmla="*/ 253111 h 354288"/>
                <a:gd name="connsiteX4" fmla="*/ 247158 w 365752"/>
                <a:gd name="connsiteY4" fmla="*/ 326453 h 354288"/>
                <a:gd name="connsiteX5" fmla="*/ 207431 w 365752"/>
                <a:gd name="connsiteY5" fmla="*/ 352309 h 354288"/>
                <a:gd name="connsiteX6" fmla="*/ 198390 w 365752"/>
                <a:gd name="connsiteY6" fmla="*/ 350346 h 354288"/>
                <a:gd name="connsiteX7" fmla="*/ 195382 w 365752"/>
                <a:gd name="connsiteY7" fmla="*/ 345722 h 354288"/>
                <a:gd name="connsiteX8" fmla="*/ 197408 w 365752"/>
                <a:gd name="connsiteY8" fmla="*/ 336919 h 354288"/>
                <a:gd name="connsiteX9" fmla="*/ 283037 w 365752"/>
                <a:gd name="connsiteY9" fmla="*/ 281675 h 354288"/>
                <a:gd name="connsiteX10" fmla="*/ 348589 w 365752"/>
                <a:gd name="connsiteY10" fmla="*/ 239019 h 354288"/>
                <a:gd name="connsiteX11" fmla="*/ 356294 w 365752"/>
                <a:gd name="connsiteY11" fmla="*/ 236197 h 354288"/>
                <a:gd name="connsiteX12" fmla="*/ 328163 w 365752"/>
                <a:gd name="connsiteY12" fmla="*/ 25438 h 354288"/>
                <a:gd name="connsiteX13" fmla="*/ 336856 w 365752"/>
                <a:gd name="connsiteY13" fmla="*/ 37440 h 354288"/>
                <a:gd name="connsiteX14" fmla="*/ 331567 w 365752"/>
                <a:gd name="connsiteY14" fmla="*/ 42807 h 354288"/>
                <a:gd name="connsiteX15" fmla="*/ 204248 w 365752"/>
                <a:gd name="connsiteY15" fmla="*/ 125222 h 354288"/>
                <a:gd name="connsiteX16" fmla="*/ 15827 w 365752"/>
                <a:gd name="connsiteY16" fmla="*/ 246983 h 354288"/>
                <a:gd name="connsiteX17" fmla="*/ 8512 w 365752"/>
                <a:gd name="connsiteY17" fmla="*/ 249738 h 354288"/>
                <a:gd name="connsiteX18" fmla="*/ 104 w 365752"/>
                <a:gd name="connsiteY18" fmla="*/ 236643 h 354288"/>
                <a:gd name="connsiteX19" fmla="*/ 5124 w 365752"/>
                <a:gd name="connsiteY19" fmla="*/ 232353 h 354288"/>
                <a:gd name="connsiteX20" fmla="*/ 158980 w 365752"/>
                <a:gd name="connsiteY20" fmla="*/ 132790 h 354288"/>
                <a:gd name="connsiteX21" fmla="*/ 319581 w 365752"/>
                <a:gd name="connsiteY21" fmla="*/ 29111 h 354288"/>
                <a:gd name="connsiteX22" fmla="*/ 328163 w 365752"/>
                <a:gd name="connsiteY22" fmla="*/ 25438 h 354288"/>
                <a:gd name="connsiteX23" fmla="*/ 190183 w 365752"/>
                <a:gd name="connsiteY23" fmla="*/ 85 h 354288"/>
                <a:gd name="connsiteX24" fmla="*/ 195365 w 365752"/>
                <a:gd name="connsiteY24" fmla="*/ 5930 h 354288"/>
                <a:gd name="connsiteX25" fmla="*/ 199624 w 365752"/>
                <a:gd name="connsiteY25" fmla="*/ 12580 h 354288"/>
                <a:gd name="connsiteX26" fmla="*/ 194320 w 365752"/>
                <a:gd name="connsiteY26" fmla="*/ 17014 h 354288"/>
                <a:gd name="connsiteX27" fmla="*/ 47225 w 365752"/>
                <a:gd name="connsiteY27" fmla="*/ 112174 h 354288"/>
                <a:gd name="connsiteX28" fmla="*/ 45879 w 365752"/>
                <a:gd name="connsiteY28" fmla="*/ 112998 h 354288"/>
                <a:gd name="connsiteX29" fmla="*/ 27148 w 365752"/>
                <a:gd name="connsiteY29" fmla="*/ 106664 h 354288"/>
                <a:gd name="connsiteX30" fmla="*/ 30868 w 365752"/>
                <a:gd name="connsiteY30" fmla="*/ 101233 h 354288"/>
                <a:gd name="connsiteX31" fmla="*/ 106997 w 365752"/>
                <a:gd name="connsiteY31" fmla="*/ 51816 h 354288"/>
                <a:gd name="connsiteX32" fmla="*/ 182460 w 365752"/>
                <a:gd name="connsiteY32" fmla="*/ 2827 h 354288"/>
                <a:gd name="connsiteX33" fmla="*/ 190183 w 365752"/>
                <a:gd name="connsiteY33" fmla="*/ 85 h 35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5752" h="354288">
                  <a:moveTo>
                    <a:pt x="356294" y="236197"/>
                  </a:moveTo>
                  <a:cubicBezTo>
                    <a:pt x="358350" y="236573"/>
                    <a:pt x="359997" y="238370"/>
                    <a:pt x="361541" y="241900"/>
                  </a:cubicBezTo>
                  <a:cubicBezTo>
                    <a:pt x="362586" y="244260"/>
                    <a:pt x="364311" y="246334"/>
                    <a:pt x="365752" y="248582"/>
                  </a:cubicBezTo>
                  <a:cubicBezTo>
                    <a:pt x="365008" y="251258"/>
                    <a:pt x="362475" y="251892"/>
                    <a:pt x="360606" y="253111"/>
                  </a:cubicBezTo>
                  <a:cubicBezTo>
                    <a:pt x="322811" y="277590"/>
                    <a:pt x="284985" y="302021"/>
                    <a:pt x="247158" y="326453"/>
                  </a:cubicBezTo>
                  <a:cubicBezTo>
                    <a:pt x="233889" y="335034"/>
                    <a:pt x="220494" y="343426"/>
                    <a:pt x="207431" y="352309"/>
                  </a:cubicBezTo>
                  <a:cubicBezTo>
                    <a:pt x="203093" y="355254"/>
                    <a:pt x="200591" y="355159"/>
                    <a:pt x="198390" y="350346"/>
                  </a:cubicBezTo>
                  <a:cubicBezTo>
                    <a:pt x="197630" y="348683"/>
                    <a:pt x="196601" y="347068"/>
                    <a:pt x="195382" y="345722"/>
                  </a:cubicBezTo>
                  <a:cubicBezTo>
                    <a:pt x="191708" y="341685"/>
                    <a:pt x="193260" y="339563"/>
                    <a:pt x="197408" y="336919"/>
                  </a:cubicBezTo>
                  <a:cubicBezTo>
                    <a:pt x="226052" y="318647"/>
                    <a:pt x="254521" y="300121"/>
                    <a:pt x="283037" y="281675"/>
                  </a:cubicBezTo>
                  <a:cubicBezTo>
                    <a:pt x="304935" y="267519"/>
                    <a:pt x="327007" y="253633"/>
                    <a:pt x="348589" y="239019"/>
                  </a:cubicBezTo>
                  <a:cubicBezTo>
                    <a:pt x="351771" y="236866"/>
                    <a:pt x="354238" y="235821"/>
                    <a:pt x="356294" y="236197"/>
                  </a:cubicBezTo>
                  <a:close/>
                  <a:moveTo>
                    <a:pt x="328163" y="25438"/>
                  </a:moveTo>
                  <a:cubicBezTo>
                    <a:pt x="331900" y="28478"/>
                    <a:pt x="334053" y="33386"/>
                    <a:pt x="336856" y="37440"/>
                  </a:cubicBezTo>
                  <a:cubicBezTo>
                    <a:pt x="336634" y="40923"/>
                    <a:pt x="333578" y="41493"/>
                    <a:pt x="331567" y="42807"/>
                  </a:cubicBezTo>
                  <a:cubicBezTo>
                    <a:pt x="289165" y="70326"/>
                    <a:pt x="246699" y="97766"/>
                    <a:pt x="204248" y="125222"/>
                  </a:cubicBezTo>
                  <a:cubicBezTo>
                    <a:pt x="141468" y="165835"/>
                    <a:pt x="78687" y="206480"/>
                    <a:pt x="15827" y="246983"/>
                  </a:cubicBezTo>
                  <a:cubicBezTo>
                    <a:pt x="13658" y="248376"/>
                    <a:pt x="11014" y="252303"/>
                    <a:pt x="8512" y="249738"/>
                  </a:cubicBezTo>
                  <a:cubicBezTo>
                    <a:pt x="4934" y="246080"/>
                    <a:pt x="2131" y="241378"/>
                    <a:pt x="104" y="236643"/>
                  </a:cubicBezTo>
                  <a:cubicBezTo>
                    <a:pt x="-687" y="234791"/>
                    <a:pt x="3224" y="233588"/>
                    <a:pt x="5124" y="232353"/>
                  </a:cubicBezTo>
                  <a:cubicBezTo>
                    <a:pt x="56393" y="199133"/>
                    <a:pt x="107679" y="165946"/>
                    <a:pt x="158980" y="132790"/>
                  </a:cubicBezTo>
                  <a:cubicBezTo>
                    <a:pt x="212498" y="98194"/>
                    <a:pt x="266016" y="63613"/>
                    <a:pt x="319581" y="29111"/>
                  </a:cubicBezTo>
                  <a:cubicBezTo>
                    <a:pt x="322241" y="27401"/>
                    <a:pt x="325170" y="22999"/>
                    <a:pt x="328163" y="25438"/>
                  </a:cubicBezTo>
                  <a:close/>
                  <a:moveTo>
                    <a:pt x="190183" y="85"/>
                  </a:moveTo>
                  <a:cubicBezTo>
                    <a:pt x="192246" y="487"/>
                    <a:pt x="193885" y="2320"/>
                    <a:pt x="195365" y="5930"/>
                  </a:cubicBezTo>
                  <a:cubicBezTo>
                    <a:pt x="196331" y="8337"/>
                    <a:pt x="198167" y="10364"/>
                    <a:pt x="199624" y="12580"/>
                  </a:cubicBezTo>
                  <a:cubicBezTo>
                    <a:pt x="198722" y="15098"/>
                    <a:pt x="196236" y="15779"/>
                    <a:pt x="194320" y="17014"/>
                  </a:cubicBezTo>
                  <a:cubicBezTo>
                    <a:pt x="145299" y="48760"/>
                    <a:pt x="96262" y="80459"/>
                    <a:pt x="47225" y="112174"/>
                  </a:cubicBezTo>
                  <a:cubicBezTo>
                    <a:pt x="46781" y="112459"/>
                    <a:pt x="46322" y="112713"/>
                    <a:pt x="45879" y="112998"/>
                  </a:cubicBezTo>
                  <a:cubicBezTo>
                    <a:pt x="35444" y="119727"/>
                    <a:pt x="32056" y="118429"/>
                    <a:pt x="27148" y="106664"/>
                  </a:cubicBezTo>
                  <a:cubicBezTo>
                    <a:pt x="25327" y="102294"/>
                    <a:pt x="29206" y="102342"/>
                    <a:pt x="30868" y="101233"/>
                  </a:cubicBezTo>
                  <a:cubicBezTo>
                    <a:pt x="56171" y="84655"/>
                    <a:pt x="81600" y="68252"/>
                    <a:pt x="106997" y="51816"/>
                  </a:cubicBezTo>
                  <a:cubicBezTo>
                    <a:pt x="132172" y="35523"/>
                    <a:pt x="157506" y="19468"/>
                    <a:pt x="182460" y="2827"/>
                  </a:cubicBezTo>
                  <a:cubicBezTo>
                    <a:pt x="185635" y="713"/>
                    <a:pt x="188121" y="-316"/>
                    <a:pt x="190183" y="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0662801" y="4554025"/>
              <a:ext cx="82693" cy="78916"/>
            </a:xfrm>
            <a:custGeom>
              <a:avLst/>
              <a:gdLst>
                <a:gd name="connsiteX0" fmla="*/ 41361 w 82693"/>
                <a:gd name="connsiteY0" fmla="*/ 0 h 78916"/>
                <a:gd name="connsiteX1" fmla="*/ 82687 w 82693"/>
                <a:gd name="connsiteY1" fmla="*/ 39078 h 78916"/>
                <a:gd name="connsiteX2" fmla="*/ 41028 w 82693"/>
                <a:gd name="connsiteY2" fmla="*/ 78915 h 78916"/>
                <a:gd name="connsiteX3" fmla="*/ 3 w 82693"/>
                <a:gd name="connsiteY3" fmla="*/ 39173 h 78916"/>
                <a:gd name="connsiteX4" fmla="*/ 41361 w 82693"/>
                <a:gd name="connsiteY4" fmla="*/ 0 h 7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93" h="78916">
                  <a:moveTo>
                    <a:pt x="41361" y="0"/>
                  </a:moveTo>
                  <a:cubicBezTo>
                    <a:pt x="64146" y="0"/>
                    <a:pt x="82259" y="17116"/>
                    <a:pt x="82687" y="39078"/>
                  </a:cubicBezTo>
                  <a:cubicBezTo>
                    <a:pt x="83099" y="60501"/>
                    <a:pt x="63639" y="79121"/>
                    <a:pt x="41028" y="78915"/>
                  </a:cubicBezTo>
                  <a:cubicBezTo>
                    <a:pt x="18671" y="78725"/>
                    <a:pt x="-282" y="60358"/>
                    <a:pt x="3" y="39173"/>
                  </a:cubicBezTo>
                  <a:cubicBezTo>
                    <a:pt x="304" y="17480"/>
                    <a:pt x="18766" y="0"/>
                    <a:pt x="4136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Graphic 79">
              <a:extLst>
                <a:ext uri="{FF2B5EF4-FFF2-40B4-BE49-F238E27FC236}">
                  <a16:creationId xmlns:a16="http://schemas.microsoft.com/office/drawing/2014/main" id="{9501F63B-1651-4F20-90D1-8C3702ED7498}"/>
                </a:ext>
              </a:extLst>
            </p:cNvPr>
            <p:cNvSpPr/>
            <p:nvPr/>
          </p:nvSpPr>
          <p:spPr>
            <a:xfrm>
              <a:off x="10909579" y="3752685"/>
              <a:ext cx="943285" cy="1336076"/>
            </a:xfrm>
            <a:custGeom>
              <a:avLst/>
              <a:gdLst>
                <a:gd name="connsiteX0" fmla="*/ 943286 w 943285"/>
                <a:gd name="connsiteY0" fmla="*/ 148135 h 1336076"/>
                <a:gd name="connsiteX1" fmla="*/ 941924 w 943285"/>
                <a:gd name="connsiteY1" fmla="*/ 145349 h 1336076"/>
                <a:gd name="connsiteX2" fmla="*/ 897669 w 943285"/>
                <a:gd name="connsiteY2" fmla="*/ 90564 h 1336076"/>
                <a:gd name="connsiteX3" fmla="*/ 704118 w 943285"/>
                <a:gd name="connsiteY3" fmla="*/ 6661 h 1336076"/>
                <a:gd name="connsiteX4" fmla="*/ 609432 w 943285"/>
                <a:gd name="connsiteY4" fmla="*/ 31821 h 1336076"/>
                <a:gd name="connsiteX5" fmla="*/ 594058 w 943285"/>
                <a:gd name="connsiteY5" fmla="*/ 61161 h 1336076"/>
                <a:gd name="connsiteX6" fmla="*/ 546842 w 943285"/>
                <a:gd name="connsiteY6" fmla="*/ 161990 h 1336076"/>
                <a:gd name="connsiteX7" fmla="*/ 569848 w 943285"/>
                <a:gd name="connsiteY7" fmla="*/ 247524 h 1336076"/>
                <a:gd name="connsiteX8" fmla="*/ 615782 w 943285"/>
                <a:gd name="connsiteY8" fmla="*/ 270087 h 1336076"/>
                <a:gd name="connsiteX9" fmla="*/ 619376 w 943285"/>
                <a:gd name="connsiteY9" fmla="*/ 279935 h 1336076"/>
                <a:gd name="connsiteX10" fmla="*/ 302670 w 943285"/>
                <a:gd name="connsiteY10" fmla="*/ 978519 h 1336076"/>
                <a:gd name="connsiteX11" fmla="*/ 293391 w 943285"/>
                <a:gd name="connsiteY11" fmla="*/ 988605 h 1336076"/>
                <a:gd name="connsiteX12" fmla="*/ 4600 w 943285"/>
                <a:gd name="connsiteY12" fmla="*/ 1147465 h 1336076"/>
                <a:gd name="connsiteX13" fmla="*/ 2083 w 943285"/>
                <a:gd name="connsiteY13" fmla="*/ 1157297 h 1336076"/>
                <a:gd name="connsiteX14" fmla="*/ 64943 w 943285"/>
                <a:gd name="connsiteY14" fmla="*/ 1254944 h 1336076"/>
                <a:gd name="connsiteX15" fmla="*/ 75298 w 943285"/>
                <a:gd name="connsiteY15" fmla="*/ 1256701 h 1336076"/>
                <a:gd name="connsiteX16" fmla="*/ 146961 w 943285"/>
                <a:gd name="connsiteY16" fmla="*/ 1210340 h 1336076"/>
                <a:gd name="connsiteX17" fmla="*/ 158187 w 943285"/>
                <a:gd name="connsiteY17" fmla="*/ 1212557 h 1336076"/>
                <a:gd name="connsiteX18" fmla="*/ 253617 w 943285"/>
                <a:gd name="connsiteY18" fmla="*/ 1333384 h 1336076"/>
                <a:gd name="connsiteX19" fmla="*/ 261360 w 943285"/>
                <a:gd name="connsiteY19" fmla="*/ 1334730 h 1336076"/>
                <a:gd name="connsiteX20" fmla="*/ 290842 w 943285"/>
                <a:gd name="connsiteY20" fmla="*/ 1317851 h 1336076"/>
                <a:gd name="connsiteX21" fmla="*/ 295038 w 943285"/>
                <a:gd name="connsiteY21" fmla="*/ 1305659 h 1336076"/>
                <a:gd name="connsiteX22" fmla="*/ 234997 w 943285"/>
                <a:gd name="connsiteY22" fmla="*/ 1163029 h 1336076"/>
                <a:gd name="connsiteX23" fmla="*/ 238448 w 943285"/>
                <a:gd name="connsiteY23" fmla="*/ 1151803 h 1336076"/>
                <a:gd name="connsiteX24" fmla="*/ 352530 w 943285"/>
                <a:gd name="connsiteY24" fmla="*/ 1079380 h 1336076"/>
                <a:gd name="connsiteX25" fmla="*/ 400111 w 943285"/>
                <a:gd name="connsiteY25" fmla="*/ 1026432 h 1336076"/>
                <a:gd name="connsiteX26" fmla="*/ 688458 w 943285"/>
                <a:gd name="connsiteY26" fmla="*/ 467343 h 1336076"/>
                <a:gd name="connsiteX27" fmla="*/ 751445 w 943285"/>
                <a:gd name="connsiteY27" fmla="*/ 339011 h 1336076"/>
                <a:gd name="connsiteX28" fmla="*/ 764413 w 943285"/>
                <a:gd name="connsiteY28" fmla="*/ 334609 h 1336076"/>
                <a:gd name="connsiteX29" fmla="*/ 780310 w 943285"/>
                <a:gd name="connsiteY29" fmla="*/ 341608 h 1336076"/>
                <a:gd name="connsiteX30" fmla="*/ 881519 w 943285"/>
                <a:gd name="connsiteY30" fmla="*/ 305238 h 1336076"/>
                <a:gd name="connsiteX31" fmla="*/ 941576 w 943285"/>
                <a:gd name="connsiteY31" fmla="*/ 176525 h 1336076"/>
                <a:gd name="connsiteX32" fmla="*/ 943254 w 943285"/>
                <a:gd name="connsiteY32" fmla="*/ 170255 h 1336076"/>
                <a:gd name="connsiteX33" fmla="*/ 943286 w 943285"/>
                <a:gd name="connsiteY33" fmla="*/ 148135 h 133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43285" h="1336076">
                  <a:moveTo>
                    <a:pt x="943286" y="148135"/>
                  </a:moveTo>
                  <a:cubicBezTo>
                    <a:pt x="942811" y="147217"/>
                    <a:pt x="942098" y="146330"/>
                    <a:pt x="941924" y="145349"/>
                  </a:cubicBezTo>
                  <a:cubicBezTo>
                    <a:pt x="936953" y="119191"/>
                    <a:pt x="921626" y="101078"/>
                    <a:pt x="897669" y="90564"/>
                  </a:cubicBezTo>
                  <a:cubicBezTo>
                    <a:pt x="833273" y="62317"/>
                    <a:pt x="768830" y="34164"/>
                    <a:pt x="704118" y="6661"/>
                  </a:cubicBezTo>
                  <a:cubicBezTo>
                    <a:pt x="669189" y="-8191"/>
                    <a:pt x="631283" y="2481"/>
                    <a:pt x="609432" y="31821"/>
                  </a:cubicBezTo>
                  <a:cubicBezTo>
                    <a:pt x="602750" y="40783"/>
                    <a:pt x="598776" y="51170"/>
                    <a:pt x="594058" y="61161"/>
                  </a:cubicBezTo>
                  <a:cubicBezTo>
                    <a:pt x="578224" y="94728"/>
                    <a:pt x="561868" y="128058"/>
                    <a:pt x="546842" y="161990"/>
                  </a:cubicBezTo>
                  <a:cubicBezTo>
                    <a:pt x="533367" y="192391"/>
                    <a:pt x="543516" y="227288"/>
                    <a:pt x="569848" y="247524"/>
                  </a:cubicBezTo>
                  <a:cubicBezTo>
                    <a:pt x="583671" y="258148"/>
                    <a:pt x="600170" y="263199"/>
                    <a:pt x="615782" y="270087"/>
                  </a:cubicBezTo>
                  <a:cubicBezTo>
                    <a:pt x="621149" y="272446"/>
                    <a:pt x="621973" y="274473"/>
                    <a:pt x="619376" y="279935"/>
                  </a:cubicBezTo>
                  <a:cubicBezTo>
                    <a:pt x="596195" y="328956"/>
                    <a:pt x="349348" y="877864"/>
                    <a:pt x="302670" y="978519"/>
                  </a:cubicBezTo>
                  <a:cubicBezTo>
                    <a:pt x="300564" y="983047"/>
                    <a:pt x="297809" y="986166"/>
                    <a:pt x="293391" y="988605"/>
                  </a:cubicBezTo>
                  <a:cubicBezTo>
                    <a:pt x="197107" y="1041521"/>
                    <a:pt x="100917" y="1094627"/>
                    <a:pt x="4600" y="1147465"/>
                  </a:cubicBezTo>
                  <a:cubicBezTo>
                    <a:pt x="-783" y="1150425"/>
                    <a:pt x="-1195" y="1152278"/>
                    <a:pt x="2083" y="1157297"/>
                  </a:cubicBezTo>
                  <a:cubicBezTo>
                    <a:pt x="23268" y="1189693"/>
                    <a:pt x="44264" y="1222216"/>
                    <a:pt x="64943" y="1254944"/>
                  </a:cubicBezTo>
                  <a:cubicBezTo>
                    <a:pt x="68394" y="1260406"/>
                    <a:pt x="70801" y="1259631"/>
                    <a:pt x="75298" y="1256701"/>
                  </a:cubicBezTo>
                  <a:cubicBezTo>
                    <a:pt x="99128" y="1241153"/>
                    <a:pt x="123258" y="1226063"/>
                    <a:pt x="146961" y="1210340"/>
                  </a:cubicBezTo>
                  <a:cubicBezTo>
                    <a:pt x="152345" y="1206778"/>
                    <a:pt x="154609" y="1208013"/>
                    <a:pt x="158187" y="1212557"/>
                  </a:cubicBezTo>
                  <a:cubicBezTo>
                    <a:pt x="189886" y="1252917"/>
                    <a:pt x="221886" y="1293040"/>
                    <a:pt x="253617" y="1333384"/>
                  </a:cubicBezTo>
                  <a:cubicBezTo>
                    <a:pt x="256245" y="1336725"/>
                    <a:pt x="258082" y="1336693"/>
                    <a:pt x="261360" y="1334730"/>
                  </a:cubicBezTo>
                  <a:cubicBezTo>
                    <a:pt x="271082" y="1328903"/>
                    <a:pt x="280819" y="1323092"/>
                    <a:pt x="290842" y="1317851"/>
                  </a:cubicBezTo>
                  <a:cubicBezTo>
                    <a:pt x="296606" y="1314843"/>
                    <a:pt x="297809" y="1312151"/>
                    <a:pt x="295038" y="1305659"/>
                  </a:cubicBezTo>
                  <a:cubicBezTo>
                    <a:pt x="274771" y="1258221"/>
                    <a:pt x="255153" y="1210514"/>
                    <a:pt x="234997" y="1163029"/>
                  </a:cubicBezTo>
                  <a:cubicBezTo>
                    <a:pt x="232653" y="1157519"/>
                    <a:pt x="233397" y="1155001"/>
                    <a:pt x="238448" y="1151803"/>
                  </a:cubicBezTo>
                  <a:cubicBezTo>
                    <a:pt x="276528" y="1127720"/>
                    <a:pt x="313833" y="1102386"/>
                    <a:pt x="352530" y="1079380"/>
                  </a:cubicBezTo>
                  <a:cubicBezTo>
                    <a:pt x="374460" y="1066348"/>
                    <a:pt x="389059" y="1049644"/>
                    <a:pt x="400111" y="1026432"/>
                  </a:cubicBezTo>
                  <a:cubicBezTo>
                    <a:pt x="444508" y="933329"/>
                    <a:pt x="653688" y="537977"/>
                    <a:pt x="688458" y="467343"/>
                  </a:cubicBezTo>
                  <a:cubicBezTo>
                    <a:pt x="709517" y="424592"/>
                    <a:pt x="730766" y="381936"/>
                    <a:pt x="751445" y="339011"/>
                  </a:cubicBezTo>
                  <a:cubicBezTo>
                    <a:pt x="754865" y="331917"/>
                    <a:pt x="758063" y="331062"/>
                    <a:pt x="764413" y="334609"/>
                  </a:cubicBezTo>
                  <a:cubicBezTo>
                    <a:pt x="769448" y="337412"/>
                    <a:pt x="774942" y="339423"/>
                    <a:pt x="780310" y="341608"/>
                  </a:cubicBezTo>
                  <a:cubicBezTo>
                    <a:pt x="819720" y="357615"/>
                    <a:pt x="863737" y="342352"/>
                    <a:pt x="881519" y="305238"/>
                  </a:cubicBezTo>
                  <a:cubicBezTo>
                    <a:pt x="901976" y="262550"/>
                    <a:pt x="923130" y="220163"/>
                    <a:pt x="941576" y="176525"/>
                  </a:cubicBezTo>
                  <a:cubicBezTo>
                    <a:pt x="943524" y="174799"/>
                    <a:pt x="941449" y="172013"/>
                    <a:pt x="943254" y="170255"/>
                  </a:cubicBezTo>
                  <a:cubicBezTo>
                    <a:pt x="943286" y="162892"/>
                    <a:pt x="943286" y="155514"/>
                    <a:pt x="943286" y="14813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6E934A1-DDBB-47B9-A8F2-07BC62B47A3E}"/>
              </a:ext>
            </a:extLst>
          </p:cNvPr>
          <p:cNvGrpSpPr/>
          <p:nvPr/>
        </p:nvGrpSpPr>
        <p:grpSpPr>
          <a:xfrm rot="1295755">
            <a:off x="8356255" y="1874386"/>
            <a:ext cx="2320440" cy="1824836"/>
            <a:chOff x="4995397" y="1133635"/>
            <a:chExt cx="4681284" cy="3681446"/>
          </a:xfrm>
        </p:grpSpPr>
        <p:sp>
          <p:nvSpPr>
            <p:cNvPr id="318" name="Graphic 162">
              <a:extLst>
                <a:ext uri="{FF2B5EF4-FFF2-40B4-BE49-F238E27FC236}">
                  <a16:creationId xmlns:a16="http://schemas.microsoft.com/office/drawing/2014/main" id="{17124E3E-4BA7-4305-8779-E9E177A2C8F9}"/>
                </a:ext>
              </a:extLst>
            </p:cNvPr>
            <p:cNvSpPr/>
            <p:nvPr/>
          </p:nvSpPr>
          <p:spPr>
            <a:xfrm>
              <a:off x="6027330" y="1133635"/>
              <a:ext cx="103070" cy="161315"/>
            </a:xfrm>
            <a:custGeom>
              <a:avLst/>
              <a:gdLst>
                <a:gd name="connsiteX0" fmla="*/ 103069 w 103070"/>
                <a:gd name="connsiteY0" fmla="*/ 44160 h 161315"/>
                <a:gd name="connsiteX1" fmla="*/ 84666 w 103070"/>
                <a:gd name="connsiteY1" fmla="*/ 120424 h 161315"/>
                <a:gd name="connsiteX2" fmla="*/ 77752 w 103070"/>
                <a:gd name="connsiteY2" fmla="*/ 147592 h 161315"/>
                <a:gd name="connsiteX3" fmla="*/ 58337 w 103070"/>
                <a:gd name="connsiteY3" fmla="*/ 159709 h 161315"/>
                <a:gd name="connsiteX4" fmla="*/ 7668 w 103070"/>
                <a:gd name="connsiteY4" fmla="*/ 143960 h 161315"/>
                <a:gd name="connsiteX5" fmla="*/ 719 w 103070"/>
                <a:gd name="connsiteY5" fmla="*/ 131494 h 161315"/>
                <a:gd name="connsiteX6" fmla="*/ 27293 w 103070"/>
                <a:gd name="connsiteY6" fmla="*/ 30471 h 161315"/>
                <a:gd name="connsiteX7" fmla="*/ 86307 w 103070"/>
                <a:gd name="connsiteY7" fmla="*/ 6726 h 161315"/>
                <a:gd name="connsiteX8" fmla="*/ 103069 w 103070"/>
                <a:gd name="connsiteY8" fmla="*/ 44160 h 1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0" h="161315">
                  <a:moveTo>
                    <a:pt x="103069" y="44160"/>
                  </a:moveTo>
                  <a:cubicBezTo>
                    <a:pt x="99786" y="67451"/>
                    <a:pt x="91231" y="93711"/>
                    <a:pt x="84666" y="120424"/>
                  </a:cubicBezTo>
                  <a:cubicBezTo>
                    <a:pt x="82431" y="129504"/>
                    <a:pt x="78835" y="138408"/>
                    <a:pt x="77752" y="147592"/>
                  </a:cubicBezTo>
                  <a:cubicBezTo>
                    <a:pt x="76181" y="160687"/>
                    <a:pt x="70175" y="163620"/>
                    <a:pt x="58337" y="159709"/>
                  </a:cubicBezTo>
                  <a:cubicBezTo>
                    <a:pt x="41540" y="154157"/>
                    <a:pt x="24534" y="149338"/>
                    <a:pt x="7668" y="143960"/>
                  </a:cubicBezTo>
                  <a:cubicBezTo>
                    <a:pt x="1767" y="142075"/>
                    <a:pt x="-1551" y="139630"/>
                    <a:pt x="719" y="131494"/>
                  </a:cubicBezTo>
                  <a:cubicBezTo>
                    <a:pt x="10112" y="97971"/>
                    <a:pt x="17760" y="63959"/>
                    <a:pt x="27293" y="30471"/>
                  </a:cubicBezTo>
                  <a:cubicBezTo>
                    <a:pt x="35290" y="2396"/>
                    <a:pt x="62562" y="-8115"/>
                    <a:pt x="86307" y="6726"/>
                  </a:cubicBezTo>
                  <a:cubicBezTo>
                    <a:pt x="98564" y="14338"/>
                    <a:pt x="103174" y="26001"/>
                    <a:pt x="103069" y="4416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4E009527-D427-4F94-B188-C46431D52E56}"/>
                </a:ext>
              </a:extLst>
            </p:cNvPr>
            <p:cNvGrpSpPr/>
            <p:nvPr/>
          </p:nvGrpSpPr>
          <p:grpSpPr>
            <a:xfrm flipH="1">
              <a:off x="5127901" y="1268298"/>
              <a:ext cx="1714809" cy="424253"/>
              <a:chOff x="8109547" y="1771602"/>
              <a:chExt cx="1565427" cy="387295"/>
            </a:xfrm>
          </p:grpSpPr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80B90AB5-05AC-4E8C-BDDF-A751B45F61DF}"/>
                  </a:ext>
                </a:extLst>
              </p:cNvPr>
              <p:cNvSpPr/>
              <p:nvPr/>
            </p:nvSpPr>
            <p:spPr>
              <a:xfrm rot="20786483">
                <a:off x="8109547" y="1771602"/>
                <a:ext cx="1565427" cy="3872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C150D91C-6DEC-4262-946F-313D25796E94}"/>
                  </a:ext>
                </a:extLst>
              </p:cNvPr>
              <p:cNvSpPr/>
              <p:nvPr/>
            </p:nvSpPr>
            <p:spPr>
              <a:xfrm rot="20786483">
                <a:off x="8501068" y="1872425"/>
                <a:ext cx="705658" cy="1745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2" name="Graphic 162">
              <a:extLst>
                <a:ext uri="{FF2B5EF4-FFF2-40B4-BE49-F238E27FC236}">
                  <a16:creationId xmlns:a16="http://schemas.microsoft.com/office/drawing/2014/main" id="{EFCEF9CB-027B-4F3A-ABA2-6D7BBBF80A23}"/>
                </a:ext>
              </a:extLst>
            </p:cNvPr>
            <p:cNvSpPr/>
            <p:nvPr/>
          </p:nvSpPr>
          <p:spPr>
            <a:xfrm>
              <a:off x="8597623" y="1480056"/>
              <a:ext cx="103875" cy="162062"/>
            </a:xfrm>
            <a:custGeom>
              <a:avLst/>
              <a:gdLst>
                <a:gd name="connsiteX0" fmla="*/ 39677 w 103875"/>
                <a:gd name="connsiteY0" fmla="*/ 1 h 162062"/>
                <a:gd name="connsiteX1" fmla="*/ 75400 w 103875"/>
                <a:gd name="connsiteY1" fmla="*/ 25633 h 162062"/>
                <a:gd name="connsiteX2" fmla="*/ 103301 w 103875"/>
                <a:gd name="connsiteY2" fmla="*/ 130951 h 162062"/>
                <a:gd name="connsiteX3" fmla="*/ 96072 w 103875"/>
                <a:gd name="connsiteY3" fmla="*/ 144115 h 162062"/>
                <a:gd name="connsiteX4" fmla="*/ 37896 w 103875"/>
                <a:gd name="connsiteY4" fmla="*/ 161540 h 162062"/>
                <a:gd name="connsiteX5" fmla="*/ 28293 w 103875"/>
                <a:gd name="connsiteY5" fmla="*/ 154940 h 162062"/>
                <a:gd name="connsiteX6" fmla="*/ 985 w 103875"/>
                <a:gd name="connsiteY6" fmla="*/ 47841 h 162062"/>
                <a:gd name="connsiteX7" fmla="*/ 39677 w 103875"/>
                <a:gd name="connsiteY7" fmla="*/ 1 h 1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75" h="162062">
                  <a:moveTo>
                    <a:pt x="39677" y="1"/>
                  </a:moveTo>
                  <a:cubicBezTo>
                    <a:pt x="54902" y="106"/>
                    <a:pt x="71139" y="10617"/>
                    <a:pt x="75400" y="25633"/>
                  </a:cubicBezTo>
                  <a:cubicBezTo>
                    <a:pt x="85317" y="60587"/>
                    <a:pt x="94082" y="95821"/>
                    <a:pt x="103301" y="130951"/>
                  </a:cubicBezTo>
                  <a:cubicBezTo>
                    <a:pt x="105012" y="137550"/>
                    <a:pt x="102986" y="142055"/>
                    <a:pt x="96072" y="144115"/>
                  </a:cubicBezTo>
                  <a:cubicBezTo>
                    <a:pt x="76657" y="149877"/>
                    <a:pt x="57311" y="155813"/>
                    <a:pt x="37896" y="161540"/>
                  </a:cubicBezTo>
                  <a:cubicBezTo>
                    <a:pt x="32274" y="163182"/>
                    <a:pt x="29794" y="160947"/>
                    <a:pt x="28293" y="154940"/>
                  </a:cubicBezTo>
                  <a:cubicBezTo>
                    <a:pt x="19388" y="119183"/>
                    <a:pt x="9157" y="83739"/>
                    <a:pt x="985" y="47841"/>
                  </a:cubicBezTo>
                  <a:cubicBezTo>
                    <a:pt x="-4706" y="22944"/>
                    <a:pt x="15058" y="-208"/>
                    <a:pt x="39677" y="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35E58B0F-7780-4804-94D7-CC9D0B9160C3}"/>
                </a:ext>
              </a:extLst>
            </p:cNvPr>
            <p:cNvSpPr/>
            <p:nvPr/>
          </p:nvSpPr>
          <p:spPr>
            <a:xfrm rot="20786483">
              <a:off x="7957147" y="1619202"/>
              <a:ext cx="1565427" cy="3872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5634B77B-F802-4167-BB4F-8505991A1172}"/>
                </a:ext>
              </a:extLst>
            </p:cNvPr>
            <p:cNvSpPr/>
            <p:nvPr/>
          </p:nvSpPr>
          <p:spPr>
            <a:xfrm rot="20786483">
              <a:off x="8348668" y="1720025"/>
              <a:ext cx="705658" cy="1745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Graphic 162">
              <a:extLst>
                <a:ext uri="{FF2B5EF4-FFF2-40B4-BE49-F238E27FC236}">
                  <a16:creationId xmlns:a16="http://schemas.microsoft.com/office/drawing/2014/main" id="{EC052C3E-7D06-42AC-931D-13D5682C8727}"/>
                </a:ext>
              </a:extLst>
            </p:cNvPr>
            <p:cNvSpPr/>
            <p:nvPr/>
          </p:nvSpPr>
          <p:spPr>
            <a:xfrm>
              <a:off x="7059624" y="2586610"/>
              <a:ext cx="559451" cy="468970"/>
            </a:xfrm>
            <a:custGeom>
              <a:avLst/>
              <a:gdLst>
                <a:gd name="connsiteX0" fmla="*/ 475337 w 487593"/>
                <a:gd name="connsiteY0" fmla="*/ 1709 h 475640"/>
                <a:gd name="connsiteX1" fmla="*/ 487594 w 487593"/>
                <a:gd name="connsiteY1" fmla="*/ 95888 h 475640"/>
                <a:gd name="connsiteX2" fmla="*/ 249720 w 487593"/>
                <a:gd name="connsiteY2" fmla="*/ 95399 h 475640"/>
                <a:gd name="connsiteX3" fmla="*/ 233797 w 487593"/>
                <a:gd name="connsiteY3" fmla="*/ 112509 h 475640"/>
                <a:gd name="connsiteX4" fmla="*/ 233832 w 487593"/>
                <a:gd name="connsiteY4" fmla="*/ 475501 h 475640"/>
                <a:gd name="connsiteX5" fmla="*/ 139618 w 487593"/>
                <a:gd name="connsiteY5" fmla="*/ 475640 h 475640"/>
                <a:gd name="connsiteX6" fmla="*/ 134974 w 487593"/>
                <a:gd name="connsiteY6" fmla="*/ 450149 h 475640"/>
                <a:gd name="connsiteX7" fmla="*/ 134869 w 487593"/>
                <a:gd name="connsiteY7" fmla="*/ 137338 h 475640"/>
                <a:gd name="connsiteX8" fmla="*/ 134869 w 487593"/>
                <a:gd name="connsiteY8" fmla="*/ 123265 h 475640"/>
                <a:gd name="connsiteX9" fmla="*/ 112974 w 487593"/>
                <a:gd name="connsiteY9" fmla="*/ 100916 h 475640"/>
                <a:gd name="connsiteX10" fmla="*/ 26932 w 487593"/>
                <a:gd name="connsiteY10" fmla="*/ 100811 h 475640"/>
                <a:gd name="connsiteX11" fmla="*/ 5596 w 487593"/>
                <a:gd name="connsiteY11" fmla="*/ 97319 h 475640"/>
                <a:gd name="connsiteX12" fmla="*/ 1022 w 487593"/>
                <a:gd name="connsiteY12" fmla="*/ 67673 h 475640"/>
                <a:gd name="connsiteX13" fmla="*/ 6923 w 487593"/>
                <a:gd name="connsiteY13" fmla="*/ 18366 h 475640"/>
                <a:gd name="connsiteX14" fmla="*/ 26269 w 487593"/>
                <a:gd name="connsiteY14" fmla="*/ 1534 h 475640"/>
                <a:gd name="connsiteX15" fmla="*/ 69604 w 487593"/>
                <a:gd name="connsiteY15" fmla="*/ 277 h 475640"/>
                <a:gd name="connsiteX16" fmla="*/ 463115 w 487593"/>
                <a:gd name="connsiteY16" fmla="*/ 242 h 475640"/>
                <a:gd name="connsiteX17" fmla="*/ 475337 w 487593"/>
                <a:gd name="connsiteY17" fmla="*/ 1709 h 475640"/>
                <a:gd name="connsiteX0" fmla="*/ 471708 w 483965"/>
                <a:gd name="connsiteY0" fmla="*/ 1709 h 475640"/>
                <a:gd name="connsiteX1" fmla="*/ 483965 w 483965"/>
                <a:gd name="connsiteY1" fmla="*/ 95888 h 475640"/>
                <a:gd name="connsiteX2" fmla="*/ 246091 w 483965"/>
                <a:gd name="connsiteY2" fmla="*/ 95399 h 475640"/>
                <a:gd name="connsiteX3" fmla="*/ 230168 w 483965"/>
                <a:gd name="connsiteY3" fmla="*/ 112509 h 475640"/>
                <a:gd name="connsiteX4" fmla="*/ 230203 w 483965"/>
                <a:gd name="connsiteY4" fmla="*/ 475501 h 475640"/>
                <a:gd name="connsiteX5" fmla="*/ 135989 w 483965"/>
                <a:gd name="connsiteY5" fmla="*/ 475640 h 475640"/>
                <a:gd name="connsiteX6" fmla="*/ 131345 w 483965"/>
                <a:gd name="connsiteY6" fmla="*/ 450149 h 475640"/>
                <a:gd name="connsiteX7" fmla="*/ 131240 w 483965"/>
                <a:gd name="connsiteY7" fmla="*/ 137338 h 475640"/>
                <a:gd name="connsiteX8" fmla="*/ 131240 w 483965"/>
                <a:gd name="connsiteY8" fmla="*/ 123265 h 475640"/>
                <a:gd name="connsiteX9" fmla="*/ 109345 w 483965"/>
                <a:gd name="connsiteY9" fmla="*/ 100916 h 475640"/>
                <a:gd name="connsiteX10" fmla="*/ 23303 w 483965"/>
                <a:gd name="connsiteY10" fmla="*/ 100811 h 475640"/>
                <a:gd name="connsiteX11" fmla="*/ 1967 w 483965"/>
                <a:gd name="connsiteY11" fmla="*/ 97319 h 475640"/>
                <a:gd name="connsiteX12" fmla="*/ 3294 w 483965"/>
                <a:gd name="connsiteY12" fmla="*/ 18366 h 475640"/>
                <a:gd name="connsiteX13" fmla="*/ 22640 w 483965"/>
                <a:gd name="connsiteY13" fmla="*/ 1534 h 475640"/>
                <a:gd name="connsiteX14" fmla="*/ 65975 w 483965"/>
                <a:gd name="connsiteY14" fmla="*/ 277 h 475640"/>
                <a:gd name="connsiteX15" fmla="*/ 459486 w 483965"/>
                <a:gd name="connsiteY15" fmla="*/ 242 h 475640"/>
                <a:gd name="connsiteX16" fmla="*/ 471708 w 483965"/>
                <a:gd name="connsiteY16" fmla="*/ 1709 h 475640"/>
                <a:gd name="connsiteX0" fmla="*/ 469742 w 481999"/>
                <a:gd name="connsiteY0" fmla="*/ 7052 h 480983"/>
                <a:gd name="connsiteX1" fmla="*/ 481999 w 481999"/>
                <a:gd name="connsiteY1" fmla="*/ 101231 h 480983"/>
                <a:gd name="connsiteX2" fmla="*/ 244125 w 481999"/>
                <a:gd name="connsiteY2" fmla="*/ 100742 h 480983"/>
                <a:gd name="connsiteX3" fmla="*/ 228202 w 481999"/>
                <a:gd name="connsiteY3" fmla="*/ 117852 h 480983"/>
                <a:gd name="connsiteX4" fmla="*/ 228237 w 481999"/>
                <a:gd name="connsiteY4" fmla="*/ 480844 h 480983"/>
                <a:gd name="connsiteX5" fmla="*/ 134023 w 481999"/>
                <a:gd name="connsiteY5" fmla="*/ 480983 h 480983"/>
                <a:gd name="connsiteX6" fmla="*/ 129379 w 481999"/>
                <a:gd name="connsiteY6" fmla="*/ 455492 h 480983"/>
                <a:gd name="connsiteX7" fmla="*/ 129274 w 481999"/>
                <a:gd name="connsiteY7" fmla="*/ 142681 h 480983"/>
                <a:gd name="connsiteX8" fmla="*/ 129274 w 481999"/>
                <a:gd name="connsiteY8" fmla="*/ 128608 h 480983"/>
                <a:gd name="connsiteX9" fmla="*/ 107379 w 481999"/>
                <a:gd name="connsiteY9" fmla="*/ 106259 h 480983"/>
                <a:gd name="connsiteX10" fmla="*/ 21337 w 481999"/>
                <a:gd name="connsiteY10" fmla="*/ 106154 h 480983"/>
                <a:gd name="connsiteX11" fmla="*/ 1 w 481999"/>
                <a:gd name="connsiteY11" fmla="*/ 102662 h 480983"/>
                <a:gd name="connsiteX12" fmla="*/ 20674 w 481999"/>
                <a:gd name="connsiteY12" fmla="*/ 6877 h 480983"/>
                <a:gd name="connsiteX13" fmla="*/ 64009 w 481999"/>
                <a:gd name="connsiteY13" fmla="*/ 5620 h 480983"/>
                <a:gd name="connsiteX14" fmla="*/ 457520 w 481999"/>
                <a:gd name="connsiteY14" fmla="*/ 5585 h 480983"/>
                <a:gd name="connsiteX15" fmla="*/ 469742 w 481999"/>
                <a:gd name="connsiteY15" fmla="*/ 7052 h 480983"/>
                <a:gd name="connsiteX0" fmla="*/ 547407 w 559664"/>
                <a:gd name="connsiteY0" fmla="*/ 1710 h 475641"/>
                <a:gd name="connsiteX1" fmla="*/ 559664 w 559664"/>
                <a:gd name="connsiteY1" fmla="*/ 95889 h 475641"/>
                <a:gd name="connsiteX2" fmla="*/ 321790 w 559664"/>
                <a:gd name="connsiteY2" fmla="*/ 95400 h 475641"/>
                <a:gd name="connsiteX3" fmla="*/ 305867 w 559664"/>
                <a:gd name="connsiteY3" fmla="*/ 112510 h 475641"/>
                <a:gd name="connsiteX4" fmla="*/ 305902 w 559664"/>
                <a:gd name="connsiteY4" fmla="*/ 475502 h 475641"/>
                <a:gd name="connsiteX5" fmla="*/ 211688 w 559664"/>
                <a:gd name="connsiteY5" fmla="*/ 475641 h 475641"/>
                <a:gd name="connsiteX6" fmla="*/ 207044 w 559664"/>
                <a:gd name="connsiteY6" fmla="*/ 450150 h 475641"/>
                <a:gd name="connsiteX7" fmla="*/ 206939 w 559664"/>
                <a:gd name="connsiteY7" fmla="*/ 137339 h 475641"/>
                <a:gd name="connsiteX8" fmla="*/ 206939 w 559664"/>
                <a:gd name="connsiteY8" fmla="*/ 123266 h 475641"/>
                <a:gd name="connsiteX9" fmla="*/ 185044 w 559664"/>
                <a:gd name="connsiteY9" fmla="*/ 100917 h 475641"/>
                <a:gd name="connsiteX10" fmla="*/ 99002 w 559664"/>
                <a:gd name="connsiteY10" fmla="*/ 100812 h 475641"/>
                <a:gd name="connsiteX11" fmla="*/ 77666 w 559664"/>
                <a:gd name="connsiteY11" fmla="*/ 97320 h 475641"/>
                <a:gd name="connsiteX12" fmla="*/ 903 w 559664"/>
                <a:gd name="connsiteY12" fmla="*/ 11528 h 475641"/>
                <a:gd name="connsiteX13" fmla="*/ 141674 w 559664"/>
                <a:gd name="connsiteY13" fmla="*/ 278 h 475641"/>
                <a:gd name="connsiteX14" fmla="*/ 535185 w 559664"/>
                <a:gd name="connsiteY14" fmla="*/ 243 h 475641"/>
                <a:gd name="connsiteX15" fmla="*/ 547407 w 559664"/>
                <a:gd name="connsiteY15" fmla="*/ 1710 h 475641"/>
                <a:gd name="connsiteX0" fmla="*/ 557188 w 569445"/>
                <a:gd name="connsiteY0" fmla="*/ 1710 h 475641"/>
                <a:gd name="connsiteX1" fmla="*/ 569445 w 569445"/>
                <a:gd name="connsiteY1" fmla="*/ 95889 h 475641"/>
                <a:gd name="connsiteX2" fmla="*/ 331571 w 569445"/>
                <a:gd name="connsiteY2" fmla="*/ 95400 h 475641"/>
                <a:gd name="connsiteX3" fmla="*/ 315648 w 569445"/>
                <a:gd name="connsiteY3" fmla="*/ 112510 h 475641"/>
                <a:gd name="connsiteX4" fmla="*/ 315683 w 569445"/>
                <a:gd name="connsiteY4" fmla="*/ 475502 h 475641"/>
                <a:gd name="connsiteX5" fmla="*/ 221469 w 569445"/>
                <a:gd name="connsiteY5" fmla="*/ 475641 h 475641"/>
                <a:gd name="connsiteX6" fmla="*/ 216825 w 569445"/>
                <a:gd name="connsiteY6" fmla="*/ 450150 h 475641"/>
                <a:gd name="connsiteX7" fmla="*/ 216720 w 569445"/>
                <a:gd name="connsiteY7" fmla="*/ 137339 h 475641"/>
                <a:gd name="connsiteX8" fmla="*/ 216720 w 569445"/>
                <a:gd name="connsiteY8" fmla="*/ 123266 h 475641"/>
                <a:gd name="connsiteX9" fmla="*/ 194825 w 569445"/>
                <a:gd name="connsiteY9" fmla="*/ 100917 h 475641"/>
                <a:gd name="connsiteX10" fmla="*/ 108783 w 569445"/>
                <a:gd name="connsiteY10" fmla="*/ 100812 h 475641"/>
                <a:gd name="connsiteX11" fmla="*/ 9998 w 569445"/>
                <a:gd name="connsiteY11" fmla="*/ 99819 h 475641"/>
                <a:gd name="connsiteX12" fmla="*/ 10684 w 569445"/>
                <a:gd name="connsiteY12" fmla="*/ 11528 h 475641"/>
                <a:gd name="connsiteX13" fmla="*/ 151455 w 569445"/>
                <a:gd name="connsiteY13" fmla="*/ 278 h 475641"/>
                <a:gd name="connsiteX14" fmla="*/ 544966 w 569445"/>
                <a:gd name="connsiteY14" fmla="*/ 243 h 475641"/>
                <a:gd name="connsiteX15" fmla="*/ 557188 w 569445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142596 w 560586"/>
                <a:gd name="connsiteY13" fmla="*/ 278 h 475641"/>
                <a:gd name="connsiteX14" fmla="*/ 536107 w 560586"/>
                <a:gd name="connsiteY14" fmla="*/ 243 h 475641"/>
                <a:gd name="connsiteX15" fmla="*/ 548329 w 560586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536107 w 560586"/>
                <a:gd name="connsiteY13" fmla="*/ 243 h 475641"/>
                <a:gd name="connsiteX14" fmla="*/ 548329 w 560586"/>
                <a:gd name="connsiteY14" fmla="*/ 1710 h 475641"/>
                <a:gd name="connsiteX0" fmla="*/ 547194 w 559451"/>
                <a:gd name="connsiteY0" fmla="*/ 9423 h 483354"/>
                <a:gd name="connsiteX1" fmla="*/ 559451 w 559451"/>
                <a:gd name="connsiteY1" fmla="*/ 103602 h 483354"/>
                <a:gd name="connsiteX2" fmla="*/ 321577 w 559451"/>
                <a:gd name="connsiteY2" fmla="*/ 103113 h 483354"/>
                <a:gd name="connsiteX3" fmla="*/ 305654 w 559451"/>
                <a:gd name="connsiteY3" fmla="*/ 120223 h 483354"/>
                <a:gd name="connsiteX4" fmla="*/ 305689 w 559451"/>
                <a:gd name="connsiteY4" fmla="*/ 483215 h 483354"/>
                <a:gd name="connsiteX5" fmla="*/ 211475 w 559451"/>
                <a:gd name="connsiteY5" fmla="*/ 483354 h 483354"/>
                <a:gd name="connsiteX6" fmla="*/ 206831 w 559451"/>
                <a:gd name="connsiteY6" fmla="*/ 457863 h 483354"/>
                <a:gd name="connsiteX7" fmla="*/ 206726 w 559451"/>
                <a:gd name="connsiteY7" fmla="*/ 145052 h 483354"/>
                <a:gd name="connsiteX8" fmla="*/ 206726 w 559451"/>
                <a:gd name="connsiteY8" fmla="*/ 130979 h 483354"/>
                <a:gd name="connsiteX9" fmla="*/ 184831 w 559451"/>
                <a:gd name="connsiteY9" fmla="*/ 108630 h 483354"/>
                <a:gd name="connsiteX10" fmla="*/ 98789 w 559451"/>
                <a:gd name="connsiteY10" fmla="*/ 108525 h 483354"/>
                <a:gd name="connsiteX11" fmla="*/ 4 w 559451"/>
                <a:gd name="connsiteY11" fmla="*/ 107532 h 483354"/>
                <a:gd name="connsiteX12" fmla="*/ 5687 w 559451"/>
                <a:gd name="connsiteY12" fmla="*/ 6749 h 483354"/>
                <a:gd name="connsiteX13" fmla="*/ 534972 w 559451"/>
                <a:gd name="connsiteY13" fmla="*/ 7956 h 483354"/>
                <a:gd name="connsiteX14" fmla="*/ 547194 w 559451"/>
                <a:gd name="connsiteY14" fmla="*/ 9423 h 483354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98789 w 559451"/>
                <a:gd name="connsiteY10" fmla="*/ 102132 h 476961"/>
                <a:gd name="connsiteX11" fmla="*/ 4 w 559451"/>
                <a:gd name="connsiteY11" fmla="*/ 101139 h 476961"/>
                <a:gd name="connsiteX12" fmla="*/ 5687 w 559451"/>
                <a:gd name="connsiteY12" fmla="*/ 356 h 476961"/>
                <a:gd name="connsiteX13" fmla="*/ 534972 w 559451"/>
                <a:gd name="connsiteY13" fmla="*/ 1563 h 476961"/>
                <a:gd name="connsiteX14" fmla="*/ 547194 w 559451"/>
                <a:gd name="connsiteY14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4 w 559451"/>
                <a:gd name="connsiteY10" fmla="*/ 101139 h 476961"/>
                <a:gd name="connsiteX11" fmla="*/ 5687 w 559451"/>
                <a:gd name="connsiteY11" fmla="*/ 356 h 476961"/>
                <a:gd name="connsiteX12" fmla="*/ 534972 w 559451"/>
                <a:gd name="connsiteY12" fmla="*/ 1563 h 476961"/>
                <a:gd name="connsiteX13" fmla="*/ 547194 w 559451"/>
                <a:gd name="connsiteY13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24586 h 476961"/>
                <a:gd name="connsiteX8" fmla="*/ 184831 w 559451"/>
                <a:gd name="connsiteY8" fmla="*/ 102237 h 476961"/>
                <a:gd name="connsiteX9" fmla="*/ 4 w 559451"/>
                <a:gd name="connsiteY9" fmla="*/ 101139 h 476961"/>
                <a:gd name="connsiteX10" fmla="*/ 5687 w 559451"/>
                <a:gd name="connsiteY10" fmla="*/ 356 h 476961"/>
                <a:gd name="connsiteX11" fmla="*/ 534972 w 559451"/>
                <a:gd name="connsiteY11" fmla="*/ 1563 h 476961"/>
                <a:gd name="connsiteX12" fmla="*/ 547194 w 559451"/>
                <a:gd name="connsiteY12" fmla="*/ 3030 h 476961"/>
                <a:gd name="connsiteX0" fmla="*/ 547194 w 559451"/>
                <a:gd name="connsiteY0" fmla="*/ 13610 h 487541"/>
                <a:gd name="connsiteX1" fmla="*/ 559451 w 559451"/>
                <a:gd name="connsiteY1" fmla="*/ 107789 h 487541"/>
                <a:gd name="connsiteX2" fmla="*/ 321577 w 559451"/>
                <a:gd name="connsiteY2" fmla="*/ 107300 h 487541"/>
                <a:gd name="connsiteX3" fmla="*/ 305654 w 559451"/>
                <a:gd name="connsiteY3" fmla="*/ 124410 h 487541"/>
                <a:gd name="connsiteX4" fmla="*/ 305689 w 559451"/>
                <a:gd name="connsiteY4" fmla="*/ 487402 h 487541"/>
                <a:gd name="connsiteX5" fmla="*/ 211475 w 559451"/>
                <a:gd name="connsiteY5" fmla="*/ 487541 h 487541"/>
                <a:gd name="connsiteX6" fmla="*/ 206831 w 559451"/>
                <a:gd name="connsiteY6" fmla="*/ 462050 h 487541"/>
                <a:gd name="connsiteX7" fmla="*/ 206726 w 559451"/>
                <a:gd name="connsiteY7" fmla="*/ 135166 h 487541"/>
                <a:gd name="connsiteX8" fmla="*/ 184831 w 559451"/>
                <a:gd name="connsiteY8" fmla="*/ 112817 h 487541"/>
                <a:gd name="connsiteX9" fmla="*/ 4 w 559451"/>
                <a:gd name="connsiteY9" fmla="*/ 111719 h 487541"/>
                <a:gd name="connsiteX10" fmla="*/ 5687 w 559451"/>
                <a:gd name="connsiteY10" fmla="*/ 10936 h 487541"/>
                <a:gd name="connsiteX11" fmla="*/ 547194 w 559451"/>
                <a:gd name="connsiteY11" fmla="*/ 13610 h 487541"/>
                <a:gd name="connsiteX0" fmla="*/ 547194 w 559451"/>
                <a:gd name="connsiteY0" fmla="*/ 8639 h 482570"/>
                <a:gd name="connsiteX1" fmla="*/ 559451 w 559451"/>
                <a:gd name="connsiteY1" fmla="*/ 102818 h 482570"/>
                <a:gd name="connsiteX2" fmla="*/ 321577 w 559451"/>
                <a:gd name="connsiteY2" fmla="*/ 102329 h 482570"/>
                <a:gd name="connsiteX3" fmla="*/ 305654 w 559451"/>
                <a:gd name="connsiteY3" fmla="*/ 119439 h 482570"/>
                <a:gd name="connsiteX4" fmla="*/ 305689 w 559451"/>
                <a:gd name="connsiteY4" fmla="*/ 482431 h 482570"/>
                <a:gd name="connsiteX5" fmla="*/ 211475 w 559451"/>
                <a:gd name="connsiteY5" fmla="*/ 482570 h 482570"/>
                <a:gd name="connsiteX6" fmla="*/ 206831 w 559451"/>
                <a:gd name="connsiteY6" fmla="*/ 457079 h 482570"/>
                <a:gd name="connsiteX7" fmla="*/ 206726 w 559451"/>
                <a:gd name="connsiteY7" fmla="*/ 130195 h 482570"/>
                <a:gd name="connsiteX8" fmla="*/ 184831 w 559451"/>
                <a:gd name="connsiteY8" fmla="*/ 107846 h 482570"/>
                <a:gd name="connsiteX9" fmla="*/ 4 w 559451"/>
                <a:gd name="connsiteY9" fmla="*/ 106748 h 482570"/>
                <a:gd name="connsiteX10" fmla="*/ 5687 w 559451"/>
                <a:gd name="connsiteY10" fmla="*/ 5965 h 482570"/>
                <a:gd name="connsiteX11" fmla="*/ 547194 w 559451"/>
                <a:gd name="connsiteY11" fmla="*/ 8639 h 482570"/>
                <a:gd name="connsiteX0" fmla="*/ 547194 w 559451"/>
                <a:gd name="connsiteY0" fmla="*/ 2674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7194 w 559451"/>
                <a:gd name="connsiteY11" fmla="*/ 2674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466"/>
                <a:gd name="connsiteX1" fmla="*/ 559451 w 559451"/>
                <a:gd name="connsiteY1" fmla="*/ 96853 h 476466"/>
                <a:gd name="connsiteX2" fmla="*/ 321577 w 559451"/>
                <a:gd name="connsiteY2" fmla="*/ 96364 h 476466"/>
                <a:gd name="connsiteX3" fmla="*/ 305654 w 559451"/>
                <a:gd name="connsiteY3" fmla="*/ 113474 h 476466"/>
                <a:gd name="connsiteX4" fmla="*/ 305689 w 559451"/>
                <a:gd name="connsiteY4" fmla="*/ 476466 h 476466"/>
                <a:gd name="connsiteX5" fmla="*/ 206478 w 559451"/>
                <a:gd name="connsiteY5" fmla="*/ 466612 h 476466"/>
                <a:gd name="connsiteX6" fmla="*/ 206726 w 559451"/>
                <a:gd name="connsiteY6" fmla="*/ 124230 h 476466"/>
                <a:gd name="connsiteX7" fmla="*/ 184831 w 559451"/>
                <a:gd name="connsiteY7" fmla="*/ 101881 h 476466"/>
                <a:gd name="connsiteX8" fmla="*/ 4 w 559451"/>
                <a:gd name="connsiteY8" fmla="*/ 100783 h 476466"/>
                <a:gd name="connsiteX9" fmla="*/ 5687 w 559451"/>
                <a:gd name="connsiteY9" fmla="*/ 0 h 476466"/>
                <a:gd name="connsiteX10" fmla="*/ 544695 w 559451"/>
                <a:gd name="connsiteY10" fmla="*/ 175 h 476466"/>
                <a:gd name="connsiteX0" fmla="*/ 544695 w 559451"/>
                <a:gd name="connsiteY0" fmla="*/ 175 h 468970"/>
                <a:gd name="connsiteX1" fmla="*/ 559451 w 559451"/>
                <a:gd name="connsiteY1" fmla="*/ 96853 h 468970"/>
                <a:gd name="connsiteX2" fmla="*/ 321577 w 559451"/>
                <a:gd name="connsiteY2" fmla="*/ 96364 h 468970"/>
                <a:gd name="connsiteX3" fmla="*/ 305654 w 559451"/>
                <a:gd name="connsiteY3" fmla="*/ 113474 h 468970"/>
                <a:gd name="connsiteX4" fmla="*/ 305689 w 559451"/>
                <a:gd name="connsiteY4" fmla="*/ 468970 h 468970"/>
                <a:gd name="connsiteX5" fmla="*/ 206478 w 559451"/>
                <a:gd name="connsiteY5" fmla="*/ 466612 h 468970"/>
                <a:gd name="connsiteX6" fmla="*/ 206726 w 559451"/>
                <a:gd name="connsiteY6" fmla="*/ 124230 h 468970"/>
                <a:gd name="connsiteX7" fmla="*/ 184831 w 559451"/>
                <a:gd name="connsiteY7" fmla="*/ 101881 h 468970"/>
                <a:gd name="connsiteX8" fmla="*/ 4 w 559451"/>
                <a:gd name="connsiteY8" fmla="*/ 100783 h 468970"/>
                <a:gd name="connsiteX9" fmla="*/ 5687 w 559451"/>
                <a:gd name="connsiteY9" fmla="*/ 0 h 468970"/>
                <a:gd name="connsiteX10" fmla="*/ 544695 w 559451"/>
                <a:gd name="connsiteY10" fmla="*/ 175 h 4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451" h="468970">
                  <a:moveTo>
                    <a:pt x="544695" y="175"/>
                  </a:moveTo>
                  <a:lnTo>
                    <a:pt x="559451" y="96853"/>
                  </a:lnTo>
                  <a:lnTo>
                    <a:pt x="321577" y="96364"/>
                  </a:lnTo>
                  <a:cubicBezTo>
                    <a:pt x="307749" y="96224"/>
                    <a:pt x="305619" y="101218"/>
                    <a:pt x="305654" y="113474"/>
                  </a:cubicBezTo>
                  <a:cubicBezTo>
                    <a:pt x="306003" y="234472"/>
                    <a:pt x="305759" y="347973"/>
                    <a:pt x="305689" y="468970"/>
                  </a:cubicBezTo>
                  <a:lnTo>
                    <a:pt x="206478" y="466612"/>
                  </a:lnTo>
                  <a:cubicBezTo>
                    <a:pt x="199977" y="397913"/>
                    <a:pt x="211167" y="186684"/>
                    <a:pt x="206726" y="124230"/>
                  </a:cubicBezTo>
                  <a:cubicBezTo>
                    <a:pt x="206482" y="102964"/>
                    <a:pt x="205609" y="101986"/>
                    <a:pt x="184831" y="101881"/>
                  </a:cubicBezTo>
                  <a:lnTo>
                    <a:pt x="4" y="100783"/>
                  </a:lnTo>
                  <a:cubicBezTo>
                    <a:pt x="-106" y="84237"/>
                    <a:pt x="2098" y="31580"/>
                    <a:pt x="5687" y="0"/>
                  </a:cubicBezTo>
                  <a:cubicBezTo>
                    <a:pt x="104380" y="1138"/>
                    <a:pt x="434912" y="4020"/>
                    <a:pt x="544695" y="17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Graphic 162">
              <a:extLst>
                <a:ext uri="{FF2B5EF4-FFF2-40B4-BE49-F238E27FC236}">
                  <a16:creationId xmlns:a16="http://schemas.microsoft.com/office/drawing/2014/main" id="{55D758AE-C3ED-49E3-8B70-E2C5634BFD32}"/>
                </a:ext>
              </a:extLst>
            </p:cNvPr>
            <p:cNvSpPr/>
            <p:nvPr/>
          </p:nvSpPr>
          <p:spPr>
            <a:xfrm flipH="1">
              <a:off x="80044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Graphic 162">
              <a:extLst>
                <a:ext uri="{FF2B5EF4-FFF2-40B4-BE49-F238E27FC236}">
                  <a16:creationId xmlns:a16="http://schemas.microsoft.com/office/drawing/2014/main" id="{11F80142-C7D9-41D6-AF6D-13403B573D78}"/>
                </a:ext>
              </a:extLst>
            </p:cNvPr>
            <p:cNvSpPr/>
            <p:nvPr/>
          </p:nvSpPr>
          <p:spPr>
            <a:xfrm rot="-10800000">
              <a:off x="7786375" y="2978046"/>
              <a:ext cx="1028073" cy="456820"/>
            </a:xfrm>
            <a:custGeom>
              <a:avLst/>
              <a:gdLst>
                <a:gd name="connsiteX0" fmla="*/ 0 w 1028073"/>
                <a:gd name="connsiteY0" fmla="*/ 0 h 456820"/>
                <a:gd name="connsiteX1" fmla="*/ 1028073 w 1028073"/>
                <a:gd name="connsiteY1" fmla="*/ 0 h 456820"/>
                <a:gd name="connsiteX2" fmla="*/ 1028073 w 1028073"/>
                <a:gd name="connsiteY2" fmla="*/ 456821 h 456820"/>
                <a:gd name="connsiteX3" fmla="*/ 0 w 1028073"/>
                <a:gd name="connsiteY3" fmla="*/ 456821 h 4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73" h="456820">
                  <a:moveTo>
                    <a:pt x="0" y="0"/>
                  </a:moveTo>
                  <a:lnTo>
                    <a:pt x="1028073" y="0"/>
                  </a:lnTo>
                  <a:lnTo>
                    <a:pt x="1028073" y="456821"/>
                  </a:lnTo>
                  <a:lnTo>
                    <a:pt x="0" y="45682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Graphic 162">
              <a:extLst>
                <a:ext uri="{FF2B5EF4-FFF2-40B4-BE49-F238E27FC236}">
                  <a16:creationId xmlns:a16="http://schemas.microsoft.com/office/drawing/2014/main" id="{AFAABF7A-304A-40EE-A1DE-118E6249CC6E}"/>
                </a:ext>
              </a:extLst>
            </p:cNvPr>
            <p:cNvSpPr/>
            <p:nvPr/>
          </p:nvSpPr>
          <p:spPr>
            <a:xfrm>
              <a:off x="7713664" y="2915085"/>
              <a:ext cx="1173503" cy="159977"/>
            </a:xfrm>
            <a:custGeom>
              <a:avLst/>
              <a:gdLst>
                <a:gd name="connsiteX0" fmla="*/ 1099597 w 1173503"/>
                <a:gd name="connsiteY0" fmla="*/ 63240 h 159977"/>
                <a:gd name="connsiteX1" fmla="*/ 825442 w 1173503"/>
                <a:gd name="connsiteY1" fmla="*/ 62925 h 159977"/>
                <a:gd name="connsiteX2" fmla="*/ 816328 w 1173503"/>
                <a:gd name="connsiteY2" fmla="*/ 80281 h 159977"/>
                <a:gd name="connsiteX3" fmla="*/ 815664 w 1173503"/>
                <a:gd name="connsiteY3" fmla="*/ 138806 h 159977"/>
                <a:gd name="connsiteX4" fmla="*/ 810286 w 1173503"/>
                <a:gd name="connsiteY4" fmla="*/ 152704 h 159977"/>
                <a:gd name="connsiteX5" fmla="*/ 748828 w 1173503"/>
                <a:gd name="connsiteY5" fmla="*/ 152530 h 159977"/>
                <a:gd name="connsiteX6" fmla="*/ 742856 w 1173503"/>
                <a:gd name="connsiteY6" fmla="*/ 138631 h 159977"/>
                <a:gd name="connsiteX7" fmla="*/ 742333 w 1173503"/>
                <a:gd name="connsiteY7" fmla="*/ 71341 h 159977"/>
                <a:gd name="connsiteX8" fmla="*/ 735768 w 1173503"/>
                <a:gd name="connsiteY8" fmla="*/ 62821 h 159977"/>
                <a:gd name="connsiteX9" fmla="*/ 397255 w 1173503"/>
                <a:gd name="connsiteY9" fmla="*/ 62821 h 159977"/>
                <a:gd name="connsiteX10" fmla="*/ 397884 w 1173503"/>
                <a:gd name="connsiteY10" fmla="*/ 134232 h 159977"/>
                <a:gd name="connsiteX11" fmla="*/ 378259 w 1173503"/>
                <a:gd name="connsiteY11" fmla="*/ 159968 h 159977"/>
                <a:gd name="connsiteX12" fmla="*/ 345853 w 1173503"/>
                <a:gd name="connsiteY12" fmla="*/ 159968 h 159977"/>
                <a:gd name="connsiteX13" fmla="*/ 322946 w 1173503"/>
                <a:gd name="connsiteY13" fmla="*/ 115480 h 159977"/>
                <a:gd name="connsiteX14" fmla="*/ 321654 w 1173503"/>
                <a:gd name="connsiteY14" fmla="*/ 62890 h 159977"/>
                <a:gd name="connsiteX15" fmla="*/ 31645 w 1173503"/>
                <a:gd name="connsiteY15" fmla="*/ 62821 h 159977"/>
                <a:gd name="connsiteX16" fmla="*/ 8 w 1173503"/>
                <a:gd name="connsiteY16" fmla="*/ 30904 h 159977"/>
                <a:gd name="connsiteX17" fmla="*/ 31226 w 1173503"/>
                <a:gd name="connsiteY17" fmla="*/ 140 h 159977"/>
                <a:gd name="connsiteX18" fmla="*/ 1135005 w 1173503"/>
                <a:gd name="connsiteY18" fmla="*/ 0 h 159977"/>
                <a:gd name="connsiteX19" fmla="*/ 1169541 w 1173503"/>
                <a:gd name="connsiteY19" fmla="*/ 16063 h 159977"/>
                <a:gd name="connsiteX20" fmla="*/ 1163256 w 1173503"/>
                <a:gd name="connsiteY20" fmla="*/ 56570 h 159977"/>
                <a:gd name="connsiteX21" fmla="*/ 1099597 w 1173503"/>
                <a:gd name="connsiteY21" fmla="*/ 63240 h 1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3503" h="159977">
                  <a:moveTo>
                    <a:pt x="1099597" y="63240"/>
                  </a:moveTo>
                  <a:cubicBezTo>
                    <a:pt x="1008212" y="63135"/>
                    <a:pt x="916827" y="63100"/>
                    <a:pt x="825442" y="62925"/>
                  </a:cubicBezTo>
                  <a:cubicBezTo>
                    <a:pt x="817585" y="62925"/>
                    <a:pt x="815978" y="64182"/>
                    <a:pt x="816328" y="80281"/>
                  </a:cubicBezTo>
                  <a:cubicBezTo>
                    <a:pt x="815559" y="104759"/>
                    <a:pt x="815699" y="116388"/>
                    <a:pt x="815664" y="138806"/>
                  </a:cubicBezTo>
                  <a:cubicBezTo>
                    <a:pt x="815664" y="143730"/>
                    <a:pt x="813744" y="149422"/>
                    <a:pt x="810286" y="152704"/>
                  </a:cubicBezTo>
                  <a:cubicBezTo>
                    <a:pt x="800299" y="162237"/>
                    <a:pt x="758815" y="162342"/>
                    <a:pt x="748828" y="152530"/>
                  </a:cubicBezTo>
                  <a:cubicBezTo>
                    <a:pt x="744882" y="148688"/>
                    <a:pt x="742682" y="144254"/>
                    <a:pt x="742856" y="138631"/>
                  </a:cubicBezTo>
                  <a:cubicBezTo>
                    <a:pt x="743031" y="112896"/>
                    <a:pt x="742333" y="96553"/>
                    <a:pt x="742333" y="71341"/>
                  </a:cubicBezTo>
                  <a:cubicBezTo>
                    <a:pt x="742018" y="62157"/>
                    <a:pt x="740691" y="62821"/>
                    <a:pt x="735768" y="62821"/>
                  </a:cubicBezTo>
                  <a:cubicBezTo>
                    <a:pt x="733149" y="62821"/>
                    <a:pt x="400468" y="62646"/>
                    <a:pt x="397255" y="62821"/>
                  </a:cubicBezTo>
                  <a:cubicBezTo>
                    <a:pt x="396766" y="89465"/>
                    <a:pt x="397500" y="110696"/>
                    <a:pt x="397884" y="134232"/>
                  </a:cubicBezTo>
                  <a:cubicBezTo>
                    <a:pt x="398163" y="150819"/>
                    <a:pt x="392681" y="160002"/>
                    <a:pt x="378259" y="159968"/>
                  </a:cubicBezTo>
                  <a:cubicBezTo>
                    <a:pt x="377211" y="160002"/>
                    <a:pt x="346901" y="159933"/>
                    <a:pt x="345853" y="159968"/>
                  </a:cubicBezTo>
                  <a:cubicBezTo>
                    <a:pt x="331117" y="159968"/>
                    <a:pt x="322946" y="157453"/>
                    <a:pt x="322946" y="115480"/>
                  </a:cubicBezTo>
                  <a:cubicBezTo>
                    <a:pt x="321549" y="95890"/>
                    <a:pt x="322457" y="81433"/>
                    <a:pt x="321654" y="62890"/>
                  </a:cubicBezTo>
                  <a:cubicBezTo>
                    <a:pt x="315613" y="62890"/>
                    <a:pt x="40515" y="63205"/>
                    <a:pt x="31645" y="62821"/>
                  </a:cubicBezTo>
                  <a:cubicBezTo>
                    <a:pt x="13277" y="62017"/>
                    <a:pt x="-376" y="48084"/>
                    <a:pt x="8" y="30904"/>
                  </a:cubicBezTo>
                  <a:cubicBezTo>
                    <a:pt x="357" y="14247"/>
                    <a:pt x="13662" y="1117"/>
                    <a:pt x="31226" y="140"/>
                  </a:cubicBezTo>
                  <a:cubicBezTo>
                    <a:pt x="34369" y="-35"/>
                    <a:pt x="770199" y="210"/>
                    <a:pt x="1135005" y="0"/>
                  </a:cubicBezTo>
                  <a:cubicBezTo>
                    <a:pt x="1149602" y="0"/>
                    <a:pt x="1162592" y="2025"/>
                    <a:pt x="1169541" y="16063"/>
                  </a:cubicBezTo>
                  <a:cubicBezTo>
                    <a:pt x="1176735" y="30590"/>
                    <a:pt x="1173836" y="44383"/>
                    <a:pt x="1163256" y="56570"/>
                  </a:cubicBezTo>
                  <a:cubicBezTo>
                    <a:pt x="1151208" y="66103"/>
                    <a:pt x="1130256" y="62960"/>
                    <a:pt x="1099597" y="6324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D85966F3-767A-4A28-BA56-2854B528B91F}"/>
                </a:ext>
              </a:extLst>
            </p:cNvPr>
            <p:cNvSpPr/>
            <p:nvPr/>
          </p:nvSpPr>
          <p:spPr>
            <a:xfrm>
              <a:off x="7713655" y="3337709"/>
              <a:ext cx="1173502" cy="497701"/>
            </a:xfrm>
            <a:custGeom>
              <a:avLst/>
              <a:gdLst>
                <a:gd name="connsiteX0" fmla="*/ 795244 w 1173502"/>
                <a:gd name="connsiteY0" fmla="*/ 10 h 497701"/>
                <a:gd name="connsiteX1" fmla="*/ 827650 w 1173502"/>
                <a:gd name="connsiteY1" fmla="*/ 10 h 497701"/>
                <a:gd name="connsiteX2" fmla="*/ 850557 w 1173502"/>
                <a:gd name="connsiteY2" fmla="*/ 44498 h 497701"/>
                <a:gd name="connsiteX3" fmla="*/ 851849 w 1173502"/>
                <a:gd name="connsiteY3" fmla="*/ 97087 h 497701"/>
                <a:gd name="connsiteX4" fmla="*/ 1141858 w 1173502"/>
                <a:gd name="connsiteY4" fmla="*/ 97157 h 497701"/>
                <a:gd name="connsiteX5" fmla="*/ 1173495 w 1173502"/>
                <a:gd name="connsiteY5" fmla="*/ 129074 h 497701"/>
                <a:gd name="connsiteX6" fmla="*/ 1142277 w 1173502"/>
                <a:gd name="connsiteY6" fmla="*/ 159838 h 497701"/>
                <a:gd name="connsiteX7" fmla="*/ 726012 w 1173502"/>
                <a:gd name="connsiteY7" fmla="*/ 159895 h 497701"/>
                <a:gd name="connsiteX8" fmla="*/ 660110 w 1173502"/>
                <a:gd name="connsiteY8" fmla="*/ 159895 h 497701"/>
                <a:gd name="connsiteX9" fmla="*/ 653860 w 1173502"/>
                <a:gd name="connsiteY9" fmla="*/ 211294 h 497701"/>
                <a:gd name="connsiteX10" fmla="*/ 625918 w 1173502"/>
                <a:gd name="connsiteY10" fmla="*/ 408607 h 497701"/>
                <a:gd name="connsiteX11" fmla="*/ 527654 w 1173502"/>
                <a:gd name="connsiteY11" fmla="*/ 497687 h 497701"/>
                <a:gd name="connsiteX12" fmla="*/ 343138 w 1173502"/>
                <a:gd name="connsiteY12" fmla="*/ 497617 h 497701"/>
                <a:gd name="connsiteX13" fmla="*/ 350436 w 1173502"/>
                <a:gd name="connsiteY13" fmla="*/ 417861 h 497701"/>
                <a:gd name="connsiteX14" fmla="*/ 477719 w 1173502"/>
                <a:gd name="connsiteY14" fmla="*/ 418210 h 497701"/>
                <a:gd name="connsiteX15" fmla="*/ 547558 w 1173502"/>
                <a:gd name="connsiteY15" fmla="*/ 370195 h 497701"/>
                <a:gd name="connsiteX16" fmla="*/ 571722 w 1173502"/>
                <a:gd name="connsiteY16" fmla="*/ 161980 h 497701"/>
                <a:gd name="connsiteX17" fmla="*/ 571941 w 1173502"/>
                <a:gd name="connsiteY17" fmla="*/ 159894 h 497701"/>
                <a:gd name="connsiteX18" fmla="*/ 364425 w 1173502"/>
                <a:gd name="connsiteY18" fmla="*/ 159892 h 497701"/>
                <a:gd name="connsiteX19" fmla="*/ 38498 w 1173502"/>
                <a:gd name="connsiteY19" fmla="*/ 159978 h 497701"/>
                <a:gd name="connsiteX20" fmla="*/ 3962 w 1173502"/>
                <a:gd name="connsiteY20" fmla="*/ 143915 h 497701"/>
                <a:gd name="connsiteX21" fmla="*/ 10248 w 1173502"/>
                <a:gd name="connsiteY21" fmla="*/ 103407 h 497701"/>
                <a:gd name="connsiteX22" fmla="*/ 73907 w 1173502"/>
                <a:gd name="connsiteY22" fmla="*/ 96738 h 497701"/>
                <a:gd name="connsiteX23" fmla="*/ 348062 w 1173502"/>
                <a:gd name="connsiteY23" fmla="*/ 97052 h 497701"/>
                <a:gd name="connsiteX24" fmla="*/ 357176 w 1173502"/>
                <a:gd name="connsiteY24" fmla="*/ 79697 h 497701"/>
                <a:gd name="connsiteX25" fmla="*/ 357839 w 1173502"/>
                <a:gd name="connsiteY25" fmla="*/ 21171 h 497701"/>
                <a:gd name="connsiteX26" fmla="*/ 363217 w 1173502"/>
                <a:gd name="connsiteY26" fmla="*/ 7273 h 497701"/>
                <a:gd name="connsiteX27" fmla="*/ 424676 w 1173502"/>
                <a:gd name="connsiteY27" fmla="*/ 7448 h 497701"/>
                <a:gd name="connsiteX28" fmla="*/ 430647 w 1173502"/>
                <a:gd name="connsiteY28" fmla="*/ 21346 h 497701"/>
                <a:gd name="connsiteX29" fmla="*/ 431171 w 1173502"/>
                <a:gd name="connsiteY29" fmla="*/ 88637 h 497701"/>
                <a:gd name="connsiteX30" fmla="*/ 437736 w 1173502"/>
                <a:gd name="connsiteY30" fmla="*/ 97157 h 497701"/>
                <a:gd name="connsiteX31" fmla="*/ 776248 w 1173502"/>
                <a:gd name="connsiteY31" fmla="*/ 97157 h 497701"/>
                <a:gd name="connsiteX32" fmla="*/ 775620 w 1173502"/>
                <a:gd name="connsiteY32" fmla="*/ 25746 h 497701"/>
                <a:gd name="connsiteX33" fmla="*/ 795244 w 1173502"/>
                <a:gd name="connsiteY33" fmla="*/ 10 h 49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73502" h="497701">
                  <a:moveTo>
                    <a:pt x="795244" y="10"/>
                  </a:moveTo>
                  <a:cubicBezTo>
                    <a:pt x="796292" y="-25"/>
                    <a:pt x="826603" y="45"/>
                    <a:pt x="827650" y="10"/>
                  </a:cubicBezTo>
                  <a:cubicBezTo>
                    <a:pt x="842386" y="10"/>
                    <a:pt x="850557" y="2524"/>
                    <a:pt x="850557" y="44498"/>
                  </a:cubicBezTo>
                  <a:cubicBezTo>
                    <a:pt x="851954" y="64088"/>
                    <a:pt x="851046" y="78545"/>
                    <a:pt x="851849" y="97087"/>
                  </a:cubicBezTo>
                  <a:cubicBezTo>
                    <a:pt x="857890" y="97087"/>
                    <a:pt x="1132989" y="96773"/>
                    <a:pt x="1141858" y="97157"/>
                  </a:cubicBezTo>
                  <a:cubicBezTo>
                    <a:pt x="1160226" y="97960"/>
                    <a:pt x="1173880" y="111893"/>
                    <a:pt x="1173495" y="129074"/>
                  </a:cubicBezTo>
                  <a:cubicBezTo>
                    <a:pt x="1173146" y="145730"/>
                    <a:pt x="1159842" y="158860"/>
                    <a:pt x="1142277" y="159838"/>
                  </a:cubicBezTo>
                  <a:cubicBezTo>
                    <a:pt x="1140706" y="159926"/>
                    <a:pt x="955963" y="159908"/>
                    <a:pt x="726012" y="159895"/>
                  </a:cubicBezTo>
                  <a:lnTo>
                    <a:pt x="660110" y="159895"/>
                  </a:lnTo>
                  <a:lnTo>
                    <a:pt x="653860" y="211294"/>
                  </a:lnTo>
                  <a:cubicBezTo>
                    <a:pt x="646196" y="273107"/>
                    <a:pt x="635871" y="351670"/>
                    <a:pt x="625918" y="408607"/>
                  </a:cubicBezTo>
                  <a:cubicBezTo>
                    <a:pt x="614779" y="471497"/>
                    <a:pt x="585516" y="498420"/>
                    <a:pt x="527654" y="497687"/>
                  </a:cubicBezTo>
                  <a:cubicBezTo>
                    <a:pt x="466160" y="496884"/>
                    <a:pt x="404632" y="497582"/>
                    <a:pt x="343138" y="497617"/>
                  </a:cubicBezTo>
                  <a:cubicBezTo>
                    <a:pt x="346735" y="470729"/>
                    <a:pt x="349843" y="444854"/>
                    <a:pt x="350436" y="417861"/>
                  </a:cubicBezTo>
                  <a:cubicBezTo>
                    <a:pt x="392235" y="415975"/>
                    <a:pt x="444300" y="418384"/>
                    <a:pt x="477719" y="418210"/>
                  </a:cubicBezTo>
                  <a:cubicBezTo>
                    <a:pt x="532717" y="416464"/>
                    <a:pt x="540644" y="415905"/>
                    <a:pt x="547558" y="370195"/>
                  </a:cubicBezTo>
                  <a:cubicBezTo>
                    <a:pt x="553853" y="328641"/>
                    <a:pt x="567740" y="199527"/>
                    <a:pt x="571722" y="161980"/>
                  </a:cubicBezTo>
                  <a:lnTo>
                    <a:pt x="571941" y="159894"/>
                  </a:lnTo>
                  <a:lnTo>
                    <a:pt x="364425" y="159892"/>
                  </a:lnTo>
                  <a:cubicBezTo>
                    <a:pt x="244091" y="159902"/>
                    <a:pt x="129700" y="159926"/>
                    <a:pt x="38498" y="159978"/>
                  </a:cubicBezTo>
                  <a:cubicBezTo>
                    <a:pt x="23902" y="159978"/>
                    <a:pt x="10911" y="157952"/>
                    <a:pt x="3962" y="143915"/>
                  </a:cubicBezTo>
                  <a:cubicBezTo>
                    <a:pt x="-3231" y="129388"/>
                    <a:pt x="-333" y="115594"/>
                    <a:pt x="10248" y="103407"/>
                  </a:cubicBezTo>
                  <a:cubicBezTo>
                    <a:pt x="22295" y="93840"/>
                    <a:pt x="43247" y="96982"/>
                    <a:pt x="73907" y="96738"/>
                  </a:cubicBezTo>
                  <a:cubicBezTo>
                    <a:pt x="165292" y="96843"/>
                    <a:pt x="256677" y="96878"/>
                    <a:pt x="348062" y="97052"/>
                  </a:cubicBezTo>
                  <a:cubicBezTo>
                    <a:pt x="355919" y="97052"/>
                    <a:pt x="357525" y="95795"/>
                    <a:pt x="357176" y="79697"/>
                  </a:cubicBezTo>
                  <a:cubicBezTo>
                    <a:pt x="357944" y="55218"/>
                    <a:pt x="357804" y="43590"/>
                    <a:pt x="357839" y="21171"/>
                  </a:cubicBezTo>
                  <a:cubicBezTo>
                    <a:pt x="357839" y="16248"/>
                    <a:pt x="359760" y="10556"/>
                    <a:pt x="363217" y="7273"/>
                  </a:cubicBezTo>
                  <a:cubicBezTo>
                    <a:pt x="373204" y="-2260"/>
                    <a:pt x="414689" y="-2364"/>
                    <a:pt x="424676" y="7448"/>
                  </a:cubicBezTo>
                  <a:cubicBezTo>
                    <a:pt x="428622" y="11289"/>
                    <a:pt x="430822" y="15724"/>
                    <a:pt x="430647" y="21346"/>
                  </a:cubicBezTo>
                  <a:cubicBezTo>
                    <a:pt x="430473" y="47082"/>
                    <a:pt x="431171" y="63425"/>
                    <a:pt x="431171" y="88637"/>
                  </a:cubicBezTo>
                  <a:cubicBezTo>
                    <a:pt x="431485" y="97820"/>
                    <a:pt x="432812" y="97157"/>
                    <a:pt x="437736" y="97157"/>
                  </a:cubicBezTo>
                  <a:cubicBezTo>
                    <a:pt x="440355" y="97157"/>
                    <a:pt x="773035" y="97331"/>
                    <a:pt x="776248" y="97157"/>
                  </a:cubicBezTo>
                  <a:cubicBezTo>
                    <a:pt x="776737" y="70513"/>
                    <a:pt x="776004" y="49282"/>
                    <a:pt x="775620" y="25746"/>
                  </a:cubicBezTo>
                  <a:cubicBezTo>
                    <a:pt x="775340" y="9159"/>
                    <a:pt x="780823" y="-25"/>
                    <a:pt x="795244" y="1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Graphic 162">
              <a:extLst>
                <a:ext uri="{FF2B5EF4-FFF2-40B4-BE49-F238E27FC236}">
                  <a16:creationId xmlns:a16="http://schemas.microsoft.com/office/drawing/2014/main" id="{323B3447-AFEB-47A2-9848-266E75A6E5D6}"/>
                </a:ext>
              </a:extLst>
            </p:cNvPr>
            <p:cNvSpPr/>
            <p:nvPr/>
          </p:nvSpPr>
          <p:spPr>
            <a:xfrm rot="-446092">
              <a:off x="7605929" y="2353331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Graphic 162">
              <a:extLst>
                <a:ext uri="{FF2B5EF4-FFF2-40B4-BE49-F238E27FC236}">
                  <a16:creationId xmlns:a16="http://schemas.microsoft.com/office/drawing/2014/main" id="{2697EA53-E263-4374-A667-63192081B464}"/>
                </a:ext>
              </a:extLst>
            </p:cNvPr>
            <p:cNvSpPr/>
            <p:nvPr/>
          </p:nvSpPr>
          <p:spPr>
            <a:xfrm>
              <a:off x="7600504" y="2655621"/>
              <a:ext cx="589722" cy="188243"/>
            </a:xfrm>
            <a:custGeom>
              <a:avLst/>
              <a:gdLst>
                <a:gd name="connsiteX0" fmla="*/ 15252 w 589722"/>
                <a:gd name="connsiteY0" fmla="*/ 133648 h 188243"/>
                <a:gd name="connsiteX1" fmla="*/ 163242 w 589722"/>
                <a:gd name="connsiteY1" fmla="*/ 114721 h 188243"/>
                <a:gd name="connsiteX2" fmla="*/ 167118 w 589722"/>
                <a:gd name="connsiteY2" fmla="*/ 110985 h 188243"/>
                <a:gd name="connsiteX3" fmla="*/ 161985 w 589722"/>
                <a:gd name="connsiteY3" fmla="*/ 76414 h 188243"/>
                <a:gd name="connsiteX4" fmla="*/ 158249 w 589722"/>
                <a:gd name="connsiteY4" fmla="*/ 40796 h 188243"/>
                <a:gd name="connsiteX5" fmla="*/ 162229 w 589722"/>
                <a:gd name="connsiteY5" fmla="*/ 31403 h 188243"/>
                <a:gd name="connsiteX6" fmla="*/ 188629 w 589722"/>
                <a:gd name="connsiteY6" fmla="*/ 27911 h 188243"/>
                <a:gd name="connsiteX7" fmla="*/ 196591 w 589722"/>
                <a:gd name="connsiteY7" fmla="*/ 43206 h 188243"/>
                <a:gd name="connsiteX8" fmla="*/ 203400 w 589722"/>
                <a:gd name="connsiteY8" fmla="*/ 105642 h 188243"/>
                <a:gd name="connsiteX9" fmla="*/ 207590 w 589722"/>
                <a:gd name="connsiteY9" fmla="*/ 109623 h 188243"/>
                <a:gd name="connsiteX10" fmla="*/ 373913 w 589722"/>
                <a:gd name="connsiteY10" fmla="*/ 88147 h 188243"/>
                <a:gd name="connsiteX11" fmla="*/ 377754 w 589722"/>
                <a:gd name="connsiteY11" fmla="*/ 81967 h 188243"/>
                <a:gd name="connsiteX12" fmla="*/ 369758 w 589722"/>
                <a:gd name="connsiteY12" fmla="*/ 12232 h 188243"/>
                <a:gd name="connsiteX13" fmla="*/ 374507 w 589722"/>
                <a:gd name="connsiteY13" fmla="*/ 4026 h 188243"/>
                <a:gd name="connsiteX14" fmla="*/ 402547 w 589722"/>
                <a:gd name="connsiteY14" fmla="*/ 10 h 188243"/>
                <a:gd name="connsiteX15" fmla="*/ 407401 w 589722"/>
                <a:gd name="connsiteY15" fmla="*/ 3886 h 188243"/>
                <a:gd name="connsiteX16" fmla="*/ 415852 w 589722"/>
                <a:gd name="connsiteY16" fmla="*/ 77741 h 188243"/>
                <a:gd name="connsiteX17" fmla="*/ 421858 w 589722"/>
                <a:gd name="connsiteY17" fmla="*/ 82630 h 188243"/>
                <a:gd name="connsiteX18" fmla="*/ 566915 w 589722"/>
                <a:gd name="connsiteY18" fmla="*/ 63808 h 188243"/>
                <a:gd name="connsiteX19" fmla="*/ 587203 w 589722"/>
                <a:gd name="connsiteY19" fmla="*/ 79662 h 188243"/>
                <a:gd name="connsiteX20" fmla="*/ 589403 w 589722"/>
                <a:gd name="connsiteY20" fmla="*/ 97785 h 188243"/>
                <a:gd name="connsiteX21" fmla="*/ 574702 w 589722"/>
                <a:gd name="connsiteY21" fmla="*/ 118039 h 188243"/>
                <a:gd name="connsiteX22" fmla="*/ 22236 w 589722"/>
                <a:gd name="connsiteY22" fmla="*/ 188018 h 188243"/>
                <a:gd name="connsiteX23" fmla="*/ 2192 w 589722"/>
                <a:gd name="connsiteY23" fmla="*/ 171850 h 188243"/>
                <a:gd name="connsiteX24" fmla="*/ 271 w 589722"/>
                <a:gd name="connsiteY24" fmla="*/ 153692 h 188243"/>
                <a:gd name="connsiteX25" fmla="*/ 15252 w 589722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22" h="188243">
                  <a:moveTo>
                    <a:pt x="15252" y="133648"/>
                  </a:moveTo>
                  <a:cubicBezTo>
                    <a:pt x="18150" y="133299"/>
                    <a:pt x="145398" y="117061"/>
                    <a:pt x="163242" y="114721"/>
                  </a:cubicBezTo>
                  <a:cubicBezTo>
                    <a:pt x="165407" y="114442"/>
                    <a:pt x="167956" y="115420"/>
                    <a:pt x="167118" y="110985"/>
                  </a:cubicBezTo>
                  <a:cubicBezTo>
                    <a:pt x="164988" y="99531"/>
                    <a:pt x="163417" y="87973"/>
                    <a:pt x="161985" y="76414"/>
                  </a:cubicBezTo>
                  <a:cubicBezTo>
                    <a:pt x="160518" y="64577"/>
                    <a:pt x="159366" y="52704"/>
                    <a:pt x="158249" y="40796"/>
                  </a:cubicBezTo>
                  <a:cubicBezTo>
                    <a:pt x="157725" y="35244"/>
                    <a:pt x="156922" y="32695"/>
                    <a:pt x="162229" y="31403"/>
                  </a:cubicBezTo>
                  <a:cubicBezTo>
                    <a:pt x="166594" y="30355"/>
                    <a:pt x="184124" y="28120"/>
                    <a:pt x="188629" y="27911"/>
                  </a:cubicBezTo>
                  <a:cubicBezTo>
                    <a:pt x="194984" y="27247"/>
                    <a:pt x="195403" y="30425"/>
                    <a:pt x="196591" y="43206"/>
                  </a:cubicBezTo>
                  <a:cubicBezTo>
                    <a:pt x="198686" y="65135"/>
                    <a:pt x="200955" y="84690"/>
                    <a:pt x="203400" y="105642"/>
                  </a:cubicBezTo>
                  <a:cubicBezTo>
                    <a:pt x="203470" y="108750"/>
                    <a:pt x="204343" y="110042"/>
                    <a:pt x="207590" y="109623"/>
                  </a:cubicBezTo>
                  <a:cubicBezTo>
                    <a:pt x="225190" y="107284"/>
                    <a:pt x="357396" y="90382"/>
                    <a:pt x="373913" y="88147"/>
                  </a:cubicBezTo>
                  <a:cubicBezTo>
                    <a:pt x="378522" y="87519"/>
                    <a:pt x="378138" y="85214"/>
                    <a:pt x="377754" y="81967"/>
                  </a:cubicBezTo>
                  <a:cubicBezTo>
                    <a:pt x="375484" y="61958"/>
                    <a:pt x="372342" y="32206"/>
                    <a:pt x="369758" y="12232"/>
                  </a:cubicBezTo>
                  <a:cubicBezTo>
                    <a:pt x="368501" y="4515"/>
                    <a:pt x="369339" y="5038"/>
                    <a:pt x="374507" y="4026"/>
                  </a:cubicBezTo>
                  <a:cubicBezTo>
                    <a:pt x="383795" y="2210"/>
                    <a:pt x="392211" y="988"/>
                    <a:pt x="402547" y="10"/>
                  </a:cubicBezTo>
                  <a:cubicBezTo>
                    <a:pt x="405550" y="-130"/>
                    <a:pt x="407401" y="1197"/>
                    <a:pt x="407401" y="3886"/>
                  </a:cubicBezTo>
                  <a:cubicBezTo>
                    <a:pt x="410090" y="26235"/>
                    <a:pt x="413512" y="55358"/>
                    <a:pt x="415852" y="77741"/>
                  </a:cubicBezTo>
                  <a:cubicBezTo>
                    <a:pt x="416341" y="82281"/>
                    <a:pt x="418087" y="83119"/>
                    <a:pt x="421858" y="82630"/>
                  </a:cubicBezTo>
                  <a:cubicBezTo>
                    <a:pt x="435791" y="80814"/>
                    <a:pt x="560385" y="64786"/>
                    <a:pt x="566915" y="63808"/>
                  </a:cubicBezTo>
                  <a:cubicBezTo>
                    <a:pt x="578229" y="62132"/>
                    <a:pt x="585876" y="68104"/>
                    <a:pt x="587203" y="79662"/>
                  </a:cubicBezTo>
                  <a:cubicBezTo>
                    <a:pt x="587902" y="85703"/>
                    <a:pt x="588425" y="91779"/>
                    <a:pt x="589403" y="97785"/>
                  </a:cubicBezTo>
                  <a:cubicBezTo>
                    <a:pt x="591184" y="108576"/>
                    <a:pt x="585422" y="116607"/>
                    <a:pt x="574702" y="118039"/>
                  </a:cubicBezTo>
                  <a:cubicBezTo>
                    <a:pt x="568172" y="118912"/>
                    <a:pt x="28766" y="187145"/>
                    <a:pt x="22236" y="188018"/>
                  </a:cubicBezTo>
                  <a:cubicBezTo>
                    <a:pt x="10922" y="189520"/>
                    <a:pt x="3344" y="183444"/>
                    <a:pt x="2192" y="171850"/>
                  </a:cubicBezTo>
                  <a:cubicBezTo>
                    <a:pt x="1598" y="165809"/>
                    <a:pt x="1144" y="159733"/>
                    <a:pt x="271" y="153692"/>
                  </a:cubicBezTo>
                  <a:cubicBezTo>
                    <a:pt x="-1370" y="142832"/>
                    <a:pt x="4532" y="134905"/>
                    <a:pt x="15252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Graphic 162">
              <a:extLst>
                <a:ext uri="{FF2B5EF4-FFF2-40B4-BE49-F238E27FC236}">
                  <a16:creationId xmlns:a16="http://schemas.microsoft.com/office/drawing/2014/main" id="{CB87C419-DB59-4604-96F5-D33906772171}"/>
                </a:ext>
              </a:extLst>
            </p:cNvPr>
            <p:cNvSpPr/>
            <p:nvPr/>
          </p:nvSpPr>
          <p:spPr>
            <a:xfrm>
              <a:off x="7537496" y="2267203"/>
              <a:ext cx="589698" cy="188243"/>
            </a:xfrm>
            <a:custGeom>
              <a:avLst/>
              <a:gdLst>
                <a:gd name="connsiteX0" fmla="*/ 574471 w 589698"/>
                <a:gd name="connsiteY0" fmla="*/ 54595 h 188243"/>
                <a:gd name="connsiteX1" fmla="*/ 426481 w 589698"/>
                <a:gd name="connsiteY1" fmla="*/ 73522 h 188243"/>
                <a:gd name="connsiteX2" fmla="*/ 422605 w 589698"/>
                <a:gd name="connsiteY2" fmla="*/ 77258 h 188243"/>
                <a:gd name="connsiteX3" fmla="*/ 427738 w 589698"/>
                <a:gd name="connsiteY3" fmla="*/ 111829 h 188243"/>
                <a:gd name="connsiteX4" fmla="*/ 431474 w 589698"/>
                <a:gd name="connsiteY4" fmla="*/ 147447 h 188243"/>
                <a:gd name="connsiteX5" fmla="*/ 427494 w 589698"/>
                <a:gd name="connsiteY5" fmla="*/ 156840 h 188243"/>
                <a:gd name="connsiteX6" fmla="*/ 401094 w 589698"/>
                <a:gd name="connsiteY6" fmla="*/ 160332 h 188243"/>
                <a:gd name="connsiteX7" fmla="*/ 393132 w 589698"/>
                <a:gd name="connsiteY7" fmla="*/ 145038 h 188243"/>
                <a:gd name="connsiteX8" fmla="*/ 386323 w 589698"/>
                <a:gd name="connsiteY8" fmla="*/ 82601 h 188243"/>
                <a:gd name="connsiteX9" fmla="*/ 382133 w 589698"/>
                <a:gd name="connsiteY9" fmla="*/ 78620 h 188243"/>
                <a:gd name="connsiteX10" fmla="*/ 215810 w 589698"/>
                <a:gd name="connsiteY10" fmla="*/ 100096 h 188243"/>
                <a:gd name="connsiteX11" fmla="*/ 211969 w 589698"/>
                <a:gd name="connsiteY11" fmla="*/ 106277 h 188243"/>
                <a:gd name="connsiteX12" fmla="*/ 219965 w 589698"/>
                <a:gd name="connsiteY12" fmla="*/ 176011 h 188243"/>
                <a:gd name="connsiteX13" fmla="*/ 215216 w 589698"/>
                <a:gd name="connsiteY13" fmla="*/ 184218 h 188243"/>
                <a:gd name="connsiteX14" fmla="*/ 187176 w 589698"/>
                <a:gd name="connsiteY14" fmla="*/ 188233 h 188243"/>
                <a:gd name="connsiteX15" fmla="*/ 182322 w 589698"/>
                <a:gd name="connsiteY15" fmla="*/ 184357 h 188243"/>
                <a:gd name="connsiteX16" fmla="*/ 173871 w 589698"/>
                <a:gd name="connsiteY16" fmla="*/ 110502 h 188243"/>
                <a:gd name="connsiteX17" fmla="*/ 167865 w 589698"/>
                <a:gd name="connsiteY17" fmla="*/ 105613 h 188243"/>
                <a:gd name="connsiteX18" fmla="*/ 22808 w 589698"/>
                <a:gd name="connsiteY18" fmla="*/ 124435 h 188243"/>
                <a:gd name="connsiteX19" fmla="*/ 2520 w 589698"/>
                <a:gd name="connsiteY19" fmla="*/ 108581 h 188243"/>
                <a:gd name="connsiteX20" fmla="*/ 320 w 589698"/>
                <a:gd name="connsiteY20" fmla="*/ 90458 h 188243"/>
                <a:gd name="connsiteX21" fmla="*/ 14986 w 589698"/>
                <a:gd name="connsiteY21" fmla="*/ 70204 h 188243"/>
                <a:gd name="connsiteX22" fmla="*/ 567452 w 589698"/>
                <a:gd name="connsiteY22" fmla="*/ 225 h 188243"/>
                <a:gd name="connsiteX23" fmla="*/ 587496 w 589698"/>
                <a:gd name="connsiteY23" fmla="*/ 16393 h 188243"/>
                <a:gd name="connsiteX24" fmla="*/ 589417 w 589698"/>
                <a:gd name="connsiteY24" fmla="*/ 34551 h 188243"/>
                <a:gd name="connsiteX25" fmla="*/ 574471 w 589698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54595"/>
                  </a:moveTo>
                  <a:cubicBezTo>
                    <a:pt x="571572" y="54945"/>
                    <a:pt x="444325" y="71182"/>
                    <a:pt x="426481" y="73522"/>
                  </a:cubicBezTo>
                  <a:cubicBezTo>
                    <a:pt x="424316" y="73801"/>
                    <a:pt x="421767" y="72823"/>
                    <a:pt x="422605" y="77258"/>
                  </a:cubicBezTo>
                  <a:cubicBezTo>
                    <a:pt x="424735" y="88712"/>
                    <a:pt x="426306" y="100270"/>
                    <a:pt x="427738" y="111829"/>
                  </a:cubicBezTo>
                  <a:cubicBezTo>
                    <a:pt x="429205" y="123667"/>
                    <a:pt x="430357" y="135539"/>
                    <a:pt x="431474" y="147447"/>
                  </a:cubicBezTo>
                  <a:cubicBezTo>
                    <a:pt x="431998" y="152999"/>
                    <a:pt x="432801" y="155548"/>
                    <a:pt x="427494" y="156840"/>
                  </a:cubicBezTo>
                  <a:cubicBezTo>
                    <a:pt x="423129" y="157888"/>
                    <a:pt x="405599" y="160123"/>
                    <a:pt x="401094" y="160332"/>
                  </a:cubicBezTo>
                  <a:cubicBezTo>
                    <a:pt x="394739" y="160996"/>
                    <a:pt x="394320" y="157818"/>
                    <a:pt x="393132" y="145038"/>
                  </a:cubicBezTo>
                  <a:cubicBezTo>
                    <a:pt x="391037" y="123108"/>
                    <a:pt x="388767" y="103553"/>
                    <a:pt x="386323" y="82601"/>
                  </a:cubicBezTo>
                  <a:cubicBezTo>
                    <a:pt x="386253" y="79493"/>
                    <a:pt x="385380" y="78201"/>
                    <a:pt x="382133" y="78620"/>
                  </a:cubicBezTo>
                  <a:cubicBezTo>
                    <a:pt x="364533" y="80960"/>
                    <a:pt x="232327" y="97861"/>
                    <a:pt x="215810" y="100096"/>
                  </a:cubicBezTo>
                  <a:cubicBezTo>
                    <a:pt x="211200" y="100724"/>
                    <a:pt x="211584" y="103029"/>
                    <a:pt x="211969" y="106277"/>
                  </a:cubicBezTo>
                  <a:cubicBezTo>
                    <a:pt x="214238" y="126286"/>
                    <a:pt x="217381" y="156037"/>
                    <a:pt x="219965" y="176011"/>
                  </a:cubicBezTo>
                  <a:cubicBezTo>
                    <a:pt x="221222" y="183729"/>
                    <a:pt x="220384" y="183205"/>
                    <a:pt x="215216" y="184218"/>
                  </a:cubicBezTo>
                  <a:cubicBezTo>
                    <a:pt x="205927" y="186033"/>
                    <a:pt x="197512" y="187256"/>
                    <a:pt x="187176" y="188233"/>
                  </a:cubicBezTo>
                  <a:cubicBezTo>
                    <a:pt x="184172" y="188373"/>
                    <a:pt x="182322" y="187046"/>
                    <a:pt x="182322" y="184357"/>
                  </a:cubicBezTo>
                  <a:cubicBezTo>
                    <a:pt x="179633" y="162009"/>
                    <a:pt x="176211" y="132885"/>
                    <a:pt x="173871" y="110502"/>
                  </a:cubicBezTo>
                  <a:cubicBezTo>
                    <a:pt x="173382" y="105962"/>
                    <a:pt x="171636" y="105124"/>
                    <a:pt x="167865" y="105613"/>
                  </a:cubicBezTo>
                  <a:cubicBezTo>
                    <a:pt x="153932" y="107429"/>
                    <a:pt x="29338" y="123457"/>
                    <a:pt x="22808" y="124435"/>
                  </a:cubicBezTo>
                  <a:cubicBezTo>
                    <a:pt x="11494" y="126111"/>
                    <a:pt x="3847" y="120140"/>
                    <a:pt x="2520" y="108581"/>
                  </a:cubicBezTo>
                  <a:cubicBezTo>
                    <a:pt x="1821" y="102540"/>
                    <a:pt x="1297" y="96464"/>
                    <a:pt x="320" y="90458"/>
                  </a:cubicBezTo>
                  <a:cubicBezTo>
                    <a:pt x="-1461" y="79668"/>
                    <a:pt x="4301" y="71636"/>
                    <a:pt x="14986" y="70204"/>
                  </a:cubicBezTo>
                  <a:cubicBezTo>
                    <a:pt x="21516" y="69331"/>
                    <a:pt x="560922" y="1098"/>
                    <a:pt x="567452" y="225"/>
                  </a:cubicBezTo>
                  <a:cubicBezTo>
                    <a:pt x="578766" y="-1276"/>
                    <a:pt x="586344" y="4800"/>
                    <a:pt x="587496" y="16393"/>
                  </a:cubicBezTo>
                  <a:cubicBezTo>
                    <a:pt x="588090" y="22434"/>
                    <a:pt x="588544" y="28510"/>
                    <a:pt x="589417" y="34551"/>
                  </a:cubicBezTo>
                  <a:cubicBezTo>
                    <a:pt x="591093" y="45376"/>
                    <a:pt x="585191" y="53303"/>
                    <a:pt x="574471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Graphic 162">
              <a:extLst>
                <a:ext uri="{FF2B5EF4-FFF2-40B4-BE49-F238E27FC236}">
                  <a16:creationId xmlns:a16="http://schemas.microsoft.com/office/drawing/2014/main" id="{0D57BCA1-3169-4482-AEBF-0903C42DE643}"/>
                </a:ext>
              </a:extLst>
            </p:cNvPr>
            <p:cNvSpPr/>
            <p:nvPr/>
          </p:nvSpPr>
          <p:spPr>
            <a:xfrm rot="446092">
              <a:off x="5836599" y="2685324"/>
              <a:ext cx="1028080" cy="720086"/>
            </a:xfrm>
            <a:custGeom>
              <a:avLst/>
              <a:gdLst>
                <a:gd name="connsiteX0" fmla="*/ 0 w 1028080"/>
                <a:gd name="connsiteY0" fmla="*/ 0 h 720086"/>
                <a:gd name="connsiteX1" fmla="*/ 1028081 w 1028080"/>
                <a:gd name="connsiteY1" fmla="*/ 0 h 720086"/>
                <a:gd name="connsiteX2" fmla="*/ 1028081 w 1028080"/>
                <a:gd name="connsiteY2" fmla="*/ 720086 h 720086"/>
                <a:gd name="connsiteX3" fmla="*/ 0 w 1028080"/>
                <a:gd name="connsiteY3" fmla="*/ 720086 h 7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80" h="720086">
                  <a:moveTo>
                    <a:pt x="0" y="0"/>
                  </a:moveTo>
                  <a:lnTo>
                    <a:pt x="1028081" y="0"/>
                  </a:lnTo>
                  <a:lnTo>
                    <a:pt x="1028081" y="720086"/>
                  </a:lnTo>
                  <a:lnTo>
                    <a:pt x="0" y="720086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Graphic 162">
              <a:extLst>
                <a:ext uri="{FF2B5EF4-FFF2-40B4-BE49-F238E27FC236}">
                  <a16:creationId xmlns:a16="http://schemas.microsoft.com/office/drawing/2014/main" id="{F9141E90-959D-4725-AF38-0AD6D363A8A5}"/>
                </a:ext>
              </a:extLst>
            </p:cNvPr>
            <p:cNvSpPr/>
            <p:nvPr/>
          </p:nvSpPr>
          <p:spPr>
            <a:xfrm>
              <a:off x="5711060" y="3207688"/>
              <a:ext cx="1155930" cy="657475"/>
            </a:xfrm>
            <a:custGeom>
              <a:avLst/>
              <a:gdLst>
                <a:gd name="connsiteX0" fmla="*/ 1126056 w 1155930"/>
                <a:gd name="connsiteY0" fmla="*/ 262063 h 657475"/>
                <a:gd name="connsiteX1" fmla="*/ 942308 w 1155930"/>
                <a:gd name="connsiteY1" fmla="*/ 239854 h 657475"/>
                <a:gd name="connsiteX2" fmla="*/ 942762 w 1155930"/>
                <a:gd name="connsiteY2" fmla="*/ 239016 h 657475"/>
                <a:gd name="connsiteX3" fmla="*/ 836012 w 1155930"/>
                <a:gd name="connsiteY3" fmla="*/ 224943 h 657475"/>
                <a:gd name="connsiteX4" fmla="*/ 828400 w 1155930"/>
                <a:gd name="connsiteY4" fmla="*/ 217645 h 657475"/>
                <a:gd name="connsiteX5" fmla="*/ 838457 w 1155930"/>
                <a:gd name="connsiteY5" fmla="*/ 149831 h 657475"/>
                <a:gd name="connsiteX6" fmla="*/ 845755 w 1155930"/>
                <a:gd name="connsiteY6" fmla="*/ 80026 h 657475"/>
                <a:gd name="connsiteX7" fmla="*/ 837968 w 1155930"/>
                <a:gd name="connsiteY7" fmla="*/ 61589 h 657475"/>
                <a:gd name="connsiteX8" fmla="*/ 786252 w 1155930"/>
                <a:gd name="connsiteY8" fmla="*/ 54709 h 657475"/>
                <a:gd name="connsiteX9" fmla="*/ 770608 w 1155930"/>
                <a:gd name="connsiteY9" fmla="*/ 84705 h 657475"/>
                <a:gd name="connsiteX10" fmla="*/ 757268 w 1155930"/>
                <a:gd name="connsiteY10" fmla="*/ 207134 h 657475"/>
                <a:gd name="connsiteX11" fmla="*/ 749062 w 1155930"/>
                <a:gd name="connsiteY11" fmla="*/ 214921 h 657475"/>
                <a:gd name="connsiteX12" fmla="*/ 423051 w 1155930"/>
                <a:gd name="connsiteY12" fmla="*/ 172808 h 657475"/>
                <a:gd name="connsiteX13" fmla="*/ 415473 w 1155930"/>
                <a:gd name="connsiteY13" fmla="*/ 160691 h 657475"/>
                <a:gd name="connsiteX14" fmla="*/ 431187 w 1155930"/>
                <a:gd name="connsiteY14" fmla="*/ 23980 h 657475"/>
                <a:gd name="connsiteX15" fmla="*/ 421864 w 1155930"/>
                <a:gd name="connsiteY15" fmla="*/ 7917 h 657475"/>
                <a:gd name="connsiteX16" fmla="*/ 366865 w 1155930"/>
                <a:gd name="connsiteY16" fmla="*/ 25 h 657475"/>
                <a:gd name="connsiteX17" fmla="*/ 357367 w 1155930"/>
                <a:gd name="connsiteY17" fmla="*/ 7603 h 657475"/>
                <a:gd name="connsiteX18" fmla="*/ 340780 w 1155930"/>
                <a:gd name="connsiteY18" fmla="*/ 152415 h 657475"/>
                <a:gd name="connsiteX19" fmla="*/ 329047 w 1155930"/>
                <a:gd name="connsiteY19" fmla="*/ 162018 h 657475"/>
                <a:gd name="connsiteX20" fmla="*/ 247125 w 1155930"/>
                <a:gd name="connsiteY20" fmla="*/ 151332 h 657475"/>
                <a:gd name="connsiteX21" fmla="*/ 44730 w 1155930"/>
                <a:gd name="connsiteY21" fmla="*/ 125142 h 657475"/>
                <a:gd name="connsiteX22" fmla="*/ 4957 w 1155930"/>
                <a:gd name="connsiteY22" fmla="*/ 156221 h 657475"/>
                <a:gd name="connsiteX23" fmla="*/ 626 w 1155930"/>
                <a:gd name="connsiteY23" fmla="*/ 191734 h 657475"/>
                <a:gd name="connsiteX24" fmla="*/ 29400 w 1155930"/>
                <a:gd name="connsiteY24" fmla="*/ 231404 h 657475"/>
                <a:gd name="connsiteX25" fmla="*/ 515519 w 1155930"/>
                <a:gd name="connsiteY25" fmla="*/ 297856 h 657475"/>
                <a:gd name="connsiteX26" fmla="*/ 533886 w 1155930"/>
                <a:gd name="connsiteY26" fmla="*/ 316259 h 657475"/>
                <a:gd name="connsiteX27" fmla="*/ 568492 w 1155930"/>
                <a:gd name="connsiteY27" fmla="*/ 568379 h 657475"/>
                <a:gd name="connsiteX28" fmla="*/ 666756 w 1155930"/>
                <a:gd name="connsiteY28" fmla="*/ 657460 h 657475"/>
                <a:gd name="connsiteX29" fmla="*/ 851272 w 1155930"/>
                <a:gd name="connsiteY29" fmla="*/ 657390 h 657475"/>
                <a:gd name="connsiteX30" fmla="*/ 843974 w 1155930"/>
                <a:gd name="connsiteY30" fmla="*/ 577633 h 657475"/>
                <a:gd name="connsiteX31" fmla="*/ 716691 w 1155930"/>
                <a:gd name="connsiteY31" fmla="*/ 577982 h 657475"/>
                <a:gd name="connsiteX32" fmla="*/ 646852 w 1155930"/>
                <a:gd name="connsiteY32" fmla="*/ 529968 h 657475"/>
                <a:gd name="connsiteX33" fmla="*/ 623525 w 1155930"/>
                <a:gd name="connsiteY33" fmla="*/ 330261 h 657475"/>
                <a:gd name="connsiteX34" fmla="*/ 640357 w 1155930"/>
                <a:gd name="connsiteY34" fmla="*/ 313570 h 657475"/>
                <a:gd name="connsiteX35" fmla="*/ 872748 w 1155930"/>
                <a:gd name="connsiteY35" fmla="*/ 341331 h 657475"/>
                <a:gd name="connsiteX36" fmla="*/ 909553 w 1155930"/>
                <a:gd name="connsiteY36" fmla="*/ 345521 h 657475"/>
                <a:gd name="connsiteX37" fmla="*/ 1112332 w 1155930"/>
                <a:gd name="connsiteY37" fmla="*/ 368568 h 657475"/>
                <a:gd name="connsiteX38" fmla="*/ 1151617 w 1155930"/>
                <a:gd name="connsiteY38" fmla="*/ 336861 h 657475"/>
                <a:gd name="connsiteX39" fmla="*/ 1155389 w 1155930"/>
                <a:gd name="connsiteY39" fmla="*/ 301313 h 657475"/>
                <a:gd name="connsiteX40" fmla="*/ 1126056 w 1155930"/>
                <a:gd name="connsiteY40" fmla="*/ 262063 h 6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930" h="657475">
                  <a:moveTo>
                    <a:pt x="1126056" y="262063"/>
                  </a:moveTo>
                  <a:cubicBezTo>
                    <a:pt x="1120364" y="261399"/>
                    <a:pt x="1038233" y="251447"/>
                    <a:pt x="942308" y="239854"/>
                  </a:cubicBezTo>
                  <a:cubicBezTo>
                    <a:pt x="942448" y="239575"/>
                    <a:pt x="942587" y="239295"/>
                    <a:pt x="942762" y="239016"/>
                  </a:cubicBezTo>
                  <a:cubicBezTo>
                    <a:pt x="905922" y="234162"/>
                    <a:pt x="870967" y="229553"/>
                    <a:pt x="836012" y="224943"/>
                  </a:cubicBezTo>
                  <a:cubicBezTo>
                    <a:pt x="831787" y="224385"/>
                    <a:pt x="826759" y="226340"/>
                    <a:pt x="828400" y="217645"/>
                  </a:cubicBezTo>
                  <a:cubicBezTo>
                    <a:pt x="832590" y="195192"/>
                    <a:pt x="835628" y="172529"/>
                    <a:pt x="838457" y="149831"/>
                  </a:cubicBezTo>
                  <a:cubicBezTo>
                    <a:pt x="841355" y="126609"/>
                    <a:pt x="843590" y="103318"/>
                    <a:pt x="845755" y="80026"/>
                  </a:cubicBezTo>
                  <a:cubicBezTo>
                    <a:pt x="846768" y="69131"/>
                    <a:pt x="848339" y="64103"/>
                    <a:pt x="837968" y="61589"/>
                  </a:cubicBezTo>
                  <a:cubicBezTo>
                    <a:pt x="829447" y="59493"/>
                    <a:pt x="795051" y="55198"/>
                    <a:pt x="786252" y="54709"/>
                  </a:cubicBezTo>
                  <a:cubicBezTo>
                    <a:pt x="773785" y="53382"/>
                    <a:pt x="773017" y="59633"/>
                    <a:pt x="770608" y="84705"/>
                  </a:cubicBezTo>
                  <a:cubicBezTo>
                    <a:pt x="766522" y="127657"/>
                    <a:pt x="762017" y="165999"/>
                    <a:pt x="757268" y="207134"/>
                  </a:cubicBezTo>
                  <a:cubicBezTo>
                    <a:pt x="757094" y="213210"/>
                    <a:pt x="755417" y="215759"/>
                    <a:pt x="749062" y="214921"/>
                  </a:cubicBezTo>
                  <a:cubicBezTo>
                    <a:pt x="714561" y="210347"/>
                    <a:pt x="455387" y="177173"/>
                    <a:pt x="423051" y="172808"/>
                  </a:cubicBezTo>
                  <a:cubicBezTo>
                    <a:pt x="414007" y="171586"/>
                    <a:pt x="414775" y="167046"/>
                    <a:pt x="415473" y="160691"/>
                  </a:cubicBezTo>
                  <a:cubicBezTo>
                    <a:pt x="419908" y="121441"/>
                    <a:pt x="426089" y="63125"/>
                    <a:pt x="431187" y="23980"/>
                  </a:cubicBezTo>
                  <a:cubicBezTo>
                    <a:pt x="433632" y="8895"/>
                    <a:pt x="431990" y="9872"/>
                    <a:pt x="421864" y="7917"/>
                  </a:cubicBezTo>
                  <a:cubicBezTo>
                    <a:pt x="403671" y="4355"/>
                    <a:pt x="387153" y="1981"/>
                    <a:pt x="366865" y="25"/>
                  </a:cubicBezTo>
                  <a:cubicBezTo>
                    <a:pt x="360964" y="-289"/>
                    <a:pt x="357367" y="2365"/>
                    <a:pt x="357367" y="7603"/>
                  </a:cubicBezTo>
                  <a:cubicBezTo>
                    <a:pt x="352094" y="51427"/>
                    <a:pt x="345389" y="108486"/>
                    <a:pt x="340780" y="152415"/>
                  </a:cubicBezTo>
                  <a:cubicBezTo>
                    <a:pt x="339837" y="161285"/>
                    <a:pt x="336415" y="162996"/>
                    <a:pt x="329047" y="162018"/>
                  </a:cubicBezTo>
                  <a:cubicBezTo>
                    <a:pt x="301740" y="158421"/>
                    <a:pt x="274432" y="154790"/>
                    <a:pt x="247125" y="151332"/>
                  </a:cubicBezTo>
                  <a:cubicBezTo>
                    <a:pt x="192476" y="144348"/>
                    <a:pt x="57546" y="127063"/>
                    <a:pt x="44730" y="125142"/>
                  </a:cubicBezTo>
                  <a:cubicBezTo>
                    <a:pt x="22591" y="121825"/>
                    <a:pt x="7541" y="133558"/>
                    <a:pt x="4957" y="156221"/>
                  </a:cubicBezTo>
                  <a:cubicBezTo>
                    <a:pt x="3595" y="168059"/>
                    <a:pt x="2547" y="179967"/>
                    <a:pt x="626" y="191734"/>
                  </a:cubicBezTo>
                  <a:cubicBezTo>
                    <a:pt x="-2866" y="212896"/>
                    <a:pt x="8448" y="228610"/>
                    <a:pt x="29400" y="231404"/>
                  </a:cubicBezTo>
                  <a:cubicBezTo>
                    <a:pt x="42216" y="233115"/>
                    <a:pt x="444178" y="288148"/>
                    <a:pt x="515519" y="297856"/>
                  </a:cubicBezTo>
                  <a:cubicBezTo>
                    <a:pt x="527322" y="299462"/>
                    <a:pt x="533293" y="303897"/>
                    <a:pt x="533886" y="316259"/>
                  </a:cubicBezTo>
                  <a:cubicBezTo>
                    <a:pt x="541289" y="378101"/>
                    <a:pt x="555222" y="492464"/>
                    <a:pt x="568492" y="568379"/>
                  </a:cubicBezTo>
                  <a:cubicBezTo>
                    <a:pt x="579666" y="631270"/>
                    <a:pt x="608894" y="658228"/>
                    <a:pt x="666756" y="657460"/>
                  </a:cubicBezTo>
                  <a:cubicBezTo>
                    <a:pt x="728250" y="656656"/>
                    <a:pt x="789778" y="657355"/>
                    <a:pt x="851272" y="657390"/>
                  </a:cubicBezTo>
                  <a:cubicBezTo>
                    <a:pt x="847710" y="630502"/>
                    <a:pt x="844568" y="604626"/>
                    <a:pt x="843974" y="577633"/>
                  </a:cubicBezTo>
                  <a:cubicBezTo>
                    <a:pt x="802175" y="575747"/>
                    <a:pt x="750110" y="578157"/>
                    <a:pt x="716691" y="577982"/>
                  </a:cubicBezTo>
                  <a:cubicBezTo>
                    <a:pt x="661693" y="576236"/>
                    <a:pt x="653766" y="575677"/>
                    <a:pt x="646852" y="529968"/>
                  </a:cubicBezTo>
                  <a:cubicBezTo>
                    <a:pt x="639658" y="482512"/>
                    <a:pt x="624433" y="339096"/>
                    <a:pt x="623525" y="330261"/>
                  </a:cubicBezTo>
                  <a:cubicBezTo>
                    <a:pt x="621640" y="311789"/>
                    <a:pt x="621919" y="311335"/>
                    <a:pt x="640357" y="313570"/>
                  </a:cubicBezTo>
                  <a:cubicBezTo>
                    <a:pt x="699197" y="320728"/>
                    <a:pt x="821800" y="337944"/>
                    <a:pt x="872748" y="341331"/>
                  </a:cubicBezTo>
                  <a:cubicBezTo>
                    <a:pt x="885005" y="342728"/>
                    <a:pt x="897296" y="344159"/>
                    <a:pt x="909553" y="345521"/>
                  </a:cubicBezTo>
                  <a:cubicBezTo>
                    <a:pt x="964308" y="351632"/>
                    <a:pt x="1099482" y="366857"/>
                    <a:pt x="1112332" y="368568"/>
                  </a:cubicBezTo>
                  <a:cubicBezTo>
                    <a:pt x="1134542" y="371537"/>
                    <a:pt x="1149382" y="359594"/>
                    <a:pt x="1151617" y="336861"/>
                  </a:cubicBezTo>
                  <a:cubicBezTo>
                    <a:pt x="1152805" y="324988"/>
                    <a:pt x="1153643" y="313081"/>
                    <a:pt x="1155389" y="301313"/>
                  </a:cubicBezTo>
                  <a:cubicBezTo>
                    <a:pt x="1158636" y="280082"/>
                    <a:pt x="1147078" y="264577"/>
                    <a:pt x="1126056" y="262063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Graphic 162">
              <a:extLst>
                <a:ext uri="{FF2B5EF4-FFF2-40B4-BE49-F238E27FC236}">
                  <a16:creationId xmlns:a16="http://schemas.microsoft.com/office/drawing/2014/main" id="{0B405A01-B8B5-4533-8023-C7594A44FD5F}"/>
                </a:ext>
              </a:extLst>
            </p:cNvPr>
            <p:cNvSpPr/>
            <p:nvPr/>
          </p:nvSpPr>
          <p:spPr>
            <a:xfrm>
              <a:off x="5817345" y="2518054"/>
              <a:ext cx="1155955" cy="369050"/>
            </a:xfrm>
            <a:custGeom>
              <a:avLst/>
              <a:gdLst>
                <a:gd name="connsiteX0" fmla="*/ 29865 w 1155955"/>
                <a:gd name="connsiteY0" fmla="*/ 106988 h 369050"/>
                <a:gd name="connsiteX1" fmla="*/ 319943 w 1155955"/>
                <a:gd name="connsiteY1" fmla="*/ 144107 h 369050"/>
                <a:gd name="connsiteX2" fmla="*/ 327556 w 1155955"/>
                <a:gd name="connsiteY2" fmla="*/ 151406 h 369050"/>
                <a:gd name="connsiteX3" fmla="*/ 317499 w 1155955"/>
                <a:gd name="connsiteY3" fmla="*/ 219220 h 369050"/>
                <a:gd name="connsiteX4" fmla="*/ 310201 w 1155955"/>
                <a:gd name="connsiteY4" fmla="*/ 289024 h 369050"/>
                <a:gd name="connsiteX5" fmla="*/ 317988 w 1155955"/>
                <a:gd name="connsiteY5" fmla="*/ 307462 h 369050"/>
                <a:gd name="connsiteX6" fmla="*/ 369704 w 1155955"/>
                <a:gd name="connsiteY6" fmla="*/ 314341 h 369050"/>
                <a:gd name="connsiteX7" fmla="*/ 385348 w 1155955"/>
                <a:gd name="connsiteY7" fmla="*/ 284345 h 369050"/>
                <a:gd name="connsiteX8" fmla="*/ 398688 w 1155955"/>
                <a:gd name="connsiteY8" fmla="*/ 161916 h 369050"/>
                <a:gd name="connsiteX9" fmla="*/ 406894 w 1155955"/>
                <a:gd name="connsiteY9" fmla="*/ 154129 h 369050"/>
                <a:gd name="connsiteX10" fmla="*/ 732905 w 1155955"/>
                <a:gd name="connsiteY10" fmla="*/ 196242 h 369050"/>
                <a:gd name="connsiteX11" fmla="*/ 740482 w 1155955"/>
                <a:gd name="connsiteY11" fmla="*/ 208360 h 369050"/>
                <a:gd name="connsiteX12" fmla="*/ 724768 w 1155955"/>
                <a:gd name="connsiteY12" fmla="*/ 345071 h 369050"/>
                <a:gd name="connsiteX13" fmla="*/ 734092 w 1155955"/>
                <a:gd name="connsiteY13" fmla="*/ 361134 h 369050"/>
                <a:gd name="connsiteX14" fmla="*/ 789091 w 1155955"/>
                <a:gd name="connsiteY14" fmla="*/ 369026 h 369050"/>
                <a:gd name="connsiteX15" fmla="*/ 798589 w 1155955"/>
                <a:gd name="connsiteY15" fmla="*/ 361448 h 369050"/>
                <a:gd name="connsiteX16" fmla="*/ 815176 w 1155955"/>
                <a:gd name="connsiteY16" fmla="*/ 216636 h 369050"/>
                <a:gd name="connsiteX17" fmla="*/ 826909 w 1155955"/>
                <a:gd name="connsiteY17" fmla="*/ 207033 h 369050"/>
                <a:gd name="connsiteX18" fmla="*/ 1111226 w 1155955"/>
                <a:gd name="connsiteY18" fmla="*/ 243908 h 369050"/>
                <a:gd name="connsiteX19" fmla="*/ 1150999 w 1155955"/>
                <a:gd name="connsiteY19" fmla="*/ 212829 h 369050"/>
                <a:gd name="connsiteX20" fmla="*/ 1155329 w 1155955"/>
                <a:gd name="connsiteY20" fmla="*/ 177316 h 369050"/>
                <a:gd name="connsiteX21" fmla="*/ 1126555 w 1155955"/>
                <a:gd name="connsiteY21" fmla="*/ 137647 h 369050"/>
                <a:gd name="connsiteX22" fmla="*/ 43588 w 1155955"/>
                <a:gd name="connsiteY22" fmla="*/ 447 h 369050"/>
                <a:gd name="connsiteX23" fmla="*/ 4304 w 1155955"/>
                <a:gd name="connsiteY23" fmla="*/ 32154 h 369050"/>
                <a:gd name="connsiteX24" fmla="*/ 532 w 1155955"/>
                <a:gd name="connsiteY24" fmla="*/ 67703 h 369050"/>
                <a:gd name="connsiteX25" fmla="*/ 29865 w 1155955"/>
                <a:gd name="connsiteY25" fmla="*/ 106988 h 3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5955" h="369050">
                  <a:moveTo>
                    <a:pt x="29865" y="106988"/>
                  </a:moveTo>
                  <a:cubicBezTo>
                    <a:pt x="35557" y="107651"/>
                    <a:pt x="284989" y="139498"/>
                    <a:pt x="319943" y="144107"/>
                  </a:cubicBezTo>
                  <a:cubicBezTo>
                    <a:pt x="324169" y="144666"/>
                    <a:pt x="329197" y="142711"/>
                    <a:pt x="327556" y="151406"/>
                  </a:cubicBezTo>
                  <a:cubicBezTo>
                    <a:pt x="323366" y="173859"/>
                    <a:pt x="320328" y="196522"/>
                    <a:pt x="317499" y="219220"/>
                  </a:cubicBezTo>
                  <a:cubicBezTo>
                    <a:pt x="314601" y="242441"/>
                    <a:pt x="312366" y="265733"/>
                    <a:pt x="310201" y="289024"/>
                  </a:cubicBezTo>
                  <a:cubicBezTo>
                    <a:pt x="309188" y="299919"/>
                    <a:pt x="307617" y="304948"/>
                    <a:pt x="317988" y="307462"/>
                  </a:cubicBezTo>
                  <a:cubicBezTo>
                    <a:pt x="326508" y="309557"/>
                    <a:pt x="360904" y="313852"/>
                    <a:pt x="369704" y="314341"/>
                  </a:cubicBezTo>
                  <a:cubicBezTo>
                    <a:pt x="382171" y="315668"/>
                    <a:pt x="382939" y="309417"/>
                    <a:pt x="385348" y="284345"/>
                  </a:cubicBezTo>
                  <a:cubicBezTo>
                    <a:pt x="389434" y="241394"/>
                    <a:pt x="393939" y="203052"/>
                    <a:pt x="398688" y="161916"/>
                  </a:cubicBezTo>
                  <a:cubicBezTo>
                    <a:pt x="398862" y="155840"/>
                    <a:pt x="400538" y="153291"/>
                    <a:pt x="406894" y="154129"/>
                  </a:cubicBezTo>
                  <a:cubicBezTo>
                    <a:pt x="441394" y="158704"/>
                    <a:pt x="700569" y="191878"/>
                    <a:pt x="732905" y="196242"/>
                  </a:cubicBezTo>
                  <a:cubicBezTo>
                    <a:pt x="741949" y="197465"/>
                    <a:pt x="741181" y="202004"/>
                    <a:pt x="740482" y="208360"/>
                  </a:cubicBezTo>
                  <a:cubicBezTo>
                    <a:pt x="736048" y="247609"/>
                    <a:pt x="729867" y="305926"/>
                    <a:pt x="724768" y="345071"/>
                  </a:cubicBezTo>
                  <a:cubicBezTo>
                    <a:pt x="722324" y="360156"/>
                    <a:pt x="723965" y="359178"/>
                    <a:pt x="734092" y="361134"/>
                  </a:cubicBezTo>
                  <a:cubicBezTo>
                    <a:pt x="752285" y="364695"/>
                    <a:pt x="768802" y="367070"/>
                    <a:pt x="789091" y="369026"/>
                  </a:cubicBezTo>
                  <a:cubicBezTo>
                    <a:pt x="794992" y="369340"/>
                    <a:pt x="798589" y="366686"/>
                    <a:pt x="798589" y="361448"/>
                  </a:cubicBezTo>
                  <a:cubicBezTo>
                    <a:pt x="803862" y="317624"/>
                    <a:pt x="810566" y="260565"/>
                    <a:pt x="815176" y="216636"/>
                  </a:cubicBezTo>
                  <a:cubicBezTo>
                    <a:pt x="816119" y="207766"/>
                    <a:pt x="819541" y="206055"/>
                    <a:pt x="826909" y="207033"/>
                  </a:cubicBezTo>
                  <a:cubicBezTo>
                    <a:pt x="854216" y="210629"/>
                    <a:pt x="1098410" y="242022"/>
                    <a:pt x="1111226" y="243908"/>
                  </a:cubicBezTo>
                  <a:cubicBezTo>
                    <a:pt x="1133365" y="247225"/>
                    <a:pt x="1148415" y="235492"/>
                    <a:pt x="1150999" y="212829"/>
                  </a:cubicBezTo>
                  <a:cubicBezTo>
                    <a:pt x="1152361" y="200992"/>
                    <a:pt x="1153409" y="189084"/>
                    <a:pt x="1155329" y="177316"/>
                  </a:cubicBezTo>
                  <a:cubicBezTo>
                    <a:pt x="1158821" y="156155"/>
                    <a:pt x="1147507" y="140441"/>
                    <a:pt x="1126555" y="137647"/>
                  </a:cubicBezTo>
                  <a:cubicBezTo>
                    <a:pt x="1113740" y="135936"/>
                    <a:pt x="56404" y="2158"/>
                    <a:pt x="43588" y="447"/>
                  </a:cubicBezTo>
                  <a:cubicBezTo>
                    <a:pt x="21379" y="-2521"/>
                    <a:pt x="6538" y="9422"/>
                    <a:pt x="4304" y="32154"/>
                  </a:cubicBezTo>
                  <a:cubicBezTo>
                    <a:pt x="3116" y="44027"/>
                    <a:pt x="2278" y="55935"/>
                    <a:pt x="532" y="67703"/>
                  </a:cubicBezTo>
                  <a:cubicBezTo>
                    <a:pt x="-2680" y="89004"/>
                    <a:pt x="8843" y="104508"/>
                    <a:pt x="29865" y="10698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Graphic 162">
              <a:extLst>
                <a:ext uri="{FF2B5EF4-FFF2-40B4-BE49-F238E27FC236}">
                  <a16:creationId xmlns:a16="http://schemas.microsoft.com/office/drawing/2014/main" id="{62A8138F-119E-46C2-AB0B-54F2DF2CB1FD}"/>
                </a:ext>
              </a:extLst>
            </p:cNvPr>
            <p:cNvSpPr/>
            <p:nvPr/>
          </p:nvSpPr>
          <p:spPr>
            <a:xfrm>
              <a:off x="5132297" y="1455441"/>
              <a:ext cx="997727" cy="3067979"/>
            </a:xfrm>
            <a:custGeom>
              <a:avLst/>
              <a:gdLst>
                <a:gd name="connsiteX0" fmla="*/ 892549 w 997727"/>
                <a:gd name="connsiteY0" fmla="*/ 111461 h 3067979"/>
                <a:gd name="connsiteX1" fmla="*/ 863147 w 997727"/>
                <a:gd name="connsiteY1" fmla="*/ 230328 h 3067979"/>
                <a:gd name="connsiteX2" fmla="*/ 831999 w 997727"/>
                <a:gd name="connsiteY2" fmla="*/ 347554 h 3067979"/>
                <a:gd name="connsiteX3" fmla="*/ 774311 w 997727"/>
                <a:gd name="connsiteY3" fmla="*/ 574253 h 3067979"/>
                <a:gd name="connsiteX4" fmla="*/ 757864 w 997727"/>
                <a:gd name="connsiteY4" fmla="*/ 592272 h 3067979"/>
                <a:gd name="connsiteX5" fmla="*/ 565246 w 997727"/>
                <a:gd name="connsiteY5" fmla="*/ 670737 h 3067979"/>
                <a:gd name="connsiteX6" fmla="*/ 552186 w 997727"/>
                <a:gd name="connsiteY6" fmla="*/ 690222 h 3067979"/>
                <a:gd name="connsiteX7" fmla="*/ 552186 w 997727"/>
                <a:gd name="connsiteY7" fmla="*/ 2424024 h 3067979"/>
                <a:gd name="connsiteX8" fmla="*/ 562802 w 997727"/>
                <a:gd name="connsiteY8" fmla="*/ 2446896 h 3067979"/>
                <a:gd name="connsiteX9" fmla="*/ 813037 w 997727"/>
                <a:gd name="connsiteY9" fmla="*/ 2693185 h 3067979"/>
                <a:gd name="connsiteX10" fmla="*/ 997728 w 997727"/>
                <a:gd name="connsiteY10" fmla="*/ 2874139 h 3067979"/>
                <a:gd name="connsiteX11" fmla="*/ 956278 w 997727"/>
                <a:gd name="connsiteY11" fmla="*/ 2914786 h 3067979"/>
                <a:gd name="connsiteX12" fmla="*/ 822535 w 997727"/>
                <a:gd name="connsiteY12" fmla="*/ 2785024 h 3067979"/>
                <a:gd name="connsiteX13" fmla="*/ 568110 w 997727"/>
                <a:gd name="connsiteY13" fmla="*/ 2534195 h 3067979"/>
                <a:gd name="connsiteX14" fmla="*/ 554631 w 997727"/>
                <a:gd name="connsiteY14" fmla="*/ 2522567 h 3067979"/>
                <a:gd name="connsiteX15" fmla="*/ 559170 w 997727"/>
                <a:gd name="connsiteY15" fmla="*/ 3061554 h 3067979"/>
                <a:gd name="connsiteX16" fmla="*/ 499248 w 997727"/>
                <a:gd name="connsiteY16" fmla="*/ 3062043 h 3067979"/>
                <a:gd name="connsiteX17" fmla="*/ 497781 w 997727"/>
                <a:gd name="connsiteY17" fmla="*/ 2621984 h 3067979"/>
                <a:gd name="connsiteX18" fmla="*/ 494778 w 997727"/>
                <a:gd name="connsiteY18" fmla="*/ 2524139 h 3067979"/>
                <a:gd name="connsiteX19" fmla="*/ 481683 w 997727"/>
                <a:gd name="connsiteY19" fmla="*/ 2532414 h 3067979"/>
                <a:gd name="connsiteX20" fmla="*/ 199532 w 997727"/>
                <a:gd name="connsiteY20" fmla="*/ 2810551 h 3067979"/>
                <a:gd name="connsiteX21" fmla="*/ 94772 w 997727"/>
                <a:gd name="connsiteY21" fmla="*/ 2911504 h 3067979"/>
                <a:gd name="connsiteX22" fmla="*/ 83004 w 997727"/>
                <a:gd name="connsiteY22" fmla="*/ 2906440 h 3067979"/>
                <a:gd name="connsiteX23" fmla="*/ 53776 w 997727"/>
                <a:gd name="connsiteY23" fmla="*/ 2870682 h 3067979"/>
                <a:gd name="connsiteX24" fmla="*/ 103921 w 997727"/>
                <a:gd name="connsiteY24" fmla="*/ 2821341 h 3067979"/>
                <a:gd name="connsiteX25" fmla="*/ 267625 w 997727"/>
                <a:gd name="connsiteY25" fmla="*/ 2659278 h 3067979"/>
                <a:gd name="connsiteX26" fmla="*/ 471312 w 997727"/>
                <a:gd name="connsiteY26" fmla="*/ 2459781 h 3067979"/>
                <a:gd name="connsiteX27" fmla="*/ 495966 w 997727"/>
                <a:gd name="connsiteY27" fmla="*/ 2399021 h 3067979"/>
                <a:gd name="connsiteX28" fmla="*/ 495512 w 997727"/>
                <a:gd name="connsiteY28" fmla="*/ 720881 h 3067979"/>
                <a:gd name="connsiteX29" fmla="*/ 495581 w 997727"/>
                <a:gd name="connsiteY29" fmla="*/ 713059 h 3067979"/>
                <a:gd name="connsiteX30" fmla="*/ 483220 w 997727"/>
                <a:gd name="connsiteY30" fmla="*/ 704539 h 3067979"/>
                <a:gd name="connsiteX31" fmla="*/ 393581 w 997727"/>
                <a:gd name="connsiteY31" fmla="*/ 741414 h 3067979"/>
                <a:gd name="connsiteX32" fmla="*/ 62262 w 997727"/>
                <a:gd name="connsiteY32" fmla="*/ 876868 h 3067979"/>
                <a:gd name="connsiteX33" fmla="*/ 44627 w 997727"/>
                <a:gd name="connsiteY33" fmla="*/ 882979 h 3067979"/>
                <a:gd name="connsiteX34" fmla="*/ 34605 w 997727"/>
                <a:gd name="connsiteY34" fmla="*/ 873341 h 3067979"/>
                <a:gd name="connsiteX35" fmla="*/ 0 w 997727"/>
                <a:gd name="connsiteY35" fmla="*/ 813419 h 3067979"/>
                <a:gd name="connsiteX36" fmla="*/ 164367 w 997727"/>
                <a:gd name="connsiteY36" fmla="*/ 745151 h 3067979"/>
                <a:gd name="connsiteX37" fmla="*/ 684917 w 997727"/>
                <a:gd name="connsiteY37" fmla="*/ 532000 h 3067979"/>
                <a:gd name="connsiteX38" fmla="*/ 712014 w 997727"/>
                <a:gd name="connsiteY38" fmla="*/ 501969 h 3067979"/>
                <a:gd name="connsiteX39" fmla="*/ 784298 w 997727"/>
                <a:gd name="connsiteY39" fmla="*/ 216500 h 3067979"/>
                <a:gd name="connsiteX40" fmla="*/ 784473 w 997727"/>
                <a:gd name="connsiteY40" fmla="*/ 211821 h 3067979"/>
                <a:gd name="connsiteX41" fmla="*/ 815586 w 997727"/>
                <a:gd name="connsiteY41" fmla="*/ 89846 h 3067979"/>
                <a:gd name="connsiteX42" fmla="*/ 821278 w 997727"/>
                <a:gd name="connsiteY42" fmla="*/ 53355 h 3067979"/>
                <a:gd name="connsiteX43" fmla="*/ 833046 w 997727"/>
                <a:gd name="connsiteY43" fmla="*/ 9600 h 3067979"/>
                <a:gd name="connsiteX44" fmla="*/ 848201 w 997727"/>
                <a:gd name="connsiteY44" fmla="*/ 1080 h 3067979"/>
                <a:gd name="connsiteX45" fmla="*/ 903689 w 997727"/>
                <a:gd name="connsiteY45" fmla="*/ 17248 h 3067979"/>
                <a:gd name="connsiteX46" fmla="*/ 915841 w 997727"/>
                <a:gd name="connsiteY46" fmla="*/ 34393 h 3067979"/>
                <a:gd name="connsiteX47" fmla="*/ 898207 w 997727"/>
                <a:gd name="connsiteY47" fmla="*/ 104023 h 3067979"/>
                <a:gd name="connsiteX48" fmla="*/ 892549 w 997727"/>
                <a:gd name="connsiteY48" fmla="*/ 111461 h 30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7727" h="3067979">
                  <a:moveTo>
                    <a:pt x="892549" y="111461"/>
                  </a:moveTo>
                  <a:cubicBezTo>
                    <a:pt x="882388" y="150991"/>
                    <a:pt x="871004" y="190205"/>
                    <a:pt x="863147" y="230328"/>
                  </a:cubicBezTo>
                  <a:cubicBezTo>
                    <a:pt x="849668" y="268565"/>
                    <a:pt x="842300" y="308444"/>
                    <a:pt x="831999" y="347554"/>
                  </a:cubicBezTo>
                  <a:cubicBezTo>
                    <a:pt x="812129" y="422946"/>
                    <a:pt x="793203" y="498617"/>
                    <a:pt x="774311" y="574253"/>
                  </a:cubicBezTo>
                  <a:cubicBezTo>
                    <a:pt x="771902" y="583891"/>
                    <a:pt x="766873" y="588640"/>
                    <a:pt x="757864" y="592272"/>
                  </a:cubicBezTo>
                  <a:cubicBezTo>
                    <a:pt x="693577" y="618217"/>
                    <a:pt x="629569" y="644931"/>
                    <a:pt x="565246" y="670737"/>
                  </a:cubicBezTo>
                  <a:cubicBezTo>
                    <a:pt x="555399" y="674682"/>
                    <a:pt x="552186" y="679641"/>
                    <a:pt x="552186" y="690222"/>
                  </a:cubicBezTo>
                  <a:cubicBezTo>
                    <a:pt x="552466" y="1268144"/>
                    <a:pt x="552466" y="1846101"/>
                    <a:pt x="552186" y="2424024"/>
                  </a:cubicBezTo>
                  <a:cubicBezTo>
                    <a:pt x="552186" y="2434080"/>
                    <a:pt x="556167" y="2440401"/>
                    <a:pt x="562802" y="2446896"/>
                  </a:cubicBezTo>
                  <a:cubicBezTo>
                    <a:pt x="646295" y="2528923"/>
                    <a:pt x="729579" y="2611159"/>
                    <a:pt x="813037" y="2693185"/>
                  </a:cubicBezTo>
                  <a:cubicBezTo>
                    <a:pt x="874496" y="2753596"/>
                    <a:pt x="936164" y="2813833"/>
                    <a:pt x="997728" y="2874139"/>
                  </a:cubicBezTo>
                  <a:cubicBezTo>
                    <a:pt x="989138" y="2892996"/>
                    <a:pt x="976182" y="2907418"/>
                    <a:pt x="956278" y="2914786"/>
                  </a:cubicBezTo>
                  <a:cubicBezTo>
                    <a:pt x="910219" y="2873057"/>
                    <a:pt x="866744" y="2828674"/>
                    <a:pt x="822535" y="2785024"/>
                  </a:cubicBezTo>
                  <a:cubicBezTo>
                    <a:pt x="737820" y="2701321"/>
                    <a:pt x="652965" y="2617758"/>
                    <a:pt x="568110" y="2534195"/>
                  </a:cubicBezTo>
                  <a:cubicBezTo>
                    <a:pt x="565246" y="2531367"/>
                    <a:pt x="561999" y="2528923"/>
                    <a:pt x="554631" y="2522567"/>
                  </a:cubicBezTo>
                  <a:cubicBezTo>
                    <a:pt x="560323" y="2705163"/>
                    <a:pt x="557739" y="2883358"/>
                    <a:pt x="559170" y="3061554"/>
                  </a:cubicBezTo>
                  <a:cubicBezTo>
                    <a:pt x="539266" y="3070423"/>
                    <a:pt x="519292" y="3069655"/>
                    <a:pt x="499248" y="3062043"/>
                  </a:cubicBezTo>
                  <a:cubicBezTo>
                    <a:pt x="499039" y="2915345"/>
                    <a:pt x="499877" y="2768647"/>
                    <a:pt x="497781" y="2621984"/>
                  </a:cubicBezTo>
                  <a:cubicBezTo>
                    <a:pt x="497327" y="2589578"/>
                    <a:pt x="497572" y="2556789"/>
                    <a:pt x="494778" y="2524139"/>
                  </a:cubicBezTo>
                  <a:cubicBezTo>
                    <a:pt x="487480" y="2523580"/>
                    <a:pt x="485106" y="2529062"/>
                    <a:pt x="481683" y="2532414"/>
                  </a:cubicBezTo>
                  <a:cubicBezTo>
                    <a:pt x="387575" y="2625092"/>
                    <a:pt x="293710" y="2717978"/>
                    <a:pt x="199532" y="2810551"/>
                  </a:cubicBezTo>
                  <a:cubicBezTo>
                    <a:pt x="164961" y="2844562"/>
                    <a:pt x="129727" y="2877876"/>
                    <a:pt x="94772" y="2911504"/>
                  </a:cubicBezTo>
                  <a:cubicBezTo>
                    <a:pt x="89220" y="2913704"/>
                    <a:pt x="85658" y="2909793"/>
                    <a:pt x="83004" y="2906440"/>
                  </a:cubicBezTo>
                  <a:cubicBezTo>
                    <a:pt x="73436" y="2894358"/>
                    <a:pt x="56954" y="2887933"/>
                    <a:pt x="53776" y="2870682"/>
                  </a:cubicBezTo>
                  <a:cubicBezTo>
                    <a:pt x="68792" y="2852524"/>
                    <a:pt x="87230" y="2837823"/>
                    <a:pt x="103921" y="2821341"/>
                  </a:cubicBezTo>
                  <a:cubicBezTo>
                    <a:pt x="158571" y="2767390"/>
                    <a:pt x="212242" y="2712461"/>
                    <a:pt x="267625" y="2659278"/>
                  </a:cubicBezTo>
                  <a:cubicBezTo>
                    <a:pt x="336208" y="2593454"/>
                    <a:pt x="401752" y="2524523"/>
                    <a:pt x="471312" y="2459781"/>
                  </a:cubicBezTo>
                  <a:cubicBezTo>
                    <a:pt x="490832" y="2441588"/>
                    <a:pt x="496001" y="2423954"/>
                    <a:pt x="495966" y="2399021"/>
                  </a:cubicBezTo>
                  <a:cubicBezTo>
                    <a:pt x="495372" y="1839641"/>
                    <a:pt x="495512" y="1280261"/>
                    <a:pt x="495512" y="720881"/>
                  </a:cubicBezTo>
                  <a:cubicBezTo>
                    <a:pt x="495512" y="718262"/>
                    <a:pt x="495232" y="715608"/>
                    <a:pt x="495581" y="713059"/>
                  </a:cubicBezTo>
                  <a:cubicBezTo>
                    <a:pt x="497118" y="701885"/>
                    <a:pt x="492334" y="700698"/>
                    <a:pt x="483220" y="704539"/>
                  </a:cubicBezTo>
                  <a:cubicBezTo>
                    <a:pt x="453398" y="717005"/>
                    <a:pt x="423507" y="729192"/>
                    <a:pt x="393581" y="741414"/>
                  </a:cubicBezTo>
                  <a:cubicBezTo>
                    <a:pt x="283164" y="786600"/>
                    <a:pt x="172713" y="831752"/>
                    <a:pt x="62262" y="876868"/>
                  </a:cubicBezTo>
                  <a:cubicBezTo>
                    <a:pt x="56500" y="879207"/>
                    <a:pt x="50529" y="880953"/>
                    <a:pt x="44627" y="882979"/>
                  </a:cubicBezTo>
                  <a:cubicBezTo>
                    <a:pt x="37155" y="884131"/>
                    <a:pt x="36317" y="877706"/>
                    <a:pt x="34605" y="873341"/>
                  </a:cubicBezTo>
                  <a:cubicBezTo>
                    <a:pt x="26050" y="851586"/>
                    <a:pt x="18473" y="829377"/>
                    <a:pt x="0" y="813419"/>
                  </a:cubicBezTo>
                  <a:cubicBezTo>
                    <a:pt x="54789" y="790651"/>
                    <a:pt x="109474" y="767674"/>
                    <a:pt x="164367" y="745151"/>
                  </a:cubicBezTo>
                  <a:cubicBezTo>
                    <a:pt x="337849" y="673984"/>
                    <a:pt x="511365" y="602922"/>
                    <a:pt x="684917" y="532000"/>
                  </a:cubicBezTo>
                  <a:cubicBezTo>
                    <a:pt x="699024" y="526238"/>
                    <a:pt x="708313" y="516601"/>
                    <a:pt x="712014" y="501969"/>
                  </a:cubicBezTo>
                  <a:cubicBezTo>
                    <a:pt x="736179" y="406848"/>
                    <a:pt x="760238" y="311656"/>
                    <a:pt x="784298" y="216500"/>
                  </a:cubicBezTo>
                  <a:cubicBezTo>
                    <a:pt x="784682" y="215033"/>
                    <a:pt x="784438" y="213392"/>
                    <a:pt x="784473" y="211821"/>
                  </a:cubicBezTo>
                  <a:cubicBezTo>
                    <a:pt x="796485" y="171593"/>
                    <a:pt x="806821" y="130912"/>
                    <a:pt x="815586" y="89846"/>
                  </a:cubicBezTo>
                  <a:cubicBezTo>
                    <a:pt x="812199" y="76891"/>
                    <a:pt x="818729" y="65367"/>
                    <a:pt x="821278" y="53355"/>
                  </a:cubicBezTo>
                  <a:cubicBezTo>
                    <a:pt x="824386" y="38584"/>
                    <a:pt x="828332" y="23987"/>
                    <a:pt x="833046" y="9600"/>
                  </a:cubicBezTo>
                  <a:cubicBezTo>
                    <a:pt x="835560" y="1918"/>
                    <a:pt x="839925" y="-2063"/>
                    <a:pt x="848201" y="1080"/>
                  </a:cubicBezTo>
                  <a:cubicBezTo>
                    <a:pt x="866290" y="7924"/>
                    <a:pt x="885181" y="11940"/>
                    <a:pt x="903689" y="17248"/>
                  </a:cubicBezTo>
                  <a:cubicBezTo>
                    <a:pt x="912140" y="19692"/>
                    <a:pt x="917797" y="25000"/>
                    <a:pt x="915841" y="34393"/>
                  </a:cubicBezTo>
                  <a:cubicBezTo>
                    <a:pt x="910987" y="57859"/>
                    <a:pt x="905540" y="81186"/>
                    <a:pt x="898207" y="104023"/>
                  </a:cubicBezTo>
                  <a:cubicBezTo>
                    <a:pt x="897264" y="107236"/>
                    <a:pt x="894715" y="109226"/>
                    <a:pt x="892549" y="11146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Graphic 162">
              <a:extLst>
                <a:ext uri="{FF2B5EF4-FFF2-40B4-BE49-F238E27FC236}">
                  <a16:creationId xmlns:a16="http://schemas.microsoft.com/office/drawing/2014/main" id="{5D2203CC-C431-43E5-9B09-5B490051BF0C}"/>
                </a:ext>
              </a:extLst>
            </p:cNvPr>
            <p:cNvSpPr/>
            <p:nvPr/>
          </p:nvSpPr>
          <p:spPr>
            <a:xfrm>
              <a:off x="8604196" y="1793900"/>
              <a:ext cx="941812" cy="2735827"/>
            </a:xfrm>
            <a:custGeom>
              <a:avLst/>
              <a:gdLst>
                <a:gd name="connsiteX0" fmla="*/ 124873 w 941812"/>
                <a:gd name="connsiteY0" fmla="*/ 205065 h 2735827"/>
                <a:gd name="connsiteX1" fmla="*/ 96553 w 941812"/>
                <a:gd name="connsiteY1" fmla="*/ 99153 h 2735827"/>
                <a:gd name="connsiteX2" fmla="*/ 75497 w 941812"/>
                <a:gd name="connsiteY2" fmla="*/ 29523 h 2735827"/>
                <a:gd name="connsiteX3" fmla="*/ 85728 w 941812"/>
                <a:gd name="connsiteY3" fmla="*/ 15835 h 2735827"/>
                <a:gd name="connsiteX4" fmla="*/ 136746 w 941812"/>
                <a:gd name="connsiteY4" fmla="*/ 924 h 2735827"/>
                <a:gd name="connsiteX5" fmla="*/ 150016 w 941812"/>
                <a:gd name="connsiteY5" fmla="*/ 5393 h 2735827"/>
                <a:gd name="connsiteX6" fmla="*/ 166987 w 941812"/>
                <a:gd name="connsiteY6" fmla="*/ 80681 h 2735827"/>
                <a:gd name="connsiteX7" fmla="*/ 196529 w 941812"/>
                <a:gd name="connsiteY7" fmla="*/ 188338 h 2735827"/>
                <a:gd name="connsiteX8" fmla="*/ 222439 w 941812"/>
                <a:gd name="connsiteY8" fmla="*/ 293866 h 2735827"/>
                <a:gd name="connsiteX9" fmla="*/ 260746 w 941812"/>
                <a:gd name="connsiteY9" fmla="*/ 441716 h 2735827"/>
                <a:gd name="connsiteX10" fmla="*/ 292872 w 941812"/>
                <a:gd name="connsiteY10" fmla="*/ 476671 h 2735827"/>
                <a:gd name="connsiteX11" fmla="*/ 922755 w 941812"/>
                <a:gd name="connsiteY11" fmla="*/ 727849 h 2735827"/>
                <a:gd name="connsiteX12" fmla="*/ 940669 w 941812"/>
                <a:gd name="connsiteY12" fmla="*/ 732353 h 2735827"/>
                <a:gd name="connsiteX13" fmla="*/ 938609 w 941812"/>
                <a:gd name="connsiteY13" fmla="*/ 747229 h 2735827"/>
                <a:gd name="connsiteX14" fmla="*/ 916819 w 941812"/>
                <a:gd name="connsiteY14" fmla="*/ 800726 h 2735827"/>
                <a:gd name="connsiteX15" fmla="*/ 909905 w 941812"/>
                <a:gd name="connsiteY15" fmla="*/ 807885 h 2735827"/>
                <a:gd name="connsiteX16" fmla="*/ 898800 w 941812"/>
                <a:gd name="connsiteY16" fmla="*/ 798561 h 2735827"/>
                <a:gd name="connsiteX17" fmla="*/ 477773 w 941812"/>
                <a:gd name="connsiteY17" fmla="*/ 630143 h 2735827"/>
                <a:gd name="connsiteX18" fmla="*/ 461081 w 941812"/>
                <a:gd name="connsiteY18" fmla="*/ 640864 h 2735827"/>
                <a:gd name="connsiteX19" fmla="*/ 460872 w 941812"/>
                <a:gd name="connsiteY19" fmla="*/ 2158337 h 2735827"/>
                <a:gd name="connsiteX20" fmla="*/ 470475 w 941812"/>
                <a:gd name="connsiteY20" fmla="*/ 2180058 h 2735827"/>
                <a:gd name="connsiteX21" fmla="*/ 746096 w 941812"/>
                <a:gd name="connsiteY21" fmla="*/ 2444994 h 2735827"/>
                <a:gd name="connsiteX22" fmla="*/ 865626 w 941812"/>
                <a:gd name="connsiteY22" fmla="*/ 2557855 h 2735827"/>
                <a:gd name="connsiteX23" fmla="*/ 827459 w 941812"/>
                <a:gd name="connsiteY23" fmla="*/ 2595079 h 2735827"/>
                <a:gd name="connsiteX24" fmla="*/ 715820 w 941812"/>
                <a:gd name="connsiteY24" fmla="*/ 2490110 h 2735827"/>
                <a:gd name="connsiteX25" fmla="*/ 514054 w 941812"/>
                <a:gd name="connsiteY25" fmla="*/ 2295782 h 2735827"/>
                <a:gd name="connsiteX26" fmla="*/ 463700 w 941812"/>
                <a:gd name="connsiteY26" fmla="*/ 2248954 h 2735827"/>
                <a:gd name="connsiteX27" fmla="*/ 461116 w 941812"/>
                <a:gd name="connsiteY27" fmla="*/ 2258662 h 2735827"/>
                <a:gd name="connsiteX28" fmla="*/ 456995 w 941812"/>
                <a:gd name="connsiteY28" fmla="*/ 2627694 h 2735827"/>
                <a:gd name="connsiteX29" fmla="*/ 455389 w 941812"/>
                <a:gd name="connsiteY29" fmla="*/ 2729276 h 2735827"/>
                <a:gd name="connsiteX30" fmla="*/ 401089 w 941812"/>
                <a:gd name="connsiteY30" fmla="*/ 2729520 h 2735827"/>
                <a:gd name="connsiteX31" fmla="*/ 404161 w 941812"/>
                <a:gd name="connsiteY31" fmla="*/ 2253215 h 2735827"/>
                <a:gd name="connsiteX32" fmla="*/ 397631 w 941812"/>
                <a:gd name="connsiteY32" fmla="*/ 2255519 h 2735827"/>
                <a:gd name="connsiteX33" fmla="*/ 240458 w 941812"/>
                <a:gd name="connsiteY33" fmla="*/ 2406268 h 2735827"/>
                <a:gd name="connsiteX34" fmla="*/ 38342 w 941812"/>
                <a:gd name="connsiteY34" fmla="*/ 2598292 h 2735827"/>
                <a:gd name="connsiteX35" fmla="*/ 0 w 941812"/>
                <a:gd name="connsiteY35" fmla="*/ 2561032 h 2735827"/>
                <a:gd name="connsiteX36" fmla="*/ 43790 w 941812"/>
                <a:gd name="connsiteY36" fmla="*/ 2520874 h 2735827"/>
                <a:gd name="connsiteX37" fmla="*/ 249048 w 941812"/>
                <a:gd name="connsiteY37" fmla="*/ 2323089 h 2735827"/>
                <a:gd name="connsiteX38" fmla="*/ 395117 w 941812"/>
                <a:gd name="connsiteY38" fmla="*/ 2183550 h 2735827"/>
                <a:gd name="connsiteX39" fmla="*/ 408038 w 941812"/>
                <a:gd name="connsiteY39" fmla="*/ 2153728 h 2735827"/>
                <a:gd name="connsiteX40" fmla="*/ 408107 w 941812"/>
                <a:gd name="connsiteY40" fmla="*/ 619772 h 2735827"/>
                <a:gd name="connsiteX41" fmla="*/ 392149 w 941812"/>
                <a:gd name="connsiteY41" fmla="*/ 596061 h 2735827"/>
                <a:gd name="connsiteX42" fmla="*/ 223522 w 941812"/>
                <a:gd name="connsiteY42" fmla="*/ 529435 h 2735827"/>
                <a:gd name="connsiteX43" fmla="*/ 203722 w 941812"/>
                <a:gd name="connsiteY43" fmla="*/ 506737 h 2735827"/>
                <a:gd name="connsiteX44" fmla="*/ 124873 w 941812"/>
                <a:gd name="connsiteY44" fmla="*/ 205065 h 27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1812" h="2735827">
                  <a:moveTo>
                    <a:pt x="124873" y="205065"/>
                  </a:moveTo>
                  <a:cubicBezTo>
                    <a:pt x="115445" y="169761"/>
                    <a:pt x="105982" y="134457"/>
                    <a:pt x="96553" y="99153"/>
                  </a:cubicBezTo>
                  <a:cubicBezTo>
                    <a:pt x="83179" y="77887"/>
                    <a:pt x="80595" y="53269"/>
                    <a:pt x="75497" y="29523"/>
                  </a:cubicBezTo>
                  <a:cubicBezTo>
                    <a:pt x="73960" y="22364"/>
                    <a:pt x="79198" y="17930"/>
                    <a:pt x="85728" y="15835"/>
                  </a:cubicBezTo>
                  <a:cubicBezTo>
                    <a:pt x="102594" y="10457"/>
                    <a:pt x="119740" y="5917"/>
                    <a:pt x="136746" y="924"/>
                  </a:cubicBezTo>
                  <a:cubicBezTo>
                    <a:pt x="142019" y="-613"/>
                    <a:pt x="148095" y="-892"/>
                    <a:pt x="150016" y="5393"/>
                  </a:cubicBezTo>
                  <a:cubicBezTo>
                    <a:pt x="157628" y="30012"/>
                    <a:pt x="168314" y="54002"/>
                    <a:pt x="166987" y="80681"/>
                  </a:cubicBezTo>
                  <a:cubicBezTo>
                    <a:pt x="176694" y="116613"/>
                    <a:pt x="183434" y="153349"/>
                    <a:pt x="196529" y="188338"/>
                  </a:cubicBezTo>
                  <a:cubicBezTo>
                    <a:pt x="201452" y="224410"/>
                    <a:pt x="213709" y="258702"/>
                    <a:pt x="222439" y="293866"/>
                  </a:cubicBezTo>
                  <a:cubicBezTo>
                    <a:pt x="234696" y="343277"/>
                    <a:pt x="248070" y="392409"/>
                    <a:pt x="260746" y="441716"/>
                  </a:cubicBezTo>
                  <a:cubicBezTo>
                    <a:pt x="265251" y="459246"/>
                    <a:pt x="275622" y="469827"/>
                    <a:pt x="292872" y="476671"/>
                  </a:cubicBezTo>
                  <a:cubicBezTo>
                    <a:pt x="502950" y="560094"/>
                    <a:pt x="712817" y="644076"/>
                    <a:pt x="922755" y="727849"/>
                  </a:cubicBezTo>
                  <a:cubicBezTo>
                    <a:pt x="928447" y="730119"/>
                    <a:pt x="934035" y="733541"/>
                    <a:pt x="940669" y="732353"/>
                  </a:cubicBezTo>
                  <a:cubicBezTo>
                    <a:pt x="943463" y="737766"/>
                    <a:pt x="940495" y="742585"/>
                    <a:pt x="938609" y="747229"/>
                  </a:cubicBezTo>
                  <a:cubicBezTo>
                    <a:pt x="931276" y="765038"/>
                    <a:pt x="923593" y="782708"/>
                    <a:pt x="916819" y="800726"/>
                  </a:cubicBezTo>
                  <a:cubicBezTo>
                    <a:pt x="915597" y="803974"/>
                    <a:pt x="914794" y="807990"/>
                    <a:pt x="909905" y="807885"/>
                  </a:cubicBezTo>
                  <a:cubicBezTo>
                    <a:pt x="909276" y="801110"/>
                    <a:pt x="903445" y="800412"/>
                    <a:pt x="898800" y="798561"/>
                  </a:cubicBezTo>
                  <a:cubicBezTo>
                    <a:pt x="758458" y="742375"/>
                    <a:pt x="618115" y="686259"/>
                    <a:pt x="477773" y="630143"/>
                  </a:cubicBezTo>
                  <a:cubicBezTo>
                    <a:pt x="461605" y="623683"/>
                    <a:pt x="461081" y="624067"/>
                    <a:pt x="461081" y="640864"/>
                  </a:cubicBezTo>
                  <a:cubicBezTo>
                    <a:pt x="461046" y="1146677"/>
                    <a:pt x="461081" y="1652489"/>
                    <a:pt x="460872" y="2158337"/>
                  </a:cubicBezTo>
                  <a:cubicBezTo>
                    <a:pt x="460872" y="2167626"/>
                    <a:pt x="464014" y="2173877"/>
                    <a:pt x="470475" y="2180058"/>
                  </a:cubicBezTo>
                  <a:cubicBezTo>
                    <a:pt x="562453" y="2268300"/>
                    <a:pt x="654118" y="2356821"/>
                    <a:pt x="746096" y="2444994"/>
                  </a:cubicBezTo>
                  <a:cubicBezTo>
                    <a:pt x="785660" y="2482917"/>
                    <a:pt x="825783" y="2520246"/>
                    <a:pt x="865626" y="2557855"/>
                  </a:cubicBezTo>
                  <a:cubicBezTo>
                    <a:pt x="857769" y="2575280"/>
                    <a:pt x="846141" y="2588793"/>
                    <a:pt x="827459" y="2595079"/>
                  </a:cubicBezTo>
                  <a:cubicBezTo>
                    <a:pt x="790235" y="2560124"/>
                    <a:pt x="752731" y="2525449"/>
                    <a:pt x="715820" y="2490110"/>
                  </a:cubicBezTo>
                  <a:cubicBezTo>
                    <a:pt x="648391" y="2425509"/>
                    <a:pt x="581379" y="2360488"/>
                    <a:pt x="514054" y="2295782"/>
                  </a:cubicBezTo>
                  <a:cubicBezTo>
                    <a:pt x="497537" y="2279893"/>
                    <a:pt x="480531" y="2264563"/>
                    <a:pt x="463700" y="2248954"/>
                  </a:cubicBezTo>
                  <a:cubicBezTo>
                    <a:pt x="459021" y="2251294"/>
                    <a:pt x="461221" y="2255449"/>
                    <a:pt x="461116" y="2258662"/>
                  </a:cubicBezTo>
                  <a:cubicBezTo>
                    <a:pt x="456646" y="2381649"/>
                    <a:pt x="458741" y="2504707"/>
                    <a:pt x="456995" y="2627694"/>
                  </a:cubicBezTo>
                  <a:cubicBezTo>
                    <a:pt x="456507" y="2661531"/>
                    <a:pt x="455424" y="2695404"/>
                    <a:pt x="455389" y="2729276"/>
                  </a:cubicBezTo>
                  <a:cubicBezTo>
                    <a:pt x="437335" y="2738180"/>
                    <a:pt x="419212" y="2737761"/>
                    <a:pt x="401089" y="2729520"/>
                  </a:cubicBezTo>
                  <a:cubicBezTo>
                    <a:pt x="401333" y="2570740"/>
                    <a:pt x="406501" y="2411995"/>
                    <a:pt x="404161" y="2253215"/>
                  </a:cubicBezTo>
                  <a:cubicBezTo>
                    <a:pt x="401019" y="2251364"/>
                    <a:pt x="399377" y="2253808"/>
                    <a:pt x="397631" y="2255519"/>
                  </a:cubicBezTo>
                  <a:cubicBezTo>
                    <a:pt x="345217" y="2305769"/>
                    <a:pt x="292977" y="2356158"/>
                    <a:pt x="240458" y="2406268"/>
                  </a:cubicBezTo>
                  <a:cubicBezTo>
                    <a:pt x="173202" y="2470381"/>
                    <a:pt x="105737" y="2534284"/>
                    <a:pt x="38342" y="2598292"/>
                  </a:cubicBezTo>
                  <a:cubicBezTo>
                    <a:pt x="19486" y="2592111"/>
                    <a:pt x="7927" y="2578422"/>
                    <a:pt x="0" y="2561032"/>
                  </a:cubicBezTo>
                  <a:cubicBezTo>
                    <a:pt x="14632" y="2547658"/>
                    <a:pt x="29507" y="2534598"/>
                    <a:pt x="43790" y="2520874"/>
                  </a:cubicBezTo>
                  <a:cubicBezTo>
                    <a:pt x="112302" y="2455016"/>
                    <a:pt x="180570" y="2388948"/>
                    <a:pt x="249048" y="2323089"/>
                  </a:cubicBezTo>
                  <a:cubicBezTo>
                    <a:pt x="297587" y="2276401"/>
                    <a:pt x="346125" y="2229748"/>
                    <a:pt x="395117" y="2183550"/>
                  </a:cubicBezTo>
                  <a:cubicBezTo>
                    <a:pt x="404161" y="2174994"/>
                    <a:pt x="408038" y="2166369"/>
                    <a:pt x="408038" y="2153728"/>
                  </a:cubicBezTo>
                  <a:cubicBezTo>
                    <a:pt x="407723" y="1642398"/>
                    <a:pt x="407723" y="1131102"/>
                    <a:pt x="408107" y="619772"/>
                  </a:cubicBezTo>
                  <a:cubicBezTo>
                    <a:pt x="408107" y="606677"/>
                    <a:pt x="403952" y="600671"/>
                    <a:pt x="392149" y="596061"/>
                  </a:cubicBezTo>
                  <a:cubicBezTo>
                    <a:pt x="335824" y="574167"/>
                    <a:pt x="279952" y="551085"/>
                    <a:pt x="223522" y="529435"/>
                  </a:cubicBezTo>
                  <a:cubicBezTo>
                    <a:pt x="211789" y="524930"/>
                    <a:pt x="206725" y="518365"/>
                    <a:pt x="203722" y="506737"/>
                  </a:cubicBezTo>
                  <a:cubicBezTo>
                    <a:pt x="177707" y="406098"/>
                    <a:pt x="151203" y="305599"/>
                    <a:pt x="124873" y="20506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Graphic 162">
              <a:extLst>
                <a:ext uri="{FF2B5EF4-FFF2-40B4-BE49-F238E27FC236}">
                  <a16:creationId xmlns:a16="http://schemas.microsoft.com/office/drawing/2014/main" id="{EB247271-31D8-4E3C-8986-33D78A51A801}"/>
                </a:ext>
              </a:extLst>
            </p:cNvPr>
            <p:cNvSpPr/>
            <p:nvPr/>
          </p:nvSpPr>
          <p:spPr>
            <a:xfrm>
              <a:off x="64590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Graphic 162">
              <a:extLst>
                <a:ext uri="{FF2B5EF4-FFF2-40B4-BE49-F238E27FC236}">
                  <a16:creationId xmlns:a16="http://schemas.microsoft.com/office/drawing/2014/main" id="{3CE94256-E4BF-4118-A0C8-A38596A20AA4}"/>
                </a:ext>
              </a:extLst>
            </p:cNvPr>
            <p:cNvSpPr/>
            <p:nvPr/>
          </p:nvSpPr>
          <p:spPr>
            <a:xfrm>
              <a:off x="6362975" y="4598191"/>
              <a:ext cx="203617" cy="215866"/>
            </a:xfrm>
            <a:custGeom>
              <a:avLst/>
              <a:gdLst>
                <a:gd name="connsiteX0" fmla="*/ 96099 w 203617"/>
                <a:gd name="connsiteY0" fmla="*/ 621 h 215866"/>
                <a:gd name="connsiteX1" fmla="*/ 162586 w 203617"/>
                <a:gd name="connsiteY1" fmla="*/ 16195 h 215866"/>
                <a:gd name="connsiteX2" fmla="*/ 203338 w 203617"/>
                <a:gd name="connsiteY2" fmla="*/ 75838 h 215866"/>
                <a:gd name="connsiteX3" fmla="*/ 193630 w 203617"/>
                <a:gd name="connsiteY3" fmla="*/ 167468 h 215866"/>
                <a:gd name="connsiteX4" fmla="*/ 124803 w 203617"/>
                <a:gd name="connsiteY4" fmla="*/ 213981 h 215866"/>
                <a:gd name="connsiteX5" fmla="*/ 47211 w 203617"/>
                <a:gd name="connsiteY5" fmla="*/ 196626 h 215866"/>
                <a:gd name="connsiteX6" fmla="*/ 3562 w 203617"/>
                <a:gd name="connsiteY6" fmla="*/ 121548 h 215866"/>
                <a:gd name="connsiteX7" fmla="*/ 34361 w 203617"/>
                <a:gd name="connsiteY7" fmla="*/ 34738 h 215866"/>
                <a:gd name="connsiteX8" fmla="*/ 96099 w 203617"/>
                <a:gd name="connsiteY8" fmla="*/ 621 h 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7" h="215866">
                  <a:moveTo>
                    <a:pt x="96099" y="621"/>
                  </a:moveTo>
                  <a:cubicBezTo>
                    <a:pt x="120997" y="5824"/>
                    <a:pt x="140377" y="11271"/>
                    <a:pt x="162586" y="16195"/>
                  </a:cubicBezTo>
                  <a:cubicBezTo>
                    <a:pt x="194259" y="27055"/>
                    <a:pt x="205608" y="42420"/>
                    <a:pt x="203338" y="75838"/>
                  </a:cubicBezTo>
                  <a:cubicBezTo>
                    <a:pt x="201243" y="106463"/>
                    <a:pt x="198065" y="137087"/>
                    <a:pt x="193630" y="167468"/>
                  </a:cubicBezTo>
                  <a:cubicBezTo>
                    <a:pt x="188287" y="203994"/>
                    <a:pt x="160666" y="222012"/>
                    <a:pt x="124803" y="213981"/>
                  </a:cubicBezTo>
                  <a:cubicBezTo>
                    <a:pt x="98928" y="208184"/>
                    <a:pt x="80525" y="203016"/>
                    <a:pt x="47211" y="196626"/>
                  </a:cubicBezTo>
                  <a:cubicBezTo>
                    <a:pt x="8311" y="186185"/>
                    <a:pt x="-7787" y="156608"/>
                    <a:pt x="3562" y="121548"/>
                  </a:cubicBezTo>
                  <a:cubicBezTo>
                    <a:pt x="13025" y="92355"/>
                    <a:pt x="23152" y="63302"/>
                    <a:pt x="34361" y="34738"/>
                  </a:cubicBezTo>
                  <a:cubicBezTo>
                    <a:pt x="45256" y="7081"/>
                    <a:pt x="67395" y="-2697"/>
                    <a:pt x="96099" y="62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Graphic 162">
              <a:extLst>
                <a:ext uri="{FF2B5EF4-FFF2-40B4-BE49-F238E27FC236}">
                  <a16:creationId xmlns:a16="http://schemas.microsoft.com/office/drawing/2014/main" id="{8DECB9AD-0989-45CD-A63D-04B9C2925A8E}"/>
                </a:ext>
              </a:extLst>
            </p:cNvPr>
            <p:cNvSpPr/>
            <p:nvPr/>
          </p:nvSpPr>
          <p:spPr>
            <a:xfrm>
              <a:off x="8083705" y="4598191"/>
              <a:ext cx="203598" cy="216890"/>
            </a:xfrm>
            <a:custGeom>
              <a:avLst/>
              <a:gdLst>
                <a:gd name="connsiteX0" fmla="*/ 107602 w 203598"/>
                <a:gd name="connsiteY0" fmla="*/ 659 h 216890"/>
                <a:gd name="connsiteX1" fmla="*/ 174054 w 203598"/>
                <a:gd name="connsiteY1" fmla="*/ 48220 h 216890"/>
                <a:gd name="connsiteX2" fmla="*/ 202479 w 203598"/>
                <a:gd name="connsiteY2" fmla="*/ 134018 h 216890"/>
                <a:gd name="connsiteX3" fmla="*/ 160925 w 203598"/>
                <a:gd name="connsiteY3" fmla="*/ 195372 h 216890"/>
                <a:gd name="connsiteX4" fmla="*/ 77396 w 203598"/>
                <a:gd name="connsiteY4" fmla="*/ 214787 h 216890"/>
                <a:gd name="connsiteX5" fmla="*/ 11608 w 203598"/>
                <a:gd name="connsiteY5" fmla="*/ 176655 h 216890"/>
                <a:gd name="connsiteX6" fmla="*/ 4763 w 203598"/>
                <a:gd name="connsiteY6" fmla="*/ 127208 h 216890"/>
                <a:gd name="connsiteX7" fmla="*/ 224 w 203598"/>
                <a:gd name="connsiteY7" fmla="*/ 75876 h 216890"/>
                <a:gd name="connsiteX8" fmla="*/ 41150 w 203598"/>
                <a:gd name="connsiteY8" fmla="*/ 16198 h 216890"/>
                <a:gd name="connsiteX9" fmla="*/ 107602 w 203598"/>
                <a:gd name="connsiteY9" fmla="*/ 659 h 2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98" h="216890">
                  <a:moveTo>
                    <a:pt x="107602" y="659"/>
                  </a:moveTo>
                  <a:cubicBezTo>
                    <a:pt x="149506" y="-3252"/>
                    <a:pt x="160820" y="9948"/>
                    <a:pt x="174054" y="48220"/>
                  </a:cubicBezTo>
                  <a:cubicBezTo>
                    <a:pt x="183902" y="76714"/>
                    <a:pt x="196578" y="104336"/>
                    <a:pt x="202479" y="134018"/>
                  </a:cubicBezTo>
                  <a:cubicBezTo>
                    <a:pt x="208381" y="163699"/>
                    <a:pt x="190432" y="188946"/>
                    <a:pt x="160925" y="195372"/>
                  </a:cubicBezTo>
                  <a:cubicBezTo>
                    <a:pt x="132989" y="201448"/>
                    <a:pt x="104529" y="206057"/>
                    <a:pt x="77396" y="214787"/>
                  </a:cubicBezTo>
                  <a:cubicBezTo>
                    <a:pt x="50194" y="223517"/>
                    <a:pt x="20058" y="203962"/>
                    <a:pt x="11608" y="176655"/>
                  </a:cubicBezTo>
                  <a:cubicBezTo>
                    <a:pt x="6614" y="160452"/>
                    <a:pt x="7452" y="143621"/>
                    <a:pt x="4763" y="127208"/>
                  </a:cubicBezTo>
                  <a:cubicBezTo>
                    <a:pt x="2005" y="110307"/>
                    <a:pt x="1132" y="93022"/>
                    <a:pt x="224" y="75876"/>
                  </a:cubicBezTo>
                  <a:cubicBezTo>
                    <a:pt x="-1487" y="42702"/>
                    <a:pt x="6090" y="24928"/>
                    <a:pt x="41150" y="16198"/>
                  </a:cubicBezTo>
                  <a:cubicBezTo>
                    <a:pt x="67270" y="11065"/>
                    <a:pt x="82774" y="7503"/>
                    <a:pt x="107602" y="65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Graphic 162">
              <a:extLst>
                <a:ext uri="{FF2B5EF4-FFF2-40B4-BE49-F238E27FC236}">
                  <a16:creationId xmlns:a16="http://schemas.microsoft.com/office/drawing/2014/main" id="{06411B4B-96FF-4B7B-B131-3A70F061B189}"/>
                </a:ext>
              </a:extLst>
            </p:cNvPr>
            <p:cNvSpPr/>
            <p:nvPr/>
          </p:nvSpPr>
          <p:spPr>
            <a:xfrm>
              <a:off x="5578547" y="4517100"/>
              <a:ext cx="168664" cy="163481"/>
            </a:xfrm>
            <a:custGeom>
              <a:avLst/>
              <a:gdLst>
                <a:gd name="connsiteX0" fmla="*/ 53033 w 168664"/>
                <a:gd name="connsiteY0" fmla="*/ 489 h 163481"/>
                <a:gd name="connsiteX1" fmla="*/ 112956 w 168664"/>
                <a:gd name="connsiteY1" fmla="*/ 0 h 163481"/>
                <a:gd name="connsiteX2" fmla="*/ 159853 w 168664"/>
                <a:gd name="connsiteY2" fmla="*/ 44628 h 163481"/>
                <a:gd name="connsiteX3" fmla="*/ 168583 w 168664"/>
                <a:gd name="connsiteY3" fmla="*/ 115829 h 163481"/>
                <a:gd name="connsiteX4" fmla="*/ 122454 w 168664"/>
                <a:gd name="connsiteY4" fmla="*/ 163355 h 163481"/>
                <a:gd name="connsiteX5" fmla="*/ 45700 w 168664"/>
                <a:gd name="connsiteY5" fmla="*/ 163425 h 163481"/>
                <a:gd name="connsiteX6" fmla="*/ 60 w 168664"/>
                <a:gd name="connsiteY6" fmla="*/ 118483 h 163481"/>
                <a:gd name="connsiteX7" fmla="*/ 10536 w 168664"/>
                <a:gd name="connsiteY7" fmla="*/ 33383 h 163481"/>
                <a:gd name="connsiteX8" fmla="*/ 53033 w 168664"/>
                <a:gd name="connsiteY8" fmla="*/ 489 h 16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64" h="163481">
                  <a:moveTo>
                    <a:pt x="53033" y="489"/>
                  </a:moveTo>
                  <a:cubicBezTo>
                    <a:pt x="73008" y="314"/>
                    <a:pt x="92982" y="175"/>
                    <a:pt x="112956" y="0"/>
                  </a:cubicBezTo>
                  <a:cubicBezTo>
                    <a:pt x="142149" y="2549"/>
                    <a:pt x="155802" y="15330"/>
                    <a:pt x="159853" y="44628"/>
                  </a:cubicBezTo>
                  <a:cubicBezTo>
                    <a:pt x="163136" y="68303"/>
                    <a:pt x="167326" y="92014"/>
                    <a:pt x="168583" y="115829"/>
                  </a:cubicBezTo>
                  <a:cubicBezTo>
                    <a:pt x="170085" y="144289"/>
                    <a:pt x="150669" y="163145"/>
                    <a:pt x="122454" y="163355"/>
                  </a:cubicBezTo>
                  <a:cubicBezTo>
                    <a:pt x="96858" y="163529"/>
                    <a:pt x="71296" y="163494"/>
                    <a:pt x="45700" y="163425"/>
                  </a:cubicBezTo>
                  <a:cubicBezTo>
                    <a:pt x="19545" y="163320"/>
                    <a:pt x="-1267" y="144498"/>
                    <a:pt x="60" y="118483"/>
                  </a:cubicBezTo>
                  <a:cubicBezTo>
                    <a:pt x="1492" y="89988"/>
                    <a:pt x="4774" y="61284"/>
                    <a:pt x="10536" y="33383"/>
                  </a:cubicBezTo>
                  <a:cubicBezTo>
                    <a:pt x="14796" y="12431"/>
                    <a:pt x="31453" y="1955"/>
                    <a:pt x="53033" y="48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Graphic 162">
              <a:extLst>
                <a:ext uri="{FF2B5EF4-FFF2-40B4-BE49-F238E27FC236}">
                  <a16:creationId xmlns:a16="http://schemas.microsoft.com/office/drawing/2014/main" id="{8261CDFA-4CDE-407E-A943-8A94C665D01C}"/>
                </a:ext>
              </a:extLst>
            </p:cNvPr>
            <p:cNvSpPr/>
            <p:nvPr/>
          </p:nvSpPr>
          <p:spPr>
            <a:xfrm>
              <a:off x="6074450" y="4315747"/>
              <a:ext cx="192305" cy="191755"/>
            </a:xfrm>
            <a:custGeom>
              <a:avLst/>
              <a:gdLst>
                <a:gd name="connsiteX0" fmla="*/ 14160 w 192305"/>
                <a:gd name="connsiteY0" fmla="*/ 54550 h 191755"/>
                <a:gd name="connsiteX1" fmla="*/ 55610 w 192305"/>
                <a:gd name="connsiteY1" fmla="*/ 13903 h 191755"/>
                <a:gd name="connsiteX2" fmla="*/ 123564 w 192305"/>
                <a:gd name="connsiteY2" fmla="*/ 14357 h 191755"/>
                <a:gd name="connsiteX3" fmla="*/ 171963 w 192305"/>
                <a:gd name="connsiteY3" fmla="*/ 51547 h 191755"/>
                <a:gd name="connsiteX4" fmla="*/ 176817 w 192305"/>
                <a:gd name="connsiteY4" fmla="*/ 123272 h 191755"/>
                <a:gd name="connsiteX5" fmla="*/ 123913 w 192305"/>
                <a:gd name="connsiteY5" fmla="*/ 176804 h 191755"/>
                <a:gd name="connsiteX6" fmla="*/ 54283 w 192305"/>
                <a:gd name="connsiteY6" fmla="*/ 172928 h 191755"/>
                <a:gd name="connsiteX7" fmla="*/ 18385 w 192305"/>
                <a:gd name="connsiteY7" fmla="*/ 127462 h 191755"/>
                <a:gd name="connsiteX8" fmla="*/ 14160 w 192305"/>
                <a:gd name="connsiteY8" fmla="*/ 54550 h 1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305" h="191755">
                  <a:moveTo>
                    <a:pt x="14160" y="54550"/>
                  </a:moveTo>
                  <a:cubicBezTo>
                    <a:pt x="26871" y="39988"/>
                    <a:pt x="38639" y="28221"/>
                    <a:pt x="55610" y="13903"/>
                  </a:cubicBezTo>
                  <a:cubicBezTo>
                    <a:pt x="80159" y="-4779"/>
                    <a:pt x="98910" y="-4639"/>
                    <a:pt x="123564" y="14357"/>
                  </a:cubicBezTo>
                  <a:cubicBezTo>
                    <a:pt x="139697" y="26789"/>
                    <a:pt x="155900" y="39115"/>
                    <a:pt x="171963" y="51547"/>
                  </a:cubicBezTo>
                  <a:cubicBezTo>
                    <a:pt x="197140" y="71032"/>
                    <a:pt x="199165" y="100400"/>
                    <a:pt x="176817" y="123272"/>
                  </a:cubicBezTo>
                  <a:cubicBezTo>
                    <a:pt x="159287" y="141221"/>
                    <a:pt x="141722" y="159100"/>
                    <a:pt x="123913" y="176804"/>
                  </a:cubicBezTo>
                  <a:cubicBezTo>
                    <a:pt x="102472" y="198105"/>
                    <a:pt x="73454" y="196499"/>
                    <a:pt x="54283" y="172928"/>
                  </a:cubicBezTo>
                  <a:cubicBezTo>
                    <a:pt x="42096" y="157947"/>
                    <a:pt x="30188" y="142757"/>
                    <a:pt x="18385" y="127462"/>
                  </a:cubicBezTo>
                  <a:cubicBezTo>
                    <a:pt x="-5116" y="97047"/>
                    <a:pt x="-5604" y="86746"/>
                    <a:pt x="14160" y="54550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Graphic 162">
              <a:extLst>
                <a:ext uri="{FF2B5EF4-FFF2-40B4-BE49-F238E27FC236}">
                  <a16:creationId xmlns:a16="http://schemas.microsoft.com/office/drawing/2014/main" id="{FD69418E-EB22-4B68-951D-C96FB42E88F6}"/>
                </a:ext>
              </a:extLst>
            </p:cNvPr>
            <p:cNvSpPr/>
            <p:nvPr/>
          </p:nvSpPr>
          <p:spPr>
            <a:xfrm>
              <a:off x="5048612" y="4312357"/>
              <a:ext cx="192110" cy="191780"/>
            </a:xfrm>
            <a:custGeom>
              <a:avLst/>
              <a:gdLst>
                <a:gd name="connsiteX0" fmla="*/ 137497 w 192110"/>
                <a:gd name="connsiteY0" fmla="*/ 13871 h 191780"/>
                <a:gd name="connsiteX1" fmla="*/ 178492 w 192110"/>
                <a:gd name="connsiteY1" fmla="*/ 54692 h 191780"/>
                <a:gd name="connsiteX2" fmla="*/ 174651 w 192110"/>
                <a:gd name="connsiteY2" fmla="*/ 126313 h 191780"/>
                <a:gd name="connsiteX3" fmla="*/ 137532 w 192110"/>
                <a:gd name="connsiteY3" fmla="*/ 172791 h 191780"/>
                <a:gd name="connsiteX4" fmla="*/ 67133 w 192110"/>
                <a:gd name="connsiteY4" fmla="*/ 174991 h 191780"/>
                <a:gd name="connsiteX5" fmla="*/ 15382 w 192110"/>
                <a:gd name="connsiteY5" fmla="*/ 122542 h 191780"/>
                <a:gd name="connsiteX6" fmla="*/ 18769 w 192110"/>
                <a:gd name="connsiteY6" fmla="*/ 52946 h 191780"/>
                <a:gd name="connsiteX7" fmla="*/ 75863 w 192110"/>
                <a:gd name="connsiteY7" fmla="*/ 9122 h 191780"/>
                <a:gd name="connsiteX8" fmla="*/ 137497 w 192110"/>
                <a:gd name="connsiteY8" fmla="*/ 13871 h 1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10" h="191780">
                  <a:moveTo>
                    <a:pt x="137497" y="13871"/>
                  </a:moveTo>
                  <a:cubicBezTo>
                    <a:pt x="154607" y="28747"/>
                    <a:pt x="163931" y="40899"/>
                    <a:pt x="178492" y="54692"/>
                  </a:cubicBezTo>
                  <a:cubicBezTo>
                    <a:pt x="197594" y="83920"/>
                    <a:pt x="196860" y="98133"/>
                    <a:pt x="174651" y="126313"/>
                  </a:cubicBezTo>
                  <a:cubicBezTo>
                    <a:pt x="162394" y="141887"/>
                    <a:pt x="150522" y="157810"/>
                    <a:pt x="137532" y="172791"/>
                  </a:cubicBezTo>
                  <a:cubicBezTo>
                    <a:pt x="116196" y="197444"/>
                    <a:pt x="90145" y="198003"/>
                    <a:pt x="67133" y="174991"/>
                  </a:cubicBezTo>
                  <a:cubicBezTo>
                    <a:pt x="49778" y="157636"/>
                    <a:pt x="32528" y="140141"/>
                    <a:pt x="15382" y="122542"/>
                  </a:cubicBezTo>
                  <a:cubicBezTo>
                    <a:pt x="-6128" y="100472"/>
                    <a:pt x="-5151" y="72781"/>
                    <a:pt x="18769" y="52946"/>
                  </a:cubicBezTo>
                  <a:cubicBezTo>
                    <a:pt x="37242" y="37652"/>
                    <a:pt x="56448" y="23230"/>
                    <a:pt x="75863" y="9122"/>
                  </a:cubicBezTo>
                  <a:cubicBezTo>
                    <a:pt x="94860" y="-4671"/>
                    <a:pt x="115916" y="-2611"/>
                    <a:pt x="137497" y="1387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Graphic 162">
              <a:extLst>
                <a:ext uri="{FF2B5EF4-FFF2-40B4-BE49-F238E27FC236}">
                  <a16:creationId xmlns:a16="http://schemas.microsoft.com/office/drawing/2014/main" id="{E61A0B74-C445-46B7-9967-BDC63EFC2BB4}"/>
                </a:ext>
              </a:extLst>
            </p:cNvPr>
            <p:cNvSpPr/>
            <p:nvPr/>
          </p:nvSpPr>
          <p:spPr>
            <a:xfrm>
              <a:off x="9419073" y="4339318"/>
              <a:ext cx="175892" cy="171748"/>
            </a:xfrm>
            <a:custGeom>
              <a:avLst/>
              <a:gdLst>
                <a:gd name="connsiteX0" fmla="*/ 12547 w 175892"/>
                <a:gd name="connsiteY0" fmla="*/ 49731 h 171748"/>
                <a:gd name="connsiteX1" fmla="*/ 50714 w 175892"/>
                <a:gd name="connsiteY1" fmla="*/ 12507 h 171748"/>
                <a:gd name="connsiteX2" fmla="*/ 110427 w 175892"/>
                <a:gd name="connsiteY2" fmla="*/ 12192 h 171748"/>
                <a:gd name="connsiteX3" fmla="*/ 157813 w 175892"/>
                <a:gd name="connsiteY3" fmla="*/ 48090 h 171748"/>
                <a:gd name="connsiteX4" fmla="*/ 160432 w 175892"/>
                <a:gd name="connsiteY4" fmla="*/ 111225 h 171748"/>
                <a:gd name="connsiteX5" fmla="*/ 112592 w 175892"/>
                <a:gd name="connsiteY5" fmla="*/ 158681 h 171748"/>
                <a:gd name="connsiteX6" fmla="*/ 49247 w 175892"/>
                <a:gd name="connsiteY6" fmla="*/ 155154 h 171748"/>
                <a:gd name="connsiteX7" fmla="*/ 10696 w 175892"/>
                <a:gd name="connsiteY7" fmla="*/ 107838 h 171748"/>
                <a:gd name="connsiteX8" fmla="*/ 12547 w 175892"/>
                <a:gd name="connsiteY8" fmla="*/ 49731 h 1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92" h="171748">
                  <a:moveTo>
                    <a:pt x="12547" y="49731"/>
                  </a:moveTo>
                  <a:cubicBezTo>
                    <a:pt x="23616" y="35833"/>
                    <a:pt x="38667" y="25602"/>
                    <a:pt x="50714" y="12507"/>
                  </a:cubicBezTo>
                  <a:cubicBezTo>
                    <a:pt x="73482" y="-3975"/>
                    <a:pt x="87694" y="-4255"/>
                    <a:pt x="110427" y="12192"/>
                  </a:cubicBezTo>
                  <a:cubicBezTo>
                    <a:pt x="126490" y="23821"/>
                    <a:pt x="142588" y="35449"/>
                    <a:pt x="157813" y="48090"/>
                  </a:cubicBezTo>
                  <a:cubicBezTo>
                    <a:pt x="181139" y="67505"/>
                    <a:pt x="181768" y="89749"/>
                    <a:pt x="160432" y="111225"/>
                  </a:cubicBezTo>
                  <a:cubicBezTo>
                    <a:pt x="144613" y="127148"/>
                    <a:pt x="128725" y="143072"/>
                    <a:pt x="112592" y="158681"/>
                  </a:cubicBezTo>
                  <a:cubicBezTo>
                    <a:pt x="93281" y="177363"/>
                    <a:pt x="66637" y="175861"/>
                    <a:pt x="49247" y="155154"/>
                  </a:cubicBezTo>
                  <a:cubicBezTo>
                    <a:pt x="36187" y="139580"/>
                    <a:pt x="23407" y="123726"/>
                    <a:pt x="10696" y="107838"/>
                  </a:cubicBezTo>
                  <a:cubicBezTo>
                    <a:pt x="-4180" y="89190"/>
                    <a:pt x="-3516" y="72115"/>
                    <a:pt x="12547" y="4973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Graphic 162">
              <a:extLst>
                <a:ext uri="{FF2B5EF4-FFF2-40B4-BE49-F238E27FC236}">
                  <a16:creationId xmlns:a16="http://schemas.microsoft.com/office/drawing/2014/main" id="{2EE5A5AE-6030-4D6B-8F2B-842BB2EE16D0}"/>
                </a:ext>
              </a:extLst>
            </p:cNvPr>
            <p:cNvSpPr/>
            <p:nvPr/>
          </p:nvSpPr>
          <p:spPr>
            <a:xfrm>
              <a:off x="8479129" y="4341693"/>
              <a:ext cx="177199" cy="172608"/>
            </a:xfrm>
            <a:custGeom>
              <a:avLst/>
              <a:gdLst>
                <a:gd name="connsiteX0" fmla="*/ 125031 w 177199"/>
                <a:gd name="connsiteY0" fmla="*/ 13274 h 172608"/>
                <a:gd name="connsiteX1" fmla="*/ 163374 w 177199"/>
                <a:gd name="connsiteY1" fmla="*/ 50533 h 172608"/>
                <a:gd name="connsiteX2" fmla="*/ 159986 w 177199"/>
                <a:gd name="connsiteY2" fmla="*/ 114506 h 172608"/>
                <a:gd name="connsiteX3" fmla="*/ 127685 w 177199"/>
                <a:gd name="connsiteY3" fmla="*/ 154769 h 172608"/>
                <a:gd name="connsiteX4" fmla="*/ 62281 w 177199"/>
                <a:gd name="connsiteY4" fmla="*/ 158505 h 172608"/>
                <a:gd name="connsiteX5" fmla="*/ 13393 w 177199"/>
                <a:gd name="connsiteY5" fmla="*/ 109932 h 172608"/>
                <a:gd name="connsiteX6" fmla="*/ 13533 w 177199"/>
                <a:gd name="connsiteY6" fmla="*/ 53432 h 172608"/>
                <a:gd name="connsiteX7" fmla="*/ 74607 w 177199"/>
                <a:gd name="connsiteY7" fmla="*/ 7268 h 172608"/>
                <a:gd name="connsiteX8" fmla="*/ 125031 w 177199"/>
                <a:gd name="connsiteY8" fmla="*/ 13274 h 17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99" h="172608">
                  <a:moveTo>
                    <a:pt x="125031" y="13274"/>
                  </a:moveTo>
                  <a:cubicBezTo>
                    <a:pt x="137149" y="26369"/>
                    <a:pt x="148847" y="39918"/>
                    <a:pt x="163374" y="50533"/>
                  </a:cubicBezTo>
                  <a:cubicBezTo>
                    <a:pt x="183767" y="75047"/>
                    <a:pt x="180729" y="89085"/>
                    <a:pt x="159986" y="114506"/>
                  </a:cubicBezTo>
                  <a:cubicBezTo>
                    <a:pt x="149126" y="127846"/>
                    <a:pt x="138546" y="141430"/>
                    <a:pt x="127685" y="154769"/>
                  </a:cubicBezTo>
                  <a:cubicBezTo>
                    <a:pt x="109492" y="177083"/>
                    <a:pt x="82779" y="178619"/>
                    <a:pt x="62281" y="158505"/>
                  </a:cubicBezTo>
                  <a:cubicBezTo>
                    <a:pt x="45869" y="142442"/>
                    <a:pt x="29456" y="126344"/>
                    <a:pt x="13393" y="109932"/>
                  </a:cubicBezTo>
                  <a:cubicBezTo>
                    <a:pt x="-4067" y="92088"/>
                    <a:pt x="-4905" y="69669"/>
                    <a:pt x="13533" y="53432"/>
                  </a:cubicBezTo>
                  <a:cubicBezTo>
                    <a:pt x="32669" y="36600"/>
                    <a:pt x="53272" y="21201"/>
                    <a:pt x="74607" y="7268"/>
                  </a:cubicBezTo>
                  <a:cubicBezTo>
                    <a:pt x="91788" y="-3941"/>
                    <a:pt x="108445" y="-2370"/>
                    <a:pt x="125031" y="1327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Graphic 162">
              <a:extLst>
                <a:ext uri="{FF2B5EF4-FFF2-40B4-BE49-F238E27FC236}">
                  <a16:creationId xmlns:a16="http://schemas.microsoft.com/office/drawing/2014/main" id="{DEB9E9C5-6161-4E55-859F-C5F5199D457C}"/>
                </a:ext>
              </a:extLst>
            </p:cNvPr>
            <p:cNvSpPr/>
            <p:nvPr/>
          </p:nvSpPr>
          <p:spPr>
            <a:xfrm>
              <a:off x="8955346" y="4523246"/>
              <a:ext cx="153807" cy="144904"/>
            </a:xfrm>
            <a:custGeom>
              <a:avLst/>
              <a:gdLst>
                <a:gd name="connsiteX0" fmla="*/ 49903 w 153807"/>
                <a:gd name="connsiteY0" fmla="*/ 244 h 144904"/>
                <a:gd name="connsiteX1" fmla="*/ 104203 w 153807"/>
                <a:gd name="connsiteY1" fmla="*/ 0 h 144904"/>
                <a:gd name="connsiteX2" fmla="*/ 147609 w 153807"/>
                <a:gd name="connsiteY2" fmla="*/ 43580 h 144904"/>
                <a:gd name="connsiteX3" fmla="*/ 153755 w 153807"/>
                <a:gd name="connsiteY3" fmla="*/ 102594 h 144904"/>
                <a:gd name="connsiteX4" fmla="*/ 112444 w 153807"/>
                <a:gd name="connsiteY4" fmla="*/ 144812 h 144904"/>
                <a:gd name="connsiteX5" fmla="*/ 40370 w 153807"/>
                <a:gd name="connsiteY5" fmla="*/ 144708 h 144904"/>
                <a:gd name="connsiteX6" fmla="*/ 3 w 153807"/>
                <a:gd name="connsiteY6" fmla="*/ 104375 h 144904"/>
                <a:gd name="connsiteX7" fmla="*/ 8977 w 153807"/>
                <a:gd name="connsiteY7" fmla="*/ 33209 h 144904"/>
                <a:gd name="connsiteX8" fmla="*/ 49903 w 153807"/>
                <a:gd name="connsiteY8" fmla="*/ 244 h 1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7" h="144904">
                  <a:moveTo>
                    <a:pt x="49903" y="244"/>
                  </a:moveTo>
                  <a:cubicBezTo>
                    <a:pt x="67991" y="175"/>
                    <a:pt x="86115" y="70"/>
                    <a:pt x="104203" y="0"/>
                  </a:cubicBezTo>
                  <a:cubicBezTo>
                    <a:pt x="132034" y="2409"/>
                    <a:pt x="145269" y="16063"/>
                    <a:pt x="147609" y="43580"/>
                  </a:cubicBezTo>
                  <a:cubicBezTo>
                    <a:pt x="149285" y="63275"/>
                    <a:pt x="152917" y="82865"/>
                    <a:pt x="153755" y="102594"/>
                  </a:cubicBezTo>
                  <a:cubicBezTo>
                    <a:pt x="154872" y="128470"/>
                    <a:pt x="138215" y="144708"/>
                    <a:pt x="112444" y="144812"/>
                  </a:cubicBezTo>
                  <a:cubicBezTo>
                    <a:pt x="88419" y="144917"/>
                    <a:pt x="64395" y="144987"/>
                    <a:pt x="40370" y="144708"/>
                  </a:cubicBezTo>
                  <a:cubicBezTo>
                    <a:pt x="16206" y="144428"/>
                    <a:pt x="-242" y="128365"/>
                    <a:pt x="3" y="104375"/>
                  </a:cubicBezTo>
                  <a:cubicBezTo>
                    <a:pt x="247" y="80385"/>
                    <a:pt x="4298" y="56640"/>
                    <a:pt x="8977" y="33209"/>
                  </a:cubicBezTo>
                  <a:cubicBezTo>
                    <a:pt x="13517" y="10476"/>
                    <a:pt x="26123" y="1467"/>
                    <a:pt x="49903" y="24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Graphic 162">
              <a:extLst>
                <a:ext uri="{FF2B5EF4-FFF2-40B4-BE49-F238E27FC236}">
                  <a16:creationId xmlns:a16="http://schemas.microsoft.com/office/drawing/2014/main" id="{CEA51008-B649-427C-A1A8-80A08D5253F6}"/>
                </a:ext>
              </a:extLst>
            </p:cNvPr>
            <p:cNvSpPr/>
            <p:nvPr/>
          </p:nvSpPr>
          <p:spPr>
            <a:xfrm>
              <a:off x="6613293" y="3115812"/>
              <a:ext cx="1414748" cy="1377720"/>
            </a:xfrm>
            <a:custGeom>
              <a:avLst/>
              <a:gdLst>
                <a:gd name="connsiteX0" fmla="*/ 705751 w 1414748"/>
                <a:gd name="connsiteY0" fmla="*/ 1377612 h 1377720"/>
                <a:gd name="connsiteX1" fmla="*/ 169243 w 1414748"/>
                <a:gd name="connsiteY1" fmla="*/ 1135968 h 1377720"/>
                <a:gd name="connsiteX2" fmla="*/ 8787 w 1414748"/>
                <a:gd name="connsiteY2" fmla="*/ 795744 h 1377720"/>
                <a:gd name="connsiteX3" fmla="*/ 159186 w 1414748"/>
                <a:gd name="connsiteY3" fmla="*/ 254313 h 1377720"/>
                <a:gd name="connsiteX4" fmla="*/ 578398 w 1414748"/>
                <a:gd name="connsiteY4" fmla="*/ 12319 h 1377720"/>
                <a:gd name="connsiteX5" fmla="*/ 1105512 w 1414748"/>
                <a:gd name="connsiteY5" fmla="*/ 120535 h 1377720"/>
                <a:gd name="connsiteX6" fmla="*/ 1402959 w 1414748"/>
                <a:gd name="connsiteY6" fmla="*/ 567823 h 1377720"/>
                <a:gd name="connsiteX7" fmla="*/ 1259543 w 1414748"/>
                <a:gd name="connsiteY7" fmla="*/ 1118473 h 1377720"/>
                <a:gd name="connsiteX8" fmla="*/ 871864 w 1414748"/>
                <a:gd name="connsiteY8" fmla="*/ 1359035 h 1377720"/>
                <a:gd name="connsiteX9" fmla="*/ 705751 w 1414748"/>
                <a:gd name="connsiteY9" fmla="*/ 1377612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748" h="1377720">
                  <a:moveTo>
                    <a:pt x="705751" y="1377612"/>
                  </a:moveTo>
                  <a:cubicBezTo>
                    <a:pt x="492146" y="1374470"/>
                    <a:pt x="311890" y="1295621"/>
                    <a:pt x="169243" y="1135968"/>
                  </a:cubicBezTo>
                  <a:cubicBezTo>
                    <a:pt x="82537" y="1038926"/>
                    <a:pt x="28516" y="924982"/>
                    <a:pt x="8787" y="795744"/>
                  </a:cubicBezTo>
                  <a:cubicBezTo>
                    <a:pt x="-22152" y="592825"/>
                    <a:pt x="28761" y="411522"/>
                    <a:pt x="159186" y="254313"/>
                  </a:cubicBezTo>
                  <a:cubicBezTo>
                    <a:pt x="268380" y="122666"/>
                    <a:pt x="409596" y="42315"/>
                    <a:pt x="578398" y="12319"/>
                  </a:cubicBezTo>
                  <a:cubicBezTo>
                    <a:pt x="768257" y="-21413"/>
                    <a:pt x="945195" y="13960"/>
                    <a:pt x="1105512" y="120535"/>
                  </a:cubicBezTo>
                  <a:cubicBezTo>
                    <a:pt x="1266388" y="227495"/>
                    <a:pt x="1368772" y="377091"/>
                    <a:pt x="1402959" y="567823"/>
                  </a:cubicBezTo>
                  <a:cubicBezTo>
                    <a:pt x="1439555" y="772034"/>
                    <a:pt x="1390737" y="957074"/>
                    <a:pt x="1259543" y="1118473"/>
                  </a:cubicBezTo>
                  <a:cubicBezTo>
                    <a:pt x="1158311" y="1242962"/>
                    <a:pt x="1027676" y="1321776"/>
                    <a:pt x="871864" y="1359035"/>
                  </a:cubicBezTo>
                  <a:cubicBezTo>
                    <a:pt x="817354" y="1372060"/>
                    <a:pt x="762076" y="1378660"/>
                    <a:pt x="705751" y="1377612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Graphic 162">
              <a:extLst>
                <a:ext uri="{FF2B5EF4-FFF2-40B4-BE49-F238E27FC236}">
                  <a16:creationId xmlns:a16="http://schemas.microsoft.com/office/drawing/2014/main" id="{05436BC4-8476-448D-ABE3-3E12D7B0EED5}"/>
                </a:ext>
              </a:extLst>
            </p:cNvPr>
            <p:cNvSpPr/>
            <p:nvPr/>
          </p:nvSpPr>
          <p:spPr>
            <a:xfrm>
              <a:off x="4995397" y="2250212"/>
              <a:ext cx="181838" cy="181473"/>
            </a:xfrm>
            <a:custGeom>
              <a:avLst/>
              <a:gdLst>
                <a:gd name="connsiteX0" fmla="*/ 159807 w 181838"/>
                <a:gd name="connsiteY0" fmla="*/ 30939 h 181473"/>
                <a:gd name="connsiteX1" fmla="*/ 180200 w 181838"/>
                <a:gd name="connsiteY1" fmla="*/ 85065 h 181473"/>
                <a:gd name="connsiteX2" fmla="*/ 147026 w 181838"/>
                <a:gd name="connsiteY2" fmla="*/ 148654 h 181473"/>
                <a:gd name="connsiteX3" fmla="*/ 93983 w 181838"/>
                <a:gd name="connsiteY3" fmla="*/ 175577 h 181473"/>
                <a:gd name="connsiteX4" fmla="*/ 28997 w 181838"/>
                <a:gd name="connsiteY4" fmla="*/ 148445 h 181473"/>
                <a:gd name="connsiteX5" fmla="*/ 3646 w 181838"/>
                <a:gd name="connsiteY5" fmla="*/ 79268 h 181473"/>
                <a:gd name="connsiteX6" fmla="*/ 35562 w 181838"/>
                <a:gd name="connsiteY6" fmla="*/ 17321 h 181473"/>
                <a:gd name="connsiteX7" fmla="*/ 105681 w 181838"/>
                <a:gd name="connsiteY7" fmla="*/ 1083 h 181473"/>
                <a:gd name="connsiteX8" fmla="*/ 159807 w 181838"/>
                <a:gd name="connsiteY8" fmla="*/ 30939 h 18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838" h="181473">
                  <a:moveTo>
                    <a:pt x="159807" y="30939"/>
                  </a:moveTo>
                  <a:cubicBezTo>
                    <a:pt x="169200" y="51577"/>
                    <a:pt x="172657" y="66488"/>
                    <a:pt x="180200" y="85065"/>
                  </a:cubicBezTo>
                  <a:cubicBezTo>
                    <a:pt x="185473" y="119566"/>
                    <a:pt x="178943" y="132207"/>
                    <a:pt x="147026" y="148654"/>
                  </a:cubicBezTo>
                  <a:cubicBezTo>
                    <a:pt x="129392" y="157733"/>
                    <a:pt x="112002" y="167336"/>
                    <a:pt x="93983" y="175577"/>
                  </a:cubicBezTo>
                  <a:cubicBezTo>
                    <a:pt x="64336" y="189161"/>
                    <a:pt x="40416" y="178929"/>
                    <a:pt x="28997" y="148445"/>
                  </a:cubicBezTo>
                  <a:cubicBezTo>
                    <a:pt x="20407" y="125432"/>
                    <a:pt x="11922" y="102385"/>
                    <a:pt x="3646" y="79268"/>
                  </a:cubicBezTo>
                  <a:cubicBezTo>
                    <a:pt x="-6795" y="50250"/>
                    <a:pt x="5601" y="25492"/>
                    <a:pt x="35562" y="17321"/>
                  </a:cubicBezTo>
                  <a:cubicBezTo>
                    <a:pt x="58714" y="11035"/>
                    <a:pt x="82180" y="5867"/>
                    <a:pt x="105681" y="1083"/>
                  </a:cubicBezTo>
                  <a:cubicBezTo>
                    <a:pt x="128693" y="-3596"/>
                    <a:pt x="146991" y="6984"/>
                    <a:pt x="159807" y="3093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Graphic 162">
              <a:extLst>
                <a:ext uri="{FF2B5EF4-FFF2-40B4-BE49-F238E27FC236}">
                  <a16:creationId xmlns:a16="http://schemas.microsoft.com/office/drawing/2014/main" id="{BC2775FA-87E9-4210-BD7E-8E60986E3180}"/>
                </a:ext>
              </a:extLst>
            </p:cNvPr>
            <p:cNvSpPr/>
            <p:nvPr/>
          </p:nvSpPr>
          <p:spPr>
            <a:xfrm>
              <a:off x="9508996" y="2514996"/>
              <a:ext cx="167685" cy="163894"/>
            </a:xfrm>
            <a:custGeom>
              <a:avLst/>
              <a:gdLst>
                <a:gd name="connsiteX0" fmla="*/ 2520 w 167685"/>
                <a:gd name="connsiteY0" fmla="*/ 74218 h 163894"/>
                <a:gd name="connsiteX1" fmla="*/ 23926 w 167685"/>
                <a:gd name="connsiteY1" fmla="*/ 25365 h 163894"/>
                <a:gd name="connsiteX2" fmla="*/ 79134 w 167685"/>
                <a:gd name="connsiteY2" fmla="*/ 2632 h 163894"/>
                <a:gd name="connsiteX3" fmla="*/ 136542 w 167685"/>
                <a:gd name="connsiteY3" fmla="*/ 18102 h 163894"/>
                <a:gd name="connsiteX4" fmla="*/ 162697 w 167685"/>
                <a:gd name="connsiteY4" fmla="*/ 75615 h 163894"/>
                <a:gd name="connsiteX5" fmla="*/ 136193 w 167685"/>
                <a:gd name="connsiteY5" fmla="*/ 137562 h 163894"/>
                <a:gd name="connsiteX6" fmla="*/ 76166 w 167685"/>
                <a:gd name="connsiteY6" fmla="*/ 158095 h 163894"/>
                <a:gd name="connsiteX7" fmla="*/ 22669 w 167685"/>
                <a:gd name="connsiteY7" fmla="*/ 128728 h 163894"/>
                <a:gd name="connsiteX8" fmla="*/ 2520 w 167685"/>
                <a:gd name="connsiteY8" fmla="*/ 74218 h 1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85" h="163894">
                  <a:moveTo>
                    <a:pt x="2520" y="74218"/>
                  </a:moveTo>
                  <a:cubicBezTo>
                    <a:pt x="7548" y="57177"/>
                    <a:pt x="17675" y="42022"/>
                    <a:pt x="23926" y="25365"/>
                  </a:cubicBezTo>
                  <a:cubicBezTo>
                    <a:pt x="38837" y="1515"/>
                    <a:pt x="51897" y="-4072"/>
                    <a:pt x="79134" y="2632"/>
                  </a:cubicBezTo>
                  <a:cubicBezTo>
                    <a:pt x="98375" y="7346"/>
                    <a:pt x="117686" y="12096"/>
                    <a:pt x="136542" y="18102"/>
                  </a:cubicBezTo>
                  <a:cubicBezTo>
                    <a:pt x="165456" y="27321"/>
                    <a:pt x="174395" y="47714"/>
                    <a:pt x="162697" y="75615"/>
                  </a:cubicBezTo>
                  <a:cubicBezTo>
                    <a:pt x="154002" y="96322"/>
                    <a:pt x="145272" y="117029"/>
                    <a:pt x="136193" y="137562"/>
                  </a:cubicBezTo>
                  <a:cubicBezTo>
                    <a:pt x="125333" y="162111"/>
                    <a:pt x="100051" y="170771"/>
                    <a:pt x="76166" y="158095"/>
                  </a:cubicBezTo>
                  <a:cubicBezTo>
                    <a:pt x="58182" y="148562"/>
                    <a:pt x="40408" y="138680"/>
                    <a:pt x="22669" y="128728"/>
                  </a:cubicBezTo>
                  <a:cubicBezTo>
                    <a:pt x="1856" y="117064"/>
                    <a:pt x="-3975" y="101001"/>
                    <a:pt x="2520" y="74218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Graphic 162">
              <a:extLst>
                <a:ext uri="{FF2B5EF4-FFF2-40B4-BE49-F238E27FC236}">
                  <a16:creationId xmlns:a16="http://schemas.microsoft.com/office/drawing/2014/main" id="{6636025E-2E9D-4C30-826E-6052DBF2D124}"/>
                </a:ext>
              </a:extLst>
            </p:cNvPr>
            <p:cNvSpPr/>
            <p:nvPr/>
          </p:nvSpPr>
          <p:spPr>
            <a:xfrm rot="446092">
              <a:off x="6564878" y="2352555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Graphic 162">
              <a:extLst>
                <a:ext uri="{FF2B5EF4-FFF2-40B4-BE49-F238E27FC236}">
                  <a16:creationId xmlns:a16="http://schemas.microsoft.com/office/drawing/2014/main" id="{A11BE49C-89EC-4B5B-AF18-F0A889385996}"/>
                </a:ext>
              </a:extLst>
            </p:cNvPr>
            <p:cNvSpPr/>
            <p:nvPr/>
          </p:nvSpPr>
          <p:spPr>
            <a:xfrm>
              <a:off x="6559381" y="2267797"/>
              <a:ext cx="589713" cy="188243"/>
            </a:xfrm>
            <a:custGeom>
              <a:avLst/>
              <a:gdLst>
                <a:gd name="connsiteX0" fmla="*/ 15243 w 589713"/>
                <a:gd name="connsiteY0" fmla="*/ 54595 h 188243"/>
                <a:gd name="connsiteX1" fmla="*/ 163233 w 589713"/>
                <a:gd name="connsiteY1" fmla="*/ 73522 h 188243"/>
                <a:gd name="connsiteX2" fmla="*/ 167109 w 589713"/>
                <a:gd name="connsiteY2" fmla="*/ 77258 h 188243"/>
                <a:gd name="connsiteX3" fmla="*/ 161976 w 589713"/>
                <a:gd name="connsiteY3" fmla="*/ 111829 h 188243"/>
                <a:gd name="connsiteX4" fmla="*/ 158239 w 589713"/>
                <a:gd name="connsiteY4" fmla="*/ 147447 h 188243"/>
                <a:gd name="connsiteX5" fmla="*/ 162220 w 589713"/>
                <a:gd name="connsiteY5" fmla="*/ 156840 h 188243"/>
                <a:gd name="connsiteX6" fmla="*/ 188620 w 589713"/>
                <a:gd name="connsiteY6" fmla="*/ 160332 h 188243"/>
                <a:gd name="connsiteX7" fmla="*/ 196581 w 589713"/>
                <a:gd name="connsiteY7" fmla="*/ 145038 h 188243"/>
                <a:gd name="connsiteX8" fmla="*/ 203391 w 589713"/>
                <a:gd name="connsiteY8" fmla="*/ 82601 h 188243"/>
                <a:gd name="connsiteX9" fmla="*/ 207581 w 589713"/>
                <a:gd name="connsiteY9" fmla="*/ 78620 h 188243"/>
                <a:gd name="connsiteX10" fmla="*/ 373904 w 589713"/>
                <a:gd name="connsiteY10" fmla="*/ 100096 h 188243"/>
                <a:gd name="connsiteX11" fmla="*/ 377745 w 589713"/>
                <a:gd name="connsiteY11" fmla="*/ 106277 h 188243"/>
                <a:gd name="connsiteX12" fmla="*/ 369748 w 589713"/>
                <a:gd name="connsiteY12" fmla="*/ 176011 h 188243"/>
                <a:gd name="connsiteX13" fmla="*/ 374498 w 589713"/>
                <a:gd name="connsiteY13" fmla="*/ 184218 h 188243"/>
                <a:gd name="connsiteX14" fmla="*/ 402538 w 589713"/>
                <a:gd name="connsiteY14" fmla="*/ 188233 h 188243"/>
                <a:gd name="connsiteX15" fmla="*/ 407392 w 589713"/>
                <a:gd name="connsiteY15" fmla="*/ 184357 h 188243"/>
                <a:gd name="connsiteX16" fmla="*/ 415843 w 589713"/>
                <a:gd name="connsiteY16" fmla="*/ 110502 h 188243"/>
                <a:gd name="connsiteX17" fmla="*/ 421849 w 589713"/>
                <a:gd name="connsiteY17" fmla="*/ 105613 h 188243"/>
                <a:gd name="connsiteX18" fmla="*/ 566905 w 589713"/>
                <a:gd name="connsiteY18" fmla="*/ 124435 h 188243"/>
                <a:gd name="connsiteX19" fmla="*/ 587194 w 589713"/>
                <a:gd name="connsiteY19" fmla="*/ 108581 h 188243"/>
                <a:gd name="connsiteX20" fmla="*/ 589394 w 589713"/>
                <a:gd name="connsiteY20" fmla="*/ 90458 h 188243"/>
                <a:gd name="connsiteX21" fmla="*/ 574693 w 589713"/>
                <a:gd name="connsiteY21" fmla="*/ 70204 h 188243"/>
                <a:gd name="connsiteX22" fmla="*/ 22227 w 589713"/>
                <a:gd name="connsiteY22" fmla="*/ 225 h 188243"/>
                <a:gd name="connsiteX23" fmla="*/ 2183 w 589713"/>
                <a:gd name="connsiteY23" fmla="*/ 16393 h 188243"/>
                <a:gd name="connsiteX24" fmla="*/ 262 w 589713"/>
                <a:gd name="connsiteY24" fmla="*/ 34516 h 188243"/>
                <a:gd name="connsiteX25" fmla="*/ 15243 w 589713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13" h="188243">
                  <a:moveTo>
                    <a:pt x="15243" y="54595"/>
                  </a:moveTo>
                  <a:cubicBezTo>
                    <a:pt x="18141" y="54944"/>
                    <a:pt x="145389" y="71182"/>
                    <a:pt x="163233" y="73522"/>
                  </a:cubicBezTo>
                  <a:cubicBezTo>
                    <a:pt x="165398" y="73801"/>
                    <a:pt x="167947" y="72823"/>
                    <a:pt x="167109" y="77258"/>
                  </a:cubicBezTo>
                  <a:cubicBezTo>
                    <a:pt x="164979" y="88712"/>
                    <a:pt x="163408" y="100270"/>
                    <a:pt x="161976" y="111829"/>
                  </a:cubicBezTo>
                  <a:cubicBezTo>
                    <a:pt x="160509" y="123667"/>
                    <a:pt x="159357" y="135539"/>
                    <a:pt x="158239" y="147447"/>
                  </a:cubicBezTo>
                  <a:cubicBezTo>
                    <a:pt x="157716" y="152999"/>
                    <a:pt x="156912" y="155548"/>
                    <a:pt x="162220" y="156840"/>
                  </a:cubicBezTo>
                  <a:cubicBezTo>
                    <a:pt x="166585" y="157888"/>
                    <a:pt x="184115" y="160123"/>
                    <a:pt x="188620" y="160332"/>
                  </a:cubicBezTo>
                  <a:cubicBezTo>
                    <a:pt x="194975" y="160996"/>
                    <a:pt x="195394" y="157818"/>
                    <a:pt x="196581" y="145038"/>
                  </a:cubicBezTo>
                  <a:cubicBezTo>
                    <a:pt x="198676" y="123108"/>
                    <a:pt x="200946" y="103553"/>
                    <a:pt x="203391" y="82601"/>
                  </a:cubicBezTo>
                  <a:cubicBezTo>
                    <a:pt x="203461" y="79493"/>
                    <a:pt x="204334" y="78201"/>
                    <a:pt x="207581" y="78620"/>
                  </a:cubicBezTo>
                  <a:cubicBezTo>
                    <a:pt x="225181" y="80960"/>
                    <a:pt x="357387" y="97861"/>
                    <a:pt x="373904" y="100096"/>
                  </a:cubicBezTo>
                  <a:cubicBezTo>
                    <a:pt x="378513" y="100724"/>
                    <a:pt x="378129" y="103029"/>
                    <a:pt x="377745" y="106277"/>
                  </a:cubicBezTo>
                  <a:cubicBezTo>
                    <a:pt x="375475" y="126286"/>
                    <a:pt x="372333" y="156037"/>
                    <a:pt x="369748" y="176011"/>
                  </a:cubicBezTo>
                  <a:cubicBezTo>
                    <a:pt x="368491" y="183729"/>
                    <a:pt x="369329" y="183205"/>
                    <a:pt x="374498" y="184218"/>
                  </a:cubicBezTo>
                  <a:cubicBezTo>
                    <a:pt x="383786" y="186033"/>
                    <a:pt x="392202" y="187256"/>
                    <a:pt x="402538" y="188233"/>
                  </a:cubicBezTo>
                  <a:cubicBezTo>
                    <a:pt x="405541" y="188373"/>
                    <a:pt x="407392" y="187046"/>
                    <a:pt x="407392" y="184357"/>
                  </a:cubicBezTo>
                  <a:cubicBezTo>
                    <a:pt x="410081" y="162009"/>
                    <a:pt x="413503" y="132885"/>
                    <a:pt x="415843" y="110502"/>
                  </a:cubicBezTo>
                  <a:cubicBezTo>
                    <a:pt x="416331" y="105962"/>
                    <a:pt x="418077" y="105124"/>
                    <a:pt x="421849" y="105613"/>
                  </a:cubicBezTo>
                  <a:cubicBezTo>
                    <a:pt x="435782" y="107429"/>
                    <a:pt x="560375" y="123457"/>
                    <a:pt x="566905" y="124435"/>
                  </a:cubicBezTo>
                  <a:cubicBezTo>
                    <a:pt x="578220" y="126111"/>
                    <a:pt x="585867" y="120140"/>
                    <a:pt x="587194" y="108581"/>
                  </a:cubicBezTo>
                  <a:cubicBezTo>
                    <a:pt x="587892" y="102540"/>
                    <a:pt x="588416" y="96464"/>
                    <a:pt x="589394" y="90458"/>
                  </a:cubicBezTo>
                  <a:cubicBezTo>
                    <a:pt x="591175" y="79668"/>
                    <a:pt x="585413" y="71636"/>
                    <a:pt x="574693" y="70204"/>
                  </a:cubicBezTo>
                  <a:cubicBezTo>
                    <a:pt x="568163" y="69331"/>
                    <a:pt x="28757" y="1098"/>
                    <a:pt x="22227" y="225"/>
                  </a:cubicBezTo>
                  <a:cubicBezTo>
                    <a:pt x="10913" y="-1276"/>
                    <a:pt x="3335" y="4800"/>
                    <a:pt x="2183" y="16393"/>
                  </a:cubicBezTo>
                  <a:cubicBezTo>
                    <a:pt x="1589" y="22434"/>
                    <a:pt x="1135" y="28510"/>
                    <a:pt x="262" y="34516"/>
                  </a:cubicBezTo>
                  <a:cubicBezTo>
                    <a:pt x="-1344" y="45411"/>
                    <a:pt x="4523" y="53338"/>
                    <a:pt x="15243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Graphic 162">
              <a:extLst>
                <a:ext uri="{FF2B5EF4-FFF2-40B4-BE49-F238E27FC236}">
                  <a16:creationId xmlns:a16="http://schemas.microsoft.com/office/drawing/2014/main" id="{DF62153F-6A93-465B-A64D-9673FC7AAF91}"/>
                </a:ext>
              </a:extLst>
            </p:cNvPr>
            <p:cNvSpPr/>
            <p:nvPr/>
          </p:nvSpPr>
          <p:spPr>
            <a:xfrm>
              <a:off x="6496363" y="2656250"/>
              <a:ext cx="589698" cy="188243"/>
            </a:xfrm>
            <a:custGeom>
              <a:avLst/>
              <a:gdLst>
                <a:gd name="connsiteX0" fmla="*/ 574471 w 589698"/>
                <a:gd name="connsiteY0" fmla="*/ 133648 h 188243"/>
                <a:gd name="connsiteX1" fmla="*/ 426481 w 589698"/>
                <a:gd name="connsiteY1" fmla="*/ 114721 h 188243"/>
                <a:gd name="connsiteX2" fmla="*/ 422605 w 589698"/>
                <a:gd name="connsiteY2" fmla="*/ 110985 h 188243"/>
                <a:gd name="connsiteX3" fmla="*/ 427738 w 589698"/>
                <a:gd name="connsiteY3" fmla="*/ 76414 h 188243"/>
                <a:gd name="connsiteX4" fmla="*/ 431474 w 589698"/>
                <a:gd name="connsiteY4" fmla="*/ 40796 h 188243"/>
                <a:gd name="connsiteX5" fmla="*/ 427493 w 589698"/>
                <a:gd name="connsiteY5" fmla="*/ 31403 h 188243"/>
                <a:gd name="connsiteX6" fmla="*/ 401094 w 589698"/>
                <a:gd name="connsiteY6" fmla="*/ 27911 h 188243"/>
                <a:gd name="connsiteX7" fmla="*/ 393132 w 589698"/>
                <a:gd name="connsiteY7" fmla="*/ 43206 h 188243"/>
                <a:gd name="connsiteX8" fmla="*/ 386323 w 589698"/>
                <a:gd name="connsiteY8" fmla="*/ 105642 h 188243"/>
                <a:gd name="connsiteX9" fmla="*/ 382133 w 589698"/>
                <a:gd name="connsiteY9" fmla="*/ 109623 h 188243"/>
                <a:gd name="connsiteX10" fmla="*/ 215810 w 589698"/>
                <a:gd name="connsiteY10" fmla="*/ 88147 h 188243"/>
                <a:gd name="connsiteX11" fmla="*/ 211969 w 589698"/>
                <a:gd name="connsiteY11" fmla="*/ 81967 h 188243"/>
                <a:gd name="connsiteX12" fmla="*/ 219965 w 589698"/>
                <a:gd name="connsiteY12" fmla="*/ 12232 h 188243"/>
                <a:gd name="connsiteX13" fmla="*/ 215216 w 589698"/>
                <a:gd name="connsiteY13" fmla="*/ 4026 h 188243"/>
                <a:gd name="connsiteX14" fmla="*/ 187175 w 589698"/>
                <a:gd name="connsiteY14" fmla="*/ 10 h 188243"/>
                <a:gd name="connsiteX15" fmla="*/ 182322 w 589698"/>
                <a:gd name="connsiteY15" fmla="*/ 3886 h 188243"/>
                <a:gd name="connsiteX16" fmla="*/ 173871 w 589698"/>
                <a:gd name="connsiteY16" fmla="*/ 77741 h 188243"/>
                <a:gd name="connsiteX17" fmla="*/ 167865 w 589698"/>
                <a:gd name="connsiteY17" fmla="*/ 82630 h 188243"/>
                <a:gd name="connsiteX18" fmla="*/ 22808 w 589698"/>
                <a:gd name="connsiteY18" fmla="*/ 63808 h 188243"/>
                <a:gd name="connsiteX19" fmla="*/ 2520 w 589698"/>
                <a:gd name="connsiteY19" fmla="*/ 79662 h 188243"/>
                <a:gd name="connsiteX20" fmla="*/ 320 w 589698"/>
                <a:gd name="connsiteY20" fmla="*/ 97785 h 188243"/>
                <a:gd name="connsiteX21" fmla="*/ 14986 w 589698"/>
                <a:gd name="connsiteY21" fmla="*/ 118039 h 188243"/>
                <a:gd name="connsiteX22" fmla="*/ 567452 w 589698"/>
                <a:gd name="connsiteY22" fmla="*/ 188018 h 188243"/>
                <a:gd name="connsiteX23" fmla="*/ 587496 w 589698"/>
                <a:gd name="connsiteY23" fmla="*/ 171850 h 188243"/>
                <a:gd name="connsiteX24" fmla="*/ 589416 w 589698"/>
                <a:gd name="connsiteY24" fmla="*/ 153692 h 188243"/>
                <a:gd name="connsiteX25" fmla="*/ 574471 w 589698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133648"/>
                  </a:moveTo>
                  <a:cubicBezTo>
                    <a:pt x="571572" y="133299"/>
                    <a:pt x="444325" y="117061"/>
                    <a:pt x="426481" y="114721"/>
                  </a:cubicBezTo>
                  <a:cubicBezTo>
                    <a:pt x="424316" y="114442"/>
                    <a:pt x="421767" y="115420"/>
                    <a:pt x="422605" y="110985"/>
                  </a:cubicBezTo>
                  <a:cubicBezTo>
                    <a:pt x="424735" y="99531"/>
                    <a:pt x="426306" y="87973"/>
                    <a:pt x="427738" y="76414"/>
                  </a:cubicBezTo>
                  <a:cubicBezTo>
                    <a:pt x="429204" y="64577"/>
                    <a:pt x="430357" y="52704"/>
                    <a:pt x="431474" y="40796"/>
                  </a:cubicBezTo>
                  <a:cubicBezTo>
                    <a:pt x="431998" y="35244"/>
                    <a:pt x="432801" y="32695"/>
                    <a:pt x="427493" y="31403"/>
                  </a:cubicBezTo>
                  <a:cubicBezTo>
                    <a:pt x="423128" y="30355"/>
                    <a:pt x="405599" y="28120"/>
                    <a:pt x="401094" y="27911"/>
                  </a:cubicBezTo>
                  <a:cubicBezTo>
                    <a:pt x="394739" y="27247"/>
                    <a:pt x="394320" y="30425"/>
                    <a:pt x="393132" y="43206"/>
                  </a:cubicBezTo>
                  <a:cubicBezTo>
                    <a:pt x="391037" y="65135"/>
                    <a:pt x="388767" y="84690"/>
                    <a:pt x="386323" y="105642"/>
                  </a:cubicBezTo>
                  <a:cubicBezTo>
                    <a:pt x="386253" y="108750"/>
                    <a:pt x="385380" y="110042"/>
                    <a:pt x="382133" y="109623"/>
                  </a:cubicBezTo>
                  <a:cubicBezTo>
                    <a:pt x="364533" y="107284"/>
                    <a:pt x="232327" y="90382"/>
                    <a:pt x="215810" y="88147"/>
                  </a:cubicBezTo>
                  <a:cubicBezTo>
                    <a:pt x="211200" y="87519"/>
                    <a:pt x="211584" y="85214"/>
                    <a:pt x="211969" y="81967"/>
                  </a:cubicBezTo>
                  <a:cubicBezTo>
                    <a:pt x="214238" y="61958"/>
                    <a:pt x="217381" y="32206"/>
                    <a:pt x="219965" y="12232"/>
                  </a:cubicBezTo>
                  <a:cubicBezTo>
                    <a:pt x="221222" y="4515"/>
                    <a:pt x="220384" y="5038"/>
                    <a:pt x="215216" y="4026"/>
                  </a:cubicBezTo>
                  <a:cubicBezTo>
                    <a:pt x="205927" y="2210"/>
                    <a:pt x="197512" y="988"/>
                    <a:pt x="187175" y="10"/>
                  </a:cubicBezTo>
                  <a:cubicBezTo>
                    <a:pt x="184172" y="-130"/>
                    <a:pt x="182322" y="1197"/>
                    <a:pt x="182322" y="3886"/>
                  </a:cubicBezTo>
                  <a:cubicBezTo>
                    <a:pt x="179633" y="26235"/>
                    <a:pt x="176211" y="55358"/>
                    <a:pt x="173871" y="77741"/>
                  </a:cubicBezTo>
                  <a:cubicBezTo>
                    <a:pt x="173382" y="82281"/>
                    <a:pt x="171636" y="83119"/>
                    <a:pt x="167865" y="82630"/>
                  </a:cubicBezTo>
                  <a:cubicBezTo>
                    <a:pt x="153932" y="80814"/>
                    <a:pt x="29338" y="64786"/>
                    <a:pt x="22808" y="63808"/>
                  </a:cubicBezTo>
                  <a:cubicBezTo>
                    <a:pt x="11494" y="62132"/>
                    <a:pt x="3847" y="68104"/>
                    <a:pt x="2520" y="79662"/>
                  </a:cubicBezTo>
                  <a:cubicBezTo>
                    <a:pt x="1821" y="85703"/>
                    <a:pt x="1298" y="91779"/>
                    <a:pt x="320" y="97785"/>
                  </a:cubicBezTo>
                  <a:cubicBezTo>
                    <a:pt x="-1461" y="108576"/>
                    <a:pt x="4301" y="116607"/>
                    <a:pt x="14986" y="118039"/>
                  </a:cubicBezTo>
                  <a:cubicBezTo>
                    <a:pt x="21516" y="118912"/>
                    <a:pt x="560922" y="187145"/>
                    <a:pt x="567452" y="188018"/>
                  </a:cubicBezTo>
                  <a:cubicBezTo>
                    <a:pt x="578766" y="189520"/>
                    <a:pt x="586343" y="183444"/>
                    <a:pt x="587496" y="171850"/>
                  </a:cubicBezTo>
                  <a:cubicBezTo>
                    <a:pt x="588089" y="165809"/>
                    <a:pt x="588543" y="159733"/>
                    <a:pt x="589416" y="153692"/>
                  </a:cubicBezTo>
                  <a:cubicBezTo>
                    <a:pt x="591093" y="142832"/>
                    <a:pt x="585191" y="134905"/>
                    <a:pt x="574471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Graphic 162">
              <a:extLst>
                <a:ext uri="{FF2B5EF4-FFF2-40B4-BE49-F238E27FC236}">
                  <a16:creationId xmlns:a16="http://schemas.microsoft.com/office/drawing/2014/main" id="{E0B07554-9F94-4D0A-A445-7B0B87219E4D}"/>
                </a:ext>
              </a:extLst>
            </p:cNvPr>
            <p:cNvSpPr/>
            <p:nvPr/>
          </p:nvSpPr>
          <p:spPr>
            <a:xfrm>
              <a:off x="6542462" y="3035698"/>
              <a:ext cx="1537936" cy="1537936"/>
            </a:xfrm>
            <a:custGeom>
              <a:avLst/>
              <a:gdLst>
                <a:gd name="connsiteX0" fmla="*/ 1537937 w 1537936"/>
                <a:gd name="connsiteY0" fmla="*/ 768968 h 1537936"/>
                <a:gd name="connsiteX1" fmla="*/ 768968 w 1537936"/>
                <a:gd name="connsiteY1" fmla="*/ 1537937 h 1537936"/>
                <a:gd name="connsiteX2" fmla="*/ 0 w 1537936"/>
                <a:gd name="connsiteY2" fmla="*/ 768968 h 1537936"/>
                <a:gd name="connsiteX3" fmla="*/ 768968 w 1537936"/>
                <a:gd name="connsiteY3" fmla="*/ 0 h 1537936"/>
                <a:gd name="connsiteX4" fmla="*/ 1537937 w 1537936"/>
                <a:gd name="connsiteY4" fmla="*/ 768968 h 15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936" h="1537936">
                  <a:moveTo>
                    <a:pt x="1537937" y="768968"/>
                  </a:moveTo>
                  <a:cubicBezTo>
                    <a:pt x="1537937" y="1193658"/>
                    <a:pt x="1193658" y="1537937"/>
                    <a:pt x="768968" y="1537937"/>
                  </a:cubicBezTo>
                  <a:cubicBezTo>
                    <a:pt x="344279" y="1537937"/>
                    <a:pt x="0" y="1193658"/>
                    <a:pt x="0" y="768968"/>
                  </a:cubicBezTo>
                  <a:cubicBezTo>
                    <a:pt x="0" y="344279"/>
                    <a:pt x="344279" y="0"/>
                    <a:pt x="768968" y="0"/>
                  </a:cubicBezTo>
                  <a:cubicBezTo>
                    <a:pt x="1193658" y="0"/>
                    <a:pt x="1537937" y="344279"/>
                    <a:pt x="1537937" y="768968"/>
                  </a:cubicBez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Graphic 162">
              <a:extLst>
                <a:ext uri="{FF2B5EF4-FFF2-40B4-BE49-F238E27FC236}">
                  <a16:creationId xmlns:a16="http://schemas.microsoft.com/office/drawing/2014/main" id="{473EE77C-5541-409D-9DDD-153B29BAAA7D}"/>
                </a:ext>
              </a:extLst>
            </p:cNvPr>
            <p:cNvSpPr/>
            <p:nvPr/>
          </p:nvSpPr>
          <p:spPr>
            <a:xfrm>
              <a:off x="6590058" y="3090138"/>
              <a:ext cx="1429056" cy="1429056"/>
            </a:xfrm>
            <a:custGeom>
              <a:avLst/>
              <a:gdLst>
                <a:gd name="connsiteX0" fmla="*/ 1429057 w 1429056"/>
                <a:gd name="connsiteY0" fmla="*/ 714529 h 1429056"/>
                <a:gd name="connsiteX1" fmla="*/ 714529 w 1429056"/>
                <a:gd name="connsiteY1" fmla="*/ 1429057 h 1429056"/>
                <a:gd name="connsiteX2" fmla="*/ 0 w 1429056"/>
                <a:gd name="connsiteY2" fmla="*/ 714529 h 1429056"/>
                <a:gd name="connsiteX3" fmla="*/ 714529 w 1429056"/>
                <a:gd name="connsiteY3" fmla="*/ 0 h 1429056"/>
                <a:gd name="connsiteX4" fmla="*/ 1429057 w 1429056"/>
                <a:gd name="connsiteY4" fmla="*/ 714529 h 14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56" h="1429056">
                  <a:moveTo>
                    <a:pt x="1429057" y="714529"/>
                  </a:moveTo>
                  <a:cubicBezTo>
                    <a:pt x="1429057" y="1109152"/>
                    <a:pt x="1109152" y="1429057"/>
                    <a:pt x="714529" y="1429057"/>
                  </a:cubicBezTo>
                  <a:cubicBezTo>
                    <a:pt x="319905" y="1429057"/>
                    <a:pt x="0" y="1109152"/>
                    <a:pt x="0" y="714529"/>
                  </a:cubicBezTo>
                  <a:cubicBezTo>
                    <a:pt x="0" y="319905"/>
                    <a:pt x="319905" y="0"/>
                    <a:pt x="714529" y="0"/>
                  </a:cubicBezTo>
                  <a:cubicBezTo>
                    <a:pt x="1109152" y="0"/>
                    <a:pt x="1429057" y="319905"/>
                    <a:pt x="1429057" y="714529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55" name="Freeform: Shape 354">
            <a:extLst>
              <a:ext uri="{FF2B5EF4-FFF2-40B4-BE49-F238E27FC236}">
                <a16:creationId xmlns:a16="http://schemas.microsoft.com/office/drawing/2014/main" id="{DF27444D-78D8-4B0A-A7A1-446E5C2582AC}"/>
              </a:ext>
            </a:extLst>
          </p:cNvPr>
          <p:cNvSpPr/>
          <p:nvPr/>
        </p:nvSpPr>
        <p:spPr>
          <a:xfrm rot="507645">
            <a:off x="4624189" y="1104410"/>
            <a:ext cx="919907" cy="1279713"/>
          </a:xfrm>
          <a:custGeom>
            <a:avLst/>
            <a:gdLst/>
            <a:ahLst/>
            <a:cxnLst/>
            <a:rect l="l" t="t" r="r" b="b"/>
            <a:pathLst>
              <a:path w="604242" h="840581">
                <a:moveTo>
                  <a:pt x="317571" y="0"/>
                </a:moveTo>
                <a:cubicBezTo>
                  <a:pt x="414657" y="0"/>
                  <a:pt x="486706" y="25865"/>
                  <a:pt x="533720" y="77595"/>
                </a:cubicBezTo>
                <a:cubicBezTo>
                  <a:pt x="580735" y="129325"/>
                  <a:pt x="604242" y="207993"/>
                  <a:pt x="604242" y="313599"/>
                </a:cubicBezTo>
                <a:lnTo>
                  <a:pt x="604242" y="840581"/>
                </a:lnTo>
                <a:lnTo>
                  <a:pt x="342900" y="840581"/>
                </a:lnTo>
                <a:lnTo>
                  <a:pt x="342900" y="329375"/>
                </a:lnTo>
                <a:cubicBezTo>
                  <a:pt x="342900" y="300627"/>
                  <a:pt x="340060" y="281604"/>
                  <a:pt x="334379" y="272309"/>
                </a:cubicBezTo>
                <a:cubicBezTo>
                  <a:pt x="328699" y="263013"/>
                  <a:pt x="318622" y="258366"/>
                  <a:pt x="304149" y="258366"/>
                </a:cubicBezTo>
                <a:cubicBezTo>
                  <a:pt x="275611" y="258366"/>
                  <a:pt x="261342" y="282035"/>
                  <a:pt x="261342" y="329375"/>
                </a:cubicBezTo>
                <a:lnTo>
                  <a:pt x="261342" y="416719"/>
                </a:lnTo>
                <a:lnTo>
                  <a:pt x="329803" y="416719"/>
                </a:lnTo>
                <a:lnTo>
                  <a:pt x="329803" y="650677"/>
                </a:lnTo>
                <a:lnTo>
                  <a:pt x="261342" y="650677"/>
                </a:lnTo>
                <a:lnTo>
                  <a:pt x="261342" y="840581"/>
                </a:lnTo>
                <a:lnTo>
                  <a:pt x="0" y="840581"/>
                </a:lnTo>
                <a:lnTo>
                  <a:pt x="0" y="321776"/>
                </a:lnTo>
                <a:cubicBezTo>
                  <a:pt x="0" y="220542"/>
                  <a:pt x="27905" y="141604"/>
                  <a:pt x="83716" y="84962"/>
                </a:cubicBezTo>
                <a:cubicBezTo>
                  <a:pt x="139526" y="28321"/>
                  <a:pt x="217478" y="0"/>
                  <a:pt x="31757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57" name="Freeform: Shape 356">
            <a:extLst>
              <a:ext uri="{FF2B5EF4-FFF2-40B4-BE49-F238E27FC236}">
                <a16:creationId xmlns:a16="http://schemas.microsoft.com/office/drawing/2014/main" id="{A0A531CF-98EC-4C8A-B5F3-4B9E0F568501}"/>
              </a:ext>
            </a:extLst>
          </p:cNvPr>
          <p:cNvSpPr/>
          <p:nvPr/>
        </p:nvSpPr>
        <p:spPr>
          <a:xfrm rot="20781687">
            <a:off x="6799340" y="1104410"/>
            <a:ext cx="935314" cy="1279713"/>
          </a:xfrm>
          <a:custGeom>
            <a:avLst/>
            <a:gdLst/>
            <a:ahLst/>
            <a:cxnLst/>
            <a:rect l="l" t="t" r="r" b="b"/>
            <a:pathLst>
              <a:path w="614362" h="840581">
                <a:moveTo>
                  <a:pt x="315348" y="0"/>
                </a:moveTo>
                <a:cubicBezTo>
                  <a:pt x="399739" y="0"/>
                  <a:pt x="470673" y="28443"/>
                  <a:pt x="528149" y="85330"/>
                </a:cubicBezTo>
                <a:cubicBezTo>
                  <a:pt x="585624" y="142216"/>
                  <a:pt x="614362" y="212505"/>
                  <a:pt x="614362" y="296196"/>
                </a:cubicBezTo>
                <a:cubicBezTo>
                  <a:pt x="614362" y="377561"/>
                  <a:pt x="589675" y="437031"/>
                  <a:pt x="540301" y="474604"/>
                </a:cubicBezTo>
                <a:cubicBezTo>
                  <a:pt x="490475" y="535232"/>
                  <a:pt x="418148" y="565547"/>
                  <a:pt x="323319" y="565547"/>
                </a:cubicBezTo>
                <a:lnTo>
                  <a:pt x="275630" y="564765"/>
                </a:lnTo>
                <a:lnTo>
                  <a:pt x="275630" y="332073"/>
                </a:lnTo>
                <a:cubicBezTo>
                  <a:pt x="323254" y="332073"/>
                  <a:pt x="347067" y="317720"/>
                  <a:pt x="347067" y="289015"/>
                </a:cubicBezTo>
                <a:cubicBezTo>
                  <a:pt x="347067" y="263423"/>
                  <a:pt x="332776" y="250627"/>
                  <a:pt x="304195" y="250627"/>
                </a:cubicBezTo>
                <a:cubicBezTo>
                  <a:pt x="275626" y="250627"/>
                  <a:pt x="261342" y="269677"/>
                  <a:pt x="261342" y="307777"/>
                </a:cubicBezTo>
                <a:lnTo>
                  <a:pt x="261342" y="840581"/>
                </a:lnTo>
                <a:lnTo>
                  <a:pt x="0" y="840581"/>
                </a:lnTo>
                <a:lnTo>
                  <a:pt x="0" y="332296"/>
                </a:lnTo>
                <a:cubicBezTo>
                  <a:pt x="0" y="279375"/>
                  <a:pt x="5339" y="235885"/>
                  <a:pt x="16017" y="201825"/>
                </a:cubicBezTo>
                <a:cubicBezTo>
                  <a:pt x="26696" y="167765"/>
                  <a:pt x="44115" y="140897"/>
                  <a:pt x="68274" y="121221"/>
                </a:cubicBezTo>
                <a:cubicBezTo>
                  <a:pt x="99423" y="78414"/>
                  <a:pt x="136827" y="47509"/>
                  <a:pt x="180486" y="28505"/>
                </a:cubicBezTo>
                <a:cubicBezTo>
                  <a:pt x="224145" y="9502"/>
                  <a:pt x="269099" y="0"/>
                  <a:pt x="315348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68" name="Freeform: Shape 367">
            <a:extLst>
              <a:ext uri="{FF2B5EF4-FFF2-40B4-BE49-F238E27FC236}">
                <a16:creationId xmlns:a16="http://schemas.microsoft.com/office/drawing/2014/main" id="{F22864F3-AA76-4D6F-B525-69FF0B72F3C3}"/>
              </a:ext>
            </a:extLst>
          </p:cNvPr>
          <p:cNvSpPr/>
          <p:nvPr/>
        </p:nvSpPr>
        <p:spPr>
          <a:xfrm rot="20377446">
            <a:off x="3488578" y="1135223"/>
            <a:ext cx="920817" cy="1248898"/>
          </a:xfrm>
          <a:custGeom>
            <a:avLst/>
            <a:gdLst>
              <a:gd name="connsiteX0" fmla="*/ 522944 w 920817"/>
              <a:gd name="connsiteY0" fmla="*/ 0 h 1248898"/>
              <a:gd name="connsiteX1" fmla="*/ 920817 w 920817"/>
              <a:gd name="connsiteY1" fmla="*/ 0 h 1248898"/>
              <a:gd name="connsiteX2" fmla="*/ 920817 w 920817"/>
              <a:gd name="connsiteY2" fmla="*/ 1248898 h 1248898"/>
              <a:gd name="connsiteX3" fmla="*/ 522944 w 920817"/>
              <a:gd name="connsiteY3" fmla="*/ 1248898 h 1248898"/>
              <a:gd name="connsiteX4" fmla="*/ 0 w 920817"/>
              <a:gd name="connsiteY4" fmla="*/ 0 h 1248898"/>
              <a:gd name="connsiteX5" fmla="*/ 397871 w 920817"/>
              <a:gd name="connsiteY5" fmla="*/ 0 h 1248898"/>
              <a:gd name="connsiteX6" fmla="*/ 397871 w 920817"/>
              <a:gd name="connsiteY6" fmla="*/ 433217 h 1248898"/>
              <a:gd name="connsiteX7" fmla="*/ 498472 w 920817"/>
              <a:gd name="connsiteY7" fmla="*/ 433217 h 1248898"/>
              <a:gd name="connsiteX8" fmla="*/ 498472 w 920817"/>
              <a:gd name="connsiteY8" fmla="*/ 789398 h 1248898"/>
              <a:gd name="connsiteX9" fmla="*/ 397871 w 920817"/>
              <a:gd name="connsiteY9" fmla="*/ 789398 h 1248898"/>
              <a:gd name="connsiteX10" fmla="*/ 397871 w 920817"/>
              <a:gd name="connsiteY10" fmla="*/ 1248898 h 1248898"/>
              <a:gd name="connsiteX11" fmla="*/ 0 w 920817"/>
              <a:gd name="connsiteY11" fmla="*/ 1248898 h 124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0817" h="1248898">
                <a:moveTo>
                  <a:pt x="522944" y="0"/>
                </a:moveTo>
                <a:lnTo>
                  <a:pt x="920817" y="0"/>
                </a:lnTo>
                <a:lnTo>
                  <a:pt x="920817" y="1248898"/>
                </a:lnTo>
                <a:lnTo>
                  <a:pt x="522944" y="1248898"/>
                </a:lnTo>
                <a:close/>
                <a:moveTo>
                  <a:pt x="0" y="0"/>
                </a:moveTo>
                <a:lnTo>
                  <a:pt x="397871" y="0"/>
                </a:lnTo>
                <a:lnTo>
                  <a:pt x="397871" y="433217"/>
                </a:lnTo>
                <a:lnTo>
                  <a:pt x="498472" y="433217"/>
                </a:lnTo>
                <a:lnTo>
                  <a:pt x="498472" y="789398"/>
                </a:lnTo>
                <a:lnTo>
                  <a:pt x="397871" y="789398"/>
                </a:lnTo>
                <a:lnTo>
                  <a:pt x="397871" y="1248898"/>
                </a:lnTo>
                <a:lnTo>
                  <a:pt x="0" y="1248898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7F2F0C0-7C92-4A38-A05A-82E7886E02DF}"/>
              </a:ext>
            </a:extLst>
          </p:cNvPr>
          <p:cNvGrpSpPr/>
          <p:nvPr/>
        </p:nvGrpSpPr>
        <p:grpSpPr>
          <a:xfrm rot="1284956">
            <a:off x="5373724" y="545204"/>
            <a:ext cx="729623" cy="1056215"/>
            <a:chOff x="5293990" y="1900827"/>
            <a:chExt cx="825158" cy="1194513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D1FA326-BB49-427A-B91F-B01F6F56A192}"/>
                </a:ext>
              </a:extLst>
            </p:cNvPr>
            <p:cNvSpPr/>
            <p:nvPr/>
          </p:nvSpPr>
          <p:spPr>
            <a:xfrm>
              <a:off x="5293990" y="1900827"/>
              <a:ext cx="825158" cy="1194513"/>
            </a:xfrm>
            <a:custGeom>
              <a:avLst/>
              <a:gdLst>
                <a:gd name="connsiteX0" fmla="*/ 9525 w 2703851"/>
                <a:gd name="connsiteY0" fmla="*/ 3460433 h 3914141"/>
                <a:gd name="connsiteX1" fmla="*/ 785812 w 2703851"/>
                <a:gd name="connsiteY1" fmla="*/ 3909060 h 3914141"/>
                <a:gd name="connsiteX2" fmla="*/ 9525 w 2703851"/>
                <a:gd name="connsiteY2" fmla="*/ 3460433 h 3914141"/>
                <a:gd name="connsiteX3" fmla="*/ 35242 w 2703851"/>
                <a:gd name="connsiteY3" fmla="*/ 3149918 h 3914141"/>
                <a:gd name="connsiteX4" fmla="*/ 1148715 w 2703851"/>
                <a:gd name="connsiteY4" fmla="*/ 3792855 h 3914141"/>
                <a:gd name="connsiteX5" fmla="*/ 998220 w 2703851"/>
                <a:gd name="connsiteY5" fmla="*/ 3861435 h 3914141"/>
                <a:gd name="connsiteX6" fmla="*/ 0 w 2703851"/>
                <a:gd name="connsiteY6" fmla="*/ 3285173 h 3914141"/>
                <a:gd name="connsiteX7" fmla="*/ 35242 w 2703851"/>
                <a:gd name="connsiteY7" fmla="*/ 3149918 h 3914141"/>
                <a:gd name="connsiteX8" fmla="*/ 200025 w 2703851"/>
                <a:gd name="connsiteY8" fmla="*/ 2911793 h 3914141"/>
                <a:gd name="connsiteX9" fmla="*/ 1379220 w 2703851"/>
                <a:gd name="connsiteY9" fmla="*/ 3592830 h 3914141"/>
                <a:gd name="connsiteX10" fmla="*/ 1280160 w 2703851"/>
                <a:gd name="connsiteY10" fmla="*/ 3698558 h 3914141"/>
                <a:gd name="connsiteX11" fmla="*/ 105728 w 2703851"/>
                <a:gd name="connsiteY11" fmla="*/ 3020378 h 3914141"/>
                <a:gd name="connsiteX12" fmla="*/ 200025 w 2703851"/>
                <a:gd name="connsiteY12" fmla="*/ 2911793 h 3914141"/>
                <a:gd name="connsiteX13" fmla="*/ 471488 w 2703851"/>
                <a:gd name="connsiteY13" fmla="*/ 2743200 h 3914141"/>
                <a:gd name="connsiteX14" fmla="*/ 1494473 w 2703851"/>
                <a:gd name="connsiteY14" fmla="*/ 3332797 h 3914141"/>
                <a:gd name="connsiteX15" fmla="*/ 1454468 w 2703851"/>
                <a:gd name="connsiteY15" fmla="*/ 3465195 h 3914141"/>
                <a:gd name="connsiteX16" fmla="*/ 326708 w 2703851"/>
                <a:gd name="connsiteY16" fmla="*/ 2814637 h 3914141"/>
                <a:gd name="connsiteX17" fmla="*/ 471488 w 2703851"/>
                <a:gd name="connsiteY17" fmla="*/ 2743200 h 3914141"/>
                <a:gd name="connsiteX18" fmla="*/ 820519 w 2703851"/>
                <a:gd name="connsiteY18" fmla="*/ 2680623 h 3914141"/>
                <a:gd name="connsiteX19" fmla="*/ 1493520 w 2703851"/>
                <a:gd name="connsiteY19" fmla="*/ 3154680 h 3914141"/>
                <a:gd name="connsiteX20" fmla="*/ 1495425 w 2703851"/>
                <a:gd name="connsiteY20" fmla="*/ 3164205 h 3914141"/>
                <a:gd name="connsiteX21" fmla="*/ 674370 w 2703851"/>
                <a:gd name="connsiteY21" fmla="*/ 2690813 h 3914141"/>
                <a:gd name="connsiteX22" fmla="*/ 820519 w 2703851"/>
                <a:gd name="connsiteY22" fmla="*/ 2680623 h 3914141"/>
                <a:gd name="connsiteX23" fmla="*/ 1444943 w 2703851"/>
                <a:gd name="connsiteY23" fmla="*/ 0 h 3914141"/>
                <a:gd name="connsiteX24" fmla="*/ 1608773 w 2703851"/>
                <a:gd name="connsiteY24" fmla="*/ 211455 h 3914141"/>
                <a:gd name="connsiteX25" fmla="*/ 1608733 w 2703851"/>
                <a:gd name="connsiteY25" fmla="*/ 212483 h 3914141"/>
                <a:gd name="connsiteX26" fmla="*/ 1669256 w 2703851"/>
                <a:gd name="connsiteY26" fmla="*/ 283964 h 3914141"/>
                <a:gd name="connsiteX27" fmla="*/ 2286952 w 2703851"/>
                <a:gd name="connsiteY27" fmla="*/ 841057 h 3914141"/>
                <a:gd name="connsiteX28" fmla="*/ 2697480 w 2703851"/>
                <a:gd name="connsiteY28" fmla="*/ 1579245 h 3914141"/>
                <a:gd name="connsiteX29" fmla="*/ 1983105 w 2703851"/>
                <a:gd name="connsiteY29" fmla="*/ 2023110 h 3914141"/>
                <a:gd name="connsiteX30" fmla="*/ 2404110 w 2703851"/>
                <a:gd name="connsiteY30" fmla="*/ 1567815 h 3914141"/>
                <a:gd name="connsiteX31" fmla="*/ 1903095 w 2703851"/>
                <a:gd name="connsiteY31" fmla="*/ 674370 h 3914141"/>
                <a:gd name="connsiteX32" fmla="*/ 1630069 w 2703851"/>
                <a:gd name="connsiteY32" fmla="*/ 345106 h 3914141"/>
                <a:gd name="connsiteX33" fmla="*/ 1605031 w 2703851"/>
                <a:gd name="connsiteY33" fmla="*/ 307221 h 3914141"/>
                <a:gd name="connsiteX34" fmla="*/ 1496378 w 2703851"/>
                <a:gd name="connsiteY34" fmla="*/ 3088005 h 391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03851" h="3914141">
                  <a:moveTo>
                    <a:pt x="9525" y="3460433"/>
                  </a:moveTo>
                  <a:lnTo>
                    <a:pt x="785812" y="3909060"/>
                  </a:lnTo>
                  <a:cubicBezTo>
                    <a:pt x="414337" y="3948113"/>
                    <a:pt x="80010" y="3758565"/>
                    <a:pt x="9525" y="3460433"/>
                  </a:cubicBezTo>
                  <a:close/>
                  <a:moveTo>
                    <a:pt x="35242" y="3149918"/>
                  </a:moveTo>
                  <a:lnTo>
                    <a:pt x="1148715" y="3792855"/>
                  </a:lnTo>
                  <a:cubicBezTo>
                    <a:pt x="1102042" y="3819525"/>
                    <a:pt x="1051560" y="3842385"/>
                    <a:pt x="998220" y="3861435"/>
                  </a:cubicBezTo>
                  <a:lnTo>
                    <a:pt x="0" y="3285173"/>
                  </a:lnTo>
                  <a:cubicBezTo>
                    <a:pt x="5715" y="3239453"/>
                    <a:pt x="18097" y="3193733"/>
                    <a:pt x="35242" y="3149918"/>
                  </a:cubicBezTo>
                  <a:close/>
                  <a:moveTo>
                    <a:pt x="200025" y="2911793"/>
                  </a:moveTo>
                  <a:lnTo>
                    <a:pt x="1379220" y="3592830"/>
                  </a:lnTo>
                  <a:cubicBezTo>
                    <a:pt x="1350645" y="3630930"/>
                    <a:pt x="1317308" y="3666173"/>
                    <a:pt x="1280160" y="3698558"/>
                  </a:cubicBezTo>
                  <a:lnTo>
                    <a:pt x="105728" y="3020378"/>
                  </a:lnTo>
                  <a:cubicBezTo>
                    <a:pt x="132398" y="2981325"/>
                    <a:pt x="163830" y="2945130"/>
                    <a:pt x="200025" y="2911793"/>
                  </a:cubicBezTo>
                  <a:close/>
                  <a:moveTo>
                    <a:pt x="471488" y="2743200"/>
                  </a:moveTo>
                  <a:lnTo>
                    <a:pt x="1494473" y="3332797"/>
                  </a:lnTo>
                  <a:cubicBezTo>
                    <a:pt x="1486853" y="3378517"/>
                    <a:pt x="1473518" y="3422332"/>
                    <a:pt x="1454468" y="3465195"/>
                  </a:cubicBezTo>
                  <a:lnTo>
                    <a:pt x="326708" y="2814637"/>
                  </a:lnTo>
                  <a:cubicBezTo>
                    <a:pt x="371475" y="2787015"/>
                    <a:pt x="420053" y="2763202"/>
                    <a:pt x="471488" y="2743200"/>
                  </a:cubicBezTo>
                  <a:close/>
                  <a:moveTo>
                    <a:pt x="820519" y="2680623"/>
                  </a:moveTo>
                  <a:cubicBezTo>
                    <a:pt x="1155457" y="2684100"/>
                    <a:pt x="1439346" y="2873812"/>
                    <a:pt x="1493520" y="3154680"/>
                  </a:cubicBezTo>
                  <a:cubicBezTo>
                    <a:pt x="1494472" y="3157538"/>
                    <a:pt x="1494472" y="3161347"/>
                    <a:pt x="1495425" y="3164205"/>
                  </a:cubicBezTo>
                  <a:lnTo>
                    <a:pt x="674370" y="2690813"/>
                  </a:lnTo>
                  <a:cubicBezTo>
                    <a:pt x="723781" y="2683431"/>
                    <a:pt x="772671" y="2680127"/>
                    <a:pt x="820519" y="2680623"/>
                  </a:cubicBezTo>
                  <a:close/>
                  <a:moveTo>
                    <a:pt x="1444943" y="0"/>
                  </a:moveTo>
                  <a:lnTo>
                    <a:pt x="1608773" y="211455"/>
                  </a:lnTo>
                  <a:lnTo>
                    <a:pt x="1608733" y="212483"/>
                  </a:lnTo>
                  <a:lnTo>
                    <a:pt x="1669256" y="283964"/>
                  </a:lnTo>
                  <a:cubicBezTo>
                    <a:pt x="1813798" y="447913"/>
                    <a:pt x="2024062" y="657701"/>
                    <a:pt x="2286952" y="841057"/>
                  </a:cubicBezTo>
                  <a:cubicBezTo>
                    <a:pt x="2787967" y="1190625"/>
                    <a:pt x="2697480" y="1579245"/>
                    <a:pt x="2697480" y="1579245"/>
                  </a:cubicBezTo>
                  <a:cubicBezTo>
                    <a:pt x="2697480" y="1579245"/>
                    <a:pt x="2640330" y="1983105"/>
                    <a:pt x="1983105" y="2023110"/>
                  </a:cubicBezTo>
                  <a:cubicBezTo>
                    <a:pt x="1983105" y="2023110"/>
                    <a:pt x="2359342" y="1830705"/>
                    <a:pt x="2404110" y="1567815"/>
                  </a:cubicBezTo>
                  <a:cubicBezTo>
                    <a:pt x="2448877" y="1304925"/>
                    <a:pt x="2045970" y="814387"/>
                    <a:pt x="1903095" y="674370"/>
                  </a:cubicBezTo>
                  <a:cubicBezTo>
                    <a:pt x="1902499" y="674965"/>
                    <a:pt x="1759401" y="527848"/>
                    <a:pt x="1630069" y="345106"/>
                  </a:cubicBezTo>
                  <a:lnTo>
                    <a:pt x="1605031" y="307221"/>
                  </a:lnTo>
                  <a:lnTo>
                    <a:pt x="1496378" y="3088005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C11F91A-A71E-46DE-8A78-78C51D0B09A2}"/>
                </a:ext>
              </a:extLst>
            </p:cNvPr>
            <p:cNvSpPr/>
            <p:nvPr/>
          </p:nvSpPr>
          <p:spPr>
            <a:xfrm>
              <a:off x="5294717" y="2718808"/>
              <a:ext cx="455645" cy="372655"/>
            </a:xfrm>
            <a:custGeom>
              <a:avLst/>
              <a:gdLst>
                <a:gd name="connsiteX0" fmla="*/ 0 w 1493044"/>
                <a:gd name="connsiteY0" fmla="*/ 597217 h 1221104"/>
                <a:gd name="connsiteX1" fmla="*/ 384810 w 1493044"/>
                <a:gd name="connsiteY1" fmla="*/ 818197 h 1221104"/>
                <a:gd name="connsiteX2" fmla="*/ 786765 w 1493044"/>
                <a:gd name="connsiteY2" fmla="*/ 1221104 h 1221104"/>
                <a:gd name="connsiteX3" fmla="*/ 432435 w 1493044"/>
                <a:gd name="connsiteY3" fmla="*/ 1018222 h 1221104"/>
                <a:gd name="connsiteX4" fmla="*/ 103347 w 1493044"/>
                <a:gd name="connsiteY4" fmla="*/ 330517 h 1221104"/>
                <a:gd name="connsiteX5" fmla="*/ 580549 w 1493044"/>
                <a:gd name="connsiteY5" fmla="*/ 605789 h 1221104"/>
                <a:gd name="connsiteX6" fmla="*/ 1146334 w 1493044"/>
                <a:gd name="connsiteY6" fmla="*/ 1102994 h 1221104"/>
                <a:gd name="connsiteX7" fmla="*/ 687756 w 1493044"/>
                <a:gd name="connsiteY7" fmla="*/ 842535 h 1221104"/>
                <a:gd name="connsiteX8" fmla="*/ 325279 w 1493044"/>
                <a:gd name="connsiteY8" fmla="*/ 125730 h 1221104"/>
                <a:gd name="connsiteX9" fmla="*/ 804386 w 1493044"/>
                <a:gd name="connsiteY9" fmla="*/ 400050 h 1221104"/>
                <a:gd name="connsiteX10" fmla="*/ 1376839 w 1493044"/>
                <a:gd name="connsiteY10" fmla="*/ 902970 h 1221104"/>
                <a:gd name="connsiteX11" fmla="*/ 944404 w 1493044"/>
                <a:gd name="connsiteY11" fmla="*/ 655320 h 1221104"/>
                <a:gd name="connsiteX12" fmla="*/ 671989 w 1493044"/>
                <a:gd name="connsiteY12" fmla="*/ 0 h 1221104"/>
                <a:gd name="connsiteX13" fmla="*/ 1040606 w 1493044"/>
                <a:gd name="connsiteY13" fmla="*/ 212407 h 1221104"/>
                <a:gd name="connsiteX14" fmla="*/ 1493044 w 1493044"/>
                <a:gd name="connsiteY14" fmla="*/ 643890 h 1221104"/>
                <a:gd name="connsiteX15" fmla="*/ 1161574 w 1493044"/>
                <a:gd name="connsiteY15" fmla="*/ 457200 h 122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044" h="1221104">
                  <a:moveTo>
                    <a:pt x="0" y="597217"/>
                  </a:moveTo>
                  <a:lnTo>
                    <a:pt x="384810" y="818197"/>
                  </a:lnTo>
                  <a:lnTo>
                    <a:pt x="786765" y="1221104"/>
                  </a:lnTo>
                  <a:lnTo>
                    <a:pt x="432435" y="1018222"/>
                  </a:lnTo>
                  <a:close/>
                  <a:moveTo>
                    <a:pt x="103347" y="330517"/>
                  </a:moveTo>
                  <a:lnTo>
                    <a:pt x="580549" y="605789"/>
                  </a:lnTo>
                  <a:lnTo>
                    <a:pt x="1146334" y="1102994"/>
                  </a:lnTo>
                  <a:lnTo>
                    <a:pt x="687756" y="842535"/>
                  </a:lnTo>
                  <a:close/>
                  <a:moveTo>
                    <a:pt x="325279" y="125730"/>
                  </a:moveTo>
                  <a:lnTo>
                    <a:pt x="804386" y="400050"/>
                  </a:lnTo>
                  <a:lnTo>
                    <a:pt x="1376839" y="902970"/>
                  </a:lnTo>
                  <a:lnTo>
                    <a:pt x="944404" y="655320"/>
                  </a:lnTo>
                  <a:close/>
                  <a:moveTo>
                    <a:pt x="671989" y="0"/>
                  </a:moveTo>
                  <a:lnTo>
                    <a:pt x="1040606" y="212407"/>
                  </a:lnTo>
                  <a:lnTo>
                    <a:pt x="1493044" y="643890"/>
                  </a:lnTo>
                  <a:lnTo>
                    <a:pt x="1161574" y="4572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722D8AB-83CF-4A5A-B2FE-30595619ED1D}"/>
              </a:ext>
            </a:extLst>
          </p:cNvPr>
          <p:cNvGrpSpPr/>
          <p:nvPr/>
        </p:nvGrpSpPr>
        <p:grpSpPr>
          <a:xfrm rot="20066092">
            <a:off x="5705307" y="4104463"/>
            <a:ext cx="1486441" cy="723477"/>
            <a:chOff x="5787255" y="4292778"/>
            <a:chExt cx="3758184" cy="2112264"/>
          </a:xfrm>
        </p:grpSpPr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EF9E70BE-0254-42B9-A680-8A5F13F631B4}"/>
                </a:ext>
              </a:extLst>
            </p:cNvPr>
            <p:cNvSpPr/>
            <p:nvPr/>
          </p:nvSpPr>
          <p:spPr>
            <a:xfrm>
              <a:off x="5787255" y="4292778"/>
              <a:ext cx="3758184" cy="2112264"/>
            </a:xfrm>
            <a:prstGeom prst="roundRect">
              <a:avLst>
                <a:gd name="adj" fmla="val 5374"/>
              </a:avLst>
            </a:prstGeom>
            <a:solidFill>
              <a:schemeClr val="tx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110CD86D-9CAC-4CB9-90E3-C2CF663A2440}"/>
                </a:ext>
              </a:extLst>
            </p:cNvPr>
            <p:cNvSpPr/>
            <p:nvPr/>
          </p:nvSpPr>
          <p:spPr>
            <a:xfrm>
              <a:off x="5807416" y="4320332"/>
              <a:ext cx="3714608" cy="2060414"/>
            </a:xfrm>
            <a:custGeom>
              <a:avLst/>
              <a:gdLst>
                <a:gd name="connsiteX0" fmla="*/ 110727 w 3714608"/>
                <a:gd name="connsiteY0" fmla="*/ 0 h 2060414"/>
                <a:gd name="connsiteX1" fmla="*/ 3603881 w 3714608"/>
                <a:gd name="connsiteY1" fmla="*/ 0 h 2060414"/>
                <a:gd name="connsiteX2" fmla="*/ 3714608 w 3714608"/>
                <a:gd name="connsiteY2" fmla="*/ 110727 h 2060414"/>
                <a:gd name="connsiteX3" fmla="*/ 3714608 w 3714608"/>
                <a:gd name="connsiteY3" fmla="*/ 1949687 h 2060414"/>
                <a:gd name="connsiteX4" fmla="*/ 3603881 w 3714608"/>
                <a:gd name="connsiteY4" fmla="*/ 2060414 h 2060414"/>
                <a:gd name="connsiteX5" fmla="*/ 3331951 w 3714608"/>
                <a:gd name="connsiteY5" fmla="*/ 2060414 h 2060414"/>
                <a:gd name="connsiteX6" fmla="*/ 3338632 w 3714608"/>
                <a:gd name="connsiteY6" fmla="*/ 2044285 h 2060414"/>
                <a:gd name="connsiteX7" fmla="*/ 3338632 w 3714608"/>
                <a:gd name="connsiteY7" fmla="*/ 553728 h 2060414"/>
                <a:gd name="connsiteX8" fmla="*/ 3315693 w 3714608"/>
                <a:gd name="connsiteY8" fmla="*/ 530789 h 2060414"/>
                <a:gd name="connsiteX9" fmla="*/ 398915 w 3714608"/>
                <a:gd name="connsiteY9" fmla="*/ 530789 h 2060414"/>
                <a:gd name="connsiteX10" fmla="*/ 375976 w 3714608"/>
                <a:gd name="connsiteY10" fmla="*/ 553728 h 2060414"/>
                <a:gd name="connsiteX11" fmla="*/ 375976 w 3714608"/>
                <a:gd name="connsiteY11" fmla="*/ 2044285 h 2060414"/>
                <a:gd name="connsiteX12" fmla="*/ 382657 w 3714608"/>
                <a:gd name="connsiteY12" fmla="*/ 2060414 h 2060414"/>
                <a:gd name="connsiteX13" fmla="*/ 110727 w 3714608"/>
                <a:gd name="connsiteY13" fmla="*/ 2060414 h 2060414"/>
                <a:gd name="connsiteX14" fmla="*/ 0 w 3714608"/>
                <a:gd name="connsiteY14" fmla="*/ 1949687 h 2060414"/>
                <a:gd name="connsiteX15" fmla="*/ 0 w 3714608"/>
                <a:gd name="connsiteY15" fmla="*/ 110727 h 2060414"/>
                <a:gd name="connsiteX16" fmla="*/ 110727 w 3714608"/>
                <a:gd name="connsiteY16" fmla="*/ 0 h 206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14608" h="2060414">
                  <a:moveTo>
                    <a:pt x="110727" y="0"/>
                  </a:moveTo>
                  <a:lnTo>
                    <a:pt x="3603881" y="0"/>
                  </a:lnTo>
                  <a:cubicBezTo>
                    <a:pt x="3665034" y="0"/>
                    <a:pt x="3714608" y="49574"/>
                    <a:pt x="3714608" y="110727"/>
                  </a:cubicBezTo>
                  <a:lnTo>
                    <a:pt x="3714608" y="1949687"/>
                  </a:lnTo>
                  <a:cubicBezTo>
                    <a:pt x="3714608" y="2010840"/>
                    <a:pt x="3665034" y="2060414"/>
                    <a:pt x="3603881" y="2060414"/>
                  </a:cubicBezTo>
                  <a:lnTo>
                    <a:pt x="3331951" y="2060414"/>
                  </a:lnTo>
                  <a:lnTo>
                    <a:pt x="3338632" y="2044285"/>
                  </a:lnTo>
                  <a:lnTo>
                    <a:pt x="3338632" y="553728"/>
                  </a:lnTo>
                  <a:cubicBezTo>
                    <a:pt x="3338632" y="541059"/>
                    <a:pt x="3328362" y="530789"/>
                    <a:pt x="3315693" y="530789"/>
                  </a:cubicBezTo>
                  <a:lnTo>
                    <a:pt x="398915" y="530789"/>
                  </a:lnTo>
                  <a:cubicBezTo>
                    <a:pt x="386246" y="530789"/>
                    <a:pt x="375976" y="541059"/>
                    <a:pt x="375976" y="553728"/>
                  </a:cubicBezTo>
                  <a:lnTo>
                    <a:pt x="375976" y="2044285"/>
                  </a:lnTo>
                  <a:lnTo>
                    <a:pt x="382657" y="2060414"/>
                  </a:lnTo>
                  <a:lnTo>
                    <a:pt x="110727" y="2060414"/>
                  </a:lnTo>
                  <a:cubicBezTo>
                    <a:pt x="49574" y="2060414"/>
                    <a:pt x="0" y="2010840"/>
                    <a:pt x="0" y="1949687"/>
                  </a:cubicBezTo>
                  <a:lnTo>
                    <a:pt x="0" y="110727"/>
                  </a:lnTo>
                  <a:cubicBezTo>
                    <a:pt x="0" y="49574"/>
                    <a:pt x="49574" y="0"/>
                    <a:pt x="110727" y="0"/>
                  </a:cubicBezTo>
                  <a:close/>
                </a:path>
              </a:pathLst>
            </a:cu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FFA92BC-0407-4BD5-9B0F-A0190E476094}"/>
                </a:ext>
              </a:extLst>
            </p:cNvPr>
            <p:cNvSpPr/>
            <p:nvPr/>
          </p:nvSpPr>
          <p:spPr>
            <a:xfrm>
              <a:off x="6203453" y="4874209"/>
              <a:ext cx="2922535" cy="1506537"/>
            </a:xfrm>
            <a:custGeom>
              <a:avLst/>
              <a:gdLst>
                <a:gd name="connsiteX0" fmla="*/ 2740226 w 2922535"/>
                <a:gd name="connsiteY0" fmla="*/ 0 h 1506537"/>
                <a:gd name="connsiteX1" fmla="*/ 2908453 w 2922535"/>
                <a:gd name="connsiteY1" fmla="*/ 0 h 1506537"/>
                <a:gd name="connsiteX2" fmla="*/ 2915013 w 2922535"/>
                <a:gd name="connsiteY2" fmla="*/ 2797 h 1506537"/>
                <a:gd name="connsiteX3" fmla="*/ 2922533 w 2922535"/>
                <a:gd name="connsiteY3" fmla="*/ 30928 h 1506537"/>
                <a:gd name="connsiteX4" fmla="*/ 2921661 w 2922535"/>
                <a:gd name="connsiteY4" fmla="*/ 749423 h 1506537"/>
                <a:gd name="connsiteX5" fmla="*/ 2922358 w 2922535"/>
                <a:gd name="connsiteY5" fmla="*/ 1474282 h 1506537"/>
                <a:gd name="connsiteX6" fmla="*/ 2889230 w 2922535"/>
                <a:gd name="connsiteY6" fmla="*/ 1506495 h 1506537"/>
                <a:gd name="connsiteX7" fmla="*/ 2657985 w 2922535"/>
                <a:gd name="connsiteY7" fmla="*/ 1506364 h 1506537"/>
                <a:gd name="connsiteX8" fmla="*/ 2631656 w 2922535"/>
                <a:gd name="connsiteY8" fmla="*/ 1479731 h 1506537"/>
                <a:gd name="connsiteX9" fmla="*/ 2631526 w 2922535"/>
                <a:gd name="connsiteY9" fmla="*/ 1014451 h 1506537"/>
                <a:gd name="connsiteX10" fmla="*/ 2660383 w 2922535"/>
                <a:gd name="connsiteY10" fmla="*/ 987251 h 1506537"/>
                <a:gd name="connsiteX11" fmla="*/ 2726727 w 2922535"/>
                <a:gd name="connsiteY11" fmla="*/ 920906 h 1506537"/>
                <a:gd name="connsiteX12" fmla="*/ 2725941 w 2922535"/>
                <a:gd name="connsiteY12" fmla="*/ 31451 h 1506537"/>
                <a:gd name="connsiteX13" fmla="*/ 2733292 w 2922535"/>
                <a:gd name="connsiteY13" fmla="*/ 3124 h 1506537"/>
                <a:gd name="connsiteX14" fmla="*/ 2448538 w 2922535"/>
                <a:gd name="connsiteY14" fmla="*/ 0 h 1506537"/>
                <a:gd name="connsiteX15" fmla="*/ 2500035 w 2922535"/>
                <a:gd name="connsiteY15" fmla="*/ 0 h 1506537"/>
                <a:gd name="connsiteX16" fmla="*/ 2520539 w 2922535"/>
                <a:gd name="connsiteY16" fmla="*/ 7467 h 1506537"/>
                <a:gd name="connsiteX17" fmla="*/ 2529590 w 2922535"/>
                <a:gd name="connsiteY17" fmla="*/ 68902 h 1506537"/>
                <a:gd name="connsiteX18" fmla="*/ 2529503 w 2922535"/>
                <a:gd name="connsiteY18" fmla="*/ 493033 h 1506537"/>
                <a:gd name="connsiteX19" fmla="*/ 2528849 w 2922535"/>
                <a:gd name="connsiteY19" fmla="*/ 955218 h 1506537"/>
                <a:gd name="connsiteX20" fmla="*/ 2560887 w 2922535"/>
                <a:gd name="connsiteY20" fmla="*/ 988521 h 1506537"/>
                <a:gd name="connsiteX21" fmla="*/ 2617467 w 2922535"/>
                <a:gd name="connsiteY21" fmla="*/ 1045580 h 1506537"/>
                <a:gd name="connsiteX22" fmla="*/ 2618165 w 2922535"/>
                <a:gd name="connsiteY22" fmla="*/ 1476119 h 1506537"/>
                <a:gd name="connsiteX23" fmla="*/ 2586562 w 2922535"/>
                <a:gd name="connsiteY23" fmla="*/ 1506501 h 1506537"/>
                <a:gd name="connsiteX24" fmla="*/ 2374279 w 2922535"/>
                <a:gd name="connsiteY24" fmla="*/ 1506414 h 1506537"/>
                <a:gd name="connsiteX25" fmla="*/ 2347907 w 2922535"/>
                <a:gd name="connsiteY25" fmla="*/ 1479955 h 1506537"/>
                <a:gd name="connsiteX26" fmla="*/ 2347863 w 2922535"/>
                <a:gd name="connsiteY26" fmla="*/ 1014631 h 1506537"/>
                <a:gd name="connsiteX27" fmla="*/ 2376370 w 2922535"/>
                <a:gd name="connsiteY27" fmla="*/ 987300 h 1506537"/>
                <a:gd name="connsiteX28" fmla="*/ 2427545 w 2922535"/>
                <a:gd name="connsiteY28" fmla="*/ 937521 h 1506537"/>
                <a:gd name="connsiteX29" fmla="*/ 2427022 w 2922535"/>
                <a:gd name="connsiteY29" fmla="*/ 28973 h 1506537"/>
                <a:gd name="connsiteX30" fmla="*/ 2432525 w 2922535"/>
                <a:gd name="connsiteY30" fmla="*/ 4160 h 1506537"/>
                <a:gd name="connsiteX31" fmla="*/ 2067304 w 2922535"/>
                <a:gd name="connsiteY31" fmla="*/ 0 h 1506537"/>
                <a:gd name="connsiteX32" fmla="*/ 2213256 w 2922535"/>
                <a:gd name="connsiteY32" fmla="*/ 0 h 1506537"/>
                <a:gd name="connsiteX33" fmla="*/ 2227667 w 2922535"/>
                <a:gd name="connsiteY33" fmla="*/ 3716 h 1506537"/>
                <a:gd name="connsiteX34" fmla="*/ 2232331 w 2922535"/>
                <a:gd name="connsiteY34" fmla="*/ 27624 h 1506537"/>
                <a:gd name="connsiteX35" fmla="*/ 2231197 w 2922535"/>
                <a:gd name="connsiteY35" fmla="*/ 955831 h 1506537"/>
                <a:gd name="connsiteX36" fmla="*/ 2263585 w 2922535"/>
                <a:gd name="connsiteY36" fmla="*/ 988392 h 1506537"/>
                <a:gd name="connsiteX37" fmla="*/ 2333982 w 2922535"/>
                <a:gd name="connsiteY37" fmla="*/ 1056916 h 1506537"/>
                <a:gd name="connsiteX38" fmla="*/ 2334506 w 2922535"/>
                <a:gd name="connsiteY38" fmla="*/ 1478257 h 1506537"/>
                <a:gd name="connsiteX39" fmla="*/ 2307175 w 2922535"/>
                <a:gd name="connsiteY39" fmla="*/ 1506416 h 1506537"/>
                <a:gd name="connsiteX40" fmla="*/ 2075712 w 2922535"/>
                <a:gd name="connsiteY40" fmla="*/ 1506503 h 1506537"/>
                <a:gd name="connsiteX41" fmla="*/ 2046681 w 2922535"/>
                <a:gd name="connsiteY41" fmla="*/ 1476557 h 1506537"/>
                <a:gd name="connsiteX42" fmla="*/ 2047204 w 2922535"/>
                <a:gd name="connsiteY42" fmla="*/ 751045 h 1506537"/>
                <a:gd name="connsiteX43" fmla="*/ 2046638 w 2922535"/>
                <a:gd name="connsiteY43" fmla="*/ 28757 h 1506537"/>
                <a:gd name="connsiteX44" fmla="*/ 2052250 w 2922535"/>
                <a:gd name="connsiteY44" fmla="*/ 3617 h 1506537"/>
                <a:gd name="connsiteX45" fmla="*/ 1863624 w 2922535"/>
                <a:gd name="connsiteY45" fmla="*/ 0 h 1506537"/>
                <a:gd name="connsiteX46" fmla="*/ 2014955 w 2922535"/>
                <a:gd name="connsiteY46" fmla="*/ 0 h 1506537"/>
                <a:gd name="connsiteX47" fmla="*/ 2027125 w 2922535"/>
                <a:gd name="connsiteY47" fmla="*/ 2473 h 1506537"/>
                <a:gd name="connsiteX48" fmla="*/ 2033282 w 2922535"/>
                <a:gd name="connsiteY48" fmla="*/ 26470 h 1506537"/>
                <a:gd name="connsiteX49" fmla="*/ 2032628 w 2922535"/>
                <a:gd name="connsiteY49" fmla="*/ 751895 h 1506537"/>
                <a:gd name="connsiteX50" fmla="*/ 2033239 w 2922535"/>
                <a:gd name="connsiteY50" fmla="*/ 1474095 h 1506537"/>
                <a:gd name="connsiteX51" fmla="*/ 2000110 w 2922535"/>
                <a:gd name="connsiteY51" fmla="*/ 1506483 h 1506537"/>
                <a:gd name="connsiteX52" fmla="*/ 1787696 w 2922535"/>
                <a:gd name="connsiteY52" fmla="*/ 1506265 h 1506537"/>
                <a:gd name="connsiteX53" fmla="*/ 1762806 w 2922535"/>
                <a:gd name="connsiteY53" fmla="*/ 1482159 h 1506537"/>
                <a:gd name="connsiteX54" fmla="*/ 1762893 w 2922535"/>
                <a:gd name="connsiteY54" fmla="*/ 1010167 h 1506537"/>
                <a:gd name="connsiteX55" fmla="*/ 1785211 w 2922535"/>
                <a:gd name="connsiteY55" fmla="*/ 987151 h 1506537"/>
                <a:gd name="connsiteX56" fmla="*/ 1851948 w 2922535"/>
                <a:gd name="connsiteY56" fmla="*/ 920589 h 1506537"/>
                <a:gd name="connsiteX57" fmla="*/ 1851337 w 2922535"/>
                <a:gd name="connsiteY57" fmla="*/ 30480 h 1506537"/>
                <a:gd name="connsiteX58" fmla="*/ 1856928 w 2922535"/>
                <a:gd name="connsiteY58" fmla="*/ 3770 h 1506537"/>
                <a:gd name="connsiteX59" fmla="*/ 1569285 w 2922535"/>
                <a:gd name="connsiteY59" fmla="*/ 0 h 1506537"/>
                <a:gd name="connsiteX60" fmla="*/ 1627489 w 2922535"/>
                <a:gd name="connsiteY60" fmla="*/ 0 h 1506537"/>
                <a:gd name="connsiteX61" fmla="*/ 1646677 w 2922535"/>
                <a:gd name="connsiteY61" fmla="*/ 7175 h 1506537"/>
                <a:gd name="connsiteX62" fmla="*/ 1655073 w 2922535"/>
                <a:gd name="connsiteY62" fmla="*/ 65248 h 1506537"/>
                <a:gd name="connsiteX63" fmla="*/ 1655117 w 2922535"/>
                <a:gd name="connsiteY63" fmla="*/ 496092 h 1506537"/>
                <a:gd name="connsiteX64" fmla="*/ 1654594 w 2922535"/>
                <a:gd name="connsiteY64" fmla="*/ 958582 h 1506537"/>
                <a:gd name="connsiteX65" fmla="*/ 1683102 w 2922535"/>
                <a:gd name="connsiteY65" fmla="*/ 988528 h 1506537"/>
                <a:gd name="connsiteX66" fmla="*/ 1748836 w 2922535"/>
                <a:gd name="connsiteY66" fmla="*/ 1052693 h 1506537"/>
                <a:gd name="connsiteX67" fmla="*/ 1749446 w 2922535"/>
                <a:gd name="connsiteY67" fmla="*/ 1477173 h 1506537"/>
                <a:gd name="connsiteX68" fmla="*/ 1719457 w 2922535"/>
                <a:gd name="connsiteY68" fmla="*/ 1506509 h 1506537"/>
                <a:gd name="connsiteX69" fmla="*/ 1487993 w 2922535"/>
                <a:gd name="connsiteY69" fmla="*/ 1506509 h 1506537"/>
                <a:gd name="connsiteX70" fmla="*/ 1460488 w 2922535"/>
                <a:gd name="connsiteY70" fmla="*/ 1478349 h 1506537"/>
                <a:gd name="connsiteX71" fmla="*/ 1460531 w 2922535"/>
                <a:gd name="connsiteY71" fmla="*/ 1015859 h 1506537"/>
                <a:gd name="connsiteX72" fmla="*/ 1487296 w 2922535"/>
                <a:gd name="connsiteY72" fmla="*/ 987133 h 1506537"/>
                <a:gd name="connsiteX73" fmla="*/ 1556298 w 2922535"/>
                <a:gd name="connsiteY73" fmla="*/ 917215 h 1506537"/>
                <a:gd name="connsiteX74" fmla="*/ 1555645 w 2922535"/>
                <a:gd name="connsiteY74" fmla="*/ 30245 h 1506537"/>
                <a:gd name="connsiteX75" fmla="*/ 1561819 w 2922535"/>
                <a:gd name="connsiteY75" fmla="*/ 3846 h 1506537"/>
                <a:gd name="connsiteX76" fmla="*/ 1271232 w 2922535"/>
                <a:gd name="connsiteY76" fmla="*/ 0 h 1506537"/>
                <a:gd name="connsiteX77" fmla="*/ 1330214 w 2922535"/>
                <a:gd name="connsiteY77" fmla="*/ 0 h 1506537"/>
                <a:gd name="connsiteX78" fmla="*/ 1350179 w 2922535"/>
                <a:gd name="connsiteY78" fmla="*/ 7630 h 1506537"/>
                <a:gd name="connsiteX79" fmla="*/ 1358685 w 2922535"/>
                <a:gd name="connsiteY79" fmla="*/ 67299 h 1506537"/>
                <a:gd name="connsiteX80" fmla="*/ 1358641 w 2922535"/>
                <a:gd name="connsiteY80" fmla="*/ 494569 h 1506537"/>
                <a:gd name="connsiteX81" fmla="*/ 1358205 w 2922535"/>
                <a:gd name="connsiteY81" fmla="*/ 956711 h 1506537"/>
                <a:gd name="connsiteX82" fmla="*/ 1387934 w 2922535"/>
                <a:gd name="connsiteY82" fmla="*/ 988575 h 1506537"/>
                <a:gd name="connsiteX83" fmla="*/ 1446650 w 2922535"/>
                <a:gd name="connsiteY83" fmla="*/ 1047334 h 1506537"/>
                <a:gd name="connsiteX84" fmla="*/ 1447130 w 2922535"/>
                <a:gd name="connsiteY84" fmla="*/ 1477829 h 1506537"/>
                <a:gd name="connsiteX85" fmla="*/ 1419624 w 2922535"/>
                <a:gd name="connsiteY85" fmla="*/ 1506512 h 1506537"/>
                <a:gd name="connsiteX86" fmla="*/ 1213705 w 2922535"/>
                <a:gd name="connsiteY86" fmla="*/ 1506512 h 1506537"/>
                <a:gd name="connsiteX87" fmla="*/ 1186286 w 2922535"/>
                <a:gd name="connsiteY87" fmla="*/ 1478178 h 1506537"/>
                <a:gd name="connsiteX88" fmla="*/ 1186113 w 2922535"/>
                <a:gd name="connsiteY88" fmla="*/ 1016036 h 1506537"/>
                <a:gd name="connsiteX89" fmla="*/ 1216189 w 2922535"/>
                <a:gd name="connsiteY89" fmla="*/ 987267 h 1506537"/>
                <a:gd name="connsiteX90" fmla="*/ 1258341 w 2922535"/>
                <a:gd name="connsiteY90" fmla="*/ 944331 h 1506537"/>
                <a:gd name="connsiteX91" fmla="*/ 1257775 w 2922535"/>
                <a:gd name="connsiteY91" fmla="*/ 32732 h 1506537"/>
                <a:gd name="connsiteX92" fmla="*/ 1263027 w 2922535"/>
                <a:gd name="connsiteY92" fmla="*/ 5026 h 1506537"/>
                <a:gd name="connsiteX93" fmla="*/ 902006 w 2922535"/>
                <a:gd name="connsiteY93" fmla="*/ 0 h 1506537"/>
                <a:gd name="connsiteX94" fmla="*/ 1048542 w 2922535"/>
                <a:gd name="connsiteY94" fmla="*/ 0 h 1506537"/>
                <a:gd name="connsiteX95" fmla="*/ 1054823 w 2922535"/>
                <a:gd name="connsiteY95" fmla="*/ 2815 h 1506537"/>
                <a:gd name="connsiteX96" fmla="*/ 1061737 w 2922535"/>
                <a:gd name="connsiteY96" fmla="*/ 29503 h 1506537"/>
                <a:gd name="connsiteX97" fmla="*/ 1060429 w 2922535"/>
                <a:gd name="connsiteY97" fmla="*/ 953786 h 1506537"/>
                <a:gd name="connsiteX98" fmla="*/ 1093775 w 2922535"/>
                <a:gd name="connsiteY98" fmla="*/ 988615 h 1506537"/>
                <a:gd name="connsiteX99" fmla="*/ 1166135 w 2922535"/>
                <a:gd name="connsiteY99" fmla="*/ 993191 h 1506537"/>
                <a:gd name="connsiteX100" fmla="*/ 1169971 w 2922535"/>
                <a:gd name="connsiteY100" fmla="*/ 1063502 h 1506537"/>
                <a:gd name="connsiteX101" fmla="*/ 1170537 w 2922535"/>
                <a:gd name="connsiteY101" fmla="*/ 1478174 h 1506537"/>
                <a:gd name="connsiteX102" fmla="*/ 1143381 w 2922535"/>
                <a:gd name="connsiteY102" fmla="*/ 1506464 h 1506537"/>
                <a:gd name="connsiteX103" fmla="*/ 912135 w 2922535"/>
                <a:gd name="connsiteY103" fmla="*/ 1506508 h 1506537"/>
                <a:gd name="connsiteX104" fmla="*/ 882756 w 2922535"/>
                <a:gd name="connsiteY104" fmla="*/ 1477041 h 1506537"/>
                <a:gd name="connsiteX105" fmla="*/ 883279 w 2922535"/>
                <a:gd name="connsiteY105" fmla="*/ 749044 h 1506537"/>
                <a:gd name="connsiteX106" fmla="*/ 882756 w 2922535"/>
                <a:gd name="connsiteY106" fmla="*/ 27367 h 1506537"/>
                <a:gd name="connsiteX107" fmla="*/ 887802 w 2922535"/>
                <a:gd name="connsiteY107" fmla="*/ 3409 h 1506537"/>
                <a:gd name="connsiteX108" fmla="*/ 693669 w 2922535"/>
                <a:gd name="connsiteY108" fmla="*/ 0 h 1506537"/>
                <a:gd name="connsiteX109" fmla="*/ 850218 w 2922535"/>
                <a:gd name="connsiteY109" fmla="*/ 0 h 1506537"/>
                <a:gd name="connsiteX110" fmla="*/ 863671 w 2922535"/>
                <a:gd name="connsiteY110" fmla="*/ 3258 h 1506537"/>
                <a:gd name="connsiteX111" fmla="*/ 869005 w 2922535"/>
                <a:gd name="connsiteY111" fmla="*/ 27380 h 1506537"/>
                <a:gd name="connsiteX112" fmla="*/ 868438 w 2922535"/>
                <a:gd name="connsiteY112" fmla="*/ 752370 h 1506537"/>
                <a:gd name="connsiteX113" fmla="*/ 869397 w 2922535"/>
                <a:gd name="connsiteY113" fmla="*/ 1467769 h 1506537"/>
                <a:gd name="connsiteX114" fmla="*/ 828989 w 2922535"/>
                <a:gd name="connsiteY114" fmla="*/ 1506433 h 1506537"/>
                <a:gd name="connsiteX115" fmla="*/ 623069 w 2922535"/>
                <a:gd name="connsiteY115" fmla="*/ 1506259 h 1506537"/>
                <a:gd name="connsiteX116" fmla="*/ 597308 w 2922535"/>
                <a:gd name="connsiteY116" fmla="*/ 1479713 h 1506537"/>
                <a:gd name="connsiteX117" fmla="*/ 597265 w 2922535"/>
                <a:gd name="connsiteY117" fmla="*/ 1011207 h 1506537"/>
                <a:gd name="connsiteX118" fmla="*/ 622023 w 2922535"/>
                <a:gd name="connsiteY118" fmla="*/ 987015 h 1506537"/>
                <a:gd name="connsiteX119" fmla="*/ 681785 w 2922535"/>
                <a:gd name="connsiteY119" fmla="*/ 926729 h 1506537"/>
                <a:gd name="connsiteX120" fmla="*/ 681175 w 2922535"/>
                <a:gd name="connsiteY120" fmla="*/ 30867 h 1506537"/>
                <a:gd name="connsiteX121" fmla="*/ 686738 w 2922535"/>
                <a:gd name="connsiteY121" fmla="*/ 4032 h 1506537"/>
                <a:gd name="connsiteX122" fmla="*/ 377434 w 2922535"/>
                <a:gd name="connsiteY122" fmla="*/ 0 h 1506537"/>
                <a:gd name="connsiteX123" fmla="*/ 471641 w 2922535"/>
                <a:gd name="connsiteY123" fmla="*/ 0 h 1506537"/>
                <a:gd name="connsiteX124" fmla="*/ 480685 w 2922535"/>
                <a:gd name="connsiteY124" fmla="*/ 4845 h 1506537"/>
                <a:gd name="connsiteX125" fmla="*/ 484738 w 2922535"/>
                <a:gd name="connsiteY125" fmla="*/ 87536 h 1506537"/>
                <a:gd name="connsiteX126" fmla="*/ 484738 w 2922535"/>
                <a:gd name="connsiteY126" fmla="*/ 492749 h 1506537"/>
                <a:gd name="connsiteX127" fmla="*/ 484259 w 2922535"/>
                <a:gd name="connsiteY127" fmla="*/ 958203 h 1506537"/>
                <a:gd name="connsiteX128" fmla="*/ 512461 w 2922535"/>
                <a:gd name="connsiteY128" fmla="*/ 988629 h 1506537"/>
                <a:gd name="connsiteX129" fmla="*/ 583383 w 2922535"/>
                <a:gd name="connsiteY129" fmla="*/ 1060683 h 1506537"/>
                <a:gd name="connsiteX130" fmla="*/ 583905 w 2922535"/>
                <a:gd name="connsiteY130" fmla="*/ 1478625 h 1506537"/>
                <a:gd name="connsiteX131" fmla="*/ 555572 w 2922535"/>
                <a:gd name="connsiteY131" fmla="*/ 1506523 h 1506537"/>
                <a:gd name="connsiteX132" fmla="*/ 321057 w 2922535"/>
                <a:gd name="connsiteY132" fmla="*/ 1506392 h 1506537"/>
                <a:gd name="connsiteX133" fmla="*/ 293508 w 2922535"/>
                <a:gd name="connsiteY133" fmla="*/ 1481458 h 1506537"/>
                <a:gd name="connsiteX134" fmla="*/ 293553 w 2922535"/>
                <a:gd name="connsiteY134" fmla="*/ 1012865 h 1506537"/>
                <a:gd name="connsiteX135" fmla="*/ 320578 w 2922535"/>
                <a:gd name="connsiteY135" fmla="*/ 987496 h 1506537"/>
                <a:gd name="connsiteX136" fmla="*/ 365911 w 2922535"/>
                <a:gd name="connsiteY136" fmla="*/ 941159 h 1506537"/>
                <a:gd name="connsiteX137" fmla="*/ 365345 w 2922535"/>
                <a:gd name="connsiteY137" fmla="*/ 29256 h 1506537"/>
                <a:gd name="connsiteX138" fmla="*/ 371225 w 2922535"/>
                <a:gd name="connsiteY138" fmla="*/ 3325 h 1506537"/>
                <a:gd name="connsiteX139" fmla="*/ 13048 w 2922535"/>
                <a:gd name="connsiteY139" fmla="*/ 0 h 1506537"/>
                <a:gd name="connsiteX140" fmla="*/ 158516 w 2922535"/>
                <a:gd name="connsiteY140" fmla="*/ 0 h 1506537"/>
                <a:gd name="connsiteX141" fmla="*/ 164680 w 2922535"/>
                <a:gd name="connsiteY141" fmla="*/ 4944 h 1506537"/>
                <a:gd name="connsiteX142" fmla="*/ 167431 w 2922535"/>
                <a:gd name="connsiteY142" fmla="*/ 27512 h 1506537"/>
                <a:gd name="connsiteX143" fmla="*/ 167169 w 2922535"/>
                <a:gd name="connsiteY143" fmla="*/ 850972 h 1506537"/>
                <a:gd name="connsiteX144" fmla="*/ 166864 w 2922535"/>
                <a:gd name="connsiteY144" fmla="*/ 968142 h 1506537"/>
                <a:gd name="connsiteX145" fmla="*/ 186131 w 2922535"/>
                <a:gd name="connsiteY145" fmla="*/ 988107 h 1506537"/>
                <a:gd name="connsiteX146" fmla="*/ 259014 w 2922535"/>
                <a:gd name="connsiteY146" fmla="*/ 987452 h 1506537"/>
                <a:gd name="connsiteX147" fmla="*/ 280154 w 2922535"/>
                <a:gd name="connsiteY147" fmla="*/ 1009204 h 1506537"/>
                <a:gd name="connsiteX148" fmla="*/ 280111 w 2922535"/>
                <a:gd name="connsiteY148" fmla="*/ 1484292 h 1506537"/>
                <a:gd name="connsiteX149" fmla="*/ 259101 w 2922535"/>
                <a:gd name="connsiteY149" fmla="*/ 1506305 h 1506537"/>
                <a:gd name="connsiteX150" fmla="*/ 21360 w 2922535"/>
                <a:gd name="connsiteY150" fmla="*/ 1506523 h 1506537"/>
                <a:gd name="connsiteX151" fmla="*/ 699 w 2922535"/>
                <a:gd name="connsiteY151" fmla="*/ 1478625 h 1506537"/>
                <a:gd name="connsiteX152" fmla="*/ 699 w 2922535"/>
                <a:gd name="connsiteY152" fmla="*/ 750148 h 1506537"/>
                <a:gd name="connsiteX153" fmla="*/ 1 w 2922535"/>
                <a:gd name="connsiteY153" fmla="*/ 28036 h 1506537"/>
                <a:gd name="connsiteX154" fmla="*/ 6769 w 2922535"/>
                <a:gd name="connsiteY154" fmla="*/ 2808 h 15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922535" h="1506537">
                  <a:moveTo>
                    <a:pt x="2740226" y="0"/>
                  </a:moveTo>
                  <a:lnTo>
                    <a:pt x="2908453" y="0"/>
                  </a:lnTo>
                  <a:lnTo>
                    <a:pt x="2915013" y="2797"/>
                  </a:lnTo>
                  <a:cubicBezTo>
                    <a:pt x="2920474" y="7608"/>
                    <a:pt x="2922620" y="16260"/>
                    <a:pt x="2922533" y="30928"/>
                  </a:cubicBezTo>
                  <a:cubicBezTo>
                    <a:pt x="2921007" y="270412"/>
                    <a:pt x="2921661" y="509896"/>
                    <a:pt x="2921661" y="749423"/>
                  </a:cubicBezTo>
                  <a:cubicBezTo>
                    <a:pt x="2921661" y="991042"/>
                    <a:pt x="2921181" y="1232662"/>
                    <a:pt x="2922358" y="1474282"/>
                  </a:cubicBezTo>
                  <a:cubicBezTo>
                    <a:pt x="2922489" y="1501264"/>
                    <a:pt x="2915079" y="1507105"/>
                    <a:pt x="2889230" y="1506495"/>
                  </a:cubicBezTo>
                  <a:cubicBezTo>
                    <a:pt x="2812163" y="1504664"/>
                    <a:pt x="2735052" y="1505013"/>
                    <a:pt x="2657985" y="1506364"/>
                  </a:cubicBezTo>
                  <a:cubicBezTo>
                    <a:pt x="2636582" y="1506756"/>
                    <a:pt x="2631526" y="1500305"/>
                    <a:pt x="2631656" y="1479731"/>
                  </a:cubicBezTo>
                  <a:cubicBezTo>
                    <a:pt x="2632485" y="1324637"/>
                    <a:pt x="2632616" y="1169543"/>
                    <a:pt x="2631526" y="1014451"/>
                  </a:cubicBezTo>
                  <a:cubicBezTo>
                    <a:pt x="2631351" y="991174"/>
                    <a:pt x="2639329" y="986989"/>
                    <a:pt x="2660383" y="987251"/>
                  </a:cubicBezTo>
                  <a:cubicBezTo>
                    <a:pt x="2726727" y="988035"/>
                    <a:pt x="2726727" y="987207"/>
                    <a:pt x="2726727" y="920906"/>
                  </a:cubicBezTo>
                  <a:cubicBezTo>
                    <a:pt x="2726727" y="624407"/>
                    <a:pt x="2727250" y="327951"/>
                    <a:pt x="2725941" y="31451"/>
                  </a:cubicBezTo>
                  <a:cubicBezTo>
                    <a:pt x="2725876" y="16936"/>
                    <a:pt x="2727893" y="8120"/>
                    <a:pt x="2733292" y="3124"/>
                  </a:cubicBezTo>
                  <a:close/>
                  <a:moveTo>
                    <a:pt x="2448538" y="0"/>
                  </a:moveTo>
                  <a:lnTo>
                    <a:pt x="2500035" y="0"/>
                  </a:lnTo>
                  <a:lnTo>
                    <a:pt x="2520539" y="7467"/>
                  </a:lnTo>
                  <a:cubicBezTo>
                    <a:pt x="2529578" y="16201"/>
                    <a:pt x="2529590" y="33550"/>
                    <a:pt x="2529590" y="68902"/>
                  </a:cubicBezTo>
                  <a:cubicBezTo>
                    <a:pt x="2529503" y="210221"/>
                    <a:pt x="2529503" y="351626"/>
                    <a:pt x="2529503" y="493033"/>
                  </a:cubicBezTo>
                  <a:cubicBezTo>
                    <a:pt x="2529503" y="647080"/>
                    <a:pt x="2530156" y="801171"/>
                    <a:pt x="2528849" y="955218"/>
                  </a:cubicBezTo>
                  <a:cubicBezTo>
                    <a:pt x="2528630" y="980718"/>
                    <a:pt x="2533469" y="989611"/>
                    <a:pt x="2560887" y="988521"/>
                  </a:cubicBezTo>
                  <a:cubicBezTo>
                    <a:pt x="2617380" y="986254"/>
                    <a:pt x="2617467" y="987954"/>
                    <a:pt x="2617467" y="1045580"/>
                  </a:cubicBezTo>
                  <a:cubicBezTo>
                    <a:pt x="2617467" y="1189078"/>
                    <a:pt x="2616726" y="1332620"/>
                    <a:pt x="2618165" y="1476119"/>
                  </a:cubicBezTo>
                  <a:cubicBezTo>
                    <a:pt x="2618426" y="1502012"/>
                    <a:pt x="2610450" y="1507024"/>
                    <a:pt x="2586562" y="1506501"/>
                  </a:cubicBezTo>
                  <a:cubicBezTo>
                    <a:pt x="2515815" y="1504932"/>
                    <a:pt x="2445025" y="1505150"/>
                    <a:pt x="2374279" y="1506414"/>
                  </a:cubicBezTo>
                  <a:cubicBezTo>
                    <a:pt x="2353268" y="1506806"/>
                    <a:pt x="2347776" y="1501009"/>
                    <a:pt x="2347907" y="1479955"/>
                  </a:cubicBezTo>
                  <a:cubicBezTo>
                    <a:pt x="2348865" y="1324861"/>
                    <a:pt x="2348909" y="1169725"/>
                    <a:pt x="2347863" y="1014631"/>
                  </a:cubicBezTo>
                  <a:cubicBezTo>
                    <a:pt x="2347688" y="991616"/>
                    <a:pt x="2354968" y="986820"/>
                    <a:pt x="2376370" y="987300"/>
                  </a:cubicBezTo>
                  <a:cubicBezTo>
                    <a:pt x="2427502" y="988477"/>
                    <a:pt x="2427545" y="987388"/>
                    <a:pt x="2427545" y="937521"/>
                  </a:cubicBezTo>
                  <a:cubicBezTo>
                    <a:pt x="2427545" y="634657"/>
                    <a:pt x="2427806" y="331837"/>
                    <a:pt x="2427022" y="28973"/>
                  </a:cubicBezTo>
                  <a:cubicBezTo>
                    <a:pt x="2427000" y="17051"/>
                    <a:pt x="2428155" y="9075"/>
                    <a:pt x="2432525" y="4160"/>
                  </a:cubicBezTo>
                  <a:close/>
                  <a:moveTo>
                    <a:pt x="2067304" y="0"/>
                  </a:moveTo>
                  <a:lnTo>
                    <a:pt x="2213256" y="0"/>
                  </a:lnTo>
                  <a:lnTo>
                    <a:pt x="2227667" y="3716"/>
                  </a:lnTo>
                  <a:cubicBezTo>
                    <a:pt x="2231601" y="8641"/>
                    <a:pt x="2232353" y="16531"/>
                    <a:pt x="2232331" y="27624"/>
                  </a:cubicBezTo>
                  <a:cubicBezTo>
                    <a:pt x="2231633" y="337027"/>
                    <a:pt x="2232200" y="646428"/>
                    <a:pt x="2231197" y="955831"/>
                  </a:cubicBezTo>
                  <a:cubicBezTo>
                    <a:pt x="2231111" y="982028"/>
                    <a:pt x="2236995" y="989177"/>
                    <a:pt x="2263585" y="988392"/>
                  </a:cubicBezTo>
                  <a:cubicBezTo>
                    <a:pt x="2333939" y="986387"/>
                    <a:pt x="2333982" y="987782"/>
                    <a:pt x="2333982" y="1056916"/>
                  </a:cubicBezTo>
                  <a:cubicBezTo>
                    <a:pt x="2333982" y="1197363"/>
                    <a:pt x="2333503" y="1337810"/>
                    <a:pt x="2334506" y="1478257"/>
                  </a:cubicBezTo>
                  <a:cubicBezTo>
                    <a:pt x="2334637" y="1499834"/>
                    <a:pt x="2330016" y="1506852"/>
                    <a:pt x="2307175" y="1506416"/>
                  </a:cubicBezTo>
                  <a:cubicBezTo>
                    <a:pt x="2230064" y="1504890"/>
                    <a:pt x="2152823" y="1504673"/>
                    <a:pt x="2075712" y="1506503"/>
                  </a:cubicBezTo>
                  <a:cubicBezTo>
                    <a:pt x="2050996" y="1507114"/>
                    <a:pt x="2046594" y="1499572"/>
                    <a:pt x="2046681" y="1476557"/>
                  </a:cubicBezTo>
                  <a:cubicBezTo>
                    <a:pt x="2047553" y="1234676"/>
                    <a:pt x="2047204" y="992882"/>
                    <a:pt x="2047204" y="751045"/>
                  </a:cubicBezTo>
                  <a:cubicBezTo>
                    <a:pt x="2047204" y="510297"/>
                    <a:pt x="2047553" y="269505"/>
                    <a:pt x="2046638" y="28757"/>
                  </a:cubicBezTo>
                  <a:cubicBezTo>
                    <a:pt x="2046594" y="16727"/>
                    <a:pt x="2047815" y="8575"/>
                    <a:pt x="2052250" y="3617"/>
                  </a:cubicBezTo>
                  <a:close/>
                  <a:moveTo>
                    <a:pt x="1863624" y="0"/>
                  </a:moveTo>
                  <a:lnTo>
                    <a:pt x="2014955" y="0"/>
                  </a:lnTo>
                  <a:lnTo>
                    <a:pt x="2027125" y="2473"/>
                  </a:lnTo>
                  <a:cubicBezTo>
                    <a:pt x="2031669" y="6745"/>
                    <a:pt x="2033326" y="14221"/>
                    <a:pt x="2033282" y="26470"/>
                  </a:cubicBezTo>
                  <a:cubicBezTo>
                    <a:pt x="2032193" y="268308"/>
                    <a:pt x="2032628" y="510101"/>
                    <a:pt x="2032628" y="751895"/>
                  </a:cubicBezTo>
                  <a:cubicBezTo>
                    <a:pt x="2032628" y="992643"/>
                    <a:pt x="2032193" y="1233391"/>
                    <a:pt x="2033239" y="1474095"/>
                  </a:cubicBezTo>
                  <a:cubicBezTo>
                    <a:pt x="2033369" y="1500642"/>
                    <a:pt x="2026177" y="1507224"/>
                    <a:pt x="2000110" y="1506483"/>
                  </a:cubicBezTo>
                  <a:cubicBezTo>
                    <a:pt x="1929364" y="1504521"/>
                    <a:pt x="1858486" y="1505088"/>
                    <a:pt x="1787696" y="1506265"/>
                  </a:cubicBezTo>
                  <a:cubicBezTo>
                    <a:pt x="1768473" y="1506613"/>
                    <a:pt x="1762719" y="1502123"/>
                    <a:pt x="1762806" y="1482159"/>
                  </a:cubicBezTo>
                  <a:cubicBezTo>
                    <a:pt x="1763678" y="1324843"/>
                    <a:pt x="1763547" y="1167526"/>
                    <a:pt x="1762893" y="1010167"/>
                  </a:cubicBezTo>
                  <a:cubicBezTo>
                    <a:pt x="1762806" y="992687"/>
                    <a:pt x="1766773" y="987238"/>
                    <a:pt x="1785211" y="987151"/>
                  </a:cubicBezTo>
                  <a:cubicBezTo>
                    <a:pt x="1851948" y="986802"/>
                    <a:pt x="1851948" y="986018"/>
                    <a:pt x="1851948" y="920589"/>
                  </a:cubicBezTo>
                  <a:cubicBezTo>
                    <a:pt x="1851948" y="623872"/>
                    <a:pt x="1852296" y="327198"/>
                    <a:pt x="1851337" y="30480"/>
                  </a:cubicBezTo>
                  <a:cubicBezTo>
                    <a:pt x="1851294" y="17774"/>
                    <a:pt x="1852384" y="9067"/>
                    <a:pt x="1856928" y="3770"/>
                  </a:cubicBezTo>
                  <a:close/>
                  <a:moveTo>
                    <a:pt x="1569285" y="0"/>
                  </a:moveTo>
                  <a:lnTo>
                    <a:pt x="1627489" y="0"/>
                  </a:lnTo>
                  <a:lnTo>
                    <a:pt x="1646677" y="7175"/>
                  </a:lnTo>
                  <a:cubicBezTo>
                    <a:pt x="1655063" y="15436"/>
                    <a:pt x="1655073" y="31793"/>
                    <a:pt x="1655073" y="65248"/>
                  </a:cubicBezTo>
                  <a:cubicBezTo>
                    <a:pt x="1655117" y="208877"/>
                    <a:pt x="1655117" y="352506"/>
                    <a:pt x="1655117" y="496092"/>
                  </a:cubicBezTo>
                  <a:cubicBezTo>
                    <a:pt x="1655117" y="650269"/>
                    <a:pt x="1655597" y="804448"/>
                    <a:pt x="1654594" y="958582"/>
                  </a:cubicBezTo>
                  <a:cubicBezTo>
                    <a:pt x="1654464" y="980987"/>
                    <a:pt x="1657951" y="989226"/>
                    <a:pt x="1683102" y="988528"/>
                  </a:cubicBezTo>
                  <a:cubicBezTo>
                    <a:pt x="1748792" y="986741"/>
                    <a:pt x="1748836" y="988180"/>
                    <a:pt x="1748836" y="1052693"/>
                  </a:cubicBezTo>
                  <a:cubicBezTo>
                    <a:pt x="1748836" y="1194186"/>
                    <a:pt x="1748182" y="1335679"/>
                    <a:pt x="1749446" y="1477173"/>
                  </a:cubicBezTo>
                  <a:cubicBezTo>
                    <a:pt x="1749664" y="1501496"/>
                    <a:pt x="1742908" y="1506988"/>
                    <a:pt x="1719457" y="1506509"/>
                  </a:cubicBezTo>
                  <a:cubicBezTo>
                    <a:pt x="1642345" y="1504939"/>
                    <a:pt x="1565148" y="1504983"/>
                    <a:pt x="1487993" y="1506509"/>
                  </a:cubicBezTo>
                  <a:cubicBezTo>
                    <a:pt x="1465239" y="1506945"/>
                    <a:pt x="1460357" y="1500014"/>
                    <a:pt x="1460488" y="1478349"/>
                  </a:cubicBezTo>
                  <a:cubicBezTo>
                    <a:pt x="1461447" y="1324172"/>
                    <a:pt x="1461359" y="1170037"/>
                    <a:pt x="1460531" y="1015859"/>
                  </a:cubicBezTo>
                  <a:cubicBezTo>
                    <a:pt x="1460401" y="995067"/>
                    <a:pt x="1463670" y="986785"/>
                    <a:pt x="1487296" y="987133"/>
                  </a:cubicBezTo>
                  <a:cubicBezTo>
                    <a:pt x="1556298" y="988223"/>
                    <a:pt x="1556298" y="987046"/>
                    <a:pt x="1556298" y="917215"/>
                  </a:cubicBezTo>
                  <a:cubicBezTo>
                    <a:pt x="1556298" y="621544"/>
                    <a:pt x="1556691" y="325872"/>
                    <a:pt x="1555645" y="30245"/>
                  </a:cubicBezTo>
                  <a:cubicBezTo>
                    <a:pt x="1555601" y="17168"/>
                    <a:pt x="1557040" y="8821"/>
                    <a:pt x="1561819" y="3846"/>
                  </a:cubicBezTo>
                  <a:close/>
                  <a:moveTo>
                    <a:pt x="1271232" y="0"/>
                  </a:moveTo>
                  <a:lnTo>
                    <a:pt x="1330214" y="0"/>
                  </a:lnTo>
                  <a:lnTo>
                    <a:pt x="1350179" y="7630"/>
                  </a:lnTo>
                  <a:cubicBezTo>
                    <a:pt x="1358663" y="16103"/>
                    <a:pt x="1358685" y="32841"/>
                    <a:pt x="1358685" y="67299"/>
                  </a:cubicBezTo>
                  <a:cubicBezTo>
                    <a:pt x="1358641" y="209664"/>
                    <a:pt x="1358641" y="352116"/>
                    <a:pt x="1358641" y="494569"/>
                  </a:cubicBezTo>
                  <a:cubicBezTo>
                    <a:pt x="1358641" y="648616"/>
                    <a:pt x="1359077" y="802663"/>
                    <a:pt x="1358205" y="956711"/>
                  </a:cubicBezTo>
                  <a:cubicBezTo>
                    <a:pt x="1358075" y="979421"/>
                    <a:pt x="1360995" y="989621"/>
                    <a:pt x="1387934" y="988575"/>
                  </a:cubicBezTo>
                  <a:cubicBezTo>
                    <a:pt x="1446606" y="986265"/>
                    <a:pt x="1446650" y="988008"/>
                    <a:pt x="1446650" y="1047334"/>
                  </a:cubicBezTo>
                  <a:cubicBezTo>
                    <a:pt x="1446650" y="1190833"/>
                    <a:pt x="1446214" y="1334331"/>
                    <a:pt x="1447130" y="1477829"/>
                  </a:cubicBezTo>
                  <a:cubicBezTo>
                    <a:pt x="1447260" y="1499188"/>
                    <a:pt x="1442814" y="1507034"/>
                    <a:pt x="1419624" y="1506512"/>
                  </a:cubicBezTo>
                  <a:cubicBezTo>
                    <a:pt x="1351014" y="1504899"/>
                    <a:pt x="1282315" y="1504943"/>
                    <a:pt x="1213705" y="1506512"/>
                  </a:cubicBezTo>
                  <a:cubicBezTo>
                    <a:pt x="1190776" y="1507034"/>
                    <a:pt x="1186199" y="1499581"/>
                    <a:pt x="1186286" y="1478178"/>
                  </a:cubicBezTo>
                  <a:cubicBezTo>
                    <a:pt x="1187158" y="1324131"/>
                    <a:pt x="1187419" y="1170084"/>
                    <a:pt x="1186113" y="1016036"/>
                  </a:cubicBezTo>
                  <a:cubicBezTo>
                    <a:pt x="1185894" y="991321"/>
                    <a:pt x="1193304" y="986308"/>
                    <a:pt x="1216189" y="987267"/>
                  </a:cubicBezTo>
                  <a:cubicBezTo>
                    <a:pt x="1258253" y="989011"/>
                    <a:pt x="1258341" y="987659"/>
                    <a:pt x="1258341" y="944331"/>
                  </a:cubicBezTo>
                  <a:cubicBezTo>
                    <a:pt x="1258341" y="640465"/>
                    <a:pt x="1258645" y="336598"/>
                    <a:pt x="1257775" y="32732"/>
                  </a:cubicBezTo>
                  <a:cubicBezTo>
                    <a:pt x="1257731" y="19873"/>
                    <a:pt x="1258494" y="10763"/>
                    <a:pt x="1263027" y="5026"/>
                  </a:cubicBezTo>
                  <a:close/>
                  <a:moveTo>
                    <a:pt x="902006" y="0"/>
                  </a:moveTo>
                  <a:lnTo>
                    <a:pt x="1048542" y="0"/>
                  </a:lnTo>
                  <a:lnTo>
                    <a:pt x="1054823" y="2815"/>
                  </a:lnTo>
                  <a:cubicBezTo>
                    <a:pt x="1059917" y="7523"/>
                    <a:pt x="1061802" y="15838"/>
                    <a:pt x="1061737" y="29503"/>
                  </a:cubicBezTo>
                  <a:cubicBezTo>
                    <a:pt x="1060603" y="337598"/>
                    <a:pt x="1061344" y="645692"/>
                    <a:pt x="1060429" y="953786"/>
                  </a:cubicBezTo>
                  <a:cubicBezTo>
                    <a:pt x="1060341" y="979940"/>
                    <a:pt x="1064047" y="991405"/>
                    <a:pt x="1093775" y="988615"/>
                  </a:cubicBezTo>
                  <a:cubicBezTo>
                    <a:pt x="1118316" y="986348"/>
                    <a:pt x="1151750" y="976845"/>
                    <a:pt x="1166135" y="993191"/>
                  </a:cubicBezTo>
                  <a:cubicBezTo>
                    <a:pt x="1178340" y="1007097"/>
                    <a:pt x="1169927" y="1039354"/>
                    <a:pt x="1169971" y="1063502"/>
                  </a:cubicBezTo>
                  <a:cubicBezTo>
                    <a:pt x="1170101" y="1201726"/>
                    <a:pt x="1169578" y="1339950"/>
                    <a:pt x="1170537" y="1478174"/>
                  </a:cubicBezTo>
                  <a:cubicBezTo>
                    <a:pt x="1170669" y="1499490"/>
                    <a:pt x="1166396" y="1506900"/>
                    <a:pt x="1143381" y="1506464"/>
                  </a:cubicBezTo>
                  <a:cubicBezTo>
                    <a:pt x="1066314" y="1504895"/>
                    <a:pt x="989159" y="1504808"/>
                    <a:pt x="912135" y="1506508"/>
                  </a:cubicBezTo>
                  <a:cubicBezTo>
                    <a:pt x="888118" y="1507031"/>
                    <a:pt x="882669" y="1500624"/>
                    <a:pt x="882756" y="1477041"/>
                  </a:cubicBezTo>
                  <a:cubicBezTo>
                    <a:pt x="883628" y="1234419"/>
                    <a:pt x="883279" y="991753"/>
                    <a:pt x="883279" y="749044"/>
                  </a:cubicBezTo>
                  <a:cubicBezTo>
                    <a:pt x="883279" y="508470"/>
                    <a:pt x="883628" y="267897"/>
                    <a:pt x="882756" y="27367"/>
                  </a:cubicBezTo>
                  <a:cubicBezTo>
                    <a:pt x="882713" y="15969"/>
                    <a:pt x="883704" y="8166"/>
                    <a:pt x="887802" y="3409"/>
                  </a:cubicBezTo>
                  <a:close/>
                  <a:moveTo>
                    <a:pt x="693669" y="0"/>
                  </a:moveTo>
                  <a:lnTo>
                    <a:pt x="850218" y="0"/>
                  </a:lnTo>
                  <a:lnTo>
                    <a:pt x="863671" y="3258"/>
                  </a:lnTo>
                  <a:cubicBezTo>
                    <a:pt x="867904" y="8004"/>
                    <a:pt x="869049" y="15807"/>
                    <a:pt x="869005" y="27380"/>
                  </a:cubicBezTo>
                  <a:cubicBezTo>
                    <a:pt x="868090" y="269086"/>
                    <a:pt x="868438" y="510706"/>
                    <a:pt x="868438" y="752370"/>
                  </a:cubicBezTo>
                  <a:cubicBezTo>
                    <a:pt x="868438" y="990851"/>
                    <a:pt x="867566" y="1229332"/>
                    <a:pt x="869397" y="1467769"/>
                  </a:cubicBezTo>
                  <a:cubicBezTo>
                    <a:pt x="869658" y="1501639"/>
                    <a:pt x="859503" y="1507436"/>
                    <a:pt x="828989" y="1506433"/>
                  </a:cubicBezTo>
                  <a:cubicBezTo>
                    <a:pt x="760422" y="1504167"/>
                    <a:pt x="691681" y="1504777"/>
                    <a:pt x="623069" y="1506259"/>
                  </a:cubicBezTo>
                  <a:cubicBezTo>
                    <a:pt x="601536" y="1506738"/>
                    <a:pt x="597177" y="1499851"/>
                    <a:pt x="597308" y="1479713"/>
                  </a:cubicBezTo>
                  <a:cubicBezTo>
                    <a:pt x="598092" y="1323530"/>
                    <a:pt x="598136" y="1167390"/>
                    <a:pt x="597265" y="1011207"/>
                  </a:cubicBezTo>
                  <a:cubicBezTo>
                    <a:pt x="597134" y="991243"/>
                    <a:pt x="602800" y="986884"/>
                    <a:pt x="622023" y="987015"/>
                  </a:cubicBezTo>
                  <a:cubicBezTo>
                    <a:pt x="681785" y="987494"/>
                    <a:pt x="681785" y="986579"/>
                    <a:pt x="681785" y="926729"/>
                  </a:cubicBezTo>
                  <a:cubicBezTo>
                    <a:pt x="681785" y="628094"/>
                    <a:pt x="682134" y="329503"/>
                    <a:pt x="681175" y="30867"/>
                  </a:cubicBezTo>
                  <a:cubicBezTo>
                    <a:pt x="681132" y="18226"/>
                    <a:pt x="682199" y="9443"/>
                    <a:pt x="686738" y="4032"/>
                  </a:cubicBezTo>
                  <a:close/>
                  <a:moveTo>
                    <a:pt x="377434" y="0"/>
                  </a:moveTo>
                  <a:lnTo>
                    <a:pt x="471641" y="0"/>
                  </a:lnTo>
                  <a:lnTo>
                    <a:pt x="480685" y="4845"/>
                  </a:lnTo>
                  <a:cubicBezTo>
                    <a:pt x="494894" y="21410"/>
                    <a:pt x="484695" y="59159"/>
                    <a:pt x="484738" y="87536"/>
                  </a:cubicBezTo>
                  <a:cubicBezTo>
                    <a:pt x="484825" y="222535"/>
                    <a:pt x="484738" y="357620"/>
                    <a:pt x="484738" y="492749"/>
                  </a:cubicBezTo>
                  <a:cubicBezTo>
                    <a:pt x="484738" y="647886"/>
                    <a:pt x="485174" y="803066"/>
                    <a:pt x="484259" y="958203"/>
                  </a:cubicBezTo>
                  <a:cubicBezTo>
                    <a:pt x="484128" y="980042"/>
                    <a:pt x="486830" y="989196"/>
                    <a:pt x="512461" y="988629"/>
                  </a:cubicBezTo>
                  <a:cubicBezTo>
                    <a:pt x="583338" y="986973"/>
                    <a:pt x="583383" y="988412"/>
                    <a:pt x="583383" y="1060683"/>
                  </a:cubicBezTo>
                  <a:cubicBezTo>
                    <a:pt x="583383" y="1199997"/>
                    <a:pt x="582859" y="1339311"/>
                    <a:pt x="583905" y="1478625"/>
                  </a:cubicBezTo>
                  <a:cubicBezTo>
                    <a:pt x="584079" y="1501118"/>
                    <a:pt x="577498" y="1506871"/>
                    <a:pt x="555572" y="1506523"/>
                  </a:cubicBezTo>
                  <a:cubicBezTo>
                    <a:pt x="477415" y="1505258"/>
                    <a:pt x="399214" y="1505520"/>
                    <a:pt x="321057" y="1506392"/>
                  </a:cubicBezTo>
                  <a:cubicBezTo>
                    <a:pt x="302183" y="1506610"/>
                    <a:pt x="293378" y="1504169"/>
                    <a:pt x="293508" y="1481458"/>
                  </a:cubicBezTo>
                  <a:cubicBezTo>
                    <a:pt x="294598" y="1325275"/>
                    <a:pt x="294555" y="1169048"/>
                    <a:pt x="293553" y="1012865"/>
                  </a:cubicBezTo>
                  <a:cubicBezTo>
                    <a:pt x="293421" y="990896"/>
                    <a:pt x="301006" y="987103"/>
                    <a:pt x="320578" y="987496"/>
                  </a:cubicBezTo>
                  <a:cubicBezTo>
                    <a:pt x="365868" y="988368"/>
                    <a:pt x="365911" y="987409"/>
                    <a:pt x="365911" y="941159"/>
                  </a:cubicBezTo>
                  <a:cubicBezTo>
                    <a:pt x="365911" y="637207"/>
                    <a:pt x="366217" y="333209"/>
                    <a:pt x="365345" y="29256"/>
                  </a:cubicBezTo>
                  <a:cubicBezTo>
                    <a:pt x="365302" y="16985"/>
                    <a:pt x="366664" y="8420"/>
                    <a:pt x="371225" y="3325"/>
                  </a:cubicBezTo>
                  <a:close/>
                  <a:moveTo>
                    <a:pt x="13048" y="0"/>
                  </a:moveTo>
                  <a:lnTo>
                    <a:pt x="158516" y="0"/>
                  </a:lnTo>
                  <a:lnTo>
                    <a:pt x="164680" y="4944"/>
                  </a:lnTo>
                  <a:cubicBezTo>
                    <a:pt x="167704" y="10295"/>
                    <a:pt x="167453" y="18206"/>
                    <a:pt x="167431" y="27512"/>
                  </a:cubicBezTo>
                  <a:cubicBezTo>
                    <a:pt x="167039" y="301999"/>
                    <a:pt x="167169" y="576486"/>
                    <a:pt x="167169" y="850972"/>
                  </a:cubicBezTo>
                  <a:cubicBezTo>
                    <a:pt x="167169" y="890029"/>
                    <a:pt x="167779" y="929129"/>
                    <a:pt x="166864" y="968142"/>
                  </a:cubicBezTo>
                  <a:cubicBezTo>
                    <a:pt x="166515" y="983007"/>
                    <a:pt x="170482" y="988848"/>
                    <a:pt x="186131" y="988107"/>
                  </a:cubicBezTo>
                  <a:cubicBezTo>
                    <a:pt x="210367" y="986973"/>
                    <a:pt x="234778" y="988848"/>
                    <a:pt x="259014" y="987452"/>
                  </a:cubicBezTo>
                  <a:cubicBezTo>
                    <a:pt x="276318" y="986450"/>
                    <a:pt x="280198" y="992988"/>
                    <a:pt x="280154" y="1009204"/>
                  </a:cubicBezTo>
                  <a:cubicBezTo>
                    <a:pt x="279632" y="1167566"/>
                    <a:pt x="279632" y="1325929"/>
                    <a:pt x="280111" y="1484292"/>
                  </a:cubicBezTo>
                  <a:cubicBezTo>
                    <a:pt x="280154" y="1500202"/>
                    <a:pt x="276580" y="1506523"/>
                    <a:pt x="259101" y="1506305"/>
                  </a:cubicBezTo>
                  <a:cubicBezTo>
                    <a:pt x="179855" y="1505389"/>
                    <a:pt x="100564" y="1504910"/>
                    <a:pt x="21360" y="1506523"/>
                  </a:cubicBezTo>
                  <a:cubicBezTo>
                    <a:pt x="-3399" y="1507046"/>
                    <a:pt x="699" y="1492923"/>
                    <a:pt x="699" y="1478625"/>
                  </a:cubicBezTo>
                  <a:cubicBezTo>
                    <a:pt x="699" y="1235785"/>
                    <a:pt x="699" y="992945"/>
                    <a:pt x="699" y="750148"/>
                  </a:cubicBezTo>
                  <a:cubicBezTo>
                    <a:pt x="699" y="509444"/>
                    <a:pt x="1178" y="268740"/>
                    <a:pt x="1" y="28036"/>
                  </a:cubicBezTo>
                  <a:cubicBezTo>
                    <a:pt x="-64" y="15089"/>
                    <a:pt x="1865" y="7254"/>
                    <a:pt x="6769" y="2808"/>
                  </a:cubicBezTo>
                  <a:close/>
                </a:path>
              </a:pathLst>
            </a:custGeom>
            <a:solidFill>
              <a:srgbClr val="FFFFFF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E85BB9B7-4ED9-46D6-9A43-FA7CC34656BE}"/>
                </a:ext>
              </a:extLst>
            </p:cNvPr>
            <p:cNvSpPr/>
            <p:nvPr/>
          </p:nvSpPr>
          <p:spPr>
            <a:xfrm>
              <a:off x="6220061" y="4484932"/>
              <a:ext cx="799864" cy="21907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6AB781F-947F-4D69-955A-3A9694115DE6}"/>
                </a:ext>
              </a:extLst>
            </p:cNvPr>
            <p:cNvGrpSpPr/>
            <p:nvPr/>
          </p:nvGrpSpPr>
          <p:grpSpPr>
            <a:xfrm>
              <a:off x="7130881" y="4443184"/>
              <a:ext cx="1996303" cy="302571"/>
              <a:chOff x="7130881" y="4411197"/>
              <a:chExt cx="2318337" cy="351380"/>
            </a:xfrm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0" name="Graphic 127">
                <a:extLst>
                  <a:ext uri="{FF2B5EF4-FFF2-40B4-BE49-F238E27FC236}">
                    <a16:creationId xmlns:a16="http://schemas.microsoft.com/office/drawing/2014/main" id="{A166DF6E-D4E6-465B-9DA2-46D0657D96FF}"/>
                  </a:ext>
                </a:extLst>
              </p:cNvPr>
              <p:cNvSpPr/>
              <p:nvPr/>
            </p:nvSpPr>
            <p:spPr>
              <a:xfrm>
                <a:off x="7130881" y="4411197"/>
                <a:ext cx="2318337" cy="351380"/>
              </a:xfrm>
              <a:custGeom>
                <a:avLst/>
                <a:gdLst>
                  <a:gd name="connsiteX0" fmla="*/ 1741016 w 3482448"/>
                  <a:gd name="connsiteY0" fmla="*/ 111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  <a:gd name="connsiteX9" fmla="*/ 1741016 w 3482448"/>
                  <a:gd name="connsiteY9" fmla="*/ 1114 h 527819"/>
                  <a:gd name="connsiteX0" fmla="*/ 46053 w 3482448"/>
                  <a:gd name="connsiteY0" fmla="*/ 39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2448" h="527819">
                    <a:moveTo>
                      <a:pt x="46053" y="394"/>
                    </a:moveTo>
                    <a:lnTo>
                      <a:pt x="3431200" y="1"/>
                    </a:lnTo>
                    <a:cubicBezTo>
                      <a:pt x="3474087" y="-130"/>
                      <a:pt x="3483189" y="11001"/>
                      <a:pt x="3482403" y="52056"/>
                    </a:cubicBezTo>
                    <a:cubicBezTo>
                      <a:pt x="3479718" y="196304"/>
                      <a:pt x="3480438" y="340618"/>
                      <a:pt x="3482075" y="484866"/>
                    </a:cubicBezTo>
                    <a:cubicBezTo>
                      <a:pt x="3482469" y="516688"/>
                      <a:pt x="3476249" y="527819"/>
                      <a:pt x="3441348" y="527819"/>
                    </a:cubicBezTo>
                    <a:lnTo>
                      <a:pt x="41928" y="527754"/>
                    </a:lnTo>
                    <a:cubicBezTo>
                      <a:pt x="8010" y="527754"/>
                      <a:pt x="-109" y="518325"/>
                      <a:pt x="284" y="485455"/>
                    </a:cubicBezTo>
                    <a:cubicBezTo>
                      <a:pt x="2052" y="337998"/>
                      <a:pt x="2641" y="190542"/>
                      <a:pt x="22" y="43086"/>
                    </a:cubicBezTo>
                    <a:cubicBezTo>
                      <a:pt x="-633" y="4650"/>
                      <a:pt x="13118" y="329"/>
                      <a:pt x="46053" y="394"/>
                    </a:cubicBezTo>
                    <a:close/>
                  </a:path>
                </a:pathLst>
              </a:custGeom>
              <a:solidFill>
                <a:srgbClr val="1B1C1B"/>
              </a:solidFill>
              <a:ln w="654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8852545-DAC6-4F7D-8373-157385ABDE50}"/>
                  </a:ext>
                </a:extLst>
              </p:cNvPr>
              <p:cNvSpPr/>
              <p:nvPr/>
            </p:nvSpPr>
            <p:spPr>
              <a:xfrm>
                <a:off x="7338156" y="4518738"/>
                <a:ext cx="1898851" cy="139114"/>
              </a:xfrm>
              <a:custGeom>
                <a:avLst/>
                <a:gdLst>
                  <a:gd name="connsiteX0" fmla="*/ 2566643 w 2852324"/>
                  <a:gd name="connsiteY0" fmla="*/ 0 h 208968"/>
                  <a:gd name="connsiteX1" fmla="*/ 2817495 w 2852324"/>
                  <a:gd name="connsiteY1" fmla="*/ 0 h 208968"/>
                  <a:gd name="connsiteX2" fmla="*/ 2852324 w 2852324"/>
                  <a:gd name="connsiteY2" fmla="*/ 34829 h 208968"/>
                  <a:gd name="connsiteX3" fmla="*/ 2852324 w 2852324"/>
                  <a:gd name="connsiteY3" fmla="*/ 174139 h 208968"/>
                  <a:gd name="connsiteX4" fmla="*/ 2817495 w 2852324"/>
                  <a:gd name="connsiteY4" fmla="*/ 208968 h 208968"/>
                  <a:gd name="connsiteX5" fmla="*/ 2566643 w 2852324"/>
                  <a:gd name="connsiteY5" fmla="*/ 208968 h 208968"/>
                  <a:gd name="connsiteX6" fmla="*/ 2531814 w 2852324"/>
                  <a:gd name="connsiteY6" fmla="*/ 174139 h 208968"/>
                  <a:gd name="connsiteX7" fmla="*/ 2531814 w 2852324"/>
                  <a:gd name="connsiteY7" fmla="*/ 34829 h 208968"/>
                  <a:gd name="connsiteX8" fmla="*/ 2566643 w 2852324"/>
                  <a:gd name="connsiteY8" fmla="*/ 0 h 208968"/>
                  <a:gd name="connsiteX9" fmla="*/ 2060281 w 2852324"/>
                  <a:gd name="connsiteY9" fmla="*/ 0 h 208968"/>
                  <a:gd name="connsiteX10" fmla="*/ 2311133 w 2852324"/>
                  <a:gd name="connsiteY10" fmla="*/ 0 h 208968"/>
                  <a:gd name="connsiteX11" fmla="*/ 2345962 w 2852324"/>
                  <a:gd name="connsiteY11" fmla="*/ 34829 h 208968"/>
                  <a:gd name="connsiteX12" fmla="*/ 2345962 w 2852324"/>
                  <a:gd name="connsiteY12" fmla="*/ 174139 h 208968"/>
                  <a:gd name="connsiteX13" fmla="*/ 2311133 w 2852324"/>
                  <a:gd name="connsiteY13" fmla="*/ 208968 h 208968"/>
                  <a:gd name="connsiteX14" fmla="*/ 2060281 w 2852324"/>
                  <a:gd name="connsiteY14" fmla="*/ 208968 h 208968"/>
                  <a:gd name="connsiteX15" fmla="*/ 2025452 w 2852324"/>
                  <a:gd name="connsiteY15" fmla="*/ 174139 h 208968"/>
                  <a:gd name="connsiteX16" fmla="*/ 2025452 w 2852324"/>
                  <a:gd name="connsiteY16" fmla="*/ 34829 h 208968"/>
                  <a:gd name="connsiteX17" fmla="*/ 2060281 w 2852324"/>
                  <a:gd name="connsiteY17" fmla="*/ 0 h 208968"/>
                  <a:gd name="connsiteX18" fmla="*/ 1553918 w 2852324"/>
                  <a:gd name="connsiteY18" fmla="*/ 0 h 208968"/>
                  <a:gd name="connsiteX19" fmla="*/ 1804770 w 2852324"/>
                  <a:gd name="connsiteY19" fmla="*/ 0 h 208968"/>
                  <a:gd name="connsiteX20" fmla="*/ 1839599 w 2852324"/>
                  <a:gd name="connsiteY20" fmla="*/ 34829 h 208968"/>
                  <a:gd name="connsiteX21" fmla="*/ 1839599 w 2852324"/>
                  <a:gd name="connsiteY21" fmla="*/ 174139 h 208968"/>
                  <a:gd name="connsiteX22" fmla="*/ 1804770 w 2852324"/>
                  <a:gd name="connsiteY22" fmla="*/ 208968 h 208968"/>
                  <a:gd name="connsiteX23" fmla="*/ 1553918 w 2852324"/>
                  <a:gd name="connsiteY23" fmla="*/ 208968 h 208968"/>
                  <a:gd name="connsiteX24" fmla="*/ 1519089 w 2852324"/>
                  <a:gd name="connsiteY24" fmla="*/ 174139 h 208968"/>
                  <a:gd name="connsiteX25" fmla="*/ 1519089 w 2852324"/>
                  <a:gd name="connsiteY25" fmla="*/ 34829 h 208968"/>
                  <a:gd name="connsiteX26" fmla="*/ 1553918 w 2852324"/>
                  <a:gd name="connsiteY26" fmla="*/ 0 h 208968"/>
                  <a:gd name="connsiteX27" fmla="*/ 1047555 w 2852324"/>
                  <a:gd name="connsiteY27" fmla="*/ 0 h 208968"/>
                  <a:gd name="connsiteX28" fmla="*/ 1298407 w 2852324"/>
                  <a:gd name="connsiteY28" fmla="*/ 0 h 208968"/>
                  <a:gd name="connsiteX29" fmla="*/ 1333236 w 2852324"/>
                  <a:gd name="connsiteY29" fmla="*/ 34829 h 208968"/>
                  <a:gd name="connsiteX30" fmla="*/ 1333236 w 2852324"/>
                  <a:gd name="connsiteY30" fmla="*/ 174139 h 208968"/>
                  <a:gd name="connsiteX31" fmla="*/ 1298407 w 2852324"/>
                  <a:gd name="connsiteY31" fmla="*/ 208968 h 208968"/>
                  <a:gd name="connsiteX32" fmla="*/ 1047555 w 2852324"/>
                  <a:gd name="connsiteY32" fmla="*/ 208968 h 208968"/>
                  <a:gd name="connsiteX33" fmla="*/ 1012726 w 2852324"/>
                  <a:gd name="connsiteY33" fmla="*/ 174139 h 208968"/>
                  <a:gd name="connsiteX34" fmla="*/ 1012726 w 2852324"/>
                  <a:gd name="connsiteY34" fmla="*/ 34829 h 208968"/>
                  <a:gd name="connsiteX35" fmla="*/ 1047555 w 2852324"/>
                  <a:gd name="connsiteY35" fmla="*/ 0 h 208968"/>
                  <a:gd name="connsiteX36" fmla="*/ 541192 w 2852324"/>
                  <a:gd name="connsiteY36" fmla="*/ 0 h 208968"/>
                  <a:gd name="connsiteX37" fmla="*/ 792044 w 2852324"/>
                  <a:gd name="connsiteY37" fmla="*/ 0 h 208968"/>
                  <a:gd name="connsiteX38" fmla="*/ 826873 w 2852324"/>
                  <a:gd name="connsiteY38" fmla="*/ 34829 h 208968"/>
                  <a:gd name="connsiteX39" fmla="*/ 826873 w 2852324"/>
                  <a:gd name="connsiteY39" fmla="*/ 174139 h 208968"/>
                  <a:gd name="connsiteX40" fmla="*/ 792044 w 2852324"/>
                  <a:gd name="connsiteY40" fmla="*/ 208968 h 208968"/>
                  <a:gd name="connsiteX41" fmla="*/ 541192 w 2852324"/>
                  <a:gd name="connsiteY41" fmla="*/ 208968 h 208968"/>
                  <a:gd name="connsiteX42" fmla="*/ 506363 w 2852324"/>
                  <a:gd name="connsiteY42" fmla="*/ 174139 h 208968"/>
                  <a:gd name="connsiteX43" fmla="*/ 506363 w 2852324"/>
                  <a:gd name="connsiteY43" fmla="*/ 34829 h 208968"/>
                  <a:gd name="connsiteX44" fmla="*/ 541192 w 2852324"/>
                  <a:gd name="connsiteY44" fmla="*/ 0 h 208968"/>
                  <a:gd name="connsiteX45" fmla="*/ 34829 w 2852324"/>
                  <a:gd name="connsiteY45" fmla="*/ 0 h 208968"/>
                  <a:gd name="connsiteX46" fmla="*/ 285681 w 2852324"/>
                  <a:gd name="connsiteY46" fmla="*/ 0 h 208968"/>
                  <a:gd name="connsiteX47" fmla="*/ 320510 w 2852324"/>
                  <a:gd name="connsiteY47" fmla="*/ 34829 h 208968"/>
                  <a:gd name="connsiteX48" fmla="*/ 320510 w 2852324"/>
                  <a:gd name="connsiteY48" fmla="*/ 174139 h 208968"/>
                  <a:gd name="connsiteX49" fmla="*/ 285681 w 2852324"/>
                  <a:gd name="connsiteY49" fmla="*/ 208968 h 208968"/>
                  <a:gd name="connsiteX50" fmla="*/ 34829 w 2852324"/>
                  <a:gd name="connsiteY50" fmla="*/ 208968 h 208968"/>
                  <a:gd name="connsiteX51" fmla="*/ 0 w 2852324"/>
                  <a:gd name="connsiteY51" fmla="*/ 174139 h 208968"/>
                  <a:gd name="connsiteX52" fmla="*/ 0 w 2852324"/>
                  <a:gd name="connsiteY52" fmla="*/ 34829 h 208968"/>
                  <a:gd name="connsiteX53" fmla="*/ 34829 w 2852324"/>
                  <a:gd name="connsiteY53" fmla="*/ 0 h 20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852324" h="208968">
                    <a:moveTo>
                      <a:pt x="2566643" y="0"/>
                    </a:moveTo>
                    <a:lnTo>
                      <a:pt x="2817495" y="0"/>
                    </a:lnTo>
                    <a:cubicBezTo>
                      <a:pt x="2836731" y="0"/>
                      <a:pt x="2852324" y="15593"/>
                      <a:pt x="2852324" y="34829"/>
                    </a:cubicBezTo>
                    <a:lnTo>
                      <a:pt x="2852324" y="174139"/>
                    </a:lnTo>
                    <a:cubicBezTo>
                      <a:pt x="2852324" y="193375"/>
                      <a:pt x="2836731" y="208968"/>
                      <a:pt x="2817495" y="208968"/>
                    </a:cubicBezTo>
                    <a:lnTo>
                      <a:pt x="2566643" y="208968"/>
                    </a:lnTo>
                    <a:cubicBezTo>
                      <a:pt x="2547407" y="208968"/>
                      <a:pt x="2531814" y="193375"/>
                      <a:pt x="2531814" y="174139"/>
                    </a:cubicBezTo>
                    <a:lnTo>
                      <a:pt x="2531814" y="34829"/>
                    </a:lnTo>
                    <a:cubicBezTo>
                      <a:pt x="2531814" y="15593"/>
                      <a:pt x="2547407" y="0"/>
                      <a:pt x="2566643" y="0"/>
                    </a:cubicBezTo>
                    <a:close/>
                    <a:moveTo>
                      <a:pt x="2060281" y="0"/>
                    </a:moveTo>
                    <a:lnTo>
                      <a:pt x="2311133" y="0"/>
                    </a:lnTo>
                    <a:cubicBezTo>
                      <a:pt x="2330369" y="0"/>
                      <a:pt x="2345962" y="15593"/>
                      <a:pt x="2345962" y="34829"/>
                    </a:cubicBezTo>
                    <a:lnTo>
                      <a:pt x="2345962" y="174139"/>
                    </a:lnTo>
                    <a:cubicBezTo>
                      <a:pt x="2345962" y="193375"/>
                      <a:pt x="2330369" y="208968"/>
                      <a:pt x="2311133" y="208968"/>
                    </a:cubicBezTo>
                    <a:lnTo>
                      <a:pt x="2060281" y="208968"/>
                    </a:lnTo>
                    <a:cubicBezTo>
                      <a:pt x="2041045" y="208968"/>
                      <a:pt x="2025452" y="193375"/>
                      <a:pt x="2025452" y="174139"/>
                    </a:cubicBezTo>
                    <a:lnTo>
                      <a:pt x="2025452" y="34829"/>
                    </a:lnTo>
                    <a:cubicBezTo>
                      <a:pt x="2025452" y="15593"/>
                      <a:pt x="2041045" y="0"/>
                      <a:pt x="2060281" y="0"/>
                    </a:cubicBezTo>
                    <a:close/>
                    <a:moveTo>
                      <a:pt x="1553918" y="0"/>
                    </a:moveTo>
                    <a:lnTo>
                      <a:pt x="1804770" y="0"/>
                    </a:lnTo>
                    <a:cubicBezTo>
                      <a:pt x="1824006" y="0"/>
                      <a:pt x="1839599" y="15593"/>
                      <a:pt x="1839599" y="34829"/>
                    </a:cubicBezTo>
                    <a:lnTo>
                      <a:pt x="1839599" y="174139"/>
                    </a:lnTo>
                    <a:cubicBezTo>
                      <a:pt x="1839599" y="193375"/>
                      <a:pt x="1824006" y="208968"/>
                      <a:pt x="1804770" y="208968"/>
                    </a:cubicBezTo>
                    <a:lnTo>
                      <a:pt x="1553918" y="208968"/>
                    </a:lnTo>
                    <a:cubicBezTo>
                      <a:pt x="1534682" y="208968"/>
                      <a:pt x="1519089" y="193375"/>
                      <a:pt x="1519089" y="174139"/>
                    </a:cubicBezTo>
                    <a:lnTo>
                      <a:pt x="1519089" y="34829"/>
                    </a:lnTo>
                    <a:cubicBezTo>
                      <a:pt x="1519089" y="15593"/>
                      <a:pt x="1534682" y="0"/>
                      <a:pt x="1553918" y="0"/>
                    </a:cubicBezTo>
                    <a:close/>
                    <a:moveTo>
                      <a:pt x="1047555" y="0"/>
                    </a:moveTo>
                    <a:lnTo>
                      <a:pt x="1298407" y="0"/>
                    </a:lnTo>
                    <a:cubicBezTo>
                      <a:pt x="1317643" y="0"/>
                      <a:pt x="1333236" y="15593"/>
                      <a:pt x="1333236" y="34829"/>
                    </a:cubicBezTo>
                    <a:lnTo>
                      <a:pt x="1333236" y="174139"/>
                    </a:lnTo>
                    <a:cubicBezTo>
                      <a:pt x="1333236" y="193375"/>
                      <a:pt x="1317643" y="208968"/>
                      <a:pt x="1298407" y="208968"/>
                    </a:cubicBezTo>
                    <a:lnTo>
                      <a:pt x="1047555" y="208968"/>
                    </a:lnTo>
                    <a:cubicBezTo>
                      <a:pt x="1028319" y="208968"/>
                      <a:pt x="1012726" y="193375"/>
                      <a:pt x="1012726" y="174139"/>
                    </a:cubicBezTo>
                    <a:lnTo>
                      <a:pt x="1012726" y="34829"/>
                    </a:lnTo>
                    <a:cubicBezTo>
                      <a:pt x="1012726" y="15593"/>
                      <a:pt x="1028319" y="0"/>
                      <a:pt x="1047555" y="0"/>
                    </a:cubicBezTo>
                    <a:close/>
                    <a:moveTo>
                      <a:pt x="541192" y="0"/>
                    </a:moveTo>
                    <a:lnTo>
                      <a:pt x="792044" y="0"/>
                    </a:lnTo>
                    <a:cubicBezTo>
                      <a:pt x="811280" y="0"/>
                      <a:pt x="826873" y="15593"/>
                      <a:pt x="826873" y="34829"/>
                    </a:cubicBezTo>
                    <a:lnTo>
                      <a:pt x="826873" y="174139"/>
                    </a:lnTo>
                    <a:cubicBezTo>
                      <a:pt x="826873" y="193375"/>
                      <a:pt x="811280" y="208968"/>
                      <a:pt x="792044" y="208968"/>
                    </a:cubicBezTo>
                    <a:lnTo>
                      <a:pt x="541192" y="208968"/>
                    </a:lnTo>
                    <a:cubicBezTo>
                      <a:pt x="521956" y="208968"/>
                      <a:pt x="506363" y="193375"/>
                      <a:pt x="506363" y="174139"/>
                    </a:cubicBezTo>
                    <a:lnTo>
                      <a:pt x="506363" y="34829"/>
                    </a:lnTo>
                    <a:cubicBezTo>
                      <a:pt x="506363" y="15593"/>
                      <a:pt x="521956" y="0"/>
                      <a:pt x="541192" y="0"/>
                    </a:cubicBezTo>
                    <a:close/>
                    <a:moveTo>
                      <a:pt x="34829" y="0"/>
                    </a:moveTo>
                    <a:lnTo>
                      <a:pt x="285681" y="0"/>
                    </a:lnTo>
                    <a:cubicBezTo>
                      <a:pt x="304917" y="0"/>
                      <a:pt x="320510" y="15593"/>
                      <a:pt x="320510" y="34829"/>
                    </a:cubicBezTo>
                    <a:lnTo>
                      <a:pt x="320510" y="174139"/>
                    </a:lnTo>
                    <a:cubicBezTo>
                      <a:pt x="320510" y="193375"/>
                      <a:pt x="304917" y="208968"/>
                      <a:pt x="285681" y="208968"/>
                    </a:cubicBezTo>
                    <a:lnTo>
                      <a:pt x="34829" y="208968"/>
                    </a:lnTo>
                    <a:cubicBezTo>
                      <a:pt x="15593" y="208968"/>
                      <a:pt x="0" y="193375"/>
                      <a:pt x="0" y="174139"/>
                    </a:cubicBezTo>
                    <a:lnTo>
                      <a:pt x="0" y="34829"/>
                    </a:lnTo>
                    <a:cubicBezTo>
                      <a:pt x="0" y="15593"/>
                      <a:pt x="15593" y="0"/>
                      <a:pt x="34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6" name="Freeform: Shape 365">
            <a:extLst>
              <a:ext uri="{FF2B5EF4-FFF2-40B4-BE49-F238E27FC236}">
                <a16:creationId xmlns:a16="http://schemas.microsoft.com/office/drawing/2014/main" id="{EE081C5C-5EFD-4D79-B18E-C43384FAB92F}"/>
              </a:ext>
            </a:extLst>
          </p:cNvPr>
          <p:cNvSpPr/>
          <p:nvPr/>
        </p:nvSpPr>
        <p:spPr>
          <a:xfrm rot="21247294">
            <a:off x="7372101" y="4133545"/>
            <a:ext cx="1679381" cy="569279"/>
          </a:xfrm>
          <a:custGeom>
            <a:avLst/>
            <a:gdLst/>
            <a:ahLst/>
            <a:cxnLst/>
            <a:rect l="l" t="t" r="r" b="b"/>
            <a:pathLst>
              <a:path w="3120730" h="1057870">
                <a:moveTo>
                  <a:pt x="136373" y="700683"/>
                </a:moveTo>
                <a:cubicBezTo>
                  <a:pt x="110545" y="766613"/>
                  <a:pt x="97631" y="822753"/>
                  <a:pt x="97631" y="869100"/>
                </a:cubicBezTo>
                <a:cubicBezTo>
                  <a:pt x="97631" y="891555"/>
                  <a:pt x="100505" y="909481"/>
                  <a:pt x="106254" y="922878"/>
                </a:cubicBezTo>
                <a:cubicBezTo>
                  <a:pt x="112002" y="936276"/>
                  <a:pt x="116991" y="942975"/>
                  <a:pt x="121220" y="942975"/>
                </a:cubicBezTo>
                <a:cubicBezTo>
                  <a:pt x="127676" y="942975"/>
                  <a:pt x="137711" y="935025"/>
                  <a:pt x="151325" y="919125"/>
                </a:cubicBezTo>
                <a:cubicBezTo>
                  <a:pt x="164940" y="903225"/>
                  <a:pt x="177155" y="878456"/>
                  <a:pt x="187970" y="844818"/>
                </a:cubicBezTo>
                <a:cubicBezTo>
                  <a:pt x="198784" y="811180"/>
                  <a:pt x="204192" y="769909"/>
                  <a:pt x="204192" y="721007"/>
                </a:cubicBezTo>
                <a:lnTo>
                  <a:pt x="204155" y="719360"/>
                </a:lnTo>
                <a:cubicBezTo>
                  <a:pt x="200558" y="720526"/>
                  <a:pt x="194924" y="720788"/>
                  <a:pt x="187253" y="720146"/>
                </a:cubicBezTo>
                <a:cubicBezTo>
                  <a:pt x="179583" y="719505"/>
                  <a:pt x="171304" y="717796"/>
                  <a:pt x="162418" y="715021"/>
                </a:cubicBezTo>
                <a:cubicBezTo>
                  <a:pt x="153531" y="712246"/>
                  <a:pt x="146532" y="709629"/>
                  <a:pt x="141419" y="707171"/>
                </a:cubicBezTo>
                <a:cubicBezTo>
                  <a:pt x="136306" y="704712"/>
                  <a:pt x="134624" y="702549"/>
                  <a:pt x="136373" y="700683"/>
                </a:cubicBezTo>
                <a:close/>
                <a:moveTo>
                  <a:pt x="2516637" y="433983"/>
                </a:moveTo>
                <a:cubicBezTo>
                  <a:pt x="2493550" y="444915"/>
                  <a:pt x="2459025" y="463086"/>
                  <a:pt x="2413062" y="488495"/>
                </a:cubicBezTo>
                <a:cubicBezTo>
                  <a:pt x="2367099" y="513905"/>
                  <a:pt x="2339503" y="531211"/>
                  <a:pt x="2330276" y="540413"/>
                </a:cubicBezTo>
                <a:cubicBezTo>
                  <a:pt x="2323287" y="546757"/>
                  <a:pt x="2316741" y="559792"/>
                  <a:pt x="2310635" y="579518"/>
                </a:cubicBezTo>
                <a:cubicBezTo>
                  <a:pt x="2304530" y="599244"/>
                  <a:pt x="2301478" y="613996"/>
                  <a:pt x="2301478" y="623776"/>
                </a:cubicBezTo>
                <a:cubicBezTo>
                  <a:pt x="2301478" y="627478"/>
                  <a:pt x="2302278" y="630208"/>
                  <a:pt x="2303878" y="631966"/>
                </a:cubicBezTo>
                <a:cubicBezTo>
                  <a:pt x="2305477" y="633724"/>
                  <a:pt x="2307323" y="634603"/>
                  <a:pt x="2309412" y="634603"/>
                </a:cubicBezTo>
                <a:cubicBezTo>
                  <a:pt x="2312444" y="634603"/>
                  <a:pt x="2316925" y="632629"/>
                  <a:pt x="2322853" y="628682"/>
                </a:cubicBezTo>
                <a:cubicBezTo>
                  <a:pt x="2328782" y="624735"/>
                  <a:pt x="2339456" y="615943"/>
                  <a:pt x="2354874" y="602307"/>
                </a:cubicBezTo>
                <a:cubicBezTo>
                  <a:pt x="2370294" y="588671"/>
                  <a:pt x="2379051" y="580975"/>
                  <a:pt x="2381147" y="579220"/>
                </a:cubicBezTo>
                <a:cubicBezTo>
                  <a:pt x="2386896" y="574513"/>
                  <a:pt x="2401666" y="562041"/>
                  <a:pt x="2425456" y="541804"/>
                </a:cubicBezTo>
                <a:cubicBezTo>
                  <a:pt x="2449247" y="521566"/>
                  <a:pt x="2466274" y="506141"/>
                  <a:pt x="2476537" y="495528"/>
                </a:cubicBezTo>
                <a:cubicBezTo>
                  <a:pt x="2486800" y="484914"/>
                  <a:pt x="2495365" y="473388"/>
                  <a:pt x="2502233" y="460948"/>
                </a:cubicBezTo>
                <a:cubicBezTo>
                  <a:pt x="2509101" y="448509"/>
                  <a:pt x="2513902" y="439520"/>
                  <a:pt x="2516637" y="433983"/>
                </a:cubicBezTo>
                <a:close/>
                <a:moveTo>
                  <a:pt x="1807034" y="432691"/>
                </a:moveTo>
                <a:lnTo>
                  <a:pt x="1800764" y="434155"/>
                </a:lnTo>
                <a:cubicBezTo>
                  <a:pt x="1787695" y="439262"/>
                  <a:pt x="1768233" y="452030"/>
                  <a:pt x="1742382" y="472459"/>
                </a:cubicBezTo>
                <a:cubicBezTo>
                  <a:pt x="1707913" y="499698"/>
                  <a:pt x="1674701" y="528777"/>
                  <a:pt x="1642746" y="559696"/>
                </a:cubicBezTo>
                <a:cubicBezTo>
                  <a:pt x="1651688" y="559696"/>
                  <a:pt x="1665827" y="566905"/>
                  <a:pt x="1685162" y="581322"/>
                </a:cubicBezTo>
                <a:cubicBezTo>
                  <a:pt x="1695226" y="573075"/>
                  <a:pt x="1710875" y="559073"/>
                  <a:pt x="1732108" y="539316"/>
                </a:cubicBezTo>
                <a:cubicBezTo>
                  <a:pt x="1753341" y="519559"/>
                  <a:pt x="1771291" y="499307"/>
                  <a:pt x="1785960" y="478561"/>
                </a:cubicBezTo>
                <a:cubicBezTo>
                  <a:pt x="1793295" y="468188"/>
                  <a:pt x="1798796" y="458875"/>
                  <a:pt x="1802463" y="450622"/>
                </a:cubicBezTo>
                <a:close/>
                <a:moveTo>
                  <a:pt x="651783" y="420290"/>
                </a:moveTo>
                <a:cubicBezTo>
                  <a:pt x="632045" y="438509"/>
                  <a:pt x="610914" y="455383"/>
                  <a:pt x="588392" y="470911"/>
                </a:cubicBezTo>
                <a:cubicBezTo>
                  <a:pt x="565869" y="486438"/>
                  <a:pt x="547158" y="501774"/>
                  <a:pt x="532260" y="516917"/>
                </a:cubicBezTo>
                <a:cubicBezTo>
                  <a:pt x="517362" y="532060"/>
                  <a:pt x="507550" y="546745"/>
                  <a:pt x="502825" y="560970"/>
                </a:cubicBezTo>
                <a:cubicBezTo>
                  <a:pt x="493443" y="603219"/>
                  <a:pt x="488751" y="625816"/>
                  <a:pt x="488751" y="628761"/>
                </a:cubicBezTo>
                <a:cubicBezTo>
                  <a:pt x="488751" y="646546"/>
                  <a:pt x="502425" y="655439"/>
                  <a:pt x="529772" y="655439"/>
                </a:cubicBezTo>
                <a:cubicBezTo>
                  <a:pt x="543929" y="655439"/>
                  <a:pt x="567887" y="643607"/>
                  <a:pt x="601647" y="619943"/>
                </a:cubicBezTo>
                <a:cubicBezTo>
                  <a:pt x="595042" y="606096"/>
                  <a:pt x="591740" y="589942"/>
                  <a:pt x="591740" y="571481"/>
                </a:cubicBezTo>
                <a:cubicBezTo>
                  <a:pt x="591740" y="545325"/>
                  <a:pt x="596939" y="519114"/>
                  <a:pt x="607335" y="492849"/>
                </a:cubicBezTo>
                <a:cubicBezTo>
                  <a:pt x="617731" y="466584"/>
                  <a:pt x="632547" y="442398"/>
                  <a:pt x="651783" y="420290"/>
                </a:cubicBezTo>
                <a:close/>
                <a:moveTo>
                  <a:pt x="2928881" y="416718"/>
                </a:moveTo>
                <a:cubicBezTo>
                  <a:pt x="2916709" y="441300"/>
                  <a:pt x="2872193" y="487458"/>
                  <a:pt x="2795336" y="555194"/>
                </a:cubicBezTo>
                <a:cubicBezTo>
                  <a:pt x="2814678" y="557687"/>
                  <a:pt x="2829221" y="563813"/>
                  <a:pt x="2838966" y="573574"/>
                </a:cubicBezTo>
                <a:cubicBezTo>
                  <a:pt x="2848711" y="583335"/>
                  <a:pt x="2859704" y="598890"/>
                  <a:pt x="2871945" y="620241"/>
                </a:cubicBezTo>
                <a:cubicBezTo>
                  <a:pt x="2889916" y="610790"/>
                  <a:pt x="2905297" y="597556"/>
                  <a:pt x="2918087" y="580536"/>
                </a:cubicBezTo>
                <a:cubicBezTo>
                  <a:pt x="2930876" y="563517"/>
                  <a:pt x="2937271" y="540007"/>
                  <a:pt x="2937271" y="510006"/>
                </a:cubicBezTo>
                <a:cubicBezTo>
                  <a:pt x="2937271" y="506608"/>
                  <a:pt x="2937191" y="503594"/>
                  <a:pt x="2937030" y="500965"/>
                </a:cubicBezTo>
                <a:cubicBezTo>
                  <a:pt x="2936869" y="498335"/>
                  <a:pt x="2936562" y="495222"/>
                  <a:pt x="2936109" y="491626"/>
                </a:cubicBezTo>
                <a:close/>
                <a:moveTo>
                  <a:pt x="2206470" y="162520"/>
                </a:moveTo>
                <a:cubicBezTo>
                  <a:pt x="2221328" y="162520"/>
                  <a:pt x="2233932" y="167317"/>
                  <a:pt x="2244281" y="176910"/>
                </a:cubicBezTo>
                <a:cubicBezTo>
                  <a:pt x="2254631" y="186503"/>
                  <a:pt x="2259806" y="199702"/>
                  <a:pt x="2259806" y="216507"/>
                </a:cubicBezTo>
                <a:cubicBezTo>
                  <a:pt x="2259806" y="235905"/>
                  <a:pt x="2250791" y="257057"/>
                  <a:pt x="2232761" y="279964"/>
                </a:cubicBezTo>
                <a:cubicBezTo>
                  <a:pt x="2214731" y="302871"/>
                  <a:pt x="2194495" y="314325"/>
                  <a:pt x="2172053" y="314325"/>
                </a:cubicBezTo>
                <a:cubicBezTo>
                  <a:pt x="2159322" y="314325"/>
                  <a:pt x="2147349" y="309581"/>
                  <a:pt x="2136134" y="300093"/>
                </a:cubicBezTo>
                <a:cubicBezTo>
                  <a:pt x="2124920" y="290605"/>
                  <a:pt x="2119312" y="278327"/>
                  <a:pt x="2119312" y="263258"/>
                </a:cubicBezTo>
                <a:cubicBezTo>
                  <a:pt x="2119312" y="243358"/>
                  <a:pt x="2128484" y="221594"/>
                  <a:pt x="2146827" y="197964"/>
                </a:cubicBezTo>
                <a:cubicBezTo>
                  <a:pt x="2165170" y="174335"/>
                  <a:pt x="2185051" y="162520"/>
                  <a:pt x="2206470" y="162520"/>
                </a:cubicBezTo>
                <a:close/>
                <a:moveTo>
                  <a:pt x="400571" y="17859"/>
                </a:moveTo>
                <a:cubicBezTo>
                  <a:pt x="412216" y="17859"/>
                  <a:pt x="421394" y="24307"/>
                  <a:pt x="428104" y="37202"/>
                </a:cubicBezTo>
                <a:cubicBezTo>
                  <a:pt x="434814" y="50097"/>
                  <a:pt x="438168" y="65121"/>
                  <a:pt x="438168" y="82274"/>
                </a:cubicBezTo>
                <a:cubicBezTo>
                  <a:pt x="438168" y="101795"/>
                  <a:pt x="435972" y="120123"/>
                  <a:pt x="431578" y="137256"/>
                </a:cubicBezTo>
                <a:cubicBezTo>
                  <a:pt x="427185" y="154390"/>
                  <a:pt x="421140" y="171144"/>
                  <a:pt x="413444" y="187518"/>
                </a:cubicBezTo>
                <a:cubicBezTo>
                  <a:pt x="405749" y="203893"/>
                  <a:pt x="395396" y="222944"/>
                  <a:pt x="382386" y="244673"/>
                </a:cubicBezTo>
                <a:cubicBezTo>
                  <a:pt x="369376" y="266402"/>
                  <a:pt x="360728" y="281155"/>
                  <a:pt x="356443" y="288931"/>
                </a:cubicBezTo>
                <a:cubicBezTo>
                  <a:pt x="335055" y="326566"/>
                  <a:pt x="312587" y="365373"/>
                  <a:pt x="289038" y="405352"/>
                </a:cubicBezTo>
                <a:cubicBezTo>
                  <a:pt x="265489" y="445331"/>
                  <a:pt x="246498" y="477577"/>
                  <a:pt x="232065" y="502090"/>
                </a:cubicBezTo>
                <a:cubicBezTo>
                  <a:pt x="217631" y="526603"/>
                  <a:pt x="208133" y="541548"/>
                  <a:pt x="203569" y="546924"/>
                </a:cubicBezTo>
                <a:cubicBezTo>
                  <a:pt x="222005" y="561379"/>
                  <a:pt x="237703" y="575589"/>
                  <a:pt x="250663" y="589554"/>
                </a:cubicBezTo>
                <a:cubicBezTo>
                  <a:pt x="263624" y="603519"/>
                  <a:pt x="273146" y="617742"/>
                  <a:pt x="279229" y="632222"/>
                </a:cubicBezTo>
                <a:cubicBezTo>
                  <a:pt x="284575" y="628110"/>
                  <a:pt x="292369" y="622771"/>
                  <a:pt x="302614" y="616204"/>
                </a:cubicBezTo>
                <a:cubicBezTo>
                  <a:pt x="312858" y="609637"/>
                  <a:pt x="325552" y="600092"/>
                  <a:pt x="340695" y="587568"/>
                </a:cubicBezTo>
                <a:cubicBezTo>
                  <a:pt x="348267" y="581307"/>
                  <a:pt x="357275" y="575150"/>
                  <a:pt x="367719" y="569099"/>
                </a:cubicBezTo>
                <a:lnTo>
                  <a:pt x="395377" y="555255"/>
                </a:lnTo>
                <a:lnTo>
                  <a:pt x="397588" y="540795"/>
                </a:lnTo>
                <a:cubicBezTo>
                  <a:pt x="401900" y="526113"/>
                  <a:pt x="408369" y="510849"/>
                  <a:pt x="416993" y="495002"/>
                </a:cubicBezTo>
                <a:cubicBezTo>
                  <a:pt x="434242" y="463308"/>
                  <a:pt x="456375" y="433939"/>
                  <a:pt x="483393" y="406896"/>
                </a:cubicBezTo>
                <a:cubicBezTo>
                  <a:pt x="510412" y="379853"/>
                  <a:pt x="539615" y="357862"/>
                  <a:pt x="571002" y="340923"/>
                </a:cubicBezTo>
                <a:cubicBezTo>
                  <a:pt x="602389" y="323985"/>
                  <a:pt x="631918" y="315515"/>
                  <a:pt x="659587" y="315515"/>
                </a:cubicBezTo>
                <a:cubicBezTo>
                  <a:pt x="679921" y="315515"/>
                  <a:pt x="696903" y="319182"/>
                  <a:pt x="710533" y="326515"/>
                </a:cubicBezTo>
                <a:cubicBezTo>
                  <a:pt x="724163" y="333848"/>
                  <a:pt x="730978" y="344859"/>
                  <a:pt x="730978" y="359550"/>
                </a:cubicBezTo>
                <a:cubicBezTo>
                  <a:pt x="730978" y="370160"/>
                  <a:pt x="726511" y="376687"/>
                  <a:pt x="717575" y="379130"/>
                </a:cubicBezTo>
                <a:cubicBezTo>
                  <a:pt x="728910" y="380091"/>
                  <a:pt x="738156" y="385310"/>
                  <a:pt x="745312" y="394785"/>
                </a:cubicBezTo>
                <a:cubicBezTo>
                  <a:pt x="752468" y="404260"/>
                  <a:pt x="756047" y="419776"/>
                  <a:pt x="756047" y="441331"/>
                </a:cubicBezTo>
                <a:cubicBezTo>
                  <a:pt x="756047" y="461113"/>
                  <a:pt x="751521" y="485716"/>
                  <a:pt x="742471" y="515140"/>
                </a:cubicBezTo>
                <a:cubicBezTo>
                  <a:pt x="733420" y="544565"/>
                  <a:pt x="721624" y="569630"/>
                  <a:pt x="707082" y="590336"/>
                </a:cubicBezTo>
                <a:lnTo>
                  <a:pt x="710338" y="590652"/>
                </a:lnTo>
                <a:lnTo>
                  <a:pt x="713826" y="590652"/>
                </a:lnTo>
                <a:cubicBezTo>
                  <a:pt x="718638" y="590652"/>
                  <a:pt x="723645" y="589311"/>
                  <a:pt x="728848" y="586629"/>
                </a:cubicBezTo>
                <a:cubicBezTo>
                  <a:pt x="734051" y="583947"/>
                  <a:pt x="738252" y="581724"/>
                  <a:pt x="741452" y="579960"/>
                </a:cubicBezTo>
                <a:cubicBezTo>
                  <a:pt x="743852" y="578636"/>
                  <a:pt x="754740" y="572759"/>
                  <a:pt x="774117" y="562326"/>
                </a:cubicBezTo>
                <a:lnTo>
                  <a:pt x="793664" y="551806"/>
                </a:lnTo>
                <a:lnTo>
                  <a:pt x="797117" y="547763"/>
                </a:lnTo>
                <a:cubicBezTo>
                  <a:pt x="811494" y="531191"/>
                  <a:pt x="822252" y="519647"/>
                  <a:pt x="829391" y="513131"/>
                </a:cubicBezTo>
                <a:cubicBezTo>
                  <a:pt x="820350" y="511444"/>
                  <a:pt x="812156" y="506550"/>
                  <a:pt x="804811" y="498448"/>
                </a:cubicBezTo>
                <a:cubicBezTo>
                  <a:pt x="797466" y="490347"/>
                  <a:pt x="793793" y="478507"/>
                  <a:pt x="793793" y="462930"/>
                </a:cubicBezTo>
                <a:cubicBezTo>
                  <a:pt x="793793" y="446807"/>
                  <a:pt x="799980" y="427415"/>
                  <a:pt x="812355" y="404756"/>
                </a:cubicBezTo>
                <a:cubicBezTo>
                  <a:pt x="824729" y="382097"/>
                  <a:pt x="839917" y="360961"/>
                  <a:pt x="857920" y="341346"/>
                </a:cubicBezTo>
                <a:cubicBezTo>
                  <a:pt x="875922" y="321732"/>
                  <a:pt x="892541" y="308970"/>
                  <a:pt x="907777" y="303060"/>
                </a:cubicBezTo>
                <a:cubicBezTo>
                  <a:pt x="914902" y="299495"/>
                  <a:pt x="921922" y="297712"/>
                  <a:pt x="928836" y="297712"/>
                </a:cubicBezTo>
                <a:cubicBezTo>
                  <a:pt x="944947" y="297712"/>
                  <a:pt x="953002" y="305373"/>
                  <a:pt x="953002" y="320696"/>
                </a:cubicBezTo>
                <a:cubicBezTo>
                  <a:pt x="953002" y="329217"/>
                  <a:pt x="946975" y="338664"/>
                  <a:pt x="934920" y="349039"/>
                </a:cubicBezTo>
                <a:cubicBezTo>
                  <a:pt x="1006264" y="336612"/>
                  <a:pt x="1052658" y="330398"/>
                  <a:pt x="1074102" y="330398"/>
                </a:cubicBezTo>
                <a:cubicBezTo>
                  <a:pt x="1084173" y="330398"/>
                  <a:pt x="1090665" y="331173"/>
                  <a:pt x="1093580" y="332724"/>
                </a:cubicBezTo>
                <a:cubicBezTo>
                  <a:pt x="1105368" y="338838"/>
                  <a:pt x="1113774" y="349400"/>
                  <a:pt x="1118797" y="364410"/>
                </a:cubicBezTo>
                <a:cubicBezTo>
                  <a:pt x="1123820" y="379420"/>
                  <a:pt x="1126331" y="393796"/>
                  <a:pt x="1126331" y="407538"/>
                </a:cubicBezTo>
                <a:cubicBezTo>
                  <a:pt x="1126331" y="418297"/>
                  <a:pt x="1122241" y="429070"/>
                  <a:pt x="1114062" y="439857"/>
                </a:cubicBezTo>
                <a:cubicBezTo>
                  <a:pt x="1105883" y="450644"/>
                  <a:pt x="1091195" y="466554"/>
                  <a:pt x="1070000" y="487589"/>
                </a:cubicBezTo>
                <a:cubicBezTo>
                  <a:pt x="1053678" y="506186"/>
                  <a:pt x="1038845" y="527927"/>
                  <a:pt x="1025500" y="552812"/>
                </a:cubicBezTo>
                <a:cubicBezTo>
                  <a:pt x="1012155" y="577698"/>
                  <a:pt x="1005483" y="595808"/>
                  <a:pt x="1005483" y="607144"/>
                </a:cubicBezTo>
                <a:cubicBezTo>
                  <a:pt x="1005483" y="617512"/>
                  <a:pt x="1012602" y="622697"/>
                  <a:pt x="1026839" y="622697"/>
                </a:cubicBezTo>
                <a:cubicBezTo>
                  <a:pt x="1047756" y="622697"/>
                  <a:pt x="1093177" y="598546"/>
                  <a:pt x="1163101" y="550245"/>
                </a:cubicBezTo>
                <a:lnTo>
                  <a:pt x="1163101" y="605991"/>
                </a:lnTo>
                <a:cubicBezTo>
                  <a:pt x="1129404" y="641281"/>
                  <a:pt x="1101616" y="669047"/>
                  <a:pt x="1079739" y="689288"/>
                </a:cubicBezTo>
                <a:cubicBezTo>
                  <a:pt x="1057861" y="709529"/>
                  <a:pt x="1037303" y="725814"/>
                  <a:pt x="1018063" y="738145"/>
                </a:cubicBezTo>
                <a:cubicBezTo>
                  <a:pt x="998824" y="750476"/>
                  <a:pt x="980951" y="756642"/>
                  <a:pt x="964443" y="756642"/>
                </a:cubicBezTo>
                <a:cubicBezTo>
                  <a:pt x="943998" y="756642"/>
                  <a:pt x="927371" y="747835"/>
                  <a:pt x="914563" y="730220"/>
                </a:cubicBezTo>
                <a:cubicBezTo>
                  <a:pt x="901754" y="712606"/>
                  <a:pt x="895350" y="688268"/>
                  <a:pt x="895350" y="657206"/>
                </a:cubicBezTo>
                <a:cubicBezTo>
                  <a:pt x="895350" y="638863"/>
                  <a:pt x="899835" y="618455"/>
                  <a:pt x="908805" y="595982"/>
                </a:cubicBezTo>
                <a:cubicBezTo>
                  <a:pt x="917775" y="573509"/>
                  <a:pt x="930621" y="549555"/>
                  <a:pt x="947342" y="524121"/>
                </a:cubicBezTo>
                <a:cubicBezTo>
                  <a:pt x="964063" y="498687"/>
                  <a:pt x="982055" y="479713"/>
                  <a:pt x="1001315" y="467199"/>
                </a:cubicBezTo>
                <a:cubicBezTo>
                  <a:pt x="1001743" y="469047"/>
                  <a:pt x="994671" y="471323"/>
                  <a:pt x="980098" y="474027"/>
                </a:cubicBezTo>
                <a:cubicBezTo>
                  <a:pt x="965526" y="476730"/>
                  <a:pt x="950660" y="479442"/>
                  <a:pt x="935501" y="482161"/>
                </a:cubicBezTo>
                <a:cubicBezTo>
                  <a:pt x="920342" y="484880"/>
                  <a:pt x="910831" y="486606"/>
                  <a:pt x="906968" y="487337"/>
                </a:cubicBezTo>
                <a:cubicBezTo>
                  <a:pt x="883968" y="533462"/>
                  <a:pt x="842156" y="577763"/>
                  <a:pt x="781533" y="620241"/>
                </a:cubicBezTo>
                <a:lnTo>
                  <a:pt x="781533" y="619518"/>
                </a:lnTo>
                <a:lnTo>
                  <a:pt x="775661" y="624667"/>
                </a:lnTo>
                <a:cubicBezTo>
                  <a:pt x="756122" y="641104"/>
                  <a:pt x="739950" y="652499"/>
                  <a:pt x="727146" y="658852"/>
                </a:cubicBezTo>
                <a:cubicBezTo>
                  <a:pt x="710074" y="667323"/>
                  <a:pt x="687887" y="670784"/>
                  <a:pt x="660583" y="669233"/>
                </a:cubicBezTo>
                <a:cubicBezTo>
                  <a:pt x="610235" y="729093"/>
                  <a:pt x="563844" y="759023"/>
                  <a:pt x="521410" y="759023"/>
                </a:cubicBezTo>
                <a:cubicBezTo>
                  <a:pt x="496711" y="759023"/>
                  <a:pt x="474515" y="751095"/>
                  <a:pt x="454823" y="735239"/>
                </a:cubicBezTo>
                <a:cubicBezTo>
                  <a:pt x="435131" y="719382"/>
                  <a:pt x="419591" y="698191"/>
                  <a:pt x="408203" y="671666"/>
                </a:cubicBezTo>
                <a:cubicBezTo>
                  <a:pt x="402509" y="658403"/>
                  <a:pt x="398238" y="644390"/>
                  <a:pt x="395391" y="629628"/>
                </a:cubicBezTo>
                <a:lnTo>
                  <a:pt x="394261" y="617323"/>
                </a:lnTo>
                <a:lnTo>
                  <a:pt x="385100" y="626410"/>
                </a:lnTo>
                <a:cubicBezTo>
                  <a:pt x="368131" y="643082"/>
                  <a:pt x="355036" y="655434"/>
                  <a:pt x="345816" y="663466"/>
                </a:cubicBezTo>
                <a:cubicBezTo>
                  <a:pt x="333522" y="674176"/>
                  <a:pt x="318461" y="684156"/>
                  <a:pt x="300633" y="693409"/>
                </a:cubicBezTo>
                <a:cubicBezTo>
                  <a:pt x="300633" y="724309"/>
                  <a:pt x="298815" y="752678"/>
                  <a:pt x="295182" y="778515"/>
                </a:cubicBezTo>
                <a:cubicBezTo>
                  <a:pt x="291548" y="804352"/>
                  <a:pt x="283466" y="831509"/>
                  <a:pt x="270937" y="859984"/>
                </a:cubicBezTo>
                <a:cubicBezTo>
                  <a:pt x="258407" y="888460"/>
                  <a:pt x="239170" y="919463"/>
                  <a:pt x="213224" y="952993"/>
                </a:cubicBezTo>
                <a:cubicBezTo>
                  <a:pt x="187836" y="985909"/>
                  <a:pt x="162250" y="1011617"/>
                  <a:pt x="136466" y="1030118"/>
                </a:cubicBezTo>
                <a:cubicBezTo>
                  <a:pt x="110681" y="1048619"/>
                  <a:pt x="89600" y="1057870"/>
                  <a:pt x="73223" y="1057870"/>
                </a:cubicBezTo>
                <a:cubicBezTo>
                  <a:pt x="53150" y="1057870"/>
                  <a:pt x="35928" y="1043945"/>
                  <a:pt x="21557" y="1016096"/>
                </a:cubicBezTo>
                <a:cubicBezTo>
                  <a:pt x="7185" y="988246"/>
                  <a:pt x="0" y="954816"/>
                  <a:pt x="0" y="915804"/>
                </a:cubicBezTo>
                <a:cubicBezTo>
                  <a:pt x="0" y="878963"/>
                  <a:pt x="6159" y="840552"/>
                  <a:pt x="18478" y="800569"/>
                </a:cubicBezTo>
                <a:cubicBezTo>
                  <a:pt x="30796" y="760587"/>
                  <a:pt x="49435" y="711451"/>
                  <a:pt x="74395" y="653160"/>
                </a:cubicBezTo>
                <a:cubicBezTo>
                  <a:pt x="55258" y="629812"/>
                  <a:pt x="45690" y="604515"/>
                  <a:pt x="45690" y="577267"/>
                </a:cubicBezTo>
                <a:cubicBezTo>
                  <a:pt x="45690" y="554149"/>
                  <a:pt x="51536" y="536522"/>
                  <a:pt x="63228" y="524386"/>
                </a:cubicBezTo>
                <a:cubicBezTo>
                  <a:pt x="74921" y="512251"/>
                  <a:pt x="89715" y="502084"/>
                  <a:pt x="107612" y="493886"/>
                </a:cubicBezTo>
                <a:cubicBezTo>
                  <a:pt x="119903" y="474507"/>
                  <a:pt x="132154" y="457333"/>
                  <a:pt x="144368" y="442363"/>
                </a:cubicBezTo>
                <a:cubicBezTo>
                  <a:pt x="156581" y="427394"/>
                  <a:pt x="173081" y="407556"/>
                  <a:pt x="193867" y="382851"/>
                </a:cubicBezTo>
                <a:cubicBezTo>
                  <a:pt x="233958" y="284159"/>
                  <a:pt x="281486" y="186915"/>
                  <a:pt x="336454" y="91120"/>
                </a:cubicBezTo>
                <a:cubicBezTo>
                  <a:pt x="351795" y="64368"/>
                  <a:pt x="363461" y="45470"/>
                  <a:pt x="371451" y="34425"/>
                </a:cubicBezTo>
                <a:cubicBezTo>
                  <a:pt x="379442" y="23381"/>
                  <a:pt x="389148" y="17859"/>
                  <a:pt x="400571" y="17859"/>
                </a:cubicBezTo>
                <a:close/>
                <a:moveTo>
                  <a:pt x="1900832" y="0"/>
                </a:moveTo>
                <a:cubicBezTo>
                  <a:pt x="1927845" y="0"/>
                  <a:pt x="1941351" y="12334"/>
                  <a:pt x="1941351" y="37002"/>
                </a:cubicBezTo>
                <a:cubicBezTo>
                  <a:pt x="1941351" y="53993"/>
                  <a:pt x="1906590" y="107582"/>
                  <a:pt x="1837069" y="197769"/>
                </a:cubicBezTo>
                <a:cubicBezTo>
                  <a:pt x="1767547" y="287956"/>
                  <a:pt x="1667557" y="409469"/>
                  <a:pt x="1537096" y="562310"/>
                </a:cubicBezTo>
                <a:lnTo>
                  <a:pt x="1537096" y="596503"/>
                </a:lnTo>
                <a:cubicBezTo>
                  <a:pt x="1611616" y="504037"/>
                  <a:pt x="1676440" y="434288"/>
                  <a:pt x="1731568" y="387255"/>
                </a:cubicBezTo>
                <a:cubicBezTo>
                  <a:pt x="1786697" y="340222"/>
                  <a:pt x="1830480" y="316706"/>
                  <a:pt x="1862918" y="316706"/>
                </a:cubicBezTo>
                <a:cubicBezTo>
                  <a:pt x="1880338" y="316706"/>
                  <a:pt x="1893095" y="325411"/>
                  <a:pt x="1901190" y="342821"/>
                </a:cubicBezTo>
                <a:cubicBezTo>
                  <a:pt x="1909287" y="360230"/>
                  <a:pt x="1913334" y="379056"/>
                  <a:pt x="1913334" y="399296"/>
                </a:cubicBezTo>
                <a:cubicBezTo>
                  <a:pt x="1913334" y="440701"/>
                  <a:pt x="1896290" y="478374"/>
                  <a:pt x="1862202" y="512313"/>
                </a:cubicBezTo>
                <a:cubicBezTo>
                  <a:pt x="1828115" y="546252"/>
                  <a:pt x="1778676" y="582411"/>
                  <a:pt x="1713886" y="620790"/>
                </a:cubicBezTo>
                <a:cubicBezTo>
                  <a:pt x="1723771" y="631040"/>
                  <a:pt x="1732322" y="639389"/>
                  <a:pt x="1739540" y="645835"/>
                </a:cubicBezTo>
                <a:cubicBezTo>
                  <a:pt x="1746758" y="652281"/>
                  <a:pt x="1755620" y="655504"/>
                  <a:pt x="1766124" y="655504"/>
                </a:cubicBezTo>
                <a:cubicBezTo>
                  <a:pt x="1775991" y="655504"/>
                  <a:pt x="1787367" y="651740"/>
                  <a:pt x="1800252" y="644212"/>
                </a:cubicBezTo>
                <a:cubicBezTo>
                  <a:pt x="1813139" y="636683"/>
                  <a:pt x="1826297" y="627182"/>
                  <a:pt x="1839729" y="615706"/>
                </a:cubicBezTo>
                <a:cubicBezTo>
                  <a:pt x="1849803" y="607100"/>
                  <a:pt x="1868859" y="592920"/>
                  <a:pt x="1896897" y="573167"/>
                </a:cubicBezTo>
                <a:lnTo>
                  <a:pt x="1920125" y="556991"/>
                </a:lnTo>
                <a:lnTo>
                  <a:pt x="1921166" y="547106"/>
                </a:lnTo>
                <a:cubicBezTo>
                  <a:pt x="1924403" y="532722"/>
                  <a:pt x="1928349" y="520652"/>
                  <a:pt x="1933002" y="510894"/>
                </a:cubicBezTo>
                <a:cubicBezTo>
                  <a:pt x="1937657" y="501137"/>
                  <a:pt x="1945354" y="487477"/>
                  <a:pt x="1956094" y="469915"/>
                </a:cubicBezTo>
                <a:cubicBezTo>
                  <a:pt x="2014838" y="378094"/>
                  <a:pt x="2069319" y="332184"/>
                  <a:pt x="2119535" y="332184"/>
                </a:cubicBezTo>
                <a:cubicBezTo>
                  <a:pt x="2151602" y="332184"/>
                  <a:pt x="2167635" y="345331"/>
                  <a:pt x="2167635" y="371624"/>
                </a:cubicBezTo>
                <a:cubicBezTo>
                  <a:pt x="2167635" y="386190"/>
                  <a:pt x="2159572" y="407406"/>
                  <a:pt x="2143445" y="435271"/>
                </a:cubicBezTo>
                <a:cubicBezTo>
                  <a:pt x="2127320" y="463136"/>
                  <a:pt x="2113982" y="481049"/>
                  <a:pt x="2103434" y="489012"/>
                </a:cubicBezTo>
                <a:cubicBezTo>
                  <a:pt x="2067188" y="526027"/>
                  <a:pt x="2044502" y="550220"/>
                  <a:pt x="2035373" y="561593"/>
                </a:cubicBezTo>
                <a:cubicBezTo>
                  <a:pt x="2026245" y="572966"/>
                  <a:pt x="2021681" y="585508"/>
                  <a:pt x="2021681" y="599219"/>
                </a:cubicBezTo>
                <a:cubicBezTo>
                  <a:pt x="2021681" y="609959"/>
                  <a:pt x="2025625" y="618839"/>
                  <a:pt x="2033513" y="625859"/>
                </a:cubicBezTo>
                <a:cubicBezTo>
                  <a:pt x="2041401" y="632879"/>
                  <a:pt x="2052163" y="636389"/>
                  <a:pt x="2065799" y="636389"/>
                </a:cubicBezTo>
                <a:cubicBezTo>
                  <a:pt x="2081904" y="636389"/>
                  <a:pt x="2100338" y="630050"/>
                  <a:pt x="2121103" y="617371"/>
                </a:cubicBezTo>
                <a:cubicBezTo>
                  <a:pt x="2136676" y="607863"/>
                  <a:pt x="2159904" y="593182"/>
                  <a:pt x="2190785" y="573329"/>
                </a:cubicBezTo>
                <a:lnTo>
                  <a:pt x="2202627" y="565686"/>
                </a:lnTo>
                <a:lnTo>
                  <a:pt x="2204437" y="550143"/>
                </a:lnTo>
                <a:cubicBezTo>
                  <a:pt x="2211571" y="519618"/>
                  <a:pt x="2229405" y="489414"/>
                  <a:pt x="2257941" y="459530"/>
                </a:cubicBezTo>
                <a:cubicBezTo>
                  <a:pt x="2295988" y="419684"/>
                  <a:pt x="2339111" y="386713"/>
                  <a:pt x="2387310" y="360615"/>
                </a:cubicBezTo>
                <a:cubicBezTo>
                  <a:pt x="2435508" y="334517"/>
                  <a:pt x="2472289" y="321468"/>
                  <a:pt x="2497652" y="321468"/>
                </a:cubicBezTo>
                <a:cubicBezTo>
                  <a:pt x="2520925" y="321468"/>
                  <a:pt x="2538890" y="333573"/>
                  <a:pt x="2551546" y="357783"/>
                </a:cubicBezTo>
                <a:cubicBezTo>
                  <a:pt x="2575905" y="299337"/>
                  <a:pt x="2601722" y="245566"/>
                  <a:pt x="2628997" y="196471"/>
                </a:cubicBezTo>
                <a:cubicBezTo>
                  <a:pt x="2656273" y="147377"/>
                  <a:pt x="2679714" y="110097"/>
                  <a:pt x="2699319" y="84632"/>
                </a:cubicBezTo>
                <a:cubicBezTo>
                  <a:pt x="2718924" y="59167"/>
                  <a:pt x="2734586" y="46434"/>
                  <a:pt x="2746306" y="46434"/>
                </a:cubicBezTo>
                <a:cubicBezTo>
                  <a:pt x="2758665" y="46434"/>
                  <a:pt x="2769578" y="51936"/>
                  <a:pt x="2779044" y="62940"/>
                </a:cubicBezTo>
                <a:cubicBezTo>
                  <a:pt x="2788510" y="73944"/>
                  <a:pt x="2793243" y="86025"/>
                  <a:pt x="2793243" y="99184"/>
                </a:cubicBezTo>
                <a:cubicBezTo>
                  <a:pt x="2793243" y="121347"/>
                  <a:pt x="2777409" y="158536"/>
                  <a:pt x="2745739" y="210750"/>
                </a:cubicBezTo>
                <a:cubicBezTo>
                  <a:pt x="2714070" y="262963"/>
                  <a:pt x="2684681" y="311283"/>
                  <a:pt x="2657572" y="355708"/>
                </a:cubicBezTo>
                <a:cubicBezTo>
                  <a:pt x="2630464" y="400133"/>
                  <a:pt x="2606803" y="444560"/>
                  <a:pt x="2586591" y="488989"/>
                </a:cubicBezTo>
                <a:cubicBezTo>
                  <a:pt x="2566378" y="533417"/>
                  <a:pt x="2556271" y="574070"/>
                  <a:pt x="2556271" y="610948"/>
                </a:cubicBezTo>
                <a:cubicBezTo>
                  <a:pt x="2556271" y="638023"/>
                  <a:pt x="2563387" y="651560"/>
                  <a:pt x="2577619" y="651560"/>
                </a:cubicBezTo>
                <a:cubicBezTo>
                  <a:pt x="2588571" y="651560"/>
                  <a:pt x="2603714" y="644351"/>
                  <a:pt x="2623049" y="629933"/>
                </a:cubicBezTo>
                <a:cubicBezTo>
                  <a:pt x="2637550" y="619120"/>
                  <a:pt x="2661159" y="601643"/>
                  <a:pt x="2693876" y="577501"/>
                </a:cubicBezTo>
                <a:lnTo>
                  <a:pt x="2723287" y="555814"/>
                </a:lnTo>
                <a:lnTo>
                  <a:pt x="2755995" y="521286"/>
                </a:lnTo>
                <a:cubicBezTo>
                  <a:pt x="2839459" y="433043"/>
                  <a:pt x="2896319" y="371919"/>
                  <a:pt x="2926574" y="337914"/>
                </a:cubicBezTo>
                <a:cubicBezTo>
                  <a:pt x="2935926" y="285675"/>
                  <a:pt x="2960262" y="259556"/>
                  <a:pt x="2999584" y="259556"/>
                </a:cubicBezTo>
                <a:cubicBezTo>
                  <a:pt x="3009667" y="259556"/>
                  <a:pt x="3021915" y="263159"/>
                  <a:pt x="3036326" y="270365"/>
                </a:cubicBezTo>
                <a:lnTo>
                  <a:pt x="3041860" y="289536"/>
                </a:lnTo>
                <a:cubicBezTo>
                  <a:pt x="3040304" y="295259"/>
                  <a:pt x="3039526" y="301879"/>
                  <a:pt x="3039526" y="309395"/>
                </a:cubicBezTo>
                <a:cubicBezTo>
                  <a:pt x="3039526" y="316067"/>
                  <a:pt x="3042315" y="329285"/>
                  <a:pt x="3047893" y="349048"/>
                </a:cubicBezTo>
                <a:cubicBezTo>
                  <a:pt x="3053471" y="368811"/>
                  <a:pt x="3057859" y="385671"/>
                  <a:pt x="3061059" y="399627"/>
                </a:cubicBezTo>
                <a:cubicBezTo>
                  <a:pt x="3064259" y="413582"/>
                  <a:pt x="3065859" y="429418"/>
                  <a:pt x="3065859" y="447135"/>
                </a:cubicBezTo>
                <a:cubicBezTo>
                  <a:pt x="3065859" y="474575"/>
                  <a:pt x="3059672" y="500751"/>
                  <a:pt x="3047297" y="525661"/>
                </a:cubicBezTo>
                <a:cubicBezTo>
                  <a:pt x="3034923" y="550571"/>
                  <a:pt x="3017197" y="574239"/>
                  <a:pt x="2994119" y="596666"/>
                </a:cubicBezTo>
                <a:cubicBezTo>
                  <a:pt x="2971041" y="619092"/>
                  <a:pt x="2943498" y="636299"/>
                  <a:pt x="2911487" y="648286"/>
                </a:cubicBezTo>
                <a:cubicBezTo>
                  <a:pt x="2917738" y="647101"/>
                  <a:pt x="2924677" y="646509"/>
                  <a:pt x="2932304" y="646509"/>
                </a:cubicBezTo>
                <a:cubicBezTo>
                  <a:pt x="2946778" y="646509"/>
                  <a:pt x="2962642" y="642790"/>
                  <a:pt x="2979897" y="635352"/>
                </a:cubicBezTo>
                <a:cubicBezTo>
                  <a:pt x="2997151" y="627913"/>
                  <a:pt x="3015199" y="617640"/>
                  <a:pt x="3034038" y="604530"/>
                </a:cubicBezTo>
                <a:cubicBezTo>
                  <a:pt x="3052877" y="591421"/>
                  <a:pt x="3081774" y="573310"/>
                  <a:pt x="3120730" y="550199"/>
                </a:cubicBezTo>
                <a:lnTo>
                  <a:pt x="3120730" y="605963"/>
                </a:lnTo>
                <a:cubicBezTo>
                  <a:pt x="3067797" y="657618"/>
                  <a:pt x="3020986" y="696439"/>
                  <a:pt x="2980297" y="722425"/>
                </a:cubicBezTo>
                <a:cubicBezTo>
                  <a:pt x="2939608" y="748411"/>
                  <a:pt x="2903816" y="761404"/>
                  <a:pt x="2872922" y="761404"/>
                </a:cubicBezTo>
                <a:cubicBezTo>
                  <a:pt x="2832875" y="761404"/>
                  <a:pt x="2799168" y="745833"/>
                  <a:pt x="2771802" y="714691"/>
                </a:cubicBezTo>
                <a:cubicBezTo>
                  <a:pt x="2746043" y="692156"/>
                  <a:pt x="2730735" y="671598"/>
                  <a:pt x="2725880" y="653016"/>
                </a:cubicBezTo>
                <a:cubicBezTo>
                  <a:pt x="2724666" y="648370"/>
                  <a:pt x="2723604" y="643357"/>
                  <a:pt x="2722693" y="637977"/>
                </a:cubicBezTo>
                <a:lnTo>
                  <a:pt x="2720455" y="621019"/>
                </a:lnTo>
                <a:lnTo>
                  <a:pt x="2697463" y="649665"/>
                </a:lnTo>
                <a:cubicBezTo>
                  <a:pt x="2624509" y="736939"/>
                  <a:pt x="2566248" y="780575"/>
                  <a:pt x="2522683" y="780575"/>
                </a:cubicBezTo>
                <a:cubicBezTo>
                  <a:pt x="2499652" y="780575"/>
                  <a:pt x="2483319" y="772137"/>
                  <a:pt x="2473686" y="755261"/>
                </a:cubicBezTo>
                <a:cubicBezTo>
                  <a:pt x="2464053" y="738384"/>
                  <a:pt x="2459235" y="715007"/>
                  <a:pt x="2459235" y="685130"/>
                </a:cubicBezTo>
                <a:cubicBezTo>
                  <a:pt x="2459235" y="646701"/>
                  <a:pt x="2463921" y="610362"/>
                  <a:pt x="2473290" y="576113"/>
                </a:cubicBezTo>
                <a:cubicBezTo>
                  <a:pt x="2453410" y="612279"/>
                  <a:pt x="2429820" y="644129"/>
                  <a:pt x="2402523" y="671666"/>
                </a:cubicBezTo>
                <a:cubicBezTo>
                  <a:pt x="2375226" y="699202"/>
                  <a:pt x="2352414" y="720249"/>
                  <a:pt x="2334090" y="734806"/>
                </a:cubicBezTo>
                <a:cubicBezTo>
                  <a:pt x="2315765" y="749363"/>
                  <a:pt x="2301968" y="756642"/>
                  <a:pt x="2292697" y="756642"/>
                </a:cubicBezTo>
                <a:cubicBezTo>
                  <a:pt x="2278558" y="756642"/>
                  <a:pt x="2264387" y="747460"/>
                  <a:pt x="2250183" y="729095"/>
                </a:cubicBezTo>
                <a:cubicBezTo>
                  <a:pt x="2235979" y="710730"/>
                  <a:pt x="2224210" y="688355"/>
                  <a:pt x="2214874" y="661969"/>
                </a:cubicBezTo>
                <a:lnTo>
                  <a:pt x="2206883" y="631470"/>
                </a:lnTo>
                <a:lnTo>
                  <a:pt x="2194691" y="646462"/>
                </a:lnTo>
                <a:cubicBezTo>
                  <a:pt x="2165723" y="680343"/>
                  <a:pt x="2138434" y="706954"/>
                  <a:pt x="2112824" y="726295"/>
                </a:cubicBezTo>
                <a:cubicBezTo>
                  <a:pt x="2078677" y="752083"/>
                  <a:pt x="2048641" y="764976"/>
                  <a:pt x="2022713" y="764976"/>
                </a:cubicBezTo>
                <a:cubicBezTo>
                  <a:pt x="1985643" y="764976"/>
                  <a:pt x="1958642" y="746771"/>
                  <a:pt x="1941709" y="710361"/>
                </a:cubicBezTo>
                <a:cubicBezTo>
                  <a:pt x="1933243" y="692156"/>
                  <a:pt x="1926894" y="673291"/>
                  <a:pt x="1922660" y="653766"/>
                </a:cubicBezTo>
                <a:lnTo>
                  <a:pt x="1918821" y="617157"/>
                </a:lnTo>
                <a:lnTo>
                  <a:pt x="1894971" y="644500"/>
                </a:lnTo>
                <a:cubicBezTo>
                  <a:pt x="1863402" y="679839"/>
                  <a:pt x="1835999" y="707840"/>
                  <a:pt x="1812763" y="728504"/>
                </a:cubicBezTo>
                <a:cubicBezTo>
                  <a:pt x="1781783" y="756056"/>
                  <a:pt x="1754758" y="769832"/>
                  <a:pt x="1731689" y="769832"/>
                </a:cubicBezTo>
                <a:cubicBezTo>
                  <a:pt x="1709948" y="769832"/>
                  <a:pt x="1690557" y="763567"/>
                  <a:pt x="1673516" y="751038"/>
                </a:cubicBezTo>
                <a:cubicBezTo>
                  <a:pt x="1656475" y="738508"/>
                  <a:pt x="1641616" y="721967"/>
                  <a:pt x="1628937" y="701413"/>
                </a:cubicBezTo>
                <a:cubicBezTo>
                  <a:pt x="1616259" y="680859"/>
                  <a:pt x="1604159" y="654800"/>
                  <a:pt x="1592637" y="623236"/>
                </a:cubicBezTo>
                <a:cubicBezTo>
                  <a:pt x="1581959" y="643582"/>
                  <a:pt x="1568546" y="664489"/>
                  <a:pt x="1552398" y="685958"/>
                </a:cubicBezTo>
                <a:cubicBezTo>
                  <a:pt x="1536250" y="707426"/>
                  <a:pt x="1524242" y="722590"/>
                  <a:pt x="1516372" y="731448"/>
                </a:cubicBezTo>
                <a:cubicBezTo>
                  <a:pt x="1508503" y="740306"/>
                  <a:pt x="1500134" y="744736"/>
                  <a:pt x="1491267" y="744736"/>
                </a:cubicBezTo>
                <a:cubicBezTo>
                  <a:pt x="1475007" y="744736"/>
                  <a:pt x="1463996" y="736452"/>
                  <a:pt x="1458232" y="719886"/>
                </a:cubicBezTo>
                <a:cubicBezTo>
                  <a:pt x="1452468" y="703320"/>
                  <a:pt x="1449586" y="681366"/>
                  <a:pt x="1449586" y="654025"/>
                </a:cubicBezTo>
                <a:cubicBezTo>
                  <a:pt x="1449586" y="618101"/>
                  <a:pt x="1453897" y="583389"/>
                  <a:pt x="1462520" y="549887"/>
                </a:cubicBezTo>
                <a:cubicBezTo>
                  <a:pt x="1471143" y="516385"/>
                  <a:pt x="1483494" y="483942"/>
                  <a:pt x="1499573" y="452558"/>
                </a:cubicBezTo>
                <a:cubicBezTo>
                  <a:pt x="1515653" y="421174"/>
                  <a:pt x="1536177" y="387485"/>
                  <a:pt x="1561146" y="351490"/>
                </a:cubicBezTo>
                <a:cubicBezTo>
                  <a:pt x="1586116" y="315495"/>
                  <a:pt x="1613914" y="278104"/>
                  <a:pt x="1644541" y="239315"/>
                </a:cubicBezTo>
                <a:cubicBezTo>
                  <a:pt x="1686666" y="185954"/>
                  <a:pt x="1723355" y="141955"/>
                  <a:pt x="1754609" y="107319"/>
                </a:cubicBezTo>
                <a:cubicBezTo>
                  <a:pt x="1785863" y="72682"/>
                  <a:pt x="1813614" y="46136"/>
                  <a:pt x="1837864" y="27682"/>
                </a:cubicBezTo>
                <a:cubicBezTo>
                  <a:pt x="1862114" y="9227"/>
                  <a:pt x="1883103" y="0"/>
                  <a:pt x="190083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0F86EB-517F-4DF9-BF0F-4670E92BB5B0}"/>
              </a:ext>
            </a:extLst>
          </p:cNvPr>
          <p:cNvGrpSpPr/>
          <p:nvPr/>
        </p:nvGrpSpPr>
        <p:grpSpPr>
          <a:xfrm>
            <a:off x="7514269" y="468359"/>
            <a:ext cx="470803" cy="1012722"/>
            <a:chOff x="10019575" y="3052626"/>
            <a:chExt cx="1673786" cy="3600405"/>
          </a:xfrm>
        </p:grpSpPr>
        <p:sp>
          <p:nvSpPr>
            <p:cNvPr id="141" name="Graphic 570">
              <a:extLst>
                <a:ext uri="{FF2B5EF4-FFF2-40B4-BE49-F238E27FC236}">
                  <a16:creationId xmlns:a16="http://schemas.microsoft.com/office/drawing/2014/main" id="{6DE6BE39-A1B5-450E-8E69-19E6A694CBAC}"/>
                </a:ext>
              </a:extLst>
            </p:cNvPr>
            <p:cNvSpPr/>
            <p:nvPr/>
          </p:nvSpPr>
          <p:spPr>
            <a:xfrm>
              <a:off x="10085046" y="6248695"/>
              <a:ext cx="1491597" cy="404336"/>
            </a:xfrm>
            <a:custGeom>
              <a:avLst/>
              <a:gdLst>
                <a:gd name="connsiteX0" fmla="*/ 1491598 w 1491597"/>
                <a:gd name="connsiteY0" fmla="*/ 202168 h 404336"/>
                <a:gd name="connsiteX1" fmla="*/ 745799 w 1491597"/>
                <a:gd name="connsiteY1" fmla="*/ 404337 h 404336"/>
                <a:gd name="connsiteX2" fmla="*/ 0 w 1491597"/>
                <a:gd name="connsiteY2" fmla="*/ 202168 h 404336"/>
                <a:gd name="connsiteX3" fmla="*/ 745799 w 1491597"/>
                <a:gd name="connsiteY3" fmla="*/ 0 h 404336"/>
                <a:gd name="connsiteX4" fmla="*/ 1491598 w 1491597"/>
                <a:gd name="connsiteY4" fmla="*/ 202168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8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8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Graphic 570">
              <a:extLst>
                <a:ext uri="{FF2B5EF4-FFF2-40B4-BE49-F238E27FC236}">
                  <a16:creationId xmlns:a16="http://schemas.microsoft.com/office/drawing/2014/main" id="{65BF63DC-DB39-4A2B-B4A8-C83805230FA9}"/>
                </a:ext>
              </a:extLst>
            </p:cNvPr>
            <p:cNvSpPr/>
            <p:nvPr/>
          </p:nvSpPr>
          <p:spPr>
            <a:xfrm>
              <a:off x="10085046" y="6190364"/>
              <a:ext cx="1491597" cy="404336"/>
            </a:xfrm>
            <a:custGeom>
              <a:avLst/>
              <a:gdLst>
                <a:gd name="connsiteX0" fmla="*/ 1491598 w 1491597"/>
                <a:gd name="connsiteY0" fmla="*/ 202169 h 404336"/>
                <a:gd name="connsiteX1" fmla="*/ 745799 w 1491597"/>
                <a:gd name="connsiteY1" fmla="*/ 404337 h 404336"/>
                <a:gd name="connsiteX2" fmla="*/ 0 w 1491597"/>
                <a:gd name="connsiteY2" fmla="*/ 202169 h 404336"/>
                <a:gd name="connsiteX3" fmla="*/ 745799 w 1491597"/>
                <a:gd name="connsiteY3" fmla="*/ 0 h 404336"/>
                <a:gd name="connsiteX4" fmla="*/ 1491598 w 1491597"/>
                <a:gd name="connsiteY4" fmla="*/ 202169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9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9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9"/>
                  </a:cubicBezTo>
                  <a:close/>
                </a:path>
              </a:pathLst>
            </a:custGeom>
            <a:solidFill>
              <a:schemeClr val="accent5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Graphic 570">
              <a:extLst>
                <a:ext uri="{FF2B5EF4-FFF2-40B4-BE49-F238E27FC236}">
                  <a16:creationId xmlns:a16="http://schemas.microsoft.com/office/drawing/2014/main" id="{E2DE91CF-9C69-4E1D-A13C-66CA13FEFC5D}"/>
                </a:ext>
              </a:extLst>
            </p:cNvPr>
            <p:cNvSpPr/>
            <p:nvPr/>
          </p:nvSpPr>
          <p:spPr>
            <a:xfrm>
              <a:off x="10242341" y="4724600"/>
              <a:ext cx="1229454" cy="787946"/>
            </a:xfrm>
            <a:custGeom>
              <a:avLst/>
              <a:gdLst>
                <a:gd name="connsiteX0" fmla="*/ 614727 w 1229454"/>
                <a:gd name="connsiteY0" fmla="*/ 787946 h 787946"/>
                <a:gd name="connsiteX1" fmla="*/ 614727 w 1229454"/>
                <a:gd name="connsiteY1" fmla="*/ 787946 h 787946"/>
                <a:gd name="connsiteX2" fmla="*/ 0 w 1229454"/>
                <a:gd name="connsiteY2" fmla="*/ 173219 h 787946"/>
                <a:gd name="connsiteX3" fmla="*/ 0 w 1229454"/>
                <a:gd name="connsiteY3" fmla="*/ 0 h 787946"/>
                <a:gd name="connsiteX4" fmla="*/ 1229454 w 1229454"/>
                <a:gd name="connsiteY4" fmla="*/ 0 h 787946"/>
                <a:gd name="connsiteX5" fmla="*/ 1229454 w 1229454"/>
                <a:gd name="connsiteY5" fmla="*/ 173219 h 787946"/>
                <a:gd name="connsiteX6" fmla="*/ 614727 w 1229454"/>
                <a:gd name="connsiteY6" fmla="*/ 787946 h 78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787946">
                  <a:moveTo>
                    <a:pt x="614727" y="787946"/>
                  </a:moveTo>
                  <a:lnTo>
                    <a:pt x="614727" y="787946"/>
                  </a:lnTo>
                  <a:cubicBezTo>
                    <a:pt x="275212" y="787946"/>
                    <a:pt x="0" y="512734"/>
                    <a:pt x="0" y="173219"/>
                  </a:cubicBezTo>
                  <a:lnTo>
                    <a:pt x="0" y="0"/>
                  </a:lnTo>
                  <a:lnTo>
                    <a:pt x="1229454" y="0"/>
                  </a:lnTo>
                  <a:lnTo>
                    <a:pt x="1229454" y="173219"/>
                  </a:lnTo>
                  <a:cubicBezTo>
                    <a:pt x="1229454" y="512691"/>
                    <a:pt x="954199" y="787946"/>
                    <a:pt x="614727" y="78794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Graphic 570">
              <a:extLst>
                <a:ext uri="{FF2B5EF4-FFF2-40B4-BE49-F238E27FC236}">
                  <a16:creationId xmlns:a16="http://schemas.microsoft.com/office/drawing/2014/main" id="{49A7EA83-8543-4491-AD83-6D13CA8AA0E7}"/>
                </a:ext>
              </a:extLst>
            </p:cNvPr>
            <p:cNvSpPr/>
            <p:nvPr/>
          </p:nvSpPr>
          <p:spPr>
            <a:xfrm>
              <a:off x="10242341" y="3052643"/>
              <a:ext cx="1229454" cy="1378527"/>
            </a:xfrm>
            <a:custGeom>
              <a:avLst/>
              <a:gdLst>
                <a:gd name="connsiteX0" fmla="*/ 1229454 w 1229454"/>
                <a:gd name="connsiteY0" fmla="*/ 1378528 h 1378527"/>
                <a:gd name="connsiteX1" fmla="*/ 0 w 1229454"/>
                <a:gd name="connsiteY1" fmla="*/ 1378528 h 1378527"/>
                <a:gd name="connsiteX2" fmla="*/ 0 w 1229454"/>
                <a:gd name="connsiteY2" fmla="*/ 614727 h 1378527"/>
                <a:gd name="connsiteX3" fmla="*/ 614727 w 1229454"/>
                <a:gd name="connsiteY3" fmla="*/ 0 h 1378527"/>
                <a:gd name="connsiteX4" fmla="*/ 614727 w 1229454"/>
                <a:gd name="connsiteY4" fmla="*/ 0 h 1378527"/>
                <a:gd name="connsiteX5" fmla="*/ 1229454 w 1229454"/>
                <a:gd name="connsiteY5" fmla="*/ 614727 h 1378527"/>
                <a:gd name="connsiteX6" fmla="*/ 1229454 w 1229454"/>
                <a:gd name="connsiteY6" fmla="*/ 1378528 h 137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1378527">
                  <a:moveTo>
                    <a:pt x="1229454" y="1378528"/>
                  </a:moveTo>
                  <a:lnTo>
                    <a:pt x="0" y="1378528"/>
                  </a:lnTo>
                  <a:lnTo>
                    <a:pt x="0" y="614727"/>
                  </a:lnTo>
                  <a:cubicBezTo>
                    <a:pt x="0" y="275212"/>
                    <a:pt x="275212" y="0"/>
                    <a:pt x="614727" y="0"/>
                  </a:cubicBezTo>
                  <a:lnTo>
                    <a:pt x="614727" y="0"/>
                  </a:lnTo>
                  <a:cubicBezTo>
                    <a:pt x="954199" y="0"/>
                    <a:pt x="1229454" y="275212"/>
                    <a:pt x="1229454" y="614727"/>
                  </a:cubicBezTo>
                  <a:lnTo>
                    <a:pt x="1229454" y="1378528"/>
                  </a:lnTo>
                  <a:close/>
                </a:path>
              </a:pathLst>
            </a:custGeom>
            <a:solidFill>
              <a:schemeClr val="accent2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48E288B-116F-46E2-9D51-77A297EA47A3}"/>
                </a:ext>
              </a:extLst>
            </p:cNvPr>
            <p:cNvSpPr/>
            <p:nvPr/>
          </p:nvSpPr>
          <p:spPr>
            <a:xfrm>
              <a:off x="10357945" y="3052626"/>
              <a:ext cx="984552" cy="1214542"/>
            </a:xfrm>
            <a:custGeom>
              <a:avLst/>
              <a:gdLst>
                <a:gd name="connsiteX0" fmla="*/ 89333 w 984552"/>
                <a:gd name="connsiteY0" fmla="*/ 157354 h 1214542"/>
                <a:gd name="connsiteX1" fmla="*/ 92752 w 984552"/>
                <a:gd name="connsiteY1" fmla="*/ 171634 h 1214542"/>
                <a:gd name="connsiteX2" fmla="*/ 92795 w 984552"/>
                <a:gd name="connsiteY2" fmla="*/ 1169192 h 1214542"/>
                <a:gd name="connsiteX3" fmla="*/ 45628 w 984552"/>
                <a:gd name="connsiteY3" fmla="*/ 1213459 h 1214542"/>
                <a:gd name="connsiteX4" fmla="*/ 19 w 984552"/>
                <a:gd name="connsiteY4" fmla="*/ 1169581 h 1214542"/>
                <a:gd name="connsiteX5" fmla="*/ 19 w 984552"/>
                <a:gd name="connsiteY5" fmla="*/ 256448 h 1214542"/>
                <a:gd name="connsiteX6" fmla="*/ 89333 w 984552"/>
                <a:gd name="connsiteY6" fmla="*/ 157354 h 1214542"/>
                <a:gd name="connsiteX7" fmla="*/ 894113 w 984552"/>
                <a:gd name="connsiteY7" fmla="*/ 146622 h 1214542"/>
                <a:gd name="connsiteX8" fmla="*/ 984552 w 984552"/>
                <a:gd name="connsiteY8" fmla="*/ 241735 h 1214542"/>
                <a:gd name="connsiteX9" fmla="*/ 984336 w 984552"/>
                <a:gd name="connsiteY9" fmla="*/ 545636 h 1214542"/>
                <a:gd name="connsiteX10" fmla="*/ 984336 w 984552"/>
                <a:gd name="connsiteY10" fmla="*/ 1166075 h 1214542"/>
                <a:gd name="connsiteX11" fmla="*/ 952184 w 984552"/>
                <a:gd name="connsiteY11" fmla="*/ 1213242 h 1214542"/>
                <a:gd name="connsiteX12" fmla="*/ 894113 w 984552"/>
                <a:gd name="connsiteY12" fmla="*/ 1185115 h 1214542"/>
                <a:gd name="connsiteX13" fmla="*/ 891517 w 984552"/>
                <a:gd name="connsiteY13" fmla="*/ 1168672 h 1214542"/>
                <a:gd name="connsiteX14" fmla="*/ 891603 w 984552"/>
                <a:gd name="connsiteY14" fmla="*/ 159907 h 1214542"/>
                <a:gd name="connsiteX15" fmla="*/ 894113 w 984552"/>
                <a:gd name="connsiteY15" fmla="*/ 146622 h 1214542"/>
                <a:gd name="connsiteX16" fmla="*/ 677838 w 984552"/>
                <a:gd name="connsiteY16" fmla="*/ 28229 h 1214542"/>
                <a:gd name="connsiteX17" fmla="*/ 773686 w 984552"/>
                <a:gd name="connsiteY17" fmla="*/ 67001 h 1214542"/>
                <a:gd name="connsiteX18" fmla="*/ 773426 w 984552"/>
                <a:gd name="connsiteY18" fmla="*/ 85305 h 1214542"/>
                <a:gd name="connsiteX19" fmla="*/ 773426 w 984552"/>
                <a:gd name="connsiteY19" fmla="*/ 1157421 h 1214542"/>
                <a:gd name="connsiteX20" fmla="*/ 749843 w 984552"/>
                <a:gd name="connsiteY20" fmla="*/ 1208007 h 1214542"/>
                <a:gd name="connsiteX21" fmla="*/ 677924 w 984552"/>
                <a:gd name="connsiteY21" fmla="*/ 1169321 h 1214542"/>
                <a:gd name="connsiteX22" fmla="*/ 677838 w 984552"/>
                <a:gd name="connsiteY22" fmla="*/ 1159455 h 1214542"/>
                <a:gd name="connsiteX23" fmla="*/ 677838 w 984552"/>
                <a:gd name="connsiteY23" fmla="*/ 28229 h 1214542"/>
                <a:gd name="connsiteX24" fmla="*/ 317422 w 984552"/>
                <a:gd name="connsiteY24" fmla="*/ 28056 h 1214542"/>
                <a:gd name="connsiteX25" fmla="*/ 323350 w 984552"/>
                <a:gd name="connsiteY25" fmla="*/ 34590 h 1214542"/>
                <a:gd name="connsiteX26" fmla="*/ 323393 w 984552"/>
                <a:gd name="connsiteY26" fmla="*/ 45841 h 1214542"/>
                <a:gd name="connsiteX27" fmla="*/ 323393 w 984552"/>
                <a:gd name="connsiteY27" fmla="*/ 1165946 h 1214542"/>
                <a:gd name="connsiteX28" fmla="*/ 291199 w 984552"/>
                <a:gd name="connsiteY28" fmla="*/ 1213243 h 1214542"/>
                <a:gd name="connsiteX29" fmla="*/ 233041 w 984552"/>
                <a:gd name="connsiteY29" fmla="*/ 1184813 h 1214542"/>
                <a:gd name="connsiteX30" fmla="*/ 230574 w 984552"/>
                <a:gd name="connsiteY30" fmla="*/ 1168326 h 1214542"/>
                <a:gd name="connsiteX31" fmla="*/ 230617 w 984552"/>
                <a:gd name="connsiteY31" fmla="*/ 62284 h 1214542"/>
                <a:gd name="connsiteX32" fmla="*/ 317422 w 984552"/>
                <a:gd name="connsiteY32" fmla="*/ 28056 h 1214542"/>
                <a:gd name="connsiteX33" fmla="*/ 475193 w 984552"/>
                <a:gd name="connsiteY33" fmla="*/ 621 h 1214542"/>
                <a:gd name="connsiteX34" fmla="*/ 559574 w 984552"/>
                <a:gd name="connsiteY34" fmla="*/ 3607 h 1214542"/>
                <a:gd name="connsiteX35" fmla="*/ 559660 w 984552"/>
                <a:gd name="connsiteY35" fmla="*/ 1167028 h 1214542"/>
                <a:gd name="connsiteX36" fmla="*/ 525432 w 984552"/>
                <a:gd name="connsiteY36" fmla="*/ 1213113 h 1214542"/>
                <a:gd name="connsiteX37" fmla="*/ 469135 w 984552"/>
                <a:gd name="connsiteY37" fmla="*/ 1187019 h 1214542"/>
                <a:gd name="connsiteX38" fmla="*/ 466884 w 984552"/>
                <a:gd name="connsiteY38" fmla="*/ 1166292 h 1214542"/>
                <a:gd name="connsiteX39" fmla="*/ 466798 w 984552"/>
                <a:gd name="connsiteY39" fmla="*/ 30998 h 1214542"/>
                <a:gd name="connsiteX40" fmla="*/ 466452 w 984552"/>
                <a:gd name="connsiteY40" fmla="*/ 17021 h 1214542"/>
                <a:gd name="connsiteX41" fmla="*/ 475193 w 984552"/>
                <a:gd name="connsiteY41" fmla="*/ 621 h 1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4552" h="1214542">
                  <a:moveTo>
                    <a:pt x="89333" y="157354"/>
                  </a:moveTo>
                  <a:cubicBezTo>
                    <a:pt x="94526" y="161119"/>
                    <a:pt x="92752" y="166744"/>
                    <a:pt x="92752" y="171634"/>
                  </a:cubicBezTo>
                  <a:cubicBezTo>
                    <a:pt x="92838" y="504139"/>
                    <a:pt x="92838" y="836687"/>
                    <a:pt x="92795" y="1169192"/>
                  </a:cubicBezTo>
                  <a:cubicBezTo>
                    <a:pt x="92795" y="1194939"/>
                    <a:pt x="72933" y="1213416"/>
                    <a:pt x="45628" y="1213459"/>
                  </a:cubicBezTo>
                  <a:cubicBezTo>
                    <a:pt x="18756" y="1213459"/>
                    <a:pt x="19" y="1195674"/>
                    <a:pt x="19" y="1169581"/>
                  </a:cubicBezTo>
                  <a:cubicBezTo>
                    <a:pt x="-24" y="865203"/>
                    <a:pt x="19" y="560825"/>
                    <a:pt x="19" y="256448"/>
                  </a:cubicBezTo>
                  <a:cubicBezTo>
                    <a:pt x="25463" y="219493"/>
                    <a:pt x="55105" y="186346"/>
                    <a:pt x="89333" y="157354"/>
                  </a:cubicBezTo>
                  <a:close/>
                  <a:moveTo>
                    <a:pt x="894113" y="146622"/>
                  </a:moveTo>
                  <a:cubicBezTo>
                    <a:pt x="928298" y="174489"/>
                    <a:pt x="958589" y="206078"/>
                    <a:pt x="984552" y="241735"/>
                  </a:cubicBezTo>
                  <a:cubicBezTo>
                    <a:pt x="984466" y="343035"/>
                    <a:pt x="984379" y="444336"/>
                    <a:pt x="984336" y="545636"/>
                  </a:cubicBezTo>
                  <a:cubicBezTo>
                    <a:pt x="984292" y="752435"/>
                    <a:pt x="984336" y="959277"/>
                    <a:pt x="984336" y="1166075"/>
                  </a:cubicBezTo>
                  <a:cubicBezTo>
                    <a:pt x="984336" y="1188274"/>
                    <a:pt x="969666" y="1209737"/>
                    <a:pt x="952184" y="1213242"/>
                  </a:cubicBezTo>
                  <a:cubicBezTo>
                    <a:pt x="926134" y="1218435"/>
                    <a:pt x="904325" y="1207703"/>
                    <a:pt x="894113" y="1185115"/>
                  </a:cubicBezTo>
                  <a:cubicBezTo>
                    <a:pt x="891646" y="1179706"/>
                    <a:pt x="891517" y="1174297"/>
                    <a:pt x="891517" y="1168672"/>
                  </a:cubicBezTo>
                  <a:cubicBezTo>
                    <a:pt x="891517" y="832402"/>
                    <a:pt x="891517" y="496176"/>
                    <a:pt x="891603" y="159907"/>
                  </a:cubicBezTo>
                  <a:cubicBezTo>
                    <a:pt x="891603" y="155406"/>
                    <a:pt x="890045" y="150430"/>
                    <a:pt x="894113" y="146622"/>
                  </a:cubicBezTo>
                  <a:close/>
                  <a:moveTo>
                    <a:pt x="677838" y="28229"/>
                  </a:moveTo>
                  <a:cubicBezTo>
                    <a:pt x="711590" y="36624"/>
                    <a:pt x="743352" y="49995"/>
                    <a:pt x="773686" y="67001"/>
                  </a:cubicBezTo>
                  <a:cubicBezTo>
                    <a:pt x="773600" y="73102"/>
                    <a:pt x="773426" y="79204"/>
                    <a:pt x="773426" y="85305"/>
                  </a:cubicBezTo>
                  <a:cubicBezTo>
                    <a:pt x="773426" y="442692"/>
                    <a:pt x="773426" y="800035"/>
                    <a:pt x="773426" y="1157421"/>
                  </a:cubicBezTo>
                  <a:cubicBezTo>
                    <a:pt x="773426" y="1177976"/>
                    <a:pt x="769618" y="1197621"/>
                    <a:pt x="749843" y="1208007"/>
                  </a:cubicBezTo>
                  <a:cubicBezTo>
                    <a:pt x="719639" y="1223801"/>
                    <a:pt x="681862" y="1209954"/>
                    <a:pt x="677924" y="1169321"/>
                  </a:cubicBezTo>
                  <a:cubicBezTo>
                    <a:pt x="677621" y="1166076"/>
                    <a:pt x="677838" y="1162744"/>
                    <a:pt x="677838" y="1159455"/>
                  </a:cubicBezTo>
                  <a:cubicBezTo>
                    <a:pt x="677838" y="782380"/>
                    <a:pt x="677838" y="405304"/>
                    <a:pt x="677838" y="28229"/>
                  </a:cubicBezTo>
                  <a:close/>
                  <a:moveTo>
                    <a:pt x="317422" y="28056"/>
                  </a:moveTo>
                  <a:cubicBezTo>
                    <a:pt x="321013" y="28748"/>
                    <a:pt x="323393" y="30523"/>
                    <a:pt x="323350" y="34590"/>
                  </a:cubicBezTo>
                  <a:cubicBezTo>
                    <a:pt x="323307" y="38355"/>
                    <a:pt x="323393" y="42076"/>
                    <a:pt x="323393" y="45841"/>
                  </a:cubicBezTo>
                  <a:cubicBezTo>
                    <a:pt x="323393" y="419195"/>
                    <a:pt x="323393" y="792549"/>
                    <a:pt x="323393" y="1165946"/>
                  </a:cubicBezTo>
                  <a:cubicBezTo>
                    <a:pt x="323393" y="1186760"/>
                    <a:pt x="307512" y="1210040"/>
                    <a:pt x="291199" y="1213243"/>
                  </a:cubicBezTo>
                  <a:cubicBezTo>
                    <a:pt x="265408" y="1218306"/>
                    <a:pt x="243036" y="1207228"/>
                    <a:pt x="233041" y="1184813"/>
                  </a:cubicBezTo>
                  <a:cubicBezTo>
                    <a:pt x="230617" y="1179360"/>
                    <a:pt x="230574" y="1173951"/>
                    <a:pt x="230574" y="1168326"/>
                  </a:cubicBezTo>
                  <a:cubicBezTo>
                    <a:pt x="230574" y="799645"/>
                    <a:pt x="230617" y="430965"/>
                    <a:pt x="230617" y="62284"/>
                  </a:cubicBezTo>
                  <a:cubicBezTo>
                    <a:pt x="258355" y="47745"/>
                    <a:pt x="287088" y="35888"/>
                    <a:pt x="317422" y="28056"/>
                  </a:cubicBezTo>
                  <a:close/>
                  <a:moveTo>
                    <a:pt x="475193" y="621"/>
                  </a:moveTo>
                  <a:cubicBezTo>
                    <a:pt x="503406" y="-417"/>
                    <a:pt x="531576" y="-590"/>
                    <a:pt x="559574" y="3607"/>
                  </a:cubicBezTo>
                  <a:cubicBezTo>
                    <a:pt x="559617" y="391414"/>
                    <a:pt x="559660" y="779221"/>
                    <a:pt x="559660" y="1167028"/>
                  </a:cubicBezTo>
                  <a:cubicBezTo>
                    <a:pt x="559660" y="1188404"/>
                    <a:pt x="544212" y="1208958"/>
                    <a:pt x="525432" y="1213113"/>
                  </a:cubicBezTo>
                  <a:cubicBezTo>
                    <a:pt x="501026" y="1218522"/>
                    <a:pt x="479347" y="1208309"/>
                    <a:pt x="469135" y="1187019"/>
                  </a:cubicBezTo>
                  <a:cubicBezTo>
                    <a:pt x="465889" y="1180226"/>
                    <a:pt x="466884" y="1173215"/>
                    <a:pt x="466884" y="1166292"/>
                  </a:cubicBezTo>
                  <a:cubicBezTo>
                    <a:pt x="466798" y="787875"/>
                    <a:pt x="466841" y="409415"/>
                    <a:pt x="466798" y="30998"/>
                  </a:cubicBezTo>
                  <a:cubicBezTo>
                    <a:pt x="466798" y="26325"/>
                    <a:pt x="468009" y="21132"/>
                    <a:pt x="466452" y="17021"/>
                  </a:cubicBezTo>
                  <a:cubicBezTo>
                    <a:pt x="462903" y="7545"/>
                    <a:pt x="467014" y="3261"/>
                    <a:pt x="475193" y="6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Graphic 570">
              <a:extLst>
                <a:ext uri="{FF2B5EF4-FFF2-40B4-BE49-F238E27FC236}">
                  <a16:creationId xmlns:a16="http://schemas.microsoft.com/office/drawing/2014/main" id="{15107870-108F-40BA-9977-C9314263ED1E}"/>
                </a:ext>
              </a:extLst>
            </p:cNvPr>
            <p:cNvSpPr/>
            <p:nvPr/>
          </p:nvSpPr>
          <p:spPr>
            <a:xfrm>
              <a:off x="10019575" y="4091903"/>
              <a:ext cx="1673786" cy="2332458"/>
            </a:xfrm>
            <a:custGeom>
              <a:avLst/>
              <a:gdLst>
                <a:gd name="connsiteX0" fmla="*/ 1672303 w 1673786"/>
                <a:gd name="connsiteY0" fmla="*/ 12907 h 2332458"/>
                <a:gd name="connsiteX1" fmla="*/ 1659927 w 1673786"/>
                <a:gd name="connsiteY1" fmla="*/ 55 h 2332458"/>
                <a:gd name="connsiteX2" fmla="*/ 1546078 w 1673786"/>
                <a:gd name="connsiteY2" fmla="*/ 55 h 2332458"/>
                <a:gd name="connsiteX3" fmla="*/ 1533442 w 1673786"/>
                <a:gd name="connsiteY3" fmla="*/ 12388 h 2332458"/>
                <a:gd name="connsiteX4" fmla="*/ 1534048 w 1673786"/>
                <a:gd name="connsiteY4" fmla="*/ 147484 h 2332458"/>
                <a:gd name="connsiteX5" fmla="*/ 1518297 w 1673786"/>
                <a:gd name="connsiteY5" fmla="*/ 162543 h 2332458"/>
                <a:gd name="connsiteX6" fmla="*/ 1452220 w 1673786"/>
                <a:gd name="connsiteY6" fmla="*/ 162326 h 2332458"/>
                <a:gd name="connsiteX7" fmla="*/ 1452220 w 1673786"/>
                <a:gd name="connsiteY7" fmla="*/ 224898 h 2332458"/>
                <a:gd name="connsiteX8" fmla="*/ 1519595 w 1673786"/>
                <a:gd name="connsiteY8" fmla="*/ 224855 h 2332458"/>
                <a:gd name="connsiteX9" fmla="*/ 1533875 w 1673786"/>
                <a:gd name="connsiteY9" fmla="*/ 239827 h 2332458"/>
                <a:gd name="connsiteX10" fmla="*/ 1533745 w 1673786"/>
                <a:gd name="connsiteY10" fmla="*/ 763379 h 2332458"/>
                <a:gd name="connsiteX11" fmla="*/ 1517778 w 1673786"/>
                <a:gd name="connsiteY11" fmla="*/ 969053 h 2332458"/>
                <a:gd name="connsiteX12" fmla="*/ 952165 w 1673786"/>
                <a:gd name="connsiteY12" fmla="*/ 1509352 h 2332458"/>
                <a:gd name="connsiteX13" fmla="*/ 159935 w 1673786"/>
                <a:gd name="connsiteY13" fmla="*/ 992334 h 2332458"/>
                <a:gd name="connsiteX14" fmla="*/ 138688 w 1673786"/>
                <a:gd name="connsiteY14" fmla="*/ 821105 h 2332458"/>
                <a:gd name="connsiteX15" fmla="*/ 138428 w 1673786"/>
                <a:gd name="connsiteY15" fmla="*/ 239827 h 2332458"/>
                <a:gd name="connsiteX16" fmla="*/ 152708 w 1673786"/>
                <a:gd name="connsiteY16" fmla="*/ 224855 h 2332458"/>
                <a:gd name="connsiteX17" fmla="*/ 222723 w 1673786"/>
                <a:gd name="connsiteY17" fmla="*/ 224855 h 2332458"/>
                <a:gd name="connsiteX18" fmla="*/ 222723 w 1673786"/>
                <a:gd name="connsiteY18" fmla="*/ 162110 h 2332458"/>
                <a:gd name="connsiteX19" fmla="*/ 154006 w 1673786"/>
                <a:gd name="connsiteY19" fmla="*/ 162586 h 2332458"/>
                <a:gd name="connsiteX20" fmla="*/ 138255 w 1673786"/>
                <a:gd name="connsiteY20" fmla="*/ 147527 h 2332458"/>
                <a:gd name="connsiteX21" fmla="*/ 138904 w 1673786"/>
                <a:gd name="connsiteY21" fmla="*/ 13816 h 2332458"/>
                <a:gd name="connsiteX22" fmla="*/ 124754 w 1673786"/>
                <a:gd name="connsiteY22" fmla="*/ 55 h 2332458"/>
                <a:gd name="connsiteX23" fmla="*/ 13674 w 1673786"/>
                <a:gd name="connsiteY23" fmla="*/ 12 h 2332458"/>
                <a:gd name="connsiteX24" fmla="*/ 0 w 1673786"/>
                <a:gd name="connsiteY24" fmla="*/ 14378 h 2332458"/>
                <a:gd name="connsiteX25" fmla="*/ 216 w 1673786"/>
                <a:gd name="connsiteY25" fmla="*/ 847588 h 2332458"/>
                <a:gd name="connsiteX26" fmla="*/ 12852 w 1673786"/>
                <a:gd name="connsiteY26" fmla="*/ 986102 h 2332458"/>
                <a:gd name="connsiteX27" fmla="*/ 707719 w 1673786"/>
                <a:gd name="connsiteY27" fmla="*/ 1665349 h 2332458"/>
                <a:gd name="connsiteX28" fmla="*/ 723557 w 1673786"/>
                <a:gd name="connsiteY28" fmla="*/ 1684735 h 2332458"/>
                <a:gd name="connsiteX29" fmla="*/ 719836 w 1673786"/>
                <a:gd name="connsiteY29" fmla="*/ 2255151 h 2332458"/>
                <a:gd name="connsiteX30" fmla="*/ 740736 w 1673786"/>
                <a:gd name="connsiteY30" fmla="*/ 2304481 h 2332458"/>
                <a:gd name="connsiteX31" fmla="*/ 815511 w 1673786"/>
                <a:gd name="connsiteY31" fmla="*/ 2332435 h 2332458"/>
                <a:gd name="connsiteX32" fmla="*/ 905085 w 1673786"/>
                <a:gd name="connsiteY32" fmla="*/ 2243164 h 2332458"/>
                <a:gd name="connsiteX33" fmla="*/ 900411 w 1673786"/>
                <a:gd name="connsiteY33" fmla="*/ 1974140 h 2332458"/>
                <a:gd name="connsiteX34" fmla="*/ 900411 w 1673786"/>
                <a:gd name="connsiteY34" fmla="*/ 1692653 h 2332458"/>
                <a:gd name="connsiteX35" fmla="*/ 900368 w 1673786"/>
                <a:gd name="connsiteY35" fmla="*/ 1682831 h 2332458"/>
                <a:gd name="connsiteX36" fmla="*/ 910623 w 1673786"/>
                <a:gd name="connsiteY36" fmla="*/ 1672012 h 2332458"/>
                <a:gd name="connsiteX37" fmla="*/ 946929 w 1673786"/>
                <a:gd name="connsiteY37" fmla="*/ 1668334 h 2332458"/>
                <a:gd name="connsiteX38" fmla="*/ 1316951 w 1673786"/>
                <a:gd name="connsiteY38" fmla="*/ 1522766 h 2332458"/>
                <a:gd name="connsiteX39" fmla="*/ 1670572 w 1673786"/>
                <a:gd name="connsiteY39" fmla="*/ 861478 h 2332458"/>
                <a:gd name="connsiteX40" fmla="*/ 1672303 w 1673786"/>
                <a:gd name="connsiteY40" fmla="*/ 12907 h 2332458"/>
                <a:gd name="connsiteX41" fmla="*/ 1662048 w 1673786"/>
                <a:gd name="connsiteY41" fmla="*/ 941791 h 2332458"/>
                <a:gd name="connsiteX42" fmla="*/ 1667500 w 1673786"/>
                <a:gd name="connsiteY42" fmla="*/ 853170 h 2332458"/>
                <a:gd name="connsiteX43" fmla="*/ 1667414 w 1673786"/>
                <a:gd name="connsiteY43" fmla="*/ 646977 h 2332458"/>
                <a:gd name="connsiteX44" fmla="*/ 1667500 w 1673786"/>
                <a:gd name="connsiteY44" fmla="*/ 853170 h 2332458"/>
                <a:gd name="connsiteX45" fmla="*/ 1662048 w 1673786"/>
                <a:gd name="connsiteY45" fmla="*/ 941791 h 233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73786" h="2332458">
                  <a:moveTo>
                    <a:pt x="1672303" y="12907"/>
                  </a:moveTo>
                  <a:cubicBezTo>
                    <a:pt x="1672303" y="3344"/>
                    <a:pt x="1670010" y="-75"/>
                    <a:pt x="1659927" y="55"/>
                  </a:cubicBezTo>
                  <a:cubicBezTo>
                    <a:pt x="1621978" y="618"/>
                    <a:pt x="1584028" y="574"/>
                    <a:pt x="1546078" y="55"/>
                  </a:cubicBezTo>
                  <a:cubicBezTo>
                    <a:pt x="1536428" y="-75"/>
                    <a:pt x="1533313" y="2349"/>
                    <a:pt x="1533442" y="12388"/>
                  </a:cubicBezTo>
                  <a:cubicBezTo>
                    <a:pt x="1534005" y="57391"/>
                    <a:pt x="1533053" y="102481"/>
                    <a:pt x="1534048" y="147484"/>
                  </a:cubicBezTo>
                  <a:cubicBezTo>
                    <a:pt x="1534351" y="160639"/>
                    <a:pt x="1530067" y="162067"/>
                    <a:pt x="1518297" y="162543"/>
                  </a:cubicBezTo>
                  <a:cubicBezTo>
                    <a:pt x="1495925" y="163452"/>
                    <a:pt x="1452220" y="162326"/>
                    <a:pt x="1452220" y="162326"/>
                  </a:cubicBezTo>
                  <a:cubicBezTo>
                    <a:pt x="1451701" y="182535"/>
                    <a:pt x="1451917" y="210315"/>
                    <a:pt x="1452220" y="224898"/>
                  </a:cubicBezTo>
                  <a:cubicBezTo>
                    <a:pt x="1452220" y="224985"/>
                    <a:pt x="1497353" y="225288"/>
                    <a:pt x="1519595" y="224855"/>
                  </a:cubicBezTo>
                  <a:cubicBezTo>
                    <a:pt x="1531841" y="224595"/>
                    <a:pt x="1533918" y="228576"/>
                    <a:pt x="1533875" y="239827"/>
                  </a:cubicBezTo>
                  <a:cubicBezTo>
                    <a:pt x="1533529" y="414345"/>
                    <a:pt x="1533356" y="588862"/>
                    <a:pt x="1533745" y="763379"/>
                  </a:cubicBezTo>
                  <a:cubicBezTo>
                    <a:pt x="1533918" y="832399"/>
                    <a:pt x="1532966" y="901202"/>
                    <a:pt x="1517778" y="969053"/>
                  </a:cubicBezTo>
                  <a:cubicBezTo>
                    <a:pt x="1454773" y="1250367"/>
                    <a:pt x="1235469" y="1459935"/>
                    <a:pt x="952165" y="1509352"/>
                  </a:cubicBezTo>
                  <a:cubicBezTo>
                    <a:pt x="596596" y="1571318"/>
                    <a:pt x="247258" y="1343316"/>
                    <a:pt x="159935" y="992334"/>
                  </a:cubicBezTo>
                  <a:cubicBezTo>
                    <a:pt x="145958" y="936079"/>
                    <a:pt x="138688" y="879047"/>
                    <a:pt x="138688" y="821105"/>
                  </a:cubicBezTo>
                  <a:cubicBezTo>
                    <a:pt x="138645" y="627331"/>
                    <a:pt x="138774" y="433601"/>
                    <a:pt x="138428" y="239827"/>
                  </a:cubicBezTo>
                  <a:cubicBezTo>
                    <a:pt x="138428" y="228576"/>
                    <a:pt x="140462" y="225028"/>
                    <a:pt x="152708" y="224855"/>
                  </a:cubicBezTo>
                  <a:cubicBezTo>
                    <a:pt x="175166" y="224552"/>
                    <a:pt x="201606" y="224942"/>
                    <a:pt x="222723" y="224855"/>
                  </a:cubicBezTo>
                  <a:cubicBezTo>
                    <a:pt x="222506" y="205036"/>
                    <a:pt x="223026" y="190021"/>
                    <a:pt x="222723" y="162110"/>
                  </a:cubicBezTo>
                  <a:cubicBezTo>
                    <a:pt x="200697" y="162110"/>
                    <a:pt x="178022" y="162846"/>
                    <a:pt x="154006" y="162586"/>
                  </a:cubicBezTo>
                  <a:cubicBezTo>
                    <a:pt x="142193" y="162456"/>
                    <a:pt x="137996" y="160682"/>
                    <a:pt x="138255" y="147527"/>
                  </a:cubicBezTo>
                  <a:cubicBezTo>
                    <a:pt x="139250" y="103000"/>
                    <a:pt x="138212" y="58386"/>
                    <a:pt x="138904" y="13816"/>
                  </a:cubicBezTo>
                  <a:cubicBezTo>
                    <a:pt x="139077" y="2392"/>
                    <a:pt x="135529" y="-118"/>
                    <a:pt x="124754" y="55"/>
                  </a:cubicBezTo>
                  <a:cubicBezTo>
                    <a:pt x="87756" y="704"/>
                    <a:pt x="50715" y="791"/>
                    <a:pt x="13674" y="12"/>
                  </a:cubicBezTo>
                  <a:cubicBezTo>
                    <a:pt x="2207" y="-248"/>
                    <a:pt x="0" y="3733"/>
                    <a:pt x="0" y="14378"/>
                  </a:cubicBezTo>
                  <a:cubicBezTo>
                    <a:pt x="303" y="292100"/>
                    <a:pt x="303" y="569865"/>
                    <a:pt x="216" y="847588"/>
                  </a:cubicBezTo>
                  <a:cubicBezTo>
                    <a:pt x="216" y="894192"/>
                    <a:pt x="4673" y="940364"/>
                    <a:pt x="12852" y="986102"/>
                  </a:cubicBezTo>
                  <a:cubicBezTo>
                    <a:pt x="75683" y="1337258"/>
                    <a:pt x="353925" y="1609397"/>
                    <a:pt x="707719" y="1665349"/>
                  </a:cubicBezTo>
                  <a:cubicBezTo>
                    <a:pt x="721480" y="1667512"/>
                    <a:pt x="723600" y="1672402"/>
                    <a:pt x="723557" y="1684735"/>
                  </a:cubicBezTo>
                  <a:cubicBezTo>
                    <a:pt x="723168" y="1822644"/>
                    <a:pt x="719013" y="2207854"/>
                    <a:pt x="719836" y="2255151"/>
                  </a:cubicBezTo>
                  <a:cubicBezTo>
                    <a:pt x="720182" y="2274061"/>
                    <a:pt x="728057" y="2290201"/>
                    <a:pt x="740736" y="2304481"/>
                  </a:cubicBezTo>
                  <a:cubicBezTo>
                    <a:pt x="760944" y="2327156"/>
                    <a:pt x="786562" y="2331786"/>
                    <a:pt x="815511" y="2332435"/>
                  </a:cubicBezTo>
                  <a:cubicBezTo>
                    <a:pt x="863240" y="2333517"/>
                    <a:pt x="905171" y="2297514"/>
                    <a:pt x="905085" y="2243164"/>
                  </a:cubicBezTo>
                  <a:cubicBezTo>
                    <a:pt x="905041" y="2220706"/>
                    <a:pt x="902618" y="2100495"/>
                    <a:pt x="900411" y="1974140"/>
                  </a:cubicBezTo>
                  <a:cubicBezTo>
                    <a:pt x="900411" y="1880326"/>
                    <a:pt x="900411" y="1786468"/>
                    <a:pt x="900411" y="1692653"/>
                  </a:cubicBezTo>
                  <a:cubicBezTo>
                    <a:pt x="900411" y="1689365"/>
                    <a:pt x="900757" y="1686033"/>
                    <a:pt x="900368" y="1682831"/>
                  </a:cubicBezTo>
                  <a:cubicBezTo>
                    <a:pt x="899459" y="1674912"/>
                    <a:pt x="902791" y="1672315"/>
                    <a:pt x="910623" y="1672012"/>
                  </a:cubicBezTo>
                  <a:cubicBezTo>
                    <a:pt x="922740" y="1671537"/>
                    <a:pt x="934899" y="1669979"/>
                    <a:pt x="946929" y="1668334"/>
                  </a:cubicBezTo>
                  <a:cubicBezTo>
                    <a:pt x="1081939" y="1649597"/>
                    <a:pt x="1206606" y="1603080"/>
                    <a:pt x="1316951" y="1522766"/>
                  </a:cubicBezTo>
                  <a:cubicBezTo>
                    <a:pt x="1540972" y="1359673"/>
                    <a:pt x="1664428" y="1138984"/>
                    <a:pt x="1670572" y="861478"/>
                  </a:cubicBezTo>
                  <a:cubicBezTo>
                    <a:pt x="1676804" y="578736"/>
                    <a:pt x="1672001" y="295778"/>
                    <a:pt x="1672303" y="12907"/>
                  </a:cubicBezTo>
                  <a:close/>
                  <a:moveTo>
                    <a:pt x="1662048" y="941791"/>
                  </a:moveTo>
                  <a:cubicBezTo>
                    <a:pt x="1665683" y="912453"/>
                    <a:pt x="1667543" y="882941"/>
                    <a:pt x="1667500" y="853170"/>
                  </a:cubicBezTo>
                  <a:cubicBezTo>
                    <a:pt x="1667414" y="784453"/>
                    <a:pt x="1667414" y="715693"/>
                    <a:pt x="1667414" y="646977"/>
                  </a:cubicBezTo>
                  <a:cubicBezTo>
                    <a:pt x="1667457" y="715693"/>
                    <a:pt x="1667414" y="784453"/>
                    <a:pt x="1667500" y="853170"/>
                  </a:cubicBezTo>
                  <a:cubicBezTo>
                    <a:pt x="1667543" y="882941"/>
                    <a:pt x="1665683" y="912453"/>
                    <a:pt x="1662048" y="9417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Graphic 570">
              <a:extLst>
                <a:ext uri="{FF2B5EF4-FFF2-40B4-BE49-F238E27FC236}">
                  <a16:creationId xmlns:a16="http://schemas.microsoft.com/office/drawing/2014/main" id="{3B1EDA12-3028-4A90-9B71-F83DDB0631CC}"/>
                </a:ext>
              </a:extLst>
            </p:cNvPr>
            <p:cNvSpPr/>
            <p:nvPr/>
          </p:nvSpPr>
          <p:spPr>
            <a:xfrm>
              <a:off x="10242297" y="4429266"/>
              <a:ext cx="1229447" cy="296934"/>
            </a:xfrm>
            <a:custGeom>
              <a:avLst/>
              <a:gdLst>
                <a:gd name="connsiteX0" fmla="*/ 173 w 1229447"/>
                <a:gd name="connsiteY0" fmla="*/ 296935 h 296934"/>
                <a:gd name="connsiteX1" fmla="*/ 1229194 w 1229447"/>
                <a:gd name="connsiteY1" fmla="*/ 296935 h 296934"/>
                <a:gd name="connsiteX2" fmla="*/ 1229368 w 1229447"/>
                <a:gd name="connsiteY2" fmla="*/ 0 h 296934"/>
                <a:gd name="connsiteX3" fmla="*/ 0 w 1229447"/>
                <a:gd name="connsiteY3" fmla="*/ 43 h 296934"/>
                <a:gd name="connsiteX4" fmla="*/ 173 w 1229447"/>
                <a:gd name="connsiteY4" fmla="*/ 296935 h 296934"/>
                <a:gd name="connsiteX5" fmla="*/ 173 w 1229447"/>
                <a:gd name="connsiteY5" fmla="*/ 296935 h 2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47" h="296934">
                  <a:moveTo>
                    <a:pt x="173" y="296935"/>
                  </a:moveTo>
                  <a:cubicBezTo>
                    <a:pt x="409832" y="296935"/>
                    <a:pt x="819535" y="296935"/>
                    <a:pt x="1229194" y="296935"/>
                  </a:cubicBezTo>
                  <a:cubicBezTo>
                    <a:pt x="1229411" y="245917"/>
                    <a:pt x="1229541" y="47946"/>
                    <a:pt x="1229368" y="0"/>
                  </a:cubicBezTo>
                  <a:cubicBezTo>
                    <a:pt x="1225516" y="1385"/>
                    <a:pt x="3548" y="1212"/>
                    <a:pt x="0" y="43"/>
                  </a:cubicBezTo>
                  <a:cubicBezTo>
                    <a:pt x="87" y="99007"/>
                    <a:pt x="130" y="197971"/>
                    <a:pt x="173" y="296935"/>
                  </a:cubicBezTo>
                  <a:cubicBezTo>
                    <a:pt x="173" y="296935"/>
                    <a:pt x="173" y="296935"/>
                    <a:pt x="173" y="296935"/>
                  </a:cubicBezTo>
                  <a:close/>
                </a:path>
              </a:pathLst>
            </a:custGeom>
            <a:solidFill>
              <a:schemeClr val="accent4"/>
            </a:solidFill>
            <a:ln w="4307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3" name="Freeform: Shape 362">
            <a:extLst>
              <a:ext uri="{FF2B5EF4-FFF2-40B4-BE49-F238E27FC236}">
                <a16:creationId xmlns:a16="http://schemas.microsoft.com/office/drawing/2014/main" id="{397F92A3-C9C1-4CCF-9746-2B3EB16C1DB7}"/>
              </a:ext>
            </a:extLst>
          </p:cNvPr>
          <p:cNvSpPr/>
          <p:nvPr/>
        </p:nvSpPr>
        <p:spPr>
          <a:xfrm rot="877876">
            <a:off x="7674086" y="1256205"/>
            <a:ext cx="1086557" cy="1248898"/>
          </a:xfrm>
          <a:custGeom>
            <a:avLst/>
            <a:gdLst/>
            <a:ahLst/>
            <a:cxnLst/>
            <a:rect l="l" t="t" r="r" b="b"/>
            <a:pathLst>
              <a:path w="713706" h="820340">
                <a:moveTo>
                  <a:pt x="0" y="0"/>
                </a:moveTo>
                <a:lnTo>
                  <a:pt x="259426" y="0"/>
                </a:lnTo>
                <a:lnTo>
                  <a:pt x="355653" y="163645"/>
                </a:lnTo>
                <a:lnTo>
                  <a:pt x="458986" y="0"/>
                </a:lnTo>
                <a:lnTo>
                  <a:pt x="713706" y="0"/>
                </a:lnTo>
                <a:lnTo>
                  <a:pt x="488399" y="368926"/>
                </a:lnTo>
                <a:lnTo>
                  <a:pt x="488399" y="820340"/>
                </a:lnTo>
                <a:lnTo>
                  <a:pt x="227056" y="820340"/>
                </a:lnTo>
                <a:lnTo>
                  <a:pt x="227056" y="36939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6DFE7C7-768B-4545-9112-5D3215907967}"/>
              </a:ext>
            </a:extLst>
          </p:cNvPr>
          <p:cNvSpPr/>
          <p:nvPr/>
        </p:nvSpPr>
        <p:spPr>
          <a:xfrm rot="1797959">
            <a:off x="7601676" y="1933666"/>
            <a:ext cx="487108" cy="785104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FC3473-09AA-49EB-BAE0-EB71251F4E76}"/>
              </a:ext>
            </a:extLst>
          </p:cNvPr>
          <p:cNvGrpSpPr/>
          <p:nvPr/>
        </p:nvGrpSpPr>
        <p:grpSpPr>
          <a:xfrm>
            <a:off x="4368734" y="495313"/>
            <a:ext cx="1195324" cy="741746"/>
            <a:chOff x="4474952" y="485299"/>
            <a:chExt cx="1195324" cy="741746"/>
          </a:xfrm>
        </p:grpSpPr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A7F93DE2-099D-4DE9-9659-7B1AFEF11FE2}"/>
                </a:ext>
              </a:extLst>
            </p:cNvPr>
            <p:cNvSpPr/>
            <p:nvPr/>
          </p:nvSpPr>
          <p:spPr>
            <a:xfrm>
              <a:off x="4612327" y="485299"/>
              <a:ext cx="1057949" cy="729380"/>
            </a:xfrm>
            <a:custGeom>
              <a:avLst/>
              <a:gdLst>
                <a:gd name="connsiteX0" fmla="*/ 2090928 w 2095441"/>
                <a:gd name="connsiteY0" fmla="*/ 475268 h 1444656"/>
                <a:gd name="connsiteX1" fmla="*/ 1847183 w 2095441"/>
                <a:gd name="connsiteY1" fmla="*/ 16734 h 1444656"/>
                <a:gd name="connsiteX2" fmla="*/ 1826514 w 2095441"/>
                <a:gd name="connsiteY2" fmla="*/ 1780 h 1444656"/>
                <a:gd name="connsiteX3" fmla="*/ 1785271 w 2095441"/>
                <a:gd name="connsiteY3" fmla="*/ 49024 h 1444656"/>
                <a:gd name="connsiteX4" fmla="*/ 1711928 w 2095441"/>
                <a:gd name="connsiteY4" fmla="*/ 221522 h 1444656"/>
                <a:gd name="connsiteX5" fmla="*/ 1445228 w 2095441"/>
                <a:gd name="connsiteY5" fmla="*/ 405831 h 1444656"/>
                <a:gd name="connsiteX6" fmla="*/ 979456 w 2095441"/>
                <a:gd name="connsiteY6" fmla="*/ 660720 h 1444656"/>
                <a:gd name="connsiteX7" fmla="*/ 944785 w 2095441"/>
                <a:gd name="connsiteY7" fmla="*/ 624906 h 1444656"/>
                <a:gd name="connsiteX8" fmla="*/ 934974 w 2095441"/>
                <a:gd name="connsiteY8" fmla="*/ 567470 h 1444656"/>
                <a:gd name="connsiteX9" fmla="*/ 905065 w 2095441"/>
                <a:gd name="connsiteY9" fmla="*/ 534037 h 1444656"/>
                <a:gd name="connsiteX10" fmla="*/ 813340 w 2095441"/>
                <a:gd name="connsiteY10" fmla="*/ 582710 h 1444656"/>
                <a:gd name="connsiteX11" fmla="*/ 837819 w 2095441"/>
                <a:gd name="connsiteY11" fmla="*/ 644622 h 1444656"/>
                <a:gd name="connsiteX12" fmla="*/ 873538 w 2095441"/>
                <a:gd name="connsiteY12" fmla="*/ 716250 h 1444656"/>
                <a:gd name="connsiteX13" fmla="*/ 821531 w 2095441"/>
                <a:gd name="connsiteY13" fmla="*/ 743397 h 1444656"/>
                <a:gd name="connsiteX14" fmla="*/ 766477 w 2095441"/>
                <a:gd name="connsiteY14" fmla="*/ 719013 h 1444656"/>
                <a:gd name="connsiteX15" fmla="*/ 756666 w 2095441"/>
                <a:gd name="connsiteY15" fmla="*/ 661577 h 1444656"/>
                <a:gd name="connsiteX16" fmla="*/ 726758 w 2095441"/>
                <a:gd name="connsiteY16" fmla="*/ 628144 h 1444656"/>
                <a:gd name="connsiteX17" fmla="*/ 635032 w 2095441"/>
                <a:gd name="connsiteY17" fmla="*/ 676817 h 1444656"/>
                <a:gd name="connsiteX18" fmla="*/ 659511 w 2095441"/>
                <a:gd name="connsiteY18" fmla="*/ 738729 h 1444656"/>
                <a:gd name="connsiteX19" fmla="*/ 643700 w 2095441"/>
                <a:gd name="connsiteY19" fmla="*/ 840837 h 1444656"/>
                <a:gd name="connsiteX20" fmla="*/ 638556 w 2095441"/>
                <a:gd name="connsiteY20" fmla="*/ 843409 h 1444656"/>
                <a:gd name="connsiteX21" fmla="*/ 638556 w 2095441"/>
                <a:gd name="connsiteY21" fmla="*/ 843409 h 1444656"/>
                <a:gd name="connsiteX22" fmla="*/ 585026 w 2095441"/>
                <a:gd name="connsiteY22" fmla="*/ 814167 h 1444656"/>
                <a:gd name="connsiteX23" fmla="*/ 575215 w 2095441"/>
                <a:gd name="connsiteY23" fmla="*/ 756732 h 1444656"/>
                <a:gd name="connsiteX24" fmla="*/ 545306 w 2095441"/>
                <a:gd name="connsiteY24" fmla="*/ 723299 h 1444656"/>
                <a:gd name="connsiteX25" fmla="*/ 453581 w 2095441"/>
                <a:gd name="connsiteY25" fmla="*/ 771972 h 1444656"/>
                <a:gd name="connsiteX26" fmla="*/ 478060 w 2095441"/>
                <a:gd name="connsiteY26" fmla="*/ 833884 h 1444656"/>
                <a:gd name="connsiteX27" fmla="*/ 504920 w 2095441"/>
                <a:gd name="connsiteY27" fmla="*/ 913037 h 1444656"/>
                <a:gd name="connsiteX28" fmla="*/ 0 w 2095441"/>
                <a:gd name="connsiteY28" fmla="*/ 1180594 h 1444656"/>
                <a:gd name="connsiteX29" fmla="*/ 75628 w 2095441"/>
                <a:gd name="connsiteY29" fmla="*/ 1323660 h 1444656"/>
                <a:gd name="connsiteX30" fmla="*/ 229838 w 2095441"/>
                <a:gd name="connsiteY30" fmla="*/ 1234220 h 1444656"/>
                <a:gd name="connsiteX31" fmla="*/ 262033 w 2095441"/>
                <a:gd name="connsiteY31" fmla="*/ 1259842 h 1444656"/>
                <a:gd name="connsiteX32" fmla="*/ 392811 w 2095441"/>
                <a:gd name="connsiteY32" fmla="*/ 1415766 h 1444656"/>
                <a:gd name="connsiteX33" fmla="*/ 558737 w 2095441"/>
                <a:gd name="connsiteY33" fmla="*/ 1442246 h 1444656"/>
                <a:gd name="connsiteX34" fmla="*/ 728186 w 2095441"/>
                <a:gd name="connsiteY34" fmla="*/ 1372047 h 1444656"/>
                <a:gd name="connsiteX35" fmla="*/ 796195 w 2095441"/>
                <a:gd name="connsiteY35" fmla="*/ 1391001 h 1444656"/>
                <a:gd name="connsiteX36" fmla="*/ 844201 w 2095441"/>
                <a:gd name="connsiteY36" fmla="*/ 1404432 h 1444656"/>
                <a:gd name="connsiteX37" fmla="*/ 872014 w 2095441"/>
                <a:gd name="connsiteY37" fmla="*/ 1345091 h 1444656"/>
                <a:gd name="connsiteX38" fmla="*/ 862584 w 2095441"/>
                <a:gd name="connsiteY38" fmla="*/ 1314039 h 1444656"/>
                <a:gd name="connsiteX39" fmla="*/ 928116 w 2095441"/>
                <a:gd name="connsiteY39" fmla="*/ 1275177 h 1444656"/>
                <a:gd name="connsiteX40" fmla="*/ 962882 w 2095441"/>
                <a:gd name="connsiteY40" fmla="*/ 1297371 h 1444656"/>
                <a:gd name="connsiteX41" fmla="*/ 1022318 w 2095441"/>
                <a:gd name="connsiteY41" fmla="*/ 1311753 h 1444656"/>
                <a:gd name="connsiteX42" fmla="*/ 1040416 w 2095441"/>
                <a:gd name="connsiteY42" fmla="*/ 1259556 h 1444656"/>
                <a:gd name="connsiteX43" fmla="*/ 1041273 w 2095441"/>
                <a:gd name="connsiteY43" fmla="*/ 1219075 h 1444656"/>
                <a:gd name="connsiteX44" fmla="*/ 1087088 w 2095441"/>
                <a:gd name="connsiteY44" fmla="*/ 1192596 h 1444656"/>
                <a:gd name="connsiteX45" fmla="*/ 1128522 w 2095441"/>
                <a:gd name="connsiteY45" fmla="*/ 1207074 h 1444656"/>
                <a:gd name="connsiteX46" fmla="*/ 1189958 w 2095441"/>
                <a:gd name="connsiteY46" fmla="*/ 1225171 h 1444656"/>
                <a:gd name="connsiteX47" fmla="*/ 1216819 w 2095441"/>
                <a:gd name="connsiteY47" fmla="*/ 1178213 h 1444656"/>
                <a:gd name="connsiteX48" fmla="*/ 1199769 w 2095441"/>
                <a:gd name="connsiteY48" fmla="*/ 1141351 h 1444656"/>
                <a:gd name="connsiteX49" fmla="*/ 1364456 w 2095441"/>
                <a:gd name="connsiteY49" fmla="*/ 1044196 h 1444656"/>
                <a:gd name="connsiteX50" fmla="*/ 1462945 w 2095441"/>
                <a:gd name="connsiteY50" fmla="*/ 769209 h 1444656"/>
                <a:gd name="connsiteX51" fmla="*/ 1412462 w 2095441"/>
                <a:gd name="connsiteY51" fmla="*/ 656624 h 1444656"/>
                <a:gd name="connsiteX52" fmla="*/ 1811465 w 2095441"/>
                <a:gd name="connsiteY52" fmla="*/ 479554 h 1444656"/>
                <a:gd name="connsiteX53" fmla="*/ 2034064 w 2095441"/>
                <a:gd name="connsiteY53" fmla="*/ 516511 h 1444656"/>
                <a:gd name="connsiteX54" fmla="*/ 2089309 w 2095441"/>
                <a:gd name="connsiteY54" fmla="*/ 521940 h 1444656"/>
                <a:gd name="connsiteX55" fmla="*/ 2090928 w 2095441"/>
                <a:gd name="connsiteY55" fmla="*/ 475268 h 1444656"/>
                <a:gd name="connsiteX56" fmla="*/ 699516 w 2095441"/>
                <a:gd name="connsiteY56" fmla="*/ 1260890 h 1444656"/>
                <a:gd name="connsiteX57" fmla="*/ 559022 w 2095441"/>
                <a:gd name="connsiteY57" fmla="*/ 1327946 h 1444656"/>
                <a:gd name="connsiteX58" fmla="*/ 370046 w 2095441"/>
                <a:gd name="connsiteY58" fmla="*/ 1198882 h 1444656"/>
                <a:gd name="connsiteX59" fmla="*/ 377285 w 2095441"/>
                <a:gd name="connsiteY59" fmla="*/ 1170021 h 1444656"/>
                <a:gd name="connsiteX60" fmla="*/ 587121 w 2095441"/>
                <a:gd name="connsiteY60" fmla="*/ 1064675 h 1444656"/>
                <a:gd name="connsiteX61" fmla="*/ 632555 w 2095441"/>
                <a:gd name="connsiteY61" fmla="*/ 1077438 h 1444656"/>
                <a:gd name="connsiteX62" fmla="*/ 708374 w 2095441"/>
                <a:gd name="connsiteY62" fmla="*/ 1225647 h 1444656"/>
                <a:gd name="connsiteX63" fmla="*/ 699516 w 2095441"/>
                <a:gd name="connsiteY63" fmla="*/ 1260890 h 1444656"/>
                <a:gd name="connsiteX64" fmla="*/ 876205 w 2095441"/>
                <a:gd name="connsiteY64" fmla="*/ 1174974 h 1444656"/>
                <a:gd name="connsiteX65" fmla="*/ 845820 w 2095441"/>
                <a:gd name="connsiteY65" fmla="*/ 1190500 h 1444656"/>
                <a:gd name="connsiteX66" fmla="*/ 778955 w 2095441"/>
                <a:gd name="connsiteY66" fmla="*/ 1159544 h 1444656"/>
                <a:gd name="connsiteX67" fmla="*/ 714185 w 2095441"/>
                <a:gd name="connsiteY67" fmla="*/ 1037624 h 1444656"/>
                <a:gd name="connsiteX68" fmla="*/ 727805 w 2095441"/>
                <a:gd name="connsiteY68" fmla="*/ 994666 h 1444656"/>
                <a:gd name="connsiteX69" fmla="*/ 820388 w 2095441"/>
                <a:gd name="connsiteY69" fmla="*/ 1024194 h 1444656"/>
                <a:gd name="connsiteX70" fmla="*/ 885444 w 2095441"/>
                <a:gd name="connsiteY70" fmla="*/ 1150495 h 1444656"/>
                <a:gd name="connsiteX71" fmla="*/ 876205 w 2095441"/>
                <a:gd name="connsiteY71" fmla="*/ 1174974 h 1444656"/>
                <a:gd name="connsiteX72" fmla="*/ 1037749 w 2095441"/>
                <a:gd name="connsiteY72" fmla="*/ 1096869 h 1444656"/>
                <a:gd name="connsiteX73" fmla="*/ 943832 w 2095441"/>
                <a:gd name="connsiteY73" fmla="*/ 1067913 h 1444656"/>
                <a:gd name="connsiteX74" fmla="*/ 883539 w 2095441"/>
                <a:gd name="connsiteY74" fmla="*/ 951518 h 1444656"/>
                <a:gd name="connsiteX75" fmla="*/ 896017 w 2095441"/>
                <a:gd name="connsiteY75" fmla="*/ 912656 h 1444656"/>
                <a:gd name="connsiteX76" fmla="*/ 990695 w 2095441"/>
                <a:gd name="connsiteY76" fmla="*/ 941136 h 1444656"/>
                <a:gd name="connsiteX77" fmla="*/ 1055561 w 2095441"/>
                <a:gd name="connsiteY77" fmla="*/ 1068675 h 1444656"/>
                <a:gd name="connsiteX78" fmla="*/ 1037749 w 2095441"/>
                <a:gd name="connsiteY78" fmla="*/ 1096869 h 1444656"/>
                <a:gd name="connsiteX79" fmla="*/ 1273969 w 2095441"/>
                <a:gd name="connsiteY79" fmla="*/ 967329 h 1444656"/>
                <a:gd name="connsiteX80" fmla="*/ 1199007 w 2095441"/>
                <a:gd name="connsiteY80" fmla="*/ 1013049 h 1444656"/>
                <a:gd name="connsiteX81" fmla="*/ 1111472 w 2095441"/>
                <a:gd name="connsiteY81" fmla="*/ 978378 h 1444656"/>
                <a:gd name="connsiteX82" fmla="*/ 1051179 w 2095441"/>
                <a:gd name="connsiteY82" fmla="*/ 861888 h 1444656"/>
                <a:gd name="connsiteX83" fmla="*/ 1061561 w 2095441"/>
                <a:gd name="connsiteY83" fmla="*/ 827979 h 1444656"/>
                <a:gd name="connsiteX84" fmla="*/ 1284541 w 2095441"/>
                <a:gd name="connsiteY84" fmla="*/ 718536 h 1444656"/>
                <a:gd name="connsiteX85" fmla="*/ 1312164 w 2095441"/>
                <a:gd name="connsiteY85" fmla="*/ 715965 h 1444656"/>
                <a:gd name="connsiteX86" fmla="*/ 1273969 w 2095441"/>
                <a:gd name="connsiteY86" fmla="*/ 967329 h 144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95441" h="1444656">
                  <a:moveTo>
                    <a:pt x="2090928" y="475268"/>
                  </a:moveTo>
                  <a:cubicBezTo>
                    <a:pt x="2073593" y="404497"/>
                    <a:pt x="1913382" y="96078"/>
                    <a:pt x="1847183" y="16734"/>
                  </a:cubicBezTo>
                  <a:cubicBezTo>
                    <a:pt x="1840802" y="8543"/>
                    <a:pt x="1835372" y="4066"/>
                    <a:pt x="1826514" y="1780"/>
                  </a:cubicBezTo>
                  <a:cubicBezTo>
                    <a:pt x="1783461" y="-8221"/>
                    <a:pt x="1785747" y="26164"/>
                    <a:pt x="1785271" y="49024"/>
                  </a:cubicBezTo>
                  <a:cubicBezTo>
                    <a:pt x="1783842" y="117033"/>
                    <a:pt x="1752695" y="170563"/>
                    <a:pt x="1711928" y="221522"/>
                  </a:cubicBezTo>
                  <a:cubicBezTo>
                    <a:pt x="1643253" y="307437"/>
                    <a:pt x="1539335" y="353443"/>
                    <a:pt x="1445228" y="405831"/>
                  </a:cubicBezTo>
                  <a:cubicBezTo>
                    <a:pt x="1327976" y="471077"/>
                    <a:pt x="1028890" y="631764"/>
                    <a:pt x="979456" y="660720"/>
                  </a:cubicBezTo>
                  <a:cubicBezTo>
                    <a:pt x="962120" y="664339"/>
                    <a:pt x="951928" y="654624"/>
                    <a:pt x="944785" y="624906"/>
                  </a:cubicBezTo>
                  <a:cubicBezTo>
                    <a:pt x="939832" y="604617"/>
                    <a:pt x="937736" y="588330"/>
                    <a:pt x="934974" y="567470"/>
                  </a:cubicBezTo>
                  <a:cubicBezTo>
                    <a:pt x="933736" y="539752"/>
                    <a:pt x="923544" y="529560"/>
                    <a:pt x="905065" y="534037"/>
                  </a:cubicBezTo>
                  <a:cubicBezTo>
                    <a:pt x="884968" y="538895"/>
                    <a:pt x="824960" y="573471"/>
                    <a:pt x="813340" y="582710"/>
                  </a:cubicBezTo>
                  <a:cubicBezTo>
                    <a:pt x="784003" y="606141"/>
                    <a:pt x="820293" y="629573"/>
                    <a:pt x="837819" y="644622"/>
                  </a:cubicBezTo>
                  <a:cubicBezTo>
                    <a:pt x="879443" y="680246"/>
                    <a:pt x="889826" y="698915"/>
                    <a:pt x="873538" y="716250"/>
                  </a:cubicBezTo>
                  <a:cubicBezTo>
                    <a:pt x="848487" y="729300"/>
                    <a:pt x="827246" y="740349"/>
                    <a:pt x="821531" y="743397"/>
                  </a:cubicBezTo>
                  <a:cubicBezTo>
                    <a:pt x="789908" y="760351"/>
                    <a:pt x="776288" y="759494"/>
                    <a:pt x="766477" y="719013"/>
                  </a:cubicBezTo>
                  <a:cubicBezTo>
                    <a:pt x="761524" y="698724"/>
                    <a:pt x="759428" y="682437"/>
                    <a:pt x="756666" y="661577"/>
                  </a:cubicBezTo>
                  <a:cubicBezTo>
                    <a:pt x="755428" y="633859"/>
                    <a:pt x="745236" y="623667"/>
                    <a:pt x="726758" y="628144"/>
                  </a:cubicBezTo>
                  <a:cubicBezTo>
                    <a:pt x="706660" y="633002"/>
                    <a:pt x="646652" y="667578"/>
                    <a:pt x="635032" y="676817"/>
                  </a:cubicBezTo>
                  <a:cubicBezTo>
                    <a:pt x="605695" y="700248"/>
                    <a:pt x="641985" y="723680"/>
                    <a:pt x="659511" y="738729"/>
                  </a:cubicBezTo>
                  <a:cubicBezTo>
                    <a:pt x="724472" y="794260"/>
                    <a:pt x="713708" y="808548"/>
                    <a:pt x="643700" y="840837"/>
                  </a:cubicBezTo>
                  <a:cubicBezTo>
                    <a:pt x="642938" y="841218"/>
                    <a:pt x="641128" y="842076"/>
                    <a:pt x="638556" y="843409"/>
                  </a:cubicBezTo>
                  <a:lnTo>
                    <a:pt x="638556" y="843409"/>
                  </a:lnTo>
                  <a:cubicBezTo>
                    <a:pt x="608171" y="859316"/>
                    <a:pt x="594646" y="853887"/>
                    <a:pt x="585026" y="814167"/>
                  </a:cubicBezTo>
                  <a:cubicBezTo>
                    <a:pt x="580073" y="793879"/>
                    <a:pt x="577977" y="777591"/>
                    <a:pt x="575215" y="756732"/>
                  </a:cubicBezTo>
                  <a:cubicBezTo>
                    <a:pt x="573977" y="729014"/>
                    <a:pt x="563785" y="718822"/>
                    <a:pt x="545306" y="723299"/>
                  </a:cubicBezTo>
                  <a:cubicBezTo>
                    <a:pt x="525209" y="728157"/>
                    <a:pt x="465201" y="762732"/>
                    <a:pt x="453581" y="771972"/>
                  </a:cubicBezTo>
                  <a:cubicBezTo>
                    <a:pt x="424244" y="795403"/>
                    <a:pt x="460534" y="818835"/>
                    <a:pt x="478060" y="833884"/>
                  </a:cubicBezTo>
                  <a:cubicBezTo>
                    <a:pt x="525780" y="874746"/>
                    <a:pt x="532448" y="893320"/>
                    <a:pt x="504920" y="913037"/>
                  </a:cubicBezTo>
                  <a:cubicBezTo>
                    <a:pt x="338804" y="1000191"/>
                    <a:pt x="74200" y="1139922"/>
                    <a:pt x="0" y="1180594"/>
                  </a:cubicBezTo>
                  <a:cubicBezTo>
                    <a:pt x="22003" y="1224028"/>
                    <a:pt x="49435" y="1279464"/>
                    <a:pt x="75628" y="1323660"/>
                  </a:cubicBezTo>
                  <a:cubicBezTo>
                    <a:pt x="102965" y="1306134"/>
                    <a:pt x="184023" y="1261557"/>
                    <a:pt x="229838" y="1234220"/>
                  </a:cubicBezTo>
                  <a:cubicBezTo>
                    <a:pt x="247745" y="1225266"/>
                    <a:pt x="245078" y="1234220"/>
                    <a:pt x="262033" y="1259842"/>
                  </a:cubicBezTo>
                  <a:cubicBezTo>
                    <a:pt x="278321" y="1284607"/>
                    <a:pt x="338519" y="1387382"/>
                    <a:pt x="392811" y="1415766"/>
                  </a:cubicBezTo>
                  <a:cubicBezTo>
                    <a:pt x="440341" y="1441960"/>
                    <a:pt x="505778" y="1449009"/>
                    <a:pt x="558737" y="1442246"/>
                  </a:cubicBezTo>
                  <a:cubicBezTo>
                    <a:pt x="621697" y="1434150"/>
                    <a:pt x="674275" y="1401765"/>
                    <a:pt x="728186" y="1372047"/>
                  </a:cubicBezTo>
                  <a:cubicBezTo>
                    <a:pt x="770382" y="1348806"/>
                    <a:pt x="772001" y="1349377"/>
                    <a:pt x="796195" y="1391001"/>
                  </a:cubicBezTo>
                  <a:cubicBezTo>
                    <a:pt x="814483" y="1422339"/>
                    <a:pt x="820960" y="1416433"/>
                    <a:pt x="844201" y="1404432"/>
                  </a:cubicBezTo>
                  <a:cubicBezTo>
                    <a:pt x="885920" y="1383096"/>
                    <a:pt x="894779" y="1385477"/>
                    <a:pt x="872014" y="1345091"/>
                  </a:cubicBezTo>
                  <a:cubicBezTo>
                    <a:pt x="860393" y="1324422"/>
                    <a:pt x="853916" y="1320993"/>
                    <a:pt x="862584" y="1314039"/>
                  </a:cubicBezTo>
                  <a:cubicBezTo>
                    <a:pt x="885349" y="1296037"/>
                    <a:pt x="904875" y="1288989"/>
                    <a:pt x="928116" y="1275177"/>
                  </a:cubicBezTo>
                  <a:cubicBezTo>
                    <a:pt x="946690" y="1264128"/>
                    <a:pt x="951357" y="1277082"/>
                    <a:pt x="962882" y="1297371"/>
                  </a:cubicBezTo>
                  <a:cubicBezTo>
                    <a:pt x="980503" y="1328898"/>
                    <a:pt x="984695" y="1333089"/>
                    <a:pt x="1022318" y="1311753"/>
                  </a:cubicBezTo>
                  <a:cubicBezTo>
                    <a:pt x="1055941" y="1288989"/>
                    <a:pt x="1056037" y="1283750"/>
                    <a:pt x="1040416" y="1259556"/>
                  </a:cubicBezTo>
                  <a:cubicBezTo>
                    <a:pt x="1021937" y="1230886"/>
                    <a:pt x="1025081" y="1228029"/>
                    <a:pt x="1041273" y="1219075"/>
                  </a:cubicBezTo>
                  <a:cubicBezTo>
                    <a:pt x="1055941" y="1210979"/>
                    <a:pt x="1079087" y="1197358"/>
                    <a:pt x="1087088" y="1192596"/>
                  </a:cubicBezTo>
                  <a:cubicBezTo>
                    <a:pt x="1107091" y="1180880"/>
                    <a:pt x="1112044" y="1181261"/>
                    <a:pt x="1128522" y="1207074"/>
                  </a:cubicBezTo>
                  <a:cubicBezTo>
                    <a:pt x="1151001" y="1242126"/>
                    <a:pt x="1160431" y="1242602"/>
                    <a:pt x="1189958" y="1225171"/>
                  </a:cubicBezTo>
                  <a:cubicBezTo>
                    <a:pt x="1220343" y="1205645"/>
                    <a:pt x="1226344" y="1196691"/>
                    <a:pt x="1216819" y="1178213"/>
                  </a:cubicBezTo>
                  <a:cubicBezTo>
                    <a:pt x="1209580" y="1165735"/>
                    <a:pt x="1204151" y="1155162"/>
                    <a:pt x="1199769" y="1141351"/>
                  </a:cubicBezTo>
                  <a:cubicBezTo>
                    <a:pt x="1255586" y="1110585"/>
                    <a:pt x="1313021" y="1082296"/>
                    <a:pt x="1364456" y="1044196"/>
                  </a:cubicBezTo>
                  <a:cubicBezTo>
                    <a:pt x="1452467" y="979045"/>
                    <a:pt x="1497711" y="866269"/>
                    <a:pt x="1462945" y="769209"/>
                  </a:cubicBezTo>
                  <a:cubicBezTo>
                    <a:pt x="1453991" y="742730"/>
                    <a:pt x="1422273" y="675102"/>
                    <a:pt x="1412462" y="656624"/>
                  </a:cubicBezTo>
                  <a:cubicBezTo>
                    <a:pt x="1465707" y="618143"/>
                    <a:pt x="1740694" y="491746"/>
                    <a:pt x="1811465" y="479554"/>
                  </a:cubicBezTo>
                  <a:cubicBezTo>
                    <a:pt x="1899666" y="459075"/>
                    <a:pt x="1991868" y="490603"/>
                    <a:pt x="2034064" y="516511"/>
                  </a:cubicBezTo>
                  <a:cubicBezTo>
                    <a:pt x="2047399" y="524703"/>
                    <a:pt x="2069306" y="539371"/>
                    <a:pt x="2089309" y="521940"/>
                  </a:cubicBezTo>
                  <a:cubicBezTo>
                    <a:pt x="2098167" y="505367"/>
                    <a:pt x="2096262" y="495556"/>
                    <a:pt x="2090928" y="475268"/>
                  </a:cubicBezTo>
                  <a:close/>
                  <a:moveTo>
                    <a:pt x="699516" y="1260890"/>
                  </a:moveTo>
                  <a:cubicBezTo>
                    <a:pt x="653606" y="1285274"/>
                    <a:pt x="609410" y="1313468"/>
                    <a:pt x="559022" y="1327946"/>
                  </a:cubicBezTo>
                  <a:cubicBezTo>
                    <a:pt x="466915" y="1354235"/>
                    <a:pt x="378142" y="1292894"/>
                    <a:pt x="370046" y="1198882"/>
                  </a:cubicBezTo>
                  <a:cubicBezTo>
                    <a:pt x="369094" y="1188024"/>
                    <a:pt x="372237" y="1172974"/>
                    <a:pt x="377285" y="1170021"/>
                  </a:cubicBezTo>
                  <a:cubicBezTo>
                    <a:pt x="441769" y="1132017"/>
                    <a:pt x="558546" y="1076581"/>
                    <a:pt x="587121" y="1064675"/>
                  </a:cubicBezTo>
                  <a:cubicBezTo>
                    <a:pt x="608743" y="1055626"/>
                    <a:pt x="621506" y="1054959"/>
                    <a:pt x="632555" y="1077438"/>
                  </a:cubicBezTo>
                  <a:cubicBezTo>
                    <a:pt x="657130" y="1127254"/>
                    <a:pt x="682752" y="1176403"/>
                    <a:pt x="708374" y="1225647"/>
                  </a:cubicBezTo>
                  <a:cubicBezTo>
                    <a:pt x="716185" y="1240697"/>
                    <a:pt x="716090" y="1252127"/>
                    <a:pt x="699516" y="1260890"/>
                  </a:cubicBezTo>
                  <a:close/>
                  <a:moveTo>
                    <a:pt x="876205" y="1174974"/>
                  </a:moveTo>
                  <a:cubicBezTo>
                    <a:pt x="870014" y="1178308"/>
                    <a:pt x="852107" y="1187357"/>
                    <a:pt x="845820" y="1190500"/>
                  </a:cubicBezTo>
                  <a:cubicBezTo>
                    <a:pt x="801815" y="1212312"/>
                    <a:pt x="809244" y="1216789"/>
                    <a:pt x="778955" y="1159544"/>
                  </a:cubicBezTo>
                  <a:cubicBezTo>
                    <a:pt x="757428" y="1118872"/>
                    <a:pt x="735330" y="1078581"/>
                    <a:pt x="714185" y="1037624"/>
                  </a:cubicBezTo>
                  <a:cubicBezTo>
                    <a:pt x="699040" y="1008192"/>
                    <a:pt x="703898" y="1006668"/>
                    <a:pt x="727805" y="994666"/>
                  </a:cubicBezTo>
                  <a:cubicBezTo>
                    <a:pt x="799052" y="958757"/>
                    <a:pt x="781812" y="952756"/>
                    <a:pt x="820388" y="1024194"/>
                  </a:cubicBezTo>
                  <a:cubicBezTo>
                    <a:pt x="840010" y="1060484"/>
                    <a:pt x="883158" y="1145066"/>
                    <a:pt x="885444" y="1150495"/>
                  </a:cubicBezTo>
                  <a:cubicBezTo>
                    <a:pt x="890111" y="1162306"/>
                    <a:pt x="883158" y="1171260"/>
                    <a:pt x="876205" y="1174974"/>
                  </a:cubicBezTo>
                  <a:close/>
                  <a:moveTo>
                    <a:pt x="1037749" y="1096869"/>
                  </a:moveTo>
                  <a:cubicBezTo>
                    <a:pt x="973645" y="1131159"/>
                    <a:pt x="976217" y="1128778"/>
                    <a:pt x="943832" y="1067913"/>
                  </a:cubicBezTo>
                  <a:cubicBezTo>
                    <a:pt x="923258" y="1029337"/>
                    <a:pt x="904494" y="989808"/>
                    <a:pt x="883539" y="951518"/>
                  </a:cubicBezTo>
                  <a:cubicBezTo>
                    <a:pt x="873157" y="932563"/>
                    <a:pt x="877062" y="922752"/>
                    <a:pt x="896017" y="912656"/>
                  </a:cubicBezTo>
                  <a:cubicBezTo>
                    <a:pt x="962120" y="877318"/>
                    <a:pt x="953072" y="869508"/>
                    <a:pt x="990695" y="941136"/>
                  </a:cubicBezTo>
                  <a:cubicBezTo>
                    <a:pt x="1009364" y="976664"/>
                    <a:pt x="1052989" y="1063151"/>
                    <a:pt x="1055561" y="1068675"/>
                  </a:cubicBezTo>
                  <a:cubicBezTo>
                    <a:pt x="1061561" y="1081344"/>
                    <a:pt x="1055941" y="1087154"/>
                    <a:pt x="1037749" y="1096869"/>
                  </a:cubicBezTo>
                  <a:close/>
                  <a:moveTo>
                    <a:pt x="1273969" y="967329"/>
                  </a:moveTo>
                  <a:cubicBezTo>
                    <a:pt x="1248442" y="981522"/>
                    <a:pt x="1223963" y="997714"/>
                    <a:pt x="1199007" y="1013049"/>
                  </a:cubicBezTo>
                  <a:cubicBezTo>
                    <a:pt x="1141190" y="1034481"/>
                    <a:pt x="1141095" y="1034576"/>
                    <a:pt x="1111472" y="978378"/>
                  </a:cubicBezTo>
                  <a:cubicBezTo>
                    <a:pt x="1091089" y="939707"/>
                    <a:pt x="1071658" y="900464"/>
                    <a:pt x="1051179" y="861888"/>
                  </a:cubicBezTo>
                  <a:cubicBezTo>
                    <a:pt x="1042892" y="846267"/>
                    <a:pt x="1044702" y="836075"/>
                    <a:pt x="1061561" y="827979"/>
                  </a:cubicBezTo>
                  <a:cubicBezTo>
                    <a:pt x="1136047" y="791879"/>
                    <a:pt x="1210247" y="755112"/>
                    <a:pt x="1284541" y="718536"/>
                  </a:cubicBezTo>
                  <a:cubicBezTo>
                    <a:pt x="1293495" y="714155"/>
                    <a:pt x="1302734" y="713964"/>
                    <a:pt x="1312164" y="715965"/>
                  </a:cubicBezTo>
                  <a:cubicBezTo>
                    <a:pt x="1401318" y="808357"/>
                    <a:pt x="1358741" y="920085"/>
                    <a:pt x="1273969" y="9673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A7F93DE2-099D-4DE9-9659-7B1AFEF11FE2}"/>
                </a:ext>
              </a:extLst>
            </p:cNvPr>
            <p:cNvSpPr/>
            <p:nvPr/>
          </p:nvSpPr>
          <p:spPr>
            <a:xfrm>
              <a:off x="4474952" y="1060152"/>
              <a:ext cx="184646" cy="166893"/>
            </a:xfrm>
            <a:custGeom>
              <a:avLst/>
              <a:gdLst>
                <a:gd name="connsiteX0" fmla="*/ 356103 w 365722"/>
                <a:gd name="connsiteY0" fmla="*/ 232981 h 330559"/>
                <a:gd name="connsiteX1" fmla="*/ 192845 w 365722"/>
                <a:gd name="connsiteY1" fmla="*/ 316134 h 330559"/>
                <a:gd name="connsiteX2" fmla="*/ 13679 w 365722"/>
                <a:gd name="connsiteY2" fmla="*/ 257937 h 330559"/>
                <a:gd name="connsiteX3" fmla="*/ 13679 w 365722"/>
                <a:gd name="connsiteY3" fmla="*/ 257937 h 330559"/>
                <a:gd name="connsiteX4" fmla="*/ 68829 w 365722"/>
                <a:gd name="connsiteY4" fmla="*/ 88296 h 330559"/>
                <a:gd name="connsiteX5" fmla="*/ 238374 w 365722"/>
                <a:gd name="connsiteY5" fmla="*/ 1905 h 330559"/>
                <a:gd name="connsiteX6" fmla="*/ 262187 w 365722"/>
                <a:gd name="connsiteY6" fmla="*/ 9620 h 330559"/>
                <a:gd name="connsiteX7" fmla="*/ 363818 w 365722"/>
                <a:gd name="connsiteY7" fmla="*/ 209264 h 330559"/>
                <a:gd name="connsiteX8" fmla="*/ 356103 w 365722"/>
                <a:gd name="connsiteY8" fmla="*/ 232981 h 33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22" h="330559">
                  <a:moveTo>
                    <a:pt x="356103" y="232981"/>
                  </a:moveTo>
                  <a:lnTo>
                    <a:pt x="192845" y="316134"/>
                  </a:lnTo>
                  <a:cubicBezTo>
                    <a:pt x="127598" y="349377"/>
                    <a:pt x="46922" y="323183"/>
                    <a:pt x="13679" y="257937"/>
                  </a:cubicBezTo>
                  <a:lnTo>
                    <a:pt x="13679" y="257937"/>
                  </a:lnTo>
                  <a:cubicBezTo>
                    <a:pt x="-17848" y="196119"/>
                    <a:pt x="7012" y="119729"/>
                    <a:pt x="68829" y="88296"/>
                  </a:cubicBezTo>
                  <a:lnTo>
                    <a:pt x="238374" y="1905"/>
                  </a:lnTo>
                  <a:cubicBezTo>
                    <a:pt x="247042" y="-2477"/>
                    <a:pt x="257710" y="952"/>
                    <a:pt x="262187" y="9620"/>
                  </a:cubicBezTo>
                  <a:lnTo>
                    <a:pt x="363818" y="209264"/>
                  </a:lnTo>
                  <a:cubicBezTo>
                    <a:pt x="368200" y="217836"/>
                    <a:pt x="364771" y="228600"/>
                    <a:pt x="356103" y="2329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A7F93DE2-099D-4DE9-9659-7B1AFEF11FE2}"/>
                </a:ext>
              </a:extLst>
            </p:cNvPr>
            <p:cNvSpPr/>
            <p:nvPr/>
          </p:nvSpPr>
          <p:spPr>
            <a:xfrm>
              <a:off x="4551060" y="1042214"/>
              <a:ext cx="114319" cy="171489"/>
            </a:xfrm>
            <a:custGeom>
              <a:avLst/>
              <a:gdLst>
                <a:gd name="connsiteX0" fmla="*/ 196692 w 226427"/>
                <a:gd name="connsiteY0" fmla="*/ 333756 h 339662"/>
                <a:gd name="connsiteX1" fmla="*/ 196692 w 226427"/>
                <a:gd name="connsiteY1" fmla="*/ 333756 h 339662"/>
                <a:gd name="connsiteX2" fmla="*/ 123444 w 226427"/>
                <a:gd name="connsiteY2" fmla="*/ 309944 h 339662"/>
                <a:gd name="connsiteX3" fmla="*/ 5906 w 226427"/>
                <a:gd name="connsiteY3" fmla="*/ 79153 h 339662"/>
                <a:gd name="connsiteX4" fmla="*/ 29718 w 226427"/>
                <a:gd name="connsiteY4" fmla="*/ 5906 h 339662"/>
                <a:gd name="connsiteX5" fmla="*/ 29718 w 226427"/>
                <a:gd name="connsiteY5" fmla="*/ 5906 h 339662"/>
                <a:gd name="connsiteX6" fmla="*/ 102966 w 226427"/>
                <a:gd name="connsiteY6" fmla="*/ 29718 h 339662"/>
                <a:gd name="connsiteX7" fmla="*/ 220504 w 226427"/>
                <a:gd name="connsiteY7" fmla="*/ 260509 h 339662"/>
                <a:gd name="connsiteX8" fmla="*/ 196692 w 226427"/>
                <a:gd name="connsiteY8" fmla="*/ 333756 h 3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427" h="339662">
                  <a:moveTo>
                    <a:pt x="196692" y="333756"/>
                  </a:moveTo>
                  <a:lnTo>
                    <a:pt x="196692" y="333756"/>
                  </a:lnTo>
                  <a:cubicBezTo>
                    <a:pt x="170022" y="347377"/>
                    <a:pt x="137065" y="336614"/>
                    <a:pt x="123444" y="309944"/>
                  </a:cubicBezTo>
                  <a:lnTo>
                    <a:pt x="5906" y="79153"/>
                  </a:lnTo>
                  <a:cubicBezTo>
                    <a:pt x="-7715" y="52483"/>
                    <a:pt x="3048" y="19527"/>
                    <a:pt x="29718" y="5906"/>
                  </a:cubicBezTo>
                  <a:lnTo>
                    <a:pt x="29718" y="5906"/>
                  </a:lnTo>
                  <a:cubicBezTo>
                    <a:pt x="56388" y="-7715"/>
                    <a:pt x="89345" y="3049"/>
                    <a:pt x="102966" y="29718"/>
                  </a:cubicBezTo>
                  <a:lnTo>
                    <a:pt x="220504" y="260509"/>
                  </a:lnTo>
                  <a:cubicBezTo>
                    <a:pt x="234125" y="287275"/>
                    <a:pt x="223457" y="320231"/>
                    <a:pt x="196692" y="3337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8A4539-ABB8-406B-85E3-90BFE4567CB5}"/>
              </a:ext>
            </a:extLst>
          </p:cNvPr>
          <p:cNvGrpSpPr/>
          <p:nvPr/>
        </p:nvGrpSpPr>
        <p:grpSpPr>
          <a:xfrm rot="17416223">
            <a:off x="2559639" y="1199968"/>
            <a:ext cx="1008837" cy="946927"/>
            <a:chOff x="10180901" y="4095157"/>
            <a:chExt cx="1068467" cy="100289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9C55EAF-8F2F-4F56-AA5D-37AF9EBA9C71}"/>
                </a:ext>
              </a:extLst>
            </p:cNvPr>
            <p:cNvGrpSpPr/>
            <p:nvPr/>
          </p:nvGrpSpPr>
          <p:grpSpPr>
            <a:xfrm>
              <a:off x="10180901" y="4095157"/>
              <a:ext cx="733737" cy="1002898"/>
              <a:chOff x="3584790" y="29"/>
              <a:chExt cx="5019431" cy="6860738"/>
            </a:xfrm>
          </p:grpSpPr>
          <p:sp>
            <p:nvSpPr>
              <p:cNvPr id="10" name="Graphic 5">
                <a:extLst>
                  <a:ext uri="{FF2B5EF4-FFF2-40B4-BE49-F238E27FC236}">
                    <a16:creationId xmlns:a16="http://schemas.microsoft.com/office/drawing/2014/main" id="{0A25AE11-C4B4-4C7A-8026-DA51F859929C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Graphic 5">
                <a:extLst>
                  <a:ext uri="{FF2B5EF4-FFF2-40B4-BE49-F238E27FC236}">
                    <a16:creationId xmlns:a16="http://schemas.microsoft.com/office/drawing/2014/main" id="{0A25AE11-C4B4-4C7A-8026-DA51F859929C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Graphic 5">
                <a:extLst>
                  <a:ext uri="{FF2B5EF4-FFF2-40B4-BE49-F238E27FC236}">
                    <a16:creationId xmlns:a16="http://schemas.microsoft.com/office/drawing/2014/main" id="{0A25AE11-C4B4-4C7A-8026-DA51F859929C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Graphic 5">
                <a:extLst>
                  <a:ext uri="{FF2B5EF4-FFF2-40B4-BE49-F238E27FC236}">
                    <a16:creationId xmlns:a16="http://schemas.microsoft.com/office/drawing/2014/main" id="{0A25AE11-C4B4-4C7A-8026-DA51F859929C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908BFD60-473E-439D-A223-E7790C981A01}"/>
                </a:ext>
              </a:extLst>
            </p:cNvPr>
            <p:cNvGrpSpPr/>
            <p:nvPr/>
          </p:nvGrpSpPr>
          <p:grpSpPr>
            <a:xfrm flipH="1">
              <a:off x="10515631" y="4095157"/>
              <a:ext cx="733737" cy="1002898"/>
              <a:chOff x="3584790" y="29"/>
              <a:chExt cx="5019431" cy="6860738"/>
            </a:xfrm>
          </p:grpSpPr>
          <p:sp>
            <p:nvSpPr>
              <p:cNvPr id="188" name="Graphic 5">
                <a:extLst>
                  <a:ext uri="{FF2B5EF4-FFF2-40B4-BE49-F238E27FC236}">
                    <a16:creationId xmlns:a16="http://schemas.microsoft.com/office/drawing/2014/main" id="{038F2612-FC35-4182-8567-3B9147E6B6A6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Graphic 5">
                <a:extLst>
                  <a:ext uri="{FF2B5EF4-FFF2-40B4-BE49-F238E27FC236}">
                    <a16:creationId xmlns:a16="http://schemas.microsoft.com/office/drawing/2014/main" id="{E9952640-392A-4008-8D91-16A79F0E5B2F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Graphic 5">
                <a:extLst>
                  <a:ext uri="{FF2B5EF4-FFF2-40B4-BE49-F238E27FC236}">
                    <a16:creationId xmlns:a16="http://schemas.microsoft.com/office/drawing/2014/main" id="{CEDAAA05-8D24-4D4A-9ABA-8BB8C40A3B03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Graphic 5">
                <a:extLst>
                  <a:ext uri="{FF2B5EF4-FFF2-40B4-BE49-F238E27FC236}">
                    <a16:creationId xmlns:a16="http://schemas.microsoft.com/office/drawing/2014/main" id="{2AB12634-6D03-4F07-B912-914A89D0F624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59" name="Freeform: Shape 358">
            <a:extLst>
              <a:ext uri="{FF2B5EF4-FFF2-40B4-BE49-F238E27FC236}">
                <a16:creationId xmlns:a16="http://schemas.microsoft.com/office/drawing/2014/main" id="{11C699E3-F3DC-4529-911B-73C981468B28}"/>
              </a:ext>
            </a:extLst>
          </p:cNvPr>
          <p:cNvSpPr/>
          <p:nvPr/>
        </p:nvSpPr>
        <p:spPr>
          <a:xfrm rot="605397">
            <a:off x="6052222" y="2865073"/>
            <a:ext cx="667952" cy="1309621"/>
          </a:xfrm>
          <a:custGeom>
            <a:avLst/>
            <a:gdLst/>
            <a:ahLst/>
            <a:cxnLst/>
            <a:rect l="l" t="t" r="r" b="b"/>
            <a:pathLst>
              <a:path w="438745" h="860226">
                <a:moveTo>
                  <a:pt x="329887" y="0"/>
                </a:moveTo>
                <a:cubicBezTo>
                  <a:pt x="363925" y="0"/>
                  <a:pt x="400211" y="6821"/>
                  <a:pt x="438745" y="20464"/>
                </a:cubicBezTo>
                <a:lnTo>
                  <a:pt x="438745" y="267119"/>
                </a:lnTo>
                <a:cubicBezTo>
                  <a:pt x="411727" y="261283"/>
                  <a:pt x="394292" y="258366"/>
                  <a:pt x="386441" y="258366"/>
                </a:cubicBezTo>
                <a:cubicBezTo>
                  <a:pt x="372055" y="258366"/>
                  <a:pt x="359613" y="263758"/>
                  <a:pt x="349118" y="274541"/>
                </a:cubicBezTo>
                <a:cubicBezTo>
                  <a:pt x="338623" y="285325"/>
                  <a:pt x="333375" y="298537"/>
                  <a:pt x="333375" y="314176"/>
                </a:cubicBezTo>
                <a:cubicBezTo>
                  <a:pt x="333375" y="328327"/>
                  <a:pt x="339837" y="346611"/>
                  <a:pt x="352760" y="369029"/>
                </a:cubicBezTo>
                <a:lnTo>
                  <a:pt x="370973" y="400459"/>
                </a:lnTo>
                <a:cubicBezTo>
                  <a:pt x="405042" y="459302"/>
                  <a:pt x="422076" y="516161"/>
                  <a:pt x="422076" y="571035"/>
                </a:cubicBezTo>
                <a:cubicBezTo>
                  <a:pt x="422076" y="651650"/>
                  <a:pt x="393311" y="720002"/>
                  <a:pt x="335779" y="776092"/>
                </a:cubicBezTo>
                <a:cubicBezTo>
                  <a:pt x="278248" y="832182"/>
                  <a:pt x="208052" y="860226"/>
                  <a:pt x="125192" y="860226"/>
                </a:cubicBezTo>
                <a:cubicBezTo>
                  <a:pt x="85027" y="860226"/>
                  <a:pt x="43297" y="850162"/>
                  <a:pt x="0" y="830033"/>
                </a:cubicBezTo>
                <a:lnTo>
                  <a:pt x="0" y="579676"/>
                </a:lnTo>
                <a:cubicBezTo>
                  <a:pt x="32835" y="594069"/>
                  <a:pt x="56883" y="601266"/>
                  <a:pt x="72144" y="601266"/>
                </a:cubicBezTo>
                <a:cubicBezTo>
                  <a:pt x="89911" y="601266"/>
                  <a:pt x="104454" y="596412"/>
                  <a:pt x="115774" y="586704"/>
                </a:cubicBezTo>
                <a:cubicBezTo>
                  <a:pt x="127094" y="576996"/>
                  <a:pt x="132755" y="564998"/>
                  <a:pt x="132755" y="550711"/>
                </a:cubicBezTo>
                <a:cubicBezTo>
                  <a:pt x="132755" y="541254"/>
                  <a:pt x="122092" y="517748"/>
                  <a:pt x="100766" y="480194"/>
                </a:cubicBezTo>
                <a:cubicBezTo>
                  <a:pt x="64148" y="416192"/>
                  <a:pt x="45839" y="351938"/>
                  <a:pt x="45839" y="287434"/>
                </a:cubicBezTo>
                <a:cubicBezTo>
                  <a:pt x="45839" y="209131"/>
                  <a:pt x="73774" y="141650"/>
                  <a:pt x="129643" y="84990"/>
                </a:cubicBezTo>
                <a:cubicBezTo>
                  <a:pt x="185512" y="28330"/>
                  <a:pt x="252261" y="0"/>
                  <a:pt x="329887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Graphic 78">
            <a:extLst>
              <a:ext uri="{FF2B5EF4-FFF2-40B4-BE49-F238E27FC236}">
                <a16:creationId xmlns:a16="http://schemas.microsoft.com/office/drawing/2014/main" id="{2A9C909D-92EF-40E1-9D01-BB281EFF0ABA}"/>
              </a:ext>
            </a:extLst>
          </p:cNvPr>
          <p:cNvSpPr/>
          <p:nvPr/>
        </p:nvSpPr>
        <p:spPr>
          <a:xfrm rot="19064314">
            <a:off x="9080376" y="3551355"/>
            <a:ext cx="401863" cy="1129864"/>
          </a:xfrm>
          <a:custGeom>
            <a:avLst/>
            <a:gdLst>
              <a:gd name="connsiteX0" fmla="*/ 215203 w 555659"/>
              <a:gd name="connsiteY0" fmla="*/ 1560878 h 1562272"/>
              <a:gd name="connsiteX1" fmla="*/ 197906 w 555659"/>
              <a:gd name="connsiteY1" fmla="*/ 1558367 h 1562272"/>
              <a:gd name="connsiteX2" fmla="*/ 168893 w 555659"/>
              <a:gd name="connsiteY2" fmla="*/ 1548882 h 1562272"/>
              <a:gd name="connsiteX3" fmla="*/ 142669 w 555659"/>
              <a:gd name="connsiteY3" fmla="*/ 1533817 h 1562272"/>
              <a:gd name="connsiteX4" fmla="*/ 104449 w 555659"/>
              <a:gd name="connsiteY4" fmla="*/ 1489739 h 1562272"/>
              <a:gd name="connsiteX5" fmla="*/ 88547 w 555659"/>
              <a:gd name="connsiteY5" fmla="*/ 1438407 h 1562272"/>
              <a:gd name="connsiteX6" fmla="*/ 88268 w 555659"/>
              <a:gd name="connsiteY6" fmla="*/ 1412183 h 1562272"/>
              <a:gd name="connsiteX7" fmla="*/ 91895 w 555659"/>
              <a:gd name="connsiteY7" fmla="*/ 1387912 h 1562272"/>
              <a:gd name="connsiteX8" fmla="*/ 139321 w 555659"/>
              <a:gd name="connsiteY8" fmla="*/ 1309520 h 1562272"/>
              <a:gd name="connsiteX9" fmla="*/ 219108 w 555659"/>
              <a:gd name="connsiteY9" fmla="*/ 1283296 h 1562272"/>
              <a:gd name="connsiteX10" fmla="*/ 221619 w 555659"/>
              <a:gd name="connsiteY10" fmla="*/ 1283575 h 1562272"/>
              <a:gd name="connsiteX11" fmla="*/ 282994 w 555659"/>
              <a:gd name="connsiteY11" fmla="*/ 1360294 h 1562272"/>
              <a:gd name="connsiteX12" fmla="*/ 207949 w 555659"/>
              <a:gd name="connsiteY12" fmla="*/ 1422505 h 1562272"/>
              <a:gd name="connsiteX13" fmla="*/ 170845 w 555659"/>
              <a:gd name="connsiteY13" fmla="*/ 1407162 h 1562272"/>
              <a:gd name="connsiteX14" fmla="*/ 163871 w 555659"/>
              <a:gd name="connsiteY14" fmla="*/ 1414973 h 1562272"/>
              <a:gd name="connsiteX15" fmla="*/ 157734 w 555659"/>
              <a:gd name="connsiteY15" fmla="*/ 1425853 h 1562272"/>
              <a:gd name="connsiteX16" fmla="*/ 154107 w 555659"/>
              <a:gd name="connsiteY16" fmla="*/ 1436733 h 1562272"/>
              <a:gd name="connsiteX17" fmla="*/ 153549 w 555659"/>
              <a:gd name="connsiteY17" fmla="*/ 1438407 h 1562272"/>
              <a:gd name="connsiteX18" fmla="*/ 152991 w 555659"/>
              <a:gd name="connsiteY18" fmla="*/ 1442592 h 1562272"/>
              <a:gd name="connsiteX19" fmla="*/ 152712 w 555659"/>
              <a:gd name="connsiteY19" fmla="*/ 1443987 h 1562272"/>
              <a:gd name="connsiteX20" fmla="*/ 152154 w 555659"/>
              <a:gd name="connsiteY20" fmla="*/ 1446497 h 1562272"/>
              <a:gd name="connsiteX21" fmla="*/ 151317 w 555659"/>
              <a:gd name="connsiteY21" fmla="*/ 1454309 h 1562272"/>
              <a:gd name="connsiteX22" fmla="*/ 152433 w 555659"/>
              <a:gd name="connsiteY22" fmla="*/ 1470768 h 1562272"/>
              <a:gd name="connsiteX23" fmla="*/ 169172 w 555659"/>
              <a:gd name="connsiteY23" fmla="*/ 1503130 h 1562272"/>
              <a:gd name="connsiteX24" fmla="*/ 185352 w 555659"/>
              <a:gd name="connsiteY24" fmla="*/ 1516242 h 1562272"/>
              <a:gd name="connsiteX25" fmla="*/ 205997 w 555659"/>
              <a:gd name="connsiteY25" fmla="*/ 1525448 h 1562272"/>
              <a:gd name="connsiteX26" fmla="*/ 227478 w 555659"/>
              <a:gd name="connsiteY26" fmla="*/ 1529633 h 1562272"/>
              <a:gd name="connsiteX27" fmla="*/ 229989 w 555659"/>
              <a:gd name="connsiteY27" fmla="*/ 1529912 h 1562272"/>
              <a:gd name="connsiteX28" fmla="*/ 242543 w 555659"/>
              <a:gd name="connsiteY28" fmla="*/ 1530191 h 1562272"/>
              <a:gd name="connsiteX29" fmla="*/ 247006 w 555659"/>
              <a:gd name="connsiteY29" fmla="*/ 1529912 h 1562272"/>
              <a:gd name="connsiteX30" fmla="*/ 255654 w 555659"/>
              <a:gd name="connsiteY30" fmla="*/ 1528796 h 1562272"/>
              <a:gd name="connsiteX31" fmla="*/ 309776 w 555659"/>
              <a:gd name="connsiteY31" fmla="*/ 1502293 h 1562272"/>
              <a:gd name="connsiteX32" fmla="*/ 341579 w 555659"/>
              <a:gd name="connsiteY32" fmla="*/ 1453193 h 1562272"/>
              <a:gd name="connsiteX33" fmla="*/ 345485 w 555659"/>
              <a:gd name="connsiteY33" fmla="*/ 1440918 h 1562272"/>
              <a:gd name="connsiteX34" fmla="*/ 346043 w 555659"/>
              <a:gd name="connsiteY34" fmla="*/ 1438407 h 1562272"/>
              <a:gd name="connsiteX35" fmla="*/ 347717 w 555659"/>
              <a:gd name="connsiteY35" fmla="*/ 1430317 h 1562272"/>
              <a:gd name="connsiteX36" fmla="*/ 348554 w 555659"/>
              <a:gd name="connsiteY36" fmla="*/ 1425574 h 1562272"/>
              <a:gd name="connsiteX37" fmla="*/ 349112 w 555659"/>
              <a:gd name="connsiteY37" fmla="*/ 1422505 h 1562272"/>
              <a:gd name="connsiteX38" fmla="*/ 351901 w 555659"/>
              <a:gd name="connsiteY38" fmla="*/ 1389028 h 1562272"/>
              <a:gd name="connsiteX39" fmla="*/ 349112 w 555659"/>
              <a:gd name="connsiteY39" fmla="*/ 1317889 h 1562272"/>
              <a:gd name="connsiteX40" fmla="*/ 340463 w 555659"/>
              <a:gd name="connsiteY40" fmla="*/ 1243123 h 1562272"/>
              <a:gd name="connsiteX41" fmla="*/ 334326 w 555659"/>
              <a:gd name="connsiteY41" fmla="*/ 1202671 h 1562272"/>
              <a:gd name="connsiteX42" fmla="*/ 282157 w 555659"/>
              <a:gd name="connsiteY42" fmla="*/ 1207135 h 1562272"/>
              <a:gd name="connsiteX43" fmla="*/ 272393 w 555659"/>
              <a:gd name="connsiteY43" fmla="*/ 1206856 h 1562272"/>
              <a:gd name="connsiteX44" fmla="*/ 178657 w 555659"/>
              <a:gd name="connsiteY44" fmla="*/ 1189838 h 1562272"/>
              <a:gd name="connsiteX45" fmla="*/ 167219 w 555659"/>
              <a:gd name="connsiteY45" fmla="*/ 1185933 h 1562272"/>
              <a:gd name="connsiteX46" fmla="*/ 156060 w 555659"/>
              <a:gd name="connsiteY46" fmla="*/ 1181469 h 1562272"/>
              <a:gd name="connsiteX47" fmla="*/ 150480 w 555659"/>
              <a:gd name="connsiteY47" fmla="*/ 1179237 h 1562272"/>
              <a:gd name="connsiteX48" fmla="*/ 144622 w 555659"/>
              <a:gd name="connsiteY48" fmla="*/ 1176447 h 1562272"/>
              <a:gd name="connsiteX49" fmla="*/ 134021 w 555659"/>
              <a:gd name="connsiteY49" fmla="*/ 1171426 h 1562272"/>
              <a:gd name="connsiteX50" fmla="*/ 127604 w 555659"/>
              <a:gd name="connsiteY50" fmla="*/ 1167799 h 1562272"/>
              <a:gd name="connsiteX51" fmla="*/ 111702 w 555659"/>
              <a:gd name="connsiteY51" fmla="*/ 1158314 h 1562272"/>
              <a:gd name="connsiteX52" fmla="*/ 101380 w 555659"/>
              <a:gd name="connsiteY52" fmla="*/ 1151339 h 1562272"/>
              <a:gd name="connsiteX53" fmla="*/ 91337 w 555659"/>
              <a:gd name="connsiteY53" fmla="*/ 1143528 h 1562272"/>
              <a:gd name="connsiteX54" fmla="*/ 26893 w 555659"/>
              <a:gd name="connsiteY54" fmla="*/ 1061509 h 1562272"/>
              <a:gd name="connsiteX55" fmla="*/ 8760 w 555659"/>
              <a:gd name="connsiteY55" fmla="*/ 1011014 h 1562272"/>
              <a:gd name="connsiteX56" fmla="*/ 4854 w 555659"/>
              <a:gd name="connsiteY56" fmla="*/ 992043 h 1562272"/>
              <a:gd name="connsiteX57" fmla="*/ 3459 w 555659"/>
              <a:gd name="connsiteY57" fmla="*/ 984790 h 1562272"/>
              <a:gd name="connsiteX58" fmla="*/ 2622 w 555659"/>
              <a:gd name="connsiteY58" fmla="*/ 977537 h 1562272"/>
              <a:gd name="connsiteX59" fmla="*/ 670 w 555659"/>
              <a:gd name="connsiteY59" fmla="*/ 957729 h 1562272"/>
              <a:gd name="connsiteX60" fmla="*/ 10713 w 555659"/>
              <a:gd name="connsiteY60" fmla="*/ 850323 h 1562272"/>
              <a:gd name="connsiteX61" fmla="*/ 49212 w 555659"/>
              <a:gd name="connsiteY61" fmla="*/ 748775 h 1562272"/>
              <a:gd name="connsiteX62" fmla="*/ 108913 w 555659"/>
              <a:gd name="connsiteY62" fmla="*/ 657550 h 1562272"/>
              <a:gd name="connsiteX63" fmla="*/ 145180 w 555659"/>
              <a:gd name="connsiteY63" fmla="*/ 616819 h 1562272"/>
              <a:gd name="connsiteX64" fmla="*/ 167498 w 555659"/>
              <a:gd name="connsiteY64" fmla="*/ 593943 h 1562272"/>
              <a:gd name="connsiteX65" fmla="*/ 180889 w 555659"/>
              <a:gd name="connsiteY65" fmla="*/ 580273 h 1562272"/>
              <a:gd name="connsiteX66" fmla="*/ 194280 w 555659"/>
              <a:gd name="connsiteY66" fmla="*/ 566324 h 1562272"/>
              <a:gd name="connsiteX67" fmla="*/ 241706 w 555659"/>
              <a:gd name="connsiteY67" fmla="*/ 517224 h 1562272"/>
              <a:gd name="connsiteX68" fmla="*/ 233336 w 555659"/>
              <a:gd name="connsiteY68" fmla="*/ 343979 h 1562272"/>
              <a:gd name="connsiteX69" fmla="*/ 240590 w 555659"/>
              <a:gd name="connsiteY69" fmla="*/ 138652 h 1562272"/>
              <a:gd name="connsiteX70" fmla="*/ 250633 w 555659"/>
              <a:gd name="connsiteY70" fmla="*/ 85367 h 1562272"/>
              <a:gd name="connsiteX71" fmla="*/ 274904 w 555659"/>
              <a:gd name="connsiteY71" fmla="*/ 26503 h 1562272"/>
              <a:gd name="connsiteX72" fmla="*/ 288853 w 555659"/>
              <a:gd name="connsiteY72" fmla="*/ 11996 h 1562272"/>
              <a:gd name="connsiteX73" fmla="*/ 311450 w 555659"/>
              <a:gd name="connsiteY73" fmla="*/ 1116 h 1562272"/>
              <a:gd name="connsiteX74" fmla="*/ 319261 w 555659"/>
              <a:gd name="connsiteY74" fmla="*/ 0 h 1562272"/>
              <a:gd name="connsiteX75" fmla="*/ 320935 w 555659"/>
              <a:gd name="connsiteY75" fmla="*/ 0 h 1562272"/>
              <a:gd name="connsiteX76" fmla="*/ 322888 w 555659"/>
              <a:gd name="connsiteY76" fmla="*/ 0 h 1562272"/>
              <a:gd name="connsiteX77" fmla="*/ 324004 w 555659"/>
              <a:gd name="connsiteY77" fmla="*/ 0 h 1562272"/>
              <a:gd name="connsiteX78" fmla="*/ 324841 w 555659"/>
              <a:gd name="connsiteY78" fmla="*/ 0 h 1562272"/>
              <a:gd name="connsiteX79" fmla="*/ 336558 w 555659"/>
              <a:gd name="connsiteY79" fmla="*/ 1395 h 1562272"/>
              <a:gd name="connsiteX80" fmla="*/ 356086 w 555659"/>
              <a:gd name="connsiteY80" fmla="*/ 8369 h 1562272"/>
              <a:gd name="connsiteX81" fmla="*/ 383984 w 555659"/>
              <a:gd name="connsiteY81" fmla="*/ 29293 h 1562272"/>
              <a:gd name="connsiteX82" fmla="*/ 406860 w 555659"/>
              <a:gd name="connsiteY82" fmla="*/ 56074 h 1562272"/>
              <a:gd name="connsiteX83" fmla="*/ 449822 w 555659"/>
              <a:gd name="connsiteY83" fmla="*/ 162365 h 1562272"/>
              <a:gd name="connsiteX84" fmla="*/ 462655 w 555659"/>
              <a:gd name="connsiteY84" fmla="*/ 273956 h 1562272"/>
              <a:gd name="connsiteX85" fmla="*/ 462376 w 555659"/>
              <a:gd name="connsiteY85" fmla="*/ 288184 h 1562272"/>
              <a:gd name="connsiteX86" fmla="*/ 461818 w 555659"/>
              <a:gd name="connsiteY86" fmla="*/ 301296 h 1562272"/>
              <a:gd name="connsiteX87" fmla="*/ 459308 w 555659"/>
              <a:gd name="connsiteY87" fmla="*/ 330588 h 1562272"/>
              <a:gd name="connsiteX88" fmla="*/ 446754 w 555659"/>
              <a:gd name="connsiteY88" fmla="*/ 388894 h 1562272"/>
              <a:gd name="connsiteX89" fmla="*/ 394864 w 555659"/>
              <a:gd name="connsiteY89" fmla="*/ 493511 h 1562272"/>
              <a:gd name="connsiteX90" fmla="*/ 290248 w 555659"/>
              <a:gd name="connsiteY90" fmla="*/ 617656 h 1562272"/>
              <a:gd name="connsiteX91" fmla="*/ 300291 w 555659"/>
              <a:gd name="connsiteY91" fmla="*/ 735942 h 1562272"/>
              <a:gd name="connsiteX92" fmla="*/ 307544 w 555659"/>
              <a:gd name="connsiteY92" fmla="*/ 734826 h 1562272"/>
              <a:gd name="connsiteX93" fmla="*/ 334326 w 555659"/>
              <a:gd name="connsiteY93" fmla="*/ 732873 h 1562272"/>
              <a:gd name="connsiteX94" fmla="*/ 346601 w 555659"/>
              <a:gd name="connsiteY94" fmla="*/ 733152 h 1562272"/>
              <a:gd name="connsiteX95" fmla="*/ 386216 w 555659"/>
              <a:gd name="connsiteY95" fmla="*/ 740127 h 1562272"/>
              <a:gd name="connsiteX96" fmla="*/ 515940 w 555659"/>
              <a:gd name="connsiteY96" fmla="*/ 837490 h 1562272"/>
              <a:gd name="connsiteX97" fmla="*/ 536305 w 555659"/>
              <a:gd name="connsiteY97" fmla="*/ 875431 h 1562272"/>
              <a:gd name="connsiteX98" fmla="*/ 549975 w 555659"/>
              <a:gd name="connsiteY98" fmla="*/ 917556 h 1562272"/>
              <a:gd name="connsiteX99" fmla="*/ 555555 w 555659"/>
              <a:gd name="connsiteY99" fmla="*/ 962751 h 1562272"/>
              <a:gd name="connsiteX100" fmla="*/ 554718 w 555659"/>
              <a:gd name="connsiteY100" fmla="*/ 986185 h 1562272"/>
              <a:gd name="connsiteX101" fmla="*/ 553323 w 555659"/>
              <a:gd name="connsiteY101" fmla="*/ 999018 h 1562272"/>
              <a:gd name="connsiteX102" fmla="*/ 551370 w 555659"/>
              <a:gd name="connsiteY102" fmla="*/ 1008782 h 1562272"/>
              <a:gd name="connsiteX103" fmla="*/ 548859 w 555659"/>
              <a:gd name="connsiteY103" fmla="*/ 1019941 h 1562272"/>
              <a:gd name="connsiteX104" fmla="*/ 548022 w 555659"/>
              <a:gd name="connsiteY104" fmla="*/ 1023847 h 1562272"/>
              <a:gd name="connsiteX105" fmla="*/ 545790 w 555659"/>
              <a:gd name="connsiteY105" fmla="*/ 1031937 h 1562272"/>
              <a:gd name="connsiteX106" fmla="*/ 537700 w 555659"/>
              <a:gd name="connsiteY106" fmla="*/ 1053697 h 1562272"/>
              <a:gd name="connsiteX107" fmla="*/ 515103 w 555659"/>
              <a:gd name="connsiteY107" fmla="*/ 1094149 h 1562272"/>
              <a:gd name="connsiteX108" fmla="*/ 448985 w 555659"/>
              <a:gd name="connsiteY108" fmla="*/ 1158314 h 1562272"/>
              <a:gd name="connsiteX109" fmla="*/ 356644 w 555659"/>
              <a:gd name="connsiteY109" fmla="*/ 1198208 h 1562272"/>
              <a:gd name="connsiteX110" fmla="*/ 362224 w 555659"/>
              <a:gd name="connsiteY110" fmla="*/ 1240333 h 1562272"/>
              <a:gd name="connsiteX111" fmla="*/ 373941 w 555659"/>
              <a:gd name="connsiteY111" fmla="*/ 1389865 h 1562272"/>
              <a:gd name="connsiteX112" fmla="*/ 371709 w 555659"/>
              <a:gd name="connsiteY112" fmla="*/ 1425853 h 1562272"/>
              <a:gd name="connsiteX113" fmla="*/ 371430 w 555659"/>
              <a:gd name="connsiteY113" fmla="*/ 1428922 h 1562272"/>
              <a:gd name="connsiteX114" fmla="*/ 370593 w 555659"/>
              <a:gd name="connsiteY114" fmla="*/ 1435059 h 1562272"/>
              <a:gd name="connsiteX115" fmla="*/ 369198 w 555659"/>
              <a:gd name="connsiteY115" fmla="*/ 1443429 h 1562272"/>
              <a:gd name="connsiteX116" fmla="*/ 368919 w 555659"/>
              <a:gd name="connsiteY116" fmla="*/ 1444545 h 1562272"/>
              <a:gd name="connsiteX117" fmla="*/ 364455 w 555659"/>
              <a:gd name="connsiteY117" fmla="*/ 1461562 h 1562272"/>
              <a:gd name="connsiteX118" fmla="*/ 328467 w 555659"/>
              <a:gd name="connsiteY118" fmla="*/ 1521821 h 1562272"/>
              <a:gd name="connsiteX119" fmla="*/ 301686 w 555659"/>
              <a:gd name="connsiteY119" fmla="*/ 1543303 h 1562272"/>
              <a:gd name="connsiteX120" fmla="*/ 261513 w 555659"/>
              <a:gd name="connsiteY120" fmla="*/ 1558646 h 1562272"/>
              <a:gd name="connsiteX121" fmla="*/ 251470 w 555659"/>
              <a:gd name="connsiteY121" fmla="*/ 1560599 h 1562272"/>
              <a:gd name="connsiteX122" fmla="*/ 249238 w 555659"/>
              <a:gd name="connsiteY122" fmla="*/ 1560878 h 1562272"/>
              <a:gd name="connsiteX123" fmla="*/ 245611 w 555659"/>
              <a:gd name="connsiteY123" fmla="*/ 1561436 h 1562272"/>
              <a:gd name="connsiteX124" fmla="*/ 229431 w 555659"/>
              <a:gd name="connsiteY124" fmla="*/ 1562273 h 1562272"/>
              <a:gd name="connsiteX125" fmla="*/ 215203 w 555659"/>
              <a:gd name="connsiteY125" fmla="*/ 1560878 h 1562272"/>
              <a:gd name="connsiteX126" fmla="*/ 215203 w 555659"/>
              <a:gd name="connsiteY126" fmla="*/ 1560878 h 1562272"/>
              <a:gd name="connsiteX127" fmla="*/ 253423 w 555659"/>
              <a:gd name="connsiteY127" fmla="*/ 653923 h 1562272"/>
              <a:gd name="connsiteX128" fmla="*/ 216598 w 555659"/>
              <a:gd name="connsiteY128" fmla="*/ 688516 h 1562272"/>
              <a:gd name="connsiteX129" fmla="*/ 183678 w 555659"/>
              <a:gd name="connsiteY129" fmla="*/ 721435 h 1562272"/>
              <a:gd name="connsiteX130" fmla="*/ 126488 w 555659"/>
              <a:gd name="connsiteY130" fmla="*/ 793412 h 1562272"/>
              <a:gd name="connsiteX131" fmla="*/ 64834 w 555659"/>
              <a:gd name="connsiteY131" fmla="*/ 957729 h 1562272"/>
              <a:gd name="connsiteX132" fmla="*/ 64276 w 555659"/>
              <a:gd name="connsiteY132" fmla="*/ 972236 h 1562272"/>
              <a:gd name="connsiteX133" fmla="*/ 64276 w 555659"/>
              <a:gd name="connsiteY133" fmla="*/ 979210 h 1562272"/>
              <a:gd name="connsiteX134" fmla="*/ 64555 w 555659"/>
              <a:gd name="connsiteY134" fmla="*/ 985906 h 1562272"/>
              <a:gd name="connsiteX135" fmla="*/ 65671 w 555659"/>
              <a:gd name="connsiteY135" fmla="*/ 1000134 h 1562272"/>
              <a:gd name="connsiteX136" fmla="*/ 74598 w 555659"/>
              <a:gd name="connsiteY136" fmla="*/ 1041422 h 1562272"/>
              <a:gd name="connsiteX137" fmla="*/ 92732 w 555659"/>
              <a:gd name="connsiteY137" fmla="*/ 1079084 h 1562272"/>
              <a:gd name="connsiteX138" fmla="*/ 118956 w 555659"/>
              <a:gd name="connsiteY138" fmla="*/ 1111446 h 1562272"/>
              <a:gd name="connsiteX139" fmla="*/ 151875 w 555659"/>
              <a:gd name="connsiteY139" fmla="*/ 1136833 h 1562272"/>
              <a:gd name="connsiteX140" fmla="*/ 166382 w 555659"/>
              <a:gd name="connsiteY140" fmla="*/ 1144644 h 1562272"/>
              <a:gd name="connsiteX141" fmla="*/ 171124 w 555659"/>
              <a:gd name="connsiteY141" fmla="*/ 1146876 h 1562272"/>
              <a:gd name="connsiteX142" fmla="*/ 180889 w 555659"/>
              <a:gd name="connsiteY142" fmla="*/ 1151339 h 1562272"/>
              <a:gd name="connsiteX143" fmla="*/ 190932 w 555659"/>
              <a:gd name="connsiteY143" fmla="*/ 1155245 h 1562272"/>
              <a:gd name="connsiteX144" fmla="*/ 231662 w 555659"/>
              <a:gd name="connsiteY144" fmla="*/ 1167241 h 1562272"/>
              <a:gd name="connsiteX145" fmla="*/ 273230 w 555659"/>
              <a:gd name="connsiteY145" fmla="*/ 1172263 h 1562272"/>
              <a:gd name="connsiteX146" fmla="*/ 280762 w 555659"/>
              <a:gd name="connsiteY146" fmla="*/ 1172263 h 1562272"/>
              <a:gd name="connsiteX147" fmla="*/ 328467 w 555659"/>
              <a:gd name="connsiteY147" fmla="*/ 1166962 h 1562272"/>
              <a:gd name="connsiteX148" fmla="*/ 328188 w 555659"/>
              <a:gd name="connsiteY148" fmla="*/ 1165009 h 1562272"/>
              <a:gd name="connsiteX149" fmla="*/ 314240 w 555659"/>
              <a:gd name="connsiteY149" fmla="*/ 1084106 h 1562272"/>
              <a:gd name="connsiteX150" fmla="*/ 286342 w 555659"/>
              <a:gd name="connsiteY150" fmla="*/ 913372 h 1562272"/>
              <a:gd name="connsiteX151" fmla="*/ 274904 w 555659"/>
              <a:gd name="connsiteY151" fmla="*/ 834142 h 1562272"/>
              <a:gd name="connsiteX152" fmla="*/ 214366 w 555659"/>
              <a:gd name="connsiteY152" fmla="*/ 879895 h 1562272"/>
              <a:gd name="connsiteX153" fmla="*/ 186747 w 555659"/>
              <a:gd name="connsiteY153" fmla="*/ 939038 h 1562272"/>
              <a:gd name="connsiteX154" fmla="*/ 189816 w 555659"/>
              <a:gd name="connsiteY154" fmla="*/ 988417 h 1562272"/>
              <a:gd name="connsiteX155" fmla="*/ 208228 w 555659"/>
              <a:gd name="connsiteY155" fmla="*/ 1016035 h 1562272"/>
              <a:gd name="connsiteX156" fmla="*/ 215203 w 555659"/>
              <a:gd name="connsiteY156" fmla="*/ 1021894 h 1562272"/>
              <a:gd name="connsiteX157" fmla="*/ 217993 w 555659"/>
              <a:gd name="connsiteY157" fmla="*/ 1023847 h 1562272"/>
              <a:gd name="connsiteX158" fmla="*/ 215761 w 555659"/>
              <a:gd name="connsiteY158" fmla="*/ 1028868 h 1562272"/>
              <a:gd name="connsiteX159" fmla="*/ 208228 w 555659"/>
              <a:gd name="connsiteY159" fmla="*/ 1027752 h 1562272"/>
              <a:gd name="connsiteX160" fmla="*/ 202370 w 555659"/>
              <a:gd name="connsiteY160" fmla="*/ 1026079 h 1562272"/>
              <a:gd name="connsiteX161" fmla="*/ 167498 w 555659"/>
              <a:gd name="connsiteY161" fmla="*/ 1003481 h 1562272"/>
              <a:gd name="connsiteX162" fmla="*/ 139879 w 555659"/>
              <a:gd name="connsiteY162" fmla="*/ 939317 h 1562272"/>
              <a:gd name="connsiteX163" fmla="*/ 156897 w 555659"/>
              <a:gd name="connsiteY163" fmla="*/ 845859 h 1562272"/>
              <a:gd name="connsiteX164" fmla="*/ 239474 w 555659"/>
              <a:gd name="connsiteY164" fmla="*/ 758818 h 1562272"/>
              <a:gd name="connsiteX165" fmla="*/ 249796 w 555659"/>
              <a:gd name="connsiteY165" fmla="*/ 753518 h 1562272"/>
              <a:gd name="connsiteX166" fmla="*/ 254539 w 555659"/>
              <a:gd name="connsiteY166" fmla="*/ 751286 h 1562272"/>
              <a:gd name="connsiteX167" fmla="*/ 263745 w 555659"/>
              <a:gd name="connsiteY167" fmla="*/ 747380 h 1562272"/>
              <a:gd name="connsiteX168" fmla="*/ 253702 w 555659"/>
              <a:gd name="connsiteY168" fmla="*/ 654202 h 1562272"/>
              <a:gd name="connsiteX169" fmla="*/ 253423 w 555659"/>
              <a:gd name="connsiteY169" fmla="*/ 653923 h 1562272"/>
              <a:gd name="connsiteX170" fmla="*/ 309218 w 555659"/>
              <a:gd name="connsiteY170" fmla="*/ 824657 h 1562272"/>
              <a:gd name="connsiteX171" fmla="*/ 318703 w 555659"/>
              <a:gd name="connsiteY171" fmla="*/ 909187 h 1562272"/>
              <a:gd name="connsiteX172" fmla="*/ 349391 w 555659"/>
              <a:gd name="connsiteY172" fmla="*/ 1146597 h 1562272"/>
              <a:gd name="connsiteX173" fmla="*/ 351344 w 555659"/>
              <a:gd name="connsiteY173" fmla="*/ 1160825 h 1562272"/>
              <a:gd name="connsiteX174" fmla="*/ 420251 w 555659"/>
              <a:gd name="connsiteY174" fmla="*/ 1120931 h 1562272"/>
              <a:gd name="connsiteX175" fmla="*/ 477999 w 555659"/>
              <a:gd name="connsiteY175" fmla="*/ 1000413 h 1562272"/>
              <a:gd name="connsiteX176" fmla="*/ 478278 w 555659"/>
              <a:gd name="connsiteY176" fmla="*/ 992043 h 1562272"/>
              <a:gd name="connsiteX177" fmla="*/ 478278 w 555659"/>
              <a:gd name="connsiteY177" fmla="*/ 990927 h 1562272"/>
              <a:gd name="connsiteX178" fmla="*/ 477720 w 555659"/>
              <a:gd name="connsiteY178" fmla="*/ 984511 h 1562272"/>
              <a:gd name="connsiteX179" fmla="*/ 477441 w 555659"/>
              <a:gd name="connsiteY179" fmla="*/ 981442 h 1562272"/>
              <a:gd name="connsiteX180" fmla="*/ 475767 w 555659"/>
              <a:gd name="connsiteY180" fmla="*/ 969725 h 1562272"/>
              <a:gd name="connsiteX181" fmla="*/ 467956 w 555659"/>
              <a:gd name="connsiteY181" fmla="*/ 940991 h 1562272"/>
              <a:gd name="connsiteX182" fmla="*/ 440058 w 555659"/>
              <a:gd name="connsiteY182" fmla="*/ 890496 h 1562272"/>
              <a:gd name="connsiteX183" fmla="*/ 359434 w 555659"/>
              <a:gd name="connsiteY183" fmla="*/ 829679 h 1562272"/>
              <a:gd name="connsiteX184" fmla="*/ 323446 w 555659"/>
              <a:gd name="connsiteY184" fmla="*/ 823541 h 1562272"/>
              <a:gd name="connsiteX185" fmla="*/ 317587 w 555659"/>
              <a:gd name="connsiteY185" fmla="*/ 823820 h 1562272"/>
              <a:gd name="connsiteX186" fmla="*/ 310613 w 555659"/>
              <a:gd name="connsiteY186" fmla="*/ 824378 h 1562272"/>
              <a:gd name="connsiteX187" fmla="*/ 309218 w 555659"/>
              <a:gd name="connsiteY187" fmla="*/ 824657 h 1562272"/>
              <a:gd name="connsiteX188" fmla="*/ 322888 w 555659"/>
              <a:gd name="connsiteY188" fmla="*/ 59422 h 1562272"/>
              <a:gd name="connsiteX189" fmla="*/ 319261 w 555659"/>
              <a:gd name="connsiteY189" fmla="*/ 63049 h 1562272"/>
              <a:gd name="connsiteX190" fmla="*/ 302244 w 555659"/>
              <a:gd name="connsiteY190" fmla="*/ 99874 h 1562272"/>
              <a:gd name="connsiteX191" fmla="*/ 291363 w 555659"/>
              <a:gd name="connsiteY191" fmla="*/ 146463 h 1562272"/>
              <a:gd name="connsiteX192" fmla="*/ 280762 w 555659"/>
              <a:gd name="connsiteY192" fmla="*/ 244663 h 1562272"/>
              <a:gd name="connsiteX193" fmla="*/ 277973 w 555659"/>
              <a:gd name="connsiteY193" fmla="*/ 343700 h 1562272"/>
              <a:gd name="connsiteX194" fmla="*/ 281320 w 555659"/>
              <a:gd name="connsiteY194" fmla="*/ 474540 h 1562272"/>
              <a:gd name="connsiteX195" fmla="*/ 313682 w 555659"/>
              <a:gd name="connsiteY195" fmla="*/ 435763 h 1562272"/>
              <a:gd name="connsiteX196" fmla="*/ 358597 w 555659"/>
              <a:gd name="connsiteY196" fmla="*/ 359044 h 1562272"/>
              <a:gd name="connsiteX197" fmla="*/ 370593 w 555659"/>
              <a:gd name="connsiteY197" fmla="*/ 316918 h 1562272"/>
              <a:gd name="connsiteX198" fmla="*/ 373662 w 555659"/>
              <a:gd name="connsiteY198" fmla="*/ 297390 h 1562272"/>
              <a:gd name="connsiteX199" fmla="*/ 373941 w 555659"/>
              <a:gd name="connsiteY199" fmla="*/ 294600 h 1562272"/>
              <a:gd name="connsiteX200" fmla="*/ 375336 w 555659"/>
              <a:gd name="connsiteY200" fmla="*/ 281767 h 1562272"/>
              <a:gd name="connsiteX201" fmla="*/ 376730 w 555659"/>
              <a:gd name="connsiteY201" fmla="*/ 270329 h 1562272"/>
              <a:gd name="connsiteX202" fmla="*/ 376172 w 555659"/>
              <a:gd name="connsiteY202" fmla="*/ 176035 h 1562272"/>
              <a:gd name="connsiteX203" fmla="*/ 351344 w 555659"/>
              <a:gd name="connsiteY203" fmla="*/ 89552 h 1562272"/>
              <a:gd name="connsiteX204" fmla="*/ 327909 w 555659"/>
              <a:gd name="connsiteY204" fmla="*/ 61933 h 1562272"/>
              <a:gd name="connsiteX205" fmla="*/ 323167 w 555659"/>
              <a:gd name="connsiteY205" fmla="*/ 59701 h 1562272"/>
              <a:gd name="connsiteX206" fmla="*/ 322888 w 555659"/>
              <a:gd name="connsiteY206" fmla="*/ 59422 h 15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555659" h="1562272">
                <a:moveTo>
                  <a:pt x="215203" y="1560878"/>
                </a:moveTo>
                <a:cubicBezTo>
                  <a:pt x="209623" y="1560320"/>
                  <a:pt x="203765" y="1559483"/>
                  <a:pt x="197906" y="1558367"/>
                </a:cubicBezTo>
                <a:cubicBezTo>
                  <a:pt x="187863" y="1556415"/>
                  <a:pt x="178099" y="1553067"/>
                  <a:pt x="168893" y="1548882"/>
                </a:cubicBezTo>
                <a:cubicBezTo>
                  <a:pt x="159686" y="1544977"/>
                  <a:pt x="151038" y="1539955"/>
                  <a:pt x="142669" y="1533817"/>
                </a:cubicBezTo>
                <a:cubicBezTo>
                  <a:pt x="127046" y="1522658"/>
                  <a:pt x="113655" y="1507315"/>
                  <a:pt x="104449" y="1489739"/>
                </a:cubicBezTo>
                <a:cubicBezTo>
                  <a:pt x="96359" y="1474674"/>
                  <a:pt x="90779" y="1456262"/>
                  <a:pt x="88547" y="1438407"/>
                </a:cubicBezTo>
                <a:cubicBezTo>
                  <a:pt x="87710" y="1429480"/>
                  <a:pt x="87710" y="1421947"/>
                  <a:pt x="88268" y="1412183"/>
                </a:cubicBezTo>
                <a:cubicBezTo>
                  <a:pt x="88826" y="1404093"/>
                  <a:pt x="89942" y="1395724"/>
                  <a:pt x="91895" y="1387912"/>
                </a:cubicBezTo>
                <a:cubicBezTo>
                  <a:pt x="98590" y="1358620"/>
                  <a:pt x="115887" y="1329885"/>
                  <a:pt x="139321" y="1309520"/>
                </a:cubicBezTo>
                <a:cubicBezTo>
                  <a:pt x="163034" y="1289154"/>
                  <a:pt x="188979" y="1280506"/>
                  <a:pt x="219108" y="1283296"/>
                </a:cubicBezTo>
                <a:cubicBezTo>
                  <a:pt x="219945" y="1283296"/>
                  <a:pt x="220782" y="1283575"/>
                  <a:pt x="221619" y="1283575"/>
                </a:cubicBezTo>
                <a:cubicBezTo>
                  <a:pt x="259002" y="1287759"/>
                  <a:pt x="286342" y="1322353"/>
                  <a:pt x="282994" y="1360294"/>
                </a:cubicBezTo>
                <a:cubicBezTo>
                  <a:pt x="279367" y="1397955"/>
                  <a:pt x="245890" y="1425853"/>
                  <a:pt x="207949" y="1422505"/>
                </a:cubicBezTo>
                <a:cubicBezTo>
                  <a:pt x="194280" y="1421111"/>
                  <a:pt x="181447" y="1415810"/>
                  <a:pt x="170845" y="1407162"/>
                </a:cubicBezTo>
                <a:cubicBezTo>
                  <a:pt x="168335" y="1409393"/>
                  <a:pt x="165824" y="1412183"/>
                  <a:pt x="163871" y="1414973"/>
                </a:cubicBezTo>
                <a:cubicBezTo>
                  <a:pt x="161639" y="1418321"/>
                  <a:pt x="159686" y="1421947"/>
                  <a:pt x="157734" y="1425853"/>
                </a:cubicBezTo>
                <a:cubicBezTo>
                  <a:pt x="156060" y="1429201"/>
                  <a:pt x="154944" y="1433386"/>
                  <a:pt x="154107" y="1436733"/>
                </a:cubicBezTo>
                <a:lnTo>
                  <a:pt x="153549" y="1438407"/>
                </a:lnTo>
                <a:lnTo>
                  <a:pt x="152991" y="1442592"/>
                </a:lnTo>
                <a:cubicBezTo>
                  <a:pt x="152991" y="1442871"/>
                  <a:pt x="152991" y="1443429"/>
                  <a:pt x="152712" y="1443987"/>
                </a:cubicBezTo>
                <a:lnTo>
                  <a:pt x="152154" y="1446497"/>
                </a:lnTo>
                <a:cubicBezTo>
                  <a:pt x="151596" y="1449287"/>
                  <a:pt x="151596" y="1451798"/>
                  <a:pt x="151317" y="1454309"/>
                </a:cubicBezTo>
                <a:cubicBezTo>
                  <a:pt x="151038" y="1460725"/>
                  <a:pt x="151317" y="1466026"/>
                  <a:pt x="152433" y="1470768"/>
                </a:cubicBezTo>
                <a:cubicBezTo>
                  <a:pt x="154665" y="1482486"/>
                  <a:pt x="160523" y="1493645"/>
                  <a:pt x="169172" y="1503130"/>
                </a:cubicBezTo>
                <a:cubicBezTo>
                  <a:pt x="174193" y="1508151"/>
                  <a:pt x="179494" y="1512615"/>
                  <a:pt x="185352" y="1516242"/>
                </a:cubicBezTo>
                <a:cubicBezTo>
                  <a:pt x="191769" y="1519869"/>
                  <a:pt x="198743" y="1522937"/>
                  <a:pt x="205997" y="1525448"/>
                </a:cubicBezTo>
                <a:cubicBezTo>
                  <a:pt x="212413" y="1527401"/>
                  <a:pt x="219387" y="1528796"/>
                  <a:pt x="227478" y="1529633"/>
                </a:cubicBezTo>
                <a:cubicBezTo>
                  <a:pt x="228315" y="1529633"/>
                  <a:pt x="229152" y="1529912"/>
                  <a:pt x="229989" y="1529912"/>
                </a:cubicBezTo>
                <a:cubicBezTo>
                  <a:pt x="234452" y="1530191"/>
                  <a:pt x="238079" y="1530191"/>
                  <a:pt x="242543" y="1530191"/>
                </a:cubicBezTo>
                <a:lnTo>
                  <a:pt x="247006" y="1529912"/>
                </a:lnTo>
                <a:lnTo>
                  <a:pt x="255654" y="1528796"/>
                </a:lnTo>
                <a:cubicBezTo>
                  <a:pt x="272951" y="1526006"/>
                  <a:pt x="295827" y="1514847"/>
                  <a:pt x="309776" y="1502293"/>
                </a:cubicBezTo>
                <a:cubicBezTo>
                  <a:pt x="324004" y="1488902"/>
                  <a:pt x="334884" y="1471884"/>
                  <a:pt x="341579" y="1453193"/>
                </a:cubicBezTo>
                <a:cubicBezTo>
                  <a:pt x="343253" y="1449008"/>
                  <a:pt x="344369" y="1445103"/>
                  <a:pt x="345485" y="1440918"/>
                </a:cubicBezTo>
                <a:lnTo>
                  <a:pt x="346043" y="1438407"/>
                </a:lnTo>
                <a:lnTo>
                  <a:pt x="347717" y="1430317"/>
                </a:lnTo>
                <a:cubicBezTo>
                  <a:pt x="347996" y="1428922"/>
                  <a:pt x="348275" y="1427248"/>
                  <a:pt x="348554" y="1425574"/>
                </a:cubicBezTo>
                <a:cubicBezTo>
                  <a:pt x="348554" y="1424458"/>
                  <a:pt x="348833" y="1423621"/>
                  <a:pt x="349112" y="1422505"/>
                </a:cubicBezTo>
                <a:cubicBezTo>
                  <a:pt x="350507" y="1412462"/>
                  <a:pt x="351344" y="1401582"/>
                  <a:pt x="351901" y="1389028"/>
                </a:cubicBezTo>
                <a:cubicBezTo>
                  <a:pt x="352738" y="1364199"/>
                  <a:pt x="351065" y="1339091"/>
                  <a:pt x="349112" y="1317889"/>
                </a:cubicBezTo>
                <a:cubicBezTo>
                  <a:pt x="346601" y="1290549"/>
                  <a:pt x="343811" y="1265999"/>
                  <a:pt x="340463" y="1243123"/>
                </a:cubicBezTo>
                <a:cubicBezTo>
                  <a:pt x="338790" y="1231127"/>
                  <a:pt x="336837" y="1218294"/>
                  <a:pt x="334326" y="1202671"/>
                </a:cubicBezTo>
                <a:cubicBezTo>
                  <a:pt x="316750" y="1205461"/>
                  <a:pt x="299175" y="1207135"/>
                  <a:pt x="282157" y="1207135"/>
                </a:cubicBezTo>
                <a:cubicBezTo>
                  <a:pt x="278810" y="1207135"/>
                  <a:pt x="275741" y="1207135"/>
                  <a:pt x="272393" y="1206856"/>
                </a:cubicBezTo>
                <a:cubicBezTo>
                  <a:pt x="240869" y="1206019"/>
                  <a:pt x="209344" y="1200160"/>
                  <a:pt x="178657" y="1189838"/>
                </a:cubicBezTo>
                <a:lnTo>
                  <a:pt x="167219" y="1185933"/>
                </a:lnTo>
                <a:lnTo>
                  <a:pt x="156060" y="1181469"/>
                </a:lnTo>
                <a:lnTo>
                  <a:pt x="150480" y="1179237"/>
                </a:lnTo>
                <a:lnTo>
                  <a:pt x="144622" y="1176447"/>
                </a:lnTo>
                <a:lnTo>
                  <a:pt x="134021" y="1171426"/>
                </a:lnTo>
                <a:cubicBezTo>
                  <a:pt x="131789" y="1170031"/>
                  <a:pt x="129557" y="1168915"/>
                  <a:pt x="127604" y="1167799"/>
                </a:cubicBezTo>
                <a:cubicBezTo>
                  <a:pt x="122303" y="1164730"/>
                  <a:pt x="116724" y="1161662"/>
                  <a:pt x="111702" y="1158314"/>
                </a:cubicBezTo>
                <a:lnTo>
                  <a:pt x="101380" y="1151339"/>
                </a:lnTo>
                <a:lnTo>
                  <a:pt x="91337" y="1143528"/>
                </a:lnTo>
                <a:cubicBezTo>
                  <a:pt x="63439" y="1120931"/>
                  <a:pt x="41400" y="1092475"/>
                  <a:pt x="26893" y="1061509"/>
                </a:cubicBezTo>
                <a:cubicBezTo>
                  <a:pt x="18524" y="1043375"/>
                  <a:pt x="12666" y="1026916"/>
                  <a:pt x="8760" y="1011014"/>
                </a:cubicBezTo>
                <a:cubicBezTo>
                  <a:pt x="7086" y="1004876"/>
                  <a:pt x="5970" y="998181"/>
                  <a:pt x="4854" y="992043"/>
                </a:cubicBezTo>
                <a:cubicBezTo>
                  <a:pt x="4296" y="989533"/>
                  <a:pt x="4017" y="987301"/>
                  <a:pt x="3459" y="984790"/>
                </a:cubicBezTo>
                <a:cubicBezTo>
                  <a:pt x="3180" y="982279"/>
                  <a:pt x="2901" y="979768"/>
                  <a:pt x="2622" y="977537"/>
                </a:cubicBezTo>
                <a:cubicBezTo>
                  <a:pt x="1785" y="971120"/>
                  <a:pt x="949" y="964425"/>
                  <a:pt x="670" y="957729"/>
                </a:cubicBezTo>
                <a:cubicBezTo>
                  <a:pt x="-1562" y="923136"/>
                  <a:pt x="1785" y="886869"/>
                  <a:pt x="10713" y="850323"/>
                </a:cubicBezTo>
                <a:cubicBezTo>
                  <a:pt x="19082" y="815730"/>
                  <a:pt x="31915" y="781694"/>
                  <a:pt x="49212" y="748775"/>
                </a:cubicBezTo>
                <a:cubicBezTo>
                  <a:pt x="65950" y="716693"/>
                  <a:pt x="86036" y="686005"/>
                  <a:pt x="108913" y="657550"/>
                </a:cubicBezTo>
                <a:cubicBezTo>
                  <a:pt x="119514" y="644438"/>
                  <a:pt x="131510" y="631047"/>
                  <a:pt x="145180" y="616819"/>
                </a:cubicBezTo>
                <a:cubicBezTo>
                  <a:pt x="152712" y="609008"/>
                  <a:pt x="160244" y="601475"/>
                  <a:pt x="167498" y="593943"/>
                </a:cubicBezTo>
                <a:cubicBezTo>
                  <a:pt x="171961" y="589479"/>
                  <a:pt x="176425" y="584736"/>
                  <a:pt x="180889" y="580273"/>
                </a:cubicBezTo>
                <a:lnTo>
                  <a:pt x="194280" y="566324"/>
                </a:lnTo>
                <a:cubicBezTo>
                  <a:pt x="209902" y="550143"/>
                  <a:pt x="226083" y="533684"/>
                  <a:pt x="241706" y="517224"/>
                </a:cubicBezTo>
                <a:cubicBezTo>
                  <a:pt x="237242" y="454454"/>
                  <a:pt x="234452" y="397822"/>
                  <a:pt x="233336" y="343979"/>
                </a:cubicBezTo>
                <a:cubicBezTo>
                  <a:pt x="231941" y="284278"/>
                  <a:pt x="231662" y="213139"/>
                  <a:pt x="240590" y="138652"/>
                </a:cubicBezTo>
                <a:cubicBezTo>
                  <a:pt x="243379" y="118007"/>
                  <a:pt x="246448" y="100990"/>
                  <a:pt x="250633" y="85367"/>
                </a:cubicBezTo>
                <a:cubicBezTo>
                  <a:pt x="255096" y="69186"/>
                  <a:pt x="260676" y="46589"/>
                  <a:pt x="274904" y="26503"/>
                </a:cubicBezTo>
                <a:cubicBezTo>
                  <a:pt x="279367" y="20644"/>
                  <a:pt x="283831" y="15902"/>
                  <a:pt x="288853" y="11996"/>
                </a:cubicBezTo>
                <a:cubicBezTo>
                  <a:pt x="295827" y="6695"/>
                  <a:pt x="303638" y="2790"/>
                  <a:pt x="311450" y="1116"/>
                </a:cubicBezTo>
                <a:cubicBezTo>
                  <a:pt x="313403" y="558"/>
                  <a:pt x="317587" y="0"/>
                  <a:pt x="319261" y="0"/>
                </a:cubicBezTo>
                <a:lnTo>
                  <a:pt x="320935" y="0"/>
                </a:lnTo>
                <a:cubicBezTo>
                  <a:pt x="321772" y="0"/>
                  <a:pt x="322330" y="0"/>
                  <a:pt x="322888" y="0"/>
                </a:cubicBezTo>
                <a:cubicBezTo>
                  <a:pt x="323446" y="0"/>
                  <a:pt x="323725" y="0"/>
                  <a:pt x="324004" y="0"/>
                </a:cubicBezTo>
                <a:cubicBezTo>
                  <a:pt x="324283" y="0"/>
                  <a:pt x="324562" y="0"/>
                  <a:pt x="324841" y="0"/>
                </a:cubicBezTo>
                <a:cubicBezTo>
                  <a:pt x="328467" y="0"/>
                  <a:pt x="332373" y="558"/>
                  <a:pt x="336558" y="1395"/>
                </a:cubicBezTo>
                <a:cubicBezTo>
                  <a:pt x="343532" y="2790"/>
                  <a:pt x="349949" y="5301"/>
                  <a:pt x="356086" y="8369"/>
                </a:cubicBezTo>
                <a:cubicBezTo>
                  <a:pt x="365850" y="13391"/>
                  <a:pt x="374499" y="19807"/>
                  <a:pt x="383984" y="29293"/>
                </a:cubicBezTo>
                <a:cubicBezTo>
                  <a:pt x="390958" y="36267"/>
                  <a:pt x="400164" y="46868"/>
                  <a:pt x="406860" y="56074"/>
                </a:cubicBezTo>
                <a:cubicBezTo>
                  <a:pt x="427225" y="85367"/>
                  <a:pt x="439221" y="119960"/>
                  <a:pt x="449822" y="162365"/>
                </a:cubicBezTo>
                <a:cubicBezTo>
                  <a:pt x="458750" y="198074"/>
                  <a:pt x="462934" y="235736"/>
                  <a:pt x="462655" y="273956"/>
                </a:cubicBezTo>
                <a:lnTo>
                  <a:pt x="462376" y="288184"/>
                </a:lnTo>
                <a:lnTo>
                  <a:pt x="461818" y="301296"/>
                </a:lnTo>
                <a:cubicBezTo>
                  <a:pt x="460981" y="311897"/>
                  <a:pt x="460423" y="321103"/>
                  <a:pt x="459308" y="330588"/>
                </a:cubicBezTo>
                <a:cubicBezTo>
                  <a:pt x="456518" y="352069"/>
                  <a:pt x="452333" y="371040"/>
                  <a:pt x="446754" y="388894"/>
                </a:cubicBezTo>
                <a:cubicBezTo>
                  <a:pt x="436710" y="422372"/>
                  <a:pt x="420251" y="455570"/>
                  <a:pt x="394864" y="493511"/>
                </a:cubicBezTo>
                <a:cubicBezTo>
                  <a:pt x="367524" y="533963"/>
                  <a:pt x="335163" y="572183"/>
                  <a:pt x="290248" y="617656"/>
                </a:cubicBezTo>
                <a:cubicBezTo>
                  <a:pt x="293316" y="656434"/>
                  <a:pt x="296664" y="696327"/>
                  <a:pt x="300291" y="735942"/>
                </a:cubicBezTo>
                <a:cubicBezTo>
                  <a:pt x="302802" y="735384"/>
                  <a:pt x="305312" y="735105"/>
                  <a:pt x="307544" y="734826"/>
                </a:cubicBezTo>
                <a:cubicBezTo>
                  <a:pt x="315634" y="733431"/>
                  <a:pt x="324283" y="732873"/>
                  <a:pt x="334326" y="732873"/>
                </a:cubicBezTo>
                <a:cubicBezTo>
                  <a:pt x="338232" y="732873"/>
                  <a:pt x="342137" y="732873"/>
                  <a:pt x="346601" y="733152"/>
                </a:cubicBezTo>
                <a:cubicBezTo>
                  <a:pt x="359992" y="733989"/>
                  <a:pt x="373104" y="736500"/>
                  <a:pt x="386216" y="740127"/>
                </a:cubicBezTo>
                <a:cubicBezTo>
                  <a:pt x="437826" y="754355"/>
                  <a:pt x="483858" y="789227"/>
                  <a:pt x="515940" y="837490"/>
                </a:cubicBezTo>
                <a:cubicBezTo>
                  <a:pt x="523193" y="848370"/>
                  <a:pt x="529889" y="860645"/>
                  <a:pt x="536305" y="875431"/>
                </a:cubicBezTo>
                <a:cubicBezTo>
                  <a:pt x="541885" y="887985"/>
                  <a:pt x="546627" y="902213"/>
                  <a:pt x="549975" y="917556"/>
                </a:cubicBezTo>
                <a:cubicBezTo>
                  <a:pt x="553602" y="932342"/>
                  <a:pt x="555276" y="947686"/>
                  <a:pt x="555555" y="962751"/>
                </a:cubicBezTo>
                <a:cubicBezTo>
                  <a:pt x="555834" y="969446"/>
                  <a:pt x="555555" y="976979"/>
                  <a:pt x="554718" y="986185"/>
                </a:cubicBezTo>
                <a:lnTo>
                  <a:pt x="553323" y="999018"/>
                </a:lnTo>
                <a:lnTo>
                  <a:pt x="551370" y="1008782"/>
                </a:lnTo>
                <a:cubicBezTo>
                  <a:pt x="550812" y="1011851"/>
                  <a:pt x="549696" y="1016314"/>
                  <a:pt x="548859" y="1019941"/>
                </a:cubicBezTo>
                <a:cubicBezTo>
                  <a:pt x="548580" y="1021336"/>
                  <a:pt x="548301" y="1022452"/>
                  <a:pt x="548022" y="1023847"/>
                </a:cubicBezTo>
                <a:cubicBezTo>
                  <a:pt x="547464" y="1026637"/>
                  <a:pt x="546627" y="1029426"/>
                  <a:pt x="545790" y="1031937"/>
                </a:cubicBezTo>
                <a:cubicBezTo>
                  <a:pt x="543838" y="1038354"/>
                  <a:pt x="541048" y="1046165"/>
                  <a:pt x="537700" y="1053697"/>
                </a:cubicBezTo>
                <a:cubicBezTo>
                  <a:pt x="531284" y="1068762"/>
                  <a:pt x="523472" y="1082432"/>
                  <a:pt x="515103" y="1094149"/>
                </a:cubicBezTo>
                <a:cubicBezTo>
                  <a:pt x="498085" y="1118699"/>
                  <a:pt x="475767" y="1140180"/>
                  <a:pt x="448985" y="1158314"/>
                </a:cubicBezTo>
                <a:cubicBezTo>
                  <a:pt x="421646" y="1176726"/>
                  <a:pt x="390679" y="1190117"/>
                  <a:pt x="356644" y="1198208"/>
                </a:cubicBezTo>
                <a:cubicBezTo>
                  <a:pt x="358597" y="1212436"/>
                  <a:pt x="360550" y="1226384"/>
                  <a:pt x="362224" y="1240333"/>
                </a:cubicBezTo>
                <a:cubicBezTo>
                  <a:pt x="368361" y="1289712"/>
                  <a:pt x="374778" y="1341044"/>
                  <a:pt x="373941" y="1389865"/>
                </a:cubicBezTo>
                <a:cubicBezTo>
                  <a:pt x="373941" y="1403256"/>
                  <a:pt x="373104" y="1414973"/>
                  <a:pt x="371709" y="1425853"/>
                </a:cubicBezTo>
                <a:cubicBezTo>
                  <a:pt x="371430" y="1426969"/>
                  <a:pt x="371430" y="1428085"/>
                  <a:pt x="371430" y="1428922"/>
                </a:cubicBezTo>
                <a:cubicBezTo>
                  <a:pt x="371151" y="1430875"/>
                  <a:pt x="370872" y="1432828"/>
                  <a:pt x="370593" y="1435059"/>
                </a:cubicBezTo>
                <a:lnTo>
                  <a:pt x="369198" y="1443429"/>
                </a:lnTo>
                <a:lnTo>
                  <a:pt x="368919" y="1444545"/>
                </a:lnTo>
                <a:cubicBezTo>
                  <a:pt x="367524" y="1450124"/>
                  <a:pt x="366129" y="1455983"/>
                  <a:pt x="364455" y="1461562"/>
                </a:cubicBezTo>
                <a:cubicBezTo>
                  <a:pt x="357481" y="1483602"/>
                  <a:pt x="344927" y="1504525"/>
                  <a:pt x="328467" y="1521821"/>
                </a:cubicBezTo>
                <a:cubicBezTo>
                  <a:pt x="320377" y="1529912"/>
                  <a:pt x="311450" y="1537165"/>
                  <a:pt x="301686" y="1543303"/>
                </a:cubicBezTo>
                <a:cubicBezTo>
                  <a:pt x="292758" y="1548882"/>
                  <a:pt x="273230" y="1555578"/>
                  <a:pt x="261513" y="1558646"/>
                </a:cubicBezTo>
                <a:lnTo>
                  <a:pt x="251470" y="1560599"/>
                </a:lnTo>
                <a:lnTo>
                  <a:pt x="249238" y="1560878"/>
                </a:lnTo>
                <a:lnTo>
                  <a:pt x="245611" y="1561436"/>
                </a:lnTo>
                <a:cubicBezTo>
                  <a:pt x="240311" y="1561994"/>
                  <a:pt x="234452" y="1562273"/>
                  <a:pt x="229431" y="1562273"/>
                </a:cubicBezTo>
                <a:cubicBezTo>
                  <a:pt x="224688" y="1561715"/>
                  <a:pt x="219945" y="1561436"/>
                  <a:pt x="215203" y="1560878"/>
                </a:cubicBezTo>
                <a:cubicBezTo>
                  <a:pt x="215203" y="1560878"/>
                  <a:pt x="215203" y="1560878"/>
                  <a:pt x="215203" y="1560878"/>
                </a:cubicBezTo>
                <a:close/>
                <a:moveTo>
                  <a:pt x="253423" y="653923"/>
                </a:moveTo>
                <a:lnTo>
                  <a:pt x="216598" y="688516"/>
                </a:lnTo>
                <a:cubicBezTo>
                  <a:pt x="205718" y="698559"/>
                  <a:pt x="195116" y="709160"/>
                  <a:pt x="183678" y="721435"/>
                </a:cubicBezTo>
                <a:cubicBezTo>
                  <a:pt x="161639" y="745427"/>
                  <a:pt x="142390" y="769419"/>
                  <a:pt x="126488" y="793412"/>
                </a:cubicBezTo>
                <a:cubicBezTo>
                  <a:pt x="89663" y="849207"/>
                  <a:pt x="69019" y="904723"/>
                  <a:pt x="64834" y="957729"/>
                </a:cubicBezTo>
                <a:cubicBezTo>
                  <a:pt x="64276" y="962751"/>
                  <a:pt x="64276" y="967214"/>
                  <a:pt x="64276" y="972236"/>
                </a:cubicBezTo>
                <a:cubicBezTo>
                  <a:pt x="64276" y="974468"/>
                  <a:pt x="64276" y="976979"/>
                  <a:pt x="64276" y="979210"/>
                </a:cubicBezTo>
                <a:cubicBezTo>
                  <a:pt x="64555" y="981163"/>
                  <a:pt x="64555" y="983674"/>
                  <a:pt x="64555" y="985906"/>
                </a:cubicBezTo>
                <a:cubicBezTo>
                  <a:pt x="64834" y="990649"/>
                  <a:pt x="64834" y="995670"/>
                  <a:pt x="65671" y="1000134"/>
                </a:cubicBezTo>
                <a:cubicBezTo>
                  <a:pt x="67066" y="1014362"/>
                  <a:pt x="70135" y="1028031"/>
                  <a:pt x="74598" y="1041422"/>
                </a:cubicBezTo>
                <a:cubicBezTo>
                  <a:pt x="78504" y="1053697"/>
                  <a:pt x="84363" y="1065972"/>
                  <a:pt x="92732" y="1079084"/>
                </a:cubicBezTo>
                <a:cubicBezTo>
                  <a:pt x="99148" y="1089964"/>
                  <a:pt x="107797" y="1100566"/>
                  <a:pt x="118956" y="1111446"/>
                </a:cubicBezTo>
                <a:cubicBezTo>
                  <a:pt x="129278" y="1121768"/>
                  <a:pt x="141274" y="1129858"/>
                  <a:pt x="151875" y="1136833"/>
                </a:cubicBezTo>
                <a:lnTo>
                  <a:pt x="166382" y="1144644"/>
                </a:lnTo>
                <a:lnTo>
                  <a:pt x="171124" y="1146876"/>
                </a:lnTo>
                <a:lnTo>
                  <a:pt x="180889" y="1151339"/>
                </a:lnTo>
                <a:lnTo>
                  <a:pt x="190932" y="1155245"/>
                </a:lnTo>
                <a:cubicBezTo>
                  <a:pt x="205439" y="1160825"/>
                  <a:pt x="218829" y="1164730"/>
                  <a:pt x="231662" y="1167241"/>
                </a:cubicBezTo>
                <a:cubicBezTo>
                  <a:pt x="245053" y="1170031"/>
                  <a:pt x="259002" y="1171705"/>
                  <a:pt x="273230" y="1172263"/>
                </a:cubicBezTo>
                <a:cubicBezTo>
                  <a:pt x="275741" y="1172263"/>
                  <a:pt x="278252" y="1172263"/>
                  <a:pt x="280762" y="1172263"/>
                </a:cubicBezTo>
                <a:cubicBezTo>
                  <a:pt x="296664" y="1172263"/>
                  <a:pt x="312566" y="1170589"/>
                  <a:pt x="328467" y="1166962"/>
                </a:cubicBezTo>
                <a:lnTo>
                  <a:pt x="328188" y="1165009"/>
                </a:lnTo>
                <a:lnTo>
                  <a:pt x="314240" y="1084106"/>
                </a:lnTo>
                <a:cubicBezTo>
                  <a:pt x="305033" y="1030263"/>
                  <a:pt x="295269" y="973073"/>
                  <a:pt x="286342" y="913372"/>
                </a:cubicBezTo>
                <a:cubicBezTo>
                  <a:pt x="282436" y="888543"/>
                  <a:pt x="278531" y="861761"/>
                  <a:pt x="274904" y="834142"/>
                </a:cubicBezTo>
                <a:cubicBezTo>
                  <a:pt x="250912" y="844185"/>
                  <a:pt x="230268" y="859808"/>
                  <a:pt x="214366" y="879895"/>
                </a:cubicBezTo>
                <a:cubicBezTo>
                  <a:pt x="196511" y="903050"/>
                  <a:pt x="188979" y="923973"/>
                  <a:pt x="186747" y="939038"/>
                </a:cubicBezTo>
                <a:cubicBezTo>
                  <a:pt x="182841" y="961914"/>
                  <a:pt x="185631" y="978095"/>
                  <a:pt x="189816" y="988417"/>
                </a:cubicBezTo>
                <a:cubicBezTo>
                  <a:pt x="195395" y="1001808"/>
                  <a:pt x="202928" y="1011014"/>
                  <a:pt x="208228" y="1016035"/>
                </a:cubicBezTo>
                <a:cubicBezTo>
                  <a:pt x="211018" y="1018825"/>
                  <a:pt x="213529" y="1020778"/>
                  <a:pt x="215203" y="1021894"/>
                </a:cubicBezTo>
                <a:lnTo>
                  <a:pt x="217993" y="1023847"/>
                </a:lnTo>
                <a:lnTo>
                  <a:pt x="215761" y="1028868"/>
                </a:lnTo>
                <a:lnTo>
                  <a:pt x="208228" y="1027752"/>
                </a:lnTo>
                <a:lnTo>
                  <a:pt x="202370" y="1026079"/>
                </a:lnTo>
                <a:cubicBezTo>
                  <a:pt x="189258" y="1021894"/>
                  <a:pt x="177541" y="1014083"/>
                  <a:pt x="167498" y="1003481"/>
                </a:cubicBezTo>
                <a:cubicBezTo>
                  <a:pt x="153270" y="988696"/>
                  <a:pt x="143506" y="964146"/>
                  <a:pt x="139879" y="939317"/>
                </a:cubicBezTo>
                <a:cubicBezTo>
                  <a:pt x="137089" y="917835"/>
                  <a:pt x="139321" y="882405"/>
                  <a:pt x="156897" y="845859"/>
                </a:cubicBezTo>
                <a:cubicBezTo>
                  <a:pt x="173356" y="810708"/>
                  <a:pt x="202649" y="779742"/>
                  <a:pt x="239474" y="758818"/>
                </a:cubicBezTo>
                <a:cubicBezTo>
                  <a:pt x="242821" y="756865"/>
                  <a:pt x="246448" y="755192"/>
                  <a:pt x="249796" y="753518"/>
                </a:cubicBezTo>
                <a:cubicBezTo>
                  <a:pt x="251191" y="752681"/>
                  <a:pt x="252865" y="752123"/>
                  <a:pt x="254539" y="751286"/>
                </a:cubicBezTo>
                <a:cubicBezTo>
                  <a:pt x="254539" y="751286"/>
                  <a:pt x="263466" y="747380"/>
                  <a:pt x="263745" y="747380"/>
                </a:cubicBezTo>
                <a:cubicBezTo>
                  <a:pt x="260118" y="716693"/>
                  <a:pt x="256770" y="685168"/>
                  <a:pt x="253702" y="654202"/>
                </a:cubicBezTo>
                <a:lnTo>
                  <a:pt x="253423" y="653923"/>
                </a:lnTo>
                <a:close/>
                <a:moveTo>
                  <a:pt x="309218" y="824657"/>
                </a:moveTo>
                <a:cubicBezTo>
                  <a:pt x="312008" y="851718"/>
                  <a:pt x="315077" y="879337"/>
                  <a:pt x="318703" y="909187"/>
                </a:cubicBezTo>
                <a:cubicBezTo>
                  <a:pt x="328467" y="991764"/>
                  <a:pt x="339069" y="1070436"/>
                  <a:pt x="349391" y="1146597"/>
                </a:cubicBezTo>
                <a:lnTo>
                  <a:pt x="351344" y="1160825"/>
                </a:lnTo>
                <a:cubicBezTo>
                  <a:pt x="377288" y="1151897"/>
                  <a:pt x="401001" y="1138228"/>
                  <a:pt x="420251" y="1120931"/>
                </a:cubicBezTo>
                <a:cubicBezTo>
                  <a:pt x="455123" y="1090243"/>
                  <a:pt x="477441" y="1043933"/>
                  <a:pt x="477999" y="1000413"/>
                </a:cubicBezTo>
                <a:lnTo>
                  <a:pt x="478278" y="992043"/>
                </a:lnTo>
                <a:cubicBezTo>
                  <a:pt x="478278" y="991485"/>
                  <a:pt x="478278" y="991206"/>
                  <a:pt x="478278" y="990927"/>
                </a:cubicBezTo>
                <a:lnTo>
                  <a:pt x="477720" y="984511"/>
                </a:lnTo>
                <a:lnTo>
                  <a:pt x="477441" y="981442"/>
                </a:lnTo>
                <a:cubicBezTo>
                  <a:pt x="477162" y="977537"/>
                  <a:pt x="476604" y="973631"/>
                  <a:pt x="475767" y="969725"/>
                </a:cubicBezTo>
                <a:cubicBezTo>
                  <a:pt x="474093" y="960519"/>
                  <a:pt x="471583" y="950755"/>
                  <a:pt x="467956" y="940991"/>
                </a:cubicBezTo>
                <a:cubicBezTo>
                  <a:pt x="461539" y="923415"/>
                  <a:pt x="452054" y="906397"/>
                  <a:pt x="440058" y="890496"/>
                </a:cubicBezTo>
                <a:cubicBezTo>
                  <a:pt x="418298" y="861761"/>
                  <a:pt x="389005" y="839722"/>
                  <a:pt x="359434" y="829679"/>
                </a:cubicBezTo>
                <a:cubicBezTo>
                  <a:pt x="346880" y="825773"/>
                  <a:pt x="334605" y="823541"/>
                  <a:pt x="323446" y="823541"/>
                </a:cubicBezTo>
                <a:cubicBezTo>
                  <a:pt x="321493" y="823541"/>
                  <a:pt x="319540" y="823541"/>
                  <a:pt x="317587" y="823820"/>
                </a:cubicBezTo>
                <a:cubicBezTo>
                  <a:pt x="315077" y="823820"/>
                  <a:pt x="312845" y="824099"/>
                  <a:pt x="310613" y="824378"/>
                </a:cubicBezTo>
                <a:cubicBezTo>
                  <a:pt x="310055" y="824378"/>
                  <a:pt x="309776" y="824657"/>
                  <a:pt x="309218" y="824657"/>
                </a:cubicBezTo>
                <a:close/>
                <a:moveTo>
                  <a:pt x="322888" y="59422"/>
                </a:moveTo>
                <a:cubicBezTo>
                  <a:pt x="322051" y="59980"/>
                  <a:pt x="320656" y="61096"/>
                  <a:pt x="319261" y="63049"/>
                </a:cubicBezTo>
                <a:cubicBezTo>
                  <a:pt x="313403" y="70302"/>
                  <a:pt x="307265" y="83414"/>
                  <a:pt x="302244" y="99874"/>
                </a:cubicBezTo>
                <a:cubicBezTo>
                  <a:pt x="298059" y="112986"/>
                  <a:pt x="294711" y="128330"/>
                  <a:pt x="291363" y="146463"/>
                </a:cubicBezTo>
                <a:cubicBezTo>
                  <a:pt x="286342" y="175198"/>
                  <a:pt x="282994" y="207280"/>
                  <a:pt x="280762" y="244663"/>
                </a:cubicBezTo>
                <a:cubicBezTo>
                  <a:pt x="279088" y="275630"/>
                  <a:pt x="278252" y="308270"/>
                  <a:pt x="277973" y="343700"/>
                </a:cubicBezTo>
                <a:cubicBezTo>
                  <a:pt x="277973" y="383594"/>
                  <a:pt x="279088" y="426277"/>
                  <a:pt x="281320" y="474540"/>
                </a:cubicBezTo>
                <a:cubicBezTo>
                  <a:pt x="293595" y="460592"/>
                  <a:pt x="304196" y="447759"/>
                  <a:pt x="313682" y="435763"/>
                </a:cubicBezTo>
                <a:cubicBezTo>
                  <a:pt x="335163" y="407586"/>
                  <a:pt x="349391" y="383036"/>
                  <a:pt x="358597" y="359044"/>
                </a:cubicBezTo>
                <a:cubicBezTo>
                  <a:pt x="363340" y="346769"/>
                  <a:pt x="367524" y="332820"/>
                  <a:pt x="370593" y="316918"/>
                </a:cubicBezTo>
                <a:cubicBezTo>
                  <a:pt x="371709" y="310781"/>
                  <a:pt x="372825" y="303527"/>
                  <a:pt x="373662" y="297390"/>
                </a:cubicBezTo>
                <a:lnTo>
                  <a:pt x="373941" y="294600"/>
                </a:lnTo>
                <a:lnTo>
                  <a:pt x="375336" y="281767"/>
                </a:lnTo>
                <a:lnTo>
                  <a:pt x="376730" y="270329"/>
                </a:lnTo>
                <a:cubicBezTo>
                  <a:pt x="379520" y="234341"/>
                  <a:pt x="379241" y="203374"/>
                  <a:pt x="376172" y="176035"/>
                </a:cubicBezTo>
                <a:cubicBezTo>
                  <a:pt x="372267" y="141442"/>
                  <a:pt x="363897" y="112149"/>
                  <a:pt x="351344" y="89552"/>
                </a:cubicBezTo>
                <a:cubicBezTo>
                  <a:pt x="344369" y="76998"/>
                  <a:pt x="335442" y="66397"/>
                  <a:pt x="327909" y="61933"/>
                </a:cubicBezTo>
                <a:cubicBezTo>
                  <a:pt x="325957" y="60817"/>
                  <a:pt x="324562" y="59980"/>
                  <a:pt x="323167" y="59701"/>
                </a:cubicBezTo>
                <a:cubicBezTo>
                  <a:pt x="323446" y="59422"/>
                  <a:pt x="323167" y="59422"/>
                  <a:pt x="322888" y="59422"/>
                </a:cubicBezTo>
                <a:close/>
              </a:path>
            </a:pathLst>
          </a:custGeom>
          <a:solidFill>
            <a:schemeClr val="accent2"/>
          </a:solidFill>
          <a:ln w="2776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D206754-4B10-4E04-BF94-D2601B8C3BD9}"/>
              </a:ext>
            </a:extLst>
          </p:cNvPr>
          <p:cNvGrpSpPr/>
          <p:nvPr/>
        </p:nvGrpSpPr>
        <p:grpSpPr>
          <a:xfrm>
            <a:off x="9999871" y="290865"/>
            <a:ext cx="1684599" cy="523220"/>
            <a:chOff x="9999871" y="290865"/>
            <a:chExt cx="1684599" cy="52322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9999871" y="320372"/>
              <a:ext cx="1684599" cy="432917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35" name="文本框 234">
              <a:extLst>
                <a:ext uri="{FF2B5EF4-FFF2-40B4-BE49-F238E27FC236}">
                  <a16:creationId xmlns:a16="http://schemas.microsoft.com/office/drawing/2014/main" id="{7DF2A1D1-144E-473D-B821-2AD539C8A6C3}"/>
                </a:ext>
              </a:extLst>
            </p:cNvPr>
            <p:cNvSpPr txBox="1"/>
            <p:nvPr/>
          </p:nvSpPr>
          <p:spPr>
            <a:xfrm>
              <a:off x="10252364" y="290865"/>
              <a:ext cx="126604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latin typeface="Abadi Extra Light" panose="020B0204020104020204" pitchFamily="34" charset="0"/>
                </a:rPr>
                <a:t>LOGO</a:t>
              </a:r>
              <a:endParaRPr lang="zh-CN" altLang="en-US" sz="2800" dirty="0">
                <a:latin typeface="Abadi Extra Light" panose="020B0204020104020204" pitchFamily="34" charset="0"/>
              </a:endParaRPr>
            </a:p>
          </p:txBody>
        </p:sp>
      </p:grpSp>
      <p:sp>
        <p:nvSpPr>
          <p:cNvPr id="237" name="TextBox 3">
            <a:hlinkClick r:id="rId2"/>
            <a:extLst>
              <a:ext uri="{FF2B5EF4-FFF2-40B4-BE49-F238E27FC236}">
                <a16:creationId xmlns:a16="http://schemas.microsoft.com/office/drawing/2014/main" id="{DFDCB537-FEC3-4BBF-BE21-4CA5B54E4C45}"/>
              </a:ext>
            </a:extLst>
          </p:cNvPr>
          <p:cNvSpPr txBox="1"/>
          <p:nvPr/>
        </p:nvSpPr>
        <p:spPr>
          <a:xfrm>
            <a:off x="3616164" y="652097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0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raphic 6">
            <a:extLst>
              <a:ext uri="{FF2B5EF4-FFF2-40B4-BE49-F238E27FC236}">
                <a16:creationId xmlns:a16="http://schemas.microsoft.com/office/drawing/2014/main" id="{8C3EFEBF-49FD-4D2A-A772-0F7952E54805}"/>
              </a:ext>
            </a:extLst>
          </p:cNvPr>
          <p:cNvSpPr/>
          <p:nvPr/>
        </p:nvSpPr>
        <p:spPr>
          <a:xfrm rot="21140430">
            <a:off x="5141112" y="1548144"/>
            <a:ext cx="6428974" cy="3948072"/>
          </a:xfrm>
          <a:custGeom>
            <a:avLst/>
            <a:gdLst>
              <a:gd name="connsiteX0" fmla="*/ 0 w 7392542"/>
              <a:gd name="connsiteY0" fmla="*/ 2813018 h 4539805"/>
              <a:gd name="connsiteX1" fmla="*/ 14573 w 7392542"/>
              <a:gd name="connsiteY1" fmla="*/ 2725484 h 4539805"/>
              <a:gd name="connsiteX2" fmla="*/ 254318 w 7392542"/>
              <a:gd name="connsiteY2" fmla="*/ 2267998 h 4539805"/>
              <a:gd name="connsiteX3" fmla="*/ 513398 w 7392542"/>
              <a:gd name="connsiteY3" fmla="*/ 1988630 h 4539805"/>
              <a:gd name="connsiteX4" fmla="*/ 552450 w 7392542"/>
              <a:gd name="connsiteY4" fmla="*/ 1946053 h 4539805"/>
              <a:gd name="connsiteX5" fmla="*/ 568738 w 7392542"/>
              <a:gd name="connsiteY5" fmla="*/ 1880045 h 4539805"/>
              <a:gd name="connsiteX6" fmla="*/ 524923 w 7392542"/>
              <a:gd name="connsiteY6" fmla="*/ 1358741 h 4539805"/>
              <a:gd name="connsiteX7" fmla="*/ 649224 w 7392542"/>
              <a:gd name="connsiteY7" fmla="*/ 915924 h 4539805"/>
              <a:gd name="connsiteX8" fmla="*/ 762857 w 7392542"/>
              <a:gd name="connsiteY8" fmla="*/ 787337 h 4539805"/>
              <a:gd name="connsiteX9" fmla="*/ 888302 w 7392542"/>
              <a:gd name="connsiteY9" fmla="*/ 799814 h 4539805"/>
              <a:gd name="connsiteX10" fmla="*/ 934974 w 7392542"/>
              <a:gd name="connsiteY10" fmla="*/ 868871 h 4539805"/>
              <a:gd name="connsiteX11" fmla="*/ 1069277 w 7392542"/>
              <a:gd name="connsiteY11" fmla="*/ 1418273 h 4539805"/>
              <a:gd name="connsiteX12" fmla="*/ 891731 w 7392542"/>
              <a:gd name="connsiteY12" fmla="*/ 1977581 h 4539805"/>
              <a:gd name="connsiteX13" fmla="*/ 842391 w 7392542"/>
              <a:gd name="connsiteY13" fmla="*/ 2057876 h 4539805"/>
              <a:gd name="connsiteX14" fmla="*/ 847058 w 7392542"/>
              <a:gd name="connsiteY14" fmla="*/ 2063687 h 4539805"/>
              <a:gd name="connsiteX15" fmla="*/ 873252 w 7392542"/>
              <a:gd name="connsiteY15" fmla="*/ 2056257 h 4539805"/>
              <a:gd name="connsiteX16" fmla="*/ 1794986 w 7392542"/>
              <a:gd name="connsiteY16" fmla="*/ 1967484 h 4539805"/>
              <a:gd name="connsiteX17" fmla="*/ 1903571 w 7392542"/>
              <a:gd name="connsiteY17" fmla="*/ 1982534 h 4539805"/>
              <a:gd name="connsiteX18" fmla="*/ 1947672 w 7392542"/>
              <a:gd name="connsiteY18" fmla="*/ 1943862 h 4539805"/>
              <a:gd name="connsiteX19" fmla="*/ 1952530 w 7392542"/>
              <a:gd name="connsiteY19" fmla="*/ 1689830 h 4539805"/>
              <a:gd name="connsiteX20" fmla="*/ 1957007 w 7392542"/>
              <a:gd name="connsiteY20" fmla="*/ 1635824 h 4539805"/>
              <a:gd name="connsiteX21" fmla="*/ 1964817 w 7392542"/>
              <a:gd name="connsiteY21" fmla="*/ 1633633 h 4539805"/>
              <a:gd name="connsiteX22" fmla="*/ 1979295 w 7392542"/>
              <a:gd name="connsiteY22" fmla="*/ 1667732 h 4539805"/>
              <a:gd name="connsiteX23" fmla="*/ 2029016 w 7392542"/>
              <a:gd name="connsiteY23" fmla="*/ 1766697 h 4539805"/>
              <a:gd name="connsiteX24" fmla="*/ 2126933 w 7392542"/>
              <a:gd name="connsiteY24" fmla="*/ 1872710 h 4539805"/>
              <a:gd name="connsiteX25" fmla="*/ 2200847 w 7392542"/>
              <a:gd name="connsiteY25" fmla="*/ 2016347 h 4539805"/>
              <a:gd name="connsiteX26" fmla="*/ 2238375 w 7392542"/>
              <a:gd name="connsiteY26" fmla="*/ 2050066 h 4539805"/>
              <a:gd name="connsiteX27" fmla="*/ 2490978 w 7392542"/>
              <a:gd name="connsiteY27" fmla="*/ 2110169 h 4539805"/>
              <a:gd name="connsiteX28" fmla="*/ 2581275 w 7392542"/>
              <a:gd name="connsiteY28" fmla="*/ 2129981 h 4539805"/>
              <a:gd name="connsiteX29" fmla="*/ 2598420 w 7392542"/>
              <a:gd name="connsiteY29" fmla="*/ 1996916 h 4539805"/>
              <a:gd name="connsiteX30" fmla="*/ 2607659 w 7392542"/>
              <a:gd name="connsiteY30" fmla="*/ 1995964 h 4539805"/>
              <a:gd name="connsiteX31" fmla="*/ 2619375 w 7392542"/>
              <a:gd name="connsiteY31" fmla="*/ 2022253 h 4539805"/>
              <a:gd name="connsiteX32" fmla="*/ 2628805 w 7392542"/>
              <a:gd name="connsiteY32" fmla="*/ 2067401 h 4539805"/>
              <a:gd name="connsiteX33" fmla="*/ 2727103 w 7392542"/>
              <a:gd name="connsiteY33" fmla="*/ 2174843 h 4539805"/>
              <a:gd name="connsiteX34" fmla="*/ 3190970 w 7392542"/>
              <a:gd name="connsiteY34" fmla="*/ 2290667 h 4539805"/>
              <a:gd name="connsiteX35" fmla="*/ 3275171 w 7392542"/>
              <a:gd name="connsiteY35" fmla="*/ 2281333 h 4539805"/>
              <a:gd name="connsiteX36" fmla="*/ 3414427 w 7392542"/>
              <a:gd name="connsiteY36" fmla="*/ 2248853 h 4539805"/>
              <a:gd name="connsiteX37" fmla="*/ 3454527 w 7392542"/>
              <a:gd name="connsiteY37" fmla="*/ 2244281 h 4539805"/>
              <a:gd name="connsiteX38" fmla="*/ 3490817 w 7392542"/>
              <a:gd name="connsiteY38" fmla="*/ 2201990 h 4539805"/>
              <a:gd name="connsiteX39" fmla="*/ 3494532 w 7392542"/>
              <a:gd name="connsiteY39" fmla="*/ 1751648 h 4539805"/>
              <a:gd name="connsiteX40" fmla="*/ 3498723 w 7392542"/>
              <a:gd name="connsiteY40" fmla="*/ 1506379 h 4539805"/>
              <a:gd name="connsiteX41" fmla="*/ 3509486 w 7392542"/>
              <a:gd name="connsiteY41" fmla="*/ 1474946 h 4539805"/>
              <a:gd name="connsiteX42" fmla="*/ 3590068 w 7392542"/>
              <a:gd name="connsiteY42" fmla="*/ 1647730 h 4539805"/>
              <a:gd name="connsiteX43" fmla="*/ 3733705 w 7392542"/>
              <a:gd name="connsiteY43" fmla="*/ 1790319 h 4539805"/>
              <a:gd name="connsiteX44" fmla="*/ 3749707 w 7392542"/>
              <a:gd name="connsiteY44" fmla="*/ 1750505 h 4539805"/>
              <a:gd name="connsiteX45" fmla="*/ 3841528 w 7392542"/>
              <a:gd name="connsiteY45" fmla="*/ 1398937 h 4539805"/>
              <a:gd name="connsiteX46" fmla="*/ 4224433 w 7392542"/>
              <a:gd name="connsiteY46" fmla="*/ 858679 h 4539805"/>
              <a:gd name="connsiteX47" fmla="*/ 4585812 w 7392542"/>
              <a:gd name="connsiteY47" fmla="*/ 737140 h 4539805"/>
              <a:gd name="connsiteX48" fmla="*/ 4777359 w 7392542"/>
              <a:gd name="connsiteY48" fmla="*/ 759143 h 4539805"/>
              <a:gd name="connsiteX49" fmla="*/ 4815459 w 7392542"/>
              <a:gd name="connsiteY49" fmla="*/ 729425 h 4539805"/>
              <a:gd name="connsiteX50" fmla="*/ 4822317 w 7392542"/>
              <a:gd name="connsiteY50" fmla="*/ 492728 h 4539805"/>
              <a:gd name="connsiteX51" fmla="*/ 4825651 w 7392542"/>
              <a:gd name="connsiteY51" fmla="*/ 457010 h 4539805"/>
              <a:gd name="connsiteX52" fmla="*/ 4834890 w 7392542"/>
              <a:gd name="connsiteY52" fmla="*/ 455105 h 4539805"/>
              <a:gd name="connsiteX53" fmla="*/ 4850035 w 7392542"/>
              <a:gd name="connsiteY53" fmla="*/ 491776 h 4539805"/>
              <a:gd name="connsiteX54" fmla="*/ 4915853 w 7392542"/>
              <a:gd name="connsiteY54" fmla="*/ 632936 h 4539805"/>
              <a:gd name="connsiteX55" fmla="*/ 5011293 w 7392542"/>
              <a:gd name="connsiteY55" fmla="*/ 733330 h 4539805"/>
              <a:gd name="connsiteX56" fmla="*/ 5110544 w 7392542"/>
              <a:gd name="connsiteY56" fmla="*/ 863537 h 4539805"/>
              <a:gd name="connsiteX57" fmla="*/ 5143405 w 7392542"/>
              <a:gd name="connsiteY57" fmla="*/ 893445 h 4539805"/>
              <a:gd name="connsiteX58" fmla="*/ 5455444 w 7392542"/>
              <a:gd name="connsiteY58" fmla="*/ 942689 h 4539805"/>
              <a:gd name="connsiteX59" fmla="*/ 5713857 w 7392542"/>
              <a:gd name="connsiteY59" fmla="*/ 821817 h 4539805"/>
              <a:gd name="connsiteX60" fmla="*/ 5947887 w 7392542"/>
              <a:gd name="connsiteY60" fmla="*/ 571881 h 4539805"/>
              <a:gd name="connsiteX61" fmla="*/ 5971032 w 7392542"/>
              <a:gd name="connsiteY61" fmla="*/ 499586 h 4539805"/>
              <a:gd name="connsiteX62" fmla="*/ 5973794 w 7392542"/>
              <a:gd name="connsiteY62" fmla="*/ 381381 h 4539805"/>
              <a:gd name="connsiteX63" fmla="*/ 5983129 w 7392542"/>
              <a:gd name="connsiteY63" fmla="*/ 335852 h 4539805"/>
              <a:gd name="connsiteX64" fmla="*/ 5994464 w 7392542"/>
              <a:gd name="connsiteY64" fmla="*/ 334994 h 4539805"/>
              <a:gd name="connsiteX65" fmla="*/ 6011323 w 7392542"/>
              <a:gd name="connsiteY65" fmla="*/ 395764 h 4539805"/>
              <a:gd name="connsiteX66" fmla="*/ 6014752 w 7392542"/>
              <a:gd name="connsiteY66" fmla="*/ 418433 h 4539805"/>
              <a:gd name="connsiteX67" fmla="*/ 6029992 w 7392542"/>
              <a:gd name="connsiteY67" fmla="*/ 437293 h 4539805"/>
              <a:gd name="connsiteX68" fmla="*/ 6049614 w 7392542"/>
              <a:gd name="connsiteY68" fmla="*/ 425196 h 4539805"/>
              <a:gd name="connsiteX69" fmla="*/ 6125147 w 7392542"/>
              <a:gd name="connsiteY69" fmla="*/ 323183 h 4539805"/>
              <a:gd name="connsiteX70" fmla="*/ 6258401 w 7392542"/>
              <a:gd name="connsiteY70" fmla="*/ 171545 h 4539805"/>
              <a:gd name="connsiteX71" fmla="*/ 6605112 w 7392542"/>
              <a:gd name="connsiteY71" fmla="*/ 4763 h 4539805"/>
              <a:gd name="connsiteX72" fmla="*/ 6624447 w 7392542"/>
              <a:gd name="connsiteY72" fmla="*/ 0 h 4539805"/>
              <a:gd name="connsiteX73" fmla="*/ 6745701 w 7392542"/>
              <a:gd name="connsiteY73" fmla="*/ 0 h 4539805"/>
              <a:gd name="connsiteX74" fmla="*/ 6898862 w 7392542"/>
              <a:gd name="connsiteY74" fmla="*/ 24384 h 4539805"/>
              <a:gd name="connsiteX75" fmla="*/ 6958775 w 7392542"/>
              <a:gd name="connsiteY75" fmla="*/ 71438 h 4539805"/>
              <a:gd name="connsiteX76" fmla="*/ 7166896 w 7392542"/>
              <a:gd name="connsiteY76" fmla="*/ 508445 h 4539805"/>
              <a:gd name="connsiteX77" fmla="*/ 7392543 w 7392542"/>
              <a:gd name="connsiteY77" fmla="*/ 987552 h 4539805"/>
              <a:gd name="connsiteX78" fmla="*/ 7392543 w 7392542"/>
              <a:gd name="connsiteY78" fmla="*/ 1010698 h 4539805"/>
              <a:gd name="connsiteX79" fmla="*/ 7307485 w 7392542"/>
              <a:gd name="connsiteY79" fmla="*/ 1007936 h 4539805"/>
              <a:gd name="connsiteX80" fmla="*/ 7086600 w 7392542"/>
              <a:gd name="connsiteY80" fmla="*/ 992981 h 4539805"/>
              <a:gd name="connsiteX81" fmla="*/ 6774276 w 7392542"/>
              <a:gd name="connsiteY81" fmla="*/ 1118807 h 4539805"/>
              <a:gd name="connsiteX82" fmla="*/ 6588728 w 7392542"/>
              <a:gd name="connsiteY82" fmla="*/ 1323689 h 4539805"/>
              <a:gd name="connsiteX83" fmla="*/ 6433566 w 7392542"/>
              <a:gd name="connsiteY83" fmla="*/ 1542669 h 4539805"/>
              <a:gd name="connsiteX84" fmla="*/ 6104382 w 7392542"/>
              <a:gd name="connsiteY84" fmla="*/ 1862138 h 4539805"/>
              <a:gd name="connsiteX85" fmla="*/ 5650516 w 7392542"/>
              <a:gd name="connsiteY85" fmla="*/ 1904333 h 4539805"/>
              <a:gd name="connsiteX86" fmla="*/ 5348955 w 7392542"/>
              <a:gd name="connsiteY86" fmla="*/ 1788605 h 4539805"/>
              <a:gd name="connsiteX87" fmla="*/ 5290566 w 7392542"/>
              <a:gd name="connsiteY87" fmla="*/ 1771079 h 4539805"/>
              <a:gd name="connsiteX88" fmla="*/ 5285613 w 7392542"/>
              <a:gd name="connsiteY88" fmla="*/ 1834991 h 4539805"/>
              <a:gd name="connsiteX89" fmla="*/ 5280279 w 7392542"/>
              <a:gd name="connsiteY89" fmla="*/ 2083118 h 4539805"/>
              <a:gd name="connsiteX90" fmla="*/ 5071491 w 7392542"/>
              <a:gd name="connsiteY90" fmla="*/ 2264569 h 4539805"/>
              <a:gd name="connsiteX91" fmla="*/ 4972908 w 7392542"/>
              <a:gd name="connsiteY91" fmla="*/ 2179606 h 4539805"/>
              <a:gd name="connsiteX92" fmla="*/ 5185029 w 7392542"/>
              <a:gd name="connsiteY92" fmla="*/ 1926431 h 4539805"/>
              <a:gd name="connsiteX93" fmla="*/ 5254848 w 7392542"/>
              <a:gd name="connsiteY93" fmla="*/ 1929574 h 4539805"/>
              <a:gd name="connsiteX94" fmla="*/ 5253800 w 7392542"/>
              <a:gd name="connsiteY94" fmla="*/ 1773555 h 4539805"/>
              <a:gd name="connsiteX95" fmla="*/ 5230940 w 7392542"/>
              <a:gd name="connsiteY95" fmla="*/ 1752791 h 4539805"/>
              <a:gd name="connsiteX96" fmla="*/ 4759357 w 7392542"/>
              <a:gd name="connsiteY96" fmla="*/ 1806035 h 4539805"/>
              <a:gd name="connsiteX97" fmla="*/ 4327303 w 7392542"/>
              <a:gd name="connsiteY97" fmla="*/ 2369725 h 4539805"/>
              <a:gd name="connsiteX98" fmla="*/ 4203478 w 7392542"/>
              <a:gd name="connsiteY98" fmla="*/ 2844070 h 4539805"/>
              <a:gd name="connsiteX99" fmla="*/ 4211193 w 7392542"/>
              <a:gd name="connsiteY99" fmla="*/ 2884361 h 4539805"/>
              <a:gd name="connsiteX100" fmla="*/ 4166997 w 7392542"/>
              <a:gd name="connsiteY100" fmla="*/ 3232690 h 4539805"/>
              <a:gd name="connsiteX101" fmla="*/ 4159282 w 7392542"/>
              <a:gd name="connsiteY101" fmla="*/ 3241167 h 4539805"/>
              <a:gd name="connsiteX102" fmla="*/ 4146804 w 7392542"/>
              <a:gd name="connsiteY102" fmla="*/ 3247072 h 4539805"/>
              <a:gd name="connsiteX103" fmla="*/ 4167473 w 7392542"/>
              <a:gd name="connsiteY103" fmla="*/ 3199829 h 4539805"/>
              <a:gd name="connsiteX104" fmla="*/ 4197954 w 7392542"/>
              <a:gd name="connsiteY104" fmla="*/ 2984564 h 4539805"/>
              <a:gd name="connsiteX105" fmla="*/ 4174046 w 7392542"/>
              <a:gd name="connsiteY105" fmla="*/ 2931509 h 4539805"/>
              <a:gd name="connsiteX106" fmla="*/ 4154424 w 7392542"/>
              <a:gd name="connsiteY106" fmla="*/ 2965133 h 4539805"/>
              <a:gd name="connsiteX107" fmla="*/ 3982403 w 7392542"/>
              <a:gd name="connsiteY107" fmla="*/ 3200876 h 4539805"/>
              <a:gd name="connsiteX108" fmla="*/ 3964877 w 7392542"/>
              <a:gd name="connsiteY108" fmla="*/ 3239453 h 4539805"/>
              <a:gd name="connsiteX109" fmla="*/ 3961638 w 7392542"/>
              <a:gd name="connsiteY109" fmla="*/ 3357753 h 4539805"/>
              <a:gd name="connsiteX110" fmla="*/ 3908870 w 7392542"/>
              <a:gd name="connsiteY110" fmla="*/ 3466052 h 4539805"/>
              <a:gd name="connsiteX111" fmla="*/ 3690176 w 7392542"/>
              <a:gd name="connsiteY111" fmla="*/ 3529870 h 4539805"/>
              <a:gd name="connsiteX112" fmla="*/ 3638169 w 7392542"/>
              <a:gd name="connsiteY112" fmla="*/ 3378518 h 4539805"/>
              <a:gd name="connsiteX113" fmla="*/ 3719417 w 7392542"/>
              <a:gd name="connsiteY113" fmla="*/ 3310509 h 4539805"/>
              <a:gd name="connsiteX114" fmla="*/ 3757327 w 7392542"/>
              <a:gd name="connsiteY114" fmla="*/ 3287173 h 4539805"/>
              <a:gd name="connsiteX115" fmla="*/ 3737896 w 7392542"/>
              <a:gd name="connsiteY115" fmla="*/ 3280505 h 4539805"/>
              <a:gd name="connsiteX116" fmla="*/ 3165824 w 7392542"/>
              <a:gd name="connsiteY116" fmla="*/ 3165443 h 4539805"/>
              <a:gd name="connsiteX117" fmla="*/ 2547176 w 7392542"/>
              <a:gd name="connsiteY117" fmla="*/ 3012377 h 4539805"/>
              <a:gd name="connsiteX118" fmla="*/ 2457069 w 7392542"/>
              <a:gd name="connsiteY118" fmla="*/ 3015615 h 4539805"/>
              <a:gd name="connsiteX119" fmla="*/ 2271332 w 7392542"/>
              <a:gd name="connsiteY119" fmla="*/ 2969514 h 4539805"/>
              <a:gd name="connsiteX120" fmla="*/ 2249615 w 7392542"/>
              <a:gd name="connsiteY120" fmla="*/ 2957989 h 4539805"/>
              <a:gd name="connsiteX121" fmla="*/ 1561243 w 7392542"/>
              <a:gd name="connsiteY121" fmla="*/ 2980754 h 4539805"/>
              <a:gd name="connsiteX122" fmla="*/ 1378458 w 7392542"/>
              <a:gd name="connsiteY122" fmla="*/ 3033903 h 4539805"/>
              <a:gd name="connsiteX123" fmla="*/ 1346264 w 7392542"/>
              <a:gd name="connsiteY123" fmla="*/ 3071527 h 4539805"/>
              <a:gd name="connsiteX124" fmla="*/ 1038415 w 7392542"/>
              <a:gd name="connsiteY124" fmla="*/ 3578543 h 4539805"/>
              <a:gd name="connsiteX125" fmla="*/ 1001459 w 7392542"/>
              <a:gd name="connsiteY125" fmla="*/ 3658934 h 4539805"/>
              <a:gd name="connsiteX126" fmla="*/ 1053751 w 7392542"/>
              <a:gd name="connsiteY126" fmla="*/ 3907346 h 4539805"/>
              <a:gd name="connsiteX127" fmla="*/ 1084612 w 7392542"/>
              <a:gd name="connsiteY127" fmla="*/ 4207574 h 4539805"/>
              <a:gd name="connsiteX128" fmla="*/ 772478 w 7392542"/>
              <a:gd name="connsiteY128" fmla="*/ 4533138 h 4539805"/>
              <a:gd name="connsiteX129" fmla="*/ 745046 w 7392542"/>
              <a:gd name="connsiteY129" fmla="*/ 4539806 h 4539805"/>
              <a:gd name="connsiteX130" fmla="*/ 641128 w 7392542"/>
              <a:gd name="connsiteY130" fmla="*/ 4539806 h 4539805"/>
              <a:gd name="connsiteX131" fmla="*/ 613220 w 7392542"/>
              <a:gd name="connsiteY131" fmla="*/ 4533519 h 4539805"/>
              <a:gd name="connsiteX132" fmla="*/ 441389 w 7392542"/>
              <a:gd name="connsiteY132" fmla="*/ 4469511 h 4539805"/>
              <a:gd name="connsiteX133" fmla="*/ 379190 w 7392542"/>
              <a:gd name="connsiteY133" fmla="*/ 4020503 h 4539805"/>
              <a:gd name="connsiteX134" fmla="*/ 679895 w 7392542"/>
              <a:gd name="connsiteY134" fmla="*/ 4027837 h 4539805"/>
              <a:gd name="connsiteX135" fmla="*/ 726758 w 7392542"/>
              <a:gd name="connsiteY135" fmla="*/ 4161949 h 4539805"/>
              <a:gd name="connsiteX136" fmla="*/ 555403 w 7392542"/>
              <a:gd name="connsiteY136" fmla="*/ 4377023 h 4539805"/>
              <a:gd name="connsiteX137" fmla="*/ 531590 w 7392542"/>
              <a:gd name="connsiteY137" fmla="*/ 4389882 h 4539805"/>
              <a:gd name="connsiteX138" fmla="*/ 545211 w 7392542"/>
              <a:gd name="connsiteY138" fmla="*/ 4413504 h 4539805"/>
              <a:gd name="connsiteX139" fmla="*/ 749332 w 7392542"/>
              <a:gd name="connsiteY139" fmla="*/ 4465606 h 4539805"/>
              <a:gd name="connsiteX140" fmla="*/ 1015937 w 7392542"/>
              <a:gd name="connsiteY140" fmla="*/ 4152614 h 4539805"/>
              <a:gd name="connsiteX141" fmla="*/ 990314 w 7392542"/>
              <a:gd name="connsiteY141" fmla="*/ 3941540 h 4539805"/>
              <a:gd name="connsiteX142" fmla="*/ 935069 w 7392542"/>
              <a:gd name="connsiteY142" fmla="*/ 3682175 h 4539805"/>
              <a:gd name="connsiteX143" fmla="*/ 889921 w 7392542"/>
              <a:gd name="connsiteY143" fmla="*/ 3646361 h 4539805"/>
              <a:gd name="connsiteX144" fmla="*/ 749237 w 7392542"/>
              <a:gd name="connsiteY144" fmla="*/ 3659791 h 4539805"/>
              <a:gd name="connsiteX145" fmla="*/ 29909 w 7392542"/>
              <a:gd name="connsiteY145" fmla="*/ 3109436 h 4539805"/>
              <a:gd name="connsiteX146" fmla="*/ 95 w 7392542"/>
              <a:gd name="connsiteY146" fmla="*/ 2957227 h 4539805"/>
              <a:gd name="connsiteX147" fmla="*/ 0 w 7392542"/>
              <a:gd name="connsiteY147" fmla="*/ 2813018 h 4539805"/>
              <a:gd name="connsiteX148" fmla="*/ 4025646 w 7392542"/>
              <a:gd name="connsiteY148" fmla="*/ 2666238 h 4539805"/>
              <a:gd name="connsiteX149" fmla="*/ 4059174 w 7392542"/>
              <a:gd name="connsiteY149" fmla="*/ 2573655 h 4539805"/>
              <a:gd name="connsiteX150" fmla="*/ 4146614 w 7392542"/>
              <a:gd name="connsiteY150" fmla="*/ 2229803 h 4539805"/>
              <a:gd name="connsiteX151" fmla="*/ 4389597 w 7392542"/>
              <a:gd name="connsiteY151" fmla="*/ 1728692 h 4539805"/>
              <a:gd name="connsiteX152" fmla="*/ 4791551 w 7392542"/>
              <a:gd name="connsiteY152" fmla="*/ 1471613 h 4539805"/>
              <a:gd name="connsiteX153" fmla="*/ 5182172 w 7392542"/>
              <a:gd name="connsiteY153" fmla="*/ 1492282 h 4539805"/>
              <a:gd name="connsiteX154" fmla="*/ 5256277 w 7392542"/>
              <a:gd name="connsiteY154" fmla="*/ 1510189 h 4539805"/>
              <a:gd name="connsiteX155" fmla="*/ 5256753 w 7392542"/>
              <a:gd name="connsiteY155" fmla="*/ 1409700 h 4539805"/>
              <a:gd name="connsiteX156" fmla="*/ 5214462 w 7392542"/>
              <a:gd name="connsiteY156" fmla="*/ 1345406 h 4539805"/>
              <a:gd name="connsiteX157" fmla="*/ 4972812 w 7392542"/>
              <a:gd name="connsiteY157" fmla="*/ 1268159 h 4539805"/>
              <a:gd name="connsiteX158" fmla="*/ 4884420 w 7392542"/>
              <a:gd name="connsiteY158" fmla="*/ 1255776 h 4539805"/>
              <a:gd name="connsiteX159" fmla="*/ 4849559 w 7392542"/>
              <a:gd name="connsiteY159" fmla="*/ 1287399 h 4539805"/>
              <a:gd name="connsiteX160" fmla="*/ 4798505 w 7392542"/>
              <a:gd name="connsiteY160" fmla="*/ 1411891 h 4539805"/>
              <a:gd name="connsiteX161" fmla="*/ 4631055 w 7392542"/>
              <a:gd name="connsiteY161" fmla="*/ 1487138 h 4539805"/>
              <a:gd name="connsiteX162" fmla="*/ 4552379 w 7392542"/>
              <a:gd name="connsiteY162" fmla="*/ 1474470 h 4539805"/>
              <a:gd name="connsiteX163" fmla="*/ 4497896 w 7392542"/>
              <a:gd name="connsiteY163" fmla="*/ 1388840 h 4539805"/>
              <a:gd name="connsiteX164" fmla="*/ 4497896 w 7392542"/>
              <a:gd name="connsiteY164" fmla="*/ 1353026 h 4539805"/>
              <a:gd name="connsiteX165" fmla="*/ 4463987 w 7392542"/>
              <a:gd name="connsiteY165" fmla="*/ 1372553 h 4539805"/>
              <a:gd name="connsiteX166" fmla="*/ 4131183 w 7392542"/>
              <a:gd name="connsiteY166" fmla="*/ 1809655 h 4539805"/>
              <a:gd name="connsiteX167" fmla="*/ 4014026 w 7392542"/>
              <a:gd name="connsiteY167" fmla="*/ 2228850 h 4539805"/>
              <a:gd name="connsiteX168" fmla="*/ 3856101 w 7392542"/>
              <a:gd name="connsiteY168" fmla="*/ 2616708 h 4539805"/>
              <a:gd name="connsiteX169" fmla="*/ 3559588 w 7392542"/>
              <a:gd name="connsiteY169" fmla="*/ 2796730 h 4539805"/>
              <a:gd name="connsiteX170" fmla="*/ 3315748 w 7392542"/>
              <a:gd name="connsiteY170" fmla="*/ 2785682 h 4539805"/>
              <a:gd name="connsiteX171" fmla="*/ 2889409 w 7392542"/>
              <a:gd name="connsiteY171" fmla="*/ 2672144 h 4539805"/>
              <a:gd name="connsiteX172" fmla="*/ 2846451 w 7392542"/>
              <a:gd name="connsiteY172" fmla="*/ 2686717 h 4539805"/>
              <a:gd name="connsiteX173" fmla="*/ 2808351 w 7392542"/>
              <a:gd name="connsiteY173" fmla="*/ 2738057 h 4539805"/>
              <a:gd name="connsiteX174" fmla="*/ 2820543 w 7392542"/>
              <a:gd name="connsiteY174" fmla="*/ 2693575 h 4539805"/>
              <a:gd name="connsiteX175" fmla="*/ 2803398 w 7392542"/>
              <a:gd name="connsiteY175" fmla="*/ 2652808 h 4539805"/>
              <a:gd name="connsiteX176" fmla="*/ 2669953 w 7392542"/>
              <a:gd name="connsiteY176" fmla="*/ 2616137 h 4539805"/>
              <a:gd name="connsiteX177" fmla="*/ 2616613 w 7392542"/>
              <a:gd name="connsiteY177" fmla="*/ 2607278 h 4539805"/>
              <a:gd name="connsiteX178" fmla="*/ 2622042 w 7392542"/>
              <a:gd name="connsiteY178" fmla="*/ 2732913 h 4539805"/>
              <a:gd name="connsiteX179" fmla="*/ 2663762 w 7392542"/>
              <a:gd name="connsiteY179" fmla="*/ 2784253 h 4539805"/>
              <a:gd name="connsiteX180" fmla="*/ 3325178 w 7392542"/>
              <a:gd name="connsiteY180" fmla="*/ 2967704 h 4539805"/>
              <a:gd name="connsiteX181" fmla="*/ 3659124 w 7392542"/>
              <a:gd name="connsiteY181" fmla="*/ 3003233 h 4539805"/>
              <a:gd name="connsiteX182" fmla="*/ 3920014 w 7392542"/>
              <a:gd name="connsiteY182" fmla="*/ 2852642 h 4539805"/>
              <a:gd name="connsiteX183" fmla="*/ 3933349 w 7392542"/>
              <a:gd name="connsiteY183" fmla="*/ 2807399 h 4539805"/>
              <a:gd name="connsiteX184" fmla="*/ 3935159 w 7392542"/>
              <a:gd name="connsiteY184" fmla="*/ 2559082 h 4539805"/>
              <a:gd name="connsiteX185" fmla="*/ 3939635 w 7392542"/>
              <a:gd name="connsiteY185" fmla="*/ 2506313 h 4539805"/>
              <a:gd name="connsiteX186" fmla="*/ 3949160 w 7392542"/>
              <a:gd name="connsiteY186" fmla="*/ 2504313 h 4539805"/>
              <a:gd name="connsiteX187" fmla="*/ 4025646 w 7392542"/>
              <a:gd name="connsiteY187" fmla="*/ 2666238 h 4539805"/>
              <a:gd name="connsiteX188" fmla="*/ 2878170 w 7392542"/>
              <a:gd name="connsiteY188" fmla="*/ 2624900 h 4539805"/>
              <a:gd name="connsiteX189" fmla="*/ 2917984 w 7392542"/>
              <a:gd name="connsiteY189" fmla="*/ 2640235 h 4539805"/>
              <a:gd name="connsiteX190" fmla="*/ 3199638 w 7392542"/>
              <a:gd name="connsiteY190" fmla="*/ 2725007 h 4539805"/>
              <a:gd name="connsiteX191" fmla="*/ 3515678 w 7392542"/>
              <a:gd name="connsiteY191" fmla="*/ 2767203 h 4539805"/>
              <a:gd name="connsiteX192" fmla="*/ 3812858 w 7392542"/>
              <a:gd name="connsiteY192" fmla="*/ 2610136 h 4539805"/>
              <a:gd name="connsiteX193" fmla="*/ 3949732 w 7392542"/>
              <a:gd name="connsiteY193" fmla="*/ 2322576 h 4539805"/>
              <a:gd name="connsiteX194" fmla="*/ 4037076 w 7392542"/>
              <a:gd name="connsiteY194" fmla="*/ 1981772 h 4539805"/>
              <a:gd name="connsiteX195" fmla="*/ 4317778 w 7392542"/>
              <a:gd name="connsiteY195" fmla="*/ 1447419 h 4539805"/>
              <a:gd name="connsiteX196" fmla="*/ 4705636 w 7392542"/>
              <a:gd name="connsiteY196" fmla="*/ 1227296 h 4539805"/>
              <a:gd name="connsiteX197" fmla="*/ 4790885 w 7392542"/>
              <a:gd name="connsiteY197" fmla="*/ 1212914 h 4539805"/>
              <a:gd name="connsiteX198" fmla="*/ 4818031 w 7392542"/>
              <a:gd name="connsiteY198" fmla="*/ 1181862 h 4539805"/>
              <a:gd name="connsiteX199" fmla="*/ 4817174 w 7392542"/>
              <a:gd name="connsiteY199" fmla="*/ 1049369 h 4539805"/>
              <a:gd name="connsiteX200" fmla="*/ 4784503 w 7392542"/>
              <a:gd name="connsiteY200" fmla="*/ 1017175 h 4539805"/>
              <a:gd name="connsiteX201" fmla="*/ 4378357 w 7392542"/>
              <a:gd name="connsiteY201" fmla="*/ 1115949 h 4539805"/>
              <a:gd name="connsiteX202" fmla="*/ 3979831 w 7392542"/>
              <a:gd name="connsiteY202" fmla="*/ 1682020 h 4539805"/>
              <a:gd name="connsiteX203" fmla="*/ 3874484 w 7392542"/>
              <a:gd name="connsiteY203" fmla="*/ 2083689 h 4539805"/>
              <a:gd name="connsiteX204" fmla="*/ 3742087 w 7392542"/>
              <a:gd name="connsiteY204" fmla="*/ 2379917 h 4539805"/>
              <a:gd name="connsiteX205" fmla="*/ 3470053 w 7392542"/>
              <a:gd name="connsiteY205" fmla="*/ 2553843 h 4539805"/>
              <a:gd name="connsiteX206" fmla="*/ 3186398 w 7392542"/>
              <a:gd name="connsiteY206" fmla="*/ 2543270 h 4539805"/>
              <a:gd name="connsiteX207" fmla="*/ 2931414 w 7392542"/>
              <a:gd name="connsiteY207" fmla="*/ 2481548 h 4539805"/>
              <a:gd name="connsiteX208" fmla="*/ 2900363 w 7392542"/>
              <a:gd name="connsiteY208" fmla="*/ 2497931 h 4539805"/>
              <a:gd name="connsiteX209" fmla="*/ 2878170 w 7392542"/>
              <a:gd name="connsiteY209" fmla="*/ 2624900 h 4539805"/>
              <a:gd name="connsiteX210" fmla="*/ 712851 w 7392542"/>
              <a:gd name="connsiteY210" fmla="*/ 3391853 h 4539805"/>
              <a:gd name="connsiteX211" fmla="*/ 709136 w 7392542"/>
              <a:gd name="connsiteY211" fmla="*/ 3400711 h 4539805"/>
              <a:gd name="connsiteX212" fmla="*/ 662940 w 7392542"/>
              <a:gd name="connsiteY212" fmla="*/ 3392043 h 4539805"/>
              <a:gd name="connsiteX213" fmla="*/ 515207 w 7392542"/>
              <a:gd name="connsiteY213" fmla="*/ 3294412 h 4539805"/>
              <a:gd name="connsiteX214" fmla="*/ 545021 w 7392542"/>
              <a:gd name="connsiteY214" fmla="*/ 2713863 h 4539805"/>
              <a:gd name="connsiteX215" fmla="*/ 689896 w 7392542"/>
              <a:gd name="connsiteY215" fmla="*/ 2604802 h 4539805"/>
              <a:gd name="connsiteX216" fmla="*/ 711518 w 7392542"/>
              <a:gd name="connsiteY216" fmla="*/ 2565749 h 4539805"/>
              <a:gd name="connsiteX217" fmla="*/ 657130 w 7392542"/>
              <a:gd name="connsiteY217" fmla="*/ 2309051 h 4539805"/>
              <a:gd name="connsiteX218" fmla="*/ 611791 w 7392542"/>
              <a:gd name="connsiteY218" fmla="*/ 2297716 h 4539805"/>
              <a:gd name="connsiteX219" fmla="*/ 361093 w 7392542"/>
              <a:gd name="connsiteY219" fmla="*/ 2553081 h 4539805"/>
              <a:gd name="connsiteX220" fmla="*/ 205550 w 7392542"/>
              <a:gd name="connsiteY220" fmla="*/ 2797874 h 4539805"/>
              <a:gd name="connsiteX221" fmla="*/ 187643 w 7392542"/>
              <a:gd name="connsiteY221" fmla="*/ 3234023 h 4539805"/>
              <a:gd name="connsiteX222" fmla="*/ 864775 w 7392542"/>
              <a:gd name="connsiteY222" fmla="*/ 3577876 h 4539805"/>
              <a:gd name="connsiteX223" fmla="*/ 899827 w 7392542"/>
              <a:gd name="connsiteY223" fmla="*/ 3525488 h 4539805"/>
              <a:gd name="connsiteX224" fmla="*/ 771049 w 7392542"/>
              <a:gd name="connsiteY224" fmla="*/ 2871692 h 4539805"/>
              <a:gd name="connsiteX225" fmla="*/ 733615 w 7392542"/>
              <a:gd name="connsiteY225" fmla="*/ 2852452 h 4539805"/>
              <a:gd name="connsiteX226" fmla="*/ 604266 w 7392542"/>
              <a:gd name="connsiteY226" fmla="*/ 2947035 h 4539805"/>
              <a:gd name="connsiteX227" fmla="*/ 622268 w 7392542"/>
              <a:gd name="connsiteY227" fmla="*/ 3307461 h 4539805"/>
              <a:gd name="connsiteX228" fmla="*/ 712851 w 7392542"/>
              <a:gd name="connsiteY228" fmla="*/ 3391853 h 4539805"/>
              <a:gd name="connsiteX229" fmla="*/ 794480 w 7392542"/>
              <a:gd name="connsiteY229" fmla="*/ 2416969 h 4539805"/>
              <a:gd name="connsiteX230" fmla="*/ 823532 w 7392542"/>
              <a:gd name="connsiteY230" fmla="*/ 2366296 h 4539805"/>
              <a:gd name="connsiteX231" fmla="*/ 1531715 w 7392542"/>
              <a:gd name="connsiteY231" fmla="*/ 2189893 h 4539805"/>
              <a:gd name="connsiteX232" fmla="*/ 1911953 w 7392542"/>
              <a:gd name="connsiteY232" fmla="*/ 2206276 h 4539805"/>
              <a:gd name="connsiteX233" fmla="*/ 1949387 w 7392542"/>
              <a:gd name="connsiteY233" fmla="*/ 2173319 h 4539805"/>
              <a:gd name="connsiteX234" fmla="*/ 1949482 w 7392542"/>
              <a:gd name="connsiteY234" fmla="*/ 2063687 h 4539805"/>
              <a:gd name="connsiteX235" fmla="*/ 1913001 w 7392542"/>
              <a:gd name="connsiteY235" fmla="*/ 2022062 h 4539805"/>
              <a:gd name="connsiteX236" fmla="*/ 1548765 w 7392542"/>
              <a:gd name="connsiteY236" fmla="*/ 1984724 h 4539805"/>
              <a:gd name="connsiteX237" fmla="*/ 832199 w 7392542"/>
              <a:gd name="connsiteY237" fmla="*/ 2111597 h 4539805"/>
              <a:gd name="connsiteX238" fmla="*/ 737426 w 7392542"/>
              <a:gd name="connsiteY238" fmla="*/ 2179511 h 4539805"/>
              <a:gd name="connsiteX239" fmla="*/ 718090 w 7392542"/>
              <a:gd name="connsiteY239" fmla="*/ 2253615 h 4539805"/>
              <a:gd name="connsiteX240" fmla="*/ 772192 w 7392542"/>
              <a:gd name="connsiteY240" fmla="*/ 2534031 h 4539805"/>
              <a:gd name="connsiteX241" fmla="*/ 806863 w 7392542"/>
              <a:gd name="connsiteY241" fmla="*/ 2567940 h 4539805"/>
              <a:gd name="connsiteX242" fmla="*/ 898874 w 7392542"/>
              <a:gd name="connsiteY242" fmla="*/ 2573846 h 4539805"/>
              <a:gd name="connsiteX243" fmla="*/ 1052703 w 7392542"/>
              <a:gd name="connsiteY243" fmla="*/ 2553557 h 4539805"/>
              <a:gd name="connsiteX244" fmla="*/ 1484090 w 7392542"/>
              <a:gd name="connsiteY244" fmla="*/ 2441067 h 4539805"/>
              <a:gd name="connsiteX245" fmla="*/ 1667828 w 7392542"/>
              <a:gd name="connsiteY245" fmla="*/ 2422779 h 4539805"/>
              <a:gd name="connsiteX246" fmla="*/ 1694117 w 7392542"/>
              <a:gd name="connsiteY246" fmla="*/ 2399062 h 4539805"/>
              <a:gd name="connsiteX247" fmla="*/ 1801844 w 7392542"/>
              <a:gd name="connsiteY247" fmla="*/ 2270951 h 4539805"/>
              <a:gd name="connsiteX248" fmla="*/ 1891856 w 7392542"/>
              <a:gd name="connsiteY248" fmla="*/ 2249234 h 4539805"/>
              <a:gd name="connsiteX249" fmla="*/ 794480 w 7392542"/>
              <a:gd name="connsiteY249" fmla="*/ 2416969 h 4539805"/>
              <a:gd name="connsiteX250" fmla="*/ 3199448 w 7392542"/>
              <a:gd name="connsiteY250" fmla="*/ 2334387 h 4539805"/>
              <a:gd name="connsiteX251" fmla="*/ 2751391 w 7392542"/>
              <a:gd name="connsiteY251" fmla="*/ 2228279 h 4539805"/>
              <a:gd name="connsiteX252" fmla="*/ 2783396 w 7392542"/>
              <a:gd name="connsiteY252" fmla="*/ 2269427 h 4539805"/>
              <a:gd name="connsiteX253" fmla="*/ 2846356 w 7392542"/>
              <a:gd name="connsiteY253" fmla="*/ 2347722 h 4539805"/>
              <a:gd name="connsiteX254" fmla="*/ 3011234 w 7392542"/>
              <a:gd name="connsiteY254" fmla="*/ 2466594 h 4539805"/>
              <a:gd name="connsiteX255" fmla="*/ 3390995 w 7392542"/>
              <a:gd name="connsiteY255" fmla="*/ 2529459 h 4539805"/>
              <a:gd name="connsiteX256" fmla="*/ 3683318 w 7392542"/>
              <a:gd name="connsiteY256" fmla="*/ 2391728 h 4539805"/>
              <a:gd name="connsiteX257" fmla="*/ 3827526 w 7392542"/>
              <a:gd name="connsiteY257" fmla="*/ 2111312 h 4539805"/>
              <a:gd name="connsiteX258" fmla="*/ 3921633 w 7392542"/>
              <a:gd name="connsiteY258" fmla="*/ 1751362 h 4539805"/>
              <a:gd name="connsiteX259" fmla="*/ 4151853 w 7392542"/>
              <a:gd name="connsiteY259" fmla="*/ 1265968 h 4539805"/>
              <a:gd name="connsiteX260" fmla="*/ 4556379 w 7392542"/>
              <a:gd name="connsiteY260" fmla="*/ 998411 h 4539805"/>
              <a:gd name="connsiteX261" fmla="*/ 4791171 w 7392542"/>
              <a:gd name="connsiteY261" fmla="*/ 978122 h 4539805"/>
              <a:gd name="connsiteX262" fmla="*/ 4818126 w 7392542"/>
              <a:gd name="connsiteY262" fmla="*/ 954310 h 4539805"/>
              <a:gd name="connsiteX263" fmla="*/ 4814792 w 7392542"/>
              <a:gd name="connsiteY263" fmla="*/ 830675 h 4539805"/>
              <a:gd name="connsiteX264" fmla="*/ 4784979 w 7392542"/>
              <a:gd name="connsiteY264" fmla="*/ 801053 h 4539805"/>
              <a:gd name="connsiteX265" fmla="*/ 4327589 w 7392542"/>
              <a:gd name="connsiteY265" fmla="*/ 842105 h 4539805"/>
              <a:gd name="connsiteX266" fmla="*/ 3883057 w 7392542"/>
              <a:gd name="connsiteY266" fmla="*/ 1394746 h 4539805"/>
              <a:gd name="connsiteX267" fmla="*/ 3774662 w 7392542"/>
              <a:gd name="connsiteY267" fmla="*/ 1813560 h 4539805"/>
              <a:gd name="connsiteX268" fmla="*/ 3777520 w 7392542"/>
              <a:gd name="connsiteY268" fmla="*/ 1860995 h 4539805"/>
              <a:gd name="connsiteX269" fmla="*/ 3728657 w 7392542"/>
              <a:gd name="connsiteY269" fmla="*/ 2199227 h 4539805"/>
              <a:gd name="connsiteX270" fmla="*/ 3715988 w 7392542"/>
              <a:gd name="connsiteY270" fmla="*/ 2210943 h 4539805"/>
              <a:gd name="connsiteX271" fmla="*/ 3739801 w 7392542"/>
              <a:gd name="connsiteY271" fmla="*/ 2142649 h 4539805"/>
              <a:gd name="connsiteX272" fmla="*/ 3761232 w 7392542"/>
              <a:gd name="connsiteY272" fmla="*/ 1962436 h 4539805"/>
              <a:gd name="connsiteX273" fmla="*/ 3745897 w 7392542"/>
              <a:gd name="connsiteY273" fmla="*/ 1929098 h 4539805"/>
              <a:gd name="connsiteX274" fmla="*/ 3723989 w 7392542"/>
              <a:gd name="connsiteY274" fmla="*/ 1961483 h 4539805"/>
              <a:gd name="connsiteX275" fmla="*/ 3559874 w 7392542"/>
              <a:gd name="connsiteY275" fmla="*/ 2220087 h 4539805"/>
              <a:gd name="connsiteX276" fmla="*/ 3526346 w 7392542"/>
              <a:gd name="connsiteY276" fmla="*/ 2295335 h 4539805"/>
              <a:gd name="connsiteX277" fmla="*/ 3416903 w 7392542"/>
              <a:gd name="connsiteY277" fmla="*/ 2469928 h 4539805"/>
              <a:gd name="connsiteX278" fmla="*/ 3347276 w 7392542"/>
              <a:gd name="connsiteY278" fmla="*/ 2496788 h 4539805"/>
              <a:gd name="connsiteX279" fmla="*/ 3250787 w 7392542"/>
              <a:gd name="connsiteY279" fmla="*/ 2499551 h 4539805"/>
              <a:gd name="connsiteX280" fmla="*/ 3186398 w 7392542"/>
              <a:gd name="connsiteY280" fmla="*/ 2366486 h 4539805"/>
              <a:gd name="connsiteX281" fmla="*/ 3199448 w 7392542"/>
              <a:gd name="connsiteY281" fmla="*/ 2334387 h 4539805"/>
              <a:gd name="connsiteX282" fmla="*/ 6873240 w 7392542"/>
              <a:gd name="connsiteY282" fmla="*/ 513112 h 4539805"/>
              <a:gd name="connsiteX283" fmla="*/ 6745986 w 7392542"/>
              <a:gd name="connsiteY283" fmla="*/ 533781 h 4539805"/>
              <a:gd name="connsiteX284" fmla="*/ 6440615 w 7392542"/>
              <a:gd name="connsiteY284" fmla="*/ 750856 h 4539805"/>
              <a:gd name="connsiteX285" fmla="*/ 6209633 w 7392542"/>
              <a:gd name="connsiteY285" fmla="*/ 1064228 h 4539805"/>
              <a:gd name="connsiteX286" fmla="*/ 5940648 w 7392542"/>
              <a:gd name="connsiteY286" fmla="*/ 1343978 h 4539805"/>
              <a:gd name="connsiteX287" fmla="*/ 5418487 w 7392542"/>
              <a:gd name="connsiteY287" fmla="*/ 1425226 h 4539805"/>
              <a:gd name="connsiteX288" fmla="*/ 5311807 w 7392542"/>
              <a:gd name="connsiteY288" fmla="*/ 1389983 h 4539805"/>
              <a:gd name="connsiteX289" fmla="*/ 5283708 w 7392542"/>
              <a:gd name="connsiteY289" fmla="*/ 1408843 h 4539805"/>
              <a:gd name="connsiteX290" fmla="*/ 5284185 w 7392542"/>
              <a:gd name="connsiteY290" fmla="*/ 1500854 h 4539805"/>
              <a:gd name="connsiteX291" fmla="*/ 5309902 w 7392542"/>
              <a:gd name="connsiteY291" fmla="*/ 1537811 h 4539805"/>
              <a:gd name="connsiteX292" fmla="*/ 5539645 w 7392542"/>
              <a:gd name="connsiteY292" fmla="*/ 1630490 h 4539805"/>
              <a:gd name="connsiteX293" fmla="*/ 5875115 w 7392542"/>
              <a:gd name="connsiteY293" fmla="*/ 1639253 h 4539805"/>
              <a:gd name="connsiteX294" fmla="*/ 6158294 w 7392542"/>
              <a:gd name="connsiteY294" fmla="*/ 1441228 h 4539805"/>
              <a:gd name="connsiteX295" fmla="*/ 6411944 w 7392542"/>
              <a:gd name="connsiteY295" fmla="*/ 1109186 h 4539805"/>
              <a:gd name="connsiteX296" fmla="*/ 6860477 w 7392542"/>
              <a:gd name="connsiteY296" fmla="*/ 734187 h 4539805"/>
              <a:gd name="connsiteX297" fmla="*/ 6872669 w 7392542"/>
              <a:gd name="connsiteY297" fmla="*/ 715804 h 4539805"/>
              <a:gd name="connsiteX298" fmla="*/ 6873240 w 7392542"/>
              <a:gd name="connsiteY298" fmla="*/ 513112 h 4539805"/>
              <a:gd name="connsiteX299" fmla="*/ 6674549 w 7392542"/>
              <a:gd name="connsiteY299" fmla="*/ 875919 h 4539805"/>
              <a:gd name="connsiteX300" fmla="*/ 6643497 w 7392542"/>
              <a:gd name="connsiteY300" fmla="*/ 896112 h 4539805"/>
              <a:gd name="connsiteX301" fmla="*/ 6504242 w 7392542"/>
              <a:gd name="connsiteY301" fmla="*/ 1049750 h 4539805"/>
              <a:gd name="connsiteX302" fmla="*/ 6260211 w 7392542"/>
              <a:gd name="connsiteY302" fmla="*/ 1382554 h 4539805"/>
              <a:gd name="connsiteX303" fmla="*/ 5913406 w 7392542"/>
              <a:gd name="connsiteY303" fmla="*/ 1662208 h 4539805"/>
              <a:gd name="connsiteX304" fmla="*/ 5774912 w 7392542"/>
              <a:gd name="connsiteY304" fmla="*/ 1697736 h 4539805"/>
              <a:gd name="connsiteX305" fmla="*/ 5462778 w 7392542"/>
              <a:gd name="connsiteY305" fmla="*/ 1641062 h 4539805"/>
              <a:gd name="connsiteX306" fmla="*/ 5316189 w 7392542"/>
              <a:gd name="connsiteY306" fmla="*/ 1580579 h 4539805"/>
              <a:gd name="connsiteX307" fmla="*/ 5283136 w 7392542"/>
              <a:gd name="connsiteY307" fmla="*/ 1601819 h 4539805"/>
              <a:gd name="connsiteX308" fmla="*/ 5283327 w 7392542"/>
              <a:gd name="connsiteY308" fmla="*/ 1694021 h 4539805"/>
              <a:gd name="connsiteX309" fmla="*/ 5315426 w 7392542"/>
              <a:gd name="connsiteY309" fmla="*/ 1737265 h 4539805"/>
              <a:gd name="connsiteX310" fmla="*/ 5377815 w 7392542"/>
              <a:gd name="connsiteY310" fmla="*/ 1759744 h 4539805"/>
              <a:gd name="connsiteX311" fmla="*/ 5667566 w 7392542"/>
              <a:gd name="connsiteY311" fmla="*/ 1873758 h 4539805"/>
              <a:gd name="connsiteX312" fmla="*/ 5948363 w 7392542"/>
              <a:gd name="connsiteY312" fmla="*/ 1888903 h 4539805"/>
              <a:gd name="connsiteX313" fmla="*/ 6248876 w 7392542"/>
              <a:gd name="connsiteY313" fmla="*/ 1702499 h 4539805"/>
              <a:gd name="connsiteX314" fmla="*/ 6502336 w 7392542"/>
              <a:gd name="connsiteY314" fmla="*/ 1381316 h 4539805"/>
              <a:gd name="connsiteX315" fmla="*/ 6783134 w 7392542"/>
              <a:gd name="connsiteY315" fmla="*/ 1057085 h 4539805"/>
              <a:gd name="connsiteX316" fmla="*/ 6795040 w 7392542"/>
              <a:gd name="connsiteY316" fmla="*/ 1042321 h 4539805"/>
              <a:gd name="connsiteX317" fmla="*/ 6676835 w 7392542"/>
              <a:gd name="connsiteY317" fmla="*/ 1008793 h 4539805"/>
              <a:gd name="connsiteX318" fmla="*/ 6674549 w 7392542"/>
              <a:gd name="connsiteY318" fmla="*/ 875919 h 4539805"/>
              <a:gd name="connsiteX319" fmla="*/ 4159377 w 7392542"/>
              <a:gd name="connsiteY319" fmla="*/ 2812066 h 4539805"/>
              <a:gd name="connsiteX320" fmla="*/ 4169378 w 7392542"/>
              <a:gd name="connsiteY320" fmla="*/ 2808161 h 4539805"/>
              <a:gd name="connsiteX321" fmla="*/ 4192048 w 7392542"/>
              <a:gd name="connsiteY321" fmla="*/ 2741295 h 4539805"/>
              <a:gd name="connsiteX322" fmla="*/ 4279583 w 7392542"/>
              <a:gd name="connsiteY322" fmla="*/ 2397728 h 4539805"/>
              <a:gd name="connsiteX323" fmla="*/ 4602385 w 7392542"/>
              <a:gd name="connsiteY323" fmla="*/ 1869472 h 4539805"/>
              <a:gd name="connsiteX324" fmla="*/ 4953476 w 7392542"/>
              <a:gd name="connsiteY324" fmla="*/ 1700974 h 4539805"/>
              <a:gd name="connsiteX325" fmla="*/ 5226368 w 7392542"/>
              <a:gd name="connsiteY325" fmla="*/ 1711547 h 4539805"/>
              <a:gd name="connsiteX326" fmla="*/ 5256086 w 7392542"/>
              <a:gd name="connsiteY326" fmla="*/ 1687925 h 4539805"/>
              <a:gd name="connsiteX327" fmla="*/ 5256277 w 7392542"/>
              <a:gd name="connsiteY327" fmla="*/ 1586960 h 4539805"/>
              <a:gd name="connsiteX328" fmla="*/ 5226749 w 7392542"/>
              <a:gd name="connsiteY328" fmla="*/ 1547241 h 4539805"/>
              <a:gd name="connsiteX329" fmla="*/ 5034153 w 7392542"/>
              <a:gd name="connsiteY329" fmla="*/ 1499902 h 4539805"/>
              <a:gd name="connsiteX330" fmla="*/ 4569429 w 7392542"/>
              <a:gd name="connsiteY330" fmla="*/ 1617250 h 4539805"/>
              <a:gd name="connsiteX331" fmla="*/ 4216813 w 7392542"/>
              <a:gd name="connsiteY331" fmla="*/ 2122075 h 4539805"/>
              <a:gd name="connsiteX332" fmla="*/ 4062889 w 7392542"/>
              <a:gd name="connsiteY332" fmla="*/ 2683574 h 4539805"/>
              <a:gd name="connsiteX333" fmla="*/ 4063841 w 7392542"/>
              <a:gd name="connsiteY333" fmla="*/ 2710625 h 4539805"/>
              <a:gd name="connsiteX334" fmla="*/ 4159377 w 7392542"/>
              <a:gd name="connsiteY334" fmla="*/ 2812066 h 4539805"/>
              <a:gd name="connsiteX335" fmla="*/ 1045655 w 7392542"/>
              <a:gd name="connsiteY335" fmla="*/ 2597753 h 4539805"/>
              <a:gd name="connsiteX336" fmla="*/ 1077849 w 7392542"/>
              <a:gd name="connsiteY336" fmla="*/ 2621376 h 4539805"/>
              <a:gd name="connsiteX337" fmla="*/ 1225296 w 7392542"/>
              <a:gd name="connsiteY337" fmla="*/ 2735961 h 4539805"/>
              <a:gd name="connsiteX338" fmla="*/ 1287209 w 7392542"/>
              <a:gd name="connsiteY338" fmla="*/ 2748153 h 4539805"/>
              <a:gd name="connsiteX339" fmla="*/ 1809179 w 7392542"/>
              <a:gd name="connsiteY339" fmla="*/ 2663000 h 4539805"/>
              <a:gd name="connsiteX340" fmla="*/ 2322481 w 7392542"/>
              <a:gd name="connsiteY340" fmla="*/ 2712911 h 4539805"/>
              <a:gd name="connsiteX341" fmla="*/ 2551557 w 7392542"/>
              <a:gd name="connsiteY341" fmla="*/ 2759012 h 4539805"/>
              <a:gd name="connsiteX342" fmla="*/ 2586799 w 7392542"/>
              <a:gd name="connsiteY342" fmla="*/ 2730532 h 4539805"/>
              <a:gd name="connsiteX343" fmla="*/ 2586990 w 7392542"/>
              <a:gd name="connsiteY343" fmla="*/ 2652617 h 4539805"/>
              <a:gd name="connsiteX344" fmla="*/ 2533174 w 7392542"/>
              <a:gd name="connsiteY344" fmla="*/ 2583276 h 4539805"/>
              <a:gd name="connsiteX345" fmla="*/ 2049685 w 7392542"/>
              <a:gd name="connsiteY345" fmla="*/ 2487263 h 4539805"/>
              <a:gd name="connsiteX346" fmla="*/ 1092803 w 7392542"/>
              <a:gd name="connsiteY346" fmla="*/ 2576989 h 4539805"/>
              <a:gd name="connsiteX347" fmla="*/ 1045655 w 7392542"/>
              <a:gd name="connsiteY347" fmla="*/ 2597753 h 4539805"/>
              <a:gd name="connsiteX348" fmla="*/ 2557939 w 7392542"/>
              <a:gd name="connsiteY348" fmla="*/ 2965418 h 4539805"/>
              <a:gd name="connsiteX349" fmla="*/ 2569369 w 7392542"/>
              <a:gd name="connsiteY349" fmla="*/ 2974467 h 4539805"/>
              <a:gd name="connsiteX350" fmla="*/ 2610898 w 7392542"/>
              <a:gd name="connsiteY350" fmla="*/ 2986469 h 4539805"/>
              <a:gd name="connsiteX351" fmla="*/ 3280696 w 7392542"/>
              <a:gd name="connsiteY351" fmla="*/ 3160681 h 4539805"/>
              <a:gd name="connsiteX352" fmla="*/ 3631121 w 7392542"/>
              <a:gd name="connsiteY352" fmla="*/ 3242977 h 4539805"/>
              <a:gd name="connsiteX353" fmla="*/ 3911822 w 7392542"/>
              <a:gd name="connsiteY353" fmla="*/ 3199543 h 4539805"/>
              <a:gd name="connsiteX354" fmla="*/ 3931158 w 7392542"/>
              <a:gd name="connsiteY354" fmla="*/ 3172778 h 4539805"/>
              <a:gd name="connsiteX355" fmla="*/ 3932491 w 7392542"/>
              <a:gd name="connsiteY355" fmla="*/ 2956274 h 4539805"/>
              <a:gd name="connsiteX356" fmla="*/ 3926777 w 7392542"/>
              <a:gd name="connsiteY356" fmla="*/ 2923032 h 4539805"/>
              <a:gd name="connsiteX357" fmla="*/ 3915537 w 7392542"/>
              <a:gd name="connsiteY357" fmla="*/ 2925413 h 4539805"/>
              <a:gd name="connsiteX358" fmla="*/ 3882676 w 7392542"/>
              <a:gd name="connsiteY358" fmla="*/ 2948845 h 4539805"/>
              <a:gd name="connsiteX359" fmla="*/ 3628549 w 7392542"/>
              <a:gd name="connsiteY359" fmla="*/ 3037618 h 4539805"/>
              <a:gd name="connsiteX360" fmla="*/ 3286506 w 7392542"/>
              <a:gd name="connsiteY360" fmla="*/ 2993612 h 4539805"/>
              <a:gd name="connsiteX361" fmla="*/ 2696337 w 7392542"/>
              <a:gd name="connsiteY361" fmla="*/ 2833783 h 4539805"/>
              <a:gd name="connsiteX362" fmla="*/ 2622042 w 7392542"/>
              <a:gd name="connsiteY362" fmla="*/ 2820162 h 4539805"/>
              <a:gd name="connsiteX363" fmla="*/ 2557939 w 7392542"/>
              <a:gd name="connsiteY363" fmla="*/ 2965418 h 4539805"/>
              <a:gd name="connsiteX364" fmla="*/ 2415540 w 7392542"/>
              <a:gd name="connsiteY364" fmla="*/ 2776061 h 4539805"/>
              <a:gd name="connsiteX365" fmla="*/ 2376678 w 7392542"/>
              <a:gd name="connsiteY365" fmla="*/ 2761202 h 4539805"/>
              <a:gd name="connsiteX366" fmla="*/ 2263140 w 7392542"/>
              <a:gd name="connsiteY366" fmla="*/ 2740438 h 4539805"/>
              <a:gd name="connsiteX367" fmla="*/ 1636776 w 7392542"/>
              <a:gd name="connsiteY367" fmla="*/ 2709291 h 4539805"/>
              <a:gd name="connsiteX368" fmla="*/ 1305306 w 7392542"/>
              <a:gd name="connsiteY368" fmla="*/ 2783777 h 4539805"/>
              <a:gd name="connsiteX369" fmla="*/ 1285685 w 7392542"/>
              <a:gd name="connsiteY369" fmla="*/ 2829687 h 4539805"/>
              <a:gd name="connsiteX370" fmla="*/ 1334072 w 7392542"/>
              <a:gd name="connsiteY370" fmla="*/ 2971229 h 4539805"/>
              <a:gd name="connsiteX371" fmla="*/ 1372362 w 7392542"/>
              <a:gd name="connsiteY371" fmla="*/ 2994184 h 4539805"/>
              <a:gd name="connsiteX372" fmla="*/ 1522286 w 7392542"/>
              <a:gd name="connsiteY372" fmla="*/ 2951988 h 4539805"/>
              <a:gd name="connsiteX373" fmla="*/ 2227898 w 7392542"/>
              <a:gd name="connsiteY373" fmla="*/ 2919794 h 4539805"/>
              <a:gd name="connsiteX374" fmla="*/ 2275999 w 7392542"/>
              <a:gd name="connsiteY374" fmla="*/ 2895314 h 4539805"/>
              <a:gd name="connsiteX375" fmla="*/ 2391347 w 7392542"/>
              <a:gd name="connsiteY375" fmla="*/ 2791301 h 4539805"/>
              <a:gd name="connsiteX376" fmla="*/ 2415540 w 7392542"/>
              <a:gd name="connsiteY376" fmla="*/ 2776061 h 4539805"/>
              <a:gd name="connsiteX377" fmla="*/ 6995732 w 7392542"/>
              <a:gd name="connsiteY377" fmla="*/ 258985 h 4539805"/>
              <a:gd name="connsiteX378" fmla="*/ 7003828 w 7392542"/>
              <a:gd name="connsiteY378" fmla="*/ 247555 h 4539805"/>
              <a:gd name="connsiteX379" fmla="*/ 6921246 w 7392542"/>
              <a:gd name="connsiteY379" fmla="*/ 83915 h 4539805"/>
              <a:gd name="connsiteX380" fmla="*/ 6875812 w 7392542"/>
              <a:gd name="connsiteY380" fmla="*/ 57817 h 4539805"/>
              <a:gd name="connsiteX381" fmla="*/ 6733223 w 7392542"/>
              <a:gd name="connsiteY381" fmla="*/ 37624 h 4539805"/>
              <a:gd name="connsiteX382" fmla="*/ 6356795 w 7392542"/>
              <a:gd name="connsiteY382" fmla="*/ 136970 h 4539805"/>
              <a:gd name="connsiteX383" fmla="*/ 6069235 w 7392542"/>
              <a:gd name="connsiteY383" fmla="*/ 468821 h 4539805"/>
              <a:gd name="connsiteX384" fmla="*/ 6066758 w 7392542"/>
              <a:gd name="connsiteY384" fmla="*/ 499967 h 4539805"/>
              <a:gd name="connsiteX385" fmla="*/ 6182201 w 7392542"/>
              <a:gd name="connsiteY385" fmla="*/ 624269 h 4539805"/>
              <a:gd name="connsiteX386" fmla="*/ 6231160 w 7392542"/>
              <a:gd name="connsiteY386" fmla="*/ 569214 h 4539805"/>
              <a:gd name="connsiteX387" fmla="*/ 6299835 w 7392542"/>
              <a:gd name="connsiteY387" fmla="*/ 483775 h 4539805"/>
              <a:gd name="connsiteX388" fmla="*/ 6773990 w 7392542"/>
              <a:gd name="connsiteY388" fmla="*/ 240602 h 4539805"/>
              <a:gd name="connsiteX389" fmla="*/ 6871812 w 7392542"/>
              <a:gd name="connsiteY389" fmla="*/ 235458 h 4539805"/>
              <a:gd name="connsiteX390" fmla="*/ 6878479 w 7392542"/>
              <a:gd name="connsiteY390" fmla="*/ 117729 h 4539805"/>
              <a:gd name="connsiteX391" fmla="*/ 6889337 w 7392542"/>
              <a:gd name="connsiteY391" fmla="*/ 117062 h 4539805"/>
              <a:gd name="connsiteX392" fmla="*/ 6895910 w 7392542"/>
              <a:gd name="connsiteY392" fmla="*/ 144209 h 4539805"/>
              <a:gd name="connsiteX393" fmla="*/ 6899720 w 7392542"/>
              <a:gd name="connsiteY393" fmla="*/ 219075 h 4539805"/>
              <a:gd name="connsiteX394" fmla="*/ 6910292 w 7392542"/>
              <a:gd name="connsiteY394" fmla="*/ 240125 h 4539805"/>
              <a:gd name="connsiteX395" fmla="*/ 6995732 w 7392542"/>
              <a:gd name="connsiteY395" fmla="*/ 258985 h 4539805"/>
              <a:gd name="connsiteX396" fmla="*/ 606171 w 7392542"/>
              <a:gd name="connsiteY396" fmla="*/ 1618012 h 4539805"/>
              <a:gd name="connsiteX397" fmla="*/ 627983 w 7392542"/>
              <a:gd name="connsiteY397" fmla="*/ 1812036 h 4539805"/>
              <a:gd name="connsiteX398" fmla="*/ 662178 w 7392542"/>
              <a:gd name="connsiteY398" fmla="*/ 1825276 h 4539805"/>
              <a:gd name="connsiteX399" fmla="*/ 676085 w 7392542"/>
              <a:gd name="connsiteY399" fmla="*/ 1815084 h 4539805"/>
              <a:gd name="connsiteX400" fmla="*/ 960977 w 7392542"/>
              <a:gd name="connsiteY400" fmla="*/ 1403223 h 4539805"/>
              <a:gd name="connsiteX401" fmla="*/ 977741 w 7392542"/>
              <a:gd name="connsiteY401" fmla="*/ 1178814 h 4539805"/>
              <a:gd name="connsiteX402" fmla="*/ 787051 w 7392542"/>
              <a:gd name="connsiteY402" fmla="*/ 1102805 h 4539805"/>
              <a:gd name="connsiteX403" fmla="*/ 741521 w 7392542"/>
              <a:gd name="connsiteY403" fmla="*/ 1141952 h 4539805"/>
              <a:gd name="connsiteX404" fmla="*/ 659035 w 7392542"/>
              <a:gd name="connsiteY404" fmla="*/ 1285875 h 4539805"/>
              <a:gd name="connsiteX405" fmla="*/ 606171 w 7392542"/>
              <a:gd name="connsiteY405" fmla="*/ 1618012 h 4539805"/>
              <a:gd name="connsiteX406" fmla="*/ 5967794 w 7392542"/>
              <a:gd name="connsiteY406" fmla="*/ 629317 h 4539805"/>
              <a:gd name="connsiteX407" fmla="*/ 5958555 w 7392542"/>
              <a:gd name="connsiteY407" fmla="*/ 625602 h 4539805"/>
              <a:gd name="connsiteX408" fmla="*/ 5891880 w 7392542"/>
              <a:gd name="connsiteY408" fmla="*/ 703421 h 4539805"/>
              <a:gd name="connsiteX409" fmla="*/ 5555552 w 7392542"/>
              <a:gd name="connsiteY409" fmla="*/ 955358 h 4539805"/>
              <a:gd name="connsiteX410" fmla="*/ 5314664 w 7392542"/>
              <a:gd name="connsiteY410" fmla="*/ 980504 h 4539805"/>
              <a:gd name="connsiteX411" fmla="*/ 5284852 w 7392542"/>
              <a:gd name="connsiteY411" fmla="*/ 1006126 h 4539805"/>
              <a:gd name="connsiteX412" fmla="*/ 5284089 w 7392542"/>
              <a:gd name="connsiteY412" fmla="*/ 1104233 h 4539805"/>
              <a:gd name="connsiteX413" fmla="*/ 5323523 w 7392542"/>
              <a:gd name="connsiteY413" fmla="*/ 1157954 h 4539805"/>
              <a:gd name="connsiteX414" fmla="*/ 5732812 w 7392542"/>
              <a:gd name="connsiteY414" fmla="*/ 1124141 h 4539805"/>
              <a:gd name="connsiteX415" fmla="*/ 5963412 w 7392542"/>
              <a:gd name="connsiteY415" fmla="*/ 934117 h 4539805"/>
              <a:gd name="connsiteX416" fmla="*/ 5971699 w 7392542"/>
              <a:gd name="connsiteY416" fmla="*/ 905446 h 4539805"/>
              <a:gd name="connsiteX417" fmla="*/ 5971032 w 7392542"/>
              <a:gd name="connsiteY417" fmla="*/ 683228 h 4539805"/>
              <a:gd name="connsiteX418" fmla="*/ 5967794 w 7392542"/>
              <a:gd name="connsiteY418" fmla="*/ 629317 h 4539805"/>
              <a:gd name="connsiteX419" fmla="*/ 6290882 w 7392542"/>
              <a:gd name="connsiteY419" fmla="*/ 874681 h 4539805"/>
              <a:gd name="connsiteX420" fmla="*/ 6315266 w 7392542"/>
              <a:gd name="connsiteY420" fmla="*/ 845249 h 4539805"/>
              <a:gd name="connsiteX421" fmla="*/ 6399181 w 7392542"/>
              <a:gd name="connsiteY421" fmla="*/ 738854 h 4539805"/>
              <a:gd name="connsiteX422" fmla="*/ 6718554 w 7392542"/>
              <a:gd name="connsiteY422" fmla="*/ 506921 h 4539805"/>
              <a:gd name="connsiteX423" fmla="*/ 6850856 w 7392542"/>
              <a:gd name="connsiteY423" fmla="*/ 479107 h 4539805"/>
              <a:gd name="connsiteX424" fmla="*/ 6874288 w 7392542"/>
              <a:gd name="connsiteY424" fmla="*/ 457295 h 4539805"/>
              <a:gd name="connsiteX425" fmla="*/ 6874288 w 7392542"/>
              <a:gd name="connsiteY425" fmla="*/ 301657 h 4539805"/>
              <a:gd name="connsiteX426" fmla="*/ 6853714 w 7392542"/>
              <a:gd name="connsiteY426" fmla="*/ 276797 h 4539805"/>
              <a:gd name="connsiteX427" fmla="*/ 6473476 w 7392542"/>
              <a:gd name="connsiteY427" fmla="*/ 372999 h 4539805"/>
              <a:gd name="connsiteX428" fmla="*/ 6228588 w 7392542"/>
              <a:gd name="connsiteY428" fmla="*/ 642557 h 4539805"/>
              <a:gd name="connsiteX429" fmla="*/ 6234208 w 7392542"/>
              <a:gd name="connsiteY429" fmla="*/ 686753 h 4539805"/>
              <a:gd name="connsiteX430" fmla="*/ 6284310 w 7392542"/>
              <a:gd name="connsiteY430" fmla="*/ 835152 h 4539805"/>
              <a:gd name="connsiteX431" fmla="*/ 6290882 w 7392542"/>
              <a:gd name="connsiteY431" fmla="*/ 874681 h 4539805"/>
              <a:gd name="connsiteX432" fmla="*/ 1918716 w 7392542"/>
              <a:gd name="connsiteY432" fmla="*/ 2423446 h 4539805"/>
              <a:gd name="connsiteX433" fmla="*/ 2586799 w 7392542"/>
              <a:gd name="connsiteY433" fmla="*/ 2548319 h 4539805"/>
              <a:gd name="connsiteX434" fmla="*/ 2587371 w 7392542"/>
              <a:gd name="connsiteY434" fmla="*/ 2427161 h 4539805"/>
              <a:gd name="connsiteX435" fmla="*/ 2545366 w 7392542"/>
              <a:gd name="connsiteY435" fmla="*/ 2373916 h 4539805"/>
              <a:gd name="connsiteX436" fmla="*/ 2278666 w 7392542"/>
              <a:gd name="connsiteY436" fmla="*/ 2311241 h 4539805"/>
              <a:gd name="connsiteX437" fmla="*/ 2007013 w 7392542"/>
              <a:gd name="connsiteY437" fmla="*/ 2257806 h 4539805"/>
              <a:gd name="connsiteX438" fmla="*/ 1981676 w 7392542"/>
              <a:gd name="connsiteY438" fmla="*/ 2268855 h 4539805"/>
              <a:gd name="connsiteX439" fmla="*/ 1918716 w 7392542"/>
              <a:gd name="connsiteY439" fmla="*/ 2423446 h 4539805"/>
              <a:gd name="connsiteX440" fmla="*/ 2147888 w 7392542"/>
              <a:gd name="connsiteY440" fmla="*/ 2208562 h 4539805"/>
              <a:gd name="connsiteX441" fmla="*/ 2138267 w 7392542"/>
              <a:gd name="connsiteY441" fmla="*/ 2204561 h 4539805"/>
              <a:gd name="connsiteX442" fmla="*/ 2146078 w 7392542"/>
              <a:gd name="connsiteY442" fmla="*/ 2183797 h 4539805"/>
              <a:gd name="connsiteX443" fmla="*/ 2168462 w 7392542"/>
              <a:gd name="connsiteY443" fmla="*/ 2103787 h 4539805"/>
              <a:gd name="connsiteX444" fmla="*/ 2146554 w 7392542"/>
              <a:gd name="connsiteY444" fmla="*/ 2069306 h 4539805"/>
              <a:gd name="connsiteX445" fmla="*/ 1999964 w 7392542"/>
              <a:gd name="connsiteY445" fmla="*/ 2037588 h 4539805"/>
              <a:gd name="connsiteX446" fmla="*/ 1973389 w 7392542"/>
              <a:gd name="connsiteY446" fmla="*/ 2060448 h 4539805"/>
              <a:gd name="connsiteX447" fmla="*/ 1976342 w 7392542"/>
              <a:gd name="connsiteY447" fmla="*/ 2181606 h 4539805"/>
              <a:gd name="connsiteX448" fmla="*/ 1991011 w 7392542"/>
              <a:gd name="connsiteY448" fmla="*/ 2210372 h 4539805"/>
              <a:gd name="connsiteX449" fmla="*/ 2124742 w 7392542"/>
              <a:gd name="connsiteY449" fmla="*/ 2227898 h 4539805"/>
              <a:gd name="connsiteX450" fmla="*/ 2159127 w 7392542"/>
              <a:gd name="connsiteY450" fmla="*/ 2244757 h 4539805"/>
              <a:gd name="connsiteX451" fmla="*/ 2279809 w 7392542"/>
              <a:gd name="connsiteY451" fmla="*/ 2273237 h 4539805"/>
              <a:gd name="connsiteX452" fmla="*/ 2552605 w 7392542"/>
              <a:gd name="connsiteY452" fmla="*/ 2335530 h 4539805"/>
              <a:gd name="connsiteX453" fmla="*/ 2585371 w 7392542"/>
              <a:gd name="connsiteY453" fmla="*/ 2310765 h 4539805"/>
              <a:gd name="connsiteX454" fmla="*/ 2587181 w 7392542"/>
              <a:gd name="connsiteY454" fmla="*/ 2215515 h 4539805"/>
              <a:gd name="connsiteX455" fmla="*/ 2551081 w 7392542"/>
              <a:gd name="connsiteY455" fmla="*/ 2166938 h 4539805"/>
              <a:gd name="connsiteX456" fmla="*/ 2240566 w 7392542"/>
              <a:gd name="connsiteY456" fmla="*/ 2089214 h 4539805"/>
              <a:gd name="connsiteX457" fmla="*/ 2187131 w 7392542"/>
              <a:gd name="connsiteY457" fmla="*/ 2118360 h 4539805"/>
              <a:gd name="connsiteX458" fmla="*/ 2147888 w 7392542"/>
              <a:gd name="connsiteY458" fmla="*/ 2208562 h 4539805"/>
              <a:gd name="connsiteX459" fmla="*/ 6840665 w 7392542"/>
              <a:gd name="connsiteY459" fmla="*/ 1022985 h 4539805"/>
              <a:gd name="connsiteX460" fmla="*/ 7335965 w 7392542"/>
              <a:gd name="connsiteY460" fmla="*/ 973836 h 4539805"/>
              <a:gd name="connsiteX461" fmla="*/ 7334822 w 7392542"/>
              <a:gd name="connsiteY461" fmla="*/ 954786 h 4539805"/>
              <a:gd name="connsiteX462" fmla="*/ 7257860 w 7392542"/>
              <a:gd name="connsiteY462" fmla="*/ 793718 h 4539805"/>
              <a:gd name="connsiteX463" fmla="*/ 7232143 w 7392542"/>
              <a:gd name="connsiteY463" fmla="*/ 778002 h 4539805"/>
              <a:gd name="connsiteX464" fmla="*/ 6943439 w 7392542"/>
              <a:gd name="connsiteY464" fmla="*/ 754952 h 4539805"/>
              <a:gd name="connsiteX465" fmla="*/ 6901053 w 7392542"/>
              <a:gd name="connsiteY465" fmla="*/ 801338 h 4539805"/>
              <a:gd name="connsiteX466" fmla="*/ 6839141 w 7392542"/>
              <a:gd name="connsiteY466" fmla="*/ 1013174 h 4539805"/>
              <a:gd name="connsiteX467" fmla="*/ 6840665 w 7392542"/>
              <a:gd name="connsiteY467" fmla="*/ 1022985 h 4539805"/>
              <a:gd name="connsiteX468" fmla="*/ 5672424 w 7392542"/>
              <a:gd name="connsiteY468" fmla="*/ 1200722 h 4539805"/>
              <a:gd name="connsiteX469" fmla="*/ 5650040 w 7392542"/>
              <a:gd name="connsiteY469" fmla="*/ 1203579 h 4539805"/>
              <a:gd name="connsiteX470" fmla="*/ 5436108 w 7392542"/>
              <a:gd name="connsiteY470" fmla="*/ 1218724 h 4539805"/>
              <a:gd name="connsiteX471" fmla="*/ 5312188 w 7392542"/>
              <a:gd name="connsiteY471" fmla="*/ 1193197 h 4539805"/>
              <a:gd name="connsiteX472" fmla="*/ 5282851 w 7392542"/>
              <a:gd name="connsiteY472" fmla="*/ 1214628 h 4539805"/>
              <a:gd name="connsiteX473" fmla="*/ 5284089 w 7392542"/>
              <a:gd name="connsiteY473" fmla="*/ 1306544 h 4539805"/>
              <a:gd name="connsiteX474" fmla="*/ 5312093 w 7392542"/>
              <a:gd name="connsiteY474" fmla="*/ 1348073 h 4539805"/>
              <a:gd name="connsiteX475" fmla="*/ 5416201 w 7392542"/>
              <a:gd name="connsiteY475" fmla="*/ 1389412 h 4539805"/>
              <a:gd name="connsiteX476" fmla="*/ 5713190 w 7392542"/>
              <a:gd name="connsiteY476" fmla="*/ 1415320 h 4539805"/>
              <a:gd name="connsiteX477" fmla="*/ 5816727 w 7392542"/>
              <a:gd name="connsiteY477" fmla="*/ 1371886 h 4539805"/>
              <a:gd name="connsiteX478" fmla="*/ 5680044 w 7392542"/>
              <a:gd name="connsiteY478" fmla="*/ 1336262 h 4539805"/>
              <a:gd name="connsiteX479" fmla="*/ 5672424 w 7392542"/>
              <a:gd name="connsiteY479" fmla="*/ 1200722 h 4539805"/>
              <a:gd name="connsiteX480" fmla="*/ 5998560 w 7392542"/>
              <a:gd name="connsiteY480" fmla="*/ 1235583 h 4539805"/>
              <a:gd name="connsiteX481" fmla="*/ 6006560 w 7392542"/>
              <a:gd name="connsiteY481" fmla="*/ 1238917 h 4539805"/>
              <a:gd name="connsiteX482" fmla="*/ 6030183 w 7392542"/>
              <a:gd name="connsiteY482" fmla="*/ 1219295 h 4539805"/>
              <a:gd name="connsiteX483" fmla="*/ 6234303 w 7392542"/>
              <a:gd name="connsiteY483" fmla="*/ 962787 h 4539805"/>
              <a:gd name="connsiteX484" fmla="*/ 6240876 w 7392542"/>
              <a:gd name="connsiteY484" fmla="*/ 950214 h 4539805"/>
              <a:gd name="connsiteX485" fmla="*/ 6213062 w 7392542"/>
              <a:gd name="connsiteY485" fmla="*/ 748189 h 4539805"/>
              <a:gd name="connsiteX486" fmla="*/ 6155436 w 7392542"/>
              <a:gd name="connsiteY486" fmla="*/ 743903 h 4539805"/>
              <a:gd name="connsiteX487" fmla="*/ 6010466 w 7392542"/>
              <a:gd name="connsiteY487" fmla="*/ 937641 h 4539805"/>
              <a:gd name="connsiteX488" fmla="*/ 6001798 w 7392542"/>
              <a:gd name="connsiteY488" fmla="*/ 969264 h 4539805"/>
              <a:gd name="connsiteX489" fmla="*/ 6005417 w 7392542"/>
              <a:gd name="connsiteY489" fmla="*/ 1156430 h 4539805"/>
              <a:gd name="connsiteX490" fmla="*/ 5998560 w 7392542"/>
              <a:gd name="connsiteY490" fmla="*/ 1235583 h 4539805"/>
              <a:gd name="connsiteX491" fmla="*/ 1184339 w 7392542"/>
              <a:gd name="connsiteY491" fmla="*/ 3200114 h 4539805"/>
              <a:gd name="connsiteX492" fmla="*/ 1183958 w 7392542"/>
              <a:gd name="connsiteY492" fmla="*/ 3139726 h 4539805"/>
              <a:gd name="connsiteX493" fmla="*/ 1154049 w 7392542"/>
              <a:gd name="connsiteY493" fmla="*/ 3123343 h 4539805"/>
              <a:gd name="connsiteX494" fmla="*/ 952881 w 7392542"/>
              <a:gd name="connsiteY494" fmla="*/ 3278601 h 4539805"/>
              <a:gd name="connsiteX495" fmla="*/ 937927 w 7392542"/>
              <a:gd name="connsiteY495" fmla="*/ 3325749 h 4539805"/>
              <a:gd name="connsiteX496" fmla="*/ 970407 w 7392542"/>
              <a:gd name="connsiteY496" fmla="*/ 3504057 h 4539805"/>
              <a:gd name="connsiteX497" fmla="*/ 1010603 w 7392542"/>
              <a:gd name="connsiteY497" fmla="*/ 3523584 h 4539805"/>
              <a:gd name="connsiteX498" fmla="*/ 1137571 w 7392542"/>
              <a:gd name="connsiteY498" fmla="*/ 3402426 h 4539805"/>
              <a:gd name="connsiteX499" fmla="*/ 1184339 w 7392542"/>
              <a:gd name="connsiteY499" fmla="*/ 3200114 h 4539805"/>
              <a:gd name="connsiteX500" fmla="*/ 5038535 w 7392542"/>
              <a:gd name="connsiteY500" fmla="*/ 1202341 h 4539805"/>
              <a:gd name="connsiteX501" fmla="*/ 5031105 w 7392542"/>
              <a:gd name="connsiteY501" fmla="*/ 1198436 h 4539805"/>
              <a:gd name="connsiteX502" fmla="*/ 5062633 w 7392542"/>
              <a:gd name="connsiteY502" fmla="*/ 1125284 h 4539805"/>
              <a:gd name="connsiteX503" fmla="*/ 5056156 w 7392542"/>
              <a:gd name="connsiteY503" fmla="*/ 1094042 h 4539805"/>
              <a:gd name="connsiteX504" fmla="*/ 4867466 w 7392542"/>
              <a:gd name="connsiteY504" fmla="*/ 1033558 h 4539805"/>
              <a:gd name="connsiteX505" fmla="*/ 4844987 w 7392542"/>
              <a:gd name="connsiteY505" fmla="*/ 1054227 h 4539805"/>
              <a:gd name="connsiteX506" fmla="*/ 4850892 w 7392542"/>
              <a:gd name="connsiteY506" fmla="*/ 1163669 h 4539805"/>
              <a:gd name="connsiteX507" fmla="*/ 4901946 w 7392542"/>
              <a:gd name="connsiteY507" fmla="*/ 1219295 h 4539805"/>
              <a:gd name="connsiteX508" fmla="*/ 5195983 w 7392542"/>
              <a:gd name="connsiteY508" fmla="*/ 1299496 h 4539805"/>
              <a:gd name="connsiteX509" fmla="*/ 5255895 w 7392542"/>
              <a:gd name="connsiteY509" fmla="*/ 1320546 h 4539805"/>
              <a:gd name="connsiteX510" fmla="*/ 5256181 w 7392542"/>
              <a:gd name="connsiteY510" fmla="*/ 1198436 h 4539805"/>
              <a:gd name="connsiteX511" fmla="*/ 5232273 w 7392542"/>
              <a:gd name="connsiteY511" fmla="*/ 1163574 h 4539805"/>
              <a:gd name="connsiteX512" fmla="*/ 5128070 w 7392542"/>
              <a:gd name="connsiteY512" fmla="*/ 1121474 h 4539805"/>
              <a:gd name="connsiteX513" fmla="*/ 5080445 w 7392542"/>
              <a:gd name="connsiteY513" fmla="*/ 1137952 h 4539805"/>
              <a:gd name="connsiteX514" fmla="*/ 5038535 w 7392542"/>
              <a:gd name="connsiteY514" fmla="*/ 1202341 h 4539805"/>
              <a:gd name="connsiteX515" fmla="*/ 918972 w 7392542"/>
              <a:gd name="connsiteY515" fmla="*/ 3240310 h 4539805"/>
              <a:gd name="connsiteX516" fmla="*/ 1154049 w 7392542"/>
              <a:gd name="connsiteY516" fmla="*/ 3082576 h 4539805"/>
              <a:gd name="connsiteX517" fmla="*/ 1163098 w 7392542"/>
              <a:gd name="connsiteY517" fmla="*/ 3048381 h 4539805"/>
              <a:gd name="connsiteX518" fmla="*/ 1061942 w 7392542"/>
              <a:gd name="connsiteY518" fmla="*/ 2897315 h 4539805"/>
              <a:gd name="connsiteX519" fmla="*/ 1034034 w 7392542"/>
              <a:gd name="connsiteY519" fmla="*/ 2891600 h 4539805"/>
              <a:gd name="connsiteX520" fmla="*/ 887921 w 7392542"/>
              <a:gd name="connsiteY520" fmla="*/ 2991517 h 4539805"/>
              <a:gd name="connsiteX521" fmla="*/ 876205 w 7392542"/>
              <a:gd name="connsiteY521" fmla="*/ 3021902 h 4539805"/>
              <a:gd name="connsiteX522" fmla="*/ 918972 w 7392542"/>
              <a:gd name="connsiteY522" fmla="*/ 3240310 h 4539805"/>
              <a:gd name="connsiteX523" fmla="*/ 7220426 w 7392542"/>
              <a:gd name="connsiteY523" fmla="*/ 734568 h 4539805"/>
              <a:gd name="connsiteX524" fmla="*/ 7218427 w 7392542"/>
              <a:gd name="connsiteY524" fmla="*/ 709041 h 4539805"/>
              <a:gd name="connsiteX525" fmla="*/ 7147179 w 7392542"/>
              <a:gd name="connsiteY525" fmla="*/ 558070 h 4539805"/>
              <a:gd name="connsiteX526" fmla="*/ 7124700 w 7392542"/>
              <a:gd name="connsiteY526" fmla="*/ 542354 h 4539805"/>
              <a:gd name="connsiteX527" fmla="*/ 6925437 w 7392542"/>
              <a:gd name="connsiteY527" fmla="*/ 514541 h 4539805"/>
              <a:gd name="connsiteX528" fmla="*/ 6895433 w 7392542"/>
              <a:gd name="connsiteY528" fmla="*/ 543592 h 4539805"/>
              <a:gd name="connsiteX529" fmla="*/ 6895148 w 7392542"/>
              <a:gd name="connsiteY529" fmla="*/ 670465 h 4539805"/>
              <a:gd name="connsiteX530" fmla="*/ 6945630 w 7392542"/>
              <a:gd name="connsiteY530" fmla="*/ 719233 h 4539805"/>
              <a:gd name="connsiteX531" fmla="*/ 7175945 w 7392542"/>
              <a:gd name="connsiteY531" fmla="*/ 728186 h 4539805"/>
              <a:gd name="connsiteX532" fmla="*/ 7220426 w 7392542"/>
              <a:gd name="connsiteY532" fmla="*/ 734568 h 4539805"/>
              <a:gd name="connsiteX533" fmla="*/ 3529584 w 7392542"/>
              <a:gd name="connsiteY533" fmla="*/ 2182273 h 4539805"/>
              <a:gd name="connsiteX534" fmla="*/ 3537395 w 7392542"/>
              <a:gd name="connsiteY534" fmla="*/ 2185607 h 4539805"/>
              <a:gd name="connsiteX535" fmla="*/ 3565874 w 7392542"/>
              <a:gd name="connsiteY535" fmla="*/ 2158841 h 4539805"/>
              <a:gd name="connsiteX536" fmla="*/ 3710178 w 7392542"/>
              <a:gd name="connsiteY536" fmla="*/ 1885474 h 4539805"/>
              <a:gd name="connsiteX537" fmla="*/ 3699320 w 7392542"/>
              <a:gd name="connsiteY537" fmla="*/ 1839373 h 4539805"/>
              <a:gd name="connsiteX538" fmla="*/ 3574733 w 7392542"/>
              <a:gd name="connsiteY538" fmla="*/ 1754505 h 4539805"/>
              <a:gd name="connsiteX539" fmla="*/ 3523488 w 7392542"/>
              <a:gd name="connsiteY539" fmla="*/ 1788795 h 4539805"/>
              <a:gd name="connsiteX540" fmla="*/ 3524345 w 7392542"/>
              <a:gd name="connsiteY540" fmla="*/ 2117312 h 4539805"/>
              <a:gd name="connsiteX541" fmla="*/ 3529584 w 7392542"/>
              <a:gd name="connsiteY541" fmla="*/ 2182273 h 4539805"/>
              <a:gd name="connsiteX542" fmla="*/ 3966496 w 7392542"/>
              <a:gd name="connsiteY542" fmla="*/ 3161824 h 4539805"/>
              <a:gd name="connsiteX543" fmla="*/ 4004786 w 7392542"/>
              <a:gd name="connsiteY543" fmla="*/ 3127915 h 4539805"/>
              <a:gd name="connsiteX544" fmla="*/ 4110228 w 7392542"/>
              <a:gd name="connsiteY544" fmla="*/ 2967133 h 4539805"/>
              <a:gd name="connsiteX545" fmla="*/ 4056221 w 7392542"/>
              <a:gd name="connsiteY545" fmla="*/ 2805017 h 4539805"/>
              <a:gd name="connsiteX546" fmla="*/ 4032218 w 7392542"/>
              <a:gd name="connsiteY546" fmla="*/ 2795778 h 4539805"/>
              <a:gd name="connsiteX547" fmla="*/ 4010978 w 7392542"/>
              <a:gd name="connsiteY547" fmla="*/ 2798636 h 4539805"/>
              <a:gd name="connsiteX548" fmla="*/ 3964496 w 7392542"/>
              <a:gd name="connsiteY548" fmla="*/ 2885409 h 4539805"/>
              <a:gd name="connsiteX549" fmla="*/ 3959447 w 7392542"/>
              <a:gd name="connsiteY549" fmla="*/ 3118295 h 4539805"/>
              <a:gd name="connsiteX550" fmla="*/ 3966496 w 7392542"/>
              <a:gd name="connsiteY550" fmla="*/ 3161824 h 4539805"/>
              <a:gd name="connsiteX551" fmla="*/ 2858929 w 7392542"/>
              <a:gd name="connsiteY551" fmla="*/ 2539651 h 4539805"/>
              <a:gd name="connsiteX552" fmla="*/ 2858929 w 7392542"/>
              <a:gd name="connsiteY552" fmla="*/ 2519458 h 4539805"/>
              <a:gd name="connsiteX553" fmla="*/ 2798731 w 7392542"/>
              <a:gd name="connsiteY553" fmla="*/ 2440115 h 4539805"/>
              <a:gd name="connsiteX554" fmla="*/ 2648331 w 7392542"/>
              <a:gd name="connsiteY554" fmla="*/ 2399538 h 4539805"/>
              <a:gd name="connsiteX555" fmla="*/ 2613755 w 7392542"/>
              <a:gd name="connsiteY555" fmla="*/ 2423351 h 4539805"/>
              <a:gd name="connsiteX556" fmla="*/ 2613851 w 7392542"/>
              <a:gd name="connsiteY556" fmla="*/ 2532793 h 4539805"/>
              <a:gd name="connsiteX557" fmla="*/ 2640140 w 7392542"/>
              <a:gd name="connsiteY557" fmla="*/ 2564321 h 4539805"/>
              <a:gd name="connsiteX558" fmla="*/ 2775871 w 7392542"/>
              <a:gd name="connsiteY558" fmla="*/ 2603468 h 4539805"/>
              <a:gd name="connsiteX559" fmla="*/ 2858929 w 7392542"/>
              <a:gd name="connsiteY559" fmla="*/ 2539651 h 4539805"/>
              <a:gd name="connsiteX560" fmla="*/ 4846034 w 7392542"/>
              <a:gd name="connsiteY560" fmla="*/ 905066 h 4539805"/>
              <a:gd name="connsiteX561" fmla="*/ 4845368 w 7392542"/>
              <a:gd name="connsiteY561" fmla="*/ 905066 h 4539805"/>
              <a:gd name="connsiteX562" fmla="*/ 4845177 w 7392542"/>
              <a:gd name="connsiteY562" fmla="*/ 959834 h 4539805"/>
              <a:gd name="connsiteX563" fmla="*/ 4868799 w 7392542"/>
              <a:gd name="connsiteY563" fmla="*/ 990600 h 4539805"/>
              <a:gd name="connsiteX564" fmla="*/ 5058633 w 7392542"/>
              <a:gd name="connsiteY564" fmla="*/ 1049846 h 4539805"/>
              <a:gd name="connsiteX565" fmla="*/ 5088445 w 7392542"/>
              <a:gd name="connsiteY565" fmla="*/ 1030891 h 4539805"/>
              <a:gd name="connsiteX566" fmla="*/ 5079969 w 7392542"/>
              <a:gd name="connsiteY566" fmla="*/ 925259 h 4539805"/>
              <a:gd name="connsiteX567" fmla="*/ 5058347 w 7392542"/>
              <a:gd name="connsiteY567" fmla="*/ 901065 h 4539805"/>
              <a:gd name="connsiteX568" fmla="*/ 4882134 w 7392542"/>
              <a:gd name="connsiteY568" fmla="*/ 829532 h 4539805"/>
              <a:gd name="connsiteX569" fmla="*/ 4846225 w 7392542"/>
              <a:gd name="connsiteY569" fmla="*/ 853154 h 4539805"/>
              <a:gd name="connsiteX570" fmla="*/ 4846034 w 7392542"/>
              <a:gd name="connsiteY570" fmla="*/ 905066 h 4539805"/>
              <a:gd name="connsiteX571" fmla="*/ 7106603 w 7392542"/>
              <a:gd name="connsiteY571" fmla="*/ 493776 h 4539805"/>
              <a:gd name="connsiteX572" fmla="*/ 7113461 w 7392542"/>
              <a:gd name="connsiteY572" fmla="*/ 485680 h 4539805"/>
              <a:gd name="connsiteX573" fmla="*/ 7070122 w 7392542"/>
              <a:gd name="connsiteY573" fmla="*/ 389668 h 4539805"/>
              <a:gd name="connsiteX574" fmla="*/ 6936772 w 7392542"/>
              <a:gd name="connsiteY574" fmla="*/ 285274 h 4539805"/>
              <a:gd name="connsiteX575" fmla="*/ 6896291 w 7392542"/>
              <a:gd name="connsiteY575" fmla="*/ 316230 h 4539805"/>
              <a:gd name="connsiteX576" fmla="*/ 6894671 w 7392542"/>
              <a:gd name="connsiteY576" fmla="*/ 405479 h 4539805"/>
              <a:gd name="connsiteX577" fmla="*/ 6961252 w 7392542"/>
              <a:gd name="connsiteY577" fmla="*/ 478060 h 4539805"/>
              <a:gd name="connsiteX578" fmla="*/ 7106603 w 7392542"/>
              <a:gd name="connsiteY578" fmla="*/ 493776 h 4539805"/>
              <a:gd name="connsiteX579" fmla="*/ 5249799 w 7392542"/>
              <a:gd name="connsiteY579" fmla="*/ 2013490 h 4539805"/>
              <a:gd name="connsiteX580" fmla="*/ 5209128 w 7392542"/>
              <a:gd name="connsiteY580" fmla="*/ 1972723 h 4539805"/>
              <a:gd name="connsiteX581" fmla="*/ 5148644 w 7392542"/>
              <a:gd name="connsiteY581" fmla="*/ 1997107 h 4539805"/>
              <a:gd name="connsiteX582" fmla="*/ 5023866 w 7392542"/>
              <a:gd name="connsiteY582" fmla="*/ 2119408 h 4539805"/>
              <a:gd name="connsiteX583" fmla="*/ 5011008 w 7392542"/>
              <a:gd name="connsiteY583" fmla="*/ 2193322 h 4539805"/>
              <a:gd name="connsiteX584" fmla="*/ 5085207 w 7392542"/>
              <a:gd name="connsiteY584" fmla="*/ 2193608 h 4539805"/>
              <a:gd name="connsiteX585" fmla="*/ 5240465 w 7392542"/>
              <a:gd name="connsiteY585" fmla="*/ 2040827 h 4539805"/>
              <a:gd name="connsiteX586" fmla="*/ 5249799 w 7392542"/>
              <a:gd name="connsiteY586" fmla="*/ 2013490 h 4539805"/>
              <a:gd name="connsiteX587" fmla="*/ 6000179 w 7392542"/>
              <a:gd name="connsiteY587" fmla="*/ 873443 h 4539805"/>
              <a:gd name="connsiteX588" fmla="*/ 6023134 w 7392542"/>
              <a:gd name="connsiteY588" fmla="*/ 859250 h 4539805"/>
              <a:gd name="connsiteX589" fmla="*/ 6141339 w 7392542"/>
              <a:gd name="connsiteY589" fmla="*/ 692182 h 4539805"/>
              <a:gd name="connsiteX590" fmla="*/ 6132290 w 7392542"/>
              <a:gd name="connsiteY590" fmla="*/ 659511 h 4539805"/>
              <a:gd name="connsiteX591" fmla="*/ 6040755 w 7392542"/>
              <a:gd name="connsiteY591" fmla="*/ 611791 h 4539805"/>
              <a:gd name="connsiteX592" fmla="*/ 6004084 w 7392542"/>
              <a:gd name="connsiteY592" fmla="*/ 633413 h 4539805"/>
              <a:gd name="connsiteX593" fmla="*/ 5996845 w 7392542"/>
              <a:gd name="connsiteY593" fmla="*/ 797624 h 4539805"/>
              <a:gd name="connsiteX594" fmla="*/ 6000179 w 7392542"/>
              <a:gd name="connsiteY594" fmla="*/ 873443 h 4539805"/>
              <a:gd name="connsiteX595" fmla="*/ 2152174 w 7392542"/>
              <a:gd name="connsiteY595" fmla="*/ 2031016 h 4539805"/>
              <a:gd name="connsiteX596" fmla="*/ 2159889 w 7392542"/>
              <a:gd name="connsiteY596" fmla="*/ 2023872 h 4539805"/>
              <a:gd name="connsiteX597" fmla="*/ 1995583 w 7392542"/>
              <a:gd name="connsiteY597" fmla="*/ 1854327 h 4539805"/>
              <a:gd name="connsiteX598" fmla="*/ 1976152 w 7392542"/>
              <a:gd name="connsiteY598" fmla="*/ 1872520 h 4539805"/>
              <a:gd name="connsiteX599" fmla="*/ 1975009 w 7392542"/>
              <a:gd name="connsiteY599" fmla="*/ 1973104 h 4539805"/>
              <a:gd name="connsiteX600" fmla="*/ 1984724 w 7392542"/>
              <a:gd name="connsiteY600" fmla="*/ 1991297 h 4539805"/>
              <a:gd name="connsiteX601" fmla="*/ 2152174 w 7392542"/>
              <a:gd name="connsiteY601" fmla="*/ 2031016 h 4539805"/>
              <a:gd name="connsiteX602" fmla="*/ 5256753 w 7392542"/>
              <a:gd name="connsiteY602" fmla="*/ 1122617 h 4539805"/>
              <a:gd name="connsiteX603" fmla="*/ 5256753 w 7392542"/>
              <a:gd name="connsiteY603" fmla="*/ 1063752 h 4539805"/>
              <a:gd name="connsiteX604" fmla="*/ 5159883 w 7392542"/>
              <a:gd name="connsiteY604" fmla="*/ 939832 h 4539805"/>
              <a:gd name="connsiteX605" fmla="*/ 5157121 w 7392542"/>
              <a:gd name="connsiteY605" fmla="*/ 939070 h 4539805"/>
              <a:gd name="connsiteX606" fmla="*/ 5127784 w 7392542"/>
              <a:gd name="connsiteY606" fmla="*/ 958977 h 4539805"/>
              <a:gd name="connsiteX607" fmla="*/ 5116735 w 7392542"/>
              <a:gd name="connsiteY607" fmla="*/ 1055942 h 4539805"/>
              <a:gd name="connsiteX608" fmla="*/ 5120735 w 7392542"/>
              <a:gd name="connsiteY608" fmla="*/ 1073658 h 4539805"/>
              <a:gd name="connsiteX609" fmla="*/ 5256753 w 7392542"/>
              <a:gd name="connsiteY609" fmla="*/ 1122617 h 4539805"/>
              <a:gd name="connsiteX610" fmla="*/ 6839236 w 7392542"/>
              <a:gd name="connsiteY610" fmla="*/ 837819 h 4539805"/>
              <a:gd name="connsiteX611" fmla="*/ 6830568 w 7392542"/>
              <a:gd name="connsiteY611" fmla="*/ 837819 h 4539805"/>
              <a:gd name="connsiteX612" fmla="*/ 6690646 w 7392542"/>
              <a:gd name="connsiteY612" fmla="*/ 979932 h 4539805"/>
              <a:gd name="connsiteX613" fmla="*/ 6722460 w 7392542"/>
              <a:gd name="connsiteY613" fmla="*/ 1004792 h 4539805"/>
              <a:gd name="connsiteX614" fmla="*/ 6866573 w 7392542"/>
              <a:gd name="connsiteY614" fmla="*/ 874014 h 4539805"/>
              <a:gd name="connsiteX615" fmla="*/ 6839236 w 7392542"/>
              <a:gd name="connsiteY615" fmla="*/ 837819 h 4539805"/>
              <a:gd name="connsiteX616" fmla="*/ 2819114 w 7392542"/>
              <a:gd name="connsiteY616" fmla="*/ 2397538 h 4539805"/>
              <a:gd name="connsiteX617" fmla="*/ 2794254 w 7392542"/>
              <a:gd name="connsiteY617" fmla="*/ 2359343 h 4539805"/>
              <a:gd name="connsiteX618" fmla="*/ 2660333 w 7392542"/>
              <a:gd name="connsiteY618" fmla="*/ 2273046 h 4539805"/>
              <a:gd name="connsiteX619" fmla="*/ 2619851 w 7392542"/>
              <a:gd name="connsiteY619" fmla="*/ 2285333 h 4539805"/>
              <a:gd name="connsiteX620" fmla="*/ 2638520 w 7392542"/>
              <a:gd name="connsiteY620" fmla="*/ 2357057 h 4539805"/>
              <a:gd name="connsiteX621" fmla="*/ 2777490 w 7392542"/>
              <a:gd name="connsiteY621" fmla="*/ 2394490 h 4539805"/>
              <a:gd name="connsiteX622" fmla="*/ 2819114 w 7392542"/>
              <a:gd name="connsiteY622" fmla="*/ 2397538 h 4539805"/>
              <a:gd name="connsiteX623" fmla="*/ 1004983 w 7392542"/>
              <a:gd name="connsiteY623" fmla="*/ 2861882 h 4539805"/>
              <a:gd name="connsiteX624" fmla="*/ 856012 w 7392542"/>
              <a:gd name="connsiteY624" fmla="*/ 2830640 h 4539805"/>
              <a:gd name="connsiteX625" fmla="*/ 842486 w 7392542"/>
              <a:gd name="connsiteY625" fmla="*/ 2845403 h 4539805"/>
              <a:gd name="connsiteX626" fmla="*/ 861822 w 7392542"/>
              <a:gd name="connsiteY626" fmla="*/ 2959227 h 4539805"/>
              <a:gd name="connsiteX627" fmla="*/ 1004983 w 7392542"/>
              <a:gd name="connsiteY627" fmla="*/ 2861882 h 4539805"/>
              <a:gd name="connsiteX628" fmla="*/ 5966079 w 7392542"/>
              <a:gd name="connsiteY628" fmla="*/ 1001554 h 4539805"/>
              <a:gd name="connsiteX629" fmla="*/ 5958840 w 7392542"/>
              <a:gd name="connsiteY629" fmla="*/ 997268 h 4539805"/>
              <a:gd name="connsiteX630" fmla="*/ 5843874 w 7392542"/>
              <a:gd name="connsiteY630" fmla="*/ 1097756 h 4539805"/>
              <a:gd name="connsiteX631" fmla="*/ 5846160 w 7392542"/>
              <a:gd name="connsiteY631" fmla="*/ 1105472 h 4539805"/>
              <a:gd name="connsiteX632" fmla="*/ 5966079 w 7392542"/>
              <a:gd name="connsiteY632" fmla="*/ 1116806 h 4539805"/>
              <a:gd name="connsiteX633" fmla="*/ 5966079 w 7392542"/>
              <a:gd name="connsiteY633" fmla="*/ 1001554 h 4539805"/>
              <a:gd name="connsiteX634" fmla="*/ 5028153 w 7392542"/>
              <a:gd name="connsiteY634" fmla="*/ 841343 h 4539805"/>
              <a:gd name="connsiteX635" fmla="*/ 4865561 w 7392542"/>
              <a:gd name="connsiteY635" fmla="*/ 732187 h 4539805"/>
              <a:gd name="connsiteX636" fmla="*/ 4852226 w 7392542"/>
              <a:gd name="connsiteY636" fmla="*/ 768858 h 4539805"/>
              <a:gd name="connsiteX637" fmla="*/ 4880610 w 7392542"/>
              <a:gd name="connsiteY637" fmla="*/ 787337 h 4539805"/>
              <a:gd name="connsiteX638" fmla="*/ 5005864 w 7392542"/>
              <a:gd name="connsiteY638" fmla="*/ 836771 h 4539805"/>
              <a:gd name="connsiteX639" fmla="*/ 5028153 w 7392542"/>
              <a:gd name="connsiteY639" fmla="*/ 841343 h 4539805"/>
              <a:gd name="connsiteX640" fmla="*/ 3851720 w 7392542"/>
              <a:gd name="connsiteY640" fmla="*/ 3264503 h 4539805"/>
              <a:gd name="connsiteX641" fmla="*/ 3852958 w 7392542"/>
              <a:gd name="connsiteY641" fmla="*/ 3274409 h 4539805"/>
              <a:gd name="connsiteX642" fmla="*/ 3911156 w 7392542"/>
              <a:gd name="connsiteY642" fmla="*/ 3286030 h 4539805"/>
              <a:gd name="connsiteX643" fmla="*/ 3933158 w 7392542"/>
              <a:gd name="connsiteY643" fmla="*/ 3264599 h 4539805"/>
              <a:gd name="connsiteX644" fmla="*/ 3909632 w 7392542"/>
              <a:gd name="connsiteY644" fmla="*/ 3244596 h 4539805"/>
              <a:gd name="connsiteX645" fmla="*/ 3851720 w 7392542"/>
              <a:gd name="connsiteY645" fmla="*/ 3264503 h 4539805"/>
              <a:gd name="connsiteX646" fmla="*/ 6833521 w 7392542"/>
              <a:gd name="connsiteY646" fmla="*/ 777431 h 4539805"/>
              <a:gd name="connsiteX647" fmla="*/ 6832093 w 7392542"/>
              <a:gd name="connsiteY647" fmla="*/ 793718 h 4539805"/>
              <a:gd name="connsiteX648" fmla="*/ 6870097 w 7392542"/>
              <a:gd name="connsiteY648" fmla="*/ 798290 h 4539805"/>
              <a:gd name="connsiteX649" fmla="*/ 6870383 w 7392542"/>
              <a:gd name="connsiteY649" fmla="*/ 780288 h 4539805"/>
              <a:gd name="connsiteX650" fmla="*/ 6833521 w 7392542"/>
              <a:gd name="connsiteY650" fmla="*/ 777431 h 453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7392542" h="4539805">
                <a:moveTo>
                  <a:pt x="0" y="2813018"/>
                </a:moveTo>
                <a:cubicBezTo>
                  <a:pt x="4763" y="2783872"/>
                  <a:pt x="8668" y="2754440"/>
                  <a:pt x="14573" y="2725484"/>
                </a:cubicBezTo>
                <a:cubicBezTo>
                  <a:pt x="50006" y="2549747"/>
                  <a:pt x="139541" y="2401348"/>
                  <a:pt x="254318" y="2267998"/>
                </a:cubicBezTo>
                <a:cubicBezTo>
                  <a:pt x="337090" y="2171795"/>
                  <a:pt x="426815" y="2081594"/>
                  <a:pt x="513398" y="1988630"/>
                </a:cubicBezTo>
                <a:cubicBezTo>
                  <a:pt x="526542" y="1974533"/>
                  <a:pt x="538829" y="1959674"/>
                  <a:pt x="552450" y="1946053"/>
                </a:cubicBezTo>
                <a:cubicBezTo>
                  <a:pt x="571500" y="1927098"/>
                  <a:pt x="574929" y="1905857"/>
                  <a:pt x="568738" y="1880045"/>
                </a:cubicBezTo>
                <a:cubicBezTo>
                  <a:pt x="527590" y="1708595"/>
                  <a:pt x="510635" y="1534859"/>
                  <a:pt x="524923" y="1358741"/>
                </a:cubicBezTo>
                <a:cubicBezTo>
                  <a:pt x="537496" y="1203103"/>
                  <a:pt x="564356" y="1050417"/>
                  <a:pt x="649224" y="915924"/>
                </a:cubicBezTo>
                <a:cubicBezTo>
                  <a:pt x="679418" y="868013"/>
                  <a:pt x="719995" y="824579"/>
                  <a:pt x="762857" y="787337"/>
                </a:cubicBezTo>
                <a:cubicBezTo>
                  <a:pt x="809435" y="746760"/>
                  <a:pt x="847344" y="753523"/>
                  <a:pt x="888302" y="799814"/>
                </a:cubicBezTo>
                <a:cubicBezTo>
                  <a:pt x="906590" y="820484"/>
                  <a:pt x="922877" y="844106"/>
                  <a:pt x="934974" y="868871"/>
                </a:cubicBezTo>
                <a:cubicBezTo>
                  <a:pt x="1019747" y="1042035"/>
                  <a:pt x="1072706" y="1223010"/>
                  <a:pt x="1069277" y="1418273"/>
                </a:cubicBezTo>
                <a:cubicBezTo>
                  <a:pt x="1065657" y="1622679"/>
                  <a:pt x="998125" y="1806131"/>
                  <a:pt x="891731" y="1977581"/>
                </a:cubicBezTo>
                <a:cubicBezTo>
                  <a:pt x="875157" y="2004251"/>
                  <a:pt x="858774" y="2031111"/>
                  <a:pt x="842391" y="2057876"/>
                </a:cubicBezTo>
                <a:cubicBezTo>
                  <a:pt x="843915" y="2059781"/>
                  <a:pt x="845534" y="2061686"/>
                  <a:pt x="847058" y="2063687"/>
                </a:cubicBezTo>
                <a:cubicBezTo>
                  <a:pt x="855821" y="2061210"/>
                  <a:pt x="864680" y="2059305"/>
                  <a:pt x="873252" y="2056257"/>
                </a:cubicBezTo>
                <a:cubicBezTo>
                  <a:pt x="1172909" y="1948244"/>
                  <a:pt x="1480852" y="1926050"/>
                  <a:pt x="1794986" y="1967484"/>
                </a:cubicBezTo>
                <a:cubicBezTo>
                  <a:pt x="1831181" y="1972247"/>
                  <a:pt x="1867376" y="1977581"/>
                  <a:pt x="1903571" y="1982534"/>
                </a:cubicBezTo>
                <a:cubicBezTo>
                  <a:pt x="1946148" y="1988344"/>
                  <a:pt x="1946624" y="1988249"/>
                  <a:pt x="1947672" y="1943862"/>
                </a:cubicBezTo>
                <a:cubicBezTo>
                  <a:pt x="1949482" y="1859185"/>
                  <a:pt x="1950625" y="1774508"/>
                  <a:pt x="1952530" y="1689830"/>
                </a:cubicBezTo>
                <a:cubicBezTo>
                  <a:pt x="1952911" y="1671828"/>
                  <a:pt x="1955483" y="1653826"/>
                  <a:pt x="1957007" y="1635824"/>
                </a:cubicBezTo>
                <a:cubicBezTo>
                  <a:pt x="1959578" y="1635062"/>
                  <a:pt x="1962245" y="1634395"/>
                  <a:pt x="1964817" y="1633633"/>
                </a:cubicBezTo>
                <a:cubicBezTo>
                  <a:pt x="1969865" y="1644968"/>
                  <a:pt x="1977771" y="1655921"/>
                  <a:pt x="1979295" y="1667732"/>
                </a:cubicBezTo>
                <a:cubicBezTo>
                  <a:pt x="1984439" y="1706880"/>
                  <a:pt x="2003584" y="1738408"/>
                  <a:pt x="2029016" y="1766697"/>
                </a:cubicBezTo>
                <a:cubicBezTo>
                  <a:pt x="2061115" y="1802511"/>
                  <a:pt x="2094167" y="1837563"/>
                  <a:pt x="2126933" y="1872710"/>
                </a:cubicBezTo>
                <a:cubicBezTo>
                  <a:pt x="2165223" y="1913668"/>
                  <a:pt x="2194370" y="1959293"/>
                  <a:pt x="2200847" y="2016347"/>
                </a:cubicBezTo>
                <a:cubicBezTo>
                  <a:pt x="2203418" y="2039398"/>
                  <a:pt x="2220087" y="2045684"/>
                  <a:pt x="2238375" y="2050066"/>
                </a:cubicBezTo>
                <a:cubicBezTo>
                  <a:pt x="2322481" y="2070259"/>
                  <a:pt x="2406682" y="2090357"/>
                  <a:pt x="2490978" y="2110169"/>
                </a:cubicBezTo>
                <a:cubicBezTo>
                  <a:pt x="2519648" y="2116931"/>
                  <a:pt x="2548509" y="2122837"/>
                  <a:pt x="2581275" y="2129981"/>
                </a:cubicBezTo>
                <a:cubicBezTo>
                  <a:pt x="2587371" y="2082546"/>
                  <a:pt x="2592896" y="2039779"/>
                  <a:pt x="2598420" y="1996916"/>
                </a:cubicBezTo>
                <a:cubicBezTo>
                  <a:pt x="2601468" y="1996631"/>
                  <a:pt x="2604611" y="1996249"/>
                  <a:pt x="2607659" y="1995964"/>
                </a:cubicBezTo>
                <a:cubicBezTo>
                  <a:pt x="2611660" y="2004727"/>
                  <a:pt x="2616803" y="2013109"/>
                  <a:pt x="2619375" y="2022253"/>
                </a:cubicBezTo>
                <a:cubicBezTo>
                  <a:pt x="2623471" y="2037017"/>
                  <a:pt x="2625471" y="2052447"/>
                  <a:pt x="2628805" y="2067401"/>
                </a:cubicBezTo>
                <a:cubicBezTo>
                  <a:pt x="2641092" y="2121884"/>
                  <a:pt x="2668810" y="2157698"/>
                  <a:pt x="2727103" y="2174843"/>
                </a:cubicBezTo>
                <a:cubicBezTo>
                  <a:pt x="2880170" y="2219992"/>
                  <a:pt x="3031236" y="2272094"/>
                  <a:pt x="3190970" y="2290667"/>
                </a:cubicBezTo>
                <a:cubicBezTo>
                  <a:pt x="3220307" y="2294096"/>
                  <a:pt x="3246691" y="2290572"/>
                  <a:pt x="3275171" y="2281333"/>
                </a:cubicBezTo>
                <a:cubicBezTo>
                  <a:pt x="3320320" y="2266664"/>
                  <a:pt x="3367754" y="2258854"/>
                  <a:pt x="3414427" y="2248853"/>
                </a:cubicBezTo>
                <a:cubicBezTo>
                  <a:pt x="3427476" y="2246090"/>
                  <a:pt x="3441192" y="2246376"/>
                  <a:pt x="3454527" y="2244281"/>
                </a:cubicBezTo>
                <a:cubicBezTo>
                  <a:pt x="3478435" y="2240566"/>
                  <a:pt x="3490817" y="2229136"/>
                  <a:pt x="3490817" y="2201990"/>
                </a:cubicBezTo>
                <a:cubicBezTo>
                  <a:pt x="3491103" y="2051876"/>
                  <a:pt x="3492818" y="1901762"/>
                  <a:pt x="3494532" y="1751648"/>
                </a:cubicBezTo>
                <a:cubicBezTo>
                  <a:pt x="3495389" y="1669828"/>
                  <a:pt x="3496913" y="1588103"/>
                  <a:pt x="3498723" y="1506379"/>
                </a:cubicBezTo>
                <a:cubicBezTo>
                  <a:pt x="3498914" y="1496378"/>
                  <a:pt x="3502057" y="1486376"/>
                  <a:pt x="3509486" y="1474946"/>
                </a:cubicBezTo>
                <a:cubicBezTo>
                  <a:pt x="3536633" y="1533049"/>
                  <a:pt x="3540443" y="1600962"/>
                  <a:pt x="3590068" y="1647730"/>
                </a:cubicBezTo>
                <a:cubicBezTo>
                  <a:pt x="3637503" y="1692402"/>
                  <a:pt x="3682746" y="1739456"/>
                  <a:pt x="3733705" y="1790319"/>
                </a:cubicBezTo>
                <a:cubicBezTo>
                  <a:pt x="3741134" y="1772222"/>
                  <a:pt x="3746754" y="1761744"/>
                  <a:pt x="3749707" y="1750505"/>
                </a:cubicBezTo>
                <a:cubicBezTo>
                  <a:pt x="3780378" y="1633347"/>
                  <a:pt x="3807619" y="1515142"/>
                  <a:pt x="3841528" y="1398937"/>
                </a:cubicBezTo>
                <a:cubicBezTo>
                  <a:pt x="3906870" y="1175385"/>
                  <a:pt x="4033076" y="993553"/>
                  <a:pt x="4224433" y="858679"/>
                </a:cubicBezTo>
                <a:cubicBezTo>
                  <a:pt x="4332732" y="782288"/>
                  <a:pt x="4454176" y="740569"/>
                  <a:pt x="4585812" y="737140"/>
                </a:cubicBezTo>
                <a:cubicBezTo>
                  <a:pt x="4649439" y="735521"/>
                  <a:pt x="4713732" y="749999"/>
                  <a:pt x="4777359" y="759143"/>
                </a:cubicBezTo>
                <a:cubicBezTo>
                  <a:pt x="4810792" y="764000"/>
                  <a:pt x="4814126" y="764191"/>
                  <a:pt x="4815459" y="729425"/>
                </a:cubicBezTo>
                <a:cubicBezTo>
                  <a:pt x="4818507" y="650558"/>
                  <a:pt x="4819936" y="571691"/>
                  <a:pt x="4822317" y="492728"/>
                </a:cubicBezTo>
                <a:cubicBezTo>
                  <a:pt x="4822698" y="480822"/>
                  <a:pt x="4824508" y="468916"/>
                  <a:pt x="4825651" y="457010"/>
                </a:cubicBezTo>
                <a:cubicBezTo>
                  <a:pt x="4828699" y="456343"/>
                  <a:pt x="4831747" y="455676"/>
                  <a:pt x="4834890" y="455105"/>
                </a:cubicBezTo>
                <a:cubicBezTo>
                  <a:pt x="4840129" y="467297"/>
                  <a:pt x="4848321" y="479107"/>
                  <a:pt x="4850035" y="491776"/>
                </a:cubicBezTo>
                <a:cubicBezTo>
                  <a:pt x="4857369" y="545878"/>
                  <a:pt x="4877276" y="593503"/>
                  <a:pt x="4915853" y="632936"/>
                </a:cubicBezTo>
                <a:cubicBezTo>
                  <a:pt x="4948142" y="665988"/>
                  <a:pt x="4981766" y="697897"/>
                  <a:pt x="5011293" y="733330"/>
                </a:cubicBezTo>
                <a:cubicBezTo>
                  <a:pt x="5046250" y="775144"/>
                  <a:pt x="5077016" y="820484"/>
                  <a:pt x="5110544" y="863537"/>
                </a:cubicBezTo>
                <a:cubicBezTo>
                  <a:pt x="5119592" y="875157"/>
                  <a:pt x="5130451" y="887825"/>
                  <a:pt x="5143405" y="893445"/>
                </a:cubicBezTo>
                <a:cubicBezTo>
                  <a:pt x="5243037" y="936498"/>
                  <a:pt x="5345906" y="958977"/>
                  <a:pt x="5455444" y="942689"/>
                </a:cubicBezTo>
                <a:cubicBezTo>
                  <a:pt x="5553933" y="928116"/>
                  <a:pt x="5636610" y="880682"/>
                  <a:pt x="5713857" y="821817"/>
                </a:cubicBezTo>
                <a:cubicBezTo>
                  <a:pt x="5805774" y="751713"/>
                  <a:pt x="5880640" y="664940"/>
                  <a:pt x="5947887" y="571881"/>
                </a:cubicBezTo>
                <a:cubicBezTo>
                  <a:pt x="5962079" y="552260"/>
                  <a:pt x="5968460" y="524447"/>
                  <a:pt x="5971032" y="499586"/>
                </a:cubicBezTo>
                <a:cubicBezTo>
                  <a:pt x="5975128" y="460534"/>
                  <a:pt x="5972080" y="420719"/>
                  <a:pt x="5973794" y="381381"/>
                </a:cubicBezTo>
                <a:cubicBezTo>
                  <a:pt x="5974461" y="366046"/>
                  <a:pt x="5979890" y="350996"/>
                  <a:pt x="5983129" y="335852"/>
                </a:cubicBezTo>
                <a:cubicBezTo>
                  <a:pt x="5986939" y="335566"/>
                  <a:pt x="5990654" y="335280"/>
                  <a:pt x="5994464" y="334994"/>
                </a:cubicBezTo>
                <a:cubicBezTo>
                  <a:pt x="6000179" y="355282"/>
                  <a:pt x="6006084" y="375380"/>
                  <a:pt x="6011323" y="395764"/>
                </a:cubicBezTo>
                <a:cubicBezTo>
                  <a:pt x="6013228" y="403193"/>
                  <a:pt x="6011799" y="411671"/>
                  <a:pt x="6014752" y="418433"/>
                </a:cubicBezTo>
                <a:cubicBezTo>
                  <a:pt x="6017990" y="425863"/>
                  <a:pt x="6023610" y="435578"/>
                  <a:pt x="6029992" y="437293"/>
                </a:cubicBezTo>
                <a:cubicBezTo>
                  <a:pt x="6035135" y="438722"/>
                  <a:pt x="6045042" y="431197"/>
                  <a:pt x="6049614" y="425196"/>
                </a:cubicBezTo>
                <a:cubicBezTo>
                  <a:pt x="6075236" y="391478"/>
                  <a:pt x="6098095" y="355664"/>
                  <a:pt x="6125147" y="323183"/>
                </a:cubicBezTo>
                <a:cubicBezTo>
                  <a:pt x="6168105" y="271463"/>
                  <a:pt x="6211634" y="219742"/>
                  <a:pt x="6258401" y="171545"/>
                </a:cubicBezTo>
                <a:cubicBezTo>
                  <a:pt x="6353175" y="73914"/>
                  <a:pt x="6470809" y="21431"/>
                  <a:pt x="6605112" y="4763"/>
                </a:cubicBezTo>
                <a:cubicBezTo>
                  <a:pt x="6611684" y="3905"/>
                  <a:pt x="6617970" y="1619"/>
                  <a:pt x="6624447" y="0"/>
                </a:cubicBezTo>
                <a:cubicBezTo>
                  <a:pt x="6664833" y="0"/>
                  <a:pt x="6705314" y="0"/>
                  <a:pt x="6745701" y="0"/>
                </a:cubicBezTo>
                <a:cubicBezTo>
                  <a:pt x="6796755" y="8096"/>
                  <a:pt x="6847808" y="16193"/>
                  <a:pt x="6898862" y="24384"/>
                </a:cubicBezTo>
                <a:cubicBezTo>
                  <a:pt x="6927533" y="28956"/>
                  <a:pt x="6946011" y="44101"/>
                  <a:pt x="6958775" y="71438"/>
                </a:cubicBezTo>
                <a:cubicBezTo>
                  <a:pt x="7027260" y="217551"/>
                  <a:pt x="7097744" y="362617"/>
                  <a:pt x="7166896" y="508445"/>
                </a:cubicBezTo>
                <a:cubicBezTo>
                  <a:pt x="7242524" y="667988"/>
                  <a:pt x="7317295" y="827818"/>
                  <a:pt x="7392543" y="987552"/>
                </a:cubicBezTo>
                <a:cubicBezTo>
                  <a:pt x="7392543" y="995267"/>
                  <a:pt x="7392543" y="1002983"/>
                  <a:pt x="7392543" y="1010698"/>
                </a:cubicBezTo>
                <a:cubicBezTo>
                  <a:pt x="7364159" y="1009841"/>
                  <a:pt x="7335774" y="1009841"/>
                  <a:pt x="7307485" y="1007936"/>
                </a:cubicBezTo>
                <a:cubicBezTo>
                  <a:pt x="7233762" y="1002983"/>
                  <a:pt x="7160133" y="991838"/>
                  <a:pt x="7086600" y="992981"/>
                </a:cubicBezTo>
                <a:cubicBezTo>
                  <a:pt x="6967824" y="994791"/>
                  <a:pt x="6864668" y="1042511"/>
                  <a:pt x="6774276" y="1118807"/>
                </a:cubicBezTo>
                <a:cubicBezTo>
                  <a:pt x="6703219" y="1178814"/>
                  <a:pt x="6642449" y="1247966"/>
                  <a:pt x="6588728" y="1323689"/>
                </a:cubicBezTo>
                <a:cubicBezTo>
                  <a:pt x="6537008" y="1396651"/>
                  <a:pt x="6486811" y="1470851"/>
                  <a:pt x="6433566" y="1542669"/>
                </a:cubicBezTo>
                <a:cubicBezTo>
                  <a:pt x="6341460" y="1667066"/>
                  <a:pt x="6238589" y="1780032"/>
                  <a:pt x="6104382" y="1862138"/>
                </a:cubicBezTo>
                <a:cubicBezTo>
                  <a:pt x="5958935" y="1951196"/>
                  <a:pt x="5807964" y="1961769"/>
                  <a:pt x="5650516" y="1904333"/>
                </a:cubicBezTo>
                <a:cubicBezTo>
                  <a:pt x="5549360" y="1867376"/>
                  <a:pt x="5449539" y="1826990"/>
                  <a:pt x="5348955" y="1788605"/>
                </a:cubicBezTo>
                <a:cubicBezTo>
                  <a:pt x="5331333" y="1781842"/>
                  <a:pt x="5312760" y="1777651"/>
                  <a:pt x="5290566" y="1771079"/>
                </a:cubicBezTo>
                <a:cubicBezTo>
                  <a:pt x="5288661" y="1795272"/>
                  <a:pt x="5286185" y="1815179"/>
                  <a:pt x="5285613" y="1834991"/>
                </a:cubicBezTo>
                <a:cubicBezTo>
                  <a:pt x="5283327" y="1917668"/>
                  <a:pt x="5279136" y="2000441"/>
                  <a:pt x="5280279" y="2083118"/>
                </a:cubicBezTo>
                <a:cubicBezTo>
                  <a:pt x="5281327" y="2161413"/>
                  <a:pt x="5147787" y="2270855"/>
                  <a:pt x="5071491" y="2264569"/>
                </a:cubicBezTo>
                <a:cubicBezTo>
                  <a:pt x="5020247" y="2260283"/>
                  <a:pt x="4983099" y="2230850"/>
                  <a:pt x="4972908" y="2179606"/>
                </a:cubicBezTo>
                <a:cubicBezTo>
                  <a:pt x="4946999" y="2048923"/>
                  <a:pt x="5051489" y="1924145"/>
                  <a:pt x="5185029" y="1926431"/>
                </a:cubicBezTo>
                <a:cubicBezTo>
                  <a:pt x="5207032" y="1926812"/>
                  <a:pt x="5229035" y="1928432"/>
                  <a:pt x="5254848" y="1929574"/>
                </a:cubicBezTo>
                <a:cubicBezTo>
                  <a:pt x="5254848" y="1876711"/>
                  <a:pt x="5255800" y="1825085"/>
                  <a:pt x="5253800" y="1773555"/>
                </a:cubicBezTo>
                <a:cubicBezTo>
                  <a:pt x="5253514" y="1766126"/>
                  <a:pt x="5240084" y="1755077"/>
                  <a:pt x="5230940" y="1752791"/>
                </a:cubicBezTo>
                <a:cubicBezTo>
                  <a:pt x="5067205" y="1710881"/>
                  <a:pt x="4907280" y="1717453"/>
                  <a:pt x="4759357" y="1806035"/>
                </a:cubicBezTo>
                <a:cubicBezTo>
                  <a:pt x="4541711" y="1936433"/>
                  <a:pt x="4399312" y="2128171"/>
                  <a:pt x="4327303" y="2369725"/>
                </a:cubicBezTo>
                <a:cubicBezTo>
                  <a:pt x="4280631" y="2526221"/>
                  <a:pt x="4243578" y="2685669"/>
                  <a:pt x="4203478" y="2844070"/>
                </a:cubicBezTo>
                <a:cubicBezTo>
                  <a:pt x="4200430" y="2856167"/>
                  <a:pt x="4205288" y="2872359"/>
                  <a:pt x="4211193" y="2884361"/>
                </a:cubicBezTo>
                <a:cubicBezTo>
                  <a:pt x="4272725" y="3010376"/>
                  <a:pt x="4235863" y="3123534"/>
                  <a:pt x="4166997" y="3232690"/>
                </a:cubicBezTo>
                <a:cubicBezTo>
                  <a:pt x="4164997" y="3235928"/>
                  <a:pt x="4162044" y="3238595"/>
                  <a:pt x="4159282" y="3241167"/>
                </a:cubicBezTo>
                <a:cubicBezTo>
                  <a:pt x="4158044" y="3242310"/>
                  <a:pt x="4156043" y="3242786"/>
                  <a:pt x="4146804" y="3247072"/>
                </a:cubicBezTo>
                <a:cubicBezTo>
                  <a:pt x="4155281" y="3227642"/>
                  <a:pt x="4160234" y="3213068"/>
                  <a:pt x="4167473" y="3199829"/>
                </a:cubicBezTo>
                <a:cubicBezTo>
                  <a:pt x="4204526" y="3131820"/>
                  <a:pt x="4212813" y="3059526"/>
                  <a:pt x="4197954" y="2984564"/>
                </a:cubicBezTo>
                <a:cubicBezTo>
                  <a:pt x="4194810" y="2968752"/>
                  <a:pt x="4184618" y="2954274"/>
                  <a:pt x="4174046" y="2931509"/>
                </a:cubicBezTo>
                <a:cubicBezTo>
                  <a:pt x="4164330" y="2948083"/>
                  <a:pt x="4158234" y="2956179"/>
                  <a:pt x="4154424" y="2965133"/>
                </a:cubicBezTo>
                <a:cubicBezTo>
                  <a:pt x="4115467" y="3057239"/>
                  <a:pt x="4057174" y="3134773"/>
                  <a:pt x="3982403" y="3200876"/>
                </a:cubicBezTo>
                <a:cubicBezTo>
                  <a:pt x="3972592" y="3209544"/>
                  <a:pt x="3965924" y="3226022"/>
                  <a:pt x="3964877" y="3239453"/>
                </a:cubicBezTo>
                <a:cubicBezTo>
                  <a:pt x="3961924" y="3278696"/>
                  <a:pt x="3963067" y="3318320"/>
                  <a:pt x="3961638" y="3357753"/>
                </a:cubicBezTo>
                <a:cubicBezTo>
                  <a:pt x="3960019" y="3401378"/>
                  <a:pt x="3942303" y="3437572"/>
                  <a:pt x="3908870" y="3466052"/>
                </a:cubicBezTo>
                <a:cubicBezTo>
                  <a:pt x="3845528" y="3520154"/>
                  <a:pt x="3773424" y="3547491"/>
                  <a:pt x="3690176" y="3529870"/>
                </a:cubicBezTo>
                <a:cubicBezTo>
                  <a:pt x="3615309" y="3514059"/>
                  <a:pt x="3588639" y="3437477"/>
                  <a:pt x="3638169" y="3378518"/>
                </a:cubicBezTo>
                <a:cubicBezTo>
                  <a:pt x="3660553" y="3351847"/>
                  <a:pt x="3691604" y="3332417"/>
                  <a:pt x="3719417" y="3310509"/>
                </a:cubicBezTo>
                <a:cubicBezTo>
                  <a:pt x="3729704" y="3302413"/>
                  <a:pt x="3741706" y="3296603"/>
                  <a:pt x="3757327" y="3287173"/>
                </a:cubicBezTo>
                <a:cubicBezTo>
                  <a:pt x="3747516" y="3283744"/>
                  <a:pt x="3742658" y="3280601"/>
                  <a:pt x="3737896" y="3280505"/>
                </a:cubicBezTo>
                <a:cubicBezTo>
                  <a:pt x="3539490" y="3280029"/>
                  <a:pt x="3354229" y="3216878"/>
                  <a:pt x="3165824" y="3165443"/>
                </a:cubicBezTo>
                <a:cubicBezTo>
                  <a:pt x="2960941" y="3109532"/>
                  <a:pt x="2753868" y="3061430"/>
                  <a:pt x="2547176" y="3012377"/>
                </a:cubicBezTo>
                <a:cubicBezTo>
                  <a:pt x="2518791" y="3005614"/>
                  <a:pt x="2485549" y="3007995"/>
                  <a:pt x="2457069" y="3015615"/>
                </a:cubicBezTo>
                <a:cubicBezTo>
                  <a:pt x="2385346" y="3034760"/>
                  <a:pt x="2321909" y="3031712"/>
                  <a:pt x="2271332" y="2969514"/>
                </a:cubicBezTo>
                <a:cubicBezTo>
                  <a:pt x="2266474" y="2963609"/>
                  <a:pt x="2257330" y="2958941"/>
                  <a:pt x="2249615" y="2957989"/>
                </a:cubicBezTo>
                <a:cubicBezTo>
                  <a:pt x="2019014" y="2929223"/>
                  <a:pt x="1788890" y="2924747"/>
                  <a:pt x="1561243" y="2980754"/>
                </a:cubicBezTo>
                <a:cubicBezTo>
                  <a:pt x="1499711" y="2995898"/>
                  <a:pt x="1439323" y="3015805"/>
                  <a:pt x="1378458" y="3033903"/>
                </a:cubicBezTo>
                <a:cubicBezTo>
                  <a:pt x="1359980" y="3039428"/>
                  <a:pt x="1345883" y="3047714"/>
                  <a:pt x="1346264" y="3071527"/>
                </a:cubicBezTo>
                <a:cubicBezTo>
                  <a:pt x="1350359" y="3305175"/>
                  <a:pt x="1234821" y="3466338"/>
                  <a:pt x="1038415" y="3578543"/>
                </a:cubicBezTo>
                <a:cubicBezTo>
                  <a:pt x="994601" y="3603593"/>
                  <a:pt x="991553" y="3608070"/>
                  <a:pt x="1001459" y="3658934"/>
                </a:cubicBezTo>
                <a:cubicBezTo>
                  <a:pt x="1017746" y="3741992"/>
                  <a:pt x="1035844" y="3824669"/>
                  <a:pt x="1053751" y="3907346"/>
                </a:cubicBezTo>
                <a:cubicBezTo>
                  <a:pt x="1075182" y="4006310"/>
                  <a:pt x="1093851" y="4105656"/>
                  <a:pt x="1084612" y="4207574"/>
                </a:cubicBezTo>
                <a:cubicBezTo>
                  <a:pt x="1069086" y="4378071"/>
                  <a:pt x="947357" y="4504468"/>
                  <a:pt x="772478" y="4533138"/>
                </a:cubicBezTo>
                <a:cubicBezTo>
                  <a:pt x="763238" y="4534662"/>
                  <a:pt x="754190" y="4537520"/>
                  <a:pt x="745046" y="4539806"/>
                </a:cubicBezTo>
                <a:cubicBezTo>
                  <a:pt x="710375" y="4539806"/>
                  <a:pt x="675704" y="4539806"/>
                  <a:pt x="641128" y="4539806"/>
                </a:cubicBezTo>
                <a:cubicBezTo>
                  <a:pt x="631793" y="4537710"/>
                  <a:pt x="622649" y="4535043"/>
                  <a:pt x="613220" y="4533519"/>
                </a:cubicBezTo>
                <a:cubicBezTo>
                  <a:pt x="551783" y="4523423"/>
                  <a:pt x="493871" y="4503420"/>
                  <a:pt x="441389" y="4469511"/>
                </a:cubicBezTo>
                <a:cubicBezTo>
                  <a:pt x="284036" y="4367975"/>
                  <a:pt x="258128" y="4157377"/>
                  <a:pt x="379190" y="4020503"/>
                </a:cubicBezTo>
                <a:cubicBezTo>
                  <a:pt x="446627" y="3944303"/>
                  <a:pt x="608171" y="3930491"/>
                  <a:pt x="679895" y="4027837"/>
                </a:cubicBezTo>
                <a:cubicBezTo>
                  <a:pt x="709708" y="4068413"/>
                  <a:pt x="723424" y="4113371"/>
                  <a:pt x="726758" y="4161949"/>
                </a:cubicBezTo>
                <a:cubicBezTo>
                  <a:pt x="734949" y="4281012"/>
                  <a:pt x="673322" y="4357212"/>
                  <a:pt x="555403" y="4377023"/>
                </a:cubicBezTo>
                <a:cubicBezTo>
                  <a:pt x="547021" y="4378452"/>
                  <a:pt x="539496" y="4385405"/>
                  <a:pt x="531590" y="4389882"/>
                </a:cubicBezTo>
                <a:cubicBezTo>
                  <a:pt x="536067" y="4397883"/>
                  <a:pt x="538829" y="4407694"/>
                  <a:pt x="545211" y="4413504"/>
                </a:cubicBezTo>
                <a:cubicBezTo>
                  <a:pt x="603885" y="4466844"/>
                  <a:pt x="672656" y="4479703"/>
                  <a:pt x="749332" y="4465606"/>
                </a:cubicBezTo>
                <a:cubicBezTo>
                  <a:pt x="912495" y="4435697"/>
                  <a:pt x="1016889" y="4317873"/>
                  <a:pt x="1015937" y="4152614"/>
                </a:cubicBezTo>
                <a:cubicBezTo>
                  <a:pt x="1015556" y="4082129"/>
                  <a:pt x="1002887" y="4011263"/>
                  <a:pt x="990314" y="3941540"/>
                </a:cubicBezTo>
                <a:cubicBezTo>
                  <a:pt x="974598" y="3854577"/>
                  <a:pt x="952024" y="3768947"/>
                  <a:pt x="935069" y="3682175"/>
                </a:cubicBezTo>
                <a:cubicBezTo>
                  <a:pt x="927830" y="3645313"/>
                  <a:pt x="927640" y="3642360"/>
                  <a:pt x="889921" y="3646361"/>
                </a:cubicBezTo>
                <a:cubicBezTo>
                  <a:pt x="843058" y="3651314"/>
                  <a:pt x="796195" y="3658743"/>
                  <a:pt x="749237" y="3659791"/>
                </a:cubicBezTo>
                <a:cubicBezTo>
                  <a:pt x="409289" y="3667125"/>
                  <a:pt x="115538" y="3442430"/>
                  <a:pt x="29909" y="3109436"/>
                </a:cubicBezTo>
                <a:cubicBezTo>
                  <a:pt x="17050" y="3059430"/>
                  <a:pt x="9906" y="3007995"/>
                  <a:pt x="95" y="2957227"/>
                </a:cubicBezTo>
                <a:cubicBezTo>
                  <a:pt x="0" y="2909221"/>
                  <a:pt x="0" y="2861120"/>
                  <a:pt x="0" y="2813018"/>
                </a:cubicBezTo>
                <a:close/>
                <a:moveTo>
                  <a:pt x="4025646" y="2666238"/>
                </a:moveTo>
                <a:cubicBezTo>
                  <a:pt x="4037933" y="2632710"/>
                  <a:pt x="4051268" y="2603849"/>
                  <a:pt x="4059174" y="2573655"/>
                </a:cubicBezTo>
                <a:cubicBezTo>
                  <a:pt x="4089273" y="2459355"/>
                  <a:pt x="4118705" y="2344769"/>
                  <a:pt x="4146614" y="2229803"/>
                </a:cubicBezTo>
                <a:cubicBezTo>
                  <a:pt x="4191381" y="2045018"/>
                  <a:pt x="4262152" y="1872996"/>
                  <a:pt x="4389597" y="1728692"/>
                </a:cubicBezTo>
                <a:cubicBezTo>
                  <a:pt x="4498943" y="1604963"/>
                  <a:pt x="4628103" y="1509808"/>
                  <a:pt x="4791551" y="1471613"/>
                </a:cubicBezTo>
                <a:cubicBezTo>
                  <a:pt x="4922902" y="1440847"/>
                  <a:pt x="5053489" y="1455325"/>
                  <a:pt x="5182172" y="1492282"/>
                </a:cubicBezTo>
                <a:cubicBezTo>
                  <a:pt x="5204841" y="1498759"/>
                  <a:pt x="5227987" y="1503426"/>
                  <a:pt x="5256277" y="1510189"/>
                </a:cubicBezTo>
                <a:cubicBezTo>
                  <a:pt x="5256277" y="1472756"/>
                  <a:pt x="5254371" y="1441133"/>
                  <a:pt x="5256753" y="1409700"/>
                </a:cubicBezTo>
                <a:cubicBezTo>
                  <a:pt x="5259324" y="1375886"/>
                  <a:pt x="5247894" y="1355789"/>
                  <a:pt x="5214462" y="1345406"/>
                </a:cubicBezTo>
                <a:cubicBezTo>
                  <a:pt x="5133689" y="1320451"/>
                  <a:pt x="5053870" y="1292257"/>
                  <a:pt x="4972812" y="1268159"/>
                </a:cubicBezTo>
                <a:cubicBezTo>
                  <a:pt x="4944618" y="1259777"/>
                  <a:pt x="4914043" y="1259110"/>
                  <a:pt x="4884420" y="1255776"/>
                </a:cubicBezTo>
                <a:cubicBezTo>
                  <a:pt x="4861465" y="1253204"/>
                  <a:pt x="4848987" y="1260539"/>
                  <a:pt x="4849559" y="1287399"/>
                </a:cubicBezTo>
                <a:cubicBezTo>
                  <a:pt x="4850511" y="1335595"/>
                  <a:pt x="4833938" y="1378077"/>
                  <a:pt x="4798505" y="1411891"/>
                </a:cubicBezTo>
                <a:cubicBezTo>
                  <a:pt x="4751547" y="1456563"/>
                  <a:pt x="4696111" y="1484376"/>
                  <a:pt x="4631055" y="1487138"/>
                </a:cubicBezTo>
                <a:cubicBezTo>
                  <a:pt x="4604957" y="1488281"/>
                  <a:pt x="4577048" y="1483233"/>
                  <a:pt x="4552379" y="1474470"/>
                </a:cubicBezTo>
                <a:cubicBezTo>
                  <a:pt x="4513040" y="1460468"/>
                  <a:pt x="4496657" y="1430465"/>
                  <a:pt x="4497896" y="1388840"/>
                </a:cubicBezTo>
                <a:cubicBezTo>
                  <a:pt x="4498181" y="1378934"/>
                  <a:pt x="4497896" y="1368933"/>
                  <a:pt x="4497896" y="1353026"/>
                </a:cubicBezTo>
                <a:cubicBezTo>
                  <a:pt x="4483132" y="1361504"/>
                  <a:pt x="4472655" y="1365885"/>
                  <a:pt x="4463987" y="1372553"/>
                </a:cubicBezTo>
                <a:cubicBezTo>
                  <a:pt x="4313492" y="1488186"/>
                  <a:pt x="4193858" y="1629918"/>
                  <a:pt x="4131183" y="1809655"/>
                </a:cubicBezTo>
                <a:cubicBezTo>
                  <a:pt x="4083463" y="1946339"/>
                  <a:pt x="4052602" y="2088928"/>
                  <a:pt x="4014026" y="2228850"/>
                </a:cubicBezTo>
                <a:cubicBezTo>
                  <a:pt x="3976592" y="2364296"/>
                  <a:pt x="3938969" y="2499360"/>
                  <a:pt x="3856101" y="2616708"/>
                </a:cubicBezTo>
                <a:cubicBezTo>
                  <a:pt x="3782854" y="2720340"/>
                  <a:pt x="3684365" y="2779490"/>
                  <a:pt x="3559588" y="2796730"/>
                </a:cubicBezTo>
                <a:cubicBezTo>
                  <a:pt x="3477673" y="2808065"/>
                  <a:pt x="3395472" y="2805303"/>
                  <a:pt x="3315748" y="2785682"/>
                </a:cubicBezTo>
                <a:cubicBezTo>
                  <a:pt x="3172968" y="2750630"/>
                  <a:pt x="3031141" y="2711196"/>
                  <a:pt x="2889409" y="2672144"/>
                </a:cubicBezTo>
                <a:cubicBezTo>
                  <a:pt x="2869025" y="2666524"/>
                  <a:pt x="2857500" y="2669667"/>
                  <a:pt x="2846451" y="2686717"/>
                </a:cubicBezTo>
                <a:cubicBezTo>
                  <a:pt x="2834831" y="2704529"/>
                  <a:pt x="2821115" y="2721007"/>
                  <a:pt x="2808351" y="2738057"/>
                </a:cubicBezTo>
                <a:cubicBezTo>
                  <a:pt x="2808637" y="2721007"/>
                  <a:pt x="2813780" y="2706815"/>
                  <a:pt x="2820543" y="2693575"/>
                </a:cubicBezTo>
                <a:cubicBezTo>
                  <a:pt x="2831306" y="2672525"/>
                  <a:pt x="2827306" y="2659285"/>
                  <a:pt x="2803398" y="2652808"/>
                </a:cubicBezTo>
                <a:cubicBezTo>
                  <a:pt x="2758821" y="2640902"/>
                  <a:pt x="2714625" y="2627757"/>
                  <a:pt x="2669953" y="2616137"/>
                </a:cubicBezTo>
                <a:cubicBezTo>
                  <a:pt x="2654713" y="2612136"/>
                  <a:pt x="2638711" y="2610803"/>
                  <a:pt x="2616613" y="2607278"/>
                </a:cubicBezTo>
                <a:cubicBezTo>
                  <a:pt x="2618708" y="2652808"/>
                  <a:pt x="2620995" y="2692813"/>
                  <a:pt x="2622042" y="2732913"/>
                </a:cubicBezTo>
                <a:cubicBezTo>
                  <a:pt x="2622804" y="2761393"/>
                  <a:pt x="2634139" y="2776252"/>
                  <a:pt x="2663762" y="2784253"/>
                </a:cubicBezTo>
                <a:cubicBezTo>
                  <a:pt x="2884551" y="2844260"/>
                  <a:pt x="3104864" y="2905982"/>
                  <a:pt x="3325178" y="2967704"/>
                </a:cubicBezTo>
                <a:cubicBezTo>
                  <a:pt x="3434524" y="2998375"/>
                  <a:pt x="3545681" y="3014091"/>
                  <a:pt x="3659124" y="3003233"/>
                </a:cubicBezTo>
                <a:cubicBezTo>
                  <a:pt x="3768185" y="2992755"/>
                  <a:pt x="3856958" y="2943511"/>
                  <a:pt x="3920014" y="2852642"/>
                </a:cubicBezTo>
                <a:cubicBezTo>
                  <a:pt x="3928586" y="2840260"/>
                  <a:pt x="3933063" y="2822639"/>
                  <a:pt x="3933349" y="2807399"/>
                </a:cubicBezTo>
                <a:cubicBezTo>
                  <a:pt x="3934968" y="2724626"/>
                  <a:pt x="3934397" y="2641854"/>
                  <a:pt x="3935159" y="2559082"/>
                </a:cubicBezTo>
                <a:cubicBezTo>
                  <a:pt x="3935349" y="2541461"/>
                  <a:pt x="3938111" y="2523839"/>
                  <a:pt x="3939635" y="2506313"/>
                </a:cubicBezTo>
                <a:cubicBezTo>
                  <a:pt x="3942779" y="2505647"/>
                  <a:pt x="3946017" y="2504980"/>
                  <a:pt x="3949160" y="2504313"/>
                </a:cubicBezTo>
                <a:cubicBezTo>
                  <a:pt x="3979259" y="2553176"/>
                  <a:pt x="3968020" y="2622328"/>
                  <a:pt x="4025646" y="2666238"/>
                </a:cubicBezTo>
                <a:close/>
                <a:moveTo>
                  <a:pt x="2878170" y="2624900"/>
                </a:moveTo>
                <a:cubicBezTo>
                  <a:pt x="2891409" y="2630043"/>
                  <a:pt x="2904363" y="2636139"/>
                  <a:pt x="2917984" y="2640235"/>
                </a:cubicBezTo>
                <a:cubicBezTo>
                  <a:pt x="3011805" y="2668810"/>
                  <a:pt x="3105341" y="2698337"/>
                  <a:pt x="3199638" y="2725007"/>
                </a:cubicBezTo>
                <a:cubicBezTo>
                  <a:pt x="3302794" y="2754249"/>
                  <a:pt x="3407474" y="2771299"/>
                  <a:pt x="3515678" y="2767203"/>
                </a:cubicBezTo>
                <a:cubicBezTo>
                  <a:pt x="3640931" y="2762345"/>
                  <a:pt x="3739039" y="2710625"/>
                  <a:pt x="3812858" y="2610136"/>
                </a:cubicBezTo>
                <a:cubicBezTo>
                  <a:pt x="3876866" y="2522982"/>
                  <a:pt x="3920776" y="2425827"/>
                  <a:pt x="3949732" y="2322576"/>
                </a:cubicBezTo>
                <a:cubicBezTo>
                  <a:pt x="3981355" y="2209705"/>
                  <a:pt x="4009930" y="2095881"/>
                  <a:pt x="4037076" y="1981772"/>
                </a:cubicBezTo>
                <a:cubicBezTo>
                  <a:pt x="4085368" y="1779651"/>
                  <a:pt x="4169569" y="1597057"/>
                  <a:pt x="4317778" y="1447419"/>
                </a:cubicBezTo>
                <a:cubicBezTo>
                  <a:pt x="4426554" y="1337596"/>
                  <a:pt x="4551807" y="1257300"/>
                  <a:pt x="4705636" y="1227296"/>
                </a:cubicBezTo>
                <a:cubicBezTo>
                  <a:pt x="4733925" y="1221772"/>
                  <a:pt x="4762500" y="1217771"/>
                  <a:pt x="4790885" y="1212914"/>
                </a:cubicBezTo>
                <a:cubicBezTo>
                  <a:pt x="4808315" y="1209961"/>
                  <a:pt x="4818317" y="1200912"/>
                  <a:pt x="4818031" y="1181862"/>
                </a:cubicBezTo>
                <a:cubicBezTo>
                  <a:pt x="4817459" y="1137761"/>
                  <a:pt x="4817459" y="1093565"/>
                  <a:pt x="4817174" y="1049369"/>
                </a:cubicBezTo>
                <a:cubicBezTo>
                  <a:pt x="4817079" y="1027748"/>
                  <a:pt x="4804791" y="1019080"/>
                  <a:pt x="4784503" y="1017175"/>
                </a:cubicBezTo>
                <a:cubicBezTo>
                  <a:pt x="4637723" y="1003268"/>
                  <a:pt x="4500658" y="1030700"/>
                  <a:pt x="4378357" y="1115949"/>
                </a:cubicBezTo>
                <a:cubicBezTo>
                  <a:pt x="4177094" y="1256157"/>
                  <a:pt x="4045172" y="1446276"/>
                  <a:pt x="3979831" y="1682020"/>
                </a:cubicBezTo>
                <a:cubicBezTo>
                  <a:pt x="3942874" y="1815370"/>
                  <a:pt x="3911918" y="1950434"/>
                  <a:pt x="3874484" y="2083689"/>
                </a:cubicBezTo>
                <a:cubicBezTo>
                  <a:pt x="3845052" y="2188559"/>
                  <a:pt x="3805238" y="2289715"/>
                  <a:pt x="3742087" y="2379917"/>
                </a:cubicBezTo>
                <a:cubicBezTo>
                  <a:pt x="3675316" y="2475357"/>
                  <a:pt x="3584639" y="2532412"/>
                  <a:pt x="3470053" y="2553843"/>
                </a:cubicBezTo>
                <a:cubicBezTo>
                  <a:pt x="3374422" y="2571750"/>
                  <a:pt x="3279934" y="2562606"/>
                  <a:pt x="3186398" y="2543270"/>
                </a:cubicBezTo>
                <a:cubicBezTo>
                  <a:pt x="3100864" y="2525554"/>
                  <a:pt x="3016187" y="2502884"/>
                  <a:pt x="2931414" y="2481548"/>
                </a:cubicBezTo>
                <a:cubicBezTo>
                  <a:pt x="2914555" y="2477262"/>
                  <a:pt x="2903696" y="2477834"/>
                  <a:pt x="2900363" y="2497931"/>
                </a:cubicBezTo>
                <a:cubicBezTo>
                  <a:pt x="2893505" y="2539651"/>
                  <a:pt x="2885885" y="2581085"/>
                  <a:pt x="2878170" y="2624900"/>
                </a:cubicBezTo>
                <a:close/>
                <a:moveTo>
                  <a:pt x="712851" y="3391853"/>
                </a:moveTo>
                <a:cubicBezTo>
                  <a:pt x="711613" y="3394805"/>
                  <a:pt x="710375" y="3397758"/>
                  <a:pt x="709136" y="3400711"/>
                </a:cubicBezTo>
                <a:cubicBezTo>
                  <a:pt x="693706" y="3397949"/>
                  <a:pt x="677513" y="3397187"/>
                  <a:pt x="662940" y="3392043"/>
                </a:cubicBezTo>
                <a:cubicBezTo>
                  <a:pt x="605600" y="3371945"/>
                  <a:pt x="556451" y="3339084"/>
                  <a:pt x="515207" y="3294412"/>
                </a:cubicBezTo>
                <a:cubicBezTo>
                  <a:pt x="384429" y="3153251"/>
                  <a:pt x="361188" y="2882075"/>
                  <a:pt x="545021" y="2713863"/>
                </a:cubicBezTo>
                <a:cubicBezTo>
                  <a:pt x="589407" y="2673287"/>
                  <a:pt x="641033" y="2640521"/>
                  <a:pt x="689896" y="2604802"/>
                </a:cubicBezTo>
                <a:cubicBezTo>
                  <a:pt x="703612" y="2594705"/>
                  <a:pt x="715994" y="2586419"/>
                  <a:pt x="711518" y="2565749"/>
                </a:cubicBezTo>
                <a:cubicBezTo>
                  <a:pt x="693039" y="2480215"/>
                  <a:pt x="676370" y="2394299"/>
                  <a:pt x="657130" y="2309051"/>
                </a:cubicBezTo>
                <a:cubicBezTo>
                  <a:pt x="649034" y="2273141"/>
                  <a:pt x="638842" y="2270665"/>
                  <a:pt x="611791" y="2297716"/>
                </a:cubicBezTo>
                <a:cubicBezTo>
                  <a:pt x="527495" y="2382107"/>
                  <a:pt x="443103" y="2466499"/>
                  <a:pt x="361093" y="2553081"/>
                </a:cubicBezTo>
                <a:cubicBezTo>
                  <a:pt x="293656" y="2624328"/>
                  <a:pt x="243173" y="2707386"/>
                  <a:pt x="205550" y="2797874"/>
                </a:cubicBezTo>
                <a:cubicBezTo>
                  <a:pt x="146018" y="2940844"/>
                  <a:pt x="132112" y="3088386"/>
                  <a:pt x="187643" y="3234023"/>
                </a:cubicBezTo>
                <a:cubicBezTo>
                  <a:pt x="280797" y="3478340"/>
                  <a:pt x="549116" y="3638074"/>
                  <a:pt x="864775" y="3577876"/>
                </a:cubicBezTo>
                <a:cubicBezTo>
                  <a:pt x="905256" y="3570161"/>
                  <a:pt x="907923" y="3567113"/>
                  <a:pt x="899827" y="3525488"/>
                </a:cubicBezTo>
                <a:cubicBezTo>
                  <a:pt x="857345" y="3307461"/>
                  <a:pt x="813530" y="3089720"/>
                  <a:pt x="771049" y="2871692"/>
                </a:cubicBezTo>
                <a:cubicBezTo>
                  <a:pt x="766096" y="2846165"/>
                  <a:pt x="753428" y="2839117"/>
                  <a:pt x="733615" y="2852452"/>
                </a:cubicBezTo>
                <a:cubicBezTo>
                  <a:pt x="689229" y="2882360"/>
                  <a:pt x="640080" y="2908649"/>
                  <a:pt x="604266" y="2947035"/>
                </a:cubicBezTo>
                <a:cubicBezTo>
                  <a:pt x="500348" y="3058573"/>
                  <a:pt x="510350" y="3205067"/>
                  <a:pt x="622268" y="3307461"/>
                </a:cubicBezTo>
                <a:cubicBezTo>
                  <a:pt x="652653" y="3335369"/>
                  <a:pt x="682657" y="3363754"/>
                  <a:pt x="712851" y="3391853"/>
                </a:cubicBezTo>
                <a:close/>
                <a:moveTo>
                  <a:pt x="794480" y="2416969"/>
                </a:moveTo>
                <a:cubicBezTo>
                  <a:pt x="784765" y="2382488"/>
                  <a:pt x="805815" y="2374868"/>
                  <a:pt x="823532" y="2366296"/>
                </a:cubicBezTo>
                <a:cubicBezTo>
                  <a:pt x="1047179" y="2257711"/>
                  <a:pt x="1282827" y="2193893"/>
                  <a:pt x="1531715" y="2189893"/>
                </a:cubicBezTo>
                <a:cubicBezTo>
                  <a:pt x="1658398" y="2187893"/>
                  <a:pt x="1785271" y="2198942"/>
                  <a:pt x="1911953" y="2206276"/>
                </a:cubicBezTo>
                <a:cubicBezTo>
                  <a:pt x="1939385" y="2207800"/>
                  <a:pt x="1950530" y="2201894"/>
                  <a:pt x="1949387" y="2173319"/>
                </a:cubicBezTo>
                <a:cubicBezTo>
                  <a:pt x="1947863" y="2136839"/>
                  <a:pt x="1948625" y="2100167"/>
                  <a:pt x="1949482" y="2063687"/>
                </a:cubicBezTo>
                <a:cubicBezTo>
                  <a:pt x="1950053" y="2037969"/>
                  <a:pt x="1938909" y="2024729"/>
                  <a:pt x="1913001" y="2022062"/>
                </a:cubicBezTo>
                <a:cubicBezTo>
                  <a:pt x="1791557" y="2009585"/>
                  <a:pt x="1670495" y="1991392"/>
                  <a:pt x="1548765" y="1984724"/>
                </a:cubicBezTo>
                <a:cubicBezTo>
                  <a:pt x="1300639" y="1971008"/>
                  <a:pt x="1063562" y="2026349"/>
                  <a:pt x="832199" y="2111597"/>
                </a:cubicBezTo>
                <a:cubicBezTo>
                  <a:pt x="793528" y="2125790"/>
                  <a:pt x="764191" y="2149602"/>
                  <a:pt x="737426" y="2179511"/>
                </a:cubicBezTo>
                <a:cubicBezTo>
                  <a:pt x="717804" y="2201513"/>
                  <a:pt x="712089" y="2224564"/>
                  <a:pt x="718090" y="2253615"/>
                </a:cubicBezTo>
                <a:cubicBezTo>
                  <a:pt x="737330" y="2346865"/>
                  <a:pt x="755904" y="2440210"/>
                  <a:pt x="772192" y="2534031"/>
                </a:cubicBezTo>
                <a:cubicBezTo>
                  <a:pt x="776192" y="2556891"/>
                  <a:pt x="786479" y="2566416"/>
                  <a:pt x="806863" y="2567940"/>
                </a:cubicBezTo>
                <a:cubicBezTo>
                  <a:pt x="837533" y="2570226"/>
                  <a:pt x="869061" y="2567750"/>
                  <a:pt x="898874" y="2573846"/>
                </a:cubicBezTo>
                <a:cubicBezTo>
                  <a:pt x="953262" y="2584990"/>
                  <a:pt x="1002506" y="2574131"/>
                  <a:pt x="1052703" y="2553557"/>
                </a:cubicBezTo>
                <a:cubicBezTo>
                  <a:pt x="1191292" y="2496693"/>
                  <a:pt x="1335500" y="2459831"/>
                  <a:pt x="1484090" y="2441067"/>
                </a:cubicBezTo>
                <a:cubicBezTo>
                  <a:pt x="1545146" y="2433352"/>
                  <a:pt x="1606582" y="2428589"/>
                  <a:pt x="1667828" y="2422779"/>
                </a:cubicBezTo>
                <a:cubicBezTo>
                  <a:pt x="1682782" y="2421350"/>
                  <a:pt x="1693545" y="2416778"/>
                  <a:pt x="1694117" y="2399062"/>
                </a:cubicBezTo>
                <a:cubicBezTo>
                  <a:pt x="1696498" y="2328386"/>
                  <a:pt x="1743361" y="2293430"/>
                  <a:pt x="1801844" y="2270951"/>
                </a:cubicBezTo>
                <a:cubicBezTo>
                  <a:pt x="1830419" y="2259997"/>
                  <a:pt x="1861757" y="2256282"/>
                  <a:pt x="1891856" y="2249234"/>
                </a:cubicBezTo>
                <a:cubicBezTo>
                  <a:pt x="1508379" y="2181701"/>
                  <a:pt x="1144905" y="2250186"/>
                  <a:pt x="794480" y="2416969"/>
                </a:cubicBezTo>
                <a:close/>
                <a:moveTo>
                  <a:pt x="3199448" y="2334387"/>
                </a:moveTo>
                <a:cubicBezTo>
                  <a:pt x="3049905" y="2298954"/>
                  <a:pt x="2904744" y="2264569"/>
                  <a:pt x="2751391" y="2228279"/>
                </a:cubicBezTo>
                <a:cubicBezTo>
                  <a:pt x="2765012" y="2245805"/>
                  <a:pt x="2773871" y="2257901"/>
                  <a:pt x="2783396" y="2269427"/>
                </a:cubicBezTo>
                <a:cubicBezTo>
                  <a:pt x="2804732" y="2295430"/>
                  <a:pt x="2834354" y="2318004"/>
                  <a:pt x="2846356" y="2347722"/>
                </a:cubicBezTo>
                <a:cubicBezTo>
                  <a:pt x="2877312" y="2424398"/>
                  <a:pt x="2939320" y="2447163"/>
                  <a:pt x="3011234" y="2466594"/>
                </a:cubicBezTo>
                <a:cubicBezTo>
                  <a:pt x="3136011" y="2500408"/>
                  <a:pt x="3259931" y="2532507"/>
                  <a:pt x="3390995" y="2529459"/>
                </a:cubicBezTo>
                <a:cubicBezTo>
                  <a:pt x="3509963" y="2526697"/>
                  <a:pt x="3607784" y="2484025"/>
                  <a:pt x="3683318" y="2391728"/>
                </a:cubicBezTo>
                <a:cubicBezTo>
                  <a:pt x="3751326" y="2308574"/>
                  <a:pt x="3797903" y="2213515"/>
                  <a:pt x="3827526" y="2111312"/>
                </a:cubicBezTo>
                <a:cubicBezTo>
                  <a:pt x="3862007" y="1992249"/>
                  <a:pt x="3892106" y="1871853"/>
                  <a:pt x="3921633" y="1751362"/>
                </a:cubicBezTo>
                <a:cubicBezTo>
                  <a:pt x="3965258" y="1573625"/>
                  <a:pt x="4030790" y="1407033"/>
                  <a:pt x="4151853" y="1265968"/>
                </a:cubicBezTo>
                <a:cubicBezTo>
                  <a:pt x="4261581" y="1138238"/>
                  <a:pt x="4389597" y="1036225"/>
                  <a:pt x="4556379" y="998411"/>
                </a:cubicBezTo>
                <a:cubicBezTo>
                  <a:pt x="4632293" y="981170"/>
                  <a:pt x="4712684" y="983171"/>
                  <a:pt x="4791171" y="978122"/>
                </a:cubicBezTo>
                <a:cubicBezTo>
                  <a:pt x="4808982" y="976979"/>
                  <a:pt x="4818603" y="972979"/>
                  <a:pt x="4818126" y="954310"/>
                </a:cubicBezTo>
                <a:cubicBezTo>
                  <a:pt x="4817079" y="913067"/>
                  <a:pt x="4816316" y="871823"/>
                  <a:pt x="4814792" y="830675"/>
                </a:cubicBezTo>
                <a:cubicBezTo>
                  <a:pt x="4814126" y="812102"/>
                  <a:pt x="4801457" y="805053"/>
                  <a:pt x="4784979" y="801053"/>
                </a:cubicBezTo>
                <a:cubicBezTo>
                  <a:pt x="4627817" y="762762"/>
                  <a:pt x="4473035" y="762286"/>
                  <a:pt x="4327589" y="842105"/>
                </a:cubicBezTo>
                <a:cubicBezTo>
                  <a:pt x="4104037" y="964787"/>
                  <a:pt x="3959447" y="1154811"/>
                  <a:pt x="3883057" y="1394746"/>
                </a:cubicBezTo>
                <a:cubicBezTo>
                  <a:pt x="3839337" y="1531906"/>
                  <a:pt x="3809524" y="1673543"/>
                  <a:pt x="3774662" y="1813560"/>
                </a:cubicBezTo>
                <a:cubicBezTo>
                  <a:pt x="3770948" y="1828419"/>
                  <a:pt x="3771710" y="1847088"/>
                  <a:pt x="3777520" y="1860995"/>
                </a:cubicBezTo>
                <a:cubicBezTo>
                  <a:pt x="3829050" y="1983867"/>
                  <a:pt x="3796856" y="2094071"/>
                  <a:pt x="3728657" y="2199227"/>
                </a:cubicBezTo>
                <a:cubicBezTo>
                  <a:pt x="3725609" y="2203895"/>
                  <a:pt x="3720274" y="2207133"/>
                  <a:pt x="3715988" y="2210943"/>
                </a:cubicBezTo>
                <a:cubicBezTo>
                  <a:pt x="3720941" y="2186178"/>
                  <a:pt x="3730847" y="2164556"/>
                  <a:pt x="3739801" y="2142649"/>
                </a:cubicBezTo>
                <a:cubicBezTo>
                  <a:pt x="3763709" y="2084642"/>
                  <a:pt x="3776377" y="2025015"/>
                  <a:pt x="3761232" y="1962436"/>
                </a:cubicBezTo>
                <a:cubicBezTo>
                  <a:pt x="3758374" y="1950815"/>
                  <a:pt x="3751136" y="1940243"/>
                  <a:pt x="3745897" y="1929098"/>
                </a:cubicBezTo>
                <a:cubicBezTo>
                  <a:pt x="3733229" y="1941005"/>
                  <a:pt x="3727895" y="1951006"/>
                  <a:pt x="3723989" y="1961483"/>
                </a:cubicBezTo>
                <a:cubicBezTo>
                  <a:pt x="3687604" y="2059305"/>
                  <a:pt x="3634835" y="2147030"/>
                  <a:pt x="3559874" y="2220087"/>
                </a:cubicBezTo>
                <a:cubicBezTo>
                  <a:pt x="3537871" y="2241518"/>
                  <a:pt x="3525203" y="2263235"/>
                  <a:pt x="3526346" y="2295335"/>
                </a:cubicBezTo>
                <a:cubicBezTo>
                  <a:pt x="3529108" y="2377250"/>
                  <a:pt x="3489293" y="2434590"/>
                  <a:pt x="3416903" y="2469928"/>
                </a:cubicBezTo>
                <a:cubicBezTo>
                  <a:pt x="3394520" y="2480882"/>
                  <a:pt x="3371374" y="2492788"/>
                  <a:pt x="3347276" y="2496788"/>
                </a:cubicBezTo>
                <a:cubicBezTo>
                  <a:pt x="3315653" y="2502027"/>
                  <a:pt x="3281553" y="2506028"/>
                  <a:pt x="3250787" y="2499551"/>
                </a:cubicBezTo>
                <a:cubicBezTo>
                  <a:pt x="3184208" y="2485644"/>
                  <a:pt x="3159157" y="2429066"/>
                  <a:pt x="3186398" y="2366486"/>
                </a:cubicBezTo>
                <a:cubicBezTo>
                  <a:pt x="3190970" y="2356009"/>
                  <a:pt x="3194971" y="2345436"/>
                  <a:pt x="3199448" y="2334387"/>
                </a:cubicBezTo>
                <a:close/>
                <a:moveTo>
                  <a:pt x="6873240" y="513112"/>
                </a:moveTo>
                <a:cubicBezTo>
                  <a:pt x="6830092" y="519779"/>
                  <a:pt x="6786658" y="521875"/>
                  <a:pt x="6745986" y="533781"/>
                </a:cubicBezTo>
                <a:cubicBezTo>
                  <a:pt x="6619780" y="570738"/>
                  <a:pt x="6520053" y="648462"/>
                  <a:pt x="6440615" y="750856"/>
                </a:cubicBezTo>
                <a:cubicBezTo>
                  <a:pt x="6361177" y="853345"/>
                  <a:pt x="6287167" y="960120"/>
                  <a:pt x="6209633" y="1064228"/>
                </a:cubicBezTo>
                <a:cubicBezTo>
                  <a:pt x="6131814" y="1168718"/>
                  <a:pt x="6046375" y="1265968"/>
                  <a:pt x="5940648" y="1343978"/>
                </a:cubicBezTo>
                <a:cubicBezTo>
                  <a:pt x="5780532" y="1462088"/>
                  <a:pt x="5608035" y="1496854"/>
                  <a:pt x="5418487" y="1425226"/>
                </a:cubicBezTo>
                <a:cubicBezTo>
                  <a:pt x="5383435" y="1411986"/>
                  <a:pt x="5347240" y="1401985"/>
                  <a:pt x="5311807" y="1389983"/>
                </a:cubicBezTo>
                <a:cubicBezTo>
                  <a:pt x="5293424" y="1383697"/>
                  <a:pt x="5283899" y="1389031"/>
                  <a:pt x="5283708" y="1408843"/>
                </a:cubicBezTo>
                <a:cubicBezTo>
                  <a:pt x="5283423" y="1439609"/>
                  <a:pt x="5280565" y="1470660"/>
                  <a:pt x="5284185" y="1500854"/>
                </a:cubicBezTo>
                <a:cubicBezTo>
                  <a:pt x="5285804" y="1514380"/>
                  <a:pt x="5297901" y="1532573"/>
                  <a:pt x="5309902" y="1537811"/>
                </a:cubicBezTo>
                <a:cubicBezTo>
                  <a:pt x="5385721" y="1570577"/>
                  <a:pt x="5462016" y="1602486"/>
                  <a:pt x="5539645" y="1630490"/>
                </a:cubicBezTo>
                <a:cubicBezTo>
                  <a:pt x="5649944" y="1670209"/>
                  <a:pt x="5761482" y="1682115"/>
                  <a:pt x="5875115" y="1639253"/>
                </a:cubicBezTo>
                <a:cubicBezTo>
                  <a:pt x="5986749" y="1597152"/>
                  <a:pt x="6082665" y="1530668"/>
                  <a:pt x="6158294" y="1441228"/>
                </a:cubicBezTo>
                <a:cubicBezTo>
                  <a:pt x="6248114" y="1335024"/>
                  <a:pt x="6329934" y="1221772"/>
                  <a:pt x="6411944" y="1109186"/>
                </a:cubicBezTo>
                <a:cubicBezTo>
                  <a:pt x="6530435" y="946594"/>
                  <a:pt x="6653689" y="790956"/>
                  <a:pt x="6860477" y="734187"/>
                </a:cubicBezTo>
                <a:cubicBezTo>
                  <a:pt x="6866002" y="732663"/>
                  <a:pt x="6872574" y="722186"/>
                  <a:pt x="6872669" y="715804"/>
                </a:cubicBezTo>
                <a:cubicBezTo>
                  <a:pt x="6873526" y="651415"/>
                  <a:pt x="6873240" y="587121"/>
                  <a:pt x="6873240" y="513112"/>
                </a:cubicBezTo>
                <a:close/>
                <a:moveTo>
                  <a:pt x="6674549" y="875919"/>
                </a:moveTo>
                <a:cubicBezTo>
                  <a:pt x="6664071" y="882587"/>
                  <a:pt x="6651689" y="887349"/>
                  <a:pt x="6643497" y="896112"/>
                </a:cubicBezTo>
                <a:cubicBezTo>
                  <a:pt x="6596253" y="946594"/>
                  <a:pt x="6546247" y="995077"/>
                  <a:pt x="6504242" y="1049750"/>
                </a:cubicBezTo>
                <a:cubicBezTo>
                  <a:pt x="6420517" y="1158907"/>
                  <a:pt x="6342603" y="1272445"/>
                  <a:pt x="6260211" y="1382554"/>
                </a:cubicBezTo>
                <a:cubicBezTo>
                  <a:pt x="6168581" y="1504950"/>
                  <a:pt x="6053138" y="1599914"/>
                  <a:pt x="5913406" y="1662208"/>
                </a:cubicBezTo>
                <a:cubicBezTo>
                  <a:pt x="5870353" y="1681353"/>
                  <a:pt x="5821966" y="1692783"/>
                  <a:pt x="5774912" y="1697736"/>
                </a:cubicBezTo>
                <a:cubicBezTo>
                  <a:pt x="5666137" y="1709357"/>
                  <a:pt x="5563172" y="1679924"/>
                  <a:pt x="5462778" y="1641062"/>
                </a:cubicBezTo>
                <a:cubicBezTo>
                  <a:pt x="5413534" y="1621917"/>
                  <a:pt x="5364861" y="1601248"/>
                  <a:pt x="5316189" y="1580579"/>
                </a:cubicBezTo>
                <a:cubicBezTo>
                  <a:pt x="5293710" y="1571054"/>
                  <a:pt x="5283136" y="1577816"/>
                  <a:pt x="5283136" y="1601819"/>
                </a:cubicBezTo>
                <a:cubicBezTo>
                  <a:pt x="5283042" y="1632585"/>
                  <a:pt x="5283042" y="1663351"/>
                  <a:pt x="5283327" y="1694021"/>
                </a:cubicBezTo>
                <a:cubicBezTo>
                  <a:pt x="5283613" y="1715929"/>
                  <a:pt x="5295424" y="1729931"/>
                  <a:pt x="5315426" y="1737265"/>
                </a:cubicBezTo>
                <a:cubicBezTo>
                  <a:pt x="5336191" y="1744885"/>
                  <a:pt x="5357241" y="1751648"/>
                  <a:pt x="5377815" y="1759744"/>
                </a:cubicBezTo>
                <a:cubicBezTo>
                  <a:pt x="5474399" y="1797749"/>
                  <a:pt x="5570220" y="1837754"/>
                  <a:pt x="5667566" y="1873758"/>
                </a:cubicBezTo>
                <a:cubicBezTo>
                  <a:pt x="5759006" y="1907572"/>
                  <a:pt x="5852922" y="1914144"/>
                  <a:pt x="5948363" y="1888903"/>
                </a:cubicBezTo>
                <a:cubicBezTo>
                  <a:pt x="6067711" y="1857375"/>
                  <a:pt x="6162389" y="1786699"/>
                  <a:pt x="6248876" y="1702499"/>
                </a:cubicBezTo>
                <a:cubicBezTo>
                  <a:pt x="6347555" y="1606582"/>
                  <a:pt x="6424422" y="1493615"/>
                  <a:pt x="6502336" y="1381316"/>
                </a:cubicBezTo>
                <a:cubicBezTo>
                  <a:pt x="6584347" y="1263206"/>
                  <a:pt x="6672834" y="1150811"/>
                  <a:pt x="6783134" y="1057085"/>
                </a:cubicBezTo>
                <a:cubicBezTo>
                  <a:pt x="6787420" y="1053465"/>
                  <a:pt x="6790278" y="1048321"/>
                  <a:pt x="6795040" y="1042321"/>
                </a:cubicBezTo>
                <a:cubicBezTo>
                  <a:pt x="6748749" y="1047274"/>
                  <a:pt x="6703600" y="1057847"/>
                  <a:pt x="6676835" y="1008793"/>
                </a:cubicBezTo>
                <a:cubicBezTo>
                  <a:pt x="6653689" y="966597"/>
                  <a:pt x="6666738" y="923544"/>
                  <a:pt x="6674549" y="875919"/>
                </a:cubicBezTo>
                <a:close/>
                <a:moveTo>
                  <a:pt x="4159377" y="2812066"/>
                </a:moveTo>
                <a:cubicBezTo>
                  <a:pt x="4162711" y="2810732"/>
                  <a:pt x="4166045" y="2809494"/>
                  <a:pt x="4169378" y="2808161"/>
                </a:cubicBezTo>
                <a:cubicBezTo>
                  <a:pt x="4176998" y="2785872"/>
                  <a:pt x="4186142" y="2764060"/>
                  <a:pt x="4192048" y="2741295"/>
                </a:cubicBezTo>
                <a:cubicBezTo>
                  <a:pt x="4221575" y="2626900"/>
                  <a:pt x="4249103" y="2511933"/>
                  <a:pt x="4279583" y="2397728"/>
                </a:cubicBezTo>
                <a:cubicBezTo>
                  <a:pt x="4334923" y="2189988"/>
                  <a:pt x="4437793" y="2010537"/>
                  <a:pt x="4602385" y="1869472"/>
                </a:cubicBezTo>
                <a:cubicBezTo>
                  <a:pt x="4704207" y="1782223"/>
                  <a:pt x="4818126" y="1717167"/>
                  <a:pt x="4953476" y="1700974"/>
                </a:cubicBezTo>
                <a:cubicBezTo>
                  <a:pt x="5044440" y="1690116"/>
                  <a:pt x="5136070" y="1694021"/>
                  <a:pt x="5226368" y="1711547"/>
                </a:cubicBezTo>
                <a:cubicBezTo>
                  <a:pt x="5248085" y="1715738"/>
                  <a:pt x="5256657" y="1710309"/>
                  <a:pt x="5256086" y="1687925"/>
                </a:cubicBezTo>
                <a:cubicBezTo>
                  <a:pt x="5255228" y="1654302"/>
                  <a:pt x="5255419" y="1620584"/>
                  <a:pt x="5256277" y="1586960"/>
                </a:cubicBezTo>
                <a:cubicBezTo>
                  <a:pt x="5256848" y="1565243"/>
                  <a:pt x="5247323" y="1552385"/>
                  <a:pt x="5226749" y="1547241"/>
                </a:cubicBezTo>
                <a:cubicBezTo>
                  <a:pt x="5162646" y="1531049"/>
                  <a:pt x="5099209" y="1509713"/>
                  <a:pt x="5034153" y="1499902"/>
                </a:cubicBezTo>
                <a:cubicBezTo>
                  <a:pt x="4863846" y="1474280"/>
                  <a:pt x="4706970" y="1510474"/>
                  <a:pt x="4569429" y="1617250"/>
                </a:cubicBezTo>
                <a:cubicBezTo>
                  <a:pt x="4399693" y="1748885"/>
                  <a:pt x="4277964" y="1915668"/>
                  <a:pt x="4216813" y="2122075"/>
                </a:cubicBezTo>
                <a:cubicBezTo>
                  <a:pt x="4161758" y="2308098"/>
                  <a:pt x="4113657" y="2496217"/>
                  <a:pt x="4062889" y="2683574"/>
                </a:cubicBezTo>
                <a:cubicBezTo>
                  <a:pt x="4060603" y="2692146"/>
                  <a:pt x="4059174" y="2705291"/>
                  <a:pt x="4063841" y="2710625"/>
                </a:cubicBezTo>
                <a:cubicBezTo>
                  <a:pt x="4094703" y="2745201"/>
                  <a:pt x="4127373" y="2778443"/>
                  <a:pt x="4159377" y="2812066"/>
                </a:cubicBezTo>
                <a:close/>
                <a:moveTo>
                  <a:pt x="1045655" y="2597753"/>
                </a:moveTo>
                <a:cubicBezTo>
                  <a:pt x="1060990" y="2608993"/>
                  <a:pt x="1069562" y="2614994"/>
                  <a:pt x="1077849" y="2621376"/>
                </a:cubicBezTo>
                <a:cubicBezTo>
                  <a:pt x="1127284" y="2659285"/>
                  <a:pt x="1177766" y="2695861"/>
                  <a:pt x="1225296" y="2735961"/>
                </a:cubicBezTo>
                <a:cubicBezTo>
                  <a:pt x="1245680" y="2753106"/>
                  <a:pt x="1262253" y="2756249"/>
                  <a:pt x="1287209" y="2748153"/>
                </a:cubicBezTo>
                <a:cubicBezTo>
                  <a:pt x="1456849" y="2693670"/>
                  <a:pt x="1631252" y="2666143"/>
                  <a:pt x="1809179" y="2663000"/>
                </a:cubicBezTo>
                <a:cubicBezTo>
                  <a:pt x="1982057" y="2660047"/>
                  <a:pt x="2152841" y="2681573"/>
                  <a:pt x="2322481" y="2712911"/>
                </a:cubicBezTo>
                <a:cubicBezTo>
                  <a:pt x="2399062" y="2727008"/>
                  <a:pt x="2475357" y="2742724"/>
                  <a:pt x="2551557" y="2759012"/>
                </a:cubicBezTo>
                <a:cubicBezTo>
                  <a:pt x="2577274" y="2764536"/>
                  <a:pt x="2587371" y="2756059"/>
                  <a:pt x="2586799" y="2730532"/>
                </a:cubicBezTo>
                <a:cubicBezTo>
                  <a:pt x="2586228" y="2704529"/>
                  <a:pt x="2587276" y="2678621"/>
                  <a:pt x="2586990" y="2652617"/>
                </a:cubicBezTo>
                <a:cubicBezTo>
                  <a:pt x="2586419" y="2596896"/>
                  <a:pt x="2586799" y="2594420"/>
                  <a:pt x="2533174" y="2583276"/>
                </a:cubicBezTo>
                <a:cubicBezTo>
                  <a:pt x="2372297" y="2549843"/>
                  <a:pt x="2211705" y="2514219"/>
                  <a:pt x="2049685" y="2487263"/>
                </a:cubicBezTo>
                <a:cubicBezTo>
                  <a:pt x="1723454" y="2433066"/>
                  <a:pt x="1403509" y="2459641"/>
                  <a:pt x="1092803" y="2576989"/>
                </a:cubicBezTo>
                <a:cubicBezTo>
                  <a:pt x="1078992" y="2582228"/>
                  <a:pt x="1065562" y="2588990"/>
                  <a:pt x="1045655" y="2597753"/>
                </a:cubicBezTo>
                <a:close/>
                <a:moveTo>
                  <a:pt x="2557939" y="2965418"/>
                </a:moveTo>
                <a:cubicBezTo>
                  <a:pt x="2564987" y="2971134"/>
                  <a:pt x="2566892" y="2973801"/>
                  <a:pt x="2569369" y="2974467"/>
                </a:cubicBezTo>
                <a:cubicBezTo>
                  <a:pt x="2583180" y="2978753"/>
                  <a:pt x="2596991" y="2982849"/>
                  <a:pt x="2610898" y="2986469"/>
                </a:cubicBezTo>
                <a:cubicBezTo>
                  <a:pt x="2834164" y="3044380"/>
                  <a:pt x="3057906" y="3100959"/>
                  <a:pt x="3280696" y="3160681"/>
                </a:cubicBezTo>
                <a:cubicBezTo>
                  <a:pt x="3396710" y="3191828"/>
                  <a:pt x="3510439" y="3232785"/>
                  <a:pt x="3631121" y="3242977"/>
                </a:cubicBezTo>
                <a:cubicBezTo>
                  <a:pt x="3727799" y="3251168"/>
                  <a:pt x="3824002" y="3249359"/>
                  <a:pt x="3911822" y="3199543"/>
                </a:cubicBezTo>
                <a:cubicBezTo>
                  <a:pt x="3920776" y="3194495"/>
                  <a:pt x="3930872" y="3182017"/>
                  <a:pt x="3931158" y="3172778"/>
                </a:cubicBezTo>
                <a:cubicBezTo>
                  <a:pt x="3932968" y="3100673"/>
                  <a:pt x="3932778" y="3028474"/>
                  <a:pt x="3932491" y="2956274"/>
                </a:cubicBezTo>
                <a:cubicBezTo>
                  <a:pt x="3932491" y="2945416"/>
                  <a:pt x="3928872" y="2934462"/>
                  <a:pt x="3926777" y="2923032"/>
                </a:cubicBezTo>
                <a:cubicBezTo>
                  <a:pt x="3920966" y="2924175"/>
                  <a:pt x="3917728" y="2923985"/>
                  <a:pt x="3915537" y="2925413"/>
                </a:cubicBezTo>
                <a:cubicBezTo>
                  <a:pt x="3904393" y="2932938"/>
                  <a:pt x="3893439" y="2940749"/>
                  <a:pt x="3882676" y="2948845"/>
                </a:cubicBezTo>
                <a:cubicBezTo>
                  <a:pt x="3807333" y="3005233"/>
                  <a:pt x="3723894" y="3035808"/>
                  <a:pt x="3628549" y="3037618"/>
                </a:cubicBezTo>
                <a:cubicBezTo>
                  <a:pt x="3512058" y="3039904"/>
                  <a:pt x="3398711" y="3024759"/>
                  <a:pt x="3286506" y="2993612"/>
                </a:cubicBezTo>
                <a:cubicBezTo>
                  <a:pt x="3090101" y="2939034"/>
                  <a:pt x="2893219" y="2886551"/>
                  <a:pt x="2696337" y="2833783"/>
                </a:cubicBezTo>
                <a:cubicBezTo>
                  <a:pt x="2672906" y="2827496"/>
                  <a:pt x="2648426" y="2824925"/>
                  <a:pt x="2622042" y="2820162"/>
                </a:cubicBezTo>
                <a:cubicBezTo>
                  <a:pt x="2617756" y="2879408"/>
                  <a:pt x="2599944" y="2927128"/>
                  <a:pt x="2557939" y="2965418"/>
                </a:cubicBezTo>
                <a:close/>
                <a:moveTo>
                  <a:pt x="2415540" y="2776061"/>
                </a:moveTo>
                <a:cubicBezTo>
                  <a:pt x="2398586" y="2769489"/>
                  <a:pt x="2388013" y="2763488"/>
                  <a:pt x="2376678" y="2761202"/>
                </a:cubicBezTo>
                <a:cubicBezTo>
                  <a:pt x="2338959" y="2753582"/>
                  <a:pt x="2301050" y="2747296"/>
                  <a:pt x="2263140" y="2740438"/>
                </a:cubicBezTo>
                <a:cubicBezTo>
                  <a:pt x="2055686" y="2703100"/>
                  <a:pt x="1846993" y="2687860"/>
                  <a:pt x="1636776" y="2709291"/>
                </a:cubicBezTo>
                <a:cubicBezTo>
                  <a:pt x="1523524" y="2720816"/>
                  <a:pt x="1413320" y="2747582"/>
                  <a:pt x="1305306" y="2783777"/>
                </a:cubicBezTo>
                <a:cubicBezTo>
                  <a:pt x="1279208" y="2792540"/>
                  <a:pt x="1274540" y="2803208"/>
                  <a:pt x="1285685" y="2829687"/>
                </a:cubicBezTo>
                <a:cubicBezTo>
                  <a:pt x="1304925" y="2875597"/>
                  <a:pt x="1320356" y="2923318"/>
                  <a:pt x="1334072" y="2971229"/>
                </a:cubicBezTo>
                <a:cubicBezTo>
                  <a:pt x="1340644" y="2994089"/>
                  <a:pt x="1349407" y="3001137"/>
                  <a:pt x="1372362" y="2994184"/>
                </a:cubicBezTo>
                <a:cubicBezTo>
                  <a:pt x="1422083" y="2979230"/>
                  <a:pt x="1471898" y="2964371"/>
                  <a:pt x="1522286" y="2951988"/>
                </a:cubicBezTo>
                <a:cubicBezTo>
                  <a:pt x="1755267" y="2894647"/>
                  <a:pt x="1991201" y="2894552"/>
                  <a:pt x="2227898" y="2919794"/>
                </a:cubicBezTo>
                <a:cubicBezTo>
                  <a:pt x="2252758" y="2922461"/>
                  <a:pt x="2265426" y="2915317"/>
                  <a:pt x="2275999" y="2895314"/>
                </a:cubicBezTo>
                <a:cubicBezTo>
                  <a:pt x="2301812" y="2846832"/>
                  <a:pt x="2340102" y="2811876"/>
                  <a:pt x="2391347" y="2791301"/>
                </a:cubicBezTo>
                <a:cubicBezTo>
                  <a:pt x="2397824" y="2788730"/>
                  <a:pt x="2403443" y="2783777"/>
                  <a:pt x="2415540" y="2776061"/>
                </a:cubicBezTo>
                <a:close/>
                <a:moveTo>
                  <a:pt x="6995732" y="258985"/>
                </a:moveTo>
                <a:cubicBezTo>
                  <a:pt x="6998399" y="255175"/>
                  <a:pt x="7001066" y="251365"/>
                  <a:pt x="7003828" y="247555"/>
                </a:cubicBezTo>
                <a:cubicBezTo>
                  <a:pt x="6976682" y="192786"/>
                  <a:pt x="6951250" y="137065"/>
                  <a:pt x="6921246" y="83915"/>
                </a:cubicBezTo>
                <a:cubicBezTo>
                  <a:pt x="6913721" y="70676"/>
                  <a:pt x="6892385" y="61055"/>
                  <a:pt x="6875812" y="57817"/>
                </a:cubicBezTo>
                <a:cubicBezTo>
                  <a:pt x="6828758" y="48673"/>
                  <a:pt x="6781038" y="41243"/>
                  <a:pt x="6733223" y="37624"/>
                </a:cubicBezTo>
                <a:cubicBezTo>
                  <a:pt x="6596634" y="27337"/>
                  <a:pt x="6468523" y="54007"/>
                  <a:pt x="6356795" y="136970"/>
                </a:cubicBezTo>
                <a:cubicBezTo>
                  <a:pt x="6236685" y="226219"/>
                  <a:pt x="6150769" y="345853"/>
                  <a:pt x="6069235" y="468821"/>
                </a:cubicBezTo>
                <a:cubicBezTo>
                  <a:pt x="6063996" y="476726"/>
                  <a:pt x="6061901" y="494252"/>
                  <a:pt x="6066758" y="499967"/>
                </a:cubicBezTo>
                <a:cubicBezTo>
                  <a:pt x="6103144" y="541496"/>
                  <a:pt x="6141720" y="581120"/>
                  <a:pt x="6182201" y="624269"/>
                </a:cubicBezTo>
                <a:cubicBezTo>
                  <a:pt x="6202109" y="601885"/>
                  <a:pt x="6217253" y="586073"/>
                  <a:pt x="6231160" y="569214"/>
                </a:cubicBezTo>
                <a:cubicBezTo>
                  <a:pt x="6254401" y="541020"/>
                  <a:pt x="6276689" y="512064"/>
                  <a:pt x="6299835" y="483775"/>
                </a:cubicBezTo>
                <a:cubicBezTo>
                  <a:pt x="6422612" y="334042"/>
                  <a:pt x="6576632" y="245269"/>
                  <a:pt x="6773990" y="240602"/>
                </a:cubicBezTo>
                <a:cubicBezTo>
                  <a:pt x="6806375" y="239840"/>
                  <a:pt x="6838664" y="237268"/>
                  <a:pt x="6871812" y="235458"/>
                </a:cubicBezTo>
                <a:cubicBezTo>
                  <a:pt x="6874098" y="194500"/>
                  <a:pt x="6876288" y="156115"/>
                  <a:pt x="6878479" y="117729"/>
                </a:cubicBezTo>
                <a:cubicBezTo>
                  <a:pt x="6882099" y="117539"/>
                  <a:pt x="6885718" y="117348"/>
                  <a:pt x="6889337" y="117062"/>
                </a:cubicBezTo>
                <a:cubicBezTo>
                  <a:pt x="6891624" y="126111"/>
                  <a:pt x="6895243" y="135065"/>
                  <a:pt x="6895910" y="144209"/>
                </a:cubicBezTo>
                <a:cubicBezTo>
                  <a:pt x="6897719" y="169164"/>
                  <a:pt x="6897434" y="194215"/>
                  <a:pt x="6899720" y="219075"/>
                </a:cubicBezTo>
                <a:cubicBezTo>
                  <a:pt x="6900387" y="226600"/>
                  <a:pt x="6905054" y="238697"/>
                  <a:pt x="6910292" y="240125"/>
                </a:cubicBezTo>
                <a:cubicBezTo>
                  <a:pt x="6938296" y="248031"/>
                  <a:pt x="6967157" y="253079"/>
                  <a:pt x="6995732" y="258985"/>
                </a:cubicBezTo>
                <a:close/>
                <a:moveTo>
                  <a:pt x="606171" y="1618012"/>
                </a:moveTo>
                <a:cubicBezTo>
                  <a:pt x="613410" y="1682687"/>
                  <a:pt x="620459" y="1747361"/>
                  <a:pt x="627983" y="1812036"/>
                </a:cubicBezTo>
                <a:cubicBezTo>
                  <a:pt x="630936" y="1837182"/>
                  <a:pt x="644747" y="1836515"/>
                  <a:pt x="662178" y="1825276"/>
                </a:cubicBezTo>
                <a:cubicBezTo>
                  <a:pt x="667036" y="1822133"/>
                  <a:pt x="671703" y="1818799"/>
                  <a:pt x="676085" y="1815084"/>
                </a:cubicBezTo>
                <a:cubicBezTo>
                  <a:pt x="807815" y="1703165"/>
                  <a:pt x="906494" y="1567815"/>
                  <a:pt x="960977" y="1403223"/>
                </a:cubicBezTo>
                <a:cubicBezTo>
                  <a:pt x="984980" y="1330738"/>
                  <a:pt x="996029" y="1254919"/>
                  <a:pt x="977741" y="1178814"/>
                </a:cubicBezTo>
                <a:cubicBezTo>
                  <a:pt x="955548" y="1086422"/>
                  <a:pt x="866965" y="1051560"/>
                  <a:pt x="787051" y="1102805"/>
                </a:cubicBezTo>
                <a:cubicBezTo>
                  <a:pt x="770287" y="1113568"/>
                  <a:pt x="751904" y="1125760"/>
                  <a:pt x="741521" y="1141952"/>
                </a:cubicBezTo>
                <a:cubicBezTo>
                  <a:pt x="711708" y="1188530"/>
                  <a:pt x="680180" y="1235202"/>
                  <a:pt x="659035" y="1285875"/>
                </a:cubicBezTo>
                <a:cubicBezTo>
                  <a:pt x="615029" y="1391412"/>
                  <a:pt x="610457" y="1504379"/>
                  <a:pt x="606171" y="1618012"/>
                </a:cubicBezTo>
                <a:close/>
                <a:moveTo>
                  <a:pt x="5967794" y="629317"/>
                </a:moveTo>
                <a:cubicBezTo>
                  <a:pt x="5964745" y="628079"/>
                  <a:pt x="5961603" y="626840"/>
                  <a:pt x="5958555" y="625602"/>
                </a:cubicBezTo>
                <a:cubicBezTo>
                  <a:pt x="5936361" y="651605"/>
                  <a:pt x="5914930" y="678275"/>
                  <a:pt x="5891880" y="703421"/>
                </a:cubicBezTo>
                <a:cubicBezTo>
                  <a:pt x="5795677" y="808577"/>
                  <a:pt x="5690616" y="902018"/>
                  <a:pt x="5555552" y="955358"/>
                </a:cubicBezTo>
                <a:cubicBezTo>
                  <a:pt x="5477637" y="986123"/>
                  <a:pt x="5397151" y="993743"/>
                  <a:pt x="5314664" y="980504"/>
                </a:cubicBezTo>
                <a:cubicBezTo>
                  <a:pt x="5293614" y="977170"/>
                  <a:pt x="5284375" y="984028"/>
                  <a:pt x="5284852" y="1006126"/>
                </a:cubicBezTo>
                <a:cubicBezTo>
                  <a:pt x="5285613" y="1038796"/>
                  <a:pt x="5286280" y="1071658"/>
                  <a:pt x="5284089" y="1104233"/>
                </a:cubicBezTo>
                <a:cubicBezTo>
                  <a:pt x="5281994" y="1134809"/>
                  <a:pt x="5296186" y="1148429"/>
                  <a:pt x="5323523" y="1157954"/>
                </a:cubicBezTo>
                <a:cubicBezTo>
                  <a:pt x="5465255" y="1207389"/>
                  <a:pt x="5600986" y="1196054"/>
                  <a:pt x="5732812" y="1124141"/>
                </a:cubicBezTo>
                <a:cubicBezTo>
                  <a:pt x="5822061" y="1075468"/>
                  <a:pt x="5893689" y="1006031"/>
                  <a:pt x="5963412" y="934117"/>
                </a:cubicBezTo>
                <a:cubicBezTo>
                  <a:pt x="5969603" y="927735"/>
                  <a:pt x="5971604" y="915162"/>
                  <a:pt x="5971699" y="905446"/>
                </a:cubicBezTo>
                <a:cubicBezTo>
                  <a:pt x="5972080" y="831342"/>
                  <a:pt x="5971604" y="757333"/>
                  <a:pt x="5971032" y="683228"/>
                </a:cubicBezTo>
                <a:cubicBezTo>
                  <a:pt x="5970937" y="665226"/>
                  <a:pt x="5968936" y="647319"/>
                  <a:pt x="5967794" y="629317"/>
                </a:cubicBezTo>
                <a:close/>
                <a:moveTo>
                  <a:pt x="6290882" y="874681"/>
                </a:moveTo>
                <a:cubicBezTo>
                  <a:pt x="6302217" y="861060"/>
                  <a:pt x="6308884" y="853345"/>
                  <a:pt x="6315266" y="845249"/>
                </a:cubicBezTo>
                <a:cubicBezTo>
                  <a:pt x="6343269" y="809816"/>
                  <a:pt x="6370320" y="773621"/>
                  <a:pt x="6399181" y="738854"/>
                </a:cubicBezTo>
                <a:cubicBezTo>
                  <a:pt x="6485858" y="634460"/>
                  <a:pt x="6584919" y="546068"/>
                  <a:pt x="6718554" y="506921"/>
                </a:cubicBezTo>
                <a:cubicBezTo>
                  <a:pt x="6761703" y="494252"/>
                  <a:pt x="6806565" y="487490"/>
                  <a:pt x="6850856" y="479107"/>
                </a:cubicBezTo>
                <a:cubicBezTo>
                  <a:pt x="6864286" y="476536"/>
                  <a:pt x="6874478" y="474726"/>
                  <a:pt x="6874288" y="457295"/>
                </a:cubicBezTo>
                <a:cubicBezTo>
                  <a:pt x="6873717" y="405384"/>
                  <a:pt x="6874288" y="353568"/>
                  <a:pt x="6874288" y="301657"/>
                </a:cubicBezTo>
                <a:cubicBezTo>
                  <a:pt x="6874288" y="287941"/>
                  <a:pt x="6870954" y="277940"/>
                  <a:pt x="6853714" y="276797"/>
                </a:cubicBezTo>
                <a:cubicBezTo>
                  <a:pt x="6716554" y="268034"/>
                  <a:pt x="6587109" y="289560"/>
                  <a:pt x="6473476" y="372999"/>
                </a:cubicBezTo>
                <a:cubicBezTo>
                  <a:pt x="6373749" y="446246"/>
                  <a:pt x="6295644" y="539306"/>
                  <a:pt x="6228588" y="642557"/>
                </a:cubicBezTo>
                <a:cubicBezTo>
                  <a:pt x="6216682" y="660940"/>
                  <a:pt x="6225159" y="673418"/>
                  <a:pt x="6234208" y="686753"/>
                </a:cubicBezTo>
                <a:cubicBezTo>
                  <a:pt x="6264593" y="731711"/>
                  <a:pt x="6280309" y="781336"/>
                  <a:pt x="6284310" y="835152"/>
                </a:cubicBezTo>
                <a:cubicBezTo>
                  <a:pt x="6285071" y="845725"/>
                  <a:pt x="6287643" y="856012"/>
                  <a:pt x="6290882" y="874681"/>
                </a:cubicBezTo>
                <a:close/>
                <a:moveTo>
                  <a:pt x="1918716" y="2423446"/>
                </a:moveTo>
                <a:cubicBezTo>
                  <a:pt x="2143982" y="2465546"/>
                  <a:pt x="2362200" y="2506313"/>
                  <a:pt x="2586799" y="2548319"/>
                </a:cubicBezTo>
                <a:cubicBezTo>
                  <a:pt x="2586799" y="2505551"/>
                  <a:pt x="2584990" y="2466213"/>
                  <a:pt x="2587371" y="2427161"/>
                </a:cubicBezTo>
                <a:cubicBezTo>
                  <a:pt x="2589276" y="2394871"/>
                  <a:pt x="2576036" y="2380774"/>
                  <a:pt x="2545366" y="2373916"/>
                </a:cubicBezTo>
                <a:cubicBezTo>
                  <a:pt x="2456212" y="2354104"/>
                  <a:pt x="2367915" y="2330672"/>
                  <a:pt x="2278666" y="2311241"/>
                </a:cubicBezTo>
                <a:cubicBezTo>
                  <a:pt x="2188464" y="2291620"/>
                  <a:pt x="2097691" y="2274570"/>
                  <a:pt x="2007013" y="2257806"/>
                </a:cubicBezTo>
                <a:cubicBezTo>
                  <a:pt x="1999107" y="2256377"/>
                  <a:pt x="1981772" y="2264664"/>
                  <a:pt x="1981676" y="2268855"/>
                </a:cubicBezTo>
                <a:cubicBezTo>
                  <a:pt x="1979581" y="2326577"/>
                  <a:pt x="1964341" y="2378678"/>
                  <a:pt x="1918716" y="2423446"/>
                </a:cubicBezTo>
                <a:close/>
                <a:moveTo>
                  <a:pt x="2147888" y="2208562"/>
                </a:moveTo>
                <a:cubicBezTo>
                  <a:pt x="2144649" y="2207228"/>
                  <a:pt x="2141506" y="2205895"/>
                  <a:pt x="2138267" y="2204561"/>
                </a:cubicBezTo>
                <a:cubicBezTo>
                  <a:pt x="2140934" y="2197608"/>
                  <a:pt x="2143982" y="2190845"/>
                  <a:pt x="2146078" y="2183797"/>
                </a:cubicBezTo>
                <a:cubicBezTo>
                  <a:pt x="2153888" y="2157222"/>
                  <a:pt x="2162747" y="2130838"/>
                  <a:pt x="2168462" y="2103787"/>
                </a:cubicBezTo>
                <a:cubicBezTo>
                  <a:pt x="2171891" y="2087594"/>
                  <a:pt x="2165985" y="2073402"/>
                  <a:pt x="2146554" y="2069306"/>
                </a:cubicBezTo>
                <a:cubicBezTo>
                  <a:pt x="2097691" y="2058924"/>
                  <a:pt x="2048828" y="2048161"/>
                  <a:pt x="1999964" y="2037588"/>
                </a:cubicBezTo>
                <a:cubicBezTo>
                  <a:pt x="1981200" y="2033492"/>
                  <a:pt x="1972913" y="2041684"/>
                  <a:pt x="1973389" y="2060448"/>
                </a:cubicBezTo>
                <a:cubicBezTo>
                  <a:pt x="1974247" y="2100834"/>
                  <a:pt x="1973961" y="2141315"/>
                  <a:pt x="1976342" y="2181606"/>
                </a:cubicBezTo>
                <a:cubicBezTo>
                  <a:pt x="1976914" y="2191798"/>
                  <a:pt x="1983581" y="2207800"/>
                  <a:pt x="1991011" y="2210372"/>
                </a:cubicBezTo>
                <a:cubicBezTo>
                  <a:pt x="2035778" y="2225516"/>
                  <a:pt x="2081498" y="2239709"/>
                  <a:pt x="2124742" y="2227898"/>
                </a:cubicBezTo>
                <a:cubicBezTo>
                  <a:pt x="2138172" y="2234660"/>
                  <a:pt x="2148078" y="2241995"/>
                  <a:pt x="2159127" y="2244757"/>
                </a:cubicBezTo>
                <a:cubicBezTo>
                  <a:pt x="2199132" y="2255044"/>
                  <a:pt x="2239518" y="2263997"/>
                  <a:pt x="2279809" y="2273237"/>
                </a:cubicBezTo>
                <a:cubicBezTo>
                  <a:pt x="2370773" y="2294001"/>
                  <a:pt x="2461832" y="2314194"/>
                  <a:pt x="2552605" y="2335530"/>
                </a:cubicBezTo>
                <a:cubicBezTo>
                  <a:pt x="2575560" y="2340959"/>
                  <a:pt x="2585180" y="2333435"/>
                  <a:pt x="2585371" y="2310765"/>
                </a:cubicBezTo>
                <a:cubicBezTo>
                  <a:pt x="2585657" y="2279047"/>
                  <a:pt x="2585371" y="2247233"/>
                  <a:pt x="2587181" y="2215515"/>
                </a:cubicBezTo>
                <a:cubicBezTo>
                  <a:pt x="2588705" y="2188178"/>
                  <a:pt x="2578703" y="2173605"/>
                  <a:pt x="2551081" y="2166938"/>
                </a:cubicBezTo>
                <a:cubicBezTo>
                  <a:pt x="2447354" y="2141887"/>
                  <a:pt x="2344198" y="2114645"/>
                  <a:pt x="2240566" y="2089214"/>
                </a:cubicBezTo>
                <a:cubicBezTo>
                  <a:pt x="2204752" y="2080451"/>
                  <a:pt x="2200466" y="2084737"/>
                  <a:pt x="2187131" y="2118360"/>
                </a:cubicBezTo>
                <a:cubicBezTo>
                  <a:pt x="2175034" y="2148840"/>
                  <a:pt x="2161032" y="2178558"/>
                  <a:pt x="2147888" y="2208562"/>
                </a:cubicBezTo>
                <a:close/>
                <a:moveTo>
                  <a:pt x="6840665" y="1022985"/>
                </a:moveTo>
                <a:cubicBezTo>
                  <a:pt x="6999352" y="947642"/>
                  <a:pt x="7165372" y="940880"/>
                  <a:pt x="7335965" y="973836"/>
                </a:cubicBezTo>
                <a:cubicBezTo>
                  <a:pt x="7335393" y="962216"/>
                  <a:pt x="7336251" y="957929"/>
                  <a:pt x="7334822" y="954786"/>
                </a:cubicBezTo>
                <a:cubicBezTo>
                  <a:pt x="7309580" y="900875"/>
                  <a:pt x="7284625" y="846868"/>
                  <a:pt x="7257860" y="793718"/>
                </a:cubicBezTo>
                <a:cubicBezTo>
                  <a:pt x="7253955" y="786003"/>
                  <a:pt x="7241572" y="780002"/>
                  <a:pt x="7232143" y="778002"/>
                </a:cubicBezTo>
                <a:cubicBezTo>
                  <a:pt x="7136987" y="757523"/>
                  <a:pt x="7041737" y="741712"/>
                  <a:pt x="6943439" y="754952"/>
                </a:cubicBezTo>
                <a:cubicBezTo>
                  <a:pt x="6911721" y="759238"/>
                  <a:pt x="6901910" y="770477"/>
                  <a:pt x="6901053" y="801338"/>
                </a:cubicBezTo>
                <a:cubicBezTo>
                  <a:pt x="6898958" y="876967"/>
                  <a:pt x="6901625" y="954881"/>
                  <a:pt x="6839141" y="1013174"/>
                </a:cubicBezTo>
                <a:cubicBezTo>
                  <a:pt x="6838664" y="1013555"/>
                  <a:pt x="6839331" y="1015079"/>
                  <a:pt x="6840665" y="1022985"/>
                </a:cubicBezTo>
                <a:close/>
                <a:moveTo>
                  <a:pt x="5672424" y="1200722"/>
                </a:moveTo>
                <a:cubicBezTo>
                  <a:pt x="5661184" y="1202055"/>
                  <a:pt x="5655278" y="1201865"/>
                  <a:pt x="5650040" y="1203579"/>
                </a:cubicBezTo>
                <a:cubicBezTo>
                  <a:pt x="5579936" y="1225201"/>
                  <a:pt x="5508212" y="1228630"/>
                  <a:pt x="5436108" y="1218724"/>
                </a:cubicBezTo>
                <a:cubicBezTo>
                  <a:pt x="5394389" y="1213009"/>
                  <a:pt x="5353336" y="1202531"/>
                  <a:pt x="5312188" y="1193197"/>
                </a:cubicBezTo>
                <a:cubicBezTo>
                  <a:pt x="5292948" y="1188815"/>
                  <a:pt x="5282470" y="1192721"/>
                  <a:pt x="5282851" y="1214628"/>
                </a:cubicBezTo>
                <a:cubicBezTo>
                  <a:pt x="5283327" y="1245299"/>
                  <a:pt x="5279803" y="1276445"/>
                  <a:pt x="5284089" y="1306544"/>
                </a:cubicBezTo>
                <a:cubicBezTo>
                  <a:pt x="5286280" y="1321784"/>
                  <a:pt x="5298853" y="1341120"/>
                  <a:pt x="5312093" y="1348073"/>
                </a:cubicBezTo>
                <a:cubicBezTo>
                  <a:pt x="5345144" y="1365123"/>
                  <a:pt x="5381244" y="1376363"/>
                  <a:pt x="5416201" y="1389412"/>
                </a:cubicBezTo>
                <a:cubicBezTo>
                  <a:pt x="5512785" y="1425512"/>
                  <a:pt x="5611559" y="1437799"/>
                  <a:pt x="5713190" y="1415320"/>
                </a:cubicBezTo>
                <a:cubicBezTo>
                  <a:pt x="5747385" y="1407795"/>
                  <a:pt x="5781485" y="1399794"/>
                  <a:pt x="5816727" y="1371886"/>
                </a:cubicBezTo>
                <a:cubicBezTo>
                  <a:pt x="5764244" y="1365885"/>
                  <a:pt x="5715858" y="1371410"/>
                  <a:pt x="5680044" y="1336262"/>
                </a:cubicBezTo>
                <a:cubicBezTo>
                  <a:pt x="5638705" y="1295686"/>
                  <a:pt x="5657183" y="1249680"/>
                  <a:pt x="5672424" y="1200722"/>
                </a:cubicBezTo>
                <a:close/>
                <a:moveTo>
                  <a:pt x="5998560" y="1235583"/>
                </a:moveTo>
                <a:cubicBezTo>
                  <a:pt x="6001226" y="1236726"/>
                  <a:pt x="6003894" y="1237774"/>
                  <a:pt x="6006560" y="1238917"/>
                </a:cubicBezTo>
                <a:cubicBezTo>
                  <a:pt x="6014466" y="1232440"/>
                  <a:pt x="6023896" y="1227106"/>
                  <a:pt x="6030183" y="1219295"/>
                </a:cubicBezTo>
                <a:cubicBezTo>
                  <a:pt x="6098572" y="1134047"/>
                  <a:pt x="6166390" y="1048417"/>
                  <a:pt x="6234303" y="962787"/>
                </a:cubicBezTo>
                <a:cubicBezTo>
                  <a:pt x="6237256" y="959072"/>
                  <a:pt x="6240685" y="954500"/>
                  <a:pt x="6240876" y="950214"/>
                </a:cubicBezTo>
                <a:cubicBezTo>
                  <a:pt x="6243542" y="881253"/>
                  <a:pt x="6251353" y="811625"/>
                  <a:pt x="6213062" y="748189"/>
                </a:cubicBezTo>
                <a:cubicBezTo>
                  <a:pt x="6191631" y="712661"/>
                  <a:pt x="6180106" y="711137"/>
                  <a:pt x="6155436" y="743903"/>
                </a:cubicBezTo>
                <a:cubicBezTo>
                  <a:pt x="6106764" y="808196"/>
                  <a:pt x="6058091" y="872585"/>
                  <a:pt x="6010466" y="937641"/>
                </a:cubicBezTo>
                <a:cubicBezTo>
                  <a:pt x="6004370" y="945928"/>
                  <a:pt x="6001703" y="958691"/>
                  <a:pt x="6001798" y="969264"/>
                </a:cubicBezTo>
                <a:cubicBezTo>
                  <a:pt x="6002369" y="1031653"/>
                  <a:pt x="6005227" y="1094042"/>
                  <a:pt x="6005417" y="1156430"/>
                </a:cubicBezTo>
                <a:cubicBezTo>
                  <a:pt x="6005417" y="1182719"/>
                  <a:pt x="6000941" y="1209199"/>
                  <a:pt x="5998560" y="1235583"/>
                </a:cubicBezTo>
                <a:close/>
                <a:moveTo>
                  <a:pt x="1184339" y="3200114"/>
                </a:moveTo>
                <a:cubicBezTo>
                  <a:pt x="1184339" y="3180017"/>
                  <a:pt x="1185767" y="3159728"/>
                  <a:pt x="1183958" y="3139726"/>
                </a:cubicBezTo>
                <a:cubicBezTo>
                  <a:pt x="1182338" y="3122105"/>
                  <a:pt x="1172718" y="3114199"/>
                  <a:pt x="1154049" y="3123343"/>
                </a:cubicBezTo>
                <a:cubicBezTo>
                  <a:pt x="1076325" y="3161347"/>
                  <a:pt x="1007078" y="3210687"/>
                  <a:pt x="952881" y="3278601"/>
                </a:cubicBezTo>
                <a:cubicBezTo>
                  <a:pt x="943070" y="3290792"/>
                  <a:pt x="935831" y="3310890"/>
                  <a:pt x="937927" y="3325749"/>
                </a:cubicBezTo>
                <a:cubicBezTo>
                  <a:pt x="946404" y="3385566"/>
                  <a:pt x="958406" y="3444812"/>
                  <a:pt x="970407" y="3504057"/>
                </a:cubicBezTo>
                <a:cubicBezTo>
                  <a:pt x="976217" y="3532442"/>
                  <a:pt x="984313" y="3535871"/>
                  <a:pt x="1010603" y="3523584"/>
                </a:cubicBezTo>
                <a:cubicBezTo>
                  <a:pt x="1066514" y="3497580"/>
                  <a:pt x="1108043" y="3456051"/>
                  <a:pt x="1137571" y="3402426"/>
                </a:cubicBezTo>
                <a:cubicBezTo>
                  <a:pt x="1172432" y="3339560"/>
                  <a:pt x="1184720" y="3271171"/>
                  <a:pt x="1184339" y="3200114"/>
                </a:cubicBezTo>
                <a:close/>
                <a:moveTo>
                  <a:pt x="5038535" y="1202341"/>
                </a:moveTo>
                <a:cubicBezTo>
                  <a:pt x="5036058" y="1201007"/>
                  <a:pt x="5033582" y="1199674"/>
                  <a:pt x="5031105" y="1198436"/>
                </a:cubicBezTo>
                <a:cubicBezTo>
                  <a:pt x="5041869" y="1174147"/>
                  <a:pt x="5054346" y="1150334"/>
                  <a:pt x="5062633" y="1125284"/>
                </a:cubicBezTo>
                <a:cubicBezTo>
                  <a:pt x="5065681" y="1116140"/>
                  <a:pt x="5061585" y="1095947"/>
                  <a:pt x="5056156" y="1094042"/>
                </a:cubicBezTo>
                <a:cubicBezTo>
                  <a:pt x="4993768" y="1072229"/>
                  <a:pt x="4930711" y="1052513"/>
                  <a:pt x="4867466" y="1033558"/>
                </a:cubicBezTo>
                <a:cubicBezTo>
                  <a:pt x="4852321" y="1028986"/>
                  <a:pt x="4844130" y="1037939"/>
                  <a:pt x="4844987" y="1054227"/>
                </a:cubicBezTo>
                <a:cubicBezTo>
                  <a:pt x="4847082" y="1090708"/>
                  <a:pt x="4848035" y="1127284"/>
                  <a:pt x="4850892" y="1163669"/>
                </a:cubicBezTo>
                <a:cubicBezTo>
                  <a:pt x="4854798" y="1212152"/>
                  <a:pt x="4855179" y="1213771"/>
                  <a:pt x="4901946" y="1219295"/>
                </a:cubicBezTo>
                <a:cubicBezTo>
                  <a:pt x="5004149" y="1231297"/>
                  <a:pt x="5100828" y="1262063"/>
                  <a:pt x="5195983" y="1299496"/>
                </a:cubicBezTo>
                <a:cubicBezTo>
                  <a:pt x="5213509" y="1306449"/>
                  <a:pt x="5231606" y="1311974"/>
                  <a:pt x="5255895" y="1320546"/>
                </a:cubicBezTo>
                <a:cubicBezTo>
                  <a:pt x="5255895" y="1276350"/>
                  <a:pt x="5255324" y="1237393"/>
                  <a:pt x="5256181" y="1198436"/>
                </a:cubicBezTo>
                <a:cubicBezTo>
                  <a:pt x="5256562" y="1180148"/>
                  <a:pt x="5248275" y="1169861"/>
                  <a:pt x="5232273" y="1163574"/>
                </a:cubicBezTo>
                <a:cubicBezTo>
                  <a:pt x="5197411" y="1149763"/>
                  <a:pt x="5162455" y="1136428"/>
                  <a:pt x="5128070" y="1121474"/>
                </a:cubicBezTo>
                <a:cubicBezTo>
                  <a:pt x="5106067" y="1111949"/>
                  <a:pt x="5092160" y="1118235"/>
                  <a:pt x="5080445" y="1137952"/>
                </a:cubicBezTo>
                <a:cubicBezTo>
                  <a:pt x="5067396" y="1159764"/>
                  <a:pt x="5052632" y="1180814"/>
                  <a:pt x="5038535" y="1202341"/>
                </a:cubicBezTo>
                <a:close/>
                <a:moveTo>
                  <a:pt x="918972" y="3240310"/>
                </a:moveTo>
                <a:cubicBezTo>
                  <a:pt x="1000315" y="3186208"/>
                  <a:pt x="1077849" y="3135344"/>
                  <a:pt x="1154049" y="3082576"/>
                </a:cubicBezTo>
                <a:cubicBezTo>
                  <a:pt x="1161669" y="3077242"/>
                  <a:pt x="1166241" y="3058097"/>
                  <a:pt x="1163098" y="3048381"/>
                </a:cubicBezTo>
                <a:cubicBezTo>
                  <a:pt x="1144048" y="2988659"/>
                  <a:pt x="1109186" y="2938367"/>
                  <a:pt x="1061942" y="2897315"/>
                </a:cubicBezTo>
                <a:cubicBezTo>
                  <a:pt x="1055561" y="2891695"/>
                  <a:pt x="1041273" y="2888361"/>
                  <a:pt x="1034034" y="2891600"/>
                </a:cubicBezTo>
                <a:cubicBezTo>
                  <a:pt x="979456" y="2916079"/>
                  <a:pt x="928021" y="2945987"/>
                  <a:pt x="887921" y="2991517"/>
                </a:cubicBezTo>
                <a:cubicBezTo>
                  <a:pt x="881063" y="2999327"/>
                  <a:pt x="874586" y="3012662"/>
                  <a:pt x="876205" y="3021902"/>
                </a:cubicBezTo>
                <a:cubicBezTo>
                  <a:pt x="889349" y="3095244"/>
                  <a:pt x="904589" y="3168205"/>
                  <a:pt x="918972" y="3240310"/>
                </a:cubicBezTo>
                <a:close/>
                <a:moveTo>
                  <a:pt x="7220426" y="734568"/>
                </a:moveTo>
                <a:cubicBezTo>
                  <a:pt x="7219664" y="723424"/>
                  <a:pt x="7221189" y="715232"/>
                  <a:pt x="7218427" y="709041"/>
                </a:cubicBezTo>
                <a:cubicBezTo>
                  <a:pt x="7195280" y="658368"/>
                  <a:pt x="7171944" y="607886"/>
                  <a:pt x="7147179" y="558070"/>
                </a:cubicBezTo>
                <a:cubicBezTo>
                  <a:pt x="7143560" y="550736"/>
                  <a:pt x="7132987" y="543592"/>
                  <a:pt x="7124700" y="542354"/>
                </a:cubicBezTo>
                <a:cubicBezTo>
                  <a:pt x="7058406" y="532162"/>
                  <a:pt x="6991922" y="523113"/>
                  <a:pt x="6925437" y="514541"/>
                </a:cubicBezTo>
                <a:cubicBezTo>
                  <a:pt x="6905149" y="511969"/>
                  <a:pt x="6895338" y="523113"/>
                  <a:pt x="6895433" y="543592"/>
                </a:cubicBezTo>
                <a:cubicBezTo>
                  <a:pt x="6895433" y="585883"/>
                  <a:pt x="6894481" y="628174"/>
                  <a:pt x="6895148" y="670465"/>
                </a:cubicBezTo>
                <a:cubicBezTo>
                  <a:pt x="6895910" y="718280"/>
                  <a:pt x="6896576" y="717614"/>
                  <a:pt x="6945630" y="719233"/>
                </a:cubicBezTo>
                <a:cubicBezTo>
                  <a:pt x="7022402" y="721709"/>
                  <a:pt x="7099173" y="724853"/>
                  <a:pt x="7175945" y="728186"/>
                </a:cubicBezTo>
                <a:cubicBezTo>
                  <a:pt x="7189661" y="728758"/>
                  <a:pt x="7203377" y="731996"/>
                  <a:pt x="7220426" y="734568"/>
                </a:cubicBezTo>
                <a:close/>
                <a:moveTo>
                  <a:pt x="3529584" y="2182273"/>
                </a:moveTo>
                <a:cubicBezTo>
                  <a:pt x="3532156" y="2183416"/>
                  <a:pt x="3534823" y="2184464"/>
                  <a:pt x="3537395" y="2185607"/>
                </a:cubicBezTo>
                <a:cubicBezTo>
                  <a:pt x="3547015" y="2176748"/>
                  <a:pt x="3557778" y="2168938"/>
                  <a:pt x="3565874" y="2158841"/>
                </a:cubicBezTo>
                <a:cubicBezTo>
                  <a:pt x="3631978" y="2077307"/>
                  <a:pt x="3678841" y="1985201"/>
                  <a:pt x="3710178" y="1885474"/>
                </a:cubicBezTo>
                <a:cubicBezTo>
                  <a:pt x="3714369" y="1872234"/>
                  <a:pt x="3708559" y="1850517"/>
                  <a:pt x="3699320" y="1839373"/>
                </a:cubicBezTo>
                <a:cubicBezTo>
                  <a:pt x="3666363" y="1799654"/>
                  <a:pt x="3624167" y="1771364"/>
                  <a:pt x="3574733" y="1754505"/>
                </a:cubicBezTo>
                <a:cubicBezTo>
                  <a:pt x="3533489" y="1740408"/>
                  <a:pt x="3523679" y="1746028"/>
                  <a:pt x="3523488" y="1788795"/>
                </a:cubicBezTo>
                <a:cubicBezTo>
                  <a:pt x="3523012" y="1898333"/>
                  <a:pt x="3523488" y="2007775"/>
                  <a:pt x="3524345" y="2117312"/>
                </a:cubicBezTo>
                <a:cubicBezTo>
                  <a:pt x="3524536" y="2139029"/>
                  <a:pt x="3527774" y="2160651"/>
                  <a:pt x="3529584" y="2182273"/>
                </a:cubicBezTo>
                <a:close/>
                <a:moveTo>
                  <a:pt x="3966496" y="3161824"/>
                </a:moveTo>
                <a:cubicBezTo>
                  <a:pt x="3983070" y="3147441"/>
                  <a:pt x="3996785" y="3139630"/>
                  <a:pt x="4004786" y="3127915"/>
                </a:cubicBezTo>
                <a:cubicBezTo>
                  <a:pt x="4041077" y="3075051"/>
                  <a:pt x="4079367" y="3023045"/>
                  <a:pt x="4110228" y="2967133"/>
                </a:cubicBezTo>
                <a:cubicBezTo>
                  <a:pt x="4159568" y="2877693"/>
                  <a:pt x="4148995" y="2851499"/>
                  <a:pt x="4056221" y="2805017"/>
                </a:cubicBezTo>
                <a:cubicBezTo>
                  <a:pt x="4048601" y="2801207"/>
                  <a:pt x="4040505" y="2797112"/>
                  <a:pt x="4032218" y="2795778"/>
                </a:cubicBezTo>
                <a:cubicBezTo>
                  <a:pt x="4025170" y="2794635"/>
                  <a:pt x="4013359" y="2794730"/>
                  <a:pt x="4010978" y="2798636"/>
                </a:cubicBezTo>
                <a:cubicBezTo>
                  <a:pt x="3993737" y="2826830"/>
                  <a:pt x="3967448" y="2855119"/>
                  <a:pt x="3964496" y="2885409"/>
                </a:cubicBezTo>
                <a:cubicBezTo>
                  <a:pt x="3956971" y="2962466"/>
                  <a:pt x="3959924" y="3040571"/>
                  <a:pt x="3959447" y="3118295"/>
                </a:cubicBezTo>
                <a:cubicBezTo>
                  <a:pt x="3959257" y="3130010"/>
                  <a:pt x="3963067" y="3141726"/>
                  <a:pt x="3966496" y="3161824"/>
                </a:cubicBezTo>
                <a:close/>
                <a:moveTo>
                  <a:pt x="2858929" y="2539651"/>
                </a:moveTo>
                <a:cubicBezTo>
                  <a:pt x="2858929" y="2532888"/>
                  <a:pt x="2859024" y="2526221"/>
                  <a:pt x="2858929" y="2519458"/>
                </a:cubicBezTo>
                <a:cubicBezTo>
                  <a:pt x="2857691" y="2464594"/>
                  <a:pt x="2850737" y="2454688"/>
                  <a:pt x="2798731" y="2440115"/>
                </a:cubicBezTo>
                <a:cubicBezTo>
                  <a:pt x="2748724" y="2426113"/>
                  <a:pt x="2698242" y="2413730"/>
                  <a:pt x="2648331" y="2399538"/>
                </a:cubicBezTo>
                <a:cubicBezTo>
                  <a:pt x="2625662" y="2393061"/>
                  <a:pt x="2614422" y="2401253"/>
                  <a:pt x="2613755" y="2423351"/>
                </a:cubicBezTo>
                <a:cubicBezTo>
                  <a:pt x="2612612" y="2459831"/>
                  <a:pt x="2610707" y="2496503"/>
                  <a:pt x="2613851" y="2532793"/>
                </a:cubicBezTo>
                <a:cubicBezTo>
                  <a:pt x="2614803" y="2544318"/>
                  <a:pt x="2628710" y="2560415"/>
                  <a:pt x="2640140" y="2564321"/>
                </a:cubicBezTo>
                <a:cubicBezTo>
                  <a:pt x="2684621" y="2579561"/>
                  <a:pt x="2730341" y="2591181"/>
                  <a:pt x="2775871" y="2603468"/>
                </a:cubicBezTo>
                <a:cubicBezTo>
                  <a:pt x="2856166" y="2625090"/>
                  <a:pt x="2859120" y="2622614"/>
                  <a:pt x="2858929" y="2539651"/>
                </a:cubicBezTo>
                <a:close/>
                <a:moveTo>
                  <a:pt x="4846034" y="905066"/>
                </a:moveTo>
                <a:cubicBezTo>
                  <a:pt x="4845844" y="905066"/>
                  <a:pt x="4845558" y="905066"/>
                  <a:pt x="4845368" y="905066"/>
                </a:cubicBezTo>
                <a:cubicBezTo>
                  <a:pt x="4845368" y="923354"/>
                  <a:pt x="4845939" y="941642"/>
                  <a:pt x="4845177" y="959834"/>
                </a:cubicBezTo>
                <a:cubicBezTo>
                  <a:pt x="4844510" y="977170"/>
                  <a:pt x="4852702" y="985742"/>
                  <a:pt x="4868799" y="990600"/>
                </a:cubicBezTo>
                <a:cubicBezTo>
                  <a:pt x="4932236" y="1009841"/>
                  <a:pt x="4995387" y="1029938"/>
                  <a:pt x="5058633" y="1049846"/>
                </a:cubicBezTo>
                <a:cubicBezTo>
                  <a:pt x="5076254" y="1055370"/>
                  <a:pt x="5088922" y="1049655"/>
                  <a:pt x="5088445" y="1030891"/>
                </a:cubicBezTo>
                <a:cubicBezTo>
                  <a:pt x="5087493" y="995553"/>
                  <a:pt x="5084921" y="960120"/>
                  <a:pt x="5079969" y="925259"/>
                </a:cubicBezTo>
                <a:cubicBezTo>
                  <a:pt x="5078635" y="916115"/>
                  <a:pt x="5067586" y="904970"/>
                  <a:pt x="5058347" y="901065"/>
                </a:cubicBezTo>
                <a:cubicBezTo>
                  <a:pt x="5000054" y="876110"/>
                  <a:pt x="4941380" y="851916"/>
                  <a:pt x="4882134" y="829532"/>
                </a:cubicBezTo>
                <a:cubicBezTo>
                  <a:pt x="4853369" y="818674"/>
                  <a:pt x="4847940" y="823436"/>
                  <a:pt x="4846225" y="853154"/>
                </a:cubicBezTo>
                <a:cubicBezTo>
                  <a:pt x="4845177" y="870394"/>
                  <a:pt x="4846034" y="887730"/>
                  <a:pt x="4846034" y="905066"/>
                </a:cubicBezTo>
                <a:close/>
                <a:moveTo>
                  <a:pt x="7106603" y="493776"/>
                </a:moveTo>
                <a:cubicBezTo>
                  <a:pt x="7108889" y="491109"/>
                  <a:pt x="7111175" y="488347"/>
                  <a:pt x="7113461" y="485680"/>
                </a:cubicBezTo>
                <a:cubicBezTo>
                  <a:pt x="7099078" y="453676"/>
                  <a:pt x="7085077" y="421481"/>
                  <a:pt x="7070122" y="389668"/>
                </a:cubicBezTo>
                <a:cubicBezTo>
                  <a:pt x="7029641" y="303562"/>
                  <a:pt x="7029450" y="303562"/>
                  <a:pt x="6936772" y="285274"/>
                </a:cubicBezTo>
                <a:cubicBezTo>
                  <a:pt x="6906768" y="279368"/>
                  <a:pt x="6898481" y="284607"/>
                  <a:pt x="6896291" y="316230"/>
                </a:cubicBezTo>
                <a:cubicBezTo>
                  <a:pt x="6894290" y="345853"/>
                  <a:pt x="6894100" y="375761"/>
                  <a:pt x="6894671" y="405479"/>
                </a:cubicBezTo>
                <a:cubicBezTo>
                  <a:pt x="6896005" y="471392"/>
                  <a:pt x="6896386" y="471297"/>
                  <a:pt x="6961252" y="478060"/>
                </a:cubicBezTo>
                <a:cubicBezTo>
                  <a:pt x="7009829" y="483013"/>
                  <a:pt x="7058216" y="488442"/>
                  <a:pt x="7106603" y="493776"/>
                </a:cubicBezTo>
                <a:close/>
                <a:moveTo>
                  <a:pt x="5249799" y="2013490"/>
                </a:moveTo>
                <a:cubicBezTo>
                  <a:pt x="5250466" y="1983581"/>
                  <a:pt x="5234178" y="1967389"/>
                  <a:pt x="5209128" y="1972723"/>
                </a:cubicBezTo>
                <a:cubicBezTo>
                  <a:pt x="5187982" y="1977295"/>
                  <a:pt x="5164169" y="1983486"/>
                  <a:pt x="5148644" y="1997107"/>
                </a:cubicBezTo>
                <a:cubicBezTo>
                  <a:pt x="5104829" y="2035397"/>
                  <a:pt x="5062919" y="2076260"/>
                  <a:pt x="5023866" y="2119408"/>
                </a:cubicBezTo>
                <a:cubicBezTo>
                  <a:pt x="5006245" y="2138839"/>
                  <a:pt x="4992053" y="2168938"/>
                  <a:pt x="5011008" y="2193322"/>
                </a:cubicBezTo>
                <a:cubicBezTo>
                  <a:pt x="5031391" y="2219516"/>
                  <a:pt x="5061776" y="2205038"/>
                  <a:pt x="5085207" y="2193608"/>
                </a:cubicBezTo>
                <a:cubicBezTo>
                  <a:pt x="5153787" y="2160365"/>
                  <a:pt x="5204746" y="2107883"/>
                  <a:pt x="5240465" y="2040827"/>
                </a:cubicBezTo>
                <a:cubicBezTo>
                  <a:pt x="5245703" y="2030920"/>
                  <a:pt x="5247894" y="2019300"/>
                  <a:pt x="5249799" y="2013490"/>
                </a:cubicBezTo>
                <a:close/>
                <a:moveTo>
                  <a:pt x="6000179" y="873443"/>
                </a:moveTo>
                <a:cubicBezTo>
                  <a:pt x="6012847" y="865823"/>
                  <a:pt x="6019800" y="863822"/>
                  <a:pt x="6023134" y="859250"/>
                </a:cubicBezTo>
                <a:cubicBezTo>
                  <a:pt x="6063234" y="804005"/>
                  <a:pt x="6103430" y="748951"/>
                  <a:pt x="6141339" y="692182"/>
                </a:cubicBezTo>
                <a:cubicBezTo>
                  <a:pt x="6145626" y="685705"/>
                  <a:pt x="6139720" y="664083"/>
                  <a:pt x="6132290" y="659511"/>
                </a:cubicBezTo>
                <a:cubicBezTo>
                  <a:pt x="6103144" y="641414"/>
                  <a:pt x="6071807" y="626745"/>
                  <a:pt x="6040755" y="611791"/>
                </a:cubicBezTo>
                <a:cubicBezTo>
                  <a:pt x="6018848" y="601218"/>
                  <a:pt x="6005322" y="607981"/>
                  <a:pt x="6004084" y="633413"/>
                </a:cubicBezTo>
                <a:cubicBezTo>
                  <a:pt x="6001417" y="688181"/>
                  <a:pt x="5998464" y="742855"/>
                  <a:pt x="5996845" y="797624"/>
                </a:cubicBezTo>
                <a:cubicBezTo>
                  <a:pt x="5996274" y="820388"/>
                  <a:pt x="5998750" y="843153"/>
                  <a:pt x="6000179" y="873443"/>
                </a:cubicBezTo>
                <a:close/>
                <a:moveTo>
                  <a:pt x="2152174" y="2031016"/>
                </a:moveTo>
                <a:cubicBezTo>
                  <a:pt x="2158556" y="2025206"/>
                  <a:pt x="2159794" y="2024539"/>
                  <a:pt x="2159889" y="2023872"/>
                </a:cubicBezTo>
                <a:cubicBezTo>
                  <a:pt x="2167033" y="1957578"/>
                  <a:pt x="2062163" y="1848422"/>
                  <a:pt x="1995583" y="1854327"/>
                </a:cubicBezTo>
                <a:cubicBezTo>
                  <a:pt x="1988344" y="1854994"/>
                  <a:pt x="1976628" y="1865852"/>
                  <a:pt x="1976152" y="1872520"/>
                </a:cubicBezTo>
                <a:cubicBezTo>
                  <a:pt x="1973961" y="1905953"/>
                  <a:pt x="1974247" y="1939576"/>
                  <a:pt x="1975009" y="1973104"/>
                </a:cubicBezTo>
                <a:cubicBezTo>
                  <a:pt x="1975104" y="1979486"/>
                  <a:pt x="1980152" y="1990154"/>
                  <a:pt x="1984724" y="1991297"/>
                </a:cubicBezTo>
                <a:cubicBezTo>
                  <a:pt x="2041874" y="2005679"/>
                  <a:pt x="2099310" y="2018633"/>
                  <a:pt x="2152174" y="2031016"/>
                </a:cubicBezTo>
                <a:close/>
                <a:moveTo>
                  <a:pt x="5256753" y="1122617"/>
                </a:moveTo>
                <a:cubicBezTo>
                  <a:pt x="5256753" y="1099852"/>
                  <a:pt x="5256657" y="1081754"/>
                  <a:pt x="5256753" y="1063752"/>
                </a:cubicBezTo>
                <a:cubicBezTo>
                  <a:pt x="5257324" y="957358"/>
                  <a:pt x="5277993" y="977170"/>
                  <a:pt x="5159883" y="939832"/>
                </a:cubicBezTo>
                <a:cubicBezTo>
                  <a:pt x="5158931" y="939546"/>
                  <a:pt x="5157978" y="939356"/>
                  <a:pt x="5157121" y="939070"/>
                </a:cubicBezTo>
                <a:cubicBezTo>
                  <a:pt x="5139024" y="933450"/>
                  <a:pt x="5129784" y="940403"/>
                  <a:pt x="5127784" y="958977"/>
                </a:cubicBezTo>
                <a:cubicBezTo>
                  <a:pt x="5124260" y="991362"/>
                  <a:pt x="5119974" y="1023557"/>
                  <a:pt x="5116735" y="1055942"/>
                </a:cubicBezTo>
                <a:cubicBezTo>
                  <a:pt x="5116164" y="1061847"/>
                  <a:pt x="5117306" y="1072039"/>
                  <a:pt x="5120735" y="1073658"/>
                </a:cubicBezTo>
                <a:cubicBezTo>
                  <a:pt x="5162646" y="1093375"/>
                  <a:pt x="5202651" y="1119188"/>
                  <a:pt x="5256753" y="1122617"/>
                </a:cubicBezTo>
                <a:close/>
                <a:moveTo>
                  <a:pt x="6839236" y="837819"/>
                </a:moveTo>
                <a:cubicBezTo>
                  <a:pt x="6836378" y="837819"/>
                  <a:pt x="6833426" y="837533"/>
                  <a:pt x="6830568" y="837819"/>
                </a:cubicBezTo>
                <a:cubicBezTo>
                  <a:pt x="6785515" y="842582"/>
                  <a:pt x="6693980" y="935260"/>
                  <a:pt x="6690646" y="979932"/>
                </a:cubicBezTo>
                <a:cubicBezTo>
                  <a:pt x="6688836" y="1003364"/>
                  <a:pt x="6703886" y="1007174"/>
                  <a:pt x="6722460" y="1004792"/>
                </a:cubicBezTo>
                <a:cubicBezTo>
                  <a:pt x="6771704" y="998411"/>
                  <a:pt x="6854667" y="922973"/>
                  <a:pt x="6866573" y="874014"/>
                </a:cubicBezTo>
                <a:cubicBezTo>
                  <a:pt x="6873145" y="847344"/>
                  <a:pt x="6865906" y="837724"/>
                  <a:pt x="6839236" y="837819"/>
                </a:cubicBezTo>
                <a:close/>
                <a:moveTo>
                  <a:pt x="2819114" y="2397538"/>
                </a:moveTo>
                <a:cubicBezTo>
                  <a:pt x="2808065" y="2380393"/>
                  <a:pt x="2802446" y="2368677"/>
                  <a:pt x="2794254" y="2359343"/>
                </a:cubicBezTo>
                <a:cubicBezTo>
                  <a:pt x="2757964" y="2317909"/>
                  <a:pt x="2712244" y="2290191"/>
                  <a:pt x="2660333" y="2273046"/>
                </a:cubicBezTo>
                <a:cubicBezTo>
                  <a:pt x="2644997" y="2267998"/>
                  <a:pt x="2627757" y="2262473"/>
                  <a:pt x="2619851" y="2285333"/>
                </a:cubicBezTo>
                <a:cubicBezTo>
                  <a:pt x="2610041" y="2313527"/>
                  <a:pt x="2619375" y="2351723"/>
                  <a:pt x="2638520" y="2357057"/>
                </a:cubicBezTo>
                <a:cubicBezTo>
                  <a:pt x="2684716" y="2370011"/>
                  <a:pt x="2731008" y="2382584"/>
                  <a:pt x="2777490" y="2394490"/>
                </a:cubicBezTo>
                <a:cubicBezTo>
                  <a:pt x="2787968" y="2397157"/>
                  <a:pt x="2799398" y="2396204"/>
                  <a:pt x="2819114" y="2397538"/>
                </a:cubicBezTo>
                <a:close/>
                <a:moveTo>
                  <a:pt x="1004983" y="2861882"/>
                </a:moveTo>
                <a:cubicBezTo>
                  <a:pt x="953072" y="2831211"/>
                  <a:pt x="905447" y="2825591"/>
                  <a:pt x="856012" y="2830640"/>
                </a:cubicBezTo>
                <a:cubicBezTo>
                  <a:pt x="850773" y="2831211"/>
                  <a:pt x="841915" y="2841022"/>
                  <a:pt x="842486" y="2845403"/>
                </a:cubicBezTo>
                <a:cubicBezTo>
                  <a:pt x="847344" y="2880741"/>
                  <a:pt x="854202" y="2915793"/>
                  <a:pt x="861822" y="2959227"/>
                </a:cubicBezTo>
                <a:cubicBezTo>
                  <a:pt x="913352" y="2924175"/>
                  <a:pt x="955738" y="2895410"/>
                  <a:pt x="1004983" y="2861882"/>
                </a:cubicBezTo>
                <a:close/>
                <a:moveTo>
                  <a:pt x="5966079" y="1001554"/>
                </a:moveTo>
                <a:cubicBezTo>
                  <a:pt x="5963698" y="1000125"/>
                  <a:pt x="5961221" y="998696"/>
                  <a:pt x="5958840" y="997268"/>
                </a:cubicBezTo>
                <a:cubicBezTo>
                  <a:pt x="5920550" y="1030796"/>
                  <a:pt x="5882259" y="1064324"/>
                  <a:pt x="5843874" y="1097756"/>
                </a:cubicBezTo>
                <a:cubicBezTo>
                  <a:pt x="5844635" y="1100328"/>
                  <a:pt x="5845398" y="1102900"/>
                  <a:pt x="5846160" y="1105472"/>
                </a:cubicBezTo>
                <a:cubicBezTo>
                  <a:pt x="5886260" y="1109282"/>
                  <a:pt x="5926360" y="1113092"/>
                  <a:pt x="5966079" y="1116806"/>
                </a:cubicBezTo>
                <a:cubicBezTo>
                  <a:pt x="5966079" y="1075182"/>
                  <a:pt x="5966079" y="1038416"/>
                  <a:pt x="5966079" y="1001554"/>
                </a:cubicBezTo>
                <a:close/>
                <a:moveTo>
                  <a:pt x="5028153" y="841343"/>
                </a:moveTo>
                <a:cubicBezTo>
                  <a:pt x="5015103" y="796766"/>
                  <a:pt x="4908328" y="726472"/>
                  <a:pt x="4865561" y="732187"/>
                </a:cubicBezTo>
                <a:cubicBezTo>
                  <a:pt x="4847844" y="734568"/>
                  <a:pt x="4839557" y="755142"/>
                  <a:pt x="4852226" y="768858"/>
                </a:cubicBezTo>
                <a:cubicBezTo>
                  <a:pt x="4859655" y="776954"/>
                  <a:pt x="4870323" y="783050"/>
                  <a:pt x="4880610" y="787337"/>
                </a:cubicBezTo>
                <a:cubicBezTo>
                  <a:pt x="4922139" y="804482"/>
                  <a:pt x="4963954" y="820674"/>
                  <a:pt x="5005864" y="836771"/>
                </a:cubicBezTo>
                <a:cubicBezTo>
                  <a:pt x="5012531" y="839343"/>
                  <a:pt x="5019961" y="839724"/>
                  <a:pt x="5028153" y="841343"/>
                </a:cubicBezTo>
                <a:close/>
                <a:moveTo>
                  <a:pt x="3851720" y="3264503"/>
                </a:moveTo>
                <a:cubicBezTo>
                  <a:pt x="3852101" y="3267837"/>
                  <a:pt x="3852482" y="3271171"/>
                  <a:pt x="3852958" y="3274409"/>
                </a:cubicBezTo>
                <a:cubicBezTo>
                  <a:pt x="3872294" y="3278410"/>
                  <a:pt x="3891629" y="3283077"/>
                  <a:pt x="3911156" y="3286030"/>
                </a:cubicBezTo>
                <a:cubicBezTo>
                  <a:pt x="3926586" y="3288411"/>
                  <a:pt x="3934492" y="3280886"/>
                  <a:pt x="3933158" y="3264599"/>
                </a:cubicBezTo>
                <a:cubicBezTo>
                  <a:pt x="3931920" y="3249835"/>
                  <a:pt x="3926110" y="3239738"/>
                  <a:pt x="3909632" y="3244596"/>
                </a:cubicBezTo>
                <a:cubicBezTo>
                  <a:pt x="3890105" y="3250311"/>
                  <a:pt x="3871055" y="3257836"/>
                  <a:pt x="3851720" y="3264503"/>
                </a:cubicBezTo>
                <a:close/>
                <a:moveTo>
                  <a:pt x="6833521" y="777431"/>
                </a:moveTo>
                <a:cubicBezTo>
                  <a:pt x="6833045" y="782860"/>
                  <a:pt x="6832569" y="788289"/>
                  <a:pt x="6832093" y="793718"/>
                </a:cubicBezTo>
                <a:cubicBezTo>
                  <a:pt x="6844760" y="795242"/>
                  <a:pt x="6857429" y="796766"/>
                  <a:pt x="6870097" y="798290"/>
                </a:cubicBezTo>
                <a:cubicBezTo>
                  <a:pt x="6870287" y="792004"/>
                  <a:pt x="6871240" y="780383"/>
                  <a:pt x="6870383" y="780288"/>
                </a:cubicBezTo>
                <a:cubicBezTo>
                  <a:pt x="6858191" y="778478"/>
                  <a:pt x="6845808" y="778193"/>
                  <a:pt x="6833521" y="77743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8DD5CB-54C7-4281-A4E1-3244BFB86C24}"/>
              </a:ext>
            </a:extLst>
          </p:cNvPr>
          <p:cNvGrpSpPr/>
          <p:nvPr/>
        </p:nvGrpSpPr>
        <p:grpSpPr>
          <a:xfrm>
            <a:off x="1578913" y="2272955"/>
            <a:ext cx="2909979" cy="738664"/>
            <a:chOff x="3017859" y="4283314"/>
            <a:chExt cx="2579765" cy="7386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DF4EE7-596D-4980-B7D3-F41250D6B5FE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AFD7D33-3E04-4C4A-A977-94524F5ECDE8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83CF79-F208-4A50-8C71-7F01952A0AC0}"/>
              </a:ext>
            </a:extLst>
          </p:cNvPr>
          <p:cNvGrpSpPr/>
          <p:nvPr/>
        </p:nvGrpSpPr>
        <p:grpSpPr>
          <a:xfrm>
            <a:off x="1578913" y="3105357"/>
            <a:ext cx="2909979" cy="738664"/>
            <a:chOff x="3017859" y="4283314"/>
            <a:chExt cx="2579765" cy="7386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D026067-EF53-4524-9EF1-A10B55718D2A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EBF5F6-3C74-4643-A4FB-A1D9982F7BFC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1B058E-716B-4038-BA16-8B12901D4088}"/>
              </a:ext>
            </a:extLst>
          </p:cNvPr>
          <p:cNvGrpSpPr/>
          <p:nvPr/>
        </p:nvGrpSpPr>
        <p:grpSpPr>
          <a:xfrm>
            <a:off x="1578913" y="3937759"/>
            <a:ext cx="2909979" cy="738664"/>
            <a:chOff x="3017859" y="4283314"/>
            <a:chExt cx="2579765" cy="7386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74E546-3249-4330-B2EA-C39DD9D609D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EA4E2C-0E94-40D9-8735-9A598E5B0A5E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2F9858-1EC2-484D-B15E-BA67603A52B4}"/>
              </a:ext>
            </a:extLst>
          </p:cNvPr>
          <p:cNvGrpSpPr/>
          <p:nvPr/>
        </p:nvGrpSpPr>
        <p:grpSpPr>
          <a:xfrm>
            <a:off x="1578913" y="4770160"/>
            <a:ext cx="2909979" cy="738664"/>
            <a:chOff x="3017859" y="4283314"/>
            <a:chExt cx="2579765" cy="7386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FB8ACB-C59D-451C-8C4C-66C72BBD42ED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E050F7-5104-4FBC-8465-C77E66CC0CBD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51C4C4-D178-42D1-AEE4-0E50554325CD}"/>
              </a:ext>
            </a:extLst>
          </p:cNvPr>
          <p:cNvGrpSpPr/>
          <p:nvPr/>
        </p:nvGrpSpPr>
        <p:grpSpPr>
          <a:xfrm>
            <a:off x="1578913" y="5602560"/>
            <a:ext cx="2909979" cy="738664"/>
            <a:chOff x="3017859" y="4283314"/>
            <a:chExt cx="2579765" cy="73866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A2C424-8F14-4F13-AE01-BFABBCD5D1C2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1D67A4-4EC0-441F-B375-9D7C91CC4C01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21">
            <a:extLst>
              <a:ext uri="{FF2B5EF4-FFF2-40B4-BE49-F238E27FC236}">
                <a16:creationId xmlns:a16="http://schemas.microsoft.com/office/drawing/2014/main" id="{63F8C1D2-D681-4A3A-8BF3-D1D7D233E70C}"/>
              </a:ext>
            </a:extLst>
          </p:cNvPr>
          <p:cNvSpPr/>
          <p:nvPr/>
        </p:nvSpPr>
        <p:spPr>
          <a:xfrm rot="20700000">
            <a:off x="1062489" y="3293233"/>
            <a:ext cx="412888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9" name="Trapezoid 3">
            <a:extLst>
              <a:ext uri="{FF2B5EF4-FFF2-40B4-BE49-F238E27FC236}">
                <a16:creationId xmlns:a16="http://schemas.microsoft.com/office/drawing/2014/main" id="{86774BE4-9652-4F0D-A77A-F887A9B61BCA}"/>
              </a:ext>
            </a:extLst>
          </p:cNvPr>
          <p:cNvSpPr/>
          <p:nvPr/>
        </p:nvSpPr>
        <p:spPr>
          <a:xfrm>
            <a:off x="1121425" y="5870521"/>
            <a:ext cx="30028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Down Arrow 1">
            <a:extLst>
              <a:ext uri="{FF2B5EF4-FFF2-40B4-BE49-F238E27FC236}">
                <a16:creationId xmlns:a16="http://schemas.microsoft.com/office/drawing/2014/main" id="{A7D580B2-0FAF-4B7A-ADF6-1897271ED920}"/>
              </a:ext>
            </a:extLst>
          </p:cNvPr>
          <p:cNvSpPr/>
          <p:nvPr/>
        </p:nvSpPr>
        <p:spPr>
          <a:xfrm rot="10800000" flipH="1">
            <a:off x="1098527" y="4986760"/>
            <a:ext cx="343759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30931DB6-9C3B-4834-9036-ADF748C2B9F3}"/>
              </a:ext>
            </a:extLst>
          </p:cNvPr>
          <p:cNvSpPr/>
          <p:nvPr/>
        </p:nvSpPr>
        <p:spPr>
          <a:xfrm rot="14270044">
            <a:off x="1091002" y="4155772"/>
            <a:ext cx="361027" cy="35698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Frame 1">
            <a:extLst>
              <a:ext uri="{FF2B5EF4-FFF2-40B4-BE49-F238E27FC236}">
                <a16:creationId xmlns:a16="http://schemas.microsoft.com/office/drawing/2014/main" id="{A4266FF0-FBB1-4AC2-8B8E-C00C6A325116}"/>
              </a:ext>
            </a:extLst>
          </p:cNvPr>
          <p:cNvSpPr/>
          <p:nvPr/>
        </p:nvSpPr>
        <p:spPr>
          <a:xfrm>
            <a:off x="1085669" y="2425453"/>
            <a:ext cx="368160" cy="38785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3E1FF2-8951-470B-8350-3D892FE2B45A}"/>
              </a:ext>
            </a:extLst>
          </p:cNvPr>
          <p:cNvSpPr txBox="1"/>
          <p:nvPr/>
        </p:nvSpPr>
        <p:spPr>
          <a:xfrm>
            <a:off x="866076" y="209462"/>
            <a:ext cx="434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latin typeface="+mj-lt"/>
              </a:rPr>
              <a:t>Infographic Style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0968B1-F1A4-4D31-8E2D-392DD20CA016}"/>
              </a:ext>
            </a:extLst>
          </p:cNvPr>
          <p:cNvGrpSpPr/>
          <p:nvPr/>
        </p:nvGrpSpPr>
        <p:grpSpPr>
          <a:xfrm rot="20796990">
            <a:off x="8089389" y="-48131"/>
            <a:ext cx="1057294" cy="2509800"/>
            <a:chOff x="3203626" y="308113"/>
            <a:chExt cx="1057294" cy="25098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605C078-1262-4EB0-912B-2E6132599211}"/>
                </a:ext>
              </a:extLst>
            </p:cNvPr>
            <p:cNvSpPr/>
            <p:nvPr/>
          </p:nvSpPr>
          <p:spPr>
            <a:xfrm rot="9900000">
              <a:off x="3203626" y="1153022"/>
              <a:ext cx="1057294" cy="1664891"/>
            </a:xfrm>
            <a:custGeom>
              <a:avLst/>
              <a:gdLst>
                <a:gd name="connsiteX0" fmla="*/ 897402 w 930482"/>
                <a:gd name="connsiteY0" fmla="*/ 873838 h 1464648"/>
                <a:gd name="connsiteX1" fmla="*/ 793671 w 930482"/>
                <a:gd name="connsiteY1" fmla="*/ 1069240 h 1464648"/>
                <a:gd name="connsiteX2" fmla="*/ 603439 w 930482"/>
                <a:gd name="connsiteY2" fmla="*/ 1334255 h 1464648"/>
                <a:gd name="connsiteX3" fmla="*/ 568632 w 930482"/>
                <a:gd name="connsiteY3" fmla="*/ 1464867 h 1464648"/>
                <a:gd name="connsiteX4" fmla="*/ 547954 w 930482"/>
                <a:gd name="connsiteY4" fmla="*/ 1460043 h 1464648"/>
                <a:gd name="connsiteX5" fmla="*/ 387015 w 930482"/>
                <a:gd name="connsiteY5" fmla="*/ 1371130 h 1464648"/>
                <a:gd name="connsiteX6" fmla="*/ 238827 w 930482"/>
                <a:gd name="connsiteY6" fmla="*/ 1317369 h 1464648"/>
                <a:gd name="connsiteX7" fmla="*/ 126136 w 930482"/>
                <a:gd name="connsiteY7" fmla="*/ 1308753 h 1464648"/>
                <a:gd name="connsiteX8" fmla="*/ 54109 w 930482"/>
                <a:gd name="connsiteY8" fmla="*/ 1173661 h 1464648"/>
                <a:gd name="connsiteX9" fmla="*/ 4 w 930482"/>
                <a:gd name="connsiteY9" fmla="*/ 913815 h 1464648"/>
                <a:gd name="connsiteX10" fmla="*/ 23438 w 930482"/>
                <a:gd name="connsiteY10" fmla="*/ 783892 h 1464648"/>
                <a:gd name="connsiteX11" fmla="*/ 51697 w 930482"/>
                <a:gd name="connsiteY11" fmla="*/ 406185 h 1464648"/>
                <a:gd name="connsiteX12" fmla="*/ 54454 w 930482"/>
                <a:gd name="connsiteY12" fmla="*/ 396191 h 1464648"/>
                <a:gd name="connsiteX13" fmla="*/ 99255 w 930482"/>
                <a:gd name="connsiteY13" fmla="*/ 389987 h 1464648"/>
                <a:gd name="connsiteX14" fmla="*/ 160943 w 930482"/>
                <a:gd name="connsiteY14" fmla="*/ 415145 h 1464648"/>
                <a:gd name="connsiteX15" fmla="*/ 191269 w 930482"/>
                <a:gd name="connsiteY15" fmla="*/ 492685 h 1464648"/>
                <a:gd name="connsiteX16" fmla="*/ 206433 w 930482"/>
                <a:gd name="connsiteY16" fmla="*/ 640873 h 1464648"/>
                <a:gd name="connsiteX17" fmla="*/ 207122 w 930482"/>
                <a:gd name="connsiteY17" fmla="*/ 710832 h 1464648"/>
                <a:gd name="connsiteX18" fmla="*/ 207811 w 930482"/>
                <a:gd name="connsiteY18" fmla="*/ 774242 h 1464648"/>
                <a:gd name="connsiteX19" fmla="*/ 246065 w 930482"/>
                <a:gd name="connsiteY19" fmla="*/ 673612 h 1464648"/>
                <a:gd name="connsiteX20" fmla="*/ 361513 w 930482"/>
                <a:gd name="connsiteY20" fmla="*/ 376547 h 1464648"/>
                <a:gd name="connsiteX21" fmla="*/ 472482 w 930482"/>
                <a:gd name="connsiteY21" fmla="*/ 93611 h 1464648"/>
                <a:gd name="connsiteX22" fmla="*/ 522452 w 930482"/>
                <a:gd name="connsiteY22" fmla="*/ 20207 h 1464648"/>
                <a:gd name="connsiteX23" fmla="*/ 573457 w 930482"/>
                <a:gd name="connsiteY23" fmla="*/ 1252 h 1464648"/>
                <a:gd name="connsiteX24" fmla="*/ 606540 w 930482"/>
                <a:gd name="connsiteY24" fmla="*/ 119458 h 1464648"/>
                <a:gd name="connsiteX25" fmla="*/ 578970 w 930482"/>
                <a:gd name="connsiteY25" fmla="*/ 237319 h 1464648"/>
                <a:gd name="connsiteX26" fmla="*/ 528656 w 930482"/>
                <a:gd name="connsiteY26" fmla="*/ 414800 h 1464648"/>
                <a:gd name="connsiteX27" fmla="*/ 506600 w 930482"/>
                <a:gd name="connsiteY27" fmla="*/ 586423 h 1464648"/>
                <a:gd name="connsiteX28" fmla="*/ 518317 w 930482"/>
                <a:gd name="connsiteY28" fmla="*/ 602275 h 1464648"/>
                <a:gd name="connsiteX29" fmla="*/ 532102 w 930482"/>
                <a:gd name="connsiteY29" fmla="*/ 589869 h 1464648"/>
                <a:gd name="connsiteX30" fmla="*/ 626528 w 930482"/>
                <a:gd name="connsiteY30" fmla="*/ 480279 h 1464648"/>
                <a:gd name="connsiteX31" fmla="*/ 718888 w 930482"/>
                <a:gd name="connsiteY31" fmla="*/ 415145 h 1464648"/>
                <a:gd name="connsiteX32" fmla="*/ 778852 w 930482"/>
                <a:gd name="connsiteY32" fmla="*/ 453398 h 1464648"/>
                <a:gd name="connsiteX33" fmla="*/ 781954 w 930482"/>
                <a:gd name="connsiteY33" fmla="*/ 508193 h 1464648"/>
                <a:gd name="connsiteX34" fmla="*/ 761276 w 930482"/>
                <a:gd name="connsiteY34" fmla="*/ 559887 h 1464648"/>
                <a:gd name="connsiteX35" fmla="*/ 839850 w 930482"/>
                <a:gd name="connsiteY35" fmla="*/ 538520 h 1464648"/>
                <a:gd name="connsiteX36" fmla="*/ 887753 w 930482"/>
                <a:gd name="connsiteY36" fmla="*/ 610202 h 1464648"/>
                <a:gd name="connsiteX37" fmla="*/ 870866 w 930482"/>
                <a:gd name="connsiteY37" fmla="*/ 697736 h 1464648"/>
                <a:gd name="connsiteX38" fmla="*/ 931520 w 930482"/>
                <a:gd name="connsiteY38" fmla="*/ 770451 h 1464648"/>
                <a:gd name="connsiteX39" fmla="*/ 897402 w 930482"/>
                <a:gd name="connsiteY39" fmla="*/ 873838 h 1464648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18317 w 931855"/>
                <a:gd name="connsiteY28" fmla="*/ 60227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18317 w 931855"/>
                <a:gd name="connsiteY28" fmla="*/ 60227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05617 w 931855"/>
                <a:gd name="connsiteY28" fmla="*/ 59973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485297 w 931855"/>
                <a:gd name="connsiteY28" fmla="*/ 57941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0364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0364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3816 w 931855"/>
                <a:gd name="connsiteY33" fmla="*/ 56496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31855" h="1467365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33849" y="1266914"/>
                    <a:pt x="603439" y="1334255"/>
                  </a:cubicBezTo>
                  <a:cubicBezTo>
                    <a:pt x="578633" y="1389186"/>
                    <a:pt x="615488" y="1417590"/>
                    <a:pt x="583872" y="1459787"/>
                  </a:cubicBezTo>
                  <a:cubicBezTo>
                    <a:pt x="575601" y="1463234"/>
                    <a:pt x="580764" y="1474819"/>
                    <a:pt x="547954" y="1460043"/>
                  </a:cubicBezTo>
                  <a:cubicBezTo>
                    <a:pt x="515144" y="1445267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951" y="188095"/>
                    <a:pt x="578970" y="237319"/>
                  </a:cubicBezTo>
                  <a:cubicBezTo>
                    <a:pt x="565989" y="286543"/>
                    <a:pt x="543819" y="355525"/>
                    <a:pt x="528656" y="414800"/>
                  </a:cubicBezTo>
                  <a:cubicBezTo>
                    <a:pt x="516249" y="463048"/>
                    <a:pt x="496899" y="511397"/>
                    <a:pt x="491360" y="583883"/>
                  </a:cubicBezTo>
                  <a:cubicBezTo>
                    <a:pt x="484314" y="620681"/>
                    <a:pt x="505764" y="601210"/>
                    <a:pt x="527022" y="582249"/>
                  </a:cubicBezTo>
                  <a:cubicBezTo>
                    <a:pt x="548280" y="563288"/>
                    <a:pt x="589470" y="497970"/>
                    <a:pt x="618908" y="470119"/>
                  </a:cubicBezTo>
                  <a:cubicBezTo>
                    <a:pt x="648346" y="442268"/>
                    <a:pt x="676991" y="417932"/>
                    <a:pt x="703648" y="415145"/>
                  </a:cubicBezTo>
                  <a:cubicBezTo>
                    <a:pt x="730305" y="412358"/>
                    <a:pt x="765801" y="437890"/>
                    <a:pt x="778852" y="453398"/>
                  </a:cubicBezTo>
                  <a:cubicBezTo>
                    <a:pt x="791903" y="468906"/>
                    <a:pt x="786089" y="489928"/>
                    <a:pt x="781954" y="508193"/>
                  </a:cubicBezTo>
                  <a:cubicBezTo>
                    <a:pt x="777818" y="526114"/>
                    <a:pt x="772087" y="548080"/>
                    <a:pt x="763816" y="564967"/>
                  </a:cubicBezTo>
                  <a:cubicBezTo>
                    <a:pt x="776567" y="538431"/>
                    <a:pt x="819194" y="530981"/>
                    <a:pt x="839850" y="538520"/>
                  </a:cubicBezTo>
                  <a:cubicBezTo>
                    <a:pt x="860506" y="546059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Rectangle 165">
              <a:extLst>
                <a:ext uri="{FF2B5EF4-FFF2-40B4-BE49-F238E27FC236}">
                  <a16:creationId xmlns:a16="http://schemas.microsoft.com/office/drawing/2014/main" id="{B3000EF1-C36F-429D-9F99-D78263D0D115}"/>
                </a:ext>
              </a:extLst>
            </p:cNvPr>
            <p:cNvSpPr/>
            <p:nvPr/>
          </p:nvSpPr>
          <p:spPr>
            <a:xfrm rot="10632520">
              <a:off x="3339149" y="904048"/>
              <a:ext cx="644608" cy="410520"/>
            </a:xfrm>
            <a:custGeom>
              <a:avLst/>
              <a:gdLst>
                <a:gd name="connsiteX0" fmla="*/ 0 w 559412"/>
                <a:gd name="connsiteY0" fmla="*/ 0 h 351089"/>
                <a:gd name="connsiteX1" fmla="*/ 559412 w 559412"/>
                <a:gd name="connsiteY1" fmla="*/ 0 h 351089"/>
                <a:gd name="connsiteX2" fmla="*/ 559412 w 559412"/>
                <a:gd name="connsiteY2" fmla="*/ 351089 h 351089"/>
                <a:gd name="connsiteX3" fmla="*/ 0 w 559412"/>
                <a:gd name="connsiteY3" fmla="*/ 351089 h 351089"/>
                <a:gd name="connsiteX4" fmla="*/ 0 w 559412"/>
                <a:gd name="connsiteY4" fmla="*/ 0 h 351089"/>
                <a:gd name="connsiteX0" fmla="*/ 0 w 559412"/>
                <a:gd name="connsiteY0" fmla="*/ 0 h 351089"/>
                <a:gd name="connsiteX1" fmla="*/ 559412 w 559412"/>
                <a:gd name="connsiteY1" fmla="*/ 0 h 351089"/>
                <a:gd name="connsiteX2" fmla="*/ 559412 w 559412"/>
                <a:gd name="connsiteY2" fmla="*/ 351089 h 351089"/>
                <a:gd name="connsiteX3" fmla="*/ 0 w 559412"/>
                <a:gd name="connsiteY3" fmla="*/ 351089 h 351089"/>
                <a:gd name="connsiteX4" fmla="*/ 0 w 559412"/>
                <a:gd name="connsiteY4" fmla="*/ 0 h 351089"/>
                <a:gd name="connsiteX0" fmla="*/ 0 w 560341"/>
                <a:gd name="connsiteY0" fmla="*/ 67769 h 351089"/>
                <a:gd name="connsiteX1" fmla="*/ 560341 w 560341"/>
                <a:gd name="connsiteY1" fmla="*/ 0 h 351089"/>
                <a:gd name="connsiteX2" fmla="*/ 560341 w 560341"/>
                <a:gd name="connsiteY2" fmla="*/ 351089 h 351089"/>
                <a:gd name="connsiteX3" fmla="*/ 929 w 560341"/>
                <a:gd name="connsiteY3" fmla="*/ 351089 h 351089"/>
                <a:gd name="connsiteX4" fmla="*/ 0 w 560341"/>
                <a:gd name="connsiteY4" fmla="*/ 67769 h 351089"/>
                <a:gd name="connsiteX0" fmla="*/ 0 w 560413"/>
                <a:gd name="connsiteY0" fmla="*/ 31402 h 351089"/>
                <a:gd name="connsiteX1" fmla="*/ 560413 w 560413"/>
                <a:gd name="connsiteY1" fmla="*/ 0 h 351089"/>
                <a:gd name="connsiteX2" fmla="*/ 560413 w 560413"/>
                <a:gd name="connsiteY2" fmla="*/ 351089 h 351089"/>
                <a:gd name="connsiteX3" fmla="*/ 1001 w 560413"/>
                <a:gd name="connsiteY3" fmla="*/ 351089 h 351089"/>
                <a:gd name="connsiteX4" fmla="*/ 0 w 560413"/>
                <a:gd name="connsiteY4" fmla="*/ 31402 h 351089"/>
                <a:gd name="connsiteX0" fmla="*/ 0 w 564173"/>
                <a:gd name="connsiteY0" fmla="*/ 14024 h 351089"/>
                <a:gd name="connsiteX1" fmla="*/ 564173 w 564173"/>
                <a:gd name="connsiteY1" fmla="*/ 0 h 351089"/>
                <a:gd name="connsiteX2" fmla="*/ 564173 w 564173"/>
                <a:gd name="connsiteY2" fmla="*/ 351089 h 351089"/>
                <a:gd name="connsiteX3" fmla="*/ 4761 w 564173"/>
                <a:gd name="connsiteY3" fmla="*/ 351089 h 351089"/>
                <a:gd name="connsiteX4" fmla="*/ 0 w 564173"/>
                <a:gd name="connsiteY4" fmla="*/ 14024 h 351089"/>
                <a:gd name="connsiteX0" fmla="*/ 0 w 564173"/>
                <a:gd name="connsiteY0" fmla="*/ 14024 h 351089"/>
                <a:gd name="connsiteX1" fmla="*/ 564173 w 564173"/>
                <a:gd name="connsiteY1" fmla="*/ 0 h 351089"/>
                <a:gd name="connsiteX2" fmla="*/ 564173 w 564173"/>
                <a:gd name="connsiteY2" fmla="*/ 351089 h 351089"/>
                <a:gd name="connsiteX3" fmla="*/ 4761 w 564173"/>
                <a:gd name="connsiteY3" fmla="*/ 351089 h 351089"/>
                <a:gd name="connsiteX4" fmla="*/ 0 w 564173"/>
                <a:gd name="connsiteY4" fmla="*/ 14024 h 351089"/>
                <a:gd name="connsiteX0" fmla="*/ 2174 w 559437"/>
                <a:gd name="connsiteY0" fmla="*/ 9930 h 351089"/>
                <a:gd name="connsiteX1" fmla="*/ 559437 w 559437"/>
                <a:gd name="connsiteY1" fmla="*/ 0 h 351089"/>
                <a:gd name="connsiteX2" fmla="*/ 559437 w 559437"/>
                <a:gd name="connsiteY2" fmla="*/ 351089 h 351089"/>
                <a:gd name="connsiteX3" fmla="*/ 25 w 559437"/>
                <a:gd name="connsiteY3" fmla="*/ 351089 h 351089"/>
                <a:gd name="connsiteX4" fmla="*/ 2174 w 559437"/>
                <a:gd name="connsiteY4" fmla="*/ 9930 h 351089"/>
                <a:gd name="connsiteX0" fmla="*/ 2174 w 559437"/>
                <a:gd name="connsiteY0" fmla="*/ 26146 h 367305"/>
                <a:gd name="connsiteX1" fmla="*/ 289161 w 559437"/>
                <a:gd name="connsiteY1" fmla="*/ 55376 h 367305"/>
                <a:gd name="connsiteX2" fmla="*/ 559437 w 559437"/>
                <a:gd name="connsiteY2" fmla="*/ 16216 h 367305"/>
                <a:gd name="connsiteX3" fmla="*/ 559437 w 559437"/>
                <a:gd name="connsiteY3" fmla="*/ 367305 h 367305"/>
                <a:gd name="connsiteX4" fmla="*/ 25 w 559437"/>
                <a:gd name="connsiteY4" fmla="*/ 367305 h 367305"/>
                <a:gd name="connsiteX5" fmla="*/ 2174 w 559437"/>
                <a:gd name="connsiteY5" fmla="*/ 26146 h 367305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2540 h 363699"/>
                <a:gd name="connsiteX1" fmla="*/ 218982 w 559437"/>
                <a:gd name="connsiteY1" fmla="*/ 87744 h 363699"/>
                <a:gd name="connsiteX2" fmla="*/ 559437 w 559437"/>
                <a:gd name="connsiteY2" fmla="*/ 12610 h 363699"/>
                <a:gd name="connsiteX3" fmla="*/ 559437 w 559437"/>
                <a:gd name="connsiteY3" fmla="*/ 363699 h 363699"/>
                <a:gd name="connsiteX4" fmla="*/ 25 w 559437"/>
                <a:gd name="connsiteY4" fmla="*/ 363699 h 363699"/>
                <a:gd name="connsiteX5" fmla="*/ 2174 w 559437"/>
                <a:gd name="connsiteY5" fmla="*/ 22540 h 363699"/>
                <a:gd name="connsiteX0" fmla="*/ 2174 w 559437"/>
                <a:gd name="connsiteY0" fmla="*/ 30044 h 371203"/>
                <a:gd name="connsiteX1" fmla="*/ 198103 w 559437"/>
                <a:gd name="connsiteY1" fmla="*/ 34796 h 371203"/>
                <a:gd name="connsiteX2" fmla="*/ 559437 w 559437"/>
                <a:gd name="connsiteY2" fmla="*/ 20114 h 371203"/>
                <a:gd name="connsiteX3" fmla="*/ 559437 w 559437"/>
                <a:gd name="connsiteY3" fmla="*/ 371203 h 371203"/>
                <a:gd name="connsiteX4" fmla="*/ 25 w 559437"/>
                <a:gd name="connsiteY4" fmla="*/ 371203 h 371203"/>
                <a:gd name="connsiteX5" fmla="*/ 2174 w 559437"/>
                <a:gd name="connsiteY5" fmla="*/ 30044 h 371203"/>
                <a:gd name="connsiteX0" fmla="*/ 2174 w 559437"/>
                <a:gd name="connsiteY0" fmla="*/ 30044 h 371203"/>
                <a:gd name="connsiteX1" fmla="*/ 198103 w 559437"/>
                <a:gd name="connsiteY1" fmla="*/ 34796 h 371203"/>
                <a:gd name="connsiteX2" fmla="*/ 559437 w 559437"/>
                <a:gd name="connsiteY2" fmla="*/ 20114 h 371203"/>
                <a:gd name="connsiteX3" fmla="*/ 559437 w 559437"/>
                <a:gd name="connsiteY3" fmla="*/ 371203 h 371203"/>
                <a:gd name="connsiteX4" fmla="*/ 25 w 559437"/>
                <a:gd name="connsiteY4" fmla="*/ 371203 h 371203"/>
                <a:gd name="connsiteX5" fmla="*/ 2174 w 559437"/>
                <a:gd name="connsiteY5" fmla="*/ 30044 h 371203"/>
                <a:gd name="connsiteX0" fmla="*/ 2174 w 559437"/>
                <a:gd name="connsiteY0" fmla="*/ 28291 h 369450"/>
                <a:gd name="connsiteX1" fmla="*/ 198103 w 559437"/>
                <a:gd name="connsiteY1" fmla="*/ 33043 h 369450"/>
                <a:gd name="connsiteX2" fmla="*/ 559437 w 559437"/>
                <a:gd name="connsiteY2" fmla="*/ 18361 h 369450"/>
                <a:gd name="connsiteX3" fmla="*/ 559437 w 559437"/>
                <a:gd name="connsiteY3" fmla="*/ 369450 h 369450"/>
                <a:gd name="connsiteX4" fmla="*/ 25 w 559437"/>
                <a:gd name="connsiteY4" fmla="*/ 369450 h 369450"/>
                <a:gd name="connsiteX5" fmla="*/ 2174 w 559437"/>
                <a:gd name="connsiteY5" fmla="*/ 28291 h 369450"/>
                <a:gd name="connsiteX0" fmla="*/ 2174 w 559437"/>
                <a:gd name="connsiteY0" fmla="*/ 27229 h 368388"/>
                <a:gd name="connsiteX1" fmla="*/ 198103 w 559437"/>
                <a:gd name="connsiteY1" fmla="*/ 31981 h 368388"/>
                <a:gd name="connsiteX2" fmla="*/ 541522 w 559437"/>
                <a:gd name="connsiteY2" fmla="*/ 18577 h 368388"/>
                <a:gd name="connsiteX3" fmla="*/ 559437 w 559437"/>
                <a:gd name="connsiteY3" fmla="*/ 368388 h 368388"/>
                <a:gd name="connsiteX4" fmla="*/ 25 w 559437"/>
                <a:gd name="connsiteY4" fmla="*/ 368388 h 368388"/>
                <a:gd name="connsiteX5" fmla="*/ 2174 w 559437"/>
                <a:gd name="connsiteY5" fmla="*/ 27229 h 368388"/>
                <a:gd name="connsiteX0" fmla="*/ 2174 w 559437"/>
                <a:gd name="connsiteY0" fmla="*/ 8652 h 349811"/>
                <a:gd name="connsiteX1" fmla="*/ 198103 w 559437"/>
                <a:gd name="connsiteY1" fmla="*/ 13404 h 349811"/>
                <a:gd name="connsiteX2" fmla="*/ 541522 w 559437"/>
                <a:gd name="connsiteY2" fmla="*/ 0 h 349811"/>
                <a:gd name="connsiteX3" fmla="*/ 559437 w 559437"/>
                <a:gd name="connsiteY3" fmla="*/ 349811 h 349811"/>
                <a:gd name="connsiteX4" fmla="*/ 25 w 559437"/>
                <a:gd name="connsiteY4" fmla="*/ 349811 h 349811"/>
                <a:gd name="connsiteX5" fmla="*/ 2174 w 559437"/>
                <a:gd name="connsiteY5" fmla="*/ 8652 h 349811"/>
                <a:gd name="connsiteX0" fmla="*/ 2174 w 559437"/>
                <a:gd name="connsiteY0" fmla="*/ 8652 h 349811"/>
                <a:gd name="connsiteX1" fmla="*/ 198103 w 559437"/>
                <a:gd name="connsiteY1" fmla="*/ 13404 h 349811"/>
                <a:gd name="connsiteX2" fmla="*/ 541522 w 559437"/>
                <a:gd name="connsiteY2" fmla="*/ 0 h 349811"/>
                <a:gd name="connsiteX3" fmla="*/ 559437 w 559437"/>
                <a:gd name="connsiteY3" fmla="*/ 349811 h 349811"/>
                <a:gd name="connsiteX4" fmla="*/ 25 w 559437"/>
                <a:gd name="connsiteY4" fmla="*/ 349811 h 349811"/>
                <a:gd name="connsiteX5" fmla="*/ 2174 w 559437"/>
                <a:gd name="connsiteY5" fmla="*/ 8652 h 349811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45498 w 559437"/>
                <a:gd name="connsiteY2" fmla="*/ 11782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23344 w 559437"/>
                <a:gd name="connsiteY2" fmla="*/ 39462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23344 w 559437"/>
                <a:gd name="connsiteY2" fmla="*/ 39462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7502 w 564765"/>
                <a:gd name="connsiteY0" fmla="*/ 3278 h 344437"/>
                <a:gd name="connsiteX1" fmla="*/ 274757 w 564765"/>
                <a:gd name="connsiteY1" fmla="*/ 13388 h 344437"/>
                <a:gd name="connsiteX2" fmla="*/ 522023 w 564765"/>
                <a:gd name="connsiteY2" fmla="*/ 0 h 344437"/>
                <a:gd name="connsiteX3" fmla="*/ 564765 w 564765"/>
                <a:gd name="connsiteY3" fmla="*/ 344437 h 344437"/>
                <a:gd name="connsiteX4" fmla="*/ 5353 w 564765"/>
                <a:gd name="connsiteY4" fmla="*/ 344437 h 344437"/>
                <a:gd name="connsiteX5" fmla="*/ 7502 w 564765"/>
                <a:gd name="connsiteY5" fmla="*/ 3278 h 344437"/>
                <a:gd name="connsiteX0" fmla="*/ 10868 w 568131"/>
                <a:gd name="connsiteY0" fmla="*/ 3278 h 344437"/>
                <a:gd name="connsiteX1" fmla="*/ 278123 w 568131"/>
                <a:gd name="connsiteY1" fmla="*/ 13388 h 344437"/>
                <a:gd name="connsiteX2" fmla="*/ 525389 w 568131"/>
                <a:gd name="connsiteY2" fmla="*/ 0 h 344437"/>
                <a:gd name="connsiteX3" fmla="*/ 568131 w 568131"/>
                <a:gd name="connsiteY3" fmla="*/ 344437 h 344437"/>
                <a:gd name="connsiteX4" fmla="*/ 8719 w 568131"/>
                <a:gd name="connsiteY4" fmla="*/ 344437 h 344437"/>
                <a:gd name="connsiteX5" fmla="*/ 10868 w 568131"/>
                <a:gd name="connsiteY5" fmla="*/ 3278 h 344437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3612 h 344771"/>
                <a:gd name="connsiteX1" fmla="*/ 278123 w 568131"/>
                <a:gd name="connsiteY1" fmla="*/ 13722 h 344771"/>
                <a:gd name="connsiteX2" fmla="*/ 514921 w 568131"/>
                <a:gd name="connsiteY2" fmla="*/ 0 h 344771"/>
                <a:gd name="connsiteX3" fmla="*/ 568131 w 568131"/>
                <a:gd name="connsiteY3" fmla="*/ 344771 h 344771"/>
                <a:gd name="connsiteX4" fmla="*/ 8719 w 568131"/>
                <a:gd name="connsiteY4" fmla="*/ 344771 h 344771"/>
                <a:gd name="connsiteX5" fmla="*/ 10868 w 568131"/>
                <a:gd name="connsiteY5" fmla="*/ 3612 h 344771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131" h="361815">
                  <a:moveTo>
                    <a:pt x="10868" y="20656"/>
                  </a:moveTo>
                  <a:cubicBezTo>
                    <a:pt x="37062" y="59186"/>
                    <a:pt x="120089" y="7537"/>
                    <a:pt x="278123" y="30766"/>
                  </a:cubicBezTo>
                  <a:cubicBezTo>
                    <a:pt x="424410" y="35745"/>
                    <a:pt x="531285" y="68714"/>
                    <a:pt x="521628" y="0"/>
                  </a:cubicBezTo>
                  <a:cubicBezTo>
                    <a:pt x="563842" y="23868"/>
                    <a:pt x="556100" y="261249"/>
                    <a:pt x="568131" y="361815"/>
                  </a:cubicBezTo>
                  <a:lnTo>
                    <a:pt x="8719" y="361815"/>
                  </a:lnTo>
                  <a:cubicBezTo>
                    <a:pt x="-2058" y="267041"/>
                    <a:pt x="-4471" y="6735"/>
                    <a:pt x="10868" y="2065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A37615C-65F0-4AAE-A6D6-B9FDCB080207}"/>
                </a:ext>
              </a:extLst>
            </p:cNvPr>
            <p:cNvSpPr/>
            <p:nvPr/>
          </p:nvSpPr>
          <p:spPr>
            <a:xfrm rot="21403670">
              <a:off x="3238426" y="308113"/>
              <a:ext cx="761998" cy="7017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74B677-96FE-4E26-80E5-BA429D929ABC}"/>
              </a:ext>
            </a:extLst>
          </p:cNvPr>
          <p:cNvGrpSpPr/>
          <p:nvPr/>
        </p:nvGrpSpPr>
        <p:grpSpPr>
          <a:xfrm>
            <a:off x="6655701" y="4232095"/>
            <a:ext cx="1157575" cy="2468186"/>
            <a:chOff x="1265095" y="3601854"/>
            <a:chExt cx="1157575" cy="246818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054E3B-186C-4AC0-8433-C8C4C1DB9B05}"/>
                </a:ext>
              </a:extLst>
            </p:cNvPr>
            <p:cNvSpPr/>
            <p:nvPr/>
          </p:nvSpPr>
          <p:spPr>
            <a:xfrm>
              <a:off x="1365376" y="3601854"/>
              <a:ext cx="1057294" cy="1664891"/>
            </a:xfrm>
            <a:custGeom>
              <a:avLst/>
              <a:gdLst>
                <a:gd name="connsiteX0" fmla="*/ 897402 w 930482"/>
                <a:gd name="connsiteY0" fmla="*/ 873838 h 1464648"/>
                <a:gd name="connsiteX1" fmla="*/ 793671 w 930482"/>
                <a:gd name="connsiteY1" fmla="*/ 1069240 h 1464648"/>
                <a:gd name="connsiteX2" fmla="*/ 603439 w 930482"/>
                <a:gd name="connsiteY2" fmla="*/ 1334255 h 1464648"/>
                <a:gd name="connsiteX3" fmla="*/ 568632 w 930482"/>
                <a:gd name="connsiteY3" fmla="*/ 1464867 h 1464648"/>
                <a:gd name="connsiteX4" fmla="*/ 547954 w 930482"/>
                <a:gd name="connsiteY4" fmla="*/ 1460043 h 1464648"/>
                <a:gd name="connsiteX5" fmla="*/ 387015 w 930482"/>
                <a:gd name="connsiteY5" fmla="*/ 1371130 h 1464648"/>
                <a:gd name="connsiteX6" fmla="*/ 238827 w 930482"/>
                <a:gd name="connsiteY6" fmla="*/ 1317369 h 1464648"/>
                <a:gd name="connsiteX7" fmla="*/ 126136 w 930482"/>
                <a:gd name="connsiteY7" fmla="*/ 1308753 h 1464648"/>
                <a:gd name="connsiteX8" fmla="*/ 54109 w 930482"/>
                <a:gd name="connsiteY8" fmla="*/ 1173661 h 1464648"/>
                <a:gd name="connsiteX9" fmla="*/ 4 w 930482"/>
                <a:gd name="connsiteY9" fmla="*/ 913815 h 1464648"/>
                <a:gd name="connsiteX10" fmla="*/ 23438 w 930482"/>
                <a:gd name="connsiteY10" fmla="*/ 783892 h 1464648"/>
                <a:gd name="connsiteX11" fmla="*/ 51697 w 930482"/>
                <a:gd name="connsiteY11" fmla="*/ 406185 h 1464648"/>
                <a:gd name="connsiteX12" fmla="*/ 54454 w 930482"/>
                <a:gd name="connsiteY12" fmla="*/ 396191 h 1464648"/>
                <a:gd name="connsiteX13" fmla="*/ 99255 w 930482"/>
                <a:gd name="connsiteY13" fmla="*/ 389987 h 1464648"/>
                <a:gd name="connsiteX14" fmla="*/ 160943 w 930482"/>
                <a:gd name="connsiteY14" fmla="*/ 415145 h 1464648"/>
                <a:gd name="connsiteX15" fmla="*/ 191269 w 930482"/>
                <a:gd name="connsiteY15" fmla="*/ 492685 h 1464648"/>
                <a:gd name="connsiteX16" fmla="*/ 206433 w 930482"/>
                <a:gd name="connsiteY16" fmla="*/ 640873 h 1464648"/>
                <a:gd name="connsiteX17" fmla="*/ 207122 w 930482"/>
                <a:gd name="connsiteY17" fmla="*/ 710832 h 1464648"/>
                <a:gd name="connsiteX18" fmla="*/ 207811 w 930482"/>
                <a:gd name="connsiteY18" fmla="*/ 774242 h 1464648"/>
                <a:gd name="connsiteX19" fmla="*/ 246065 w 930482"/>
                <a:gd name="connsiteY19" fmla="*/ 673612 h 1464648"/>
                <a:gd name="connsiteX20" fmla="*/ 361513 w 930482"/>
                <a:gd name="connsiteY20" fmla="*/ 376547 h 1464648"/>
                <a:gd name="connsiteX21" fmla="*/ 472482 w 930482"/>
                <a:gd name="connsiteY21" fmla="*/ 93611 h 1464648"/>
                <a:gd name="connsiteX22" fmla="*/ 522452 w 930482"/>
                <a:gd name="connsiteY22" fmla="*/ 20207 h 1464648"/>
                <a:gd name="connsiteX23" fmla="*/ 573457 w 930482"/>
                <a:gd name="connsiteY23" fmla="*/ 1252 h 1464648"/>
                <a:gd name="connsiteX24" fmla="*/ 606540 w 930482"/>
                <a:gd name="connsiteY24" fmla="*/ 119458 h 1464648"/>
                <a:gd name="connsiteX25" fmla="*/ 578970 w 930482"/>
                <a:gd name="connsiteY25" fmla="*/ 237319 h 1464648"/>
                <a:gd name="connsiteX26" fmla="*/ 528656 w 930482"/>
                <a:gd name="connsiteY26" fmla="*/ 414800 h 1464648"/>
                <a:gd name="connsiteX27" fmla="*/ 506600 w 930482"/>
                <a:gd name="connsiteY27" fmla="*/ 586423 h 1464648"/>
                <a:gd name="connsiteX28" fmla="*/ 518317 w 930482"/>
                <a:gd name="connsiteY28" fmla="*/ 602275 h 1464648"/>
                <a:gd name="connsiteX29" fmla="*/ 532102 w 930482"/>
                <a:gd name="connsiteY29" fmla="*/ 589869 h 1464648"/>
                <a:gd name="connsiteX30" fmla="*/ 626528 w 930482"/>
                <a:gd name="connsiteY30" fmla="*/ 480279 h 1464648"/>
                <a:gd name="connsiteX31" fmla="*/ 718888 w 930482"/>
                <a:gd name="connsiteY31" fmla="*/ 415145 h 1464648"/>
                <a:gd name="connsiteX32" fmla="*/ 778852 w 930482"/>
                <a:gd name="connsiteY32" fmla="*/ 453398 h 1464648"/>
                <a:gd name="connsiteX33" fmla="*/ 781954 w 930482"/>
                <a:gd name="connsiteY33" fmla="*/ 508193 h 1464648"/>
                <a:gd name="connsiteX34" fmla="*/ 761276 w 930482"/>
                <a:gd name="connsiteY34" fmla="*/ 559887 h 1464648"/>
                <a:gd name="connsiteX35" fmla="*/ 839850 w 930482"/>
                <a:gd name="connsiteY35" fmla="*/ 538520 h 1464648"/>
                <a:gd name="connsiteX36" fmla="*/ 887753 w 930482"/>
                <a:gd name="connsiteY36" fmla="*/ 610202 h 1464648"/>
                <a:gd name="connsiteX37" fmla="*/ 870866 w 930482"/>
                <a:gd name="connsiteY37" fmla="*/ 697736 h 1464648"/>
                <a:gd name="connsiteX38" fmla="*/ 931520 w 930482"/>
                <a:gd name="connsiteY38" fmla="*/ 770451 h 1464648"/>
                <a:gd name="connsiteX39" fmla="*/ 897402 w 930482"/>
                <a:gd name="connsiteY39" fmla="*/ 873838 h 1464648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18317 w 931855"/>
                <a:gd name="connsiteY28" fmla="*/ 60227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18317 w 931855"/>
                <a:gd name="connsiteY28" fmla="*/ 60227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05617 w 931855"/>
                <a:gd name="connsiteY28" fmla="*/ 59973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485297 w 931855"/>
                <a:gd name="connsiteY28" fmla="*/ 57941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0364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0364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3816 w 931855"/>
                <a:gd name="connsiteY33" fmla="*/ 56496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31855" h="1467365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33849" y="1266914"/>
                    <a:pt x="603439" y="1334255"/>
                  </a:cubicBezTo>
                  <a:cubicBezTo>
                    <a:pt x="578633" y="1389186"/>
                    <a:pt x="615488" y="1417590"/>
                    <a:pt x="583872" y="1459787"/>
                  </a:cubicBezTo>
                  <a:cubicBezTo>
                    <a:pt x="575601" y="1463234"/>
                    <a:pt x="580764" y="1474819"/>
                    <a:pt x="547954" y="1460043"/>
                  </a:cubicBezTo>
                  <a:cubicBezTo>
                    <a:pt x="515144" y="1445267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951" y="188095"/>
                    <a:pt x="578970" y="237319"/>
                  </a:cubicBezTo>
                  <a:cubicBezTo>
                    <a:pt x="565989" y="286543"/>
                    <a:pt x="543819" y="355525"/>
                    <a:pt x="528656" y="414800"/>
                  </a:cubicBezTo>
                  <a:cubicBezTo>
                    <a:pt x="516249" y="463048"/>
                    <a:pt x="496899" y="511397"/>
                    <a:pt x="491360" y="583883"/>
                  </a:cubicBezTo>
                  <a:cubicBezTo>
                    <a:pt x="484314" y="620681"/>
                    <a:pt x="505764" y="601210"/>
                    <a:pt x="527022" y="582249"/>
                  </a:cubicBezTo>
                  <a:cubicBezTo>
                    <a:pt x="548280" y="563288"/>
                    <a:pt x="589470" y="497970"/>
                    <a:pt x="618908" y="470119"/>
                  </a:cubicBezTo>
                  <a:cubicBezTo>
                    <a:pt x="648346" y="442268"/>
                    <a:pt x="676991" y="417932"/>
                    <a:pt x="703648" y="415145"/>
                  </a:cubicBezTo>
                  <a:cubicBezTo>
                    <a:pt x="730305" y="412358"/>
                    <a:pt x="765801" y="437890"/>
                    <a:pt x="778852" y="453398"/>
                  </a:cubicBezTo>
                  <a:cubicBezTo>
                    <a:pt x="791903" y="468906"/>
                    <a:pt x="786089" y="489928"/>
                    <a:pt x="781954" y="508193"/>
                  </a:cubicBezTo>
                  <a:cubicBezTo>
                    <a:pt x="777818" y="526114"/>
                    <a:pt x="772087" y="548080"/>
                    <a:pt x="763816" y="564967"/>
                  </a:cubicBezTo>
                  <a:cubicBezTo>
                    <a:pt x="776567" y="538431"/>
                    <a:pt x="819194" y="530981"/>
                    <a:pt x="839850" y="538520"/>
                  </a:cubicBezTo>
                  <a:cubicBezTo>
                    <a:pt x="860506" y="546059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Rectangle 165">
              <a:extLst>
                <a:ext uri="{FF2B5EF4-FFF2-40B4-BE49-F238E27FC236}">
                  <a16:creationId xmlns:a16="http://schemas.microsoft.com/office/drawing/2014/main" id="{5F19DE64-8BBF-4199-9084-9850CC30AEAA}"/>
                </a:ext>
              </a:extLst>
            </p:cNvPr>
            <p:cNvSpPr/>
            <p:nvPr/>
          </p:nvSpPr>
          <p:spPr>
            <a:xfrm rot="732520">
              <a:off x="1413359" y="5093674"/>
              <a:ext cx="644608" cy="410520"/>
            </a:xfrm>
            <a:custGeom>
              <a:avLst/>
              <a:gdLst>
                <a:gd name="connsiteX0" fmla="*/ 0 w 559412"/>
                <a:gd name="connsiteY0" fmla="*/ 0 h 351089"/>
                <a:gd name="connsiteX1" fmla="*/ 559412 w 559412"/>
                <a:gd name="connsiteY1" fmla="*/ 0 h 351089"/>
                <a:gd name="connsiteX2" fmla="*/ 559412 w 559412"/>
                <a:gd name="connsiteY2" fmla="*/ 351089 h 351089"/>
                <a:gd name="connsiteX3" fmla="*/ 0 w 559412"/>
                <a:gd name="connsiteY3" fmla="*/ 351089 h 351089"/>
                <a:gd name="connsiteX4" fmla="*/ 0 w 559412"/>
                <a:gd name="connsiteY4" fmla="*/ 0 h 351089"/>
                <a:gd name="connsiteX0" fmla="*/ 0 w 559412"/>
                <a:gd name="connsiteY0" fmla="*/ 0 h 351089"/>
                <a:gd name="connsiteX1" fmla="*/ 559412 w 559412"/>
                <a:gd name="connsiteY1" fmla="*/ 0 h 351089"/>
                <a:gd name="connsiteX2" fmla="*/ 559412 w 559412"/>
                <a:gd name="connsiteY2" fmla="*/ 351089 h 351089"/>
                <a:gd name="connsiteX3" fmla="*/ 0 w 559412"/>
                <a:gd name="connsiteY3" fmla="*/ 351089 h 351089"/>
                <a:gd name="connsiteX4" fmla="*/ 0 w 559412"/>
                <a:gd name="connsiteY4" fmla="*/ 0 h 351089"/>
                <a:gd name="connsiteX0" fmla="*/ 0 w 560341"/>
                <a:gd name="connsiteY0" fmla="*/ 67769 h 351089"/>
                <a:gd name="connsiteX1" fmla="*/ 560341 w 560341"/>
                <a:gd name="connsiteY1" fmla="*/ 0 h 351089"/>
                <a:gd name="connsiteX2" fmla="*/ 560341 w 560341"/>
                <a:gd name="connsiteY2" fmla="*/ 351089 h 351089"/>
                <a:gd name="connsiteX3" fmla="*/ 929 w 560341"/>
                <a:gd name="connsiteY3" fmla="*/ 351089 h 351089"/>
                <a:gd name="connsiteX4" fmla="*/ 0 w 560341"/>
                <a:gd name="connsiteY4" fmla="*/ 67769 h 351089"/>
                <a:gd name="connsiteX0" fmla="*/ 0 w 560413"/>
                <a:gd name="connsiteY0" fmla="*/ 31402 h 351089"/>
                <a:gd name="connsiteX1" fmla="*/ 560413 w 560413"/>
                <a:gd name="connsiteY1" fmla="*/ 0 h 351089"/>
                <a:gd name="connsiteX2" fmla="*/ 560413 w 560413"/>
                <a:gd name="connsiteY2" fmla="*/ 351089 h 351089"/>
                <a:gd name="connsiteX3" fmla="*/ 1001 w 560413"/>
                <a:gd name="connsiteY3" fmla="*/ 351089 h 351089"/>
                <a:gd name="connsiteX4" fmla="*/ 0 w 560413"/>
                <a:gd name="connsiteY4" fmla="*/ 31402 h 351089"/>
                <a:gd name="connsiteX0" fmla="*/ 0 w 564173"/>
                <a:gd name="connsiteY0" fmla="*/ 14024 h 351089"/>
                <a:gd name="connsiteX1" fmla="*/ 564173 w 564173"/>
                <a:gd name="connsiteY1" fmla="*/ 0 h 351089"/>
                <a:gd name="connsiteX2" fmla="*/ 564173 w 564173"/>
                <a:gd name="connsiteY2" fmla="*/ 351089 h 351089"/>
                <a:gd name="connsiteX3" fmla="*/ 4761 w 564173"/>
                <a:gd name="connsiteY3" fmla="*/ 351089 h 351089"/>
                <a:gd name="connsiteX4" fmla="*/ 0 w 564173"/>
                <a:gd name="connsiteY4" fmla="*/ 14024 h 351089"/>
                <a:gd name="connsiteX0" fmla="*/ 0 w 564173"/>
                <a:gd name="connsiteY0" fmla="*/ 14024 h 351089"/>
                <a:gd name="connsiteX1" fmla="*/ 564173 w 564173"/>
                <a:gd name="connsiteY1" fmla="*/ 0 h 351089"/>
                <a:gd name="connsiteX2" fmla="*/ 564173 w 564173"/>
                <a:gd name="connsiteY2" fmla="*/ 351089 h 351089"/>
                <a:gd name="connsiteX3" fmla="*/ 4761 w 564173"/>
                <a:gd name="connsiteY3" fmla="*/ 351089 h 351089"/>
                <a:gd name="connsiteX4" fmla="*/ 0 w 564173"/>
                <a:gd name="connsiteY4" fmla="*/ 14024 h 351089"/>
                <a:gd name="connsiteX0" fmla="*/ 2174 w 559437"/>
                <a:gd name="connsiteY0" fmla="*/ 9930 h 351089"/>
                <a:gd name="connsiteX1" fmla="*/ 559437 w 559437"/>
                <a:gd name="connsiteY1" fmla="*/ 0 h 351089"/>
                <a:gd name="connsiteX2" fmla="*/ 559437 w 559437"/>
                <a:gd name="connsiteY2" fmla="*/ 351089 h 351089"/>
                <a:gd name="connsiteX3" fmla="*/ 25 w 559437"/>
                <a:gd name="connsiteY3" fmla="*/ 351089 h 351089"/>
                <a:gd name="connsiteX4" fmla="*/ 2174 w 559437"/>
                <a:gd name="connsiteY4" fmla="*/ 9930 h 351089"/>
                <a:gd name="connsiteX0" fmla="*/ 2174 w 559437"/>
                <a:gd name="connsiteY0" fmla="*/ 26146 h 367305"/>
                <a:gd name="connsiteX1" fmla="*/ 289161 w 559437"/>
                <a:gd name="connsiteY1" fmla="*/ 55376 h 367305"/>
                <a:gd name="connsiteX2" fmla="*/ 559437 w 559437"/>
                <a:gd name="connsiteY2" fmla="*/ 16216 h 367305"/>
                <a:gd name="connsiteX3" fmla="*/ 559437 w 559437"/>
                <a:gd name="connsiteY3" fmla="*/ 367305 h 367305"/>
                <a:gd name="connsiteX4" fmla="*/ 25 w 559437"/>
                <a:gd name="connsiteY4" fmla="*/ 367305 h 367305"/>
                <a:gd name="connsiteX5" fmla="*/ 2174 w 559437"/>
                <a:gd name="connsiteY5" fmla="*/ 26146 h 367305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2540 h 363699"/>
                <a:gd name="connsiteX1" fmla="*/ 218982 w 559437"/>
                <a:gd name="connsiteY1" fmla="*/ 87744 h 363699"/>
                <a:gd name="connsiteX2" fmla="*/ 559437 w 559437"/>
                <a:gd name="connsiteY2" fmla="*/ 12610 h 363699"/>
                <a:gd name="connsiteX3" fmla="*/ 559437 w 559437"/>
                <a:gd name="connsiteY3" fmla="*/ 363699 h 363699"/>
                <a:gd name="connsiteX4" fmla="*/ 25 w 559437"/>
                <a:gd name="connsiteY4" fmla="*/ 363699 h 363699"/>
                <a:gd name="connsiteX5" fmla="*/ 2174 w 559437"/>
                <a:gd name="connsiteY5" fmla="*/ 22540 h 363699"/>
                <a:gd name="connsiteX0" fmla="*/ 2174 w 559437"/>
                <a:gd name="connsiteY0" fmla="*/ 30044 h 371203"/>
                <a:gd name="connsiteX1" fmla="*/ 198103 w 559437"/>
                <a:gd name="connsiteY1" fmla="*/ 34796 h 371203"/>
                <a:gd name="connsiteX2" fmla="*/ 559437 w 559437"/>
                <a:gd name="connsiteY2" fmla="*/ 20114 h 371203"/>
                <a:gd name="connsiteX3" fmla="*/ 559437 w 559437"/>
                <a:gd name="connsiteY3" fmla="*/ 371203 h 371203"/>
                <a:gd name="connsiteX4" fmla="*/ 25 w 559437"/>
                <a:gd name="connsiteY4" fmla="*/ 371203 h 371203"/>
                <a:gd name="connsiteX5" fmla="*/ 2174 w 559437"/>
                <a:gd name="connsiteY5" fmla="*/ 30044 h 371203"/>
                <a:gd name="connsiteX0" fmla="*/ 2174 w 559437"/>
                <a:gd name="connsiteY0" fmla="*/ 30044 h 371203"/>
                <a:gd name="connsiteX1" fmla="*/ 198103 w 559437"/>
                <a:gd name="connsiteY1" fmla="*/ 34796 h 371203"/>
                <a:gd name="connsiteX2" fmla="*/ 559437 w 559437"/>
                <a:gd name="connsiteY2" fmla="*/ 20114 h 371203"/>
                <a:gd name="connsiteX3" fmla="*/ 559437 w 559437"/>
                <a:gd name="connsiteY3" fmla="*/ 371203 h 371203"/>
                <a:gd name="connsiteX4" fmla="*/ 25 w 559437"/>
                <a:gd name="connsiteY4" fmla="*/ 371203 h 371203"/>
                <a:gd name="connsiteX5" fmla="*/ 2174 w 559437"/>
                <a:gd name="connsiteY5" fmla="*/ 30044 h 371203"/>
                <a:gd name="connsiteX0" fmla="*/ 2174 w 559437"/>
                <a:gd name="connsiteY0" fmla="*/ 28291 h 369450"/>
                <a:gd name="connsiteX1" fmla="*/ 198103 w 559437"/>
                <a:gd name="connsiteY1" fmla="*/ 33043 h 369450"/>
                <a:gd name="connsiteX2" fmla="*/ 559437 w 559437"/>
                <a:gd name="connsiteY2" fmla="*/ 18361 h 369450"/>
                <a:gd name="connsiteX3" fmla="*/ 559437 w 559437"/>
                <a:gd name="connsiteY3" fmla="*/ 369450 h 369450"/>
                <a:gd name="connsiteX4" fmla="*/ 25 w 559437"/>
                <a:gd name="connsiteY4" fmla="*/ 369450 h 369450"/>
                <a:gd name="connsiteX5" fmla="*/ 2174 w 559437"/>
                <a:gd name="connsiteY5" fmla="*/ 28291 h 369450"/>
                <a:gd name="connsiteX0" fmla="*/ 2174 w 559437"/>
                <a:gd name="connsiteY0" fmla="*/ 27229 h 368388"/>
                <a:gd name="connsiteX1" fmla="*/ 198103 w 559437"/>
                <a:gd name="connsiteY1" fmla="*/ 31981 h 368388"/>
                <a:gd name="connsiteX2" fmla="*/ 541522 w 559437"/>
                <a:gd name="connsiteY2" fmla="*/ 18577 h 368388"/>
                <a:gd name="connsiteX3" fmla="*/ 559437 w 559437"/>
                <a:gd name="connsiteY3" fmla="*/ 368388 h 368388"/>
                <a:gd name="connsiteX4" fmla="*/ 25 w 559437"/>
                <a:gd name="connsiteY4" fmla="*/ 368388 h 368388"/>
                <a:gd name="connsiteX5" fmla="*/ 2174 w 559437"/>
                <a:gd name="connsiteY5" fmla="*/ 27229 h 368388"/>
                <a:gd name="connsiteX0" fmla="*/ 2174 w 559437"/>
                <a:gd name="connsiteY0" fmla="*/ 8652 h 349811"/>
                <a:gd name="connsiteX1" fmla="*/ 198103 w 559437"/>
                <a:gd name="connsiteY1" fmla="*/ 13404 h 349811"/>
                <a:gd name="connsiteX2" fmla="*/ 541522 w 559437"/>
                <a:gd name="connsiteY2" fmla="*/ 0 h 349811"/>
                <a:gd name="connsiteX3" fmla="*/ 559437 w 559437"/>
                <a:gd name="connsiteY3" fmla="*/ 349811 h 349811"/>
                <a:gd name="connsiteX4" fmla="*/ 25 w 559437"/>
                <a:gd name="connsiteY4" fmla="*/ 349811 h 349811"/>
                <a:gd name="connsiteX5" fmla="*/ 2174 w 559437"/>
                <a:gd name="connsiteY5" fmla="*/ 8652 h 349811"/>
                <a:gd name="connsiteX0" fmla="*/ 2174 w 559437"/>
                <a:gd name="connsiteY0" fmla="*/ 8652 h 349811"/>
                <a:gd name="connsiteX1" fmla="*/ 198103 w 559437"/>
                <a:gd name="connsiteY1" fmla="*/ 13404 h 349811"/>
                <a:gd name="connsiteX2" fmla="*/ 541522 w 559437"/>
                <a:gd name="connsiteY2" fmla="*/ 0 h 349811"/>
                <a:gd name="connsiteX3" fmla="*/ 559437 w 559437"/>
                <a:gd name="connsiteY3" fmla="*/ 349811 h 349811"/>
                <a:gd name="connsiteX4" fmla="*/ 25 w 559437"/>
                <a:gd name="connsiteY4" fmla="*/ 349811 h 349811"/>
                <a:gd name="connsiteX5" fmla="*/ 2174 w 559437"/>
                <a:gd name="connsiteY5" fmla="*/ 8652 h 349811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45498 w 559437"/>
                <a:gd name="connsiteY2" fmla="*/ 11782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23344 w 559437"/>
                <a:gd name="connsiteY2" fmla="*/ 39462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23344 w 559437"/>
                <a:gd name="connsiteY2" fmla="*/ 39462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7502 w 564765"/>
                <a:gd name="connsiteY0" fmla="*/ 3278 h 344437"/>
                <a:gd name="connsiteX1" fmla="*/ 274757 w 564765"/>
                <a:gd name="connsiteY1" fmla="*/ 13388 h 344437"/>
                <a:gd name="connsiteX2" fmla="*/ 522023 w 564765"/>
                <a:gd name="connsiteY2" fmla="*/ 0 h 344437"/>
                <a:gd name="connsiteX3" fmla="*/ 564765 w 564765"/>
                <a:gd name="connsiteY3" fmla="*/ 344437 h 344437"/>
                <a:gd name="connsiteX4" fmla="*/ 5353 w 564765"/>
                <a:gd name="connsiteY4" fmla="*/ 344437 h 344437"/>
                <a:gd name="connsiteX5" fmla="*/ 7502 w 564765"/>
                <a:gd name="connsiteY5" fmla="*/ 3278 h 344437"/>
                <a:gd name="connsiteX0" fmla="*/ 10868 w 568131"/>
                <a:gd name="connsiteY0" fmla="*/ 3278 h 344437"/>
                <a:gd name="connsiteX1" fmla="*/ 278123 w 568131"/>
                <a:gd name="connsiteY1" fmla="*/ 13388 h 344437"/>
                <a:gd name="connsiteX2" fmla="*/ 525389 w 568131"/>
                <a:gd name="connsiteY2" fmla="*/ 0 h 344437"/>
                <a:gd name="connsiteX3" fmla="*/ 568131 w 568131"/>
                <a:gd name="connsiteY3" fmla="*/ 344437 h 344437"/>
                <a:gd name="connsiteX4" fmla="*/ 8719 w 568131"/>
                <a:gd name="connsiteY4" fmla="*/ 344437 h 344437"/>
                <a:gd name="connsiteX5" fmla="*/ 10868 w 568131"/>
                <a:gd name="connsiteY5" fmla="*/ 3278 h 344437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3612 h 344771"/>
                <a:gd name="connsiteX1" fmla="*/ 278123 w 568131"/>
                <a:gd name="connsiteY1" fmla="*/ 13722 h 344771"/>
                <a:gd name="connsiteX2" fmla="*/ 514921 w 568131"/>
                <a:gd name="connsiteY2" fmla="*/ 0 h 344771"/>
                <a:gd name="connsiteX3" fmla="*/ 568131 w 568131"/>
                <a:gd name="connsiteY3" fmla="*/ 344771 h 344771"/>
                <a:gd name="connsiteX4" fmla="*/ 8719 w 568131"/>
                <a:gd name="connsiteY4" fmla="*/ 344771 h 344771"/>
                <a:gd name="connsiteX5" fmla="*/ 10868 w 568131"/>
                <a:gd name="connsiteY5" fmla="*/ 3612 h 344771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131" h="361815">
                  <a:moveTo>
                    <a:pt x="10868" y="20656"/>
                  </a:moveTo>
                  <a:cubicBezTo>
                    <a:pt x="37062" y="59186"/>
                    <a:pt x="120089" y="7537"/>
                    <a:pt x="278123" y="30766"/>
                  </a:cubicBezTo>
                  <a:cubicBezTo>
                    <a:pt x="424410" y="35745"/>
                    <a:pt x="531285" y="68714"/>
                    <a:pt x="521628" y="0"/>
                  </a:cubicBezTo>
                  <a:cubicBezTo>
                    <a:pt x="563842" y="23868"/>
                    <a:pt x="556100" y="261249"/>
                    <a:pt x="568131" y="361815"/>
                  </a:cubicBezTo>
                  <a:lnTo>
                    <a:pt x="8719" y="361815"/>
                  </a:lnTo>
                  <a:cubicBezTo>
                    <a:pt x="-2058" y="267041"/>
                    <a:pt x="-4471" y="6735"/>
                    <a:pt x="10868" y="2065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1BE6D5C-E3A6-43DB-A1A5-9BA7C3F77C1F}"/>
                </a:ext>
              </a:extLst>
            </p:cNvPr>
            <p:cNvSpPr/>
            <p:nvPr/>
          </p:nvSpPr>
          <p:spPr>
            <a:xfrm rot="694464">
              <a:off x="1265095" y="5368242"/>
              <a:ext cx="761998" cy="7017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8A78896-6BF6-441B-BB2C-F1498B10E832}"/>
              </a:ext>
            </a:extLst>
          </p:cNvPr>
          <p:cNvGrpSpPr/>
          <p:nvPr/>
        </p:nvGrpSpPr>
        <p:grpSpPr>
          <a:xfrm>
            <a:off x="9022611" y="4256573"/>
            <a:ext cx="2594623" cy="1518478"/>
            <a:chOff x="3443738" y="1104410"/>
            <a:chExt cx="5376573" cy="3146587"/>
          </a:xfr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8900000" scaled="1"/>
          </a:gra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3684D40-6268-43ED-9B49-FB53408C822B}"/>
                </a:ext>
              </a:extLst>
            </p:cNvPr>
            <p:cNvSpPr/>
            <p:nvPr/>
          </p:nvSpPr>
          <p:spPr>
            <a:xfrm>
              <a:off x="4957575" y="2972191"/>
              <a:ext cx="914471" cy="1278806"/>
            </a:xfrm>
            <a:custGeom>
              <a:avLst/>
              <a:gdLst/>
              <a:ahLst/>
              <a:cxnLst/>
              <a:rect l="l" t="t" r="r" b="b"/>
              <a:pathLst>
                <a:path w="600671" h="839985">
                  <a:moveTo>
                    <a:pt x="0" y="0"/>
                  </a:moveTo>
                  <a:lnTo>
                    <a:pt x="261343" y="0"/>
                  </a:lnTo>
                  <a:lnTo>
                    <a:pt x="261343" y="519949"/>
                  </a:lnTo>
                  <a:cubicBezTo>
                    <a:pt x="261343" y="560666"/>
                    <a:pt x="274532" y="581025"/>
                    <a:pt x="300912" y="581025"/>
                  </a:cubicBezTo>
                  <a:cubicBezTo>
                    <a:pt x="326523" y="581025"/>
                    <a:pt x="339329" y="560666"/>
                    <a:pt x="339329" y="519949"/>
                  </a:cubicBezTo>
                  <a:lnTo>
                    <a:pt x="339329" y="0"/>
                  </a:lnTo>
                  <a:lnTo>
                    <a:pt x="600671" y="0"/>
                  </a:lnTo>
                  <a:lnTo>
                    <a:pt x="600671" y="528135"/>
                  </a:lnTo>
                  <a:cubicBezTo>
                    <a:pt x="600671" y="622393"/>
                    <a:pt x="572347" y="697932"/>
                    <a:pt x="515699" y="754753"/>
                  </a:cubicBezTo>
                  <a:cubicBezTo>
                    <a:pt x="459051" y="811575"/>
                    <a:pt x="383760" y="839985"/>
                    <a:pt x="289825" y="839985"/>
                  </a:cubicBezTo>
                  <a:cubicBezTo>
                    <a:pt x="196298" y="839985"/>
                    <a:pt x="124613" y="812328"/>
                    <a:pt x="74768" y="757014"/>
                  </a:cubicBezTo>
                  <a:cubicBezTo>
                    <a:pt x="24923" y="701699"/>
                    <a:pt x="0" y="622873"/>
                    <a:pt x="0" y="52053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3BCD694-36D8-4626-BD34-F22641502652}"/>
                </a:ext>
              </a:extLst>
            </p:cNvPr>
            <p:cNvSpPr/>
            <p:nvPr/>
          </p:nvSpPr>
          <p:spPr>
            <a:xfrm>
              <a:off x="5740766" y="1104410"/>
              <a:ext cx="935314" cy="1279713"/>
            </a:xfrm>
            <a:custGeom>
              <a:avLst/>
              <a:gdLst/>
              <a:ahLst/>
              <a:cxnLst/>
              <a:rect l="l" t="t" r="r" b="b"/>
              <a:pathLst>
                <a:path w="614362" h="840581">
                  <a:moveTo>
                    <a:pt x="315348" y="0"/>
                  </a:moveTo>
                  <a:cubicBezTo>
                    <a:pt x="399740" y="0"/>
                    <a:pt x="470673" y="28443"/>
                    <a:pt x="528149" y="85330"/>
                  </a:cubicBezTo>
                  <a:cubicBezTo>
                    <a:pt x="585624" y="142216"/>
                    <a:pt x="614362" y="212505"/>
                    <a:pt x="614362" y="296196"/>
                  </a:cubicBezTo>
                  <a:cubicBezTo>
                    <a:pt x="614362" y="377561"/>
                    <a:pt x="589675" y="437031"/>
                    <a:pt x="540301" y="474604"/>
                  </a:cubicBezTo>
                  <a:cubicBezTo>
                    <a:pt x="490475" y="535232"/>
                    <a:pt x="418148" y="565547"/>
                    <a:pt x="323319" y="565547"/>
                  </a:cubicBezTo>
                  <a:lnTo>
                    <a:pt x="275629" y="564765"/>
                  </a:lnTo>
                  <a:lnTo>
                    <a:pt x="275629" y="332073"/>
                  </a:lnTo>
                  <a:cubicBezTo>
                    <a:pt x="323254" y="332073"/>
                    <a:pt x="347067" y="317720"/>
                    <a:pt x="347067" y="289015"/>
                  </a:cubicBezTo>
                  <a:cubicBezTo>
                    <a:pt x="347067" y="263423"/>
                    <a:pt x="332776" y="250627"/>
                    <a:pt x="304195" y="250627"/>
                  </a:cubicBezTo>
                  <a:cubicBezTo>
                    <a:pt x="275626" y="250627"/>
                    <a:pt x="261342" y="269677"/>
                    <a:pt x="261342" y="307777"/>
                  </a:cubicBezTo>
                  <a:lnTo>
                    <a:pt x="261342" y="840581"/>
                  </a:lnTo>
                  <a:lnTo>
                    <a:pt x="0" y="840581"/>
                  </a:lnTo>
                  <a:lnTo>
                    <a:pt x="0" y="332296"/>
                  </a:lnTo>
                  <a:cubicBezTo>
                    <a:pt x="0" y="279375"/>
                    <a:pt x="5339" y="235885"/>
                    <a:pt x="16017" y="201825"/>
                  </a:cubicBezTo>
                  <a:cubicBezTo>
                    <a:pt x="26696" y="167765"/>
                    <a:pt x="44115" y="140897"/>
                    <a:pt x="68274" y="121221"/>
                  </a:cubicBezTo>
                  <a:cubicBezTo>
                    <a:pt x="99423" y="78414"/>
                    <a:pt x="136827" y="47509"/>
                    <a:pt x="180486" y="28505"/>
                  </a:cubicBezTo>
                  <a:cubicBezTo>
                    <a:pt x="224146" y="9502"/>
                    <a:pt x="269099" y="0"/>
                    <a:pt x="315348" y="0"/>
                  </a:cubicBez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5D629D-8D27-49DC-9A0E-7547EBD5D8DB}"/>
                </a:ext>
              </a:extLst>
            </p:cNvPr>
            <p:cNvSpPr/>
            <p:nvPr/>
          </p:nvSpPr>
          <p:spPr>
            <a:xfrm>
              <a:off x="3443738" y="2807680"/>
              <a:ext cx="1321405" cy="1279713"/>
            </a:xfrm>
            <a:custGeom>
              <a:avLst/>
              <a:gdLst/>
              <a:ahLst/>
              <a:cxnLst/>
              <a:rect l="l" t="t" r="r" b="b"/>
              <a:pathLst>
                <a:path w="867966" h="840581">
                  <a:moveTo>
                    <a:pt x="244832" y="0"/>
                  </a:moveTo>
                  <a:cubicBezTo>
                    <a:pt x="331407" y="0"/>
                    <a:pt x="394538" y="37613"/>
                    <a:pt x="434225" y="112840"/>
                  </a:cubicBezTo>
                  <a:cubicBezTo>
                    <a:pt x="454826" y="74399"/>
                    <a:pt x="481426" y="45982"/>
                    <a:pt x="514025" y="27589"/>
                  </a:cubicBezTo>
                  <a:cubicBezTo>
                    <a:pt x="546625" y="9196"/>
                    <a:pt x="586492" y="0"/>
                    <a:pt x="633627" y="0"/>
                  </a:cubicBezTo>
                  <a:cubicBezTo>
                    <a:pt x="709077" y="0"/>
                    <a:pt x="766995" y="23893"/>
                    <a:pt x="807384" y="71679"/>
                  </a:cubicBezTo>
                  <a:cubicBezTo>
                    <a:pt x="847772" y="119466"/>
                    <a:pt x="867966" y="187068"/>
                    <a:pt x="867966" y="274486"/>
                  </a:cubicBezTo>
                  <a:lnTo>
                    <a:pt x="867966" y="840581"/>
                  </a:lnTo>
                  <a:lnTo>
                    <a:pt x="606624" y="840581"/>
                  </a:lnTo>
                  <a:lnTo>
                    <a:pt x="606624" y="310111"/>
                  </a:lnTo>
                  <a:cubicBezTo>
                    <a:pt x="606624" y="286497"/>
                    <a:pt x="605294" y="271969"/>
                    <a:pt x="602633" y="266528"/>
                  </a:cubicBezTo>
                  <a:cubicBezTo>
                    <a:pt x="599973" y="261086"/>
                    <a:pt x="594941" y="258366"/>
                    <a:pt x="587537" y="258366"/>
                  </a:cubicBezTo>
                  <a:cubicBezTo>
                    <a:pt x="572481" y="258366"/>
                    <a:pt x="564952" y="274253"/>
                    <a:pt x="564952" y="306028"/>
                  </a:cubicBezTo>
                  <a:lnTo>
                    <a:pt x="564952" y="840581"/>
                  </a:lnTo>
                  <a:lnTo>
                    <a:pt x="303610" y="840581"/>
                  </a:lnTo>
                  <a:lnTo>
                    <a:pt x="303610" y="310111"/>
                  </a:lnTo>
                  <a:cubicBezTo>
                    <a:pt x="303610" y="286913"/>
                    <a:pt x="302196" y="272489"/>
                    <a:pt x="299368" y="266839"/>
                  </a:cubicBezTo>
                  <a:cubicBezTo>
                    <a:pt x="296540" y="261190"/>
                    <a:pt x="291397" y="258366"/>
                    <a:pt x="283937" y="258366"/>
                  </a:cubicBezTo>
                  <a:cubicBezTo>
                    <a:pt x="268874" y="258366"/>
                    <a:pt x="261343" y="275614"/>
                    <a:pt x="261343" y="310111"/>
                  </a:cubicBezTo>
                  <a:lnTo>
                    <a:pt x="261343" y="840581"/>
                  </a:lnTo>
                  <a:lnTo>
                    <a:pt x="0" y="840581"/>
                  </a:lnTo>
                  <a:lnTo>
                    <a:pt x="0" y="254050"/>
                  </a:lnTo>
                  <a:cubicBezTo>
                    <a:pt x="0" y="179611"/>
                    <a:pt x="22722" y="118659"/>
                    <a:pt x="68164" y="71196"/>
                  </a:cubicBezTo>
                  <a:cubicBezTo>
                    <a:pt x="113606" y="23732"/>
                    <a:pt x="172496" y="0"/>
                    <a:pt x="244832" y="0"/>
                  </a:cubicBez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BE50D20-47CA-4CD6-AC8D-8D8C0ABED495}"/>
                </a:ext>
              </a:extLst>
            </p:cNvPr>
            <p:cNvSpPr/>
            <p:nvPr/>
          </p:nvSpPr>
          <p:spPr>
            <a:xfrm>
              <a:off x="7511594" y="2815784"/>
              <a:ext cx="1308717" cy="1309621"/>
            </a:xfrm>
            <a:custGeom>
              <a:avLst/>
              <a:gdLst/>
              <a:ahLst/>
              <a:cxnLst/>
              <a:rect l="l" t="t" r="r" b="b"/>
              <a:pathLst>
                <a:path w="859632" h="860226">
                  <a:moveTo>
                    <a:pt x="435648" y="0"/>
                  </a:moveTo>
                  <a:cubicBezTo>
                    <a:pt x="556689" y="0"/>
                    <a:pt x="657674" y="40866"/>
                    <a:pt x="738606" y="122597"/>
                  </a:cubicBezTo>
                  <a:cubicBezTo>
                    <a:pt x="794814" y="179195"/>
                    <a:pt x="834573" y="262086"/>
                    <a:pt x="857883" y="371270"/>
                  </a:cubicBezTo>
                  <a:lnTo>
                    <a:pt x="582988" y="389176"/>
                  </a:lnTo>
                  <a:cubicBezTo>
                    <a:pt x="554462" y="301969"/>
                    <a:pt x="503418" y="258366"/>
                    <a:pt x="429853" y="258366"/>
                  </a:cubicBezTo>
                  <a:cubicBezTo>
                    <a:pt x="382948" y="258366"/>
                    <a:pt x="344228" y="274641"/>
                    <a:pt x="313693" y="307190"/>
                  </a:cubicBezTo>
                  <a:cubicBezTo>
                    <a:pt x="283158" y="339740"/>
                    <a:pt x="267891" y="381589"/>
                    <a:pt x="267891" y="432736"/>
                  </a:cubicBezTo>
                  <a:cubicBezTo>
                    <a:pt x="267891" y="481918"/>
                    <a:pt x="282860" y="522301"/>
                    <a:pt x="312800" y="553887"/>
                  </a:cubicBezTo>
                  <a:cubicBezTo>
                    <a:pt x="342739" y="585473"/>
                    <a:pt x="380588" y="601266"/>
                    <a:pt x="426346" y="601266"/>
                  </a:cubicBezTo>
                  <a:cubicBezTo>
                    <a:pt x="473159" y="601266"/>
                    <a:pt x="510372" y="587361"/>
                    <a:pt x="537986" y="559552"/>
                  </a:cubicBezTo>
                  <a:cubicBezTo>
                    <a:pt x="565600" y="531743"/>
                    <a:pt x="582343" y="487648"/>
                    <a:pt x="588216" y="427267"/>
                  </a:cubicBezTo>
                  <a:lnTo>
                    <a:pt x="859632" y="434234"/>
                  </a:lnTo>
                  <a:cubicBezTo>
                    <a:pt x="842820" y="573984"/>
                    <a:pt x="797051" y="679920"/>
                    <a:pt x="722324" y="752042"/>
                  </a:cubicBezTo>
                  <a:cubicBezTo>
                    <a:pt x="647596" y="824165"/>
                    <a:pt x="550090" y="860226"/>
                    <a:pt x="429806" y="860226"/>
                  </a:cubicBezTo>
                  <a:cubicBezTo>
                    <a:pt x="307668" y="860226"/>
                    <a:pt x="205500" y="819325"/>
                    <a:pt x="123300" y="737522"/>
                  </a:cubicBezTo>
                  <a:cubicBezTo>
                    <a:pt x="41100" y="655720"/>
                    <a:pt x="0" y="554124"/>
                    <a:pt x="0" y="432736"/>
                  </a:cubicBezTo>
                  <a:cubicBezTo>
                    <a:pt x="0" y="310691"/>
                    <a:pt x="41911" y="208057"/>
                    <a:pt x="125732" y="124834"/>
                  </a:cubicBezTo>
                  <a:cubicBezTo>
                    <a:pt x="209553" y="41611"/>
                    <a:pt x="312858" y="0"/>
                    <a:pt x="435648" y="0"/>
                  </a:cubicBez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3BBA91B-9957-41ED-9E36-4CB3F23996A7}"/>
                </a:ext>
              </a:extLst>
            </p:cNvPr>
            <p:cNvSpPr/>
            <p:nvPr/>
          </p:nvSpPr>
          <p:spPr>
            <a:xfrm>
              <a:off x="6971937" y="2848651"/>
              <a:ext cx="397871" cy="1248898"/>
            </a:xfrm>
            <a:custGeom>
              <a:avLst/>
              <a:gdLst/>
              <a:ahLst/>
              <a:cxnLst/>
              <a:rect l="l" t="t" r="r" b="b"/>
              <a:pathLst>
                <a:path w="261342" h="820340">
                  <a:moveTo>
                    <a:pt x="0" y="0"/>
                  </a:moveTo>
                  <a:lnTo>
                    <a:pt x="261342" y="0"/>
                  </a:lnTo>
                  <a:lnTo>
                    <a:pt x="261342" y="820340"/>
                  </a:lnTo>
                  <a:lnTo>
                    <a:pt x="0" y="8203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E8B9393-923C-47FB-98CE-290C6B393CC7}"/>
                </a:ext>
              </a:extLst>
            </p:cNvPr>
            <p:cNvSpPr/>
            <p:nvPr/>
          </p:nvSpPr>
          <p:spPr>
            <a:xfrm>
              <a:off x="4624189" y="1104410"/>
              <a:ext cx="919907" cy="1279713"/>
            </a:xfrm>
            <a:custGeom>
              <a:avLst/>
              <a:gdLst/>
              <a:ahLst/>
              <a:cxnLst/>
              <a:rect l="l" t="t" r="r" b="b"/>
              <a:pathLst>
                <a:path w="604242" h="840581">
                  <a:moveTo>
                    <a:pt x="317571" y="0"/>
                  </a:moveTo>
                  <a:cubicBezTo>
                    <a:pt x="414657" y="0"/>
                    <a:pt x="486706" y="25865"/>
                    <a:pt x="533720" y="77595"/>
                  </a:cubicBezTo>
                  <a:cubicBezTo>
                    <a:pt x="580735" y="129325"/>
                    <a:pt x="604242" y="207993"/>
                    <a:pt x="604242" y="313599"/>
                  </a:cubicBezTo>
                  <a:lnTo>
                    <a:pt x="604242" y="840581"/>
                  </a:lnTo>
                  <a:lnTo>
                    <a:pt x="342900" y="840581"/>
                  </a:lnTo>
                  <a:lnTo>
                    <a:pt x="342900" y="329375"/>
                  </a:lnTo>
                  <a:cubicBezTo>
                    <a:pt x="342900" y="300627"/>
                    <a:pt x="340060" y="281604"/>
                    <a:pt x="334379" y="272309"/>
                  </a:cubicBezTo>
                  <a:cubicBezTo>
                    <a:pt x="328699" y="263013"/>
                    <a:pt x="318622" y="258366"/>
                    <a:pt x="304149" y="258366"/>
                  </a:cubicBezTo>
                  <a:cubicBezTo>
                    <a:pt x="275611" y="258366"/>
                    <a:pt x="261342" y="282035"/>
                    <a:pt x="261342" y="329375"/>
                  </a:cubicBezTo>
                  <a:lnTo>
                    <a:pt x="261342" y="416719"/>
                  </a:lnTo>
                  <a:lnTo>
                    <a:pt x="329803" y="416719"/>
                  </a:lnTo>
                  <a:lnTo>
                    <a:pt x="329803" y="650677"/>
                  </a:lnTo>
                  <a:lnTo>
                    <a:pt x="261342" y="650677"/>
                  </a:lnTo>
                  <a:lnTo>
                    <a:pt x="261342" y="840581"/>
                  </a:lnTo>
                  <a:lnTo>
                    <a:pt x="0" y="840581"/>
                  </a:lnTo>
                  <a:lnTo>
                    <a:pt x="0" y="321776"/>
                  </a:lnTo>
                  <a:cubicBezTo>
                    <a:pt x="0" y="220542"/>
                    <a:pt x="27905" y="141604"/>
                    <a:pt x="83716" y="84962"/>
                  </a:cubicBezTo>
                  <a:cubicBezTo>
                    <a:pt x="139526" y="28321"/>
                    <a:pt x="217478" y="0"/>
                    <a:pt x="317571" y="0"/>
                  </a:cubicBez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483E56-EE94-40CD-AADF-99BF2F361E94}"/>
                </a:ext>
              </a:extLst>
            </p:cNvPr>
            <p:cNvSpPr/>
            <p:nvPr/>
          </p:nvSpPr>
          <p:spPr>
            <a:xfrm>
              <a:off x="6799340" y="1104410"/>
              <a:ext cx="935314" cy="1279713"/>
            </a:xfrm>
            <a:custGeom>
              <a:avLst/>
              <a:gdLst/>
              <a:ahLst/>
              <a:cxnLst/>
              <a:rect l="l" t="t" r="r" b="b"/>
              <a:pathLst>
                <a:path w="614362" h="840581">
                  <a:moveTo>
                    <a:pt x="315348" y="0"/>
                  </a:moveTo>
                  <a:cubicBezTo>
                    <a:pt x="399739" y="0"/>
                    <a:pt x="470673" y="28443"/>
                    <a:pt x="528149" y="85330"/>
                  </a:cubicBezTo>
                  <a:cubicBezTo>
                    <a:pt x="585624" y="142216"/>
                    <a:pt x="614362" y="212505"/>
                    <a:pt x="614362" y="296196"/>
                  </a:cubicBezTo>
                  <a:cubicBezTo>
                    <a:pt x="614362" y="377561"/>
                    <a:pt x="589675" y="437031"/>
                    <a:pt x="540301" y="474604"/>
                  </a:cubicBezTo>
                  <a:cubicBezTo>
                    <a:pt x="490475" y="535232"/>
                    <a:pt x="418148" y="565547"/>
                    <a:pt x="323319" y="565547"/>
                  </a:cubicBezTo>
                  <a:lnTo>
                    <a:pt x="275630" y="564765"/>
                  </a:lnTo>
                  <a:lnTo>
                    <a:pt x="275630" y="332073"/>
                  </a:lnTo>
                  <a:cubicBezTo>
                    <a:pt x="323254" y="332073"/>
                    <a:pt x="347067" y="317720"/>
                    <a:pt x="347067" y="289015"/>
                  </a:cubicBezTo>
                  <a:cubicBezTo>
                    <a:pt x="347067" y="263423"/>
                    <a:pt x="332776" y="250627"/>
                    <a:pt x="304195" y="250627"/>
                  </a:cubicBezTo>
                  <a:cubicBezTo>
                    <a:pt x="275626" y="250627"/>
                    <a:pt x="261342" y="269677"/>
                    <a:pt x="261342" y="307777"/>
                  </a:cubicBezTo>
                  <a:lnTo>
                    <a:pt x="261342" y="840581"/>
                  </a:lnTo>
                  <a:lnTo>
                    <a:pt x="0" y="840581"/>
                  </a:lnTo>
                  <a:lnTo>
                    <a:pt x="0" y="332296"/>
                  </a:lnTo>
                  <a:cubicBezTo>
                    <a:pt x="0" y="279375"/>
                    <a:pt x="5339" y="235885"/>
                    <a:pt x="16017" y="201825"/>
                  </a:cubicBezTo>
                  <a:cubicBezTo>
                    <a:pt x="26696" y="167765"/>
                    <a:pt x="44115" y="140897"/>
                    <a:pt x="68274" y="121221"/>
                  </a:cubicBezTo>
                  <a:cubicBezTo>
                    <a:pt x="99423" y="78414"/>
                    <a:pt x="136827" y="47509"/>
                    <a:pt x="180486" y="28505"/>
                  </a:cubicBezTo>
                  <a:cubicBezTo>
                    <a:pt x="224145" y="9502"/>
                    <a:pt x="269099" y="0"/>
                    <a:pt x="315348" y="0"/>
                  </a:cubicBez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38189F5-7F6D-4096-A088-FA71B72AAECF}"/>
                </a:ext>
              </a:extLst>
            </p:cNvPr>
            <p:cNvSpPr/>
            <p:nvPr/>
          </p:nvSpPr>
          <p:spPr>
            <a:xfrm>
              <a:off x="3488578" y="1135223"/>
              <a:ext cx="920817" cy="1248898"/>
            </a:xfrm>
            <a:custGeom>
              <a:avLst/>
              <a:gdLst>
                <a:gd name="connsiteX0" fmla="*/ 522944 w 920817"/>
                <a:gd name="connsiteY0" fmla="*/ 0 h 1248898"/>
                <a:gd name="connsiteX1" fmla="*/ 920817 w 920817"/>
                <a:gd name="connsiteY1" fmla="*/ 0 h 1248898"/>
                <a:gd name="connsiteX2" fmla="*/ 920817 w 920817"/>
                <a:gd name="connsiteY2" fmla="*/ 1248898 h 1248898"/>
                <a:gd name="connsiteX3" fmla="*/ 522944 w 920817"/>
                <a:gd name="connsiteY3" fmla="*/ 1248898 h 1248898"/>
                <a:gd name="connsiteX4" fmla="*/ 0 w 920817"/>
                <a:gd name="connsiteY4" fmla="*/ 0 h 1248898"/>
                <a:gd name="connsiteX5" fmla="*/ 397871 w 920817"/>
                <a:gd name="connsiteY5" fmla="*/ 0 h 1248898"/>
                <a:gd name="connsiteX6" fmla="*/ 397871 w 920817"/>
                <a:gd name="connsiteY6" fmla="*/ 433217 h 1248898"/>
                <a:gd name="connsiteX7" fmla="*/ 498472 w 920817"/>
                <a:gd name="connsiteY7" fmla="*/ 433217 h 1248898"/>
                <a:gd name="connsiteX8" fmla="*/ 498472 w 920817"/>
                <a:gd name="connsiteY8" fmla="*/ 789398 h 1248898"/>
                <a:gd name="connsiteX9" fmla="*/ 397871 w 920817"/>
                <a:gd name="connsiteY9" fmla="*/ 789398 h 1248898"/>
                <a:gd name="connsiteX10" fmla="*/ 397871 w 920817"/>
                <a:gd name="connsiteY10" fmla="*/ 1248898 h 1248898"/>
                <a:gd name="connsiteX11" fmla="*/ 0 w 920817"/>
                <a:gd name="connsiteY11" fmla="*/ 1248898 h 12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0817" h="1248898">
                  <a:moveTo>
                    <a:pt x="522944" y="0"/>
                  </a:moveTo>
                  <a:lnTo>
                    <a:pt x="920817" y="0"/>
                  </a:lnTo>
                  <a:lnTo>
                    <a:pt x="920817" y="1248898"/>
                  </a:lnTo>
                  <a:lnTo>
                    <a:pt x="522944" y="1248898"/>
                  </a:lnTo>
                  <a:close/>
                  <a:moveTo>
                    <a:pt x="0" y="0"/>
                  </a:moveTo>
                  <a:lnTo>
                    <a:pt x="397871" y="0"/>
                  </a:lnTo>
                  <a:lnTo>
                    <a:pt x="397871" y="433217"/>
                  </a:lnTo>
                  <a:lnTo>
                    <a:pt x="498472" y="433217"/>
                  </a:lnTo>
                  <a:lnTo>
                    <a:pt x="498472" y="789398"/>
                  </a:lnTo>
                  <a:lnTo>
                    <a:pt x="397871" y="789398"/>
                  </a:lnTo>
                  <a:lnTo>
                    <a:pt x="397871" y="1248898"/>
                  </a:lnTo>
                  <a:lnTo>
                    <a:pt x="0" y="1248898"/>
                  </a:ln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A12658F-6BD2-4D97-9417-32EB7C9F39D9}"/>
                </a:ext>
              </a:extLst>
            </p:cNvPr>
            <p:cNvSpPr/>
            <p:nvPr/>
          </p:nvSpPr>
          <p:spPr>
            <a:xfrm>
              <a:off x="7674086" y="1256205"/>
              <a:ext cx="1086557" cy="1248898"/>
            </a:xfrm>
            <a:custGeom>
              <a:avLst/>
              <a:gdLst/>
              <a:ahLst/>
              <a:cxnLst/>
              <a:rect l="l" t="t" r="r" b="b"/>
              <a:pathLst>
                <a:path w="713706" h="820340">
                  <a:moveTo>
                    <a:pt x="0" y="0"/>
                  </a:moveTo>
                  <a:lnTo>
                    <a:pt x="259426" y="0"/>
                  </a:lnTo>
                  <a:lnTo>
                    <a:pt x="355653" y="163645"/>
                  </a:lnTo>
                  <a:lnTo>
                    <a:pt x="458986" y="0"/>
                  </a:lnTo>
                  <a:lnTo>
                    <a:pt x="713706" y="0"/>
                  </a:lnTo>
                  <a:lnTo>
                    <a:pt x="488399" y="368926"/>
                  </a:lnTo>
                  <a:lnTo>
                    <a:pt x="488399" y="820340"/>
                  </a:lnTo>
                  <a:lnTo>
                    <a:pt x="227056" y="820340"/>
                  </a:lnTo>
                  <a:lnTo>
                    <a:pt x="227056" y="36939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DC5AEB5-22EC-4971-A4D7-8AF7666A7058}"/>
                </a:ext>
              </a:extLst>
            </p:cNvPr>
            <p:cNvSpPr/>
            <p:nvPr/>
          </p:nvSpPr>
          <p:spPr>
            <a:xfrm>
              <a:off x="6052222" y="2865073"/>
              <a:ext cx="667952" cy="1309621"/>
            </a:xfrm>
            <a:custGeom>
              <a:avLst/>
              <a:gdLst/>
              <a:ahLst/>
              <a:cxnLst/>
              <a:rect l="l" t="t" r="r" b="b"/>
              <a:pathLst>
                <a:path w="438745" h="860226">
                  <a:moveTo>
                    <a:pt x="329887" y="0"/>
                  </a:moveTo>
                  <a:cubicBezTo>
                    <a:pt x="363925" y="0"/>
                    <a:pt x="400211" y="6821"/>
                    <a:pt x="438745" y="20464"/>
                  </a:cubicBezTo>
                  <a:lnTo>
                    <a:pt x="438745" y="267119"/>
                  </a:lnTo>
                  <a:cubicBezTo>
                    <a:pt x="411727" y="261283"/>
                    <a:pt x="394292" y="258366"/>
                    <a:pt x="386441" y="258366"/>
                  </a:cubicBezTo>
                  <a:cubicBezTo>
                    <a:pt x="372055" y="258366"/>
                    <a:pt x="359613" y="263758"/>
                    <a:pt x="349118" y="274541"/>
                  </a:cubicBezTo>
                  <a:cubicBezTo>
                    <a:pt x="338623" y="285325"/>
                    <a:pt x="333375" y="298537"/>
                    <a:pt x="333375" y="314176"/>
                  </a:cubicBezTo>
                  <a:cubicBezTo>
                    <a:pt x="333375" y="328327"/>
                    <a:pt x="339837" y="346611"/>
                    <a:pt x="352760" y="369029"/>
                  </a:cubicBezTo>
                  <a:lnTo>
                    <a:pt x="370973" y="400459"/>
                  </a:lnTo>
                  <a:cubicBezTo>
                    <a:pt x="405042" y="459302"/>
                    <a:pt x="422076" y="516161"/>
                    <a:pt x="422076" y="571035"/>
                  </a:cubicBezTo>
                  <a:cubicBezTo>
                    <a:pt x="422076" y="651650"/>
                    <a:pt x="393311" y="720002"/>
                    <a:pt x="335779" y="776092"/>
                  </a:cubicBezTo>
                  <a:cubicBezTo>
                    <a:pt x="278248" y="832182"/>
                    <a:pt x="208052" y="860226"/>
                    <a:pt x="125192" y="860226"/>
                  </a:cubicBezTo>
                  <a:cubicBezTo>
                    <a:pt x="85027" y="860226"/>
                    <a:pt x="43297" y="850162"/>
                    <a:pt x="0" y="830033"/>
                  </a:cubicBezTo>
                  <a:lnTo>
                    <a:pt x="0" y="579676"/>
                  </a:lnTo>
                  <a:cubicBezTo>
                    <a:pt x="32835" y="594069"/>
                    <a:pt x="56883" y="601266"/>
                    <a:pt x="72144" y="601266"/>
                  </a:cubicBezTo>
                  <a:cubicBezTo>
                    <a:pt x="89911" y="601266"/>
                    <a:pt x="104454" y="596412"/>
                    <a:pt x="115774" y="586704"/>
                  </a:cubicBezTo>
                  <a:cubicBezTo>
                    <a:pt x="127094" y="576996"/>
                    <a:pt x="132755" y="564998"/>
                    <a:pt x="132755" y="550711"/>
                  </a:cubicBezTo>
                  <a:cubicBezTo>
                    <a:pt x="132755" y="541254"/>
                    <a:pt x="122092" y="517748"/>
                    <a:pt x="100766" y="480194"/>
                  </a:cubicBezTo>
                  <a:cubicBezTo>
                    <a:pt x="64148" y="416192"/>
                    <a:pt x="45839" y="351938"/>
                    <a:pt x="45839" y="287434"/>
                  </a:cubicBezTo>
                  <a:cubicBezTo>
                    <a:pt x="45839" y="209131"/>
                    <a:pt x="73774" y="141650"/>
                    <a:pt x="129643" y="84990"/>
                  </a:cubicBezTo>
                  <a:cubicBezTo>
                    <a:pt x="185512" y="28330"/>
                    <a:pt x="252261" y="0"/>
                    <a:pt x="329887" y="0"/>
                  </a:cubicBezTo>
                  <a:close/>
                </a:path>
              </a:pathLst>
            </a:custGeom>
            <a:grpFill/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08B6615-1D86-4FDE-84AB-DFCEB1B397C5}"/>
              </a:ext>
            </a:extLst>
          </p:cNvPr>
          <p:cNvSpPr/>
          <p:nvPr/>
        </p:nvSpPr>
        <p:spPr>
          <a:xfrm>
            <a:off x="9981558" y="5834634"/>
            <a:ext cx="1679381" cy="569279"/>
          </a:xfrm>
          <a:custGeom>
            <a:avLst/>
            <a:gdLst/>
            <a:ahLst/>
            <a:cxnLst/>
            <a:rect l="l" t="t" r="r" b="b"/>
            <a:pathLst>
              <a:path w="3120730" h="1057870">
                <a:moveTo>
                  <a:pt x="136373" y="700683"/>
                </a:moveTo>
                <a:cubicBezTo>
                  <a:pt x="110545" y="766613"/>
                  <a:pt x="97631" y="822753"/>
                  <a:pt x="97631" y="869100"/>
                </a:cubicBezTo>
                <a:cubicBezTo>
                  <a:pt x="97631" y="891555"/>
                  <a:pt x="100505" y="909481"/>
                  <a:pt x="106254" y="922878"/>
                </a:cubicBezTo>
                <a:cubicBezTo>
                  <a:pt x="112002" y="936276"/>
                  <a:pt x="116991" y="942975"/>
                  <a:pt x="121220" y="942975"/>
                </a:cubicBezTo>
                <a:cubicBezTo>
                  <a:pt x="127676" y="942975"/>
                  <a:pt x="137711" y="935025"/>
                  <a:pt x="151325" y="919125"/>
                </a:cubicBezTo>
                <a:cubicBezTo>
                  <a:pt x="164940" y="903225"/>
                  <a:pt x="177155" y="878456"/>
                  <a:pt x="187970" y="844818"/>
                </a:cubicBezTo>
                <a:cubicBezTo>
                  <a:pt x="198784" y="811180"/>
                  <a:pt x="204192" y="769909"/>
                  <a:pt x="204192" y="721007"/>
                </a:cubicBezTo>
                <a:lnTo>
                  <a:pt x="204155" y="719360"/>
                </a:lnTo>
                <a:cubicBezTo>
                  <a:pt x="200558" y="720526"/>
                  <a:pt x="194924" y="720788"/>
                  <a:pt x="187253" y="720146"/>
                </a:cubicBezTo>
                <a:cubicBezTo>
                  <a:pt x="179583" y="719505"/>
                  <a:pt x="171304" y="717796"/>
                  <a:pt x="162418" y="715021"/>
                </a:cubicBezTo>
                <a:cubicBezTo>
                  <a:pt x="153531" y="712246"/>
                  <a:pt x="146532" y="709629"/>
                  <a:pt x="141419" y="707171"/>
                </a:cubicBezTo>
                <a:cubicBezTo>
                  <a:pt x="136306" y="704712"/>
                  <a:pt x="134624" y="702549"/>
                  <a:pt x="136373" y="700683"/>
                </a:cubicBezTo>
                <a:close/>
                <a:moveTo>
                  <a:pt x="2516637" y="433983"/>
                </a:moveTo>
                <a:cubicBezTo>
                  <a:pt x="2493550" y="444915"/>
                  <a:pt x="2459025" y="463086"/>
                  <a:pt x="2413062" y="488495"/>
                </a:cubicBezTo>
                <a:cubicBezTo>
                  <a:pt x="2367099" y="513905"/>
                  <a:pt x="2339503" y="531211"/>
                  <a:pt x="2330276" y="540413"/>
                </a:cubicBezTo>
                <a:cubicBezTo>
                  <a:pt x="2323287" y="546757"/>
                  <a:pt x="2316741" y="559792"/>
                  <a:pt x="2310635" y="579518"/>
                </a:cubicBezTo>
                <a:cubicBezTo>
                  <a:pt x="2304530" y="599244"/>
                  <a:pt x="2301478" y="613996"/>
                  <a:pt x="2301478" y="623776"/>
                </a:cubicBezTo>
                <a:cubicBezTo>
                  <a:pt x="2301478" y="627478"/>
                  <a:pt x="2302278" y="630208"/>
                  <a:pt x="2303878" y="631966"/>
                </a:cubicBezTo>
                <a:cubicBezTo>
                  <a:pt x="2305477" y="633724"/>
                  <a:pt x="2307323" y="634603"/>
                  <a:pt x="2309412" y="634603"/>
                </a:cubicBezTo>
                <a:cubicBezTo>
                  <a:pt x="2312444" y="634603"/>
                  <a:pt x="2316925" y="632629"/>
                  <a:pt x="2322853" y="628682"/>
                </a:cubicBezTo>
                <a:cubicBezTo>
                  <a:pt x="2328782" y="624735"/>
                  <a:pt x="2339456" y="615943"/>
                  <a:pt x="2354874" y="602307"/>
                </a:cubicBezTo>
                <a:cubicBezTo>
                  <a:pt x="2370294" y="588671"/>
                  <a:pt x="2379051" y="580975"/>
                  <a:pt x="2381147" y="579220"/>
                </a:cubicBezTo>
                <a:cubicBezTo>
                  <a:pt x="2386896" y="574513"/>
                  <a:pt x="2401666" y="562041"/>
                  <a:pt x="2425456" y="541804"/>
                </a:cubicBezTo>
                <a:cubicBezTo>
                  <a:pt x="2449247" y="521566"/>
                  <a:pt x="2466274" y="506141"/>
                  <a:pt x="2476537" y="495528"/>
                </a:cubicBezTo>
                <a:cubicBezTo>
                  <a:pt x="2486800" y="484914"/>
                  <a:pt x="2495365" y="473388"/>
                  <a:pt x="2502233" y="460948"/>
                </a:cubicBezTo>
                <a:cubicBezTo>
                  <a:pt x="2509101" y="448509"/>
                  <a:pt x="2513902" y="439520"/>
                  <a:pt x="2516637" y="433983"/>
                </a:cubicBezTo>
                <a:close/>
                <a:moveTo>
                  <a:pt x="1807034" y="432691"/>
                </a:moveTo>
                <a:lnTo>
                  <a:pt x="1800764" y="434155"/>
                </a:lnTo>
                <a:cubicBezTo>
                  <a:pt x="1787695" y="439262"/>
                  <a:pt x="1768233" y="452030"/>
                  <a:pt x="1742382" y="472459"/>
                </a:cubicBezTo>
                <a:cubicBezTo>
                  <a:pt x="1707913" y="499698"/>
                  <a:pt x="1674701" y="528777"/>
                  <a:pt x="1642746" y="559696"/>
                </a:cubicBezTo>
                <a:cubicBezTo>
                  <a:pt x="1651688" y="559696"/>
                  <a:pt x="1665827" y="566905"/>
                  <a:pt x="1685162" y="581322"/>
                </a:cubicBezTo>
                <a:cubicBezTo>
                  <a:pt x="1695226" y="573075"/>
                  <a:pt x="1710875" y="559073"/>
                  <a:pt x="1732108" y="539316"/>
                </a:cubicBezTo>
                <a:cubicBezTo>
                  <a:pt x="1753341" y="519559"/>
                  <a:pt x="1771291" y="499307"/>
                  <a:pt x="1785960" y="478561"/>
                </a:cubicBezTo>
                <a:cubicBezTo>
                  <a:pt x="1793295" y="468188"/>
                  <a:pt x="1798796" y="458875"/>
                  <a:pt x="1802463" y="450622"/>
                </a:cubicBezTo>
                <a:close/>
                <a:moveTo>
                  <a:pt x="651783" y="420290"/>
                </a:moveTo>
                <a:cubicBezTo>
                  <a:pt x="632045" y="438509"/>
                  <a:pt x="610914" y="455383"/>
                  <a:pt x="588392" y="470911"/>
                </a:cubicBezTo>
                <a:cubicBezTo>
                  <a:pt x="565869" y="486438"/>
                  <a:pt x="547158" y="501774"/>
                  <a:pt x="532260" y="516917"/>
                </a:cubicBezTo>
                <a:cubicBezTo>
                  <a:pt x="517362" y="532060"/>
                  <a:pt x="507550" y="546745"/>
                  <a:pt x="502825" y="560970"/>
                </a:cubicBezTo>
                <a:cubicBezTo>
                  <a:pt x="493443" y="603219"/>
                  <a:pt x="488751" y="625816"/>
                  <a:pt x="488751" y="628761"/>
                </a:cubicBezTo>
                <a:cubicBezTo>
                  <a:pt x="488751" y="646546"/>
                  <a:pt x="502425" y="655439"/>
                  <a:pt x="529772" y="655439"/>
                </a:cubicBezTo>
                <a:cubicBezTo>
                  <a:pt x="543929" y="655439"/>
                  <a:pt x="567887" y="643607"/>
                  <a:pt x="601647" y="619943"/>
                </a:cubicBezTo>
                <a:cubicBezTo>
                  <a:pt x="595042" y="606096"/>
                  <a:pt x="591740" y="589942"/>
                  <a:pt x="591740" y="571481"/>
                </a:cubicBezTo>
                <a:cubicBezTo>
                  <a:pt x="591740" y="545325"/>
                  <a:pt x="596939" y="519114"/>
                  <a:pt x="607335" y="492849"/>
                </a:cubicBezTo>
                <a:cubicBezTo>
                  <a:pt x="617731" y="466584"/>
                  <a:pt x="632547" y="442398"/>
                  <a:pt x="651783" y="420290"/>
                </a:cubicBezTo>
                <a:close/>
                <a:moveTo>
                  <a:pt x="2928881" y="416718"/>
                </a:moveTo>
                <a:cubicBezTo>
                  <a:pt x="2916709" y="441300"/>
                  <a:pt x="2872193" y="487458"/>
                  <a:pt x="2795336" y="555194"/>
                </a:cubicBezTo>
                <a:cubicBezTo>
                  <a:pt x="2814678" y="557687"/>
                  <a:pt x="2829221" y="563813"/>
                  <a:pt x="2838966" y="573574"/>
                </a:cubicBezTo>
                <a:cubicBezTo>
                  <a:pt x="2848711" y="583335"/>
                  <a:pt x="2859704" y="598890"/>
                  <a:pt x="2871945" y="620241"/>
                </a:cubicBezTo>
                <a:cubicBezTo>
                  <a:pt x="2889916" y="610790"/>
                  <a:pt x="2905297" y="597556"/>
                  <a:pt x="2918087" y="580536"/>
                </a:cubicBezTo>
                <a:cubicBezTo>
                  <a:pt x="2930876" y="563517"/>
                  <a:pt x="2937271" y="540007"/>
                  <a:pt x="2937271" y="510006"/>
                </a:cubicBezTo>
                <a:cubicBezTo>
                  <a:pt x="2937271" y="506608"/>
                  <a:pt x="2937191" y="503594"/>
                  <a:pt x="2937030" y="500965"/>
                </a:cubicBezTo>
                <a:cubicBezTo>
                  <a:pt x="2936869" y="498335"/>
                  <a:pt x="2936562" y="495222"/>
                  <a:pt x="2936109" y="491626"/>
                </a:cubicBezTo>
                <a:close/>
                <a:moveTo>
                  <a:pt x="2206470" y="162520"/>
                </a:moveTo>
                <a:cubicBezTo>
                  <a:pt x="2221328" y="162520"/>
                  <a:pt x="2233932" y="167317"/>
                  <a:pt x="2244281" y="176910"/>
                </a:cubicBezTo>
                <a:cubicBezTo>
                  <a:pt x="2254631" y="186503"/>
                  <a:pt x="2259806" y="199702"/>
                  <a:pt x="2259806" y="216507"/>
                </a:cubicBezTo>
                <a:cubicBezTo>
                  <a:pt x="2259806" y="235905"/>
                  <a:pt x="2250791" y="257057"/>
                  <a:pt x="2232761" y="279964"/>
                </a:cubicBezTo>
                <a:cubicBezTo>
                  <a:pt x="2214731" y="302871"/>
                  <a:pt x="2194495" y="314325"/>
                  <a:pt x="2172053" y="314325"/>
                </a:cubicBezTo>
                <a:cubicBezTo>
                  <a:pt x="2159322" y="314325"/>
                  <a:pt x="2147349" y="309581"/>
                  <a:pt x="2136134" y="300093"/>
                </a:cubicBezTo>
                <a:cubicBezTo>
                  <a:pt x="2124920" y="290605"/>
                  <a:pt x="2119312" y="278327"/>
                  <a:pt x="2119312" y="263258"/>
                </a:cubicBezTo>
                <a:cubicBezTo>
                  <a:pt x="2119312" y="243358"/>
                  <a:pt x="2128484" y="221594"/>
                  <a:pt x="2146827" y="197964"/>
                </a:cubicBezTo>
                <a:cubicBezTo>
                  <a:pt x="2165170" y="174335"/>
                  <a:pt x="2185051" y="162520"/>
                  <a:pt x="2206470" y="162520"/>
                </a:cubicBezTo>
                <a:close/>
                <a:moveTo>
                  <a:pt x="400571" y="17859"/>
                </a:moveTo>
                <a:cubicBezTo>
                  <a:pt x="412216" y="17859"/>
                  <a:pt x="421394" y="24307"/>
                  <a:pt x="428104" y="37202"/>
                </a:cubicBezTo>
                <a:cubicBezTo>
                  <a:pt x="434814" y="50097"/>
                  <a:pt x="438168" y="65121"/>
                  <a:pt x="438168" y="82274"/>
                </a:cubicBezTo>
                <a:cubicBezTo>
                  <a:pt x="438168" y="101795"/>
                  <a:pt x="435972" y="120123"/>
                  <a:pt x="431578" y="137256"/>
                </a:cubicBezTo>
                <a:cubicBezTo>
                  <a:pt x="427185" y="154390"/>
                  <a:pt x="421140" y="171144"/>
                  <a:pt x="413444" y="187518"/>
                </a:cubicBezTo>
                <a:cubicBezTo>
                  <a:pt x="405749" y="203893"/>
                  <a:pt x="395396" y="222944"/>
                  <a:pt x="382386" y="244673"/>
                </a:cubicBezTo>
                <a:cubicBezTo>
                  <a:pt x="369376" y="266402"/>
                  <a:pt x="360728" y="281155"/>
                  <a:pt x="356443" y="288931"/>
                </a:cubicBezTo>
                <a:cubicBezTo>
                  <a:pt x="335055" y="326566"/>
                  <a:pt x="312587" y="365373"/>
                  <a:pt x="289038" y="405352"/>
                </a:cubicBezTo>
                <a:cubicBezTo>
                  <a:pt x="265489" y="445331"/>
                  <a:pt x="246498" y="477577"/>
                  <a:pt x="232065" y="502090"/>
                </a:cubicBezTo>
                <a:cubicBezTo>
                  <a:pt x="217631" y="526603"/>
                  <a:pt x="208133" y="541548"/>
                  <a:pt x="203569" y="546924"/>
                </a:cubicBezTo>
                <a:cubicBezTo>
                  <a:pt x="222005" y="561379"/>
                  <a:pt x="237703" y="575589"/>
                  <a:pt x="250663" y="589554"/>
                </a:cubicBezTo>
                <a:cubicBezTo>
                  <a:pt x="263624" y="603519"/>
                  <a:pt x="273146" y="617742"/>
                  <a:pt x="279229" y="632222"/>
                </a:cubicBezTo>
                <a:cubicBezTo>
                  <a:pt x="284575" y="628110"/>
                  <a:pt x="292369" y="622771"/>
                  <a:pt x="302614" y="616204"/>
                </a:cubicBezTo>
                <a:cubicBezTo>
                  <a:pt x="312858" y="609637"/>
                  <a:pt x="325552" y="600092"/>
                  <a:pt x="340695" y="587568"/>
                </a:cubicBezTo>
                <a:cubicBezTo>
                  <a:pt x="348267" y="581307"/>
                  <a:pt x="357275" y="575150"/>
                  <a:pt x="367719" y="569099"/>
                </a:cubicBezTo>
                <a:lnTo>
                  <a:pt x="395377" y="555255"/>
                </a:lnTo>
                <a:lnTo>
                  <a:pt x="397588" y="540795"/>
                </a:lnTo>
                <a:cubicBezTo>
                  <a:pt x="401900" y="526113"/>
                  <a:pt x="408369" y="510849"/>
                  <a:pt x="416993" y="495002"/>
                </a:cubicBezTo>
                <a:cubicBezTo>
                  <a:pt x="434242" y="463308"/>
                  <a:pt x="456375" y="433939"/>
                  <a:pt x="483393" y="406896"/>
                </a:cubicBezTo>
                <a:cubicBezTo>
                  <a:pt x="510412" y="379853"/>
                  <a:pt x="539615" y="357862"/>
                  <a:pt x="571002" y="340923"/>
                </a:cubicBezTo>
                <a:cubicBezTo>
                  <a:pt x="602389" y="323985"/>
                  <a:pt x="631918" y="315515"/>
                  <a:pt x="659587" y="315515"/>
                </a:cubicBezTo>
                <a:cubicBezTo>
                  <a:pt x="679921" y="315515"/>
                  <a:pt x="696903" y="319182"/>
                  <a:pt x="710533" y="326515"/>
                </a:cubicBezTo>
                <a:cubicBezTo>
                  <a:pt x="724163" y="333848"/>
                  <a:pt x="730978" y="344859"/>
                  <a:pt x="730978" y="359550"/>
                </a:cubicBezTo>
                <a:cubicBezTo>
                  <a:pt x="730978" y="370160"/>
                  <a:pt x="726511" y="376687"/>
                  <a:pt x="717575" y="379130"/>
                </a:cubicBezTo>
                <a:cubicBezTo>
                  <a:pt x="728910" y="380091"/>
                  <a:pt x="738156" y="385310"/>
                  <a:pt x="745312" y="394785"/>
                </a:cubicBezTo>
                <a:cubicBezTo>
                  <a:pt x="752468" y="404260"/>
                  <a:pt x="756047" y="419776"/>
                  <a:pt x="756047" y="441331"/>
                </a:cubicBezTo>
                <a:cubicBezTo>
                  <a:pt x="756047" y="461113"/>
                  <a:pt x="751521" y="485716"/>
                  <a:pt x="742471" y="515140"/>
                </a:cubicBezTo>
                <a:cubicBezTo>
                  <a:pt x="733420" y="544565"/>
                  <a:pt x="721624" y="569630"/>
                  <a:pt x="707082" y="590336"/>
                </a:cubicBezTo>
                <a:lnTo>
                  <a:pt x="710338" y="590652"/>
                </a:lnTo>
                <a:lnTo>
                  <a:pt x="713826" y="590652"/>
                </a:lnTo>
                <a:cubicBezTo>
                  <a:pt x="718638" y="590652"/>
                  <a:pt x="723645" y="589311"/>
                  <a:pt x="728848" y="586629"/>
                </a:cubicBezTo>
                <a:cubicBezTo>
                  <a:pt x="734051" y="583947"/>
                  <a:pt x="738252" y="581724"/>
                  <a:pt x="741452" y="579960"/>
                </a:cubicBezTo>
                <a:cubicBezTo>
                  <a:pt x="743852" y="578636"/>
                  <a:pt x="754740" y="572759"/>
                  <a:pt x="774117" y="562326"/>
                </a:cubicBezTo>
                <a:lnTo>
                  <a:pt x="793664" y="551806"/>
                </a:lnTo>
                <a:lnTo>
                  <a:pt x="797117" y="547763"/>
                </a:lnTo>
                <a:cubicBezTo>
                  <a:pt x="811494" y="531191"/>
                  <a:pt x="822252" y="519647"/>
                  <a:pt x="829391" y="513131"/>
                </a:cubicBezTo>
                <a:cubicBezTo>
                  <a:pt x="820350" y="511444"/>
                  <a:pt x="812156" y="506550"/>
                  <a:pt x="804811" y="498448"/>
                </a:cubicBezTo>
                <a:cubicBezTo>
                  <a:pt x="797466" y="490347"/>
                  <a:pt x="793793" y="478507"/>
                  <a:pt x="793793" y="462930"/>
                </a:cubicBezTo>
                <a:cubicBezTo>
                  <a:pt x="793793" y="446807"/>
                  <a:pt x="799980" y="427415"/>
                  <a:pt x="812355" y="404756"/>
                </a:cubicBezTo>
                <a:cubicBezTo>
                  <a:pt x="824729" y="382097"/>
                  <a:pt x="839917" y="360961"/>
                  <a:pt x="857920" y="341346"/>
                </a:cubicBezTo>
                <a:cubicBezTo>
                  <a:pt x="875922" y="321732"/>
                  <a:pt x="892541" y="308970"/>
                  <a:pt x="907777" y="303060"/>
                </a:cubicBezTo>
                <a:cubicBezTo>
                  <a:pt x="914902" y="299495"/>
                  <a:pt x="921922" y="297712"/>
                  <a:pt x="928836" y="297712"/>
                </a:cubicBezTo>
                <a:cubicBezTo>
                  <a:pt x="944947" y="297712"/>
                  <a:pt x="953002" y="305373"/>
                  <a:pt x="953002" y="320696"/>
                </a:cubicBezTo>
                <a:cubicBezTo>
                  <a:pt x="953002" y="329217"/>
                  <a:pt x="946975" y="338664"/>
                  <a:pt x="934920" y="349039"/>
                </a:cubicBezTo>
                <a:cubicBezTo>
                  <a:pt x="1006264" y="336612"/>
                  <a:pt x="1052658" y="330398"/>
                  <a:pt x="1074102" y="330398"/>
                </a:cubicBezTo>
                <a:cubicBezTo>
                  <a:pt x="1084173" y="330398"/>
                  <a:pt x="1090665" y="331173"/>
                  <a:pt x="1093580" y="332724"/>
                </a:cubicBezTo>
                <a:cubicBezTo>
                  <a:pt x="1105368" y="338838"/>
                  <a:pt x="1113774" y="349400"/>
                  <a:pt x="1118797" y="364410"/>
                </a:cubicBezTo>
                <a:cubicBezTo>
                  <a:pt x="1123820" y="379420"/>
                  <a:pt x="1126331" y="393796"/>
                  <a:pt x="1126331" y="407538"/>
                </a:cubicBezTo>
                <a:cubicBezTo>
                  <a:pt x="1126331" y="418297"/>
                  <a:pt x="1122241" y="429070"/>
                  <a:pt x="1114062" y="439857"/>
                </a:cubicBezTo>
                <a:cubicBezTo>
                  <a:pt x="1105883" y="450644"/>
                  <a:pt x="1091195" y="466554"/>
                  <a:pt x="1070000" y="487589"/>
                </a:cubicBezTo>
                <a:cubicBezTo>
                  <a:pt x="1053678" y="506186"/>
                  <a:pt x="1038845" y="527927"/>
                  <a:pt x="1025500" y="552812"/>
                </a:cubicBezTo>
                <a:cubicBezTo>
                  <a:pt x="1012155" y="577698"/>
                  <a:pt x="1005483" y="595808"/>
                  <a:pt x="1005483" y="607144"/>
                </a:cubicBezTo>
                <a:cubicBezTo>
                  <a:pt x="1005483" y="617512"/>
                  <a:pt x="1012602" y="622697"/>
                  <a:pt x="1026839" y="622697"/>
                </a:cubicBezTo>
                <a:cubicBezTo>
                  <a:pt x="1047756" y="622697"/>
                  <a:pt x="1093177" y="598546"/>
                  <a:pt x="1163101" y="550245"/>
                </a:cubicBezTo>
                <a:lnTo>
                  <a:pt x="1163101" y="605991"/>
                </a:lnTo>
                <a:cubicBezTo>
                  <a:pt x="1129404" y="641281"/>
                  <a:pt x="1101616" y="669047"/>
                  <a:pt x="1079739" y="689288"/>
                </a:cubicBezTo>
                <a:cubicBezTo>
                  <a:pt x="1057861" y="709529"/>
                  <a:pt x="1037303" y="725814"/>
                  <a:pt x="1018063" y="738145"/>
                </a:cubicBezTo>
                <a:cubicBezTo>
                  <a:pt x="998824" y="750476"/>
                  <a:pt x="980951" y="756642"/>
                  <a:pt x="964443" y="756642"/>
                </a:cubicBezTo>
                <a:cubicBezTo>
                  <a:pt x="943998" y="756642"/>
                  <a:pt x="927371" y="747835"/>
                  <a:pt x="914563" y="730220"/>
                </a:cubicBezTo>
                <a:cubicBezTo>
                  <a:pt x="901754" y="712606"/>
                  <a:pt x="895350" y="688268"/>
                  <a:pt x="895350" y="657206"/>
                </a:cubicBezTo>
                <a:cubicBezTo>
                  <a:pt x="895350" y="638863"/>
                  <a:pt x="899835" y="618455"/>
                  <a:pt x="908805" y="595982"/>
                </a:cubicBezTo>
                <a:cubicBezTo>
                  <a:pt x="917775" y="573509"/>
                  <a:pt x="930621" y="549555"/>
                  <a:pt x="947342" y="524121"/>
                </a:cubicBezTo>
                <a:cubicBezTo>
                  <a:pt x="964063" y="498687"/>
                  <a:pt x="982055" y="479713"/>
                  <a:pt x="1001315" y="467199"/>
                </a:cubicBezTo>
                <a:cubicBezTo>
                  <a:pt x="1001743" y="469047"/>
                  <a:pt x="994671" y="471323"/>
                  <a:pt x="980098" y="474027"/>
                </a:cubicBezTo>
                <a:cubicBezTo>
                  <a:pt x="965526" y="476730"/>
                  <a:pt x="950660" y="479442"/>
                  <a:pt x="935501" y="482161"/>
                </a:cubicBezTo>
                <a:cubicBezTo>
                  <a:pt x="920342" y="484880"/>
                  <a:pt x="910831" y="486606"/>
                  <a:pt x="906968" y="487337"/>
                </a:cubicBezTo>
                <a:cubicBezTo>
                  <a:pt x="883968" y="533462"/>
                  <a:pt x="842156" y="577763"/>
                  <a:pt x="781533" y="620241"/>
                </a:cubicBezTo>
                <a:lnTo>
                  <a:pt x="781533" y="619518"/>
                </a:lnTo>
                <a:lnTo>
                  <a:pt x="775661" y="624667"/>
                </a:lnTo>
                <a:cubicBezTo>
                  <a:pt x="756122" y="641104"/>
                  <a:pt x="739950" y="652499"/>
                  <a:pt x="727146" y="658852"/>
                </a:cubicBezTo>
                <a:cubicBezTo>
                  <a:pt x="710074" y="667323"/>
                  <a:pt x="687887" y="670784"/>
                  <a:pt x="660583" y="669233"/>
                </a:cubicBezTo>
                <a:cubicBezTo>
                  <a:pt x="610235" y="729093"/>
                  <a:pt x="563844" y="759023"/>
                  <a:pt x="521410" y="759023"/>
                </a:cubicBezTo>
                <a:cubicBezTo>
                  <a:pt x="496711" y="759023"/>
                  <a:pt x="474515" y="751095"/>
                  <a:pt x="454823" y="735239"/>
                </a:cubicBezTo>
                <a:cubicBezTo>
                  <a:pt x="435131" y="719382"/>
                  <a:pt x="419591" y="698191"/>
                  <a:pt x="408203" y="671666"/>
                </a:cubicBezTo>
                <a:cubicBezTo>
                  <a:pt x="402509" y="658403"/>
                  <a:pt x="398238" y="644390"/>
                  <a:pt x="395391" y="629628"/>
                </a:cubicBezTo>
                <a:lnTo>
                  <a:pt x="394261" y="617323"/>
                </a:lnTo>
                <a:lnTo>
                  <a:pt x="385100" y="626410"/>
                </a:lnTo>
                <a:cubicBezTo>
                  <a:pt x="368131" y="643082"/>
                  <a:pt x="355036" y="655434"/>
                  <a:pt x="345816" y="663466"/>
                </a:cubicBezTo>
                <a:cubicBezTo>
                  <a:pt x="333522" y="674176"/>
                  <a:pt x="318461" y="684156"/>
                  <a:pt x="300633" y="693409"/>
                </a:cubicBezTo>
                <a:cubicBezTo>
                  <a:pt x="300633" y="724309"/>
                  <a:pt x="298815" y="752678"/>
                  <a:pt x="295182" y="778515"/>
                </a:cubicBezTo>
                <a:cubicBezTo>
                  <a:pt x="291548" y="804352"/>
                  <a:pt x="283466" y="831509"/>
                  <a:pt x="270937" y="859984"/>
                </a:cubicBezTo>
                <a:cubicBezTo>
                  <a:pt x="258407" y="888460"/>
                  <a:pt x="239170" y="919463"/>
                  <a:pt x="213224" y="952993"/>
                </a:cubicBezTo>
                <a:cubicBezTo>
                  <a:pt x="187836" y="985909"/>
                  <a:pt x="162250" y="1011617"/>
                  <a:pt x="136466" y="1030118"/>
                </a:cubicBezTo>
                <a:cubicBezTo>
                  <a:pt x="110681" y="1048619"/>
                  <a:pt x="89600" y="1057870"/>
                  <a:pt x="73223" y="1057870"/>
                </a:cubicBezTo>
                <a:cubicBezTo>
                  <a:pt x="53150" y="1057870"/>
                  <a:pt x="35928" y="1043945"/>
                  <a:pt x="21557" y="1016096"/>
                </a:cubicBezTo>
                <a:cubicBezTo>
                  <a:pt x="7185" y="988246"/>
                  <a:pt x="0" y="954816"/>
                  <a:pt x="0" y="915804"/>
                </a:cubicBezTo>
                <a:cubicBezTo>
                  <a:pt x="0" y="878963"/>
                  <a:pt x="6159" y="840552"/>
                  <a:pt x="18478" y="800569"/>
                </a:cubicBezTo>
                <a:cubicBezTo>
                  <a:pt x="30796" y="760587"/>
                  <a:pt x="49435" y="711451"/>
                  <a:pt x="74395" y="653160"/>
                </a:cubicBezTo>
                <a:cubicBezTo>
                  <a:pt x="55258" y="629812"/>
                  <a:pt x="45690" y="604515"/>
                  <a:pt x="45690" y="577267"/>
                </a:cubicBezTo>
                <a:cubicBezTo>
                  <a:pt x="45690" y="554149"/>
                  <a:pt x="51536" y="536522"/>
                  <a:pt x="63228" y="524386"/>
                </a:cubicBezTo>
                <a:cubicBezTo>
                  <a:pt x="74921" y="512251"/>
                  <a:pt x="89715" y="502084"/>
                  <a:pt x="107612" y="493886"/>
                </a:cubicBezTo>
                <a:cubicBezTo>
                  <a:pt x="119903" y="474507"/>
                  <a:pt x="132154" y="457333"/>
                  <a:pt x="144368" y="442363"/>
                </a:cubicBezTo>
                <a:cubicBezTo>
                  <a:pt x="156581" y="427394"/>
                  <a:pt x="173081" y="407556"/>
                  <a:pt x="193867" y="382851"/>
                </a:cubicBezTo>
                <a:cubicBezTo>
                  <a:pt x="233958" y="284159"/>
                  <a:pt x="281486" y="186915"/>
                  <a:pt x="336454" y="91120"/>
                </a:cubicBezTo>
                <a:cubicBezTo>
                  <a:pt x="351795" y="64368"/>
                  <a:pt x="363461" y="45470"/>
                  <a:pt x="371451" y="34425"/>
                </a:cubicBezTo>
                <a:cubicBezTo>
                  <a:pt x="379442" y="23381"/>
                  <a:pt x="389148" y="17859"/>
                  <a:pt x="400571" y="17859"/>
                </a:cubicBezTo>
                <a:close/>
                <a:moveTo>
                  <a:pt x="1900832" y="0"/>
                </a:moveTo>
                <a:cubicBezTo>
                  <a:pt x="1927845" y="0"/>
                  <a:pt x="1941351" y="12334"/>
                  <a:pt x="1941351" y="37002"/>
                </a:cubicBezTo>
                <a:cubicBezTo>
                  <a:pt x="1941351" y="53993"/>
                  <a:pt x="1906590" y="107582"/>
                  <a:pt x="1837069" y="197769"/>
                </a:cubicBezTo>
                <a:cubicBezTo>
                  <a:pt x="1767547" y="287956"/>
                  <a:pt x="1667557" y="409469"/>
                  <a:pt x="1537096" y="562310"/>
                </a:cubicBezTo>
                <a:lnTo>
                  <a:pt x="1537096" y="596503"/>
                </a:lnTo>
                <a:cubicBezTo>
                  <a:pt x="1611616" y="504037"/>
                  <a:pt x="1676440" y="434288"/>
                  <a:pt x="1731568" y="387255"/>
                </a:cubicBezTo>
                <a:cubicBezTo>
                  <a:pt x="1786697" y="340222"/>
                  <a:pt x="1830480" y="316706"/>
                  <a:pt x="1862918" y="316706"/>
                </a:cubicBezTo>
                <a:cubicBezTo>
                  <a:pt x="1880338" y="316706"/>
                  <a:pt x="1893095" y="325411"/>
                  <a:pt x="1901190" y="342821"/>
                </a:cubicBezTo>
                <a:cubicBezTo>
                  <a:pt x="1909287" y="360230"/>
                  <a:pt x="1913334" y="379056"/>
                  <a:pt x="1913334" y="399296"/>
                </a:cubicBezTo>
                <a:cubicBezTo>
                  <a:pt x="1913334" y="440701"/>
                  <a:pt x="1896290" y="478374"/>
                  <a:pt x="1862202" y="512313"/>
                </a:cubicBezTo>
                <a:cubicBezTo>
                  <a:pt x="1828115" y="546252"/>
                  <a:pt x="1778676" y="582411"/>
                  <a:pt x="1713886" y="620790"/>
                </a:cubicBezTo>
                <a:cubicBezTo>
                  <a:pt x="1723771" y="631040"/>
                  <a:pt x="1732322" y="639389"/>
                  <a:pt x="1739540" y="645835"/>
                </a:cubicBezTo>
                <a:cubicBezTo>
                  <a:pt x="1746758" y="652281"/>
                  <a:pt x="1755620" y="655504"/>
                  <a:pt x="1766124" y="655504"/>
                </a:cubicBezTo>
                <a:cubicBezTo>
                  <a:pt x="1775991" y="655504"/>
                  <a:pt x="1787367" y="651740"/>
                  <a:pt x="1800252" y="644212"/>
                </a:cubicBezTo>
                <a:cubicBezTo>
                  <a:pt x="1813139" y="636683"/>
                  <a:pt x="1826297" y="627182"/>
                  <a:pt x="1839729" y="615706"/>
                </a:cubicBezTo>
                <a:cubicBezTo>
                  <a:pt x="1849803" y="607100"/>
                  <a:pt x="1868859" y="592920"/>
                  <a:pt x="1896897" y="573167"/>
                </a:cubicBezTo>
                <a:lnTo>
                  <a:pt x="1920125" y="556991"/>
                </a:lnTo>
                <a:lnTo>
                  <a:pt x="1921166" y="547106"/>
                </a:lnTo>
                <a:cubicBezTo>
                  <a:pt x="1924403" y="532722"/>
                  <a:pt x="1928349" y="520652"/>
                  <a:pt x="1933002" y="510894"/>
                </a:cubicBezTo>
                <a:cubicBezTo>
                  <a:pt x="1937657" y="501137"/>
                  <a:pt x="1945354" y="487477"/>
                  <a:pt x="1956094" y="469915"/>
                </a:cubicBezTo>
                <a:cubicBezTo>
                  <a:pt x="2014838" y="378094"/>
                  <a:pt x="2069319" y="332184"/>
                  <a:pt x="2119535" y="332184"/>
                </a:cubicBezTo>
                <a:cubicBezTo>
                  <a:pt x="2151602" y="332184"/>
                  <a:pt x="2167635" y="345331"/>
                  <a:pt x="2167635" y="371624"/>
                </a:cubicBezTo>
                <a:cubicBezTo>
                  <a:pt x="2167635" y="386190"/>
                  <a:pt x="2159572" y="407406"/>
                  <a:pt x="2143445" y="435271"/>
                </a:cubicBezTo>
                <a:cubicBezTo>
                  <a:pt x="2127320" y="463136"/>
                  <a:pt x="2113982" y="481049"/>
                  <a:pt x="2103434" y="489012"/>
                </a:cubicBezTo>
                <a:cubicBezTo>
                  <a:pt x="2067188" y="526027"/>
                  <a:pt x="2044502" y="550220"/>
                  <a:pt x="2035373" y="561593"/>
                </a:cubicBezTo>
                <a:cubicBezTo>
                  <a:pt x="2026245" y="572966"/>
                  <a:pt x="2021681" y="585508"/>
                  <a:pt x="2021681" y="599219"/>
                </a:cubicBezTo>
                <a:cubicBezTo>
                  <a:pt x="2021681" y="609959"/>
                  <a:pt x="2025625" y="618839"/>
                  <a:pt x="2033513" y="625859"/>
                </a:cubicBezTo>
                <a:cubicBezTo>
                  <a:pt x="2041401" y="632879"/>
                  <a:pt x="2052163" y="636389"/>
                  <a:pt x="2065799" y="636389"/>
                </a:cubicBezTo>
                <a:cubicBezTo>
                  <a:pt x="2081904" y="636389"/>
                  <a:pt x="2100338" y="630050"/>
                  <a:pt x="2121103" y="617371"/>
                </a:cubicBezTo>
                <a:cubicBezTo>
                  <a:pt x="2136676" y="607863"/>
                  <a:pt x="2159904" y="593182"/>
                  <a:pt x="2190785" y="573329"/>
                </a:cubicBezTo>
                <a:lnTo>
                  <a:pt x="2202627" y="565686"/>
                </a:lnTo>
                <a:lnTo>
                  <a:pt x="2204437" y="550143"/>
                </a:lnTo>
                <a:cubicBezTo>
                  <a:pt x="2211571" y="519618"/>
                  <a:pt x="2229405" y="489414"/>
                  <a:pt x="2257941" y="459530"/>
                </a:cubicBezTo>
                <a:cubicBezTo>
                  <a:pt x="2295988" y="419684"/>
                  <a:pt x="2339111" y="386713"/>
                  <a:pt x="2387310" y="360615"/>
                </a:cubicBezTo>
                <a:cubicBezTo>
                  <a:pt x="2435508" y="334517"/>
                  <a:pt x="2472289" y="321468"/>
                  <a:pt x="2497652" y="321468"/>
                </a:cubicBezTo>
                <a:cubicBezTo>
                  <a:pt x="2520925" y="321468"/>
                  <a:pt x="2538890" y="333573"/>
                  <a:pt x="2551546" y="357783"/>
                </a:cubicBezTo>
                <a:cubicBezTo>
                  <a:pt x="2575905" y="299337"/>
                  <a:pt x="2601722" y="245566"/>
                  <a:pt x="2628997" y="196471"/>
                </a:cubicBezTo>
                <a:cubicBezTo>
                  <a:pt x="2656273" y="147377"/>
                  <a:pt x="2679714" y="110097"/>
                  <a:pt x="2699319" y="84632"/>
                </a:cubicBezTo>
                <a:cubicBezTo>
                  <a:pt x="2718924" y="59167"/>
                  <a:pt x="2734586" y="46434"/>
                  <a:pt x="2746306" y="46434"/>
                </a:cubicBezTo>
                <a:cubicBezTo>
                  <a:pt x="2758665" y="46434"/>
                  <a:pt x="2769578" y="51936"/>
                  <a:pt x="2779044" y="62940"/>
                </a:cubicBezTo>
                <a:cubicBezTo>
                  <a:pt x="2788510" y="73944"/>
                  <a:pt x="2793243" y="86025"/>
                  <a:pt x="2793243" y="99184"/>
                </a:cubicBezTo>
                <a:cubicBezTo>
                  <a:pt x="2793243" y="121347"/>
                  <a:pt x="2777409" y="158536"/>
                  <a:pt x="2745739" y="210750"/>
                </a:cubicBezTo>
                <a:cubicBezTo>
                  <a:pt x="2714070" y="262963"/>
                  <a:pt x="2684681" y="311283"/>
                  <a:pt x="2657572" y="355708"/>
                </a:cubicBezTo>
                <a:cubicBezTo>
                  <a:pt x="2630464" y="400133"/>
                  <a:pt x="2606803" y="444560"/>
                  <a:pt x="2586591" y="488989"/>
                </a:cubicBezTo>
                <a:cubicBezTo>
                  <a:pt x="2566378" y="533417"/>
                  <a:pt x="2556271" y="574070"/>
                  <a:pt x="2556271" y="610948"/>
                </a:cubicBezTo>
                <a:cubicBezTo>
                  <a:pt x="2556271" y="638023"/>
                  <a:pt x="2563387" y="651560"/>
                  <a:pt x="2577619" y="651560"/>
                </a:cubicBezTo>
                <a:cubicBezTo>
                  <a:pt x="2588571" y="651560"/>
                  <a:pt x="2603714" y="644351"/>
                  <a:pt x="2623049" y="629933"/>
                </a:cubicBezTo>
                <a:cubicBezTo>
                  <a:pt x="2637550" y="619120"/>
                  <a:pt x="2661159" y="601643"/>
                  <a:pt x="2693876" y="577501"/>
                </a:cubicBezTo>
                <a:lnTo>
                  <a:pt x="2723287" y="555814"/>
                </a:lnTo>
                <a:lnTo>
                  <a:pt x="2755995" y="521286"/>
                </a:lnTo>
                <a:cubicBezTo>
                  <a:pt x="2839459" y="433043"/>
                  <a:pt x="2896319" y="371919"/>
                  <a:pt x="2926574" y="337914"/>
                </a:cubicBezTo>
                <a:cubicBezTo>
                  <a:pt x="2935926" y="285675"/>
                  <a:pt x="2960262" y="259556"/>
                  <a:pt x="2999584" y="259556"/>
                </a:cubicBezTo>
                <a:cubicBezTo>
                  <a:pt x="3009667" y="259556"/>
                  <a:pt x="3021915" y="263159"/>
                  <a:pt x="3036326" y="270365"/>
                </a:cubicBezTo>
                <a:lnTo>
                  <a:pt x="3041860" y="289536"/>
                </a:lnTo>
                <a:cubicBezTo>
                  <a:pt x="3040304" y="295259"/>
                  <a:pt x="3039526" y="301879"/>
                  <a:pt x="3039526" y="309395"/>
                </a:cubicBezTo>
                <a:cubicBezTo>
                  <a:pt x="3039526" y="316067"/>
                  <a:pt x="3042315" y="329285"/>
                  <a:pt x="3047893" y="349048"/>
                </a:cubicBezTo>
                <a:cubicBezTo>
                  <a:pt x="3053471" y="368811"/>
                  <a:pt x="3057859" y="385671"/>
                  <a:pt x="3061059" y="399627"/>
                </a:cubicBezTo>
                <a:cubicBezTo>
                  <a:pt x="3064259" y="413582"/>
                  <a:pt x="3065859" y="429418"/>
                  <a:pt x="3065859" y="447135"/>
                </a:cubicBezTo>
                <a:cubicBezTo>
                  <a:pt x="3065859" y="474575"/>
                  <a:pt x="3059672" y="500751"/>
                  <a:pt x="3047297" y="525661"/>
                </a:cubicBezTo>
                <a:cubicBezTo>
                  <a:pt x="3034923" y="550571"/>
                  <a:pt x="3017197" y="574239"/>
                  <a:pt x="2994119" y="596666"/>
                </a:cubicBezTo>
                <a:cubicBezTo>
                  <a:pt x="2971041" y="619092"/>
                  <a:pt x="2943498" y="636299"/>
                  <a:pt x="2911487" y="648286"/>
                </a:cubicBezTo>
                <a:cubicBezTo>
                  <a:pt x="2917738" y="647101"/>
                  <a:pt x="2924677" y="646509"/>
                  <a:pt x="2932304" y="646509"/>
                </a:cubicBezTo>
                <a:cubicBezTo>
                  <a:pt x="2946778" y="646509"/>
                  <a:pt x="2962642" y="642790"/>
                  <a:pt x="2979897" y="635352"/>
                </a:cubicBezTo>
                <a:cubicBezTo>
                  <a:pt x="2997151" y="627913"/>
                  <a:pt x="3015199" y="617640"/>
                  <a:pt x="3034038" y="604530"/>
                </a:cubicBezTo>
                <a:cubicBezTo>
                  <a:pt x="3052877" y="591421"/>
                  <a:pt x="3081774" y="573310"/>
                  <a:pt x="3120730" y="550199"/>
                </a:cubicBezTo>
                <a:lnTo>
                  <a:pt x="3120730" y="605963"/>
                </a:lnTo>
                <a:cubicBezTo>
                  <a:pt x="3067797" y="657618"/>
                  <a:pt x="3020986" y="696439"/>
                  <a:pt x="2980297" y="722425"/>
                </a:cubicBezTo>
                <a:cubicBezTo>
                  <a:pt x="2939608" y="748411"/>
                  <a:pt x="2903816" y="761404"/>
                  <a:pt x="2872922" y="761404"/>
                </a:cubicBezTo>
                <a:cubicBezTo>
                  <a:pt x="2832875" y="761404"/>
                  <a:pt x="2799168" y="745833"/>
                  <a:pt x="2771802" y="714691"/>
                </a:cubicBezTo>
                <a:cubicBezTo>
                  <a:pt x="2746043" y="692156"/>
                  <a:pt x="2730735" y="671598"/>
                  <a:pt x="2725880" y="653016"/>
                </a:cubicBezTo>
                <a:cubicBezTo>
                  <a:pt x="2724666" y="648370"/>
                  <a:pt x="2723604" y="643357"/>
                  <a:pt x="2722693" y="637977"/>
                </a:cubicBezTo>
                <a:lnTo>
                  <a:pt x="2720455" y="621019"/>
                </a:lnTo>
                <a:lnTo>
                  <a:pt x="2697463" y="649665"/>
                </a:lnTo>
                <a:cubicBezTo>
                  <a:pt x="2624509" y="736939"/>
                  <a:pt x="2566248" y="780575"/>
                  <a:pt x="2522683" y="780575"/>
                </a:cubicBezTo>
                <a:cubicBezTo>
                  <a:pt x="2499652" y="780575"/>
                  <a:pt x="2483319" y="772137"/>
                  <a:pt x="2473686" y="755261"/>
                </a:cubicBezTo>
                <a:cubicBezTo>
                  <a:pt x="2464053" y="738384"/>
                  <a:pt x="2459235" y="715007"/>
                  <a:pt x="2459235" y="685130"/>
                </a:cubicBezTo>
                <a:cubicBezTo>
                  <a:pt x="2459235" y="646701"/>
                  <a:pt x="2463921" y="610362"/>
                  <a:pt x="2473290" y="576113"/>
                </a:cubicBezTo>
                <a:cubicBezTo>
                  <a:pt x="2453410" y="612279"/>
                  <a:pt x="2429820" y="644129"/>
                  <a:pt x="2402523" y="671666"/>
                </a:cubicBezTo>
                <a:cubicBezTo>
                  <a:pt x="2375226" y="699202"/>
                  <a:pt x="2352414" y="720249"/>
                  <a:pt x="2334090" y="734806"/>
                </a:cubicBezTo>
                <a:cubicBezTo>
                  <a:pt x="2315765" y="749363"/>
                  <a:pt x="2301968" y="756642"/>
                  <a:pt x="2292697" y="756642"/>
                </a:cubicBezTo>
                <a:cubicBezTo>
                  <a:pt x="2278558" y="756642"/>
                  <a:pt x="2264387" y="747460"/>
                  <a:pt x="2250183" y="729095"/>
                </a:cubicBezTo>
                <a:cubicBezTo>
                  <a:pt x="2235979" y="710730"/>
                  <a:pt x="2224210" y="688355"/>
                  <a:pt x="2214874" y="661969"/>
                </a:cubicBezTo>
                <a:lnTo>
                  <a:pt x="2206883" y="631470"/>
                </a:lnTo>
                <a:lnTo>
                  <a:pt x="2194691" y="646462"/>
                </a:lnTo>
                <a:cubicBezTo>
                  <a:pt x="2165723" y="680343"/>
                  <a:pt x="2138434" y="706954"/>
                  <a:pt x="2112824" y="726295"/>
                </a:cubicBezTo>
                <a:cubicBezTo>
                  <a:pt x="2078677" y="752083"/>
                  <a:pt x="2048641" y="764976"/>
                  <a:pt x="2022713" y="764976"/>
                </a:cubicBezTo>
                <a:cubicBezTo>
                  <a:pt x="1985643" y="764976"/>
                  <a:pt x="1958642" y="746771"/>
                  <a:pt x="1941709" y="710361"/>
                </a:cubicBezTo>
                <a:cubicBezTo>
                  <a:pt x="1933243" y="692156"/>
                  <a:pt x="1926894" y="673291"/>
                  <a:pt x="1922660" y="653766"/>
                </a:cubicBezTo>
                <a:lnTo>
                  <a:pt x="1918821" y="617157"/>
                </a:lnTo>
                <a:lnTo>
                  <a:pt x="1894971" y="644500"/>
                </a:lnTo>
                <a:cubicBezTo>
                  <a:pt x="1863402" y="679839"/>
                  <a:pt x="1835999" y="707840"/>
                  <a:pt x="1812763" y="728504"/>
                </a:cubicBezTo>
                <a:cubicBezTo>
                  <a:pt x="1781783" y="756056"/>
                  <a:pt x="1754758" y="769832"/>
                  <a:pt x="1731689" y="769832"/>
                </a:cubicBezTo>
                <a:cubicBezTo>
                  <a:pt x="1709948" y="769832"/>
                  <a:pt x="1690557" y="763567"/>
                  <a:pt x="1673516" y="751038"/>
                </a:cubicBezTo>
                <a:cubicBezTo>
                  <a:pt x="1656475" y="738508"/>
                  <a:pt x="1641616" y="721967"/>
                  <a:pt x="1628937" y="701413"/>
                </a:cubicBezTo>
                <a:cubicBezTo>
                  <a:pt x="1616259" y="680859"/>
                  <a:pt x="1604159" y="654800"/>
                  <a:pt x="1592637" y="623236"/>
                </a:cubicBezTo>
                <a:cubicBezTo>
                  <a:pt x="1581959" y="643582"/>
                  <a:pt x="1568546" y="664489"/>
                  <a:pt x="1552398" y="685958"/>
                </a:cubicBezTo>
                <a:cubicBezTo>
                  <a:pt x="1536250" y="707426"/>
                  <a:pt x="1524242" y="722590"/>
                  <a:pt x="1516372" y="731448"/>
                </a:cubicBezTo>
                <a:cubicBezTo>
                  <a:pt x="1508503" y="740306"/>
                  <a:pt x="1500134" y="744736"/>
                  <a:pt x="1491267" y="744736"/>
                </a:cubicBezTo>
                <a:cubicBezTo>
                  <a:pt x="1475007" y="744736"/>
                  <a:pt x="1463996" y="736452"/>
                  <a:pt x="1458232" y="719886"/>
                </a:cubicBezTo>
                <a:cubicBezTo>
                  <a:pt x="1452468" y="703320"/>
                  <a:pt x="1449586" y="681366"/>
                  <a:pt x="1449586" y="654025"/>
                </a:cubicBezTo>
                <a:cubicBezTo>
                  <a:pt x="1449586" y="618101"/>
                  <a:pt x="1453897" y="583389"/>
                  <a:pt x="1462520" y="549887"/>
                </a:cubicBezTo>
                <a:cubicBezTo>
                  <a:pt x="1471143" y="516385"/>
                  <a:pt x="1483494" y="483942"/>
                  <a:pt x="1499573" y="452558"/>
                </a:cubicBezTo>
                <a:cubicBezTo>
                  <a:pt x="1515653" y="421174"/>
                  <a:pt x="1536177" y="387485"/>
                  <a:pt x="1561146" y="351490"/>
                </a:cubicBezTo>
                <a:cubicBezTo>
                  <a:pt x="1586116" y="315495"/>
                  <a:pt x="1613914" y="278104"/>
                  <a:pt x="1644541" y="239315"/>
                </a:cubicBezTo>
                <a:cubicBezTo>
                  <a:pt x="1686666" y="185954"/>
                  <a:pt x="1723355" y="141955"/>
                  <a:pt x="1754609" y="107319"/>
                </a:cubicBezTo>
                <a:cubicBezTo>
                  <a:pt x="1785863" y="72682"/>
                  <a:pt x="1813614" y="46136"/>
                  <a:pt x="1837864" y="27682"/>
                </a:cubicBezTo>
                <a:cubicBezTo>
                  <a:pt x="1862114" y="9227"/>
                  <a:pt x="1883103" y="0"/>
                  <a:pt x="190083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8900000" scaled="1"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2094C9-C70F-4609-9909-08074C34A935}"/>
              </a:ext>
            </a:extLst>
          </p:cNvPr>
          <p:cNvSpPr txBox="1"/>
          <p:nvPr/>
        </p:nvSpPr>
        <p:spPr>
          <a:xfrm>
            <a:off x="7239582" y="1974758"/>
            <a:ext cx="411421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</a:t>
            </a:r>
            <a:r>
              <a:rPr lang="en-US" altLang="ko-KR" sz="28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ith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freeppt7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.com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직사각형 16">
            <a:extLst>
              <a:ext uri="{FF2B5EF4-FFF2-40B4-BE49-F238E27FC236}">
                <a16:creationId xmlns:a16="http://schemas.microsoft.com/office/drawing/2014/main" id="{EF6B1086-2E1D-4430-994E-B7E0C0D3F1B0}"/>
              </a:ext>
            </a:extLst>
          </p:cNvPr>
          <p:cNvSpPr/>
          <p:nvPr/>
        </p:nvSpPr>
        <p:spPr>
          <a:xfrm>
            <a:off x="7529895" y="3196453"/>
            <a:ext cx="38239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9ABA1E-438A-4637-B528-36AA44245CD0}"/>
              </a:ext>
            </a:extLst>
          </p:cNvPr>
          <p:cNvSpPr txBox="1"/>
          <p:nvPr/>
        </p:nvSpPr>
        <p:spPr>
          <a:xfrm>
            <a:off x="6096000" y="5288537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freeppt7</a:t>
            </a:r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CD74B78-7CFF-40EA-8035-4FFB2D07ED6A}"/>
              </a:ext>
            </a:extLst>
          </p:cNvPr>
          <p:cNvGrpSpPr/>
          <p:nvPr/>
        </p:nvGrpSpPr>
        <p:grpSpPr>
          <a:xfrm>
            <a:off x="-434365" y="5242589"/>
            <a:ext cx="13088984" cy="1885376"/>
            <a:chOff x="0" y="5943600"/>
            <a:chExt cx="12191492" cy="912558"/>
          </a:xfrm>
          <a:scene3d>
            <a:camera prst="perspectiveRelaxed">
              <a:rot lat="17400000" lon="0" rev="0"/>
            </a:camera>
            <a:lightRig rig="threePt" dir="t"/>
          </a:scene3d>
        </p:grpSpPr>
        <p:sp>
          <p:nvSpPr>
            <p:cNvPr id="4" name="Graphic 216">
              <a:extLst>
                <a:ext uri="{FF2B5EF4-FFF2-40B4-BE49-F238E27FC236}">
                  <a16:creationId xmlns:a16="http://schemas.microsoft.com/office/drawing/2014/main" id="{CA5B66BE-BDF9-43F6-ABD5-8B79C1A25309}"/>
                </a:ext>
              </a:extLst>
            </p:cNvPr>
            <p:cNvSpPr/>
            <p:nvPr/>
          </p:nvSpPr>
          <p:spPr>
            <a:xfrm>
              <a:off x="0" y="5943600"/>
              <a:ext cx="12191492" cy="912558"/>
            </a:xfrm>
            <a:custGeom>
              <a:avLst/>
              <a:gdLst>
                <a:gd name="connsiteX0" fmla="*/ 0 w 12191492"/>
                <a:gd name="connsiteY0" fmla="*/ 0 h 912558"/>
                <a:gd name="connsiteX1" fmla="*/ 12191492 w 12191492"/>
                <a:gd name="connsiteY1" fmla="*/ 0 h 912558"/>
                <a:gd name="connsiteX2" fmla="*/ 12191492 w 12191492"/>
                <a:gd name="connsiteY2" fmla="*/ 912559 h 912558"/>
                <a:gd name="connsiteX3" fmla="*/ 0 w 12191492"/>
                <a:gd name="connsiteY3" fmla="*/ 912559 h 912558"/>
                <a:gd name="connsiteX4" fmla="*/ 0 w 12191492"/>
                <a:gd name="connsiteY4" fmla="*/ 0 h 912558"/>
                <a:gd name="connsiteX5" fmla="*/ 2733294 w 12191492"/>
                <a:gd name="connsiteY5" fmla="*/ 5715 h 912558"/>
                <a:gd name="connsiteX6" fmla="*/ 2733294 w 12191492"/>
                <a:gd name="connsiteY6" fmla="*/ 907352 h 912558"/>
                <a:gd name="connsiteX7" fmla="*/ 3373374 w 12191492"/>
                <a:gd name="connsiteY7" fmla="*/ 907352 h 912558"/>
                <a:gd name="connsiteX8" fmla="*/ 3373374 w 12191492"/>
                <a:gd name="connsiteY8" fmla="*/ 523557 h 912558"/>
                <a:gd name="connsiteX9" fmla="*/ 3224721 w 12191492"/>
                <a:gd name="connsiteY9" fmla="*/ 523557 h 912558"/>
                <a:gd name="connsiteX10" fmla="*/ 3224721 w 12191492"/>
                <a:gd name="connsiteY10" fmla="*/ 5779 h 912558"/>
                <a:gd name="connsiteX11" fmla="*/ 2733294 w 12191492"/>
                <a:gd name="connsiteY11" fmla="*/ 5715 h 912558"/>
                <a:gd name="connsiteX12" fmla="*/ 4771708 w 12191492"/>
                <a:gd name="connsiteY12" fmla="*/ 5842 h 912558"/>
                <a:gd name="connsiteX13" fmla="*/ 4771708 w 12191492"/>
                <a:gd name="connsiteY13" fmla="*/ 907225 h 912558"/>
                <a:gd name="connsiteX14" fmla="*/ 5408105 w 12191492"/>
                <a:gd name="connsiteY14" fmla="*/ 907225 h 912558"/>
                <a:gd name="connsiteX15" fmla="*/ 5408105 w 12191492"/>
                <a:gd name="connsiteY15" fmla="*/ 522478 h 912558"/>
                <a:gd name="connsiteX16" fmla="*/ 5251069 w 12191492"/>
                <a:gd name="connsiteY16" fmla="*/ 522478 h 912558"/>
                <a:gd name="connsiteX17" fmla="*/ 5251069 w 12191492"/>
                <a:gd name="connsiteY17" fmla="*/ 5906 h 912558"/>
                <a:gd name="connsiteX18" fmla="*/ 4771708 w 12191492"/>
                <a:gd name="connsiteY18" fmla="*/ 5842 h 912558"/>
                <a:gd name="connsiteX19" fmla="*/ 7466965 w 12191492"/>
                <a:gd name="connsiteY19" fmla="*/ 6160 h 912558"/>
                <a:gd name="connsiteX20" fmla="*/ 7466965 w 12191492"/>
                <a:gd name="connsiteY20" fmla="*/ 907352 h 912558"/>
                <a:gd name="connsiteX21" fmla="*/ 8098918 w 12191492"/>
                <a:gd name="connsiteY21" fmla="*/ 907352 h 912558"/>
                <a:gd name="connsiteX22" fmla="*/ 8098918 w 12191492"/>
                <a:gd name="connsiteY22" fmla="*/ 523367 h 912558"/>
                <a:gd name="connsiteX23" fmla="*/ 7951661 w 12191492"/>
                <a:gd name="connsiteY23" fmla="*/ 523367 h 912558"/>
                <a:gd name="connsiteX24" fmla="*/ 7951661 w 12191492"/>
                <a:gd name="connsiteY24" fmla="*/ 6160 h 912558"/>
                <a:gd name="connsiteX25" fmla="*/ 7466965 w 12191492"/>
                <a:gd name="connsiteY25" fmla="*/ 6160 h 912558"/>
                <a:gd name="connsiteX26" fmla="*/ 9977882 w 12191492"/>
                <a:gd name="connsiteY26" fmla="*/ 522224 h 912558"/>
                <a:gd name="connsiteX27" fmla="*/ 9977882 w 12191492"/>
                <a:gd name="connsiteY27" fmla="*/ 6096 h 912558"/>
                <a:gd name="connsiteX28" fmla="*/ 9497885 w 12191492"/>
                <a:gd name="connsiteY28" fmla="*/ 6096 h 912558"/>
                <a:gd name="connsiteX29" fmla="*/ 9497885 w 12191492"/>
                <a:gd name="connsiteY29" fmla="*/ 907225 h 912558"/>
                <a:gd name="connsiteX30" fmla="*/ 10134092 w 12191492"/>
                <a:gd name="connsiteY30" fmla="*/ 907225 h 912558"/>
                <a:gd name="connsiteX31" fmla="*/ 10134092 w 12191492"/>
                <a:gd name="connsiteY31" fmla="*/ 522224 h 912558"/>
                <a:gd name="connsiteX32" fmla="*/ 9977882 w 12191492"/>
                <a:gd name="connsiteY32" fmla="*/ 522224 h 912558"/>
                <a:gd name="connsiteX33" fmla="*/ 667957 w 12191492"/>
                <a:gd name="connsiteY33" fmla="*/ 522097 h 912558"/>
                <a:gd name="connsiteX34" fmla="*/ 510604 w 12191492"/>
                <a:gd name="connsiteY34" fmla="*/ 522097 h 912558"/>
                <a:gd name="connsiteX35" fmla="*/ 510604 w 12191492"/>
                <a:gd name="connsiteY35" fmla="*/ 6223 h 912558"/>
                <a:gd name="connsiteX36" fmla="*/ 30480 w 12191492"/>
                <a:gd name="connsiteY36" fmla="*/ 6223 h 912558"/>
                <a:gd name="connsiteX37" fmla="*/ 30480 w 12191492"/>
                <a:gd name="connsiteY37" fmla="*/ 907352 h 912558"/>
                <a:gd name="connsiteX38" fmla="*/ 667957 w 12191492"/>
                <a:gd name="connsiteY38" fmla="*/ 907352 h 912558"/>
                <a:gd name="connsiteX39" fmla="*/ 667957 w 12191492"/>
                <a:gd name="connsiteY39" fmla="*/ 522097 h 912558"/>
                <a:gd name="connsiteX40" fmla="*/ 2704592 w 12191492"/>
                <a:gd name="connsiteY40" fmla="*/ 907415 h 912558"/>
                <a:gd name="connsiteX41" fmla="*/ 2704592 w 12191492"/>
                <a:gd name="connsiteY41" fmla="*/ 6414 h 912558"/>
                <a:gd name="connsiteX42" fmla="*/ 2221992 w 12191492"/>
                <a:gd name="connsiteY42" fmla="*/ 6414 h 912558"/>
                <a:gd name="connsiteX43" fmla="*/ 2229993 w 12191492"/>
                <a:gd name="connsiteY43" fmla="*/ 26353 h 912558"/>
                <a:gd name="connsiteX44" fmla="*/ 2230311 w 12191492"/>
                <a:gd name="connsiteY44" fmla="*/ 485521 h 912558"/>
                <a:gd name="connsiteX45" fmla="*/ 2229422 w 12191492"/>
                <a:gd name="connsiteY45" fmla="*/ 510286 h 912558"/>
                <a:gd name="connsiteX46" fmla="*/ 2183829 w 12191492"/>
                <a:gd name="connsiteY46" fmla="*/ 523939 h 912558"/>
                <a:gd name="connsiteX47" fmla="*/ 2065274 w 12191492"/>
                <a:gd name="connsiteY47" fmla="*/ 523748 h 912558"/>
                <a:gd name="connsiteX48" fmla="*/ 2065274 w 12191492"/>
                <a:gd name="connsiteY48" fmla="*/ 907542 h 912558"/>
                <a:gd name="connsiteX49" fmla="*/ 2704592 w 12191492"/>
                <a:gd name="connsiteY49" fmla="*/ 907415 h 912558"/>
                <a:gd name="connsiteX50" fmla="*/ 12170093 w 12191492"/>
                <a:gd name="connsiteY50" fmla="*/ 907669 h 912558"/>
                <a:gd name="connsiteX51" fmla="*/ 12170093 w 12191492"/>
                <a:gd name="connsiteY51" fmla="*/ 6414 h 912558"/>
                <a:gd name="connsiteX52" fmla="*/ 11688318 w 12191492"/>
                <a:gd name="connsiteY52" fmla="*/ 6414 h 912558"/>
                <a:gd name="connsiteX53" fmla="*/ 11696764 w 12191492"/>
                <a:gd name="connsiteY53" fmla="*/ 25019 h 912558"/>
                <a:gd name="connsiteX54" fmla="*/ 11697081 w 12191492"/>
                <a:gd name="connsiteY54" fmla="*/ 503746 h 912558"/>
                <a:gd name="connsiteX55" fmla="*/ 11696573 w 12191492"/>
                <a:gd name="connsiteY55" fmla="*/ 510921 h 912558"/>
                <a:gd name="connsiteX56" fmla="*/ 11651297 w 12191492"/>
                <a:gd name="connsiteY56" fmla="*/ 523812 h 912558"/>
                <a:gd name="connsiteX57" fmla="*/ 11533188 w 12191492"/>
                <a:gd name="connsiteY57" fmla="*/ 523557 h 912558"/>
                <a:gd name="connsiteX58" fmla="*/ 11533188 w 12191492"/>
                <a:gd name="connsiteY58" fmla="*/ 907669 h 912558"/>
                <a:gd name="connsiteX59" fmla="*/ 12170093 w 12191492"/>
                <a:gd name="connsiteY59" fmla="*/ 907669 h 912558"/>
                <a:gd name="connsiteX60" fmla="*/ 6806756 w 12191492"/>
                <a:gd name="connsiteY60" fmla="*/ 523621 h 912558"/>
                <a:gd name="connsiteX61" fmla="*/ 6806756 w 12191492"/>
                <a:gd name="connsiteY61" fmla="*/ 907161 h 912558"/>
                <a:gd name="connsiteX62" fmla="*/ 7436104 w 12191492"/>
                <a:gd name="connsiteY62" fmla="*/ 907161 h 912558"/>
                <a:gd name="connsiteX63" fmla="*/ 7436104 w 12191492"/>
                <a:gd name="connsiteY63" fmla="*/ 6096 h 912558"/>
                <a:gd name="connsiteX64" fmla="*/ 6960299 w 12191492"/>
                <a:gd name="connsiteY64" fmla="*/ 6096 h 912558"/>
                <a:gd name="connsiteX65" fmla="*/ 6960299 w 12191492"/>
                <a:gd name="connsiteY65" fmla="*/ 523621 h 912558"/>
                <a:gd name="connsiteX66" fmla="*/ 6806756 w 12191492"/>
                <a:gd name="connsiteY66" fmla="*/ 523621 h 912558"/>
                <a:gd name="connsiteX67" fmla="*/ 8825167 w 12191492"/>
                <a:gd name="connsiteY67" fmla="*/ 523748 h 912558"/>
                <a:gd name="connsiteX68" fmla="*/ 8825167 w 12191492"/>
                <a:gd name="connsiteY68" fmla="*/ 907288 h 912558"/>
                <a:gd name="connsiteX69" fmla="*/ 9457690 w 12191492"/>
                <a:gd name="connsiteY69" fmla="*/ 907288 h 912558"/>
                <a:gd name="connsiteX70" fmla="*/ 9457690 w 12191492"/>
                <a:gd name="connsiteY70" fmla="*/ 5779 h 912558"/>
                <a:gd name="connsiteX71" fmla="*/ 8985504 w 12191492"/>
                <a:gd name="connsiteY71" fmla="*/ 5779 h 912558"/>
                <a:gd name="connsiteX72" fmla="*/ 8991282 w 12191492"/>
                <a:gd name="connsiteY72" fmla="*/ 18860 h 912558"/>
                <a:gd name="connsiteX73" fmla="*/ 8990965 w 12191492"/>
                <a:gd name="connsiteY73" fmla="*/ 484314 h 912558"/>
                <a:gd name="connsiteX74" fmla="*/ 8979281 w 12191492"/>
                <a:gd name="connsiteY74" fmla="*/ 523748 h 912558"/>
                <a:gd name="connsiteX75" fmla="*/ 8825167 w 12191492"/>
                <a:gd name="connsiteY75" fmla="*/ 523748 h 912558"/>
                <a:gd name="connsiteX76" fmla="*/ 4732020 w 12191492"/>
                <a:gd name="connsiteY76" fmla="*/ 907605 h 912558"/>
                <a:gd name="connsiteX77" fmla="*/ 4732020 w 12191492"/>
                <a:gd name="connsiteY77" fmla="*/ 5842 h 912558"/>
                <a:gd name="connsiteX78" fmla="*/ 4271455 w 12191492"/>
                <a:gd name="connsiteY78" fmla="*/ 5842 h 912558"/>
                <a:gd name="connsiteX79" fmla="*/ 4271455 w 12191492"/>
                <a:gd name="connsiteY79" fmla="*/ 19749 h 912558"/>
                <a:gd name="connsiteX80" fmla="*/ 4270121 w 12191492"/>
                <a:gd name="connsiteY80" fmla="*/ 430403 h 912558"/>
                <a:gd name="connsiteX81" fmla="*/ 4244975 w 12191492"/>
                <a:gd name="connsiteY81" fmla="*/ 523557 h 912558"/>
                <a:gd name="connsiteX82" fmla="*/ 4098798 w 12191492"/>
                <a:gd name="connsiteY82" fmla="*/ 523557 h 912558"/>
                <a:gd name="connsiteX83" fmla="*/ 4098798 w 12191492"/>
                <a:gd name="connsiteY83" fmla="*/ 907605 h 912558"/>
                <a:gd name="connsiteX84" fmla="*/ 4732020 w 12191492"/>
                <a:gd name="connsiteY84" fmla="*/ 907605 h 912558"/>
                <a:gd name="connsiteX85" fmla="*/ 1866900 w 12191492"/>
                <a:gd name="connsiteY85" fmla="*/ 523494 h 912558"/>
                <a:gd name="connsiteX86" fmla="*/ 1866900 w 12191492"/>
                <a:gd name="connsiteY86" fmla="*/ 6223 h 912558"/>
                <a:gd name="connsiteX87" fmla="*/ 1536891 w 12191492"/>
                <a:gd name="connsiteY87" fmla="*/ 6223 h 912558"/>
                <a:gd name="connsiteX88" fmla="*/ 1541272 w 12191492"/>
                <a:gd name="connsiteY88" fmla="*/ 29083 h 912558"/>
                <a:gd name="connsiteX89" fmla="*/ 1541018 w 12191492"/>
                <a:gd name="connsiteY89" fmla="*/ 503746 h 912558"/>
                <a:gd name="connsiteX90" fmla="*/ 1530985 w 12191492"/>
                <a:gd name="connsiteY90" fmla="*/ 524574 h 912558"/>
                <a:gd name="connsiteX91" fmla="*/ 1379411 w 12191492"/>
                <a:gd name="connsiteY91" fmla="*/ 524574 h 912558"/>
                <a:gd name="connsiteX92" fmla="*/ 1379411 w 12191492"/>
                <a:gd name="connsiteY92" fmla="*/ 907288 h 912558"/>
                <a:gd name="connsiteX93" fmla="*/ 2026730 w 12191492"/>
                <a:gd name="connsiteY93" fmla="*/ 907288 h 912558"/>
                <a:gd name="connsiteX94" fmla="*/ 2026730 w 12191492"/>
                <a:gd name="connsiteY94" fmla="*/ 523431 h 912558"/>
                <a:gd name="connsiteX95" fmla="*/ 1866900 w 12191492"/>
                <a:gd name="connsiteY95" fmla="*/ 523494 h 912558"/>
                <a:gd name="connsiteX96" fmla="*/ 11333162 w 12191492"/>
                <a:gd name="connsiteY96" fmla="*/ 523557 h 912558"/>
                <a:gd name="connsiteX97" fmla="*/ 11333162 w 12191492"/>
                <a:gd name="connsiteY97" fmla="*/ 6223 h 912558"/>
                <a:gd name="connsiteX98" fmla="*/ 11002201 w 12191492"/>
                <a:gd name="connsiteY98" fmla="*/ 6223 h 912558"/>
                <a:gd name="connsiteX99" fmla="*/ 11008741 w 12191492"/>
                <a:gd name="connsiteY99" fmla="*/ 24638 h 912558"/>
                <a:gd name="connsiteX100" fmla="*/ 11008741 w 12191492"/>
                <a:gd name="connsiteY100" fmla="*/ 498348 h 912558"/>
                <a:gd name="connsiteX101" fmla="*/ 11000105 w 12191492"/>
                <a:gd name="connsiteY101" fmla="*/ 524447 h 912558"/>
                <a:gd name="connsiteX102" fmla="*/ 10846244 w 12191492"/>
                <a:gd name="connsiteY102" fmla="*/ 524447 h 912558"/>
                <a:gd name="connsiteX103" fmla="*/ 10846244 w 12191492"/>
                <a:gd name="connsiteY103" fmla="*/ 907415 h 912558"/>
                <a:gd name="connsiteX104" fmla="*/ 11493056 w 12191492"/>
                <a:gd name="connsiteY104" fmla="*/ 907415 h 912558"/>
                <a:gd name="connsiteX105" fmla="*/ 11493056 w 12191492"/>
                <a:gd name="connsiteY105" fmla="*/ 523557 h 912558"/>
                <a:gd name="connsiteX106" fmla="*/ 11333162 w 12191492"/>
                <a:gd name="connsiteY106" fmla="*/ 523557 h 912558"/>
                <a:gd name="connsiteX107" fmla="*/ 6120765 w 12191492"/>
                <a:gd name="connsiteY107" fmla="*/ 526987 h 912558"/>
                <a:gd name="connsiteX108" fmla="*/ 6120765 w 12191492"/>
                <a:gd name="connsiteY108" fmla="*/ 907288 h 912558"/>
                <a:gd name="connsiteX109" fmla="*/ 6766560 w 12191492"/>
                <a:gd name="connsiteY109" fmla="*/ 907288 h 912558"/>
                <a:gd name="connsiteX110" fmla="*/ 6766560 w 12191492"/>
                <a:gd name="connsiteY110" fmla="*/ 523494 h 912558"/>
                <a:gd name="connsiteX111" fmla="*/ 6608064 w 12191492"/>
                <a:gd name="connsiteY111" fmla="*/ 523494 h 912558"/>
                <a:gd name="connsiteX112" fmla="*/ 6608064 w 12191492"/>
                <a:gd name="connsiteY112" fmla="*/ 6033 h 912558"/>
                <a:gd name="connsiteX113" fmla="*/ 6269673 w 12191492"/>
                <a:gd name="connsiteY113" fmla="*/ 6033 h 912558"/>
                <a:gd name="connsiteX114" fmla="*/ 6287072 w 12191492"/>
                <a:gd name="connsiteY114" fmla="*/ 33592 h 912558"/>
                <a:gd name="connsiteX115" fmla="*/ 6287770 w 12191492"/>
                <a:gd name="connsiteY115" fmla="*/ 514350 h 912558"/>
                <a:gd name="connsiteX116" fmla="*/ 6287770 w 12191492"/>
                <a:gd name="connsiteY116" fmla="*/ 526987 h 912558"/>
                <a:gd name="connsiteX117" fmla="*/ 6120765 w 12191492"/>
                <a:gd name="connsiteY117" fmla="*/ 526987 h 912558"/>
                <a:gd name="connsiteX118" fmla="*/ 3581972 w 12191492"/>
                <a:gd name="connsiteY118" fmla="*/ 5842 h 912558"/>
                <a:gd name="connsiteX119" fmla="*/ 3581654 w 12191492"/>
                <a:gd name="connsiteY119" fmla="*/ 496189 h 912558"/>
                <a:gd name="connsiteX120" fmla="*/ 3573526 w 12191492"/>
                <a:gd name="connsiteY120" fmla="*/ 524256 h 912558"/>
                <a:gd name="connsiteX121" fmla="*/ 3415157 w 12191492"/>
                <a:gd name="connsiteY121" fmla="*/ 524256 h 912558"/>
                <a:gd name="connsiteX122" fmla="*/ 3415157 w 12191492"/>
                <a:gd name="connsiteY122" fmla="*/ 907288 h 912558"/>
                <a:gd name="connsiteX123" fmla="*/ 4056634 w 12191492"/>
                <a:gd name="connsiteY123" fmla="*/ 907288 h 912558"/>
                <a:gd name="connsiteX124" fmla="*/ 4056634 w 12191492"/>
                <a:gd name="connsiteY124" fmla="*/ 523113 h 912558"/>
                <a:gd name="connsiteX125" fmla="*/ 3898583 w 12191492"/>
                <a:gd name="connsiteY125" fmla="*/ 523113 h 912558"/>
                <a:gd name="connsiteX126" fmla="*/ 3898583 w 12191492"/>
                <a:gd name="connsiteY126" fmla="*/ 5842 h 912558"/>
                <a:gd name="connsiteX127" fmla="*/ 3581972 w 12191492"/>
                <a:gd name="connsiteY127" fmla="*/ 5842 h 912558"/>
                <a:gd name="connsiteX128" fmla="*/ 8782241 w 12191492"/>
                <a:gd name="connsiteY128" fmla="*/ 907542 h 912558"/>
                <a:gd name="connsiteX129" fmla="*/ 8782241 w 12191492"/>
                <a:gd name="connsiteY129" fmla="*/ 523431 h 912558"/>
                <a:gd name="connsiteX130" fmla="*/ 8626411 w 12191492"/>
                <a:gd name="connsiteY130" fmla="*/ 523431 h 912558"/>
                <a:gd name="connsiteX131" fmla="*/ 8626411 w 12191492"/>
                <a:gd name="connsiteY131" fmla="*/ 6287 h 912558"/>
                <a:gd name="connsiteX132" fmla="*/ 8301863 w 12191492"/>
                <a:gd name="connsiteY132" fmla="*/ 6287 h 912558"/>
                <a:gd name="connsiteX133" fmla="*/ 8320850 w 12191492"/>
                <a:gd name="connsiteY133" fmla="*/ 23368 h 912558"/>
                <a:gd name="connsiteX134" fmla="*/ 8321612 w 12191492"/>
                <a:gd name="connsiteY134" fmla="*/ 508381 h 912558"/>
                <a:gd name="connsiteX135" fmla="*/ 8269288 w 12191492"/>
                <a:gd name="connsiteY135" fmla="*/ 523875 h 912558"/>
                <a:gd name="connsiteX136" fmla="*/ 8141018 w 12191492"/>
                <a:gd name="connsiteY136" fmla="*/ 523875 h 912558"/>
                <a:gd name="connsiteX137" fmla="*/ 8141018 w 12191492"/>
                <a:gd name="connsiteY137" fmla="*/ 907542 h 912558"/>
                <a:gd name="connsiteX138" fmla="*/ 8782241 w 12191492"/>
                <a:gd name="connsiteY138" fmla="*/ 907542 h 912558"/>
                <a:gd name="connsiteX139" fmla="*/ 10173208 w 12191492"/>
                <a:gd name="connsiteY139" fmla="*/ 522097 h 912558"/>
                <a:gd name="connsiteX140" fmla="*/ 10173208 w 12191492"/>
                <a:gd name="connsiteY140" fmla="*/ 907479 h 912558"/>
                <a:gd name="connsiteX141" fmla="*/ 10803890 w 12191492"/>
                <a:gd name="connsiteY141" fmla="*/ 907479 h 912558"/>
                <a:gd name="connsiteX142" fmla="*/ 10803890 w 12191492"/>
                <a:gd name="connsiteY142" fmla="*/ 523812 h 912558"/>
                <a:gd name="connsiteX143" fmla="*/ 10649839 w 12191492"/>
                <a:gd name="connsiteY143" fmla="*/ 523812 h 912558"/>
                <a:gd name="connsiteX144" fmla="*/ 10649839 w 12191492"/>
                <a:gd name="connsiteY144" fmla="*/ 6033 h 912558"/>
                <a:gd name="connsiteX145" fmla="*/ 10340213 w 12191492"/>
                <a:gd name="connsiteY145" fmla="*/ 6033 h 912558"/>
                <a:gd name="connsiteX146" fmla="*/ 10343896 w 12191492"/>
                <a:gd name="connsiteY146" fmla="*/ 18860 h 912558"/>
                <a:gd name="connsiteX147" fmla="*/ 10343452 w 12191492"/>
                <a:gd name="connsiteY147" fmla="*/ 469710 h 912558"/>
                <a:gd name="connsiteX148" fmla="*/ 10320592 w 12191492"/>
                <a:gd name="connsiteY148" fmla="*/ 522097 h 912558"/>
                <a:gd name="connsiteX149" fmla="*/ 10173208 w 12191492"/>
                <a:gd name="connsiteY149" fmla="*/ 522097 h 912558"/>
                <a:gd name="connsiteX150" fmla="*/ 1182307 w 12191492"/>
                <a:gd name="connsiteY150" fmla="*/ 524002 h 912558"/>
                <a:gd name="connsiteX151" fmla="*/ 1182307 w 12191492"/>
                <a:gd name="connsiteY151" fmla="*/ 5906 h 912558"/>
                <a:gd name="connsiteX152" fmla="*/ 873887 w 12191492"/>
                <a:gd name="connsiteY152" fmla="*/ 5906 h 912558"/>
                <a:gd name="connsiteX153" fmla="*/ 877380 w 12191492"/>
                <a:gd name="connsiteY153" fmla="*/ 19431 h 912558"/>
                <a:gd name="connsiteX154" fmla="*/ 877380 w 12191492"/>
                <a:gd name="connsiteY154" fmla="*/ 482791 h 912558"/>
                <a:gd name="connsiteX155" fmla="*/ 847852 w 12191492"/>
                <a:gd name="connsiteY155" fmla="*/ 522542 h 912558"/>
                <a:gd name="connsiteX156" fmla="*/ 706628 w 12191492"/>
                <a:gd name="connsiteY156" fmla="*/ 522542 h 912558"/>
                <a:gd name="connsiteX157" fmla="*/ 706628 w 12191492"/>
                <a:gd name="connsiteY157" fmla="*/ 907288 h 912558"/>
                <a:gd name="connsiteX158" fmla="*/ 1337056 w 12191492"/>
                <a:gd name="connsiteY158" fmla="*/ 907288 h 912558"/>
                <a:gd name="connsiteX159" fmla="*/ 1337056 w 12191492"/>
                <a:gd name="connsiteY159" fmla="*/ 523939 h 912558"/>
                <a:gd name="connsiteX160" fmla="*/ 1182307 w 12191492"/>
                <a:gd name="connsiteY160" fmla="*/ 524002 h 912558"/>
                <a:gd name="connsiteX161" fmla="*/ 5446268 w 12191492"/>
                <a:gd name="connsiteY161" fmla="*/ 907352 h 912558"/>
                <a:gd name="connsiteX162" fmla="*/ 6077776 w 12191492"/>
                <a:gd name="connsiteY162" fmla="*/ 907352 h 912558"/>
                <a:gd name="connsiteX163" fmla="*/ 6077776 w 12191492"/>
                <a:gd name="connsiteY163" fmla="*/ 527939 h 912558"/>
                <a:gd name="connsiteX164" fmla="*/ 6069076 w 12191492"/>
                <a:gd name="connsiteY164" fmla="*/ 527050 h 912558"/>
                <a:gd name="connsiteX165" fmla="*/ 5972048 w 12191492"/>
                <a:gd name="connsiteY165" fmla="*/ 526860 h 912558"/>
                <a:gd name="connsiteX166" fmla="*/ 5924931 w 12191492"/>
                <a:gd name="connsiteY166" fmla="*/ 512064 h 912558"/>
                <a:gd name="connsiteX167" fmla="*/ 5924931 w 12191492"/>
                <a:gd name="connsiteY167" fmla="*/ 17780 h 912558"/>
                <a:gd name="connsiteX168" fmla="*/ 5924931 w 12191492"/>
                <a:gd name="connsiteY168" fmla="*/ 6160 h 912558"/>
                <a:gd name="connsiteX169" fmla="*/ 5601970 w 12191492"/>
                <a:gd name="connsiteY169" fmla="*/ 6160 h 912558"/>
                <a:gd name="connsiteX170" fmla="*/ 5605780 w 12191492"/>
                <a:gd name="connsiteY170" fmla="*/ 16701 h 912558"/>
                <a:gd name="connsiteX171" fmla="*/ 5623560 w 12191492"/>
                <a:gd name="connsiteY171" fmla="*/ 33020 h 912558"/>
                <a:gd name="connsiteX172" fmla="*/ 5624068 w 12191492"/>
                <a:gd name="connsiteY172" fmla="*/ 508699 h 912558"/>
                <a:gd name="connsiteX173" fmla="*/ 5624068 w 12191492"/>
                <a:gd name="connsiteY173" fmla="*/ 523557 h 912558"/>
                <a:gd name="connsiteX174" fmla="*/ 5446332 w 12191492"/>
                <a:gd name="connsiteY174" fmla="*/ 523557 h 912558"/>
                <a:gd name="connsiteX175" fmla="*/ 5446268 w 12191492"/>
                <a:gd name="connsiteY175" fmla="*/ 907352 h 91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1492" h="912558">
                  <a:moveTo>
                    <a:pt x="0" y="0"/>
                  </a:moveTo>
                  <a:cubicBezTo>
                    <a:pt x="4064762" y="0"/>
                    <a:pt x="8125714" y="0"/>
                    <a:pt x="12191492" y="0"/>
                  </a:cubicBezTo>
                  <a:cubicBezTo>
                    <a:pt x="12191492" y="304419"/>
                    <a:pt x="12191492" y="608394"/>
                    <a:pt x="12191492" y="912559"/>
                  </a:cubicBezTo>
                  <a:cubicBezTo>
                    <a:pt x="8125333" y="912559"/>
                    <a:pt x="4063937" y="912559"/>
                    <a:pt x="0" y="912559"/>
                  </a:cubicBezTo>
                  <a:cubicBezTo>
                    <a:pt x="0" y="608140"/>
                    <a:pt x="0" y="304610"/>
                    <a:pt x="0" y="0"/>
                  </a:cubicBezTo>
                  <a:close/>
                  <a:moveTo>
                    <a:pt x="2733294" y="5715"/>
                  </a:moveTo>
                  <a:cubicBezTo>
                    <a:pt x="2733294" y="306769"/>
                    <a:pt x="2733294" y="607124"/>
                    <a:pt x="2733294" y="907352"/>
                  </a:cubicBezTo>
                  <a:cubicBezTo>
                    <a:pt x="2948369" y="907352"/>
                    <a:pt x="3160903" y="907352"/>
                    <a:pt x="3373374" y="907352"/>
                  </a:cubicBezTo>
                  <a:cubicBezTo>
                    <a:pt x="3373374" y="779272"/>
                    <a:pt x="3373374" y="651891"/>
                    <a:pt x="3373374" y="523557"/>
                  </a:cubicBezTo>
                  <a:cubicBezTo>
                    <a:pt x="3323590" y="523557"/>
                    <a:pt x="3276092" y="523557"/>
                    <a:pt x="3224721" y="523557"/>
                  </a:cubicBezTo>
                  <a:cubicBezTo>
                    <a:pt x="3224721" y="350457"/>
                    <a:pt x="3224721" y="178308"/>
                    <a:pt x="3224721" y="5779"/>
                  </a:cubicBezTo>
                  <a:cubicBezTo>
                    <a:pt x="3059113" y="5715"/>
                    <a:pt x="2897632" y="5715"/>
                    <a:pt x="2733294" y="5715"/>
                  </a:cubicBezTo>
                  <a:close/>
                  <a:moveTo>
                    <a:pt x="4771708" y="5842"/>
                  </a:moveTo>
                  <a:cubicBezTo>
                    <a:pt x="4771708" y="306769"/>
                    <a:pt x="4771708" y="607060"/>
                    <a:pt x="4771708" y="907225"/>
                  </a:cubicBezTo>
                  <a:cubicBezTo>
                    <a:pt x="4985703" y="907225"/>
                    <a:pt x="5196967" y="907225"/>
                    <a:pt x="5408105" y="907225"/>
                  </a:cubicBezTo>
                  <a:cubicBezTo>
                    <a:pt x="5408105" y="778955"/>
                    <a:pt x="5408105" y="651510"/>
                    <a:pt x="5408105" y="522478"/>
                  </a:cubicBezTo>
                  <a:cubicBezTo>
                    <a:pt x="5355908" y="522478"/>
                    <a:pt x="5305425" y="522478"/>
                    <a:pt x="5251069" y="522478"/>
                  </a:cubicBezTo>
                  <a:cubicBezTo>
                    <a:pt x="5251069" y="349187"/>
                    <a:pt x="5251069" y="177483"/>
                    <a:pt x="5251069" y="5906"/>
                  </a:cubicBezTo>
                  <a:cubicBezTo>
                    <a:pt x="5089017" y="5842"/>
                    <a:pt x="4931029" y="5842"/>
                    <a:pt x="4771708" y="5842"/>
                  </a:cubicBezTo>
                  <a:close/>
                  <a:moveTo>
                    <a:pt x="7466965" y="6160"/>
                  </a:moveTo>
                  <a:cubicBezTo>
                    <a:pt x="7466965" y="307213"/>
                    <a:pt x="7466965" y="607314"/>
                    <a:pt x="7466965" y="907352"/>
                  </a:cubicBezTo>
                  <a:cubicBezTo>
                    <a:pt x="7679309" y="907352"/>
                    <a:pt x="7889431" y="907352"/>
                    <a:pt x="8098918" y="907352"/>
                  </a:cubicBezTo>
                  <a:cubicBezTo>
                    <a:pt x="8098918" y="779209"/>
                    <a:pt x="8098918" y="651828"/>
                    <a:pt x="8098918" y="523367"/>
                  </a:cubicBezTo>
                  <a:cubicBezTo>
                    <a:pt x="8049069" y="523367"/>
                    <a:pt x="8001635" y="523367"/>
                    <a:pt x="7951661" y="523367"/>
                  </a:cubicBezTo>
                  <a:cubicBezTo>
                    <a:pt x="7951661" y="350520"/>
                    <a:pt x="7951661" y="178626"/>
                    <a:pt x="7951661" y="6160"/>
                  </a:cubicBezTo>
                  <a:cubicBezTo>
                    <a:pt x="7788974" y="6160"/>
                    <a:pt x="7628954" y="6160"/>
                    <a:pt x="7466965" y="6160"/>
                  </a:cubicBezTo>
                  <a:close/>
                  <a:moveTo>
                    <a:pt x="9977882" y="522224"/>
                  </a:moveTo>
                  <a:cubicBezTo>
                    <a:pt x="9977882" y="349187"/>
                    <a:pt x="9977882" y="177737"/>
                    <a:pt x="9977882" y="6096"/>
                  </a:cubicBezTo>
                  <a:cubicBezTo>
                    <a:pt x="9816147" y="6096"/>
                    <a:pt x="9657270" y="6096"/>
                    <a:pt x="9497885" y="6096"/>
                  </a:cubicBezTo>
                  <a:cubicBezTo>
                    <a:pt x="9497885" y="306959"/>
                    <a:pt x="9497885" y="607187"/>
                    <a:pt x="9497885" y="907225"/>
                  </a:cubicBezTo>
                  <a:cubicBezTo>
                    <a:pt x="9712007" y="907225"/>
                    <a:pt x="9923272" y="907225"/>
                    <a:pt x="10134092" y="907225"/>
                  </a:cubicBezTo>
                  <a:cubicBezTo>
                    <a:pt x="10134092" y="778701"/>
                    <a:pt x="10134092" y="650939"/>
                    <a:pt x="10134092" y="522224"/>
                  </a:cubicBezTo>
                  <a:cubicBezTo>
                    <a:pt x="10082467" y="522224"/>
                    <a:pt x="10032746" y="522224"/>
                    <a:pt x="9977882" y="522224"/>
                  </a:cubicBezTo>
                  <a:close/>
                  <a:moveTo>
                    <a:pt x="667957" y="522097"/>
                  </a:moveTo>
                  <a:cubicBezTo>
                    <a:pt x="615569" y="522097"/>
                    <a:pt x="564896" y="522097"/>
                    <a:pt x="510604" y="522097"/>
                  </a:cubicBezTo>
                  <a:cubicBezTo>
                    <a:pt x="510604" y="349441"/>
                    <a:pt x="510604" y="177927"/>
                    <a:pt x="510604" y="6223"/>
                  </a:cubicBezTo>
                  <a:cubicBezTo>
                    <a:pt x="348044" y="6223"/>
                    <a:pt x="189294" y="6223"/>
                    <a:pt x="30480" y="6223"/>
                  </a:cubicBezTo>
                  <a:cubicBezTo>
                    <a:pt x="30480" y="307086"/>
                    <a:pt x="30480" y="607187"/>
                    <a:pt x="30480" y="907352"/>
                  </a:cubicBezTo>
                  <a:cubicBezTo>
                    <a:pt x="244285" y="907352"/>
                    <a:pt x="455739" y="907352"/>
                    <a:pt x="667957" y="907352"/>
                  </a:cubicBezTo>
                  <a:cubicBezTo>
                    <a:pt x="667957" y="778891"/>
                    <a:pt x="667957" y="651129"/>
                    <a:pt x="667957" y="522097"/>
                  </a:cubicBezTo>
                  <a:close/>
                  <a:moveTo>
                    <a:pt x="2704592" y="907415"/>
                  </a:moveTo>
                  <a:cubicBezTo>
                    <a:pt x="2704592" y="606616"/>
                    <a:pt x="2704592" y="306578"/>
                    <a:pt x="2704592" y="6414"/>
                  </a:cubicBezTo>
                  <a:cubicBezTo>
                    <a:pt x="2541080" y="6414"/>
                    <a:pt x="2379345" y="6414"/>
                    <a:pt x="2221992" y="6414"/>
                  </a:cubicBezTo>
                  <a:cubicBezTo>
                    <a:pt x="2225040" y="13653"/>
                    <a:pt x="2229993" y="20003"/>
                    <a:pt x="2229993" y="26353"/>
                  </a:cubicBezTo>
                  <a:cubicBezTo>
                    <a:pt x="2230438" y="179388"/>
                    <a:pt x="2230311" y="332423"/>
                    <a:pt x="2230311" y="485521"/>
                  </a:cubicBezTo>
                  <a:cubicBezTo>
                    <a:pt x="2230311" y="493776"/>
                    <a:pt x="2232660" y="502095"/>
                    <a:pt x="2229422" y="510286"/>
                  </a:cubicBezTo>
                  <a:cubicBezTo>
                    <a:pt x="2226374" y="517843"/>
                    <a:pt x="2217928" y="524637"/>
                    <a:pt x="2183829" y="523939"/>
                  </a:cubicBezTo>
                  <a:cubicBezTo>
                    <a:pt x="2144459" y="523113"/>
                    <a:pt x="2104771" y="523748"/>
                    <a:pt x="2065274" y="523748"/>
                  </a:cubicBezTo>
                  <a:cubicBezTo>
                    <a:pt x="2065274" y="652717"/>
                    <a:pt x="2065274" y="779844"/>
                    <a:pt x="2065274" y="907542"/>
                  </a:cubicBezTo>
                  <a:cubicBezTo>
                    <a:pt x="2278507" y="907415"/>
                    <a:pt x="2489962" y="907415"/>
                    <a:pt x="2704592" y="907415"/>
                  </a:cubicBezTo>
                  <a:close/>
                  <a:moveTo>
                    <a:pt x="12170093" y="907669"/>
                  </a:moveTo>
                  <a:cubicBezTo>
                    <a:pt x="12170093" y="606552"/>
                    <a:pt x="12170093" y="306515"/>
                    <a:pt x="12170093" y="6414"/>
                  </a:cubicBezTo>
                  <a:cubicBezTo>
                    <a:pt x="12006390" y="6414"/>
                    <a:pt x="11844719" y="6414"/>
                    <a:pt x="11688318" y="6414"/>
                  </a:cubicBezTo>
                  <a:cubicBezTo>
                    <a:pt x="11691556" y="13208"/>
                    <a:pt x="11696764" y="19114"/>
                    <a:pt x="11696764" y="25019"/>
                  </a:cubicBezTo>
                  <a:cubicBezTo>
                    <a:pt x="11697208" y="184595"/>
                    <a:pt x="11697081" y="344170"/>
                    <a:pt x="11697081" y="503746"/>
                  </a:cubicBezTo>
                  <a:cubicBezTo>
                    <a:pt x="11697081" y="506159"/>
                    <a:pt x="11699557" y="508889"/>
                    <a:pt x="11696573" y="510921"/>
                  </a:cubicBezTo>
                  <a:cubicBezTo>
                    <a:pt x="11687493" y="516954"/>
                    <a:pt x="11684953" y="524701"/>
                    <a:pt x="11651297" y="523812"/>
                  </a:cubicBezTo>
                  <a:cubicBezTo>
                    <a:pt x="11611991" y="522796"/>
                    <a:pt x="11572177" y="523557"/>
                    <a:pt x="11533188" y="523557"/>
                  </a:cubicBezTo>
                  <a:cubicBezTo>
                    <a:pt x="11533188" y="652717"/>
                    <a:pt x="11533188" y="780034"/>
                    <a:pt x="11533188" y="907669"/>
                  </a:cubicBezTo>
                  <a:cubicBezTo>
                    <a:pt x="11746420" y="907669"/>
                    <a:pt x="11956923" y="907669"/>
                    <a:pt x="12170093" y="907669"/>
                  </a:cubicBezTo>
                  <a:close/>
                  <a:moveTo>
                    <a:pt x="6806756" y="523621"/>
                  </a:moveTo>
                  <a:cubicBezTo>
                    <a:pt x="6806756" y="652653"/>
                    <a:pt x="6806756" y="780034"/>
                    <a:pt x="6806756" y="907161"/>
                  </a:cubicBezTo>
                  <a:cubicBezTo>
                    <a:pt x="7018656" y="907161"/>
                    <a:pt x="7227761" y="907161"/>
                    <a:pt x="7436104" y="907161"/>
                  </a:cubicBezTo>
                  <a:cubicBezTo>
                    <a:pt x="7436104" y="606235"/>
                    <a:pt x="7436104" y="306070"/>
                    <a:pt x="7436104" y="6096"/>
                  </a:cubicBezTo>
                  <a:cubicBezTo>
                    <a:pt x="7275131" y="6096"/>
                    <a:pt x="7116319" y="6096"/>
                    <a:pt x="6960299" y="6096"/>
                  </a:cubicBezTo>
                  <a:cubicBezTo>
                    <a:pt x="6960299" y="178943"/>
                    <a:pt x="6960299" y="350901"/>
                    <a:pt x="6960299" y="523621"/>
                  </a:cubicBezTo>
                  <a:cubicBezTo>
                    <a:pt x="6908546" y="523621"/>
                    <a:pt x="6858635" y="523621"/>
                    <a:pt x="6806756" y="523621"/>
                  </a:cubicBezTo>
                  <a:close/>
                  <a:moveTo>
                    <a:pt x="8825167" y="523748"/>
                  </a:moveTo>
                  <a:cubicBezTo>
                    <a:pt x="8825167" y="652653"/>
                    <a:pt x="8825167" y="780034"/>
                    <a:pt x="8825167" y="907288"/>
                  </a:cubicBezTo>
                  <a:cubicBezTo>
                    <a:pt x="9037892" y="907288"/>
                    <a:pt x="9248077" y="907288"/>
                    <a:pt x="9457690" y="907288"/>
                  </a:cubicBezTo>
                  <a:cubicBezTo>
                    <a:pt x="9457690" y="606425"/>
                    <a:pt x="9457690" y="306324"/>
                    <a:pt x="9457690" y="5779"/>
                  </a:cubicBezTo>
                  <a:cubicBezTo>
                    <a:pt x="9297162" y="5779"/>
                    <a:pt x="9139047" y="5779"/>
                    <a:pt x="8985504" y="5779"/>
                  </a:cubicBezTo>
                  <a:cubicBezTo>
                    <a:pt x="8987536" y="10224"/>
                    <a:pt x="8991282" y="14542"/>
                    <a:pt x="8991282" y="18860"/>
                  </a:cubicBezTo>
                  <a:cubicBezTo>
                    <a:pt x="8991600" y="173990"/>
                    <a:pt x="8991791" y="329121"/>
                    <a:pt x="8990965" y="484314"/>
                  </a:cubicBezTo>
                  <a:cubicBezTo>
                    <a:pt x="8990902" y="497269"/>
                    <a:pt x="8983472" y="510286"/>
                    <a:pt x="8979281" y="523748"/>
                  </a:cubicBezTo>
                  <a:cubicBezTo>
                    <a:pt x="8922194" y="523748"/>
                    <a:pt x="8874506" y="523748"/>
                    <a:pt x="8825167" y="523748"/>
                  </a:cubicBezTo>
                  <a:close/>
                  <a:moveTo>
                    <a:pt x="4732020" y="907605"/>
                  </a:moveTo>
                  <a:cubicBezTo>
                    <a:pt x="4732020" y="606616"/>
                    <a:pt x="4732020" y="306515"/>
                    <a:pt x="4732020" y="5842"/>
                  </a:cubicBezTo>
                  <a:cubicBezTo>
                    <a:pt x="4577080" y="5842"/>
                    <a:pt x="4423855" y="5842"/>
                    <a:pt x="4271455" y="5842"/>
                  </a:cubicBezTo>
                  <a:cubicBezTo>
                    <a:pt x="4271455" y="10859"/>
                    <a:pt x="4271455" y="15304"/>
                    <a:pt x="4271455" y="19749"/>
                  </a:cubicBezTo>
                  <a:cubicBezTo>
                    <a:pt x="4271455" y="156655"/>
                    <a:pt x="4273169" y="293561"/>
                    <a:pt x="4270121" y="430403"/>
                  </a:cubicBezTo>
                  <a:cubicBezTo>
                    <a:pt x="4269423" y="460946"/>
                    <a:pt x="4294632" y="492570"/>
                    <a:pt x="4244975" y="523557"/>
                  </a:cubicBezTo>
                  <a:cubicBezTo>
                    <a:pt x="4197858" y="523557"/>
                    <a:pt x="4148455" y="523557"/>
                    <a:pt x="4098798" y="523557"/>
                  </a:cubicBezTo>
                  <a:cubicBezTo>
                    <a:pt x="4098798" y="652336"/>
                    <a:pt x="4098798" y="779780"/>
                    <a:pt x="4098798" y="907605"/>
                  </a:cubicBezTo>
                  <a:cubicBezTo>
                    <a:pt x="4310190" y="907605"/>
                    <a:pt x="4519486" y="907605"/>
                    <a:pt x="4732020" y="907605"/>
                  </a:cubicBezTo>
                  <a:close/>
                  <a:moveTo>
                    <a:pt x="1866900" y="523494"/>
                  </a:moveTo>
                  <a:cubicBezTo>
                    <a:pt x="1866900" y="350012"/>
                    <a:pt x="1866900" y="178181"/>
                    <a:pt x="1866900" y="6223"/>
                  </a:cubicBezTo>
                  <a:cubicBezTo>
                    <a:pt x="1754061" y="6223"/>
                    <a:pt x="1644269" y="6223"/>
                    <a:pt x="1536891" y="6223"/>
                  </a:cubicBezTo>
                  <a:cubicBezTo>
                    <a:pt x="1538478" y="14351"/>
                    <a:pt x="1541272" y="21717"/>
                    <a:pt x="1541272" y="29083"/>
                  </a:cubicBezTo>
                  <a:cubicBezTo>
                    <a:pt x="1541526" y="187325"/>
                    <a:pt x="1541590" y="345504"/>
                    <a:pt x="1541018" y="503746"/>
                  </a:cubicBezTo>
                  <a:cubicBezTo>
                    <a:pt x="1541018" y="510540"/>
                    <a:pt x="1534668" y="517335"/>
                    <a:pt x="1530985" y="524574"/>
                  </a:cubicBezTo>
                  <a:cubicBezTo>
                    <a:pt x="1477264" y="524574"/>
                    <a:pt x="1428560" y="524574"/>
                    <a:pt x="1379411" y="524574"/>
                  </a:cubicBezTo>
                  <a:cubicBezTo>
                    <a:pt x="1379411" y="652717"/>
                    <a:pt x="1379411" y="780034"/>
                    <a:pt x="1379411" y="907288"/>
                  </a:cubicBezTo>
                  <a:cubicBezTo>
                    <a:pt x="1597089" y="907288"/>
                    <a:pt x="1811719" y="907288"/>
                    <a:pt x="2026730" y="907288"/>
                  </a:cubicBezTo>
                  <a:cubicBezTo>
                    <a:pt x="2026730" y="779145"/>
                    <a:pt x="2026730" y="651764"/>
                    <a:pt x="2026730" y="523431"/>
                  </a:cubicBezTo>
                  <a:cubicBezTo>
                    <a:pt x="1973770" y="523494"/>
                    <a:pt x="1922907" y="523494"/>
                    <a:pt x="1866900" y="523494"/>
                  </a:cubicBezTo>
                  <a:close/>
                  <a:moveTo>
                    <a:pt x="11333162" y="523557"/>
                  </a:moveTo>
                  <a:cubicBezTo>
                    <a:pt x="11333162" y="350076"/>
                    <a:pt x="11333162" y="178245"/>
                    <a:pt x="11333162" y="6223"/>
                  </a:cubicBezTo>
                  <a:cubicBezTo>
                    <a:pt x="11220514" y="6223"/>
                    <a:pt x="11110849" y="6223"/>
                    <a:pt x="11002201" y="6223"/>
                  </a:cubicBezTo>
                  <a:cubicBezTo>
                    <a:pt x="11004677" y="12827"/>
                    <a:pt x="11008741" y="18733"/>
                    <a:pt x="11008741" y="24638"/>
                  </a:cubicBezTo>
                  <a:cubicBezTo>
                    <a:pt x="11009122" y="182563"/>
                    <a:pt x="11009249" y="340424"/>
                    <a:pt x="11008741" y="498348"/>
                  </a:cubicBezTo>
                  <a:cubicBezTo>
                    <a:pt x="11008741" y="506857"/>
                    <a:pt x="11003217" y="515430"/>
                    <a:pt x="11000105" y="524447"/>
                  </a:cubicBezTo>
                  <a:cubicBezTo>
                    <a:pt x="10945051" y="524447"/>
                    <a:pt x="10896346" y="524447"/>
                    <a:pt x="10846244" y="524447"/>
                  </a:cubicBezTo>
                  <a:cubicBezTo>
                    <a:pt x="10846244" y="652526"/>
                    <a:pt x="10846244" y="779907"/>
                    <a:pt x="10846244" y="907415"/>
                  </a:cubicBezTo>
                  <a:cubicBezTo>
                    <a:pt x="11063224" y="907415"/>
                    <a:pt x="11277918" y="907415"/>
                    <a:pt x="11493056" y="907415"/>
                  </a:cubicBezTo>
                  <a:cubicBezTo>
                    <a:pt x="11493056" y="779336"/>
                    <a:pt x="11493056" y="651891"/>
                    <a:pt x="11493056" y="523557"/>
                  </a:cubicBezTo>
                  <a:cubicBezTo>
                    <a:pt x="11440287" y="523557"/>
                    <a:pt x="11389423" y="523557"/>
                    <a:pt x="11333162" y="523557"/>
                  </a:cubicBezTo>
                  <a:close/>
                  <a:moveTo>
                    <a:pt x="6120765" y="526987"/>
                  </a:moveTo>
                  <a:cubicBezTo>
                    <a:pt x="6120765" y="654749"/>
                    <a:pt x="6120765" y="781050"/>
                    <a:pt x="6120765" y="907288"/>
                  </a:cubicBezTo>
                  <a:cubicBezTo>
                    <a:pt x="6337935" y="907288"/>
                    <a:pt x="6552502" y="907288"/>
                    <a:pt x="6766560" y="907288"/>
                  </a:cubicBezTo>
                  <a:cubicBezTo>
                    <a:pt x="6766560" y="779145"/>
                    <a:pt x="6766560" y="651701"/>
                    <a:pt x="6766560" y="523494"/>
                  </a:cubicBezTo>
                  <a:cubicBezTo>
                    <a:pt x="6713347" y="523494"/>
                    <a:pt x="6662420" y="523494"/>
                    <a:pt x="6608064" y="523494"/>
                  </a:cubicBezTo>
                  <a:cubicBezTo>
                    <a:pt x="6608064" y="350520"/>
                    <a:pt x="6608064" y="178435"/>
                    <a:pt x="6608064" y="6033"/>
                  </a:cubicBezTo>
                  <a:cubicBezTo>
                    <a:pt x="6494780" y="6033"/>
                    <a:pt x="6385116" y="6033"/>
                    <a:pt x="6269673" y="6033"/>
                  </a:cubicBezTo>
                  <a:cubicBezTo>
                    <a:pt x="6276150" y="15875"/>
                    <a:pt x="6287008" y="24765"/>
                    <a:pt x="6287072" y="33592"/>
                  </a:cubicBezTo>
                  <a:cubicBezTo>
                    <a:pt x="6288088" y="193866"/>
                    <a:pt x="6287834" y="354140"/>
                    <a:pt x="6287770" y="514350"/>
                  </a:cubicBezTo>
                  <a:cubicBezTo>
                    <a:pt x="6287770" y="518350"/>
                    <a:pt x="6287770" y="522288"/>
                    <a:pt x="6287770" y="526987"/>
                  </a:cubicBezTo>
                  <a:cubicBezTo>
                    <a:pt x="6229414" y="526987"/>
                    <a:pt x="6176137" y="526987"/>
                    <a:pt x="6120765" y="526987"/>
                  </a:cubicBezTo>
                  <a:close/>
                  <a:moveTo>
                    <a:pt x="3581972" y="5842"/>
                  </a:moveTo>
                  <a:cubicBezTo>
                    <a:pt x="3581972" y="170180"/>
                    <a:pt x="3582099" y="333185"/>
                    <a:pt x="3581654" y="496189"/>
                  </a:cubicBezTo>
                  <a:cubicBezTo>
                    <a:pt x="3581654" y="505206"/>
                    <a:pt x="3576574" y="514223"/>
                    <a:pt x="3573526" y="524256"/>
                  </a:cubicBezTo>
                  <a:cubicBezTo>
                    <a:pt x="3518281" y="524256"/>
                    <a:pt x="3466528" y="524256"/>
                    <a:pt x="3415157" y="524256"/>
                  </a:cubicBezTo>
                  <a:cubicBezTo>
                    <a:pt x="3415157" y="652590"/>
                    <a:pt x="3415157" y="779780"/>
                    <a:pt x="3415157" y="907288"/>
                  </a:cubicBezTo>
                  <a:cubicBezTo>
                    <a:pt x="3630168" y="907288"/>
                    <a:pt x="3843528" y="907288"/>
                    <a:pt x="4056634" y="907288"/>
                  </a:cubicBezTo>
                  <a:cubicBezTo>
                    <a:pt x="4056634" y="779145"/>
                    <a:pt x="4056634" y="651701"/>
                    <a:pt x="4056634" y="523113"/>
                  </a:cubicBezTo>
                  <a:cubicBezTo>
                    <a:pt x="4003802" y="523113"/>
                    <a:pt x="3953193" y="523113"/>
                    <a:pt x="3898583" y="523113"/>
                  </a:cubicBezTo>
                  <a:cubicBezTo>
                    <a:pt x="3898583" y="349885"/>
                    <a:pt x="3898583" y="177864"/>
                    <a:pt x="3898583" y="5842"/>
                  </a:cubicBezTo>
                  <a:cubicBezTo>
                    <a:pt x="3791077" y="5842"/>
                    <a:pt x="3687763" y="5842"/>
                    <a:pt x="3581972" y="5842"/>
                  </a:cubicBezTo>
                  <a:close/>
                  <a:moveTo>
                    <a:pt x="8782241" y="907542"/>
                  </a:moveTo>
                  <a:cubicBezTo>
                    <a:pt x="8782241" y="779145"/>
                    <a:pt x="8782241" y="651701"/>
                    <a:pt x="8782241" y="523431"/>
                  </a:cubicBezTo>
                  <a:cubicBezTo>
                    <a:pt x="8730170" y="523431"/>
                    <a:pt x="8680450" y="523431"/>
                    <a:pt x="8626411" y="523431"/>
                  </a:cubicBezTo>
                  <a:cubicBezTo>
                    <a:pt x="8626411" y="350520"/>
                    <a:pt x="8626411" y="178435"/>
                    <a:pt x="8626411" y="6287"/>
                  </a:cubicBezTo>
                  <a:cubicBezTo>
                    <a:pt x="8515668" y="6287"/>
                    <a:pt x="8409242" y="6287"/>
                    <a:pt x="8301863" y="6287"/>
                  </a:cubicBezTo>
                  <a:cubicBezTo>
                    <a:pt x="8309102" y="12510"/>
                    <a:pt x="8320786" y="17907"/>
                    <a:pt x="8320850" y="23368"/>
                  </a:cubicBezTo>
                  <a:cubicBezTo>
                    <a:pt x="8321802" y="185039"/>
                    <a:pt x="8321675" y="346710"/>
                    <a:pt x="8321612" y="508381"/>
                  </a:cubicBezTo>
                  <a:cubicBezTo>
                    <a:pt x="8321612" y="519113"/>
                    <a:pt x="8305356" y="523875"/>
                    <a:pt x="8269288" y="523875"/>
                  </a:cubicBezTo>
                  <a:cubicBezTo>
                    <a:pt x="8226298" y="523875"/>
                    <a:pt x="8183372" y="523875"/>
                    <a:pt x="8141018" y="523875"/>
                  </a:cubicBezTo>
                  <a:cubicBezTo>
                    <a:pt x="8141018" y="652717"/>
                    <a:pt x="8141018" y="779907"/>
                    <a:pt x="8141018" y="907542"/>
                  </a:cubicBezTo>
                  <a:cubicBezTo>
                    <a:pt x="8355394" y="907542"/>
                    <a:pt x="8567928" y="907542"/>
                    <a:pt x="8782241" y="907542"/>
                  </a:cubicBezTo>
                  <a:close/>
                  <a:moveTo>
                    <a:pt x="10173208" y="522097"/>
                  </a:moveTo>
                  <a:cubicBezTo>
                    <a:pt x="10173208" y="651447"/>
                    <a:pt x="10173208" y="779399"/>
                    <a:pt x="10173208" y="907479"/>
                  </a:cubicBezTo>
                  <a:cubicBezTo>
                    <a:pt x="10384981" y="907479"/>
                    <a:pt x="10594213" y="907479"/>
                    <a:pt x="10803890" y="907479"/>
                  </a:cubicBezTo>
                  <a:cubicBezTo>
                    <a:pt x="10803890" y="779526"/>
                    <a:pt x="10803890" y="652209"/>
                    <a:pt x="10803890" y="523812"/>
                  </a:cubicBezTo>
                  <a:cubicBezTo>
                    <a:pt x="10752074" y="523812"/>
                    <a:pt x="10702417" y="523812"/>
                    <a:pt x="10649839" y="523812"/>
                  </a:cubicBezTo>
                  <a:cubicBezTo>
                    <a:pt x="10649839" y="350711"/>
                    <a:pt x="10649839" y="178562"/>
                    <a:pt x="10649839" y="6033"/>
                  </a:cubicBezTo>
                  <a:cubicBezTo>
                    <a:pt x="10542651" y="6033"/>
                    <a:pt x="10438638" y="6033"/>
                    <a:pt x="10340213" y="6033"/>
                  </a:cubicBezTo>
                  <a:cubicBezTo>
                    <a:pt x="10341546" y="10541"/>
                    <a:pt x="10343896" y="14732"/>
                    <a:pt x="10343896" y="18860"/>
                  </a:cubicBezTo>
                  <a:cubicBezTo>
                    <a:pt x="10344086" y="169164"/>
                    <a:pt x="10344468" y="319405"/>
                    <a:pt x="10343452" y="469710"/>
                  </a:cubicBezTo>
                  <a:cubicBezTo>
                    <a:pt x="10343324" y="487109"/>
                    <a:pt x="10357803" y="505270"/>
                    <a:pt x="10320592" y="522097"/>
                  </a:cubicBezTo>
                  <a:cubicBezTo>
                    <a:pt x="10274554" y="522097"/>
                    <a:pt x="10225659" y="522097"/>
                    <a:pt x="10173208" y="522097"/>
                  </a:cubicBezTo>
                  <a:close/>
                  <a:moveTo>
                    <a:pt x="1182307" y="524002"/>
                  </a:moveTo>
                  <a:cubicBezTo>
                    <a:pt x="1182307" y="350647"/>
                    <a:pt x="1182307" y="178499"/>
                    <a:pt x="1182307" y="5906"/>
                  </a:cubicBezTo>
                  <a:cubicBezTo>
                    <a:pt x="1075754" y="5906"/>
                    <a:pt x="972376" y="5906"/>
                    <a:pt x="873887" y="5906"/>
                  </a:cubicBezTo>
                  <a:cubicBezTo>
                    <a:pt x="875157" y="10605"/>
                    <a:pt x="877380" y="14986"/>
                    <a:pt x="877380" y="19431"/>
                  </a:cubicBezTo>
                  <a:cubicBezTo>
                    <a:pt x="877570" y="173863"/>
                    <a:pt x="877570" y="328359"/>
                    <a:pt x="877380" y="482791"/>
                  </a:cubicBezTo>
                  <a:cubicBezTo>
                    <a:pt x="877380" y="496189"/>
                    <a:pt x="886206" y="510223"/>
                    <a:pt x="847852" y="522542"/>
                  </a:cubicBezTo>
                  <a:cubicBezTo>
                    <a:pt x="804228" y="522542"/>
                    <a:pt x="755587" y="522542"/>
                    <a:pt x="706628" y="522542"/>
                  </a:cubicBezTo>
                  <a:cubicBezTo>
                    <a:pt x="706628" y="651447"/>
                    <a:pt x="706628" y="779463"/>
                    <a:pt x="706628" y="907288"/>
                  </a:cubicBezTo>
                  <a:cubicBezTo>
                    <a:pt x="918782" y="907288"/>
                    <a:pt x="1128014" y="907288"/>
                    <a:pt x="1337056" y="907288"/>
                  </a:cubicBezTo>
                  <a:cubicBezTo>
                    <a:pt x="1337056" y="779272"/>
                    <a:pt x="1337056" y="651891"/>
                    <a:pt x="1337056" y="523939"/>
                  </a:cubicBezTo>
                  <a:cubicBezTo>
                    <a:pt x="1285621" y="524002"/>
                    <a:pt x="1236726" y="524002"/>
                    <a:pt x="1182307" y="524002"/>
                  </a:cubicBezTo>
                  <a:close/>
                  <a:moveTo>
                    <a:pt x="5446268" y="907352"/>
                  </a:moveTo>
                  <a:cubicBezTo>
                    <a:pt x="5659374" y="907352"/>
                    <a:pt x="5868607" y="907352"/>
                    <a:pt x="6077776" y="907352"/>
                  </a:cubicBezTo>
                  <a:cubicBezTo>
                    <a:pt x="6077776" y="780352"/>
                    <a:pt x="6077776" y="654050"/>
                    <a:pt x="6077776" y="527939"/>
                  </a:cubicBezTo>
                  <a:cubicBezTo>
                    <a:pt x="6073140" y="527495"/>
                    <a:pt x="6071108" y="527050"/>
                    <a:pt x="6069076" y="527050"/>
                  </a:cubicBezTo>
                  <a:cubicBezTo>
                    <a:pt x="6036755" y="526923"/>
                    <a:pt x="6004370" y="526860"/>
                    <a:pt x="5972048" y="526860"/>
                  </a:cubicBezTo>
                  <a:cubicBezTo>
                    <a:pt x="5924995" y="526796"/>
                    <a:pt x="5924931" y="526860"/>
                    <a:pt x="5924931" y="512064"/>
                  </a:cubicBezTo>
                  <a:cubicBezTo>
                    <a:pt x="5924931" y="347282"/>
                    <a:pt x="5924931" y="182563"/>
                    <a:pt x="5924931" y="17780"/>
                  </a:cubicBezTo>
                  <a:cubicBezTo>
                    <a:pt x="5924931" y="13843"/>
                    <a:pt x="5924931" y="9843"/>
                    <a:pt x="5924931" y="6160"/>
                  </a:cubicBezTo>
                  <a:cubicBezTo>
                    <a:pt x="5814378" y="6160"/>
                    <a:pt x="5709095" y="6160"/>
                    <a:pt x="5601970" y="6160"/>
                  </a:cubicBezTo>
                  <a:cubicBezTo>
                    <a:pt x="5603240" y="10414"/>
                    <a:pt x="5601399" y="16256"/>
                    <a:pt x="5605780" y="16701"/>
                  </a:cubicBezTo>
                  <a:cubicBezTo>
                    <a:pt x="5635816" y="20003"/>
                    <a:pt x="5623497" y="27432"/>
                    <a:pt x="5623560" y="33020"/>
                  </a:cubicBezTo>
                  <a:cubicBezTo>
                    <a:pt x="5624195" y="191580"/>
                    <a:pt x="5624068" y="350139"/>
                    <a:pt x="5624068" y="508699"/>
                  </a:cubicBezTo>
                  <a:cubicBezTo>
                    <a:pt x="5624068" y="513080"/>
                    <a:pt x="5624068" y="517525"/>
                    <a:pt x="5624068" y="523557"/>
                  </a:cubicBezTo>
                  <a:cubicBezTo>
                    <a:pt x="5563108" y="523557"/>
                    <a:pt x="5504815" y="523557"/>
                    <a:pt x="5446332" y="523557"/>
                  </a:cubicBezTo>
                  <a:cubicBezTo>
                    <a:pt x="5446268" y="652336"/>
                    <a:pt x="5446268" y="779463"/>
                    <a:pt x="5446268" y="90735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 cap="flat">
              <a:noFill/>
              <a:prstDash val="solid"/>
              <a:miter/>
            </a:ln>
            <a:sp3d extrusionH="76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16">
              <a:extLst>
                <a:ext uri="{FF2B5EF4-FFF2-40B4-BE49-F238E27FC236}">
                  <a16:creationId xmlns:a16="http://schemas.microsoft.com/office/drawing/2014/main" id="{2CF9F2F2-6685-447A-BF96-0CF9038EF8C3}"/>
                </a:ext>
              </a:extLst>
            </p:cNvPr>
            <p:cNvSpPr/>
            <p:nvPr/>
          </p:nvSpPr>
          <p:spPr>
            <a:xfrm>
              <a:off x="2733230" y="5949314"/>
              <a:ext cx="640079" cy="901573"/>
            </a:xfrm>
            <a:custGeom>
              <a:avLst/>
              <a:gdLst>
                <a:gd name="connsiteX0" fmla="*/ 64 w 640079"/>
                <a:gd name="connsiteY0" fmla="*/ 0 h 901573"/>
                <a:gd name="connsiteX1" fmla="*/ 491427 w 640079"/>
                <a:gd name="connsiteY1" fmla="*/ 0 h 901573"/>
                <a:gd name="connsiteX2" fmla="*/ 491427 w 640079"/>
                <a:gd name="connsiteY2" fmla="*/ 517779 h 901573"/>
                <a:gd name="connsiteX3" fmla="*/ 640080 w 640079"/>
                <a:gd name="connsiteY3" fmla="*/ 517779 h 901573"/>
                <a:gd name="connsiteX4" fmla="*/ 640080 w 640079"/>
                <a:gd name="connsiteY4" fmla="*/ 901573 h 901573"/>
                <a:gd name="connsiteX5" fmla="*/ 0 w 640079"/>
                <a:gd name="connsiteY5" fmla="*/ 901573 h 901573"/>
                <a:gd name="connsiteX6" fmla="*/ 64 w 640079"/>
                <a:gd name="connsiteY6" fmla="*/ 0 h 90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079" h="901573">
                  <a:moveTo>
                    <a:pt x="64" y="0"/>
                  </a:moveTo>
                  <a:cubicBezTo>
                    <a:pt x="164465" y="0"/>
                    <a:pt x="325946" y="0"/>
                    <a:pt x="491427" y="0"/>
                  </a:cubicBezTo>
                  <a:cubicBezTo>
                    <a:pt x="491427" y="172593"/>
                    <a:pt x="491427" y="344678"/>
                    <a:pt x="491427" y="517779"/>
                  </a:cubicBezTo>
                  <a:cubicBezTo>
                    <a:pt x="542861" y="517779"/>
                    <a:pt x="590360" y="517779"/>
                    <a:pt x="640080" y="517779"/>
                  </a:cubicBezTo>
                  <a:cubicBezTo>
                    <a:pt x="640080" y="646176"/>
                    <a:pt x="640080" y="773557"/>
                    <a:pt x="640080" y="901573"/>
                  </a:cubicBezTo>
                  <a:cubicBezTo>
                    <a:pt x="427609" y="901573"/>
                    <a:pt x="215138" y="901573"/>
                    <a:pt x="0" y="901573"/>
                  </a:cubicBezTo>
                  <a:cubicBezTo>
                    <a:pt x="64" y="601409"/>
                    <a:pt x="64" y="301054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16">
              <a:extLst>
                <a:ext uri="{FF2B5EF4-FFF2-40B4-BE49-F238E27FC236}">
                  <a16:creationId xmlns:a16="http://schemas.microsoft.com/office/drawing/2014/main" id="{7B7ACE61-3A8B-4268-85C3-B1A964F3A802}"/>
                </a:ext>
              </a:extLst>
            </p:cNvPr>
            <p:cNvSpPr/>
            <p:nvPr/>
          </p:nvSpPr>
          <p:spPr>
            <a:xfrm>
              <a:off x="4771707" y="5949442"/>
              <a:ext cx="636396" cy="901319"/>
            </a:xfrm>
            <a:custGeom>
              <a:avLst/>
              <a:gdLst>
                <a:gd name="connsiteX0" fmla="*/ 0 w 636396"/>
                <a:gd name="connsiteY0" fmla="*/ 0 h 901319"/>
                <a:gd name="connsiteX1" fmla="*/ 479361 w 636396"/>
                <a:gd name="connsiteY1" fmla="*/ 0 h 901319"/>
                <a:gd name="connsiteX2" fmla="*/ 479361 w 636396"/>
                <a:gd name="connsiteY2" fmla="*/ 516572 h 901319"/>
                <a:gd name="connsiteX3" fmla="*/ 636397 w 636396"/>
                <a:gd name="connsiteY3" fmla="*/ 516572 h 901319"/>
                <a:gd name="connsiteX4" fmla="*/ 636397 w 636396"/>
                <a:gd name="connsiteY4" fmla="*/ 901319 h 901319"/>
                <a:gd name="connsiteX5" fmla="*/ 0 w 636396"/>
                <a:gd name="connsiteY5" fmla="*/ 901319 h 901319"/>
                <a:gd name="connsiteX6" fmla="*/ 0 w 636396"/>
                <a:gd name="connsiteY6" fmla="*/ 0 h 9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396" h="901319">
                  <a:moveTo>
                    <a:pt x="0" y="0"/>
                  </a:moveTo>
                  <a:cubicBezTo>
                    <a:pt x="159321" y="0"/>
                    <a:pt x="317309" y="0"/>
                    <a:pt x="479361" y="0"/>
                  </a:cubicBezTo>
                  <a:cubicBezTo>
                    <a:pt x="479361" y="171577"/>
                    <a:pt x="479361" y="343281"/>
                    <a:pt x="479361" y="516572"/>
                  </a:cubicBezTo>
                  <a:cubicBezTo>
                    <a:pt x="533717" y="516572"/>
                    <a:pt x="584200" y="516572"/>
                    <a:pt x="636397" y="516572"/>
                  </a:cubicBezTo>
                  <a:cubicBezTo>
                    <a:pt x="636397" y="645605"/>
                    <a:pt x="636397" y="773113"/>
                    <a:pt x="636397" y="901319"/>
                  </a:cubicBezTo>
                  <a:cubicBezTo>
                    <a:pt x="425259" y="901319"/>
                    <a:pt x="213995" y="901319"/>
                    <a:pt x="0" y="901319"/>
                  </a:cubicBezTo>
                  <a:cubicBezTo>
                    <a:pt x="0" y="601218"/>
                    <a:pt x="0" y="3009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16">
              <a:extLst>
                <a:ext uri="{FF2B5EF4-FFF2-40B4-BE49-F238E27FC236}">
                  <a16:creationId xmlns:a16="http://schemas.microsoft.com/office/drawing/2014/main" id="{798E5F15-6B1F-4D13-9736-E59D2C174081}"/>
                </a:ext>
              </a:extLst>
            </p:cNvPr>
            <p:cNvSpPr/>
            <p:nvPr/>
          </p:nvSpPr>
          <p:spPr>
            <a:xfrm>
              <a:off x="7466965" y="5949759"/>
              <a:ext cx="632015" cy="901191"/>
            </a:xfrm>
            <a:custGeom>
              <a:avLst/>
              <a:gdLst>
                <a:gd name="connsiteX0" fmla="*/ 0 w 632015"/>
                <a:gd name="connsiteY0" fmla="*/ 0 h 901191"/>
                <a:gd name="connsiteX1" fmla="*/ 484759 w 632015"/>
                <a:gd name="connsiteY1" fmla="*/ 0 h 901191"/>
                <a:gd name="connsiteX2" fmla="*/ 484759 w 632015"/>
                <a:gd name="connsiteY2" fmla="*/ 517208 h 901191"/>
                <a:gd name="connsiteX3" fmla="*/ 632016 w 632015"/>
                <a:gd name="connsiteY3" fmla="*/ 517208 h 901191"/>
                <a:gd name="connsiteX4" fmla="*/ 632016 w 632015"/>
                <a:gd name="connsiteY4" fmla="*/ 901192 h 901191"/>
                <a:gd name="connsiteX5" fmla="*/ 64 w 632015"/>
                <a:gd name="connsiteY5" fmla="*/ 901192 h 901191"/>
                <a:gd name="connsiteX6" fmla="*/ 0 w 632015"/>
                <a:gd name="connsiteY6" fmla="*/ 0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015" h="901191">
                  <a:moveTo>
                    <a:pt x="0" y="0"/>
                  </a:moveTo>
                  <a:cubicBezTo>
                    <a:pt x="161989" y="0"/>
                    <a:pt x="322008" y="0"/>
                    <a:pt x="484759" y="0"/>
                  </a:cubicBezTo>
                  <a:cubicBezTo>
                    <a:pt x="484759" y="172466"/>
                    <a:pt x="484759" y="344361"/>
                    <a:pt x="484759" y="517208"/>
                  </a:cubicBezTo>
                  <a:cubicBezTo>
                    <a:pt x="534670" y="517208"/>
                    <a:pt x="582104" y="517208"/>
                    <a:pt x="632016" y="517208"/>
                  </a:cubicBezTo>
                  <a:cubicBezTo>
                    <a:pt x="632016" y="645605"/>
                    <a:pt x="632016" y="773049"/>
                    <a:pt x="632016" y="901192"/>
                  </a:cubicBezTo>
                  <a:cubicBezTo>
                    <a:pt x="422528" y="901192"/>
                    <a:pt x="212407" y="901192"/>
                    <a:pt x="64" y="901192"/>
                  </a:cubicBezTo>
                  <a:cubicBezTo>
                    <a:pt x="0" y="601091"/>
                    <a:pt x="0" y="3010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16">
              <a:extLst>
                <a:ext uri="{FF2B5EF4-FFF2-40B4-BE49-F238E27FC236}">
                  <a16:creationId xmlns:a16="http://schemas.microsoft.com/office/drawing/2014/main" id="{F4798018-90E9-40FC-BCB1-CA48AAAEF19D}"/>
                </a:ext>
              </a:extLst>
            </p:cNvPr>
            <p:cNvSpPr/>
            <p:nvPr/>
          </p:nvSpPr>
          <p:spPr>
            <a:xfrm>
              <a:off x="9497948" y="5949695"/>
              <a:ext cx="636206" cy="901128"/>
            </a:xfrm>
            <a:custGeom>
              <a:avLst/>
              <a:gdLst>
                <a:gd name="connsiteX0" fmla="*/ 479933 w 636206"/>
                <a:gd name="connsiteY0" fmla="*/ 516128 h 901128"/>
                <a:gd name="connsiteX1" fmla="*/ 636207 w 636206"/>
                <a:gd name="connsiteY1" fmla="*/ 516128 h 901128"/>
                <a:gd name="connsiteX2" fmla="*/ 636207 w 636206"/>
                <a:gd name="connsiteY2" fmla="*/ 901129 h 901128"/>
                <a:gd name="connsiteX3" fmla="*/ 0 w 636206"/>
                <a:gd name="connsiteY3" fmla="*/ 901129 h 901128"/>
                <a:gd name="connsiteX4" fmla="*/ 0 w 636206"/>
                <a:gd name="connsiteY4" fmla="*/ 0 h 901128"/>
                <a:gd name="connsiteX5" fmla="*/ 479996 w 636206"/>
                <a:gd name="connsiteY5" fmla="*/ 0 h 901128"/>
                <a:gd name="connsiteX6" fmla="*/ 479933 w 636206"/>
                <a:gd name="connsiteY6" fmla="*/ 516128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206" h="901128">
                  <a:moveTo>
                    <a:pt x="479933" y="516128"/>
                  </a:moveTo>
                  <a:cubicBezTo>
                    <a:pt x="534797" y="516128"/>
                    <a:pt x="584518" y="516128"/>
                    <a:pt x="636207" y="516128"/>
                  </a:cubicBezTo>
                  <a:cubicBezTo>
                    <a:pt x="636207" y="644843"/>
                    <a:pt x="636207" y="772605"/>
                    <a:pt x="636207" y="901129"/>
                  </a:cubicBezTo>
                  <a:cubicBezTo>
                    <a:pt x="425386" y="901129"/>
                    <a:pt x="214122" y="901129"/>
                    <a:pt x="0" y="901129"/>
                  </a:cubicBezTo>
                  <a:cubicBezTo>
                    <a:pt x="0" y="601155"/>
                    <a:pt x="0" y="300863"/>
                    <a:pt x="0" y="0"/>
                  </a:cubicBezTo>
                  <a:cubicBezTo>
                    <a:pt x="159321" y="0"/>
                    <a:pt x="318262" y="0"/>
                    <a:pt x="479996" y="0"/>
                  </a:cubicBezTo>
                  <a:cubicBezTo>
                    <a:pt x="479933" y="171704"/>
                    <a:pt x="479933" y="343091"/>
                    <a:pt x="479933" y="51612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16">
              <a:extLst>
                <a:ext uri="{FF2B5EF4-FFF2-40B4-BE49-F238E27FC236}">
                  <a16:creationId xmlns:a16="http://schemas.microsoft.com/office/drawing/2014/main" id="{ADB543F9-6635-4817-86AD-EF206A6EDA20}"/>
                </a:ext>
              </a:extLst>
            </p:cNvPr>
            <p:cNvSpPr/>
            <p:nvPr/>
          </p:nvSpPr>
          <p:spPr>
            <a:xfrm>
              <a:off x="30480" y="5949886"/>
              <a:ext cx="637476" cy="901128"/>
            </a:xfrm>
            <a:custGeom>
              <a:avLst/>
              <a:gdLst>
                <a:gd name="connsiteX0" fmla="*/ 637477 w 637476"/>
                <a:gd name="connsiteY0" fmla="*/ 515811 h 901128"/>
                <a:gd name="connsiteX1" fmla="*/ 637477 w 637476"/>
                <a:gd name="connsiteY1" fmla="*/ 901128 h 901128"/>
                <a:gd name="connsiteX2" fmla="*/ 0 w 637476"/>
                <a:gd name="connsiteY2" fmla="*/ 901128 h 901128"/>
                <a:gd name="connsiteX3" fmla="*/ 0 w 637476"/>
                <a:gd name="connsiteY3" fmla="*/ 0 h 901128"/>
                <a:gd name="connsiteX4" fmla="*/ 480124 w 637476"/>
                <a:gd name="connsiteY4" fmla="*/ 0 h 901128"/>
                <a:gd name="connsiteX5" fmla="*/ 480124 w 637476"/>
                <a:gd name="connsiteY5" fmla="*/ 515874 h 901128"/>
                <a:gd name="connsiteX6" fmla="*/ 637477 w 637476"/>
                <a:gd name="connsiteY6" fmla="*/ 515811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7476" h="901128">
                  <a:moveTo>
                    <a:pt x="637477" y="515811"/>
                  </a:moveTo>
                  <a:cubicBezTo>
                    <a:pt x="637477" y="644843"/>
                    <a:pt x="637477" y="772605"/>
                    <a:pt x="637477" y="901128"/>
                  </a:cubicBezTo>
                  <a:cubicBezTo>
                    <a:pt x="425259" y="901128"/>
                    <a:pt x="213868" y="901128"/>
                    <a:pt x="0" y="901128"/>
                  </a:cubicBezTo>
                  <a:cubicBezTo>
                    <a:pt x="0" y="600964"/>
                    <a:pt x="0" y="300863"/>
                    <a:pt x="0" y="0"/>
                  </a:cubicBezTo>
                  <a:cubicBezTo>
                    <a:pt x="158814" y="0"/>
                    <a:pt x="317564" y="0"/>
                    <a:pt x="480124" y="0"/>
                  </a:cubicBezTo>
                  <a:cubicBezTo>
                    <a:pt x="480124" y="171704"/>
                    <a:pt x="480124" y="343154"/>
                    <a:pt x="480124" y="515874"/>
                  </a:cubicBezTo>
                  <a:cubicBezTo>
                    <a:pt x="534480" y="515811"/>
                    <a:pt x="585089" y="515811"/>
                    <a:pt x="637477" y="51581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16">
              <a:extLst>
                <a:ext uri="{FF2B5EF4-FFF2-40B4-BE49-F238E27FC236}">
                  <a16:creationId xmlns:a16="http://schemas.microsoft.com/office/drawing/2014/main" id="{C55FFC26-FB85-40C8-9898-9B1065661685}"/>
                </a:ext>
              </a:extLst>
            </p:cNvPr>
            <p:cNvSpPr/>
            <p:nvPr/>
          </p:nvSpPr>
          <p:spPr>
            <a:xfrm>
              <a:off x="2065273" y="5949886"/>
              <a:ext cx="639318" cy="901128"/>
            </a:xfrm>
            <a:custGeom>
              <a:avLst/>
              <a:gdLst>
                <a:gd name="connsiteX0" fmla="*/ 639318 w 639318"/>
                <a:gd name="connsiteY0" fmla="*/ 901128 h 901128"/>
                <a:gd name="connsiteX1" fmla="*/ 0 w 639318"/>
                <a:gd name="connsiteY1" fmla="*/ 901128 h 901128"/>
                <a:gd name="connsiteX2" fmla="*/ 0 w 639318"/>
                <a:gd name="connsiteY2" fmla="*/ 517335 h 901128"/>
                <a:gd name="connsiteX3" fmla="*/ 118555 w 639318"/>
                <a:gd name="connsiteY3" fmla="*/ 517525 h 901128"/>
                <a:gd name="connsiteX4" fmla="*/ 164148 w 639318"/>
                <a:gd name="connsiteY4" fmla="*/ 503872 h 901128"/>
                <a:gd name="connsiteX5" fmla="*/ 165037 w 639318"/>
                <a:gd name="connsiteY5" fmla="*/ 479108 h 901128"/>
                <a:gd name="connsiteX6" fmla="*/ 164719 w 639318"/>
                <a:gd name="connsiteY6" fmla="*/ 19939 h 901128"/>
                <a:gd name="connsiteX7" fmla="*/ 156718 w 639318"/>
                <a:gd name="connsiteY7" fmla="*/ 0 h 901128"/>
                <a:gd name="connsiteX8" fmla="*/ 639318 w 639318"/>
                <a:gd name="connsiteY8" fmla="*/ 0 h 901128"/>
                <a:gd name="connsiteX9" fmla="*/ 639318 w 639318"/>
                <a:gd name="connsiteY9" fmla="*/ 901128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318" h="901128">
                  <a:moveTo>
                    <a:pt x="639318" y="901128"/>
                  </a:moveTo>
                  <a:cubicBezTo>
                    <a:pt x="424688" y="901128"/>
                    <a:pt x="213233" y="901128"/>
                    <a:pt x="0" y="901128"/>
                  </a:cubicBezTo>
                  <a:cubicBezTo>
                    <a:pt x="0" y="773430"/>
                    <a:pt x="0" y="646303"/>
                    <a:pt x="0" y="517335"/>
                  </a:cubicBezTo>
                  <a:cubicBezTo>
                    <a:pt x="39497" y="517335"/>
                    <a:pt x="79185" y="516700"/>
                    <a:pt x="118555" y="517525"/>
                  </a:cubicBezTo>
                  <a:cubicBezTo>
                    <a:pt x="152654" y="518224"/>
                    <a:pt x="161099" y="511429"/>
                    <a:pt x="164148" y="503872"/>
                  </a:cubicBezTo>
                  <a:cubicBezTo>
                    <a:pt x="167386" y="495745"/>
                    <a:pt x="165037" y="487363"/>
                    <a:pt x="165037" y="479108"/>
                  </a:cubicBezTo>
                  <a:cubicBezTo>
                    <a:pt x="165037" y="326073"/>
                    <a:pt x="165164" y="173038"/>
                    <a:pt x="164719" y="19939"/>
                  </a:cubicBezTo>
                  <a:cubicBezTo>
                    <a:pt x="164719" y="13589"/>
                    <a:pt x="159766" y="7239"/>
                    <a:pt x="156718" y="0"/>
                  </a:cubicBezTo>
                  <a:cubicBezTo>
                    <a:pt x="314071" y="0"/>
                    <a:pt x="475742" y="0"/>
                    <a:pt x="639318" y="0"/>
                  </a:cubicBezTo>
                  <a:cubicBezTo>
                    <a:pt x="639318" y="300292"/>
                    <a:pt x="639318" y="600393"/>
                    <a:pt x="639318" y="90112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16">
              <a:extLst>
                <a:ext uri="{FF2B5EF4-FFF2-40B4-BE49-F238E27FC236}">
                  <a16:creationId xmlns:a16="http://schemas.microsoft.com/office/drawing/2014/main" id="{AD58EC13-F5C1-4E26-925C-81090237F6CA}"/>
                </a:ext>
              </a:extLst>
            </p:cNvPr>
            <p:cNvSpPr/>
            <p:nvPr/>
          </p:nvSpPr>
          <p:spPr>
            <a:xfrm>
              <a:off x="11533187" y="5950013"/>
              <a:ext cx="636905" cy="901255"/>
            </a:xfrm>
            <a:custGeom>
              <a:avLst/>
              <a:gdLst>
                <a:gd name="connsiteX0" fmla="*/ 636905 w 636905"/>
                <a:gd name="connsiteY0" fmla="*/ 901256 h 901255"/>
                <a:gd name="connsiteX1" fmla="*/ 0 w 636905"/>
                <a:gd name="connsiteY1" fmla="*/ 901256 h 901255"/>
                <a:gd name="connsiteX2" fmla="*/ 0 w 636905"/>
                <a:gd name="connsiteY2" fmla="*/ 517144 h 901255"/>
                <a:gd name="connsiteX3" fmla="*/ 118110 w 636905"/>
                <a:gd name="connsiteY3" fmla="*/ 517398 h 901255"/>
                <a:gd name="connsiteX4" fmla="*/ 163385 w 636905"/>
                <a:gd name="connsiteY4" fmla="*/ 504508 h 901255"/>
                <a:gd name="connsiteX5" fmla="*/ 163894 w 636905"/>
                <a:gd name="connsiteY5" fmla="*/ 497332 h 901255"/>
                <a:gd name="connsiteX6" fmla="*/ 163576 w 636905"/>
                <a:gd name="connsiteY6" fmla="*/ 18606 h 901255"/>
                <a:gd name="connsiteX7" fmla="*/ 155131 w 636905"/>
                <a:gd name="connsiteY7" fmla="*/ 0 h 901255"/>
                <a:gd name="connsiteX8" fmla="*/ 636905 w 636905"/>
                <a:gd name="connsiteY8" fmla="*/ 0 h 901255"/>
                <a:gd name="connsiteX9" fmla="*/ 636905 w 636905"/>
                <a:gd name="connsiteY9" fmla="*/ 901256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905" h="901255">
                  <a:moveTo>
                    <a:pt x="636905" y="901256"/>
                  </a:moveTo>
                  <a:cubicBezTo>
                    <a:pt x="423799" y="901256"/>
                    <a:pt x="213233" y="901256"/>
                    <a:pt x="0" y="901256"/>
                  </a:cubicBezTo>
                  <a:cubicBezTo>
                    <a:pt x="0" y="773684"/>
                    <a:pt x="0" y="646303"/>
                    <a:pt x="0" y="517144"/>
                  </a:cubicBezTo>
                  <a:cubicBezTo>
                    <a:pt x="38989" y="517144"/>
                    <a:pt x="78804" y="516382"/>
                    <a:pt x="118110" y="517398"/>
                  </a:cubicBezTo>
                  <a:cubicBezTo>
                    <a:pt x="151765" y="518287"/>
                    <a:pt x="154305" y="510540"/>
                    <a:pt x="163385" y="504508"/>
                  </a:cubicBezTo>
                  <a:cubicBezTo>
                    <a:pt x="166370" y="502539"/>
                    <a:pt x="163894" y="499745"/>
                    <a:pt x="163894" y="497332"/>
                  </a:cubicBezTo>
                  <a:cubicBezTo>
                    <a:pt x="163894" y="337757"/>
                    <a:pt x="164020" y="178181"/>
                    <a:pt x="163576" y="18606"/>
                  </a:cubicBezTo>
                  <a:cubicBezTo>
                    <a:pt x="163576" y="12700"/>
                    <a:pt x="158369" y="6794"/>
                    <a:pt x="155131" y="0"/>
                  </a:cubicBezTo>
                  <a:cubicBezTo>
                    <a:pt x="311531" y="0"/>
                    <a:pt x="473202" y="0"/>
                    <a:pt x="636905" y="0"/>
                  </a:cubicBezTo>
                  <a:cubicBezTo>
                    <a:pt x="636905" y="300101"/>
                    <a:pt x="636905" y="600139"/>
                    <a:pt x="636905" y="90125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16">
              <a:extLst>
                <a:ext uri="{FF2B5EF4-FFF2-40B4-BE49-F238E27FC236}">
                  <a16:creationId xmlns:a16="http://schemas.microsoft.com/office/drawing/2014/main" id="{A42ED32B-F9BF-467E-A1B0-FF3C4F8FBD31}"/>
                </a:ext>
              </a:extLst>
            </p:cNvPr>
            <p:cNvSpPr/>
            <p:nvPr/>
          </p:nvSpPr>
          <p:spPr>
            <a:xfrm>
              <a:off x="6806755" y="5949695"/>
              <a:ext cx="629411" cy="901065"/>
            </a:xfrm>
            <a:custGeom>
              <a:avLst/>
              <a:gdLst>
                <a:gd name="connsiteX0" fmla="*/ 0 w 629411"/>
                <a:gd name="connsiteY0" fmla="*/ 517525 h 901065"/>
                <a:gd name="connsiteX1" fmla="*/ 153606 w 629411"/>
                <a:gd name="connsiteY1" fmla="*/ 517525 h 901065"/>
                <a:gd name="connsiteX2" fmla="*/ 153606 w 629411"/>
                <a:gd name="connsiteY2" fmla="*/ 0 h 901065"/>
                <a:gd name="connsiteX3" fmla="*/ 629412 w 629411"/>
                <a:gd name="connsiteY3" fmla="*/ 0 h 901065"/>
                <a:gd name="connsiteX4" fmla="*/ 629412 w 629411"/>
                <a:gd name="connsiteY4" fmla="*/ 901065 h 901065"/>
                <a:gd name="connsiteX5" fmla="*/ 63 w 629411"/>
                <a:gd name="connsiteY5" fmla="*/ 901065 h 901065"/>
                <a:gd name="connsiteX6" fmla="*/ 0 w 629411"/>
                <a:gd name="connsiteY6" fmla="*/ 517525 h 90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411" h="901065">
                  <a:moveTo>
                    <a:pt x="0" y="517525"/>
                  </a:moveTo>
                  <a:cubicBezTo>
                    <a:pt x="51815" y="517525"/>
                    <a:pt x="101790" y="517525"/>
                    <a:pt x="153606" y="517525"/>
                  </a:cubicBezTo>
                  <a:cubicBezTo>
                    <a:pt x="153606" y="344805"/>
                    <a:pt x="153606" y="172847"/>
                    <a:pt x="153606" y="0"/>
                  </a:cubicBezTo>
                  <a:cubicBezTo>
                    <a:pt x="309625" y="0"/>
                    <a:pt x="468375" y="0"/>
                    <a:pt x="629412" y="0"/>
                  </a:cubicBezTo>
                  <a:cubicBezTo>
                    <a:pt x="629412" y="299974"/>
                    <a:pt x="629412" y="600139"/>
                    <a:pt x="629412" y="901065"/>
                  </a:cubicBezTo>
                  <a:cubicBezTo>
                    <a:pt x="421005" y="901065"/>
                    <a:pt x="211963" y="901065"/>
                    <a:pt x="63" y="901065"/>
                  </a:cubicBezTo>
                  <a:cubicBezTo>
                    <a:pt x="0" y="773938"/>
                    <a:pt x="0" y="646557"/>
                    <a:pt x="0" y="517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16">
              <a:extLst>
                <a:ext uri="{FF2B5EF4-FFF2-40B4-BE49-F238E27FC236}">
                  <a16:creationId xmlns:a16="http://schemas.microsoft.com/office/drawing/2014/main" id="{8029FE67-8D3A-400C-AC99-01AD8B7EE330}"/>
                </a:ext>
              </a:extLst>
            </p:cNvPr>
            <p:cNvSpPr/>
            <p:nvPr/>
          </p:nvSpPr>
          <p:spPr>
            <a:xfrm>
              <a:off x="8825166" y="5949378"/>
              <a:ext cx="632586" cy="901509"/>
            </a:xfrm>
            <a:custGeom>
              <a:avLst/>
              <a:gdLst>
                <a:gd name="connsiteX0" fmla="*/ 0 w 632586"/>
                <a:gd name="connsiteY0" fmla="*/ 517970 h 901509"/>
                <a:gd name="connsiteX1" fmla="*/ 154177 w 632586"/>
                <a:gd name="connsiteY1" fmla="*/ 517970 h 901509"/>
                <a:gd name="connsiteX2" fmla="*/ 165862 w 632586"/>
                <a:gd name="connsiteY2" fmla="*/ 478536 h 901509"/>
                <a:gd name="connsiteX3" fmla="*/ 166179 w 632586"/>
                <a:gd name="connsiteY3" fmla="*/ 13081 h 901509"/>
                <a:gd name="connsiteX4" fmla="*/ 160401 w 632586"/>
                <a:gd name="connsiteY4" fmla="*/ 0 h 901509"/>
                <a:gd name="connsiteX5" fmla="*/ 632587 w 632586"/>
                <a:gd name="connsiteY5" fmla="*/ 0 h 901509"/>
                <a:gd name="connsiteX6" fmla="*/ 632587 w 632586"/>
                <a:gd name="connsiteY6" fmla="*/ 901510 h 901509"/>
                <a:gd name="connsiteX7" fmla="*/ 64 w 632586"/>
                <a:gd name="connsiteY7" fmla="*/ 901510 h 901509"/>
                <a:gd name="connsiteX8" fmla="*/ 0 w 632586"/>
                <a:gd name="connsiteY8" fmla="*/ 517970 h 90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586" h="901509">
                  <a:moveTo>
                    <a:pt x="0" y="517970"/>
                  </a:moveTo>
                  <a:cubicBezTo>
                    <a:pt x="49402" y="517970"/>
                    <a:pt x="97027" y="517970"/>
                    <a:pt x="154177" y="517970"/>
                  </a:cubicBezTo>
                  <a:cubicBezTo>
                    <a:pt x="158369" y="504508"/>
                    <a:pt x="165798" y="491490"/>
                    <a:pt x="165862" y="478536"/>
                  </a:cubicBezTo>
                  <a:cubicBezTo>
                    <a:pt x="166688" y="323406"/>
                    <a:pt x="166433" y="168275"/>
                    <a:pt x="166179" y="13081"/>
                  </a:cubicBezTo>
                  <a:cubicBezTo>
                    <a:pt x="166179" y="8763"/>
                    <a:pt x="162433" y="4445"/>
                    <a:pt x="160401" y="0"/>
                  </a:cubicBezTo>
                  <a:cubicBezTo>
                    <a:pt x="313944" y="0"/>
                    <a:pt x="472059" y="0"/>
                    <a:pt x="632587" y="0"/>
                  </a:cubicBezTo>
                  <a:cubicBezTo>
                    <a:pt x="632587" y="300546"/>
                    <a:pt x="632587" y="600647"/>
                    <a:pt x="632587" y="901510"/>
                  </a:cubicBezTo>
                  <a:cubicBezTo>
                    <a:pt x="422973" y="901510"/>
                    <a:pt x="212725" y="901510"/>
                    <a:pt x="64" y="901510"/>
                  </a:cubicBezTo>
                  <a:cubicBezTo>
                    <a:pt x="0" y="774256"/>
                    <a:pt x="0" y="646811"/>
                    <a:pt x="0" y="51797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16">
              <a:extLst>
                <a:ext uri="{FF2B5EF4-FFF2-40B4-BE49-F238E27FC236}">
                  <a16:creationId xmlns:a16="http://schemas.microsoft.com/office/drawing/2014/main" id="{FB67ED26-1098-4134-B430-237123B471B4}"/>
                </a:ext>
              </a:extLst>
            </p:cNvPr>
            <p:cNvSpPr/>
            <p:nvPr/>
          </p:nvSpPr>
          <p:spPr>
            <a:xfrm>
              <a:off x="4098797" y="5949442"/>
              <a:ext cx="633222" cy="901763"/>
            </a:xfrm>
            <a:custGeom>
              <a:avLst/>
              <a:gdLst>
                <a:gd name="connsiteX0" fmla="*/ 633222 w 633222"/>
                <a:gd name="connsiteY0" fmla="*/ 901763 h 901763"/>
                <a:gd name="connsiteX1" fmla="*/ 0 w 633222"/>
                <a:gd name="connsiteY1" fmla="*/ 901763 h 901763"/>
                <a:gd name="connsiteX2" fmla="*/ 0 w 633222"/>
                <a:gd name="connsiteY2" fmla="*/ 517715 h 901763"/>
                <a:gd name="connsiteX3" fmla="*/ 146177 w 633222"/>
                <a:gd name="connsiteY3" fmla="*/ 517715 h 901763"/>
                <a:gd name="connsiteX4" fmla="*/ 171323 w 633222"/>
                <a:gd name="connsiteY4" fmla="*/ 424561 h 901763"/>
                <a:gd name="connsiteX5" fmla="*/ 172657 w 633222"/>
                <a:gd name="connsiteY5" fmla="*/ 13906 h 901763"/>
                <a:gd name="connsiteX6" fmla="*/ 172657 w 633222"/>
                <a:gd name="connsiteY6" fmla="*/ 0 h 901763"/>
                <a:gd name="connsiteX7" fmla="*/ 633222 w 633222"/>
                <a:gd name="connsiteY7" fmla="*/ 0 h 901763"/>
                <a:gd name="connsiteX8" fmla="*/ 633222 w 633222"/>
                <a:gd name="connsiteY8" fmla="*/ 901763 h 9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222" h="901763">
                  <a:moveTo>
                    <a:pt x="633222" y="901763"/>
                  </a:moveTo>
                  <a:cubicBezTo>
                    <a:pt x="420688" y="901763"/>
                    <a:pt x="211392" y="901763"/>
                    <a:pt x="0" y="901763"/>
                  </a:cubicBezTo>
                  <a:cubicBezTo>
                    <a:pt x="0" y="773938"/>
                    <a:pt x="0" y="646494"/>
                    <a:pt x="0" y="517715"/>
                  </a:cubicBezTo>
                  <a:cubicBezTo>
                    <a:pt x="49657" y="517715"/>
                    <a:pt x="99060" y="517715"/>
                    <a:pt x="146177" y="517715"/>
                  </a:cubicBezTo>
                  <a:cubicBezTo>
                    <a:pt x="195834" y="486728"/>
                    <a:pt x="170624" y="455168"/>
                    <a:pt x="171323" y="424561"/>
                  </a:cubicBezTo>
                  <a:cubicBezTo>
                    <a:pt x="174371" y="287655"/>
                    <a:pt x="172657" y="150749"/>
                    <a:pt x="172657" y="13906"/>
                  </a:cubicBezTo>
                  <a:cubicBezTo>
                    <a:pt x="172657" y="9462"/>
                    <a:pt x="172657" y="5017"/>
                    <a:pt x="172657" y="0"/>
                  </a:cubicBezTo>
                  <a:cubicBezTo>
                    <a:pt x="325057" y="0"/>
                    <a:pt x="478282" y="0"/>
                    <a:pt x="633222" y="0"/>
                  </a:cubicBezTo>
                  <a:cubicBezTo>
                    <a:pt x="633222" y="300609"/>
                    <a:pt x="633222" y="600710"/>
                    <a:pt x="633222" y="90176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16">
              <a:extLst>
                <a:ext uri="{FF2B5EF4-FFF2-40B4-BE49-F238E27FC236}">
                  <a16:creationId xmlns:a16="http://schemas.microsoft.com/office/drawing/2014/main" id="{5A3F72E8-D4F0-4390-93BE-CFDBD7473DE2}"/>
                </a:ext>
              </a:extLst>
            </p:cNvPr>
            <p:cNvSpPr/>
            <p:nvPr/>
          </p:nvSpPr>
          <p:spPr>
            <a:xfrm>
              <a:off x="1379474" y="5949886"/>
              <a:ext cx="647318" cy="901064"/>
            </a:xfrm>
            <a:custGeom>
              <a:avLst/>
              <a:gdLst>
                <a:gd name="connsiteX0" fmla="*/ 487426 w 647318"/>
                <a:gd name="connsiteY0" fmla="*/ 517208 h 901064"/>
                <a:gd name="connsiteX1" fmla="*/ 647319 w 647318"/>
                <a:gd name="connsiteY1" fmla="*/ 517208 h 901064"/>
                <a:gd name="connsiteX2" fmla="*/ 647319 w 647318"/>
                <a:gd name="connsiteY2" fmla="*/ 901065 h 901064"/>
                <a:gd name="connsiteX3" fmla="*/ 0 w 647318"/>
                <a:gd name="connsiteY3" fmla="*/ 901065 h 901064"/>
                <a:gd name="connsiteX4" fmla="*/ 0 w 647318"/>
                <a:gd name="connsiteY4" fmla="*/ 518351 h 901064"/>
                <a:gd name="connsiteX5" fmla="*/ 151574 w 647318"/>
                <a:gd name="connsiteY5" fmla="*/ 518351 h 901064"/>
                <a:gd name="connsiteX6" fmla="*/ 161607 w 647318"/>
                <a:gd name="connsiteY6" fmla="*/ 497522 h 901064"/>
                <a:gd name="connsiteX7" fmla="*/ 161861 w 647318"/>
                <a:gd name="connsiteY7" fmla="*/ 22860 h 901064"/>
                <a:gd name="connsiteX8" fmla="*/ 157480 w 647318"/>
                <a:gd name="connsiteY8" fmla="*/ 0 h 901064"/>
                <a:gd name="connsiteX9" fmla="*/ 487490 w 647318"/>
                <a:gd name="connsiteY9" fmla="*/ 0 h 901064"/>
                <a:gd name="connsiteX10" fmla="*/ 487426 w 647318"/>
                <a:gd name="connsiteY10" fmla="*/ 517208 h 90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318" h="901064">
                  <a:moveTo>
                    <a:pt x="487426" y="517208"/>
                  </a:moveTo>
                  <a:cubicBezTo>
                    <a:pt x="543496" y="517208"/>
                    <a:pt x="594360" y="517208"/>
                    <a:pt x="647319" y="517208"/>
                  </a:cubicBezTo>
                  <a:cubicBezTo>
                    <a:pt x="647319" y="645541"/>
                    <a:pt x="647319" y="772986"/>
                    <a:pt x="647319" y="901065"/>
                  </a:cubicBezTo>
                  <a:cubicBezTo>
                    <a:pt x="432371" y="901065"/>
                    <a:pt x="217678" y="901065"/>
                    <a:pt x="0" y="901065"/>
                  </a:cubicBezTo>
                  <a:cubicBezTo>
                    <a:pt x="0" y="773811"/>
                    <a:pt x="0" y="646430"/>
                    <a:pt x="0" y="518351"/>
                  </a:cubicBezTo>
                  <a:cubicBezTo>
                    <a:pt x="49085" y="518351"/>
                    <a:pt x="97853" y="518351"/>
                    <a:pt x="151574" y="518351"/>
                  </a:cubicBezTo>
                  <a:cubicBezTo>
                    <a:pt x="155194" y="511112"/>
                    <a:pt x="161544" y="504317"/>
                    <a:pt x="161607" y="497522"/>
                  </a:cubicBezTo>
                  <a:cubicBezTo>
                    <a:pt x="162179" y="339281"/>
                    <a:pt x="162116" y="181102"/>
                    <a:pt x="161861" y="22860"/>
                  </a:cubicBezTo>
                  <a:cubicBezTo>
                    <a:pt x="161861" y="15494"/>
                    <a:pt x="159067" y="8065"/>
                    <a:pt x="157480" y="0"/>
                  </a:cubicBezTo>
                  <a:cubicBezTo>
                    <a:pt x="264859" y="0"/>
                    <a:pt x="374650" y="0"/>
                    <a:pt x="487490" y="0"/>
                  </a:cubicBezTo>
                  <a:cubicBezTo>
                    <a:pt x="487426" y="171895"/>
                    <a:pt x="487426" y="343726"/>
                    <a:pt x="487426" y="51720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16">
              <a:extLst>
                <a:ext uri="{FF2B5EF4-FFF2-40B4-BE49-F238E27FC236}">
                  <a16:creationId xmlns:a16="http://schemas.microsoft.com/office/drawing/2014/main" id="{3516351A-8607-4DA5-B582-C1CDDA7BAD5E}"/>
                </a:ext>
              </a:extLst>
            </p:cNvPr>
            <p:cNvSpPr/>
            <p:nvPr/>
          </p:nvSpPr>
          <p:spPr>
            <a:xfrm>
              <a:off x="10846371" y="5949823"/>
              <a:ext cx="646810" cy="901191"/>
            </a:xfrm>
            <a:custGeom>
              <a:avLst/>
              <a:gdLst>
                <a:gd name="connsiteX0" fmla="*/ 486791 w 646810"/>
                <a:gd name="connsiteY0" fmla="*/ 517334 h 901191"/>
                <a:gd name="connsiteX1" fmla="*/ 646811 w 646810"/>
                <a:gd name="connsiteY1" fmla="*/ 517334 h 901191"/>
                <a:gd name="connsiteX2" fmla="*/ 646811 w 646810"/>
                <a:gd name="connsiteY2" fmla="*/ 901192 h 901191"/>
                <a:gd name="connsiteX3" fmla="*/ 0 w 646810"/>
                <a:gd name="connsiteY3" fmla="*/ 901192 h 901191"/>
                <a:gd name="connsiteX4" fmla="*/ 0 w 646810"/>
                <a:gd name="connsiteY4" fmla="*/ 518223 h 901191"/>
                <a:gd name="connsiteX5" fmla="*/ 153860 w 646810"/>
                <a:gd name="connsiteY5" fmla="*/ 518223 h 901191"/>
                <a:gd name="connsiteX6" fmla="*/ 162497 w 646810"/>
                <a:gd name="connsiteY6" fmla="*/ 492125 h 901191"/>
                <a:gd name="connsiteX7" fmla="*/ 162497 w 646810"/>
                <a:gd name="connsiteY7" fmla="*/ 18415 h 901191"/>
                <a:gd name="connsiteX8" fmla="*/ 155956 w 646810"/>
                <a:gd name="connsiteY8" fmla="*/ 0 h 901191"/>
                <a:gd name="connsiteX9" fmla="*/ 486918 w 646810"/>
                <a:gd name="connsiteY9" fmla="*/ 0 h 901191"/>
                <a:gd name="connsiteX10" fmla="*/ 486791 w 646810"/>
                <a:gd name="connsiteY10" fmla="*/ 517334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810" h="901191">
                  <a:moveTo>
                    <a:pt x="486791" y="517334"/>
                  </a:moveTo>
                  <a:cubicBezTo>
                    <a:pt x="543052" y="517334"/>
                    <a:pt x="593916" y="517334"/>
                    <a:pt x="646811" y="517334"/>
                  </a:cubicBezTo>
                  <a:cubicBezTo>
                    <a:pt x="646811" y="645732"/>
                    <a:pt x="646811" y="773113"/>
                    <a:pt x="646811" y="901192"/>
                  </a:cubicBezTo>
                  <a:cubicBezTo>
                    <a:pt x="431673" y="901192"/>
                    <a:pt x="216980" y="901192"/>
                    <a:pt x="0" y="901192"/>
                  </a:cubicBezTo>
                  <a:cubicBezTo>
                    <a:pt x="0" y="773684"/>
                    <a:pt x="0" y="646303"/>
                    <a:pt x="0" y="518223"/>
                  </a:cubicBezTo>
                  <a:cubicBezTo>
                    <a:pt x="50038" y="518223"/>
                    <a:pt x="98806" y="518223"/>
                    <a:pt x="153860" y="518223"/>
                  </a:cubicBezTo>
                  <a:cubicBezTo>
                    <a:pt x="156973" y="509207"/>
                    <a:pt x="162434" y="500634"/>
                    <a:pt x="162497" y="492125"/>
                  </a:cubicBezTo>
                  <a:cubicBezTo>
                    <a:pt x="162941" y="334201"/>
                    <a:pt x="162878" y="176340"/>
                    <a:pt x="162497" y="18415"/>
                  </a:cubicBezTo>
                  <a:cubicBezTo>
                    <a:pt x="162497" y="12510"/>
                    <a:pt x="158369" y="6604"/>
                    <a:pt x="155956" y="0"/>
                  </a:cubicBezTo>
                  <a:cubicBezTo>
                    <a:pt x="264605" y="0"/>
                    <a:pt x="374206" y="0"/>
                    <a:pt x="486918" y="0"/>
                  </a:cubicBezTo>
                  <a:cubicBezTo>
                    <a:pt x="486791" y="171958"/>
                    <a:pt x="486791" y="343853"/>
                    <a:pt x="486791" y="51733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16">
              <a:extLst>
                <a:ext uri="{FF2B5EF4-FFF2-40B4-BE49-F238E27FC236}">
                  <a16:creationId xmlns:a16="http://schemas.microsoft.com/office/drawing/2014/main" id="{2A558914-7F45-4742-89E3-888BF86F0D5B}"/>
                </a:ext>
              </a:extLst>
            </p:cNvPr>
            <p:cNvSpPr/>
            <p:nvPr/>
          </p:nvSpPr>
          <p:spPr>
            <a:xfrm>
              <a:off x="6120765" y="5949632"/>
              <a:ext cx="645794" cy="901255"/>
            </a:xfrm>
            <a:custGeom>
              <a:avLst/>
              <a:gdLst>
                <a:gd name="connsiteX0" fmla="*/ 0 w 645794"/>
                <a:gd name="connsiteY0" fmla="*/ 520954 h 901255"/>
                <a:gd name="connsiteX1" fmla="*/ 167005 w 645794"/>
                <a:gd name="connsiteY1" fmla="*/ 520954 h 901255"/>
                <a:gd name="connsiteX2" fmla="*/ 167005 w 645794"/>
                <a:gd name="connsiteY2" fmla="*/ 508318 h 901255"/>
                <a:gd name="connsiteX3" fmla="*/ 166307 w 645794"/>
                <a:gd name="connsiteY3" fmla="*/ 27559 h 901255"/>
                <a:gd name="connsiteX4" fmla="*/ 148907 w 645794"/>
                <a:gd name="connsiteY4" fmla="*/ 0 h 901255"/>
                <a:gd name="connsiteX5" fmla="*/ 487299 w 645794"/>
                <a:gd name="connsiteY5" fmla="*/ 0 h 901255"/>
                <a:gd name="connsiteX6" fmla="*/ 487299 w 645794"/>
                <a:gd name="connsiteY6" fmla="*/ 517462 h 901255"/>
                <a:gd name="connsiteX7" fmla="*/ 645795 w 645794"/>
                <a:gd name="connsiteY7" fmla="*/ 517462 h 901255"/>
                <a:gd name="connsiteX8" fmla="*/ 645795 w 645794"/>
                <a:gd name="connsiteY8" fmla="*/ 901256 h 901255"/>
                <a:gd name="connsiteX9" fmla="*/ 0 w 645794"/>
                <a:gd name="connsiteY9" fmla="*/ 901256 h 901255"/>
                <a:gd name="connsiteX10" fmla="*/ 0 w 645794"/>
                <a:gd name="connsiteY10" fmla="*/ 520954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5794" h="901255">
                  <a:moveTo>
                    <a:pt x="0" y="520954"/>
                  </a:moveTo>
                  <a:cubicBezTo>
                    <a:pt x="55372" y="520954"/>
                    <a:pt x="108648" y="520954"/>
                    <a:pt x="167005" y="520954"/>
                  </a:cubicBezTo>
                  <a:cubicBezTo>
                    <a:pt x="167005" y="516255"/>
                    <a:pt x="167005" y="512255"/>
                    <a:pt x="167005" y="508318"/>
                  </a:cubicBezTo>
                  <a:cubicBezTo>
                    <a:pt x="167005" y="348044"/>
                    <a:pt x="167322" y="187770"/>
                    <a:pt x="166307" y="27559"/>
                  </a:cubicBezTo>
                  <a:cubicBezTo>
                    <a:pt x="166243" y="18733"/>
                    <a:pt x="155384" y="9843"/>
                    <a:pt x="148907" y="0"/>
                  </a:cubicBezTo>
                  <a:cubicBezTo>
                    <a:pt x="264351" y="0"/>
                    <a:pt x="374078" y="0"/>
                    <a:pt x="487299" y="0"/>
                  </a:cubicBezTo>
                  <a:cubicBezTo>
                    <a:pt x="487299" y="172466"/>
                    <a:pt x="487299" y="344551"/>
                    <a:pt x="487299" y="517462"/>
                  </a:cubicBezTo>
                  <a:cubicBezTo>
                    <a:pt x="541718" y="517462"/>
                    <a:pt x="592582" y="517462"/>
                    <a:pt x="645795" y="517462"/>
                  </a:cubicBezTo>
                  <a:cubicBezTo>
                    <a:pt x="645795" y="645732"/>
                    <a:pt x="645795" y="773113"/>
                    <a:pt x="645795" y="901256"/>
                  </a:cubicBezTo>
                  <a:cubicBezTo>
                    <a:pt x="431736" y="901256"/>
                    <a:pt x="217107" y="901256"/>
                    <a:pt x="0" y="901256"/>
                  </a:cubicBezTo>
                  <a:cubicBezTo>
                    <a:pt x="0" y="775018"/>
                    <a:pt x="0" y="648653"/>
                    <a:pt x="0" y="52095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16">
              <a:extLst>
                <a:ext uri="{FF2B5EF4-FFF2-40B4-BE49-F238E27FC236}">
                  <a16:creationId xmlns:a16="http://schemas.microsoft.com/office/drawing/2014/main" id="{5B952431-C94C-4D87-AFF6-0D07904F445A}"/>
                </a:ext>
              </a:extLst>
            </p:cNvPr>
            <p:cNvSpPr/>
            <p:nvPr/>
          </p:nvSpPr>
          <p:spPr>
            <a:xfrm>
              <a:off x="3415157" y="5949442"/>
              <a:ext cx="641477" cy="901446"/>
            </a:xfrm>
            <a:custGeom>
              <a:avLst/>
              <a:gdLst>
                <a:gd name="connsiteX0" fmla="*/ 166815 w 641477"/>
                <a:gd name="connsiteY0" fmla="*/ 0 h 901446"/>
                <a:gd name="connsiteX1" fmla="*/ 483426 w 641477"/>
                <a:gd name="connsiteY1" fmla="*/ 0 h 901446"/>
                <a:gd name="connsiteX2" fmla="*/ 483426 w 641477"/>
                <a:gd name="connsiteY2" fmla="*/ 517271 h 901446"/>
                <a:gd name="connsiteX3" fmla="*/ 641477 w 641477"/>
                <a:gd name="connsiteY3" fmla="*/ 517271 h 901446"/>
                <a:gd name="connsiteX4" fmla="*/ 641477 w 641477"/>
                <a:gd name="connsiteY4" fmla="*/ 901446 h 901446"/>
                <a:gd name="connsiteX5" fmla="*/ 0 w 641477"/>
                <a:gd name="connsiteY5" fmla="*/ 901446 h 901446"/>
                <a:gd name="connsiteX6" fmla="*/ 0 w 641477"/>
                <a:gd name="connsiteY6" fmla="*/ 518414 h 901446"/>
                <a:gd name="connsiteX7" fmla="*/ 158369 w 641477"/>
                <a:gd name="connsiteY7" fmla="*/ 518414 h 901446"/>
                <a:gd name="connsiteX8" fmla="*/ 166497 w 641477"/>
                <a:gd name="connsiteY8" fmla="*/ 490347 h 901446"/>
                <a:gd name="connsiteX9" fmla="*/ 166815 w 641477"/>
                <a:gd name="connsiteY9" fmla="*/ 0 h 90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1477" h="901446">
                  <a:moveTo>
                    <a:pt x="166815" y="0"/>
                  </a:moveTo>
                  <a:cubicBezTo>
                    <a:pt x="272605" y="0"/>
                    <a:pt x="375920" y="0"/>
                    <a:pt x="483426" y="0"/>
                  </a:cubicBezTo>
                  <a:cubicBezTo>
                    <a:pt x="483426" y="172022"/>
                    <a:pt x="483426" y="344107"/>
                    <a:pt x="483426" y="517271"/>
                  </a:cubicBezTo>
                  <a:cubicBezTo>
                    <a:pt x="538035" y="517271"/>
                    <a:pt x="588709" y="517271"/>
                    <a:pt x="641477" y="517271"/>
                  </a:cubicBezTo>
                  <a:cubicBezTo>
                    <a:pt x="641477" y="645859"/>
                    <a:pt x="641477" y="773303"/>
                    <a:pt x="641477" y="901446"/>
                  </a:cubicBezTo>
                  <a:cubicBezTo>
                    <a:pt x="428371" y="901446"/>
                    <a:pt x="215011" y="901446"/>
                    <a:pt x="0" y="901446"/>
                  </a:cubicBezTo>
                  <a:cubicBezTo>
                    <a:pt x="0" y="773875"/>
                    <a:pt x="0" y="646748"/>
                    <a:pt x="0" y="518414"/>
                  </a:cubicBezTo>
                  <a:cubicBezTo>
                    <a:pt x="51435" y="518414"/>
                    <a:pt x="103124" y="518414"/>
                    <a:pt x="158369" y="518414"/>
                  </a:cubicBezTo>
                  <a:cubicBezTo>
                    <a:pt x="161417" y="508318"/>
                    <a:pt x="166434" y="499364"/>
                    <a:pt x="166497" y="490347"/>
                  </a:cubicBezTo>
                  <a:cubicBezTo>
                    <a:pt x="166941" y="327279"/>
                    <a:pt x="166815" y="164275"/>
                    <a:pt x="166815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16">
              <a:extLst>
                <a:ext uri="{FF2B5EF4-FFF2-40B4-BE49-F238E27FC236}">
                  <a16:creationId xmlns:a16="http://schemas.microsoft.com/office/drawing/2014/main" id="{C5221A5C-15A3-4607-9069-A1207776B4DE}"/>
                </a:ext>
              </a:extLst>
            </p:cNvPr>
            <p:cNvSpPr/>
            <p:nvPr/>
          </p:nvSpPr>
          <p:spPr>
            <a:xfrm>
              <a:off x="8141017" y="5949886"/>
              <a:ext cx="641222" cy="901255"/>
            </a:xfrm>
            <a:custGeom>
              <a:avLst/>
              <a:gdLst>
                <a:gd name="connsiteX0" fmla="*/ 641223 w 641222"/>
                <a:gd name="connsiteY0" fmla="*/ 901256 h 901255"/>
                <a:gd name="connsiteX1" fmla="*/ 0 w 641222"/>
                <a:gd name="connsiteY1" fmla="*/ 901256 h 901255"/>
                <a:gd name="connsiteX2" fmla="*/ 0 w 641222"/>
                <a:gd name="connsiteY2" fmla="*/ 517589 h 901255"/>
                <a:gd name="connsiteX3" fmla="*/ 128270 w 641222"/>
                <a:gd name="connsiteY3" fmla="*/ 517589 h 901255"/>
                <a:gd name="connsiteX4" fmla="*/ 180594 w 641222"/>
                <a:gd name="connsiteY4" fmla="*/ 502095 h 901255"/>
                <a:gd name="connsiteX5" fmla="*/ 179832 w 641222"/>
                <a:gd name="connsiteY5" fmla="*/ 17082 h 901255"/>
                <a:gd name="connsiteX6" fmla="*/ 160845 w 641222"/>
                <a:gd name="connsiteY6" fmla="*/ 0 h 901255"/>
                <a:gd name="connsiteX7" fmla="*/ 485394 w 641222"/>
                <a:gd name="connsiteY7" fmla="*/ 0 h 901255"/>
                <a:gd name="connsiteX8" fmla="*/ 485394 w 641222"/>
                <a:gd name="connsiteY8" fmla="*/ 517144 h 901255"/>
                <a:gd name="connsiteX9" fmla="*/ 641223 w 641222"/>
                <a:gd name="connsiteY9" fmla="*/ 517144 h 901255"/>
                <a:gd name="connsiteX10" fmla="*/ 641223 w 641222"/>
                <a:gd name="connsiteY10" fmla="*/ 901256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1222" h="901255">
                  <a:moveTo>
                    <a:pt x="641223" y="901256"/>
                  </a:moveTo>
                  <a:cubicBezTo>
                    <a:pt x="426910" y="901256"/>
                    <a:pt x="214376" y="901256"/>
                    <a:pt x="0" y="901256"/>
                  </a:cubicBezTo>
                  <a:cubicBezTo>
                    <a:pt x="0" y="773621"/>
                    <a:pt x="0" y="646430"/>
                    <a:pt x="0" y="517589"/>
                  </a:cubicBezTo>
                  <a:cubicBezTo>
                    <a:pt x="42354" y="517589"/>
                    <a:pt x="85344" y="517589"/>
                    <a:pt x="128270" y="517589"/>
                  </a:cubicBezTo>
                  <a:cubicBezTo>
                    <a:pt x="164401" y="517589"/>
                    <a:pt x="180594" y="512763"/>
                    <a:pt x="180594" y="502095"/>
                  </a:cubicBezTo>
                  <a:cubicBezTo>
                    <a:pt x="180657" y="340424"/>
                    <a:pt x="180784" y="178753"/>
                    <a:pt x="179832" y="17082"/>
                  </a:cubicBezTo>
                  <a:cubicBezTo>
                    <a:pt x="179768" y="11684"/>
                    <a:pt x="168084" y="6223"/>
                    <a:pt x="160845" y="0"/>
                  </a:cubicBezTo>
                  <a:cubicBezTo>
                    <a:pt x="268224" y="0"/>
                    <a:pt x="374650" y="0"/>
                    <a:pt x="485394" y="0"/>
                  </a:cubicBezTo>
                  <a:cubicBezTo>
                    <a:pt x="485394" y="172149"/>
                    <a:pt x="485394" y="344234"/>
                    <a:pt x="485394" y="517144"/>
                  </a:cubicBezTo>
                  <a:cubicBezTo>
                    <a:pt x="539369" y="517144"/>
                    <a:pt x="589152" y="517144"/>
                    <a:pt x="641223" y="517144"/>
                  </a:cubicBezTo>
                  <a:cubicBezTo>
                    <a:pt x="641223" y="645351"/>
                    <a:pt x="641223" y="772795"/>
                    <a:pt x="641223" y="90125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216">
              <a:extLst>
                <a:ext uri="{FF2B5EF4-FFF2-40B4-BE49-F238E27FC236}">
                  <a16:creationId xmlns:a16="http://schemas.microsoft.com/office/drawing/2014/main" id="{0D425E81-42E4-4BBD-958D-E24ACBABB325}"/>
                </a:ext>
              </a:extLst>
            </p:cNvPr>
            <p:cNvSpPr/>
            <p:nvPr/>
          </p:nvSpPr>
          <p:spPr>
            <a:xfrm>
              <a:off x="10173207" y="5949632"/>
              <a:ext cx="630682" cy="901446"/>
            </a:xfrm>
            <a:custGeom>
              <a:avLst/>
              <a:gdLst>
                <a:gd name="connsiteX0" fmla="*/ 0 w 630682"/>
                <a:gd name="connsiteY0" fmla="*/ 516065 h 901446"/>
                <a:gd name="connsiteX1" fmla="*/ 147384 w 630682"/>
                <a:gd name="connsiteY1" fmla="*/ 516065 h 901446"/>
                <a:gd name="connsiteX2" fmla="*/ 170244 w 630682"/>
                <a:gd name="connsiteY2" fmla="*/ 463677 h 901446"/>
                <a:gd name="connsiteX3" fmla="*/ 170688 w 630682"/>
                <a:gd name="connsiteY3" fmla="*/ 12827 h 901446"/>
                <a:gd name="connsiteX4" fmla="*/ 167005 w 630682"/>
                <a:gd name="connsiteY4" fmla="*/ 0 h 901446"/>
                <a:gd name="connsiteX5" fmla="*/ 476631 w 630682"/>
                <a:gd name="connsiteY5" fmla="*/ 0 h 901446"/>
                <a:gd name="connsiteX6" fmla="*/ 476631 w 630682"/>
                <a:gd name="connsiteY6" fmla="*/ 517779 h 901446"/>
                <a:gd name="connsiteX7" fmla="*/ 630682 w 630682"/>
                <a:gd name="connsiteY7" fmla="*/ 517779 h 901446"/>
                <a:gd name="connsiteX8" fmla="*/ 630682 w 630682"/>
                <a:gd name="connsiteY8" fmla="*/ 901446 h 901446"/>
                <a:gd name="connsiteX9" fmla="*/ 0 w 630682"/>
                <a:gd name="connsiteY9" fmla="*/ 901446 h 901446"/>
                <a:gd name="connsiteX10" fmla="*/ 0 w 630682"/>
                <a:gd name="connsiteY10" fmla="*/ 516065 h 90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682" h="901446">
                  <a:moveTo>
                    <a:pt x="0" y="516065"/>
                  </a:moveTo>
                  <a:cubicBezTo>
                    <a:pt x="52451" y="516065"/>
                    <a:pt x="101347" y="516065"/>
                    <a:pt x="147384" y="516065"/>
                  </a:cubicBezTo>
                  <a:cubicBezTo>
                    <a:pt x="184595" y="499237"/>
                    <a:pt x="170117" y="481012"/>
                    <a:pt x="170244" y="463677"/>
                  </a:cubicBezTo>
                  <a:cubicBezTo>
                    <a:pt x="171197" y="313373"/>
                    <a:pt x="170815" y="163132"/>
                    <a:pt x="170688" y="12827"/>
                  </a:cubicBezTo>
                  <a:cubicBezTo>
                    <a:pt x="170688" y="8700"/>
                    <a:pt x="168339" y="4572"/>
                    <a:pt x="167005" y="0"/>
                  </a:cubicBezTo>
                  <a:cubicBezTo>
                    <a:pt x="265367" y="0"/>
                    <a:pt x="369443" y="0"/>
                    <a:pt x="476631" y="0"/>
                  </a:cubicBezTo>
                  <a:cubicBezTo>
                    <a:pt x="476631" y="172530"/>
                    <a:pt x="476631" y="344615"/>
                    <a:pt x="476631" y="517779"/>
                  </a:cubicBezTo>
                  <a:cubicBezTo>
                    <a:pt x="529273" y="517779"/>
                    <a:pt x="578866" y="517779"/>
                    <a:pt x="630682" y="517779"/>
                  </a:cubicBezTo>
                  <a:cubicBezTo>
                    <a:pt x="630682" y="646176"/>
                    <a:pt x="630682" y="773494"/>
                    <a:pt x="630682" y="901446"/>
                  </a:cubicBezTo>
                  <a:cubicBezTo>
                    <a:pt x="421005" y="901446"/>
                    <a:pt x="211836" y="901446"/>
                    <a:pt x="0" y="901446"/>
                  </a:cubicBezTo>
                  <a:cubicBezTo>
                    <a:pt x="0" y="773367"/>
                    <a:pt x="0" y="645351"/>
                    <a:pt x="0" y="51606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16">
              <a:extLst>
                <a:ext uri="{FF2B5EF4-FFF2-40B4-BE49-F238E27FC236}">
                  <a16:creationId xmlns:a16="http://schemas.microsoft.com/office/drawing/2014/main" id="{D226E120-9BB4-49C0-8C1C-D1F08C9DF70B}"/>
                </a:ext>
              </a:extLst>
            </p:cNvPr>
            <p:cNvSpPr/>
            <p:nvPr/>
          </p:nvSpPr>
          <p:spPr>
            <a:xfrm>
              <a:off x="706627" y="5949568"/>
              <a:ext cx="630427" cy="901382"/>
            </a:xfrm>
            <a:custGeom>
              <a:avLst/>
              <a:gdLst>
                <a:gd name="connsiteX0" fmla="*/ 475679 w 630427"/>
                <a:gd name="connsiteY0" fmla="*/ 518033 h 901382"/>
                <a:gd name="connsiteX1" fmla="*/ 630428 w 630427"/>
                <a:gd name="connsiteY1" fmla="*/ 518033 h 901382"/>
                <a:gd name="connsiteX2" fmla="*/ 630428 w 630427"/>
                <a:gd name="connsiteY2" fmla="*/ 901383 h 901382"/>
                <a:gd name="connsiteX3" fmla="*/ 0 w 630427"/>
                <a:gd name="connsiteY3" fmla="*/ 901383 h 901382"/>
                <a:gd name="connsiteX4" fmla="*/ 0 w 630427"/>
                <a:gd name="connsiteY4" fmla="*/ 516636 h 901382"/>
                <a:gd name="connsiteX5" fmla="*/ 141224 w 630427"/>
                <a:gd name="connsiteY5" fmla="*/ 516636 h 901382"/>
                <a:gd name="connsiteX6" fmla="*/ 170752 w 630427"/>
                <a:gd name="connsiteY6" fmla="*/ 476885 h 901382"/>
                <a:gd name="connsiteX7" fmla="*/ 170752 w 630427"/>
                <a:gd name="connsiteY7" fmla="*/ 13526 h 901382"/>
                <a:gd name="connsiteX8" fmla="*/ 167259 w 630427"/>
                <a:gd name="connsiteY8" fmla="*/ 0 h 901382"/>
                <a:gd name="connsiteX9" fmla="*/ 475679 w 630427"/>
                <a:gd name="connsiteY9" fmla="*/ 0 h 901382"/>
                <a:gd name="connsiteX10" fmla="*/ 475679 w 630427"/>
                <a:gd name="connsiteY10" fmla="*/ 518033 h 9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427" h="901382">
                  <a:moveTo>
                    <a:pt x="475679" y="518033"/>
                  </a:moveTo>
                  <a:cubicBezTo>
                    <a:pt x="530098" y="518033"/>
                    <a:pt x="578993" y="518033"/>
                    <a:pt x="630428" y="518033"/>
                  </a:cubicBezTo>
                  <a:cubicBezTo>
                    <a:pt x="630428" y="645986"/>
                    <a:pt x="630428" y="773367"/>
                    <a:pt x="630428" y="901383"/>
                  </a:cubicBezTo>
                  <a:cubicBezTo>
                    <a:pt x="421386" y="901383"/>
                    <a:pt x="212090" y="901383"/>
                    <a:pt x="0" y="901383"/>
                  </a:cubicBezTo>
                  <a:cubicBezTo>
                    <a:pt x="0" y="773557"/>
                    <a:pt x="0" y="645478"/>
                    <a:pt x="0" y="516636"/>
                  </a:cubicBezTo>
                  <a:cubicBezTo>
                    <a:pt x="48958" y="516636"/>
                    <a:pt x="97600" y="516636"/>
                    <a:pt x="141224" y="516636"/>
                  </a:cubicBezTo>
                  <a:cubicBezTo>
                    <a:pt x="179515" y="504317"/>
                    <a:pt x="170688" y="490284"/>
                    <a:pt x="170752" y="476885"/>
                  </a:cubicBezTo>
                  <a:cubicBezTo>
                    <a:pt x="170942" y="322453"/>
                    <a:pt x="170879" y="167958"/>
                    <a:pt x="170752" y="13526"/>
                  </a:cubicBezTo>
                  <a:cubicBezTo>
                    <a:pt x="170752" y="9080"/>
                    <a:pt x="168529" y="4635"/>
                    <a:pt x="167259" y="0"/>
                  </a:cubicBezTo>
                  <a:cubicBezTo>
                    <a:pt x="265748" y="0"/>
                    <a:pt x="369126" y="0"/>
                    <a:pt x="475679" y="0"/>
                  </a:cubicBezTo>
                  <a:cubicBezTo>
                    <a:pt x="475679" y="172530"/>
                    <a:pt x="475679" y="344742"/>
                    <a:pt x="475679" y="518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216">
              <a:extLst>
                <a:ext uri="{FF2B5EF4-FFF2-40B4-BE49-F238E27FC236}">
                  <a16:creationId xmlns:a16="http://schemas.microsoft.com/office/drawing/2014/main" id="{815B7968-AD28-4CAE-9B01-15AD87C59837}"/>
                </a:ext>
              </a:extLst>
            </p:cNvPr>
            <p:cNvSpPr/>
            <p:nvPr/>
          </p:nvSpPr>
          <p:spPr>
            <a:xfrm>
              <a:off x="5446267" y="5949759"/>
              <a:ext cx="631444" cy="901191"/>
            </a:xfrm>
            <a:custGeom>
              <a:avLst/>
              <a:gdLst>
                <a:gd name="connsiteX0" fmla="*/ 0 w 631444"/>
                <a:gd name="connsiteY0" fmla="*/ 901192 h 901191"/>
                <a:gd name="connsiteX1" fmla="*/ 0 w 631444"/>
                <a:gd name="connsiteY1" fmla="*/ 517398 h 901191"/>
                <a:gd name="connsiteX2" fmla="*/ 177736 w 631444"/>
                <a:gd name="connsiteY2" fmla="*/ 517398 h 901191"/>
                <a:gd name="connsiteX3" fmla="*/ 177736 w 631444"/>
                <a:gd name="connsiteY3" fmla="*/ 502539 h 901191"/>
                <a:gd name="connsiteX4" fmla="*/ 177229 w 631444"/>
                <a:gd name="connsiteY4" fmla="*/ 26860 h 901191"/>
                <a:gd name="connsiteX5" fmla="*/ 159448 w 631444"/>
                <a:gd name="connsiteY5" fmla="*/ 10541 h 901191"/>
                <a:gd name="connsiteX6" fmla="*/ 155639 w 631444"/>
                <a:gd name="connsiteY6" fmla="*/ 0 h 901191"/>
                <a:gd name="connsiteX7" fmla="*/ 478599 w 631444"/>
                <a:gd name="connsiteY7" fmla="*/ 0 h 901191"/>
                <a:gd name="connsiteX8" fmla="*/ 478599 w 631444"/>
                <a:gd name="connsiteY8" fmla="*/ 11621 h 901191"/>
                <a:gd name="connsiteX9" fmla="*/ 478599 w 631444"/>
                <a:gd name="connsiteY9" fmla="*/ 505905 h 901191"/>
                <a:gd name="connsiteX10" fmla="*/ 525716 w 631444"/>
                <a:gd name="connsiteY10" fmla="*/ 520700 h 901191"/>
                <a:gd name="connsiteX11" fmla="*/ 622745 w 631444"/>
                <a:gd name="connsiteY11" fmla="*/ 520891 h 901191"/>
                <a:gd name="connsiteX12" fmla="*/ 631444 w 631444"/>
                <a:gd name="connsiteY12" fmla="*/ 521780 h 901191"/>
                <a:gd name="connsiteX13" fmla="*/ 631444 w 631444"/>
                <a:gd name="connsiteY13" fmla="*/ 901192 h 901191"/>
                <a:gd name="connsiteX14" fmla="*/ 0 w 631444"/>
                <a:gd name="connsiteY14" fmla="*/ 901192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444" h="901191">
                  <a:moveTo>
                    <a:pt x="0" y="901192"/>
                  </a:moveTo>
                  <a:cubicBezTo>
                    <a:pt x="0" y="773303"/>
                    <a:pt x="0" y="646176"/>
                    <a:pt x="0" y="517398"/>
                  </a:cubicBezTo>
                  <a:cubicBezTo>
                    <a:pt x="58484" y="517398"/>
                    <a:pt x="116777" y="517398"/>
                    <a:pt x="177736" y="517398"/>
                  </a:cubicBezTo>
                  <a:cubicBezTo>
                    <a:pt x="177736" y="511366"/>
                    <a:pt x="177736" y="506984"/>
                    <a:pt x="177736" y="502539"/>
                  </a:cubicBezTo>
                  <a:cubicBezTo>
                    <a:pt x="177736" y="343980"/>
                    <a:pt x="177864" y="185420"/>
                    <a:pt x="177229" y="26860"/>
                  </a:cubicBezTo>
                  <a:cubicBezTo>
                    <a:pt x="177229" y="21273"/>
                    <a:pt x="189548" y="13843"/>
                    <a:pt x="159448" y="10541"/>
                  </a:cubicBezTo>
                  <a:cubicBezTo>
                    <a:pt x="155130" y="10033"/>
                    <a:pt x="156972" y="4254"/>
                    <a:pt x="155639" y="0"/>
                  </a:cubicBezTo>
                  <a:cubicBezTo>
                    <a:pt x="262763" y="0"/>
                    <a:pt x="368046" y="0"/>
                    <a:pt x="478599" y="0"/>
                  </a:cubicBezTo>
                  <a:cubicBezTo>
                    <a:pt x="478599" y="3746"/>
                    <a:pt x="478599" y="7684"/>
                    <a:pt x="478599" y="11621"/>
                  </a:cubicBezTo>
                  <a:cubicBezTo>
                    <a:pt x="478599" y="176403"/>
                    <a:pt x="478599" y="341122"/>
                    <a:pt x="478599" y="505905"/>
                  </a:cubicBezTo>
                  <a:cubicBezTo>
                    <a:pt x="478599" y="520700"/>
                    <a:pt x="478663" y="520637"/>
                    <a:pt x="525716" y="520700"/>
                  </a:cubicBezTo>
                  <a:cubicBezTo>
                    <a:pt x="558038" y="520700"/>
                    <a:pt x="590423" y="520827"/>
                    <a:pt x="622745" y="520891"/>
                  </a:cubicBezTo>
                  <a:cubicBezTo>
                    <a:pt x="624840" y="520891"/>
                    <a:pt x="626872" y="521271"/>
                    <a:pt x="631444" y="521780"/>
                  </a:cubicBezTo>
                  <a:cubicBezTo>
                    <a:pt x="631444" y="647891"/>
                    <a:pt x="631444" y="774192"/>
                    <a:pt x="631444" y="901192"/>
                  </a:cubicBezTo>
                  <a:cubicBezTo>
                    <a:pt x="422339" y="901192"/>
                    <a:pt x="213106" y="901192"/>
                    <a:pt x="0" y="901192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8B4386C-0BE2-463F-B1A1-27B3625CF69C}"/>
              </a:ext>
            </a:extLst>
          </p:cNvPr>
          <p:cNvGrpSpPr/>
          <p:nvPr/>
        </p:nvGrpSpPr>
        <p:grpSpPr>
          <a:xfrm>
            <a:off x="-597282" y="1397949"/>
            <a:ext cx="5599121" cy="5396558"/>
            <a:chOff x="5919228" y="1262115"/>
            <a:chExt cx="5599121" cy="539655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EBCA58F-EDF4-442A-A488-FD46B34BE9B0}"/>
                </a:ext>
              </a:extLst>
            </p:cNvPr>
            <p:cNvGrpSpPr/>
            <p:nvPr/>
          </p:nvGrpSpPr>
          <p:grpSpPr>
            <a:xfrm>
              <a:off x="5919228" y="1262115"/>
              <a:ext cx="5599121" cy="5396558"/>
              <a:chOff x="5919228" y="1262115"/>
              <a:chExt cx="5599121" cy="5396558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3B0CA814-AE03-46C2-A6D0-2F517B0AF43E}"/>
                  </a:ext>
                </a:extLst>
              </p:cNvPr>
              <p:cNvSpPr/>
              <p:nvPr/>
            </p:nvSpPr>
            <p:spPr>
              <a:xfrm flipH="1">
                <a:off x="5919228" y="5822276"/>
                <a:ext cx="4208924" cy="8363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DCDB265-41A5-4A57-9B14-B5A564B8583F}"/>
                  </a:ext>
                </a:extLst>
              </p:cNvPr>
              <p:cNvSpPr/>
              <p:nvPr/>
            </p:nvSpPr>
            <p:spPr>
              <a:xfrm flipH="1">
                <a:off x="7309425" y="5797742"/>
                <a:ext cx="4208924" cy="82227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grpSp>
            <p:nvGrpSpPr>
              <p:cNvPr id="23" name="Graphic 1">
                <a:extLst>
                  <a:ext uri="{FF2B5EF4-FFF2-40B4-BE49-F238E27FC236}">
                    <a16:creationId xmlns:a16="http://schemas.microsoft.com/office/drawing/2014/main" id="{E95AE6C3-1EF7-4B22-9329-7DACBC664C8D}"/>
                  </a:ext>
                </a:extLst>
              </p:cNvPr>
              <p:cNvGrpSpPr/>
              <p:nvPr/>
            </p:nvGrpSpPr>
            <p:grpSpPr>
              <a:xfrm>
                <a:off x="7271008" y="1607755"/>
                <a:ext cx="2280274" cy="4668631"/>
                <a:chOff x="3086618" y="2259699"/>
                <a:chExt cx="2169899" cy="4442649"/>
              </a:xfrm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ED03712-8D57-44B6-890C-667AC7D46B7D}"/>
                    </a:ext>
                  </a:extLst>
                </p:cNvPr>
                <p:cNvSpPr/>
                <p:nvPr/>
              </p:nvSpPr>
              <p:spPr>
                <a:xfrm>
                  <a:off x="4051104" y="2409827"/>
                  <a:ext cx="1205413" cy="751281"/>
                </a:xfrm>
                <a:custGeom>
                  <a:avLst/>
                  <a:gdLst>
                    <a:gd name="connsiteX0" fmla="*/ 38125 w 1205413"/>
                    <a:gd name="connsiteY0" fmla="*/ 754213 h 751280"/>
                    <a:gd name="connsiteX1" fmla="*/ 904340 w 1205413"/>
                    <a:gd name="connsiteY1" fmla="*/ 400998 h 751280"/>
                    <a:gd name="connsiteX2" fmla="*/ 1103374 w 1205413"/>
                    <a:gd name="connsiteY2" fmla="*/ 293913 h 751280"/>
                    <a:gd name="connsiteX3" fmla="*/ 1180184 w 1205413"/>
                    <a:gd name="connsiteY3" fmla="*/ 222709 h 751280"/>
                    <a:gd name="connsiteX4" fmla="*/ 1188033 w 1205413"/>
                    <a:gd name="connsiteY4" fmla="*/ 210375 h 751280"/>
                    <a:gd name="connsiteX5" fmla="*/ 1188033 w 1205413"/>
                    <a:gd name="connsiteY5" fmla="*/ 210375 h 751280"/>
                    <a:gd name="connsiteX6" fmla="*/ 1208777 w 1205413"/>
                    <a:gd name="connsiteY6" fmla="*/ 162158 h 751280"/>
                    <a:gd name="connsiteX7" fmla="*/ 1199807 w 1205413"/>
                    <a:gd name="connsiteY7" fmla="*/ 136368 h 751280"/>
                    <a:gd name="connsiteX8" fmla="*/ 1208217 w 1205413"/>
                    <a:gd name="connsiteY8" fmla="*/ 99365 h 751280"/>
                    <a:gd name="connsiteX9" fmla="*/ 1191958 w 1205413"/>
                    <a:gd name="connsiteY9" fmla="*/ 81424 h 751280"/>
                    <a:gd name="connsiteX10" fmla="*/ 1193640 w 1205413"/>
                    <a:gd name="connsiteY10" fmla="*/ 57315 h 751280"/>
                    <a:gd name="connsiteX11" fmla="*/ 1176259 w 1205413"/>
                    <a:gd name="connsiteY11" fmla="*/ 36010 h 751280"/>
                    <a:gd name="connsiteX12" fmla="*/ 1151030 w 1205413"/>
                    <a:gd name="connsiteY12" fmla="*/ 14705 h 751280"/>
                    <a:gd name="connsiteX13" fmla="*/ 1102252 w 1205413"/>
                    <a:gd name="connsiteY13" fmla="*/ 19191 h 751280"/>
                    <a:gd name="connsiteX14" fmla="*/ 1061324 w 1205413"/>
                    <a:gd name="connsiteY14" fmla="*/ 89273 h 751280"/>
                    <a:gd name="connsiteX15" fmla="*/ 1039459 w 1205413"/>
                    <a:gd name="connsiteY15" fmla="*/ 108335 h 751280"/>
                    <a:gd name="connsiteX16" fmla="*/ 1051233 w 1205413"/>
                    <a:gd name="connsiteY16" fmla="*/ 78060 h 751280"/>
                    <a:gd name="connsiteX17" fmla="*/ 1064128 w 1205413"/>
                    <a:gd name="connsiteY17" fmla="*/ 41617 h 751280"/>
                    <a:gd name="connsiteX18" fmla="*/ 1064128 w 1205413"/>
                    <a:gd name="connsiteY18" fmla="*/ 16948 h 751280"/>
                    <a:gd name="connsiteX19" fmla="*/ 1040580 w 1205413"/>
                    <a:gd name="connsiteY19" fmla="*/ 27040 h 751280"/>
                    <a:gd name="connsiteX20" fmla="*/ 958724 w 1205413"/>
                    <a:gd name="connsiteY20" fmla="*/ 115624 h 751280"/>
                    <a:gd name="connsiteX21" fmla="*/ 894809 w 1205413"/>
                    <a:gd name="connsiteY21" fmla="*/ 228877 h 751280"/>
                    <a:gd name="connsiteX22" fmla="*/ 825848 w 1205413"/>
                    <a:gd name="connsiteY22" fmla="*/ 284382 h 751280"/>
                    <a:gd name="connsiteX23" fmla="*/ 646438 w 1205413"/>
                    <a:gd name="connsiteY23" fmla="*/ 325870 h 751280"/>
                    <a:gd name="connsiteX24" fmla="*/ 432827 w 1205413"/>
                    <a:gd name="connsiteY24" fmla="*/ 381375 h 751280"/>
                    <a:gd name="connsiteX25" fmla="*/ 337516 w 1205413"/>
                    <a:gd name="connsiteY25" fmla="*/ 432395 h 751280"/>
                    <a:gd name="connsiteX26" fmla="*/ 166515 w 1205413"/>
                    <a:gd name="connsiteY26" fmla="*/ 493507 h 751280"/>
                    <a:gd name="connsiteX27" fmla="*/ 56626 w 1205413"/>
                    <a:gd name="connsiteY27" fmla="*/ 504159 h 751280"/>
                    <a:gd name="connsiteX28" fmla="*/ 0 w 1205413"/>
                    <a:gd name="connsiteY28" fmla="*/ 514251 h 751280"/>
                    <a:gd name="connsiteX29" fmla="*/ 38125 w 1205413"/>
                    <a:gd name="connsiteY29" fmla="*/ 754213 h 751280"/>
                    <a:gd name="connsiteX30" fmla="*/ 38125 w 1205413"/>
                    <a:gd name="connsiteY30" fmla="*/ 754213 h 751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205413" h="751280">
                      <a:moveTo>
                        <a:pt x="38125" y="754213"/>
                      </a:moveTo>
                      <a:cubicBezTo>
                        <a:pt x="72325" y="743560"/>
                        <a:pt x="886399" y="412212"/>
                        <a:pt x="904340" y="400998"/>
                      </a:cubicBezTo>
                      <a:cubicBezTo>
                        <a:pt x="912189" y="396513"/>
                        <a:pt x="1075341" y="310732"/>
                        <a:pt x="1103374" y="293913"/>
                      </a:cubicBezTo>
                      <a:cubicBezTo>
                        <a:pt x="1108420" y="291109"/>
                        <a:pt x="1180744" y="227195"/>
                        <a:pt x="1180184" y="222709"/>
                      </a:cubicBezTo>
                      <a:cubicBezTo>
                        <a:pt x="1180744" y="222149"/>
                        <a:pt x="1188033" y="214860"/>
                        <a:pt x="1188033" y="210375"/>
                      </a:cubicBezTo>
                      <a:lnTo>
                        <a:pt x="1188033" y="210375"/>
                      </a:lnTo>
                      <a:cubicBezTo>
                        <a:pt x="1197004" y="197480"/>
                        <a:pt x="1212141" y="177857"/>
                        <a:pt x="1208777" y="162158"/>
                      </a:cubicBezTo>
                      <a:cubicBezTo>
                        <a:pt x="1209338" y="151506"/>
                        <a:pt x="1199807" y="147021"/>
                        <a:pt x="1199807" y="136368"/>
                      </a:cubicBezTo>
                      <a:cubicBezTo>
                        <a:pt x="1202049" y="125716"/>
                        <a:pt x="1212141" y="110017"/>
                        <a:pt x="1208217" y="99365"/>
                      </a:cubicBezTo>
                      <a:cubicBezTo>
                        <a:pt x="1204292" y="92076"/>
                        <a:pt x="1197004" y="88152"/>
                        <a:pt x="1191958" y="81424"/>
                      </a:cubicBezTo>
                      <a:cubicBezTo>
                        <a:pt x="1193640" y="76378"/>
                        <a:pt x="1192518" y="62361"/>
                        <a:pt x="1193640" y="57315"/>
                      </a:cubicBezTo>
                      <a:cubicBezTo>
                        <a:pt x="1190836" y="50027"/>
                        <a:pt x="1179623" y="43299"/>
                        <a:pt x="1176259" y="36010"/>
                      </a:cubicBezTo>
                      <a:cubicBezTo>
                        <a:pt x="1172335" y="25919"/>
                        <a:pt x="1158879" y="23115"/>
                        <a:pt x="1151030" y="14705"/>
                      </a:cubicBezTo>
                      <a:cubicBezTo>
                        <a:pt x="1129164" y="-7160"/>
                        <a:pt x="1126361" y="-3796"/>
                        <a:pt x="1102252" y="19191"/>
                      </a:cubicBezTo>
                      <a:cubicBezTo>
                        <a:pt x="1084872" y="36571"/>
                        <a:pt x="1074780" y="69089"/>
                        <a:pt x="1061324" y="89273"/>
                      </a:cubicBezTo>
                      <a:cubicBezTo>
                        <a:pt x="1059082" y="93197"/>
                        <a:pt x="1044505" y="106093"/>
                        <a:pt x="1039459" y="108335"/>
                      </a:cubicBezTo>
                      <a:cubicBezTo>
                        <a:pt x="1037216" y="104411"/>
                        <a:pt x="1050111" y="80863"/>
                        <a:pt x="1051233" y="78060"/>
                      </a:cubicBezTo>
                      <a:cubicBezTo>
                        <a:pt x="1057960" y="66286"/>
                        <a:pt x="1060203" y="53391"/>
                        <a:pt x="1064128" y="41617"/>
                      </a:cubicBezTo>
                      <a:cubicBezTo>
                        <a:pt x="1066931" y="33207"/>
                        <a:pt x="1070856" y="21994"/>
                        <a:pt x="1064128" y="16948"/>
                      </a:cubicBezTo>
                      <a:cubicBezTo>
                        <a:pt x="1055157" y="11341"/>
                        <a:pt x="1047308" y="20873"/>
                        <a:pt x="1040580" y="27040"/>
                      </a:cubicBezTo>
                      <a:cubicBezTo>
                        <a:pt x="1009744" y="52269"/>
                        <a:pt x="983954" y="83666"/>
                        <a:pt x="958724" y="115624"/>
                      </a:cubicBezTo>
                      <a:cubicBezTo>
                        <a:pt x="931812" y="149824"/>
                        <a:pt x="911068" y="187949"/>
                        <a:pt x="894809" y="228877"/>
                      </a:cubicBezTo>
                      <a:cubicBezTo>
                        <a:pt x="883035" y="260273"/>
                        <a:pt x="855563" y="274850"/>
                        <a:pt x="825848" y="284382"/>
                      </a:cubicBezTo>
                      <a:cubicBezTo>
                        <a:pt x="767540" y="303444"/>
                        <a:pt x="706428" y="312414"/>
                        <a:pt x="646438" y="325870"/>
                      </a:cubicBezTo>
                      <a:cubicBezTo>
                        <a:pt x="574113" y="341008"/>
                        <a:pt x="501228" y="352221"/>
                        <a:pt x="432827" y="381375"/>
                      </a:cubicBezTo>
                      <a:cubicBezTo>
                        <a:pt x="399749" y="395392"/>
                        <a:pt x="368912" y="414454"/>
                        <a:pt x="337516" y="432395"/>
                      </a:cubicBezTo>
                      <a:cubicBezTo>
                        <a:pt x="283693" y="462671"/>
                        <a:pt x="226506" y="482854"/>
                        <a:pt x="166515" y="493507"/>
                      </a:cubicBezTo>
                      <a:cubicBezTo>
                        <a:pt x="121663" y="501917"/>
                        <a:pt x="102600" y="500795"/>
                        <a:pt x="56626" y="504159"/>
                      </a:cubicBezTo>
                      <a:cubicBezTo>
                        <a:pt x="44853" y="504720"/>
                        <a:pt x="20744" y="509766"/>
                        <a:pt x="0" y="514251"/>
                      </a:cubicBezTo>
                      <a:cubicBezTo>
                        <a:pt x="1682" y="513690"/>
                        <a:pt x="24669" y="714406"/>
                        <a:pt x="38125" y="754213"/>
                      </a:cubicBezTo>
                      <a:lnTo>
                        <a:pt x="38125" y="754213"/>
                      </a:lnTo>
                      <a:close/>
                    </a:path>
                  </a:pathLst>
                </a:custGeom>
                <a:solidFill>
                  <a:srgbClr val="FDC09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0C43979-D843-4800-BF63-33FA5D1BE591}"/>
                    </a:ext>
                  </a:extLst>
                </p:cNvPr>
                <p:cNvSpPr/>
                <p:nvPr/>
              </p:nvSpPr>
              <p:spPr>
                <a:xfrm>
                  <a:off x="3186964" y="2259699"/>
                  <a:ext cx="678395" cy="1681972"/>
                </a:xfrm>
                <a:custGeom>
                  <a:avLst/>
                  <a:gdLst>
                    <a:gd name="connsiteX0" fmla="*/ 680805 w 678395"/>
                    <a:gd name="connsiteY0" fmla="*/ 638028 h 1681972"/>
                    <a:gd name="connsiteX1" fmla="*/ 679123 w 678395"/>
                    <a:gd name="connsiteY1" fmla="*/ 600464 h 1681972"/>
                    <a:gd name="connsiteX2" fmla="*/ 666789 w 678395"/>
                    <a:gd name="connsiteY2" fmla="*/ 526457 h 1681972"/>
                    <a:gd name="connsiteX3" fmla="*/ 654454 w 678395"/>
                    <a:gd name="connsiteY3" fmla="*/ 471513 h 1681972"/>
                    <a:gd name="connsiteX4" fmla="*/ 647726 w 678395"/>
                    <a:gd name="connsiteY4" fmla="*/ 436191 h 1681972"/>
                    <a:gd name="connsiteX5" fmla="*/ 637634 w 678395"/>
                    <a:gd name="connsiteY5" fmla="*/ 398067 h 1681972"/>
                    <a:gd name="connsiteX6" fmla="*/ 616329 w 678395"/>
                    <a:gd name="connsiteY6" fmla="*/ 320696 h 1681972"/>
                    <a:gd name="connsiteX7" fmla="*/ 605677 w 678395"/>
                    <a:gd name="connsiteY7" fmla="*/ 291542 h 1681972"/>
                    <a:gd name="connsiteX8" fmla="*/ 589978 w 678395"/>
                    <a:gd name="connsiteY8" fmla="*/ 253417 h 1681972"/>
                    <a:gd name="connsiteX9" fmla="*/ 574841 w 678395"/>
                    <a:gd name="connsiteY9" fmla="*/ 216974 h 1681972"/>
                    <a:gd name="connsiteX10" fmla="*/ 558021 w 678395"/>
                    <a:gd name="connsiteY10" fmla="*/ 176607 h 1681972"/>
                    <a:gd name="connsiteX11" fmla="*/ 541201 w 678395"/>
                    <a:gd name="connsiteY11" fmla="*/ 150817 h 1681972"/>
                    <a:gd name="connsiteX12" fmla="*/ 541762 w 678395"/>
                    <a:gd name="connsiteY12" fmla="*/ 150256 h 1681972"/>
                    <a:gd name="connsiteX13" fmla="*/ 540641 w 678395"/>
                    <a:gd name="connsiteY13" fmla="*/ 148574 h 1681972"/>
                    <a:gd name="connsiteX14" fmla="*/ 525503 w 678395"/>
                    <a:gd name="connsiteY14" fmla="*/ 118299 h 1681972"/>
                    <a:gd name="connsiteX15" fmla="*/ 471680 w 678395"/>
                    <a:gd name="connsiteY15" fmla="*/ 41489 h 1681972"/>
                    <a:gd name="connsiteX16" fmla="*/ 421781 w 678395"/>
                    <a:gd name="connsiteY16" fmla="*/ 12334 h 1681972"/>
                    <a:gd name="connsiteX17" fmla="*/ 344971 w 678395"/>
                    <a:gd name="connsiteY17" fmla="*/ 0 h 1681972"/>
                    <a:gd name="connsiteX18" fmla="*/ 247977 w 678395"/>
                    <a:gd name="connsiteY18" fmla="*/ 7289 h 1681972"/>
                    <a:gd name="connsiteX19" fmla="*/ 232279 w 678395"/>
                    <a:gd name="connsiteY19" fmla="*/ 10092 h 1681972"/>
                    <a:gd name="connsiteX20" fmla="*/ 108374 w 678395"/>
                    <a:gd name="connsiteY20" fmla="*/ 72325 h 1681972"/>
                    <a:gd name="connsiteX21" fmla="*/ 57915 w 678395"/>
                    <a:gd name="connsiteY21" fmla="*/ 178289 h 1681972"/>
                    <a:gd name="connsiteX22" fmla="*/ 50626 w 678395"/>
                    <a:gd name="connsiteY22" fmla="*/ 232673 h 1681972"/>
                    <a:gd name="connsiteX23" fmla="*/ 44459 w 678395"/>
                    <a:gd name="connsiteY23" fmla="*/ 263509 h 1681972"/>
                    <a:gd name="connsiteX24" fmla="*/ 41095 w 678395"/>
                    <a:gd name="connsiteY24" fmla="*/ 302194 h 1681972"/>
                    <a:gd name="connsiteX25" fmla="*/ 34928 w 678395"/>
                    <a:gd name="connsiteY25" fmla="*/ 390218 h 1681972"/>
                    <a:gd name="connsiteX26" fmla="*/ 28760 w 678395"/>
                    <a:gd name="connsiteY26" fmla="*/ 478241 h 1681972"/>
                    <a:gd name="connsiteX27" fmla="*/ 23715 w 678395"/>
                    <a:gd name="connsiteY27" fmla="*/ 552248 h 1681972"/>
                    <a:gd name="connsiteX28" fmla="*/ 19790 w 678395"/>
                    <a:gd name="connsiteY28" fmla="*/ 620087 h 1681972"/>
                    <a:gd name="connsiteX29" fmla="*/ 16987 w 678395"/>
                    <a:gd name="connsiteY29" fmla="*/ 685123 h 1681972"/>
                    <a:gd name="connsiteX30" fmla="*/ 8016 w 678395"/>
                    <a:gd name="connsiteY30" fmla="*/ 817999 h 1681972"/>
                    <a:gd name="connsiteX31" fmla="*/ 6895 w 678395"/>
                    <a:gd name="connsiteY31" fmla="*/ 900976 h 1681972"/>
                    <a:gd name="connsiteX32" fmla="*/ 2970 w 678395"/>
                    <a:gd name="connsiteY32" fmla="*/ 980029 h 1681972"/>
                    <a:gd name="connsiteX33" fmla="*/ 728 w 678395"/>
                    <a:gd name="connsiteY33" fmla="*/ 1063006 h 1681972"/>
                    <a:gd name="connsiteX34" fmla="*/ 1288 w 678395"/>
                    <a:gd name="connsiteY34" fmla="*/ 1129164 h 1681972"/>
                    <a:gd name="connsiteX35" fmla="*/ 3531 w 678395"/>
                    <a:gd name="connsiteY35" fmla="*/ 1193640 h 1681972"/>
                    <a:gd name="connsiteX36" fmla="*/ 8577 w 678395"/>
                    <a:gd name="connsiteY36" fmla="*/ 1236810 h 1681972"/>
                    <a:gd name="connsiteX37" fmla="*/ 20351 w 678395"/>
                    <a:gd name="connsiteY37" fmla="*/ 1331561 h 1681972"/>
                    <a:gd name="connsiteX38" fmla="*/ 41656 w 678395"/>
                    <a:gd name="connsiteY38" fmla="*/ 1507047 h 1681972"/>
                    <a:gd name="connsiteX39" fmla="*/ 33246 w 678395"/>
                    <a:gd name="connsiteY39" fmla="*/ 1601238 h 1681972"/>
                    <a:gd name="connsiteX40" fmla="*/ 28200 w 678395"/>
                    <a:gd name="connsiteY40" fmla="*/ 1630392 h 1681972"/>
                    <a:gd name="connsiteX41" fmla="*/ 42777 w 678395"/>
                    <a:gd name="connsiteY41" fmla="*/ 1651136 h 1681972"/>
                    <a:gd name="connsiteX42" fmla="*/ 86508 w 678395"/>
                    <a:gd name="connsiteY42" fmla="*/ 1680290 h 1681972"/>
                    <a:gd name="connsiteX43" fmla="*/ 140331 w 678395"/>
                    <a:gd name="connsiteY43" fmla="*/ 1685897 h 1681972"/>
                    <a:gd name="connsiteX44" fmla="*/ 189108 w 678395"/>
                    <a:gd name="connsiteY44" fmla="*/ 1671880 h 1681972"/>
                    <a:gd name="connsiteX45" fmla="*/ 198079 w 678395"/>
                    <a:gd name="connsiteY45" fmla="*/ 1664031 h 1681972"/>
                    <a:gd name="connsiteX46" fmla="*/ 219384 w 678395"/>
                    <a:gd name="connsiteY46" fmla="*/ 1655061 h 1681972"/>
                    <a:gd name="connsiteX47" fmla="*/ 243492 w 678395"/>
                    <a:gd name="connsiteY47" fmla="*/ 1643848 h 1681972"/>
                    <a:gd name="connsiteX48" fmla="*/ 281056 w 678395"/>
                    <a:gd name="connsiteY48" fmla="*/ 1611329 h 1681972"/>
                    <a:gd name="connsiteX49" fmla="*/ 299558 w 678395"/>
                    <a:gd name="connsiteY49" fmla="*/ 1555264 h 1681972"/>
                    <a:gd name="connsiteX50" fmla="*/ 370761 w 678395"/>
                    <a:gd name="connsiteY50" fmla="*/ 1409493 h 1681972"/>
                    <a:gd name="connsiteX51" fmla="*/ 680805 w 678395"/>
                    <a:gd name="connsiteY51" fmla="*/ 638028 h 1681972"/>
                    <a:gd name="connsiteX52" fmla="*/ 528306 w 678395"/>
                    <a:gd name="connsiteY52" fmla="*/ 639149 h 1681972"/>
                    <a:gd name="connsiteX53" fmla="*/ 528867 w 678395"/>
                    <a:gd name="connsiteY53" fmla="*/ 638589 h 1681972"/>
                    <a:gd name="connsiteX54" fmla="*/ 528867 w 678395"/>
                    <a:gd name="connsiteY54" fmla="*/ 640831 h 1681972"/>
                    <a:gd name="connsiteX55" fmla="*/ 528306 w 678395"/>
                    <a:gd name="connsiteY55" fmla="*/ 639149 h 1681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678395" h="1681972">
                      <a:moveTo>
                        <a:pt x="680805" y="638028"/>
                      </a:moveTo>
                      <a:cubicBezTo>
                        <a:pt x="679684" y="625694"/>
                        <a:pt x="680805" y="612799"/>
                        <a:pt x="679123" y="600464"/>
                      </a:cubicBezTo>
                      <a:cubicBezTo>
                        <a:pt x="675198" y="576356"/>
                        <a:pt x="666789" y="550566"/>
                        <a:pt x="666789" y="526457"/>
                      </a:cubicBezTo>
                      <a:cubicBezTo>
                        <a:pt x="663985" y="507956"/>
                        <a:pt x="657257" y="490015"/>
                        <a:pt x="654454" y="471513"/>
                      </a:cubicBezTo>
                      <a:cubicBezTo>
                        <a:pt x="652772" y="459178"/>
                        <a:pt x="650529" y="448526"/>
                        <a:pt x="647726" y="436191"/>
                      </a:cubicBezTo>
                      <a:cubicBezTo>
                        <a:pt x="644362" y="423296"/>
                        <a:pt x="640998" y="410962"/>
                        <a:pt x="637634" y="398067"/>
                      </a:cubicBezTo>
                      <a:cubicBezTo>
                        <a:pt x="630906" y="372277"/>
                        <a:pt x="624179" y="346486"/>
                        <a:pt x="616329" y="320696"/>
                      </a:cubicBezTo>
                      <a:cubicBezTo>
                        <a:pt x="613526" y="310604"/>
                        <a:pt x="609041" y="301634"/>
                        <a:pt x="605677" y="291542"/>
                      </a:cubicBezTo>
                      <a:cubicBezTo>
                        <a:pt x="601752" y="278647"/>
                        <a:pt x="595024" y="265752"/>
                        <a:pt x="589978" y="253417"/>
                      </a:cubicBezTo>
                      <a:cubicBezTo>
                        <a:pt x="585493" y="242204"/>
                        <a:pt x="581569" y="227066"/>
                        <a:pt x="574841" y="216974"/>
                      </a:cubicBezTo>
                      <a:cubicBezTo>
                        <a:pt x="569234" y="203519"/>
                        <a:pt x="563628" y="190063"/>
                        <a:pt x="558021" y="176607"/>
                      </a:cubicBezTo>
                      <a:cubicBezTo>
                        <a:pt x="557460" y="175486"/>
                        <a:pt x="544565" y="146892"/>
                        <a:pt x="541201" y="150817"/>
                      </a:cubicBezTo>
                      <a:cubicBezTo>
                        <a:pt x="541201" y="150817"/>
                        <a:pt x="541762" y="150256"/>
                        <a:pt x="541762" y="150256"/>
                      </a:cubicBezTo>
                      <a:cubicBezTo>
                        <a:pt x="541201" y="149696"/>
                        <a:pt x="540641" y="149135"/>
                        <a:pt x="540641" y="148574"/>
                      </a:cubicBezTo>
                      <a:cubicBezTo>
                        <a:pt x="536155" y="137361"/>
                        <a:pt x="528867" y="123345"/>
                        <a:pt x="525503" y="118299"/>
                      </a:cubicBezTo>
                      <a:cubicBezTo>
                        <a:pt x="514850" y="101479"/>
                        <a:pt x="489060" y="52702"/>
                        <a:pt x="471680" y="41489"/>
                      </a:cubicBezTo>
                      <a:cubicBezTo>
                        <a:pt x="457663" y="32518"/>
                        <a:pt x="438040" y="16820"/>
                        <a:pt x="421781" y="12334"/>
                      </a:cubicBezTo>
                      <a:cubicBezTo>
                        <a:pt x="396552" y="5046"/>
                        <a:pt x="371322" y="0"/>
                        <a:pt x="344971" y="0"/>
                      </a:cubicBezTo>
                      <a:cubicBezTo>
                        <a:pt x="312453" y="2243"/>
                        <a:pt x="279935" y="-2803"/>
                        <a:pt x="247977" y="7289"/>
                      </a:cubicBezTo>
                      <a:cubicBezTo>
                        <a:pt x="242371" y="7289"/>
                        <a:pt x="237325" y="8410"/>
                        <a:pt x="232279" y="10092"/>
                      </a:cubicBezTo>
                      <a:cubicBezTo>
                        <a:pt x="192472" y="21866"/>
                        <a:pt x="137528" y="44292"/>
                        <a:pt x="108374" y="72325"/>
                      </a:cubicBezTo>
                      <a:cubicBezTo>
                        <a:pt x="76977" y="103161"/>
                        <a:pt x="67446" y="127269"/>
                        <a:pt x="57915" y="178289"/>
                      </a:cubicBezTo>
                      <a:cubicBezTo>
                        <a:pt x="55672" y="189502"/>
                        <a:pt x="52869" y="224263"/>
                        <a:pt x="50626" y="232673"/>
                      </a:cubicBezTo>
                      <a:cubicBezTo>
                        <a:pt x="47823" y="242765"/>
                        <a:pt x="45580" y="252856"/>
                        <a:pt x="44459" y="263509"/>
                      </a:cubicBezTo>
                      <a:cubicBezTo>
                        <a:pt x="42777" y="276404"/>
                        <a:pt x="42777" y="289299"/>
                        <a:pt x="41095" y="302194"/>
                      </a:cubicBezTo>
                      <a:cubicBezTo>
                        <a:pt x="37731" y="331349"/>
                        <a:pt x="34928" y="360503"/>
                        <a:pt x="34928" y="390218"/>
                      </a:cubicBezTo>
                      <a:cubicBezTo>
                        <a:pt x="32685" y="419372"/>
                        <a:pt x="31003" y="449087"/>
                        <a:pt x="28760" y="478241"/>
                      </a:cubicBezTo>
                      <a:cubicBezTo>
                        <a:pt x="27078" y="502910"/>
                        <a:pt x="25397" y="527579"/>
                        <a:pt x="23715" y="552248"/>
                      </a:cubicBezTo>
                      <a:cubicBezTo>
                        <a:pt x="23715" y="574674"/>
                        <a:pt x="20911" y="597661"/>
                        <a:pt x="19790" y="620087"/>
                      </a:cubicBezTo>
                      <a:cubicBezTo>
                        <a:pt x="18669" y="641392"/>
                        <a:pt x="20911" y="664379"/>
                        <a:pt x="16987" y="685123"/>
                      </a:cubicBezTo>
                      <a:cubicBezTo>
                        <a:pt x="9137" y="727733"/>
                        <a:pt x="10259" y="774268"/>
                        <a:pt x="8016" y="817999"/>
                      </a:cubicBezTo>
                      <a:cubicBezTo>
                        <a:pt x="6334" y="845471"/>
                        <a:pt x="6895" y="873504"/>
                        <a:pt x="6895" y="900976"/>
                      </a:cubicBezTo>
                      <a:cubicBezTo>
                        <a:pt x="7455" y="927888"/>
                        <a:pt x="5213" y="953118"/>
                        <a:pt x="2970" y="980029"/>
                      </a:cubicBezTo>
                      <a:cubicBezTo>
                        <a:pt x="728" y="1007501"/>
                        <a:pt x="728" y="1034974"/>
                        <a:pt x="728" y="1063006"/>
                      </a:cubicBezTo>
                      <a:cubicBezTo>
                        <a:pt x="728" y="1084872"/>
                        <a:pt x="4092" y="1107298"/>
                        <a:pt x="1288" y="1129164"/>
                      </a:cubicBezTo>
                      <a:cubicBezTo>
                        <a:pt x="-1515" y="1150469"/>
                        <a:pt x="728" y="1171774"/>
                        <a:pt x="3531" y="1193640"/>
                      </a:cubicBezTo>
                      <a:cubicBezTo>
                        <a:pt x="5213" y="1208217"/>
                        <a:pt x="6895" y="1222233"/>
                        <a:pt x="8577" y="1236810"/>
                      </a:cubicBezTo>
                      <a:cubicBezTo>
                        <a:pt x="12501" y="1268768"/>
                        <a:pt x="15865" y="1300164"/>
                        <a:pt x="20351" y="1331561"/>
                      </a:cubicBezTo>
                      <a:cubicBezTo>
                        <a:pt x="28200" y="1389870"/>
                        <a:pt x="36049" y="1448178"/>
                        <a:pt x="41656" y="1507047"/>
                      </a:cubicBezTo>
                      <a:cubicBezTo>
                        <a:pt x="44459" y="1538444"/>
                        <a:pt x="45020" y="1571523"/>
                        <a:pt x="33246" y="1601238"/>
                      </a:cubicBezTo>
                      <a:cubicBezTo>
                        <a:pt x="29321" y="1610769"/>
                        <a:pt x="24836" y="1620300"/>
                        <a:pt x="28200" y="1630392"/>
                      </a:cubicBezTo>
                      <a:cubicBezTo>
                        <a:pt x="31003" y="1638241"/>
                        <a:pt x="37170" y="1645529"/>
                        <a:pt x="42777" y="1651136"/>
                      </a:cubicBezTo>
                      <a:cubicBezTo>
                        <a:pt x="54551" y="1664031"/>
                        <a:pt x="69688" y="1674684"/>
                        <a:pt x="86508" y="1680290"/>
                      </a:cubicBezTo>
                      <a:cubicBezTo>
                        <a:pt x="103889" y="1686457"/>
                        <a:pt x="122390" y="1688700"/>
                        <a:pt x="140331" y="1685897"/>
                      </a:cubicBezTo>
                      <a:cubicBezTo>
                        <a:pt x="157151" y="1683654"/>
                        <a:pt x="174531" y="1680851"/>
                        <a:pt x="189108" y="1671880"/>
                      </a:cubicBezTo>
                      <a:cubicBezTo>
                        <a:pt x="193033" y="1670198"/>
                        <a:pt x="194715" y="1666274"/>
                        <a:pt x="198079" y="1664031"/>
                      </a:cubicBezTo>
                      <a:cubicBezTo>
                        <a:pt x="203686" y="1658425"/>
                        <a:pt x="212095" y="1657864"/>
                        <a:pt x="219384" y="1655061"/>
                      </a:cubicBezTo>
                      <a:cubicBezTo>
                        <a:pt x="227794" y="1652257"/>
                        <a:pt x="235643" y="1648333"/>
                        <a:pt x="243492" y="1643848"/>
                      </a:cubicBezTo>
                      <a:cubicBezTo>
                        <a:pt x="258069" y="1635438"/>
                        <a:pt x="270404" y="1624225"/>
                        <a:pt x="281056" y="1611329"/>
                      </a:cubicBezTo>
                      <a:cubicBezTo>
                        <a:pt x="294512" y="1593949"/>
                        <a:pt x="296194" y="1576569"/>
                        <a:pt x="299558" y="1555264"/>
                      </a:cubicBezTo>
                      <a:cubicBezTo>
                        <a:pt x="302922" y="1533398"/>
                        <a:pt x="367398" y="1431358"/>
                        <a:pt x="370761" y="1409493"/>
                      </a:cubicBezTo>
                      <a:cubicBezTo>
                        <a:pt x="376368" y="1379778"/>
                        <a:pt x="692579" y="801740"/>
                        <a:pt x="680805" y="638028"/>
                      </a:cubicBezTo>
                      <a:close/>
                      <a:moveTo>
                        <a:pt x="528306" y="639149"/>
                      </a:moveTo>
                      <a:cubicBezTo>
                        <a:pt x="528306" y="638589"/>
                        <a:pt x="528306" y="638589"/>
                        <a:pt x="528867" y="638589"/>
                      </a:cubicBezTo>
                      <a:cubicBezTo>
                        <a:pt x="528867" y="639149"/>
                        <a:pt x="528867" y="640271"/>
                        <a:pt x="528867" y="640831"/>
                      </a:cubicBezTo>
                      <a:cubicBezTo>
                        <a:pt x="528867" y="640271"/>
                        <a:pt x="528867" y="639710"/>
                        <a:pt x="528306" y="639149"/>
                      </a:cubicBezTo>
                      <a:close/>
                    </a:path>
                  </a:pathLst>
                </a:custGeom>
                <a:solidFill>
                  <a:srgbClr val="5D380E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084B7772-CB10-43A2-BE2F-F30D667AAF90}"/>
                    </a:ext>
                  </a:extLst>
                </p:cNvPr>
                <p:cNvSpPr/>
                <p:nvPr/>
              </p:nvSpPr>
              <p:spPr>
                <a:xfrm>
                  <a:off x="4048211" y="3441004"/>
                  <a:ext cx="106525" cy="812953"/>
                </a:xfrm>
                <a:custGeom>
                  <a:avLst/>
                  <a:gdLst>
                    <a:gd name="connsiteX0" fmla="*/ 29804 w 106524"/>
                    <a:gd name="connsiteY0" fmla="*/ 80174 h 812953"/>
                    <a:gd name="connsiteX1" fmla="*/ 109979 w 106524"/>
                    <a:gd name="connsiteY1" fmla="*/ 733901 h 812953"/>
                    <a:gd name="connsiteX2" fmla="*/ 75218 w 106524"/>
                    <a:gd name="connsiteY2" fmla="*/ 809589 h 812953"/>
                    <a:gd name="connsiteX3" fmla="*/ 29244 w 106524"/>
                    <a:gd name="connsiteY3" fmla="*/ 810150 h 812953"/>
                    <a:gd name="connsiteX4" fmla="*/ 24198 w 106524"/>
                    <a:gd name="connsiteY4" fmla="*/ 679517 h 812953"/>
                    <a:gd name="connsiteX5" fmla="*/ 14106 w 106524"/>
                    <a:gd name="connsiteY5" fmla="*/ 445723 h 812953"/>
                    <a:gd name="connsiteX6" fmla="*/ 6818 w 106524"/>
                    <a:gd name="connsiteY6" fmla="*/ 284814 h 812953"/>
                    <a:gd name="connsiteX7" fmla="*/ 1211 w 106524"/>
                    <a:gd name="connsiteY7" fmla="*/ 99236 h 812953"/>
                    <a:gd name="connsiteX8" fmla="*/ 90 w 106524"/>
                    <a:gd name="connsiteY8" fmla="*/ 3925 h 812953"/>
                    <a:gd name="connsiteX9" fmla="*/ 23077 w 106524"/>
                    <a:gd name="connsiteY9" fmla="*/ 0 h 812953"/>
                    <a:gd name="connsiteX10" fmla="*/ 29804 w 106524"/>
                    <a:gd name="connsiteY10" fmla="*/ 80174 h 81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524" h="812953">
                      <a:moveTo>
                        <a:pt x="29804" y="80174"/>
                      </a:moveTo>
                      <a:cubicBezTo>
                        <a:pt x="33729" y="111571"/>
                        <a:pt x="109418" y="696336"/>
                        <a:pt x="109979" y="733901"/>
                      </a:cubicBezTo>
                      <a:cubicBezTo>
                        <a:pt x="111100" y="784360"/>
                        <a:pt x="85870" y="805665"/>
                        <a:pt x="75218" y="809589"/>
                      </a:cubicBezTo>
                      <a:cubicBezTo>
                        <a:pt x="61762" y="814635"/>
                        <a:pt x="47185" y="816317"/>
                        <a:pt x="29244" y="810150"/>
                      </a:cubicBezTo>
                      <a:cubicBezTo>
                        <a:pt x="25880" y="763615"/>
                        <a:pt x="25319" y="692972"/>
                        <a:pt x="24198" y="679517"/>
                      </a:cubicBezTo>
                      <a:cubicBezTo>
                        <a:pt x="18591" y="601585"/>
                        <a:pt x="15227" y="524215"/>
                        <a:pt x="14106" y="445723"/>
                      </a:cubicBezTo>
                      <a:cubicBezTo>
                        <a:pt x="13545" y="392460"/>
                        <a:pt x="10742" y="338076"/>
                        <a:pt x="6818" y="284814"/>
                      </a:cubicBezTo>
                      <a:cubicBezTo>
                        <a:pt x="2332" y="219778"/>
                        <a:pt x="6257" y="164273"/>
                        <a:pt x="1211" y="99236"/>
                      </a:cubicBezTo>
                      <a:cubicBezTo>
                        <a:pt x="-471" y="82417"/>
                        <a:pt x="90" y="19062"/>
                        <a:pt x="90" y="3925"/>
                      </a:cubicBezTo>
                      <a:cubicBezTo>
                        <a:pt x="7378" y="2803"/>
                        <a:pt x="16349" y="561"/>
                        <a:pt x="23077" y="0"/>
                      </a:cubicBezTo>
                      <a:cubicBezTo>
                        <a:pt x="19713" y="1682"/>
                        <a:pt x="27001" y="58869"/>
                        <a:pt x="29804" y="80174"/>
                      </a:cubicBezTo>
                      <a:close/>
                    </a:path>
                  </a:pathLst>
                </a:custGeom>
                <a:solidFill>
                  <a:srgbClr val="D724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F4E78365-FC14-43DE-916A-27FF28892EA3}"/>
                    </a:ext>
                  </a:extLst>
                </p:cNvPr>
                <p:cNvSpPr/>
                <p:nvPr/>
              </p:nvSpPr>
              <p:spPr>
                <a:xfrm>
                  <a:off x="3836933" y="6031241"/>
                  <a:ext cx="274722" cy="409280"/>
                </a:xfrm>
                <a:custGeom>
                  <a:avLst/>
                  <a:gdLst>
                    <a:gd name="connsiteX0" fmla="*/ 273040 w 274722"/>
                    <a:gd name="connsiteY0" fmla="*/ 315090 h 409279"/>
                    <a:gd name="connsiteX1" fmla="*/ 260145 w 274722"/>
                    <a:gd name="connsiteY1" fmla="*/ 282011 h 409279"/>
                    <a:gd name="connsiteX2" fmla="*/ 202958 w 274722"/>
                    <a:gd name="connsiteY2" fmla="*/ 136240 h 409279"/>
                    <a:gd name="connsiteX3" fmla="*/ 176046 w 274722"/>
                    <a:gd name="connsiteY3" fmla="*/ 61111 h 409279"/>
                    <a:gd name="connsiteX4" fmla="*/ 156984 w 274722"/>
                    <a:gd name="connsiteY4" fmla="*/ 0 h 409279"/>
                    <a:gd name="connsiteX5" fmla="*/ 0 w 274722"/>
                    <a:gd name="connsiteY5" fmla="*/ 37003 h 409279"/>
                    <a:gd name="connsiteX6" fmla="*/ 35321 w 274722"/>
                    <a:gd name="connsiteY6" fmla="*/ 155302 h 409279"/>
                    <a:gd name="connsiteX7" fmla="*/ 52141 w 274722"/>
                    <a:gd name="connsiteY7" fmla="*/ 254538 h 409279"/>
                    <a:gd name="connsiteX8" fmla="*/ 58869 w 274722"/>
                    <a:gd name="connsiteY8" fmla="*/ 353214 h 409279"/>
                    <a:gd name="connsiteX9" fmla="*/ 65036 w 274722"/>
                    <a:gd name="connsiteY9" fmla="*/ 373398 h 409279"/>
                    <a:gd name="connsiteX10" fmla="*/ 104282 w 274722"/>
                    <a:gd name="connsiteY10" fmla="*/ 396385 h 409279"/>
                    <a:gd name="connsiteX11" fmla="*/ 176046 w 274722"/>
                    <a:gd name="connsiteY11" fmla="*/ 408719 h 409279"/>
                    <a:gd name="connsiteX12" fmla="*/ 250053 w 274722"/>
                    <a:gd name="connsiteY12" fmla="*/ 357139 h 409279"/>
                    <a:gd name="connsiteX13" fmla="*/ 276965 w 274722"/>
                    <a:gd name="connsiteY13" fmla="*/ 326303 h 409279"/>
                    <a:gd name="connsiteX14" fmla="*/ 273040 w 274722"/>
                    <a:gd name="connsiteY14" fmla="*/ 315090 h 409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4722" h="409279">
                      <a:moveTo>
                        <a:pt x="273040" y="315090"/>
                      </a:moveTo>
                      <a:cubicBezTo>
                        <a:pt x="270237" y="301634"/>
                        <a:pt x="264070" y="292663"/>
                        <a:pt x="260145" y="282011"/>
                      </a:cubicBezTo>
                      <a:cubicBezTo>
                        <a:pt x="242204" y="233233"/>
                        <a:pt x="221460" y="185017"/>
                        <a:pt x="202958" y="136240"/>
                      </a:cubicBezTo>
                      <a:cubicBezTo>
                        <a:pt x="193427" y="111571"/>
                        <a:pt x="184456" y="86341"/>
                        <a:pt x="176046" y="61111"/>
                      </a:cubicBezTo>
                      <a:cubicBezTo>
                        <a:pt x="168197" y="37003"/>
                        <a:pt x="165955" y="33079"/>
                        <a:pt x="156984" y="0"/>
                      </a:cubicBezTo>
                      <a:cubicBezTo>
                        <a:pt x="111010" y="6167"/>
                        <a:pt x="45413" y="28033"/>
                        <a:pt x="0" y="37003"/>
                      </a:cubicBezTo>
                      <a:cubicBezTo>
                        <a:pt x="3364" y="36443"/>
                        <a:pt x="32518" y="145210"/>
                        <a:pt x="35321" y="155302"/>
                      </a:cubicBezTo>
                      <a:cubicBezTo>
                        <a:pt x="42610" y="187259"/>
                        <a:pt x="49338" y="221460"/>
                        <a:pt x="52141" y="254538"/>
                      </a:cubicBezTo>
                      <a:cubicBezTo>
                        <a:pt x="54944" y="285374"/>
                        <a:pt x="59430" y="318453"/>
                        <a:pt x="58869" y="353214"/>
                      </a:cubicBezTo>
                      <a:cubicBezTo>
                        <a:pt x="58869" y="359381"/>
                        <a:pt x="58869" y="368913"/>
                        <a:pt x="65036" y="373398"/>
                      </a:cubicBezTo>
                      <a:cubicBezTo>
                        <a:pt x="76249" y="380686"/>
                        <a:pt x="88584" y="392460"/>
                        <a:pt x="104282" y="396385"/>
                      </a:cubicBezTo>
                      <a:cubicBezTo>
                        <a:pt x="130073" y="403112"/>
                        <a:pt x="154181" y="417690"/>
                        <a:pt x="176046" y="408719"/>
                      </a:cubicBezTo>
                      <a:cubicBezTo>
                        <a:pt x="194548" y="401431"/>
                        <a:pt x="231552" y="364427"/>
                        <a:pt x="250053" y="357139"/>
                      </a:cubicBezTo>
                      <a:cubicBezTo>
                        <a:pt x="264070" y="351532"/>
                        <a:pt x="267434" y="338076"/>
                        <a:pt x="276965" y="326303"/>
                      </a:cubicBezTo>
                      <a:cubicBezTo>
                        <a:pt x="279207" y="322939"/>
                        <a:pt x="273601" y="318453"/>
                        <a:pt x="273040" y="315090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0CD46F6E-3B3F-46CA-A3BF-94B1065E6AA8}"/>
                    </a:ext>
                  </a:extLst>
                </p:cNvPr>
                <p:cNvSpPr/>
                <p:nvPr/>
              </p:nvSpPr>
              <p:spPr>
                <a:xfrm>
                  <a:off x="3836571" y="6328950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1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2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29671 w 667182"/>
                    <a:gd name="connsiteY20" fmla="*/ 308922 h 347607"/>
                    <a:gd name="connsiteX21" fmla="*/ 293026 w 667182"/>
                    <a:gd name="connsiteY21" fmla="*/ 333591 h 347607"/>
                    <a:gd name="connsiteX22" fmla="*/ 432069 w 667182"/>
                    <a:gd name="connsiteY22" fmla="*/ 352654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8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1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3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2"/>
                      </a:cubicBezTo>
                      <a:cubicBezTo>
                        <a:pt x="28956" y="88023"/>
                        <a:pt x="23910" y="102040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1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6"/>
                        <a:pt x="164635" y="307240"/>
                      </a:cubicBezTo>
                      <a:cubicBezTo>
                        <a:pt x="184819" y="304998"/>
                        <a:pt x="210048" y="302194"/>
                        <a:pt x="229671" y="308922"/>
                      </a:cubicBezTo>
                      <a:cubicBezTo>
                        <a:pt x="247612" y="315090"/>
                        <a:pt x="275085" y="326863"/>
                        <a:pt x="293026" y="333591"/>
                      </a:cubicBezTo>
                      <a:cubicBezTo>
                        <a:pt x="332272" y="348168"/>
                        <a:pt x="390019" y="352654"/>
                        <a:pt x="432069" y="352654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9"/>
                        <a:pt x="628299" y="326303"/>
                        <a:pt x="648482" y="313408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69787" y="257342"/>
                        <a:pt x="668666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A028BD9A-AA0B-4416-8BF0-FE19F204618E}"/>
                    </a:ext>
                  </a:extLst>
                </p:cNvPr>
                <p:cNvSpPr/>
                <p:nvPr/>
              </p:nvSpPr>
              <p:spPr>
                <a:xfrm>
                  <a:off x="3841419" y="6609840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4944" y="43731"/>
                        <a:pt x="77371" y="48777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79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25E5FF10-A451-4166-AF19-C73A69890AD5}"/>
                    </a:ext>
                  </a:extLst>
                </p:cNvPr>
                <p:cNvSpPr/>
                <p:nvPr/>
              </p:nvSpPr>
              <p:spPr>
                <a:xfrm>
                  <a:off x="3312719" y="2744361"/>
                  <a:ext cx="1306332" cy="1620300"/>
                </a:xfrm>
                <a:custGeom>
                  <a:avLst/>
                  <a:gdLst>
                    <a:gd name="connsiteX0" fmla="*/ 146892 w 1306331"/>
                    <a:gd name="connsiteY0" fmla="*/ 232419 h 1620299"/>
                    <a:gd name="connsiteX1" fmla="*/ 40367 w 1306331"/>
                    <a:gd name="connsiteY1" fmla="*/ 335580 h 1620299"/>
                    <a:gd name="connsiteX2" fmla="*/ 60551 w 1306331"/>
                    <a:gd name="connsiteY2" fmla="*/ 514430 h 1620299"/>
                    <a:gd name="connsiteX3" fmla="*/ 169319 w 1306331"/>
                    <a:gd name="connsiteY3" fmla="*/ 888388 h 1620299"/>
                    <a:gd name="connsiteX4" fmla="*/ 118299 w 1306331"/>
                    <a:gd name="connsiteY4" fmla="*/ 1213570 h 1620299"/>
                    <a:gd name="connsiteX5" fmla="*/ 0 w 1306331"/>
                    <a:gd name="connsiteY5" fmla="*/ 1409239 h 1620299"/>
                    <a:gd name="connsiteX6" fmla="*/ 578038 w 1306331"/>
                    <a:gd name="connsiteY6" fmla="*/ 1608272 h 1620299"/>
                    <a:gd name="connsiteX7" fmla="*/ 725491 w 1306331"/>
                    <a:gd name="connsiteY7" fmla="*/ 1608833 h 1620299"/>
                    <a:gd name="connsiteX8" fmla="*/ 765858 w 1306331"/>
                    <a:gd name="connsiteY8" fmla="*/ 1536508 h 1620299"/>
                    <a:gd name="connsiteX9" fmla="*/ 738946 w 1306331"/>
                    <a:gd name="connsiteY9" fmla="*/ 815503 h 1620299"/>
                    <a:gd name="connsiteX10" fmla="*/ 738386 w 1306331"/>
                    <a:gd name="connsiteY10" fmla="*/ 701129 h 1620299"/>
                    <a:gd name="connsiteX11" fmla="*/ 1072538 w 1306331"/>
                    <a:gd name="connsiteY11" fmla="*/ 646184 h 1620299"/>
                    <a:gd name="connsiteX12" fmla="*/ 1085433 w 1306331"/>
                    <a:gd name="connsiteY12" fmla="*/ 417997 h 1620299"/>
                    <a:gd name="connsiteX13" fmla="*/ 867898 w 1306331"/>
                    <a:gd name="connsiteY13" fmla="*/ 415754 h 1620299"/>
                    <a:gd name="connsiteX14" fmla="*/ 1311378 w 1306331"/>
                    <a:gd name="connsiteY14" fmla="*/ 231859 h 1620299"/>
                    <a:gd name="connsiteX15" fmla="*/ 1255872 w 1306331"/>
                    <a:gd name="connsiteY15" fmla="*/ 307 h 1620299"/>
                    <a:gd name="connsiteX16" fmla="*/ 616723 w 1306331"/>
                    <a:gd name="connsiteY16" fmla="*/ 170186 h 1620299"/>
                    <a:gd name="connsiteX17" fmla="*/ 409841 w 1306331"/>
                    <a:gd name="connsiteY17" fmla="*/ 214478 h 1620299"/>
                    <a:gd name="connsiteX18" fmla="*/ 387414 w 1306331"/>
                    <a:gd name="connsiteY18" fmla="*/ 351279 h 1620299"/>
                    <a:gd name="connsiteX19" fmla="*/ 146892 w 1306331"/>
                    <a:gd name="connsiteY19" fmla="*/ 232419 h 1620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06331" h="1620299">
                      <a:moveTo>
                        <a:pt x="146892" y="232419"/>
                      </a:moveTo>
                      <a:cubicBezTo>
                        <a:pt x="146892" y="232419"/>
                        <a:pt x="47095" y="279514"/>
                        <a:pt x="40367" y="335580"/>
                      </a:cubicBezTo>
                      <a:cubicBezTo>
                        <a:pt x="33639" y="391646"/>
                        <a:pt x="33639" y="436499"/>
                        <a:pt x="60551" y="514430"/>
                      </a:cubicBezTo>
                      <a:cubicBezTo>
                        <a:pt x="87463" y="592361"/>
                        <a:pt x="163712" y="787470"/>
                        <a:pt x="169319" y="888388"/>
                      </a:cubicBezTo>
                      <a:cubicBezTo>
                        <a:pt x="174925" y="989307"/>
                        <a:pt x="186699" y="1071723"/>
                        <a:pt x="118299" y="1213570"/>
                      </a:cubicBezTo>
                      <a:cubicBezTo>
                        <a:pt x="49898" y="1355416"/>
                        <a:pt x="0" y="1409239"/>
                        <a:pt x="0" y="1409239"/>
                      </a:cubicBezTo>
                      <a:cubicBezTo>
                        <a:pt x="0" y="1409239"/>
                        <a:pt x="542716" y="1589210"/>
                        <a:pt x="578038" y="1608272"/>
                      </a:cubicBezTo>
                      <a:cubicBezTo>
                        <a:pt x="613359" y="1627335"/>
                        <a:pt x="672228" y="1634623"/>
                        <a:pt x="725491" y="1608833"/>
                      </a:cubicBezTo>
                      <a:cubicBezTo>
                        <a:pt x="754645" y="1594817"/>
                        <a:pt x="765858" y="1552767"/>
                        <a:pt x="765858" y="1536508"/>
                      </a:cubicBezTo>
                      <a:cubicBezTo>
                        <a:pt x="765858" y="1464744"/>
                        <a:pt x="740068" y="899041"/>
                        <a:pt x="738946" y="815503"/>
                      </a:cubicBezTo>
                      <a:cubicBezTo>
                        <a:pt x="737825" y="731965"/>
                        <a:pt x="735583" y="721313"/>
                        <a:pt x="738386" y="701129"/>
                      </a:cubicBezTo>
                      <a:cubicBezTo>
                        <a:pt x="762494" y="694962"/>
                        <a:pt x="1072538" y="646184"/>
                        <a:pt x="1072538" y="646184"/>
                      </a:cubicBezTo>
                      <a:cubicBezTo>
                        <a:pt x="1072538" y="646184"/>
                        <a:pt x="1084872" y="445469"/>
                        <a:pt x="1085433" y="417997"/>
                      </a:cubicBezTo>
                      <a:cubicBezTo>
                        <a:pt x="1078144" y="417997"/>
                        <a:pt x="956481" y="417997"/>
                        <a:pt x="867898" y="415754"/>
                      </a:cubicBezTo>
                      <a:cubicBezTo>
                        <a:pt x="916675" y="373705"/>
                        <a:pt x="1311378" y="269423"/>
                        <a:pt x="1311378" y="231859"/>
                      </a:cubicBezTo>
                      <a:cubicBezTo>
                        <a:pt x="1307453" y="158412"/>
                        <a:pt x="1271010" y="-8103"/>
                        <a:pt x="1255872" y="307"/>
                      </a:cubicBezTo>
                      <a:cubicBezTo>
                        <a:pt x="853321" y="185324"/>
                        <a:pt x="688487" y="166262"/>
                        <a:pt x="616723" y="170186"/>
                      </a:cubicBezTo>
                      <a:cubicBezTo>
                        <a:pt x="497864" y="176914"/>
                        <a:pt x="459739" y="205508"/>
                        <a:pt x="409841" y="214478"/>
                      </a:cubicBezTo>
                      <a:cubicBezTo>
                        <a:pt x="409841" y="252042"/>
                        <a:pt x="387414" y="351279"/>
                        <a:pt x="387414" y="351279"/>
                      </a:cubicBezTo>
                      <a:lnTo>
                        <a:pt x="146892" y="232419"/>
                      </a:lnTo>
                      <a:close/>
                    </a:path>
                  </a:pathLst>
                </a:custGeom>
                <a:solidFill>
                  <a:srgbClr val="FE2A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95FE1009-A884-4ADC-9531-4AE81DE63214}"/>
                    </a:ext>
                  </a:extLst>
                </p:cNvPr>
                <p:cNvSpPr/>
                <p:nvPr/>
              </p:nvSpPr>
              <p:spPr>
                <a:xfrm>
                  <a:off x="3092578" y="6348013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0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1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35278 w 667182"/>
                    <a:gd name="connsiteY20" fmla="*/ 308922 h 347607"/>
                    <a:gd name="connsiteX21" fmla="*/ 298632 w 667182"/>
                    <a:gd name="connsiteY21" fmla="*/ 333591 h 347607"/>
                    <a:gd name="connsiteX22" fmla="*/ 432069 w 667182"/>
                    <a:gd name="connsiteY22" fmla="*/ 352653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7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0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2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1"/>
                      </a:cubicBezTo>
                      <a:cubicBezTo>
                        <a:pt x="30077" y="85220"/>
                        <a:pt x="24471" y="100918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2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5"/>
                        <a:pt x="164635" y="307240"/>
                      </a:cubicBezTo>
                      <a:cubicBezTo>
                        <a:pt x="184819" y="304997"/>
                        <a:pt x="215655" y="302194"/>
                        <a:pt x="235278" y="308922"/>
                      </a:cubicBezTo>
                      <a:cubicBezTo>
                        <a:pt x="253219" y="315090"/>
                        <a:pt x="280691" y="326863"/>
                        <a:pt x="298632" y="333591"/>
                      </a:cubicBezTo>
                      <a:cubicBezTo>
                        <a:pt x="337878" y="348168"/>
                        <a:pt x="390019" y="352653"/>
                        <a:pt x="432069" y="352653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8"/>
                        <a:pt x="628299" y="326303"/>
                        <a:pt x="648482" y="313407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70348" y="257902"/>
                        <a:pt x="669227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1A0F7DAF-FFBA-43C5-BAF2-D4A2A8E83EE1}"/>
                    </a:ext>
                  </a:extLst>
                </p:cNvPr>
                <p:cNvSpPr/>
                <p:nvPr/>
              </p:nvSpPr>
              <p:spPr>
                <a:xfrm>
                  <a:off x="3086618" y="4149114"/>
                  <a:ext cx="953118" cy="1939875"/>
                </a:xfrm>
                <a:custGeom>
                  <a:avLst/>
                  <a:gdLst>
                    <a:gd name="connsiteX0" fmla="*/ 551842 w 953117"/>
                    <a:gd name="connsiteY0" fmla="*/ 1211020 h 1939874"/>
                    <a:gd name="connsiteX1" fmla="*/ 520445 w 953117"/>
                    <a:gd name="connsiteY1" fmla="*/ 1102252 h 1939874"/>
                    <a:gd name="connsiteX2" fmla="*/ 499701 w 953117"/>
                    <a:gd name="connsiteY2" fmla="*/ 1032170 h 1939874"/>
                    <a:gd name="connsiteX3" fmla="*/ 476714 w 953117"/>
                    <a:gd name="connsiteY3" fmla="*/ 1036095 h 1939874"/>
                    <a:gd name="connsiteX4" fmla="*/ 414481 w 953117"/>
                    <a:gd name="connsiteY4" fmla="*/ 1188033 h 1939874"/>
                    <a:gd name="connsiteX5" fmla="*/ 338792 w 953117"/>
                    <a:gd name="connsiteY5" fmla="*/ 1333804 h 1939874"/>
                    <a:gd name="connsiteX6" fmla="*/ 307396 w 953117"/>
                    <a:gd name="connsiteY6" fmla="*/ 1462194 h 1939874"/>
                    <a:gd name="connsiteX7" fmla="*/ 284969 w 953117"/>
                    <a:gd name="connsiteY7" fmla="*/ 1784012 h 1939874"/>
                    <a:gd name="connsiteX8" fmla="*/ 268150 w 953117"/>
                    <a:gd name="connsiteY8" fmla="*/ 1935389 h 1939874"/>
                    <a:gd name="connsiteX9" fmla="*/ 257497 w 953117"/>
                    <a:gd name="connsiteY9" fmla="*/ 1940435 h 1939874"/>
                    <a:gd name="connsiteX10" fmla="*/ 102195 w 953117"/>
                    <a:gd name="connsiteY10" fmla="*/ 1923615 h 1939874"/>
                    <a:gd name="connsiteX11" fmla="*/ 74162 w 953117"/>
                    <a:gd name="connsiteY11" fmla="*/ 1894461 h 1939874"/>
                    <a:gd name="connsiteX12" fmla="*/ 71920 w 953117"/>
                    <a:gd name="connsiteY12" fmla="*/ 1709445 h 1939874"/>
                    <a:gd name="connsiteX13" fmla="*/ 66874 w 953117"/>
                    <a:gd name="connsiteY13" fmla="*/ 1510411 h 1939874"/>
                    <a:gd name="connsiteX14" fmla="*/ 104438 w 953117"/>
                    <a:gd name="connsiteY14" fmla="*/ 1356230 h 1939874"/>
                    <a:gd name="connsiteX15" fmla="*/ 152094 w 953117"/>
                    <a:gd name="connsiteY15" fmla="*/ 1156076 h 1939874"/>
                    <a:gd name="connsiteX16" fmla="*/ 195825 w 953117"/>
                    <a:gd name="connsiteY16" fmla="*/ 923403 h 1939874"/>
                    <a:gd name="connsiteX17" fmla="*/ 193582 w 953117"/>
                    <a:gd name="connsiteY17" fmla="*/ 869019 h 1939874"/>
                    <a:gd name="connsiteX18" fmla="*/ 148169 w 953117"/>
                    <a:gd name="connsiteY18" fmla="*/ 858367 h 1939874"/>
                    <a:gd name="connsiteX19" fmla="*/ 5762 w 953117"/>
                    <a:gd name="connsiteY19" fmla="*/ 804543 h 1939874"/>
                    <a:gd name="connsiteX20" fmla="*/ 40523 w 953117"/>
                    <a:gd name="connsiteY20" fmla="*/ 608313 h 1939874"/>
                    <a:gd name="connsiteX21" fmla="*/ 80329 w 953117"/>
                    <a:gd name="connsiteY21" fmla="*/ 400309 h 1939874"/>
                    <a:gd name="connsiteX22" fmla="*/ 143684 w 953117"/>
                    <a:gd name="connsiteY22" fmla="*/ 191184 h 1939874"/>
                    <a:gd name="connsiteX23" fmla="*/ 192461 w 953117"/>
                    <a:gd name="connsiteY23" fmla="*/ 90827 h 1939874"/>
                    <a:gd name="connsiteX24" fmla="*/ 244602 w 953117"/>
                    <a:gd name="connsiteY24" fmla="*/ 0 h 1939874"/>
                    <a:gd name="connsiteX25" fmla="*/ 324776 w 953117"/>
                    <a:gd name="connsiteY25" fmla="*/ 29715 h 1939874"/>
                    <a:gd name="connsiteX26" fmla="*/ 426255 w 953117"/>
                    <a:gd name="connsiteY26" fmla="*/ 60551 h 1939874"/>
                    <a:gd name="connsiteX27" fmla="*/ 526052 w 953117"/>
                    <a:gd name="connsiteY27" fmla="*/ 88023 h 1939874"/>
                    <a:gd name="connsiteX28" fmla="*/ 674066 w 953117"/>
                    <a:gd name="connsiteY28" fmla="*/ 134558 h 1939874"/>
                    <a:gd name="connsiteX29" fmla="*/ 797971 w 953117"/>
                    <a:gd name="connsiteY29" fmla="*/ 195669 h 1939874"/>
                    <a:gd name="connsiteX30" fmla="*/ 813109 w 953117"/>
                    <a:gd name="connsiteY30" fmla="*/ 274722 h 1939874"/>
                    <a:gd name="connsiteX31" fmla="*/ 832171 w 953117"/>
                    <a:gd name="connsiteY31" fmla="*/ 352653 h 1939874"/>
                    <a:gd name="connsiteX32" fmla="*/ 869735 w 953117"/>
                    <a:gd name="connsiteY32" fmla="*/ 520290 h 1939874"/>
                    <a:gd name="connsiteX33" fmla="*/ 933089 w 953117"/>
                    <a:gd name="connsiteY33" fmla="*/ 857806 h 1939874"/>
                    <a:gd name="connsiteX34" fmla="*/ 954394 w 953117"/>
                    <a:gd name="connsiteY34" fmla="*/ 986757 h 1939874"/>
                    <a:gd name="connsiteX35" fmla="*/ 928604 w 953117"/>
                    <a:gd name="connsiteY35" fmla="*/ 1032170 h 1939874"/>
                    <a:gd name="connsiteX36" fmla="*/ 797971 w 953117"/>
                    <a:gd name="connsiteY36" fmla="*/ 1023200 h 1939874"/>
                    <a:gd name="connsiteX37" fmla="*/ 803017 w 953117"/>
                    <a:gd name="connsiteY37" fmla="*/ 1232325 h 1939874"/>
                    <a:gd name="connsiteX38" fmla="*/ 862446 w 953117"/>
                    <a:gd name="connsiteY38" fmla="*/ 1624785 h 1939874"/>
                    <a:gd name="connsiteX39" fmla="*/ 908420 w 953117"/>
                    <a:gd name="connsiteY39" fmla="*/ 1844002 h 1939874"/>
                    <a:gd name="connsiteX40" fmla="*/ 915709 w 953117"/>
                    <a:gd name="connsiteY40" fmla="*/ 1891097 h 1939874"/>
                    <a:gd name="connsiteX41" fmla="*/ 879827 w 953117"/>
                    <a:gd name="connsiteY41" fmla="*/ 1904553 h 1939874"/>
                    <a:gd name="connsiteX42" fmla="*/ 771620 w 953117"/>
                    <a:gd name="connsiteY42" fmla="*/ 1924737 h 1939874"/>
                    <a:gd name="connsiteX43" fmla="*/ 732374 w 953117"/>
                    <a:gd name="connsiteY43" fmla="*/ 1911842 h 1939874"/>
                    <a:gd name="connsiteX44" fmla="*/ 626970 w 953117"/>
                    <a:gd name="connsiteY44" fmla="*/ 1615254 h 1939874"/>
                    <a:gd name="connsiteX45" fmla="*/ 592770 w 953117"/>
                    <a:gd name="connsiteY45" fmla="*/ 1399401 h 1939874"/>
                    <a:gd name="connsiteX46" fmla="*/ 551842 w 953117"/>
                    <a:gd name="connsiteY46" fmla="*/ 1211020 h 193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953117" h="1939874">
                      <a:moveTo>
                        <a:pt x="551842" y="1211020"/>
                      </a:moveTo>
                      <a:cubicBezTo>
                        <a:pt x="541190" y="1174577"/>
                        <a:pt x="529977" y="1138695"/>
                        <a:pt x="520445" y="1102252"/>
                      </a:cubicBezTo>
                      <a:cubicBezTo>
                        <a:pt x="515960" y="1084872"/>
                        <a:pt x="505308" y="1048990"/>
                        <a:pt x="499701" y="1032170"/>
                      </a:cubicBezTo>
                      <a:cubicBezTo>
                        <a:pt x="495216" y="1018154"/>
                        <a:pt x="487927" y="1008062"/>
                        <a:pt x="476714" y="1036095"/>
                      </a:cubicBezTo>
                      <a:cubicBezTo>
                        <a:pt x="457091" y="1087115"/>
                        <a:pt x="435786" y="1137574"/>
                        <a:pt x="414481" y="1188033"/>
                      </a:cubicBezTo>
                      <a:cubicBezTo>
                        <a:pt x="394858" y="1234568"/>
                        <a:pt x="342717" y="1331561"/>
                        <a:pt x="338792" y="1333804"/>
                      </a:cubicBezTo>
                      <a:cubicBezTo>
                        <a:pt x="322533" y="1361837"/>
                        <a:pt x="311320" y="1419024"/>
                        <a:pt x="307396" y="1462194"/>
                      </a:cubicBezTo>
                      <a:cubicBezTo>
                        <a:pt x="297864" y="1569280"/>
                        <a:pt x="289455" y="1676366"/>
                        <a:pt x="284969" y="1784012"/>
                      </a:cubicBezTo>
                      <a:cubicBezTo>
                        <a:pt x="283848" y="1805877"/>
                        <a:pt x="292258" y="1934829"/>
                        <a:pt x="268150" y="1935389"/>
                      </a:cubicBezTo>
                      <a:cubicBezTo>
                        <a:pt x="265346" y="1937632"/>
                        <a:pt x="261982" y="1939875"/>
                        <a:pt x="257497" y="1940435"/>
                      </a:cubicBezTo>
                      <a:cubicBezTo>
                        <a:pt x="205356" y="1937071"/>
                        <a:pt x="153775" y="1928101"/>
                        <a:pt x="102195" y="1923615"/>
                      </a:cubicBezTo>
                      <a:cubicBezTo>
                        <a:pt x="79769" y="1921373"/>
                        <a:pt x="74723" y="1916327"/>
                        <a:pt x="74162" y="1894461"/>
                      </a:cubicBezTo>
                      <a:cubicBezTo>
                        <a:pt x="71359" y="1802514"/>
                        <a:pt x="70798" y="1801392"/>
                        <a:pt x="71920" y="1709445"/>
                      </a:cubicBezTo>
                      <a:cubicBezTo>
                        <a:pt x="72480" y="1658425"/>
                        <a:pt x="64070" y="1561431"/>
                        <a:pt x="66874" y="1510411"/>
                      </a:cubicBezTo>
                      <a:cubicBezTo>
                        <a:pt x="69116" y="1467240"/>
                        <a:pt x="83693" y="1394916"/>
                        <a:pt x="104438" y="1356230"/>
                      </a:cubicBezTo>
                      <a:cubicBezTo>
                        <a:pt x="134713" y="1300725"/>
                        <a:pt x="140880" y="1217187"/>
                        <a:pt x="152094" y="1156076"/>
                      </a:cubicBezTo>
                      <a:cubicBezTo>
                        <a:pt x="167792" y="1078705"/>
                        <a:pt x="180126" y="1000773"/>
                        <a:pt x="195825" y="923403"/>
                      </a:cubicBezTo>
                      <a:cubicBezTo>
                        <a:pt x="199749" y="904901"/>
                        <a:pt x="216008" y="881353"/>
                        <a:pt x="193582" y="869019"/>
                      </a:cubicBezTo>
                      <a:cubicBezTo>
                        <a:pt x="181248" y="862291"/>
                        <a:pt x="161625" y="861170"/>
                        <a:pt x="148169" y="858367"/>
                      </a:cubicBezTo>
                      <a:cubicBezTo>
                        <a:pt x="105559" y="848275"/>
                        <a:pt x="32673" y="834819"/>
                        <a:pt x="5762" y="804543"/>
                      </a:cubicBezTo>
                      <a:cubicBezTo>
                        <a:pt x="-15543" y="781556"/>
                        <a:pt x="28188" y="671107"/>
                        <a:pt x="40523" y="608313"/>
                      </a:cubicBezTo>
                      <a:cubicBezTo>
                        <a:pt x="54539" y="539352"/>
                        <a:pt x="73601" y="470952"/>
                        <a:pt x="80329" y="400309"/>
                      </a:cubicBezTo>
                      <a:cubicBezTo>
                        <a:pt x="87618" y="326863"/>
                        <a:pt x="113408" y="257342"/>
                        <a:pt x="143684" y="191184"/>
                      </a:cubicBezTo>
                      <a:cubicBezTo>
                        <a:pt x="159382" y="157545"/>
                        <a:pt x="176202" y="124466"/>
                        <a:pt x="192461" y="90827"/>
                      </a:cubicBezTo>
                      <a:cubicBezTo>
                        <a:pt x="203113" y="69521"/>
                        <a:pt x="222176" y="22987"/>
                        <a:pt x="244602" y="0"/>
                      </a:cubicBezTo>
                      <a:cubicBezTo>
                        <a:pt x="272074" y="8410"/>
                        <a:pt x="306835" y="22987"/>
                        <a:pt x="324776" y="29715"/>
                      </a:cubicBezTo>
                      <a:cubicBezTo>
                        <a:pt x="353930" y="44292"/>
                        <a:pt x="395979" y="48777"/>
                        <a:pt x="426255" y="60551"/>
                      </a:cubicBezTo>
                      <a:cubicBezTo>
                        <a:pt x="459894" y="73446"/>
                        <a:pt x="491852" y="76249"/>
                        <a:pt x="526052" y="88023"/>
                      </a:cubicBezTo>
                      <a:cubicBezTo>
                        <a:pt x="574829" y="104843"/>
                        <a:pt x="624728" y="118859"/>
                        <a:pt x="674066" y="134558"/>
                      </a:cubicBezTo>
                      <a:cubicBezTo>
                        <a:pt x="689764" y="139604"/>
                        <a:pt x="781151" y="179971"/>
                        <a:pt x="797971" y="195669"/>
                      </a:cubicBezTo>
                      <a:cubicBezTo>
                        <a:pt x="797971" y="222020"/>
                        <a:pt x="806941" y="249493"/>
                        <a:pt x="813109" y="274722"/>
                      </a:cubicBezTo>
                      <a:cubicBezTo>
                        <a:pt x="819836" y="300512"/>
                        <a:pt x="825443" y="326863"/>
                        <a:pt x="832171" y="352653"/>
                      </a:cubicBezTo>
                      <a:cubicBezTo>
                        <a:pt x="845627" y="408159"/>
                        <a:pt x="857961" y="464224"/>
                        <a:pt x="869735" y="520290"/>
                      </a:cubicBezTo>
                      <a:cubicBezTo>
                        <a:pt x="893283" y="632421"/>
                        <a:pt x="914588" y="744553"/>
                        <a:pt x="933089" y="857806"/>
                      </a:cubicBezTo>
                      <a:cubicBezTo>
                        <a:pt x="939817" y="900416"/>
                        <a:pt x="960001" y="943026"/>
                        <a:pt x="954394" y="986757"/>
                      </a:cubicBezTo>
                      <a:cubicBezTo>
                        <a:pt x="952152" y="1005820"/>
                        <a:pt x="945984" y="1020957"/>
                        <a:pt x="928604" y="1032170"/>
                      </a:cubicBezTo>
                      <a:cubicBezTo>
                        <a:pt x="895525" y="1053475"/>
                        <a:pt x="800213" y="1022639"/>
                        <a:pt x="797971" y="1023200"/>
                      </a:cubicBezTo>
                      <a:cubicBezTo>
                        <a:pt x="797410" y="1036656"/>
                        <a:pt x="806381" y="1173456"/>
                        <a:pt x="803017" y="1232325"/>
                      </a:cubicBezTo>
                      <a:cubicBezTo>
                        <a:pt x="795728" y="1363519"/>
                        <a:pt x="835535" y="1501440"/>
                        <a:pt x="862446" y="1624785"/>
                      </a:cubicBezTo>
                      <a:cubicBezTo>
                        <a:pt x="878145" y="1697671"/>
                        <a:pt x="888797" y="1772238"/>
                        <a:pt x="908420" y="1844002"/>
                      </a:cubicBezTo>
                      <a:cubicBezTo>
                        <a:pt x="913466" y="1863064"/>
                        <a:pt x="920755" y="1879884"/>
                        <a:pt x="915709" y="1891097"/>
                      </a:cubicBezTo>
                      <a:cubicBezTo>
                        <a:pt x="910102" y="1903992"/>
                        <a:pt x="891601" y="1902871"/>
                        <a:pt x="879827" y="1904553"/>
                      </a:cubicBezTo>
                      <a:cubicBezTo>
                        <a:pt x="843384" y="1910160"/>
                        <a:pt x="807502" y="1916327"/>
                        <a:pt x="771620" y="1924737"/>
                      </a:cubicBezTo>
                      <a:cubicBezTo>
                        <a:pt x="760407" y="1927540"/>
                        <a:pt x="741344" y="1936511"/>
                        <a:pt x="732374" y="1911842"/>
                      </a:cubicBezTo>
                      <a:cubicBezTo>
                        <a:pt x="695371" y="1813727"/>
                        <a:pt x="660049" y="1715051"/>
                        <a:pt x="626970" y="1615254"/>
                      </a:cubicBezTo>
                      <a:cubicBezTo>
                        <a:pt x="605105" y="1548536"/>
                        <a:pt x="577632" y="1470604"/>
                        <a:pt x="592770" y="1399401"/>
                      </a:cubicBezTo>
                      <a:cubicBezTo>
                        <a:pt x="605665" y="1333804"/>
                        <a:pt x="569223" y="1270450"/>
                        <a:pt x="551842" y="12110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89278D1-E515-4787-9514-A3C31AE74683}"/>
                    </a:ext>
                  </a:extLst>
                </p:cNvPr>
                <p:cNvSpPr/>
                <p:nvPr/>
              </p:nvSpPr>
              <p:spPr>
                <a:xfrm>
                  <a:off x="3287340" y="2410592"/>
                  <a:ext cx="470952" cy="678395"/>
                </a:xfrm>
                <a:custGeom>
                  <a:avLst/>
                  <a:gdLst>
                    <a:gd name="connsiteX0" fmla="*/ 425128 w 470952"/>
                    <a:gd name="connsiteY0" fmla="*/ 489939 h 678395"/>
                    <a:gd name="connsiteX1" fmla="*/ 424567 w 470952"/>
                    <a:gd name="connsiteY1" fmla="*/ 488257 h 678395"/>
                    <a:gd name="connsiteX2" fmla="*/ 425128 w 470952"/>
                    <a:gd name="connsiteY2" fmla="*/ 487696 h 678395"/>
                    <a:gd name="connsiteX3" fmla="*/ 428492 w 470952"/>
                    <a:gd name="connsiteY3" fmla="*/ 476483 h 678395"/>
                    <a:gd name="connsiteX4" fmla="*/ 470541 w 470952"/>
                    <a:gd name="connsiteY4" fmla="*/ 258948 h 678395"/>
                    <a:gd name="connsiteX5" fmla="*/ 447554 w 470952"/>
                    <a:gd name="connsiteY5" fmla="*/ 99721 h 678395"/>
                    <a:gd name="connsiteX6" fmla="*/ 430734 w 470952"/>
                    <a:gd name="connsiteY6" fmla="*/ 36927 h 678395"/>
                    <a:gd name="connsiteX7" fmla="*/ 380836 w 470952"/>
                    <a:gd name="connsiteY7" fmla="*/ 485 h 678395"/>
                    <a:gd name="connsiteX8" fmla="*/ 342711 w 470952"/>
                    <a:gd name="connsiteY8" fmla="*/ 4409 h 678395"/>
                    <a:gd name="connsiteX9" fmla="*/ 240111 w 470952"/>
                    <a:gd name="connsiteY9" fmla="*/ 4409 h 678395"/>
                    <a:gd name="connsiteX10" fmla="*/ 166665 w 470952"/>
                    <a:gd name="connsiteY10" fmla="*/ 6652 h 678395"/>
                    <a:gd name="connsiteX11" fmla="*/ 52851 w 470952"/>
                    <a:gd name="connsiteY11" fmla="*/ 92433 h 678395"/>
                    <a:gd name="connsiteX12" fmla="*/ 45002 w 470952"/>
                    <a:gd name="connsiteY12" fmla="*/ 152423 h 678395"/>
                    <a:gd name="connsiteX13" fmla="*/ 51730 w 470952"/>
                    <a:gd name="connsiteY13" fmla="*/ 261190 h 678395"/>
                    <a:gd name="connsiteX14" fmla="*/ 30986 w 470952"/>
                    <a:gd name="connsiteY14" fmla="*/ 281374 h 678395"/>
                    <a:gd name="connsiteX15" fmla="*/ 2953 w 470952"/>
                    <a:gd name="connsiteY15" fmla="*/ 313332 h 678395"/>
                    <a:gd name="connsiteX16" fmla="*/ 56215 w 470952"/>
                    <a:gd name="connsiteY16" fmla="*/ 430509 h 678395"/>
                    <a:gd name="connsiteX17" fmla="*/ 76959 w 470952"/>
                    <a:gd name="connsiteY17" fmla="*/ 442843 h 678395"/>
                    <a:gd name="connsiteX18" fmla="*/ 122373 w 470952"/>
                    <a:gd name="connsiteY18" fmla="*/ 469194 h 678395"/>
                    <a:gd name="connsiteX19" fmla="*/ 167786 w 470952"/>
                    <a:gd name="connsiteY19" fmla="*/ 508440 h 678395"/>
                    <a:gd name="connsiteX20" fmla="*/ 180120 w 470952"/>
                    <a:gd name="connsiteY20" fmla="*/ 514047 h 678395"/>
                    <a:gd name="connsiteX21" fmla="*/ 249081 w 470952"/>
                    <a:gd name="connsiteY21" fmla="*/ 551611 h 678395"/>
                    <a:gd name="connsiteX22" fmla="*/ 344393 w 470952"/>
                    <a:gd name="connsiteY22" fmla="*/ 617769 h 678395"/>
                    <a:gd name="connsiteX23" fmla="*/ 378033 w 470952"/>
                    <a:gd name="connsiteY23" fmla="*/ 683926 h 678395"/>
                    <a:gd name="connsiteX24" fmla="*/ 431295 w 470952"/>
                    <a:gd name="connsiteY24" fmla="*/ 673274 h 678395"/>
                    <a:gd name="connsiteX25" fmla="*/ 430174 w 470952"/>
                    <a:gd name="connsiteY25" fmla="*/ 635710 h 678395"/>
                    <a:gd name="connsiteX26" fmla="*/ 434659 w 470952"/>
                    <a:gd name="connsiteY26" fmla="*/ 558900 h 678395"/>
                    <a:gd name="connsiteX27" fmla="*/ 429613 w 470952"/>
                    <a:gd name="connsiteY27" fmla="*/ 507319 h 678395"/>
                    <a:gd name="connsiteX28" fmla="*/ 425128 w 470952"/>
                    <a:gd name="connsiteY28" fmla="*/ 489939 h 678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70952" h="678395">
                      <a:moveTo>
                        <a:pt x="425128" y="489939"/>
                      </a:moveTo>
                      <a:cubicBezTo>
                        <a:pt x="425128" y="489378"/>
                        <a:pt x="424567" y="488817"/>
                        <a:pt x="424567" y="488257"/>
                      </a:cubicBezTo>
                      <a:cubicBezTo>
                        <a:pt x="424567" y="487696"/>
                        <a:pt x="424567" y="487696"/>
                        <a:pt x="425128" y="487696"/>
                      </a:cubicBezTo>
                      <a:cubicBezTo>
                        <a:pt x="425128" y="483771"/>
                        <a:pt x="426249" y="479847"/>
                        <a:pt x="428492" y="476483"/>
                      </a:cubicBezTo>
                      <a:cubicBezTo>
                        <a:pt x="467738" y="408643"/>
                        <a:pt x="476708" y="335758"/>
                        <a:pt x="470541" y="258948"/>
                      </a:cubicBezTo>
                      <a:cubicBezTo>
                        <a:pt x="466056" y="199518"/>
                        <a:pt x="458767" y="158029"/>
                        <a:pt x="447554" y="99721"/>
                      </a:cubicBezTo>
                      <a:cubicBezTo>
                        <a:pt x="443629" y="78416"/>
                        <a:pt x="438583" y="57111"/>
                        <a:pt x="430734" y="36927"/>
                      </a:cubicBezTo>
                      <a:cubicBezTo>
                        <a:pt x="428492" y="31321"/>
                        <a:pt x="402701" y="-4561"/>
                        <a:pt x="380836" y="485"/>
                      </a:cubicBezTo>
                      <a:cubicBezTo>
                        <a:pt x="368501" y="3288"/>
                        <a:pt x="355606" y="3288"/>
                        <a:pt x="342711" y="4409"/>
                      </a:cubicBezTo>
                      <a:cubicBezTo>
                        <a:pt x="308511" y="3288"/>
                        <a:pt x="274311" y="3849"/>
                        <a:pt x="240111" y="4409"/>
                      </a:cubicBezTo>
                      <a:cubicBezTo>
                        <a:pt x="215442" y="4970"/>
                        <a:pt x="191334" y="4409"/>
                        <a:pt x="166665" y="6652"/>
                      </a:cubicBezTo>
                      <a:cubicBezTo>
                        <a:pt x="110599" y="11137"/>
                        <a:pt x="71353" y="27957"/>
                        <a:pt x="52851" y="92433"/>
                      </a:cubicBezTo>
                      <a:cubicBezTo>
                        <a:pt x="47245" y="111495"/>
                        <a:pt x="45563" y="132239"/>
                        <a:pt x="45002" y="152423"/>
                      </a:cubicBezTo>
                      <a:cubicBezTo>
                        <a:pt x="43881" y="194472"/>
                        <a:pt x="49487" y="219141"/>
                        <a:pt x="51730" y="261190"/>
                      </a:cubicBezTo>
                      <a:cubicBezTo>
                        <a:pt x="52851" y="283617"/>
                        <a:pt x="52291" y="283617"/>
                        <a:pt x="30986" y="281374"/>
                      </a:cubicBezTo>
                      <a:cubicBezTo>
                        <a:pt x="2392" y="278571"/>
                        <a:pt x="-4896" y="285859"/>
                        <a:pt x="2953" y="313332"/>
                      </a:cubicBezTo>
                      <a:cubicBezTo>
                        <a:pt x="14727" y="354820"/>
                        <a:pt x="34350" y="392945"/>
                        <a:pt x="56215" y="430509"/>
                      </a:cubicBezTo>
                      <a:cubicBezTo>
                        <a:pt x="60700" y="438358"/>
                        <a:pt x="68550" y="445086"/>
                        <a:pt x="76959" y="442843"/>
                      </a:cubicBezTo>
                      <a:cubicBezTo>
                        <a:pt x="101068" y="437798"/>
                        <a:pt x="111160" y="450693"/>
                        <a:pt x="122373" y="469194"/>
                      </a:cubicBezTo>
                      <a:cubicBezTo>
                        <a:pt x="133025" y="486014"/>
                        <a:pt x="152088" y="496106"/>
                        <a:pt x="167786" y="508440"/>
                      </a:cubicBezTo>
                      <a:cubicBezTo>
                        <a:pt x="171150" y="511804"/>
                        <a:pt x="175635" y="512926"/>
                        <a:pt x="180120" y="514047"/>
                      </a:cubicBezTo>
                      <a:cubicBezTo>
                        <a:pt x="180120" y="514047"/>
                        <a:pt x="228898" y="543762"/>
                        <a:pt x="249081" y="551611"/>
                      </a:cubicBezTo>
                      <a:cubicBezTo>
                        <a:pt x="286645" y="566188"/>
                        <a:pt x="321406" y="584690"/>
                        <a:pt x="344393" y="617769"/>
                      </a:cubicBezTo>
                      <a:cubicBezTo>
                        <a:pt x="347757" y="622814"/>
                        <a:pt x="370744" y="682805"/>
                        <a:pt x="378033" y="683926"/>
                      </a:cubicBezTo>
                      <a:cubicBezTo>
                        <a:pt x="408869" y="680562"/>
                        <a:pt x="411111" y="681684"/>
                        <a:pt x="431295" y="673274"/>
                      </a:cubicBezTo>
                      <a:cubicBezTo>
                        <a:pt x="435780" y="669349"/>
                        <a:pt x="430734" y="652529"/>
                        <a:pt x="430174" y="635710"/>
                      </a:cubicBezTo>
                      <a:cubicBezTo>
                        <a:pt x="430734" y="588054"/>
                        <a:pt x="432977" y="589175"/>
                        <a:pt x="434659" y="558900"/>
                      </a:cubicBezTo>
                      <a:cubicBezTo>
                        <a:pt x="435780" y="542640"/>
                        <a:pt x="432977" y="523578"/>
                        <a:pt x="429613" y="507319"/>
                      </a:cubicBezTo>
                      <a:cubicBezTo>
                        <a:pt x="426810" y="501152"/>
                        <a:pt x="425128" y="495545"/>
                        <a:pt x="425128" y="489939"/>
                      </a:cubicBezTo>
                      <a:close/>
                    </a:path>
                  </a:pathLst>
                </a:custGeom>
                <a:solidFill>
                  <a:srgbClr val="FDBE7B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76573338-313E-4CD7-A058-C7B052B61A3A}"/>
                    </a:ext>
                  </a:extLst>
                </p:cNvPr>
                <p:cNvSpPr/>
                <p:nvPr/>
              </p:nvSpPr>
              <p:spPr>
                <a:xfrm>
                  <a:off x="3349161" y="4167531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85 h 5606"/>
                    <a:gd name="connsiteX1" fmla="*/ 16259 w 11213"/>
                    <a:gd name="connsiteY1" fmla="*/ 6252 h 5606"/>
                    <a:gd name="connsiteX2" fmla="*/ 0 w 11213"/>
                    <a:gd name="connsiteY2" fmla="*/ 85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85"/>
                      </a:moveTo>
                      <a:cubicBezTo>
                        <a:pt x="6728" y="-476"/>
                        <a:pt x="11774" y="1767"/>
                        <a:pt x="16259" y="6252"/>
                      </a:cubicBezTo>
                      <a:cubicBezTo>
                        <a:pt x="10092" y="6813"/>
                        <a:pt x="2803" y="9055"/>
                        <a:pt x="0" y="85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71C0D337-88A8-4ABC-A8DF-8859F601C12D}"/>
                    </a:ext>
                  </a:extLst>
                </p:cNvPr>
                <p:cNvSpPr/>
                <p:nvPr/>
              </p:nvSpPr>
              <p:spPr>
                <a:xfrm>
                  <a:off x="3368224" y="4174097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247 h 5606"/>
                    <a:gd name="connsiteX1" fmla="*/ 16259 w 11213"/>
                    <a:gd name="connsiteY1" fmla="*/ 6415 h 5606"/>
                    <a:gd name="connsiteX2" fmla="*/ 0 w 11213"/>
                    <a:gd name="connsiteY2" fmla="*/ 247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247"/>
                      </a:moveTo>
                      <a:cubicBezTo>
                        <a:pt x="6728" y="-874"/>
                        <a:pt x="11774" y="1929"/>
                        <a:pt x="16259" y="6415"/>
                      </a:cubicBezTo>
                      <a:cubicBezTo>
                        <a:pt x="9531" y="7536"/>
                        <a:pt x="4485" y="4732"/>
                        <a:pt x="0" y="247"/>
                      </a:cubicBezTo>
                      <a:close/>
                    </a:path>
                  </a:pathLst>
                </a:custGeom>
                <a:solidFill>
                  <a:srgbClr val="4D141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709C3D9D-49C2-4DD4-B169-0F8146C56818}"/>
                    </a:ext>
                  </a:extLst>
                </p:cNvPr>
                <p:cNvSpPr/>
                <p:nvPr/>
              </p:nvSpPr>
              <p:spPr>
                <a:xfrm>
                  <a:off x="3336266" y="4162009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0 h 5606"/>
                    <a:gd name="connsiteX1" fmla="*/ 12895 w 11213"/>
                    <a:gd name="connsiteY1" fmla="*/ 5607 h 5606"/>
                    <a:gd name="connsiteX2" fmla="*/ 0 w 11213"/>
                    <a:gd name="connsiteY2" fmla="*/ 0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0"/>
                      </a:moveTo>
                      <a:cubicBezTo>
                        <a:pt x="5607" y="0"/>
                        <a:pt x="9531" y="2243"/>
                        <a:pt x="12895" y="5607"/>
                      </a:cubicBezTo>
                      <a:cubicBezTo>
                        <a:pt x="7849" y="6728"/>
                        <a:pt x="2243" y="6728"/>
                        <a:pt x="0" y="0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F488C225-6CF6-496C-864B-32F853F69D7D}"/>
                    </a:ext>
                  </a:extLst>
                </p:cNvPr>
                <p:cNvSpPr/>
                <p:nvPr/>
              </p:nvSpPr>
              <p:spPr>
                <a:xfrm>
                  <a:off x="3454740" y="2917187"/>
                  <a:ext cx="224263" cy="173804"/>
                </a:xfrm>
                <a:custGeom>
                  <a:avLst/>
                  <a:gdLst>
                    <a:gd name="connsiteX0" fmla="*/ 385 w 224262"/>
                    <a:gd name="connsiteY0" fmla="*/ 163 h 173803"/>
                    <a:gd name="connsiteX1" fmla="*/ 111396 w 224262"/>
                    <a:gd name="connsiteY1" fmla="*/ 48940 h 173803"/>
                    <a:gd name="connsiteX2" fmla="*/ 199419 w 224262"/>
                    <a:gd name="connsiteY2" fmla="*/ 118461 h 173803"/>
                    <a:gd name="connsiteX3" fmla="*/ 220724 w 224262"/>
                    <a:gd name="connsiteY3" fmla="*/ 149858 h 173803"/>
                    <a:gd name="connsiteX4" fmla="*/ 216239 w 224262"/>
                    <a:gd name="connsiteY4" fmla="*/ 179012 h 173803"/>
                    <a:gd name="connsiteX5" fmla="*/ 88409 w 224262"/>
                    <a:gd name="connsiteY5" fmla="*/ 157147 h 173803"/>
                    <a:gd name="connsiteX6" fmla="*/ 26736 w 224262"/>
                    <a:gd name="connsiteY6" fmla="*/ 141448 h 173803"/>
                    <a:gd name="connsiteX7" fmla="*/ 6553 w 224262"/>
                    <a:gd name="connsiteY7" fmla="*/ 125750 h 173803"/>
                    <a:gd name="connsiteX8" fmla="*/ 946 w 224262"/>
                    <a:gd name="connsiteY8" fmla="*/ 78655 h 173803"/>
                    <a:gd name="connsiteX9" fmla="*/ 385 w 224262"/>
                    <a:gd name="connsiteY9" fmla="*/ 163 h 17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4262" h="173803">
                      <a:moveTo>
                        <a:pt x="385" y="163"/>
                      </a:moveTo>
                      <a:cubicBezTo>
                        <a:pt x="385" y="-3201"/>
                        <a:pt x="102986" y="46697"/>
                        <a:pt x="111396" y="48940"/>
                      </a:cubicBezTo>
                      <a:cubicBezTo>
                        <a:pt x="150081" y="63517"/>
                        <a:pt x="192130" y="106688"/>
                        <a:pt x="199419" y="118461"/>
                      </a:cubicBezTo>
                      <a:cubicBezTo>
                        <a:pt x="211193" y="136402"/>
                        <a:pt x="214557" y="138645"/>
                        <a:pt x="220724" y="149858"/>
                      </a:cubicBezTo>
                      <a:cubicBezTo>
                        <a:pt x="225209" y="157707"/>
                        <a:pt x="233058" y="181816"/>
                        <a:pt x="216239" y="179012"/>
                      </a:cubicBezTo>
                      <a:cubicBezTo>
                        <a:pt x="179235" y="176209"/>
                        <a:pt x="107471" y="162193"/>
                        <a:pt x="88409" y="157147"/>
                      </a:cubicBezTo>
                      <a:cubicBezTo>
                        <a:pt x="67664" y="153222"/>
                        <a:pt x="44117" y="149297"/>
                        <a:pt x="26736" y="141448"/>
                      </a:cubicBezTo>
                      <a:cubicBezTo>
                        <a:pt x="17766" y="137524"/>
                        <a:pt x="12159" y="134160"/>
                        <a:pt x="6553" y="125750"/>
                      </a:cubicBezTo>
                      <a:cubicBezTo>
                        <a:pt x="-1857" y="109491"/>
                        <a:pt x="1507" y="94353"/>
                        <a:pt x="946" y="78655"/>
                      </a:cubicBezTo>
                      <a:cubicBezTo>
                        <a:pt x="946" y="70245"/>
                        <a:pt x="-736" y="16422"/>
                        <a:pt x="385" y="163"/>
                      </a:cubicBezTo>
                      <a:close/>
                    </a:path>
                  </a:pathLst>
                </a:custGeom>
                <a:solidFill>
                  <a:srgbClr val="F9542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031B1608-58C6-4C35-8AB7-5F5BA31D0A85}"/>
                    </a:ext>
                  </a:extLst>
                </p:cNvPr>
                <p:cNvSpPr/>
                <p:nvPr/>
              </p:nvSpPr>
              <p:spPr>
                <a:xfrm>
                  <a:off x="3671539" y="3010419"/>
                  <a:ext cx="459739" cy="145771"/>
                </a:xfrm>
                <a:custGeom>
                  <a:avLst/>
                  <a:gdLst>
                    <a:gd name="connsiteX0" fmla="*/ 67279 w 459739"/>
                    <a:gd name="connsiteY0" fmla="*/ 75689 h 145770"/>
                    <a:gd name="connsiteX1" fmla="*/ 130072 w 459739"/>
                    <a:gd name="connsiteY1" fmla="*/ 84659 h 145770"/>
                    <a:gd name="connsiteX2" fmla="*/ 281450 w 459739"/>
                    <a:gd name="connsiteY2" fmla="*/ 102600 h 145770"/>
                    <a:gd name="connsiteX3" fmla="*/ 297148 w 459739"/>
                    <a:gd name="connsiteY3" fmla="*/ 104282 h 145770"/>
                    <a:gd name="connsiteX4" fmla="*/ 305558 w 459739"/>
                    <a:gd name="connsiteY4" fmla="*/ 91948 h 145770"/>
                    <a:gd name="connsiteX5" fmla="*/ 287057 w 459739"/>
                    <a:gd name="connsiteY5" fmla="*/ 0 h 145770"/>
                    <a:gd name="connsiteX6" fmla="*/ 302194 w 459739"/>
                    <a:gd name="connsiteY6" fmla="*/ 35882 h 145770"/>
                    <a:gd name="connsiteX7" fmla="*/ 324060 w 459739"/>
                    <a:gd name="connsiteY7" fmla="*/ 96994 h 145770"/>
                    <a:gd name="connsiteX8" fmla="*/ 340880 w 459739"/>
                    <a:gd name="connsiteY8" fmla="*/ 111571 h 145770"/>
                    <a:gd name="connsiteX9" fmla="*/ 440116 w 459739"/>
                    <a:gd name="connsiteY9" fmla="*/ 132315 h 145770"/>
                    <a:gd name="connsiteX10" fmla="*/ 450769 w 459739"/>
                    <a:gd name="connsiteY10" fmla="*/ 135679 h 145770"/>
                    <a:gd name="connsiteX11" fmla="*/ 460300 w 459739"/>
                    <a:gd name="connsiteY11" fmla="*/ 142968 h 145770"/>
                    <a:gd name="connsiteX12" fmla="*/ 449647 w 459739"/>
                    <a:gd name="connsiteY12" fmla="*/ 144650 h 145770"/>
                    <a:gd name="connsiteX13" fmla="*/ 384611 w 459739"/>
                    <a:gd name="connsiteY13" fmla="*/ 136240 h 145770"/>
                    <a:gd name="connsiteX14" fmla="*/ 335273 w 459739"/>
                    <a:gd name="connsiteY14" fmla="*/ 128391 h 145770"/>
                    <a:gd name="connsiteX15" fmla="*/ 255660 w 459739"/>
                    <a:gd name="connsiteY15" fmla="*/ 116056 h 145770"/>
                    <a:gd name="connsiteX16" fmla="*/ 122223 w 459739"/>
                    <a:gd name="connsiteY16" fmla="*/ 98115 h 145770"/>
                    <a:gd name="connsiteX17" fmla="*/ 3925 w 459739"/>
                    <a:gd name="connsiteY17" fmla="*/ 83538 h 145770"/>
                    <a:gd name="connsiteX18" fmla="*/ 561 w 459739"/>
                    <a:gd name="connsiteY18" fmla="*/ 79613 h 145770"/>
                    <a:gd name="connsiteX19" fmla="*/ 2243 w 459739"/>
                    <a:gd name="connsiteY19" fmla="*/ 69522 h 145770"/>
                    <a:gd name="connsiteX20" fmla="*/ 31957 w 459739"/>
                    <a:gd name="connsiteY20" fmla="*/ 65597 h 145770"/>
                    <a:gd name="connsiteX21" fmla="*/ 67279 w 459739"/>
                    <a:gd name="connsiteY21" fmla="*/ 75689 h 1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9739" h="145770">
                      <a:moveTo>
                        <a:pt x="67279" y="75689"/>
                      </a:moveTo>
                      <a:cubicBezTo>
                        <a:pt x="88023" y="79053"/>
                        <a:pt x="108768" y="84099"/>
                        <a:pt x="130072" y="84659"/>
                      </a:cubicBezTo>
                      <a:cubicBezTo>
                        <a:pt x="181092" y="86902"/>
                        <a:pt x="230991" y="96994"/>
                        <a:pt x="281450" y="102600"/>
                      </a:cubicBezTo>
                      <a:cubicBezTo>
                        <a:pt x="286496" y="103161"/>
                        <a:pt x="292102" y="103722"/>
                        <a:pt x="297148" y="104282"/>
                      </a:cubicBezTo>
                      <a:cubicBezTo>
                        <a:pt x="306680" y="104843"/>
                        <a:pt x="308362" y="101479"/>
                        <a:pt x="305558" y="91948"/>
                      </a:cubicBezTo>
                      <a:cubicBezTo>
                        <a:pt x="297148" y="62233"/>
                        <a:pt x="290420" y="31397"/>
                        <a:pt x="287057" y="0"/>
                      </a:cubicBezTo>
                      <a:cubicBezTo>
                        <a:pt x="292102" y="11774"/>
                        <a:pt x="297709" y="24108"/>
                        <a:pt x="302194" y="35882"/>
                      </a:cubicBezTo>
                      <a:cubicBezTo>
                        <a:pt x="310044" y="56066"/>
                        <a:pt x="316771" y="76810"/>
                        <a:pt x="324060" y="96994"/>
                      </a:cubicBezTo>
                      <a:cubicBezTo>
                        <a:pt x="326863" y="105404"/>
                        <a:pt x="331909" y="109889"/>
                        <a:pt x="340880" y="111571"/>
                      </a:cubicBezTo>
                      <a:cubicBezTo>
                        <a:pt x="373958" y="118299"/>
                        <a:pt x="407037" y="125587"/>
                        <a:pt x="440116" y="132315"/>
                      </a:cubicBezTo>
                      <a:cubicBezTo>
                        <a:pt x="443480" y="134558"/>
                        <a:pt x="447405" y="133997"/>
                        <a:pt x="450769" y="135679"/>
                      </a:cubicBezTo>
                      <a:cubicBezTo>
                        <a:pt x="454693" y="137361"/>
                        <a:pt x="461982" y="136240"/>
                        <a:pt x="460300" y="142968"/>
                      </a:cubicBezTo>
                      <a:cubicBezTo>
                        <a:pt x="458618" y="148574"/>
                        <a:pt x="453011" y="146332"/>
                        <a:pt x="449647" y="144650"/>
                      </a:cubicBezTo>
                      <a:cubicBezTo>
                        <a:pt x="428342" y="137361"/>
                        <a:pt x="405916" y="140725"/>
                        <a:pt x="384611" y="136240"/>
                      </a:cubicBezTo>
                      <a:cubicBezTo>
                        <a:pt x="368352" y="132876"/>
                        <a:pt x="351532" y="132876"/>
                        <a:pt x="335273" y="128391"/>
                      </a:cubicBezTo>
                      <a:cubicBezTo>
                        <a:pt x="309483" y="119420"/>
                        <a:pt x="282011" y="120541"/>
                        <a:pt x="255660" y="116056"/>
                      </a:cubicBezTo>
                      <a:cubicBezTo>
                        <a:pt x="211368" y="108768"/>
                        <a:pt x="166515" y="103722"/>
                        <a:pt x="122223" y="98115"/>
                      </a:cubicBezTo>
                      <a:cubicBezTo>
                        <a:pt x="82977" y="93069"/>
                        <a:pt x="43731" y="88584"/>
                        <a:pt x="3925" y="83538"/>
                      </a:cubicBezTo>
                      <a:cubicBezTo>
                        <a:pt x="2243" y="82417"/>
                        <a:pt x="1121" y="81295"/>
                        <a:pt x="561" y="79613"/>
                      </a:cubicBezTo>
                      <a:cubicBezTo>
                        <a:pt x="-561" y="75689"/>
                        <a:pt x="0" y="72325"/>
                        <a:pt x="2243" y="69522"/>
                      </a:cubicBezTo>
                      <a:cubicBezTo>
                        <a:pt x="11213" y="60551"/>
                        <a:pt x="21866" y="65597"/>
                        <a:pt x="31957" y="65597"/>
                      </a:cubicBezTo>
                      <a:cubicBezTo>
                        <a:pt x="43171" y="70643"/>
                        <a:pt x="55505" y="71204"/>
                        <a:pt x="67279" y="75689"/>
                      </a:cubicBezTo>
                      <a:close/>
                    </a:path>
                  </a:pathLst>
                </a:custGeom>
                <a:solidFill>
                  <a:srgbClr val="D924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DD51428E-D9C8-4493-8DB6-D71B1EA7040A}"/>
                    </a:ext>
                  </a:extLst>
                </p:cNvPr>
                <p:cNvSpPr/>
                <p:nvPr/>
              </p:nvSpPr>
              <p:spPr>
                <a:xfrm>
                  <a:off x="3594169" y="3429791"/>
                  <a:ext cx="454132" cy="33639"/>
                </a:xfrm>
                <a:custGeom>
                  <a:avLst/>
                  <a:gdLst>
                    <a:gd name="connsiteX0" fmla="*/ 456936 w 454132"/>
                    <a:gd name="connsiteY0" fmla="*/ 29715 h 33639"/>
                    <a:gd name="connsiteX1" fmla="*/ 456936 w 454132"/>
                    <a:gd name="connsiteY1" fmla="*/ 35882 h 33639"/>
                    <a:gd name="connsiteX2" fmla="*/ 302194 w 454132"/>
                    <a:gd name="connsiteY2" fmla="*/ 35882 h 33639"/>
                    <a:gd name="connsiteX3" fmla="*/ 117177 w 454132"/>
                    <a:gd name="connsiteY3" fmla="*/ 19062 h 33639"/>
                    <a:gd name="connsiteX4" fmla="*/ 16259 w 454132"/>
                    <a:gd name="connsiteY4" fmla="*/ 7289 h 33639"/>
                    <a:gd name="connsiteX5" fmla="*/ 0 w 454132"/>
                    <a:gd name="connsiteY5" fmla="*/ 0 h 33639"/>
                    <a:gd name="connsiteX6" fmla="*/ 135118 w 454132"/>
                    <a:gd name="connsiteY6" fmla="*/ 8410 h 33639"/>
                    <a:gd name="connsiteX7" fmla="*/ 222581 w 454132"/>
                    <a:gd name="connsiteY7" fmla="*/ 13456 h 33639"/>
                    <a:gd name="connsiteX8" fmla="*/ 425539 w 454132"/>
                    <a:gd name="connsiteY8" fmla="*/ 29154 h 33639"/>
                    <a:gd name="connsiteX9" fmla="*/ 456936 w 454132"/>
                    <a:gd name="connsiteY9" fmla="*/ 29715 h 33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4132" h="33639">
                      <a:moveTo>
                        <a:pt x="456936" y="29715"/>
                      </a:moveTo>
                      <a:cubicBezTo>
                        <a:pt x="456936" y="31957"/>
                        <a:pt x="456936" y="33639"/>
                        <a:pt x="456936" y="35882"/>
                      </a:cubicBezTo>
                      <a:cubicBezTo>
                        <a:pt x="405355" y="35882"/>
                        <a:pt x="353775" y="35882"/>
                        <a:pt x="302194" y="35882"/>
                      </a:cubicBezTo>
                      <a:cubicBezTo>
                        <a:pt x="239961" y="35882"/>
                        <a:pt x="178289" y="28033"/>
                        <a:pt x="117177" y="19062"/>
                      </a:cubicBezTo>
                      <a:cubicBezTo>
                        <a:pt x="83538" y="14016"/>
                        <a:pt x="49899" y="11213"/>
                        <a:pt x="16259" y="7289"/>
                      </a:cubicBezTo>
                      <a:cubicBezTo>
                        <a:pt x="10652" y="6728"/>
                        <a:pt x="4485" y="8410"/>
                        <a:pt x="0" y="0"/>
                      </a:cubicBezTo>
                      <a:cubicBezTo>
                        <a:pt x="45974" y="2243"/>
                        <a:pt x="90827" y="2243"/>
                        <a:pt x="135118" y="8410"/>
                      </a:cubicBezTo>
                      <a:cubicBezTo>
                        <a:pt x="164273" y="12334"/>
                        <a:pt x="193427" y="10092"/>
                        <a:pt x="222581" y="13456"/>
                      </a:cubicBezTo>
                      <a:cubicBezTo>
                        <a:pt x="288739" y="21305"/>
                        <a:pt x="354896" y="19623"/>
                        <a:pt x="425539" y="29154"/>
                      </a:cubicBezTo>
                      <a:cubicBezTo>
                        <a:pt x="435631" y="30836"/>
                        <a:pt x="446283" y="29715"/>
                        <a:pt x="456936" y="29715"/>
                      </a:cubicBezTo>
                      <a:close/>
                    </a:path>
                  </a:pathLst>
                </a:custGeom>
                <a:solidFill>
                  <a:srgbClr val="DB23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655EEF0C-E560-4BE4-98B3-1D654A2E9B1E}"/>
                    </a:ext>
                  </a:extLst>
                </p:cNvPr>
                <p:cNvSpPr/>
                <p:nvPr/>
              </p:nvSpPr>
              <p:spPr>
                <a:xfrm>
                  <a:off x="4159311" y="3141824"/>
                  <a:ext cx="123345" cy="28033"/>
                </a:xfrm>
                <a:custGeom>
                  <a:avLst/>
                  <a:gdLst>
                    <a:gd name="connsiteX0" fmla="*/ 32518 w 123344"/>
                    <a:gd name="connsiteY0" fmla="*/ 5395 h 28032"/>
                    <a:gd name="connsiteX1" fmla="*/ 21305 w 123344"/>
                    <a:gd name="connsiteY1" fmla="*/ 17730 h 28032"/>
                    <a:gd name="connsiteX2" fmla="*/ 121663 w 123344"/>
                    <a:gd name="connsiteY2" fmla="*/ 17730 h 28032"/>
                    <a:gd name="connsiteX3" fmla="*/ 123345 w 123344"/>
                    <a:gd name="connsiteY3" fmla="*/ 22776 h 28032"/>
                    <a:gd name="connsiteX4" fmla="*/ 95872 w 123344"/>
                    <a:gd name="connsiteY4" fmla="*/ 26700 h 28032"/>
                    <a:gd name="connsiteX5" fmla="*/ 38125 w 123344"/>
                    <a:gd name="connsiteY5" fmla="*/ 26140 h 28032"/>
                    <a:gd name="connsiteX6" fmla="*/ 0 w 123344"/>
                    <a:gd name="connsiteY6" fmla="*/ 18290 h 28032"/>
                    <a:gd name="connsiteX7" fmla="*/ 5607 w 123344"/>
                    <a:gd name="connsiteY7" fmla="*/ 13244 h 28032"/>
                    <a:gd name="connsiteX8" fmla="*/ 32518 w 123344"/>
                    <a:gd name="connsiteY8" fmla="*/ 5395 h 2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344" h="28032">
                      <a:moveTo>
                        <a:pt x="32518" y="5395"/>
                      </a:moveTo>
                      <a:cubicBezTo>
                        <a:pt x="32518" y="12123"/>
                        <a:pt x="24108" y="10441"/>
                        <a:pt x="21305" y="17730"/>
                      </a:cubicBezTo>
                      <a:cubicBezTo>
                        <a:pt x="55505" y="17730"/>
                        <a:pt x="88584" y="17730"/>
                        <a:pt x="121663" y="17730"/>
                      </a:cubicBezTo>
                      <a:cubicBezTo>
                        <a:pt x="122784" y="19412"/>
                        <a:pt x="125587" y="22215"/>
                        <a:pt x="123345" y="22776"/>
                      </a:cubicBezTo>
                      <a:cubicBezTo>
                        <a:pt x="114374" y="25018"/>
                        <a:pt x="104843" y="27822"/>
                        <a:pt x="95872" y="26700"/>
                      </a:cubicBezTo>
                      <a:cubicBezTo>
                        <a:pt x="76249" y="23336"/>
                        <a:pt x="57187" y="26140"/>
                        <a:pt x="38125" y="26140"/>
                      </a:cubicBezTo>
                      <a:cubicBezTo>
                        <a:pt x="26351" y="26140"/>
                        <a:pt x="7849" y="40717"/>
                        <a:pt x="0" y="18290"/>
                      </a:cubicBezTo>
                      <a:cubicBezTo>
                        <a:pt x="1682" y="16608"/>
                        <a:pt x="5046" y="15487"/>
                        <a:pt x="5607" y="13244"/>
                      </a:cubicBezTo>
                      <a:cubicBezTo>
                        <a:pt x="11213" y="-2454"/>
                        <a:pt x="20744" y="-3015"/>
                        <a:pt x="32518" y="5395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92E7C660-7DC6-4516-BA7E-5BAA0D6FA1D7}"/>
                    </a:ext>
                  </a:extLst>
                </p:cNvPr>
                <p:cNvSpPr/>
                <p:nvPr/>
              </p:nvSpPr>
              <p:spPr>
                <a:xfrm>
                  <a:off x="4006252" y="3140492"/>
                  <a:ext cx="151377" cy="16820"/>
                </a:xfrm>
                <a:custGeom>
                  <a:avLst/>
                  <a:gdLst>
                    <a:gd name="connsiteX0" fmla="*/ 0 w 151377"/>
                    <a:gd name="connsiteY0" fmla="*/ 0 h 16819"/>
                    <a:gd name="connsiteX1" fmla="*/ 123345 w 151377"/>
                    <a:gd name="connsiteY1" fmla="*/ 14016 h 16819"/>
                    <a:gd name="connsiteX2" fmla="*/ 105404 w 151377"/>
                    <a:gd name="connsiteY2" fmla="*/ 3364 h 16819"/>
                    <a:gd name="connsiteX3" fmla="*/ 153620 w 151377"/>
                    <a:gd name="connsiteY3" fmla="*/ 19062 h 16819"/>
                    <a:gd name="connsiteX4" fmla="*/ 45413 w 151377"/>
                    <a:gd name="connsiteY4" fmla="*/ 11213 h 16819"/>
                    <a:gd name="connsiteX5" fmla="*/ 0 w 151377"/>
                    <a:gd name="connsiteY5" fmla="*/ 0 h 16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377" h="16819">
                      <a:moveTo>
                        <a:pt x="0" y="0"/>
                      </a:moveTo>
                      <a:cubicBezTo>
                        <a:pt x="40928" y="0"/>
                        <a:pt x="80735" y="8970"/>
                        <a:pt x="123345" y="14016"/>
                      </a:cubicBezTo>
                      <a:cubicBezTo>
                        <a:pt x="117738" y="7288"/>
                        <a:pt x="109328" y="8970"/>
                        <a:pt x="105404" y="3364"/>
                      </a:cubicBezTo>
                      <a:cubicBezTo>
                        <a:pt x="121663" y="7849"/>
                        <a:pt x="141846" y="561"/>
                        <a:pt x="153620" y="19062"/>
                      </a:cubicBezTo>
                      <a:cubicBezTo>
                        <a:pt x="117177" y="22426"/>
                        <a:pt x="81856" y="11213"/>
                        <a:pt x="45413" y="11213"/>
                      </a:cubicBezTo>
                      <a:cubicBezTo>
                        <a:pt x="31397" y="11213"/>
                        <a:pt x="13456" y="10092"/>
                        <a:pt x="0" y="0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1E1D377C-94BC-44E1-BE52-D094732B3E19}"/>
                    </a:ext>
                  </a:extLst>
                </p:cNvPr>
                <p:cNvSpPr/>
                <p:nvPr/>
              </p:nvSpPr>
              <p:spPr>
                <a:xfrm>
                  <a:off x="3700693" y="2902212"/>
                  <a:ext cx="50459" cy="179410"/>
                </a:xfrm>
                <a:custGeom>
                  <a:avLst/>
                  <a:gdLst>
                    <a:gd name="connsiteX0" fmla="*/ 6728 w 50459"/>
                    <a:gd name="connsiteY0" fmla="*/ 140725 h 179410"/>
                    <a:gd name="connsiteX1" fmla="*/ 12334 w 50459"/>
                    <a:gd name="connsiteY1" fmla="*/ 0 h 179410"/>
                    <a:gd name="connsiteX2" fmla="*/ 40928 w 50459"/>
                    <a:gd name="connsiteY2" fmla="*/ 53823 h 179410"/>
                    <a:gd name="connsiteX3" fmla="*/ 38125 w 50459"/>
                    <a:gd name="connsiteY3" fmla="*/ 183896 h 179410"/>
                    <a:gd name="connsiteX4" fmla="*/ 0 w 50459"/>
                    <a:gd name="connsiteY4" fmla="*/ 175486 h 179410"/>
                    <a:gd name="connsiteX5" fmla="*/ 6728 w 50459"/>
                    <a:gd name="connsiteY5" fmla="*/ 140725 h 17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59" h="179410">
                      <a:moveTo>
                        <a:pt x="6728" y="140725"/>
                      </a:moveTo>
                      <a:cubicBezTo>
                        <a:pt x="18502" y="91948"/>
                        <a:pt x="16820" y="65036"/>
                        <a:pt x="12334" y="0"/>
                      </a:cubicBezTo>
                      <a:cubicBezTo>
                        <a:pt x="24108" y="16259"/>
                        <a:pt x="33639" y="35321"/>
                        <a:pt x="40928" y="53823"/>
                      </a:cubicBezTo>
                      <a:cubicBezTo>
                        <a:pt x="54384" y="97554"/>
                        <a:pt x="54384" y="140725"/>
                        <a:pt x="38125" y="183896"/>
                      </a:cubicBezTo>
                      <a:cubicBezTo>
                        <a:pt x="21866" y="182214"/>
                        <a:pt x="16820" y="179410"/>
                        <a:pt x="0" y="175486"/>
                      </a:cubicBezTo>
                      <a:cubicBezTo>
                        <a:pt x="561" y="156423"/>
                        <a:pt x="4485" y="155863"/>
                        <a:pt x="6728" y="140725"/>
                      </a:cubicBezTo>
                      <a:close/>
                    </a:path>
                  </a:pathLst>
                </a:custGeom>
                <a:solidFill>
                  <a:srgbClr val="F953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2C7EB6EB-F7FF-418A-BFE7-0CACAE84FAB1}"/>
                    </a:ext>
                  </a:extLst>
                </p:cNvPr>
                <p:cNvSpPr/>
                <p:nvPr/>
              </p:nvSpPr>
              <p:spPr>
                <a:xfrm>
                  <a:off x="4593322" y="2865770"/>
                  <a:ext cx="11213" cy="50459"/>
                </a:xfrm>
                <a:custGeom>
                  <a:avLst/>
                  <a:gdLst>
                    <a:gd name="connsiteX0" fmla="*/ 498 w 11213"/>
                    <a:gd name="connsiteY0" fmla="*/ 0 h 50459"/>
                    <a:gd name="connsiteX1" fmla="*/ 13954 w 11213"/>
                    <a:gd name="connsiteY1" fmla="*/ 51020 h 50459"/>
                    <a:gd name="connsiteX2" fmla="*/ 498 w 11213"/>
                    <a:gd name="connsiteY2" fmla="*/ 12334 h 50459"/>
                    <a:gd name="connsiteX3" fmla="*/ 498 w 11213"/>
                    <a:gd name="connsiteY3" fmla="*/ 0 h 50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13" h="50459">
                      <a:moveTo>
                        <a:pt x="498" y="0"/>
                      </a:moveTo>
                      <a:cubicBezTo>
                        <a:pt x="8908" y="16259"/>
                        <a:pt x="8908" y="34200"/>
                        <a:pt x="13954" y="51020"/>
                      </a:cubicBezTo>
                      <a:cubicBezTo>
                        <a:pt x="2180" y="40928"/>
                        <a:pt x="5544" y="25230"/>
                        <a:pt x="498" y="12334"/>
                      </a:cubicBezTo>
                      <a:cubicBezTo>
                        <a:pt x="-623" y="8971"/>
                        <a:pt x="498" y="4485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3E9D88C0-C6EE-4346-A435-94665522F04B}"/>
                    </a:ext>
                  </a:extLst>
                </p:cNvPr>
                <p:cNvSpPr/>
                <p:nvPr/>
              </p:nvSpPr>
              <p:spPr>
                <a:xfrm>
                  <a:off x="4587155" y="2838858"/>
                  <a:ext cx="5607" cy="22426"/>
                </a:xfrm>
                <a:custGeom>
                  <a:avLst/>
                  <a:gdLst>
                    <a:gd name="connsiteX0" fmla="*/ 498 w 5606"/>
                    <a:gd name="connsiteY0" fmla="*/ 0 h 22426"/>
                    <a:gd name="connsiteX1" fmla="*/ 7226 w 5606"/>
                    <a:gd name="connsiteY1" fmla="*/ 26912 h 22426"/>
                    <a:gd name="connsiteX2" fmla="*/ 498 w 5606"/>
                    <a:gd name="connsiteY2" fmla="*/ 0 h 2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06" h="22426">
                      <a:moveTo>
                        <a:pt x="498" y="0"/>
                      </a:moveTo>
                      <a:cubicBezTo>
                        <a:pt x="4984" y="8410"/>
                        <a:pt x="7226" y="17380"/>
                        <a:pt x="7226" y="26912"/>
                      </a:cubicBezTo>
                      <a:cubicBezTo>
                        <a:pt x="-1744" y="19623"/>
                        <a:pt x="-62" y="9531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DAB9978D-1E53-4EC3-B5FE-596709EB2708}"/>
                    </a:ext>
                  </a:extLst>
                </p:cNvPr>
                <p:cNvSpPr/>
                <p:nvPr/>
              </p:nvSpPr>
              <p:spPr>
                <a:xfrm>
                  <a:off x="3097426" y="6629463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9430" y="44853"/>
                        <a:pt x="87463" y="47095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23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711833EC-CB72-4765-9330-C06E8CC15E6E}"/>
                    </a:ext>
                  </a:extLst>
                </p:cNvPr>
                <p:cNvSpPr/>
                <p:nvPr/>
              </p:nvSpPr>
              <p:spPr>
                <a:xfrm>
                  <a:off x="3145141" y="6064419"/>
                  <a:ext cx="246689" cy="392460"/>
                </a:xfrm>
                <a:custGeom>
                  <a:avLst/>
                  <a:gdLst>
                    <a:gd name="connsiteX0" fmla="*/ 248312 w 246689"/>
                    <a:gd name="connsiteY0" fmla="*/ 291443 h 392460"/>
                    <a:gd name="connsiteX1" fmla="*/ 228129 w 246689"/>
                    <a:gd name="connsiteY1" fmla="*/ 201177 h 392460"/>
                    <a:gd name="connsiteX2" fmla="*/ 214673 w 246689"/>
                    <a:gd name="connsiteY2" fmla="*/ 68862 h 392460"/>
                    <a:gd name="connsiteX3" fmla="*/ 210748 w 246689"/>
                    <a:gd name="connsiteY3" fmla="*/ 16160 h 392460"/>
                    <a:gd name="connsiteX4" fmla="*/ 163653 w 246689"/>
                    <a:gd name="connsiteY4" fmla="*/ 13357 h 392460"/>
                    <a:gd name="connsiteX5" fmla="*/ 91328 w 246689"/>
                    <a:gd name="connsiteY5" fmla="*/ 5508 h 392460"/>
                    <a:gd name="connsiteX6" fmla="*/ 56007 w 246689"/>
                    <a:gd name="connsiteY6" fmla="*/ 2704 h 392460"/>
                    <a:gd name="connsiteX7" fmla="*/ 37505 w 246689"/>
                    <a:gd name="connsiteY7" fmla="*/ 4387 h 392460"/>
                    <a:gd name="connsiteX8" fmla="*/ 39187 w 246689"/>
                    <a:gd name="connsiteY8" fmla="*/ 49800 h 392460"/>
                    <a:gd name="connsiteX9" fmla="*/ 37505 w 246689"/>
                    <a:gd name="connsiteY9" fmla="*/ 111472 h 392460"/>
                    <a:gd name="connsiteX10" fmla="*/ 16761 w 246689"/>
                    <a:gd name="connsiteY10" fmla="*/ 260607 h 392460"/>
                    <a:gd name="connsiteX11" fmla="*/ 3866 w 246689"/>
                    <a:gd name="connsiteY11" fmla="*/ 308263 h 392460"/>
                    <a:gd name="connsiteX12" fmla="*/ 5548 w 246689"/>
                    <a:gd name="connsiteY12" fmla="*/ 352555 h 392460"/>
                    <a:gd name="connsiteX13" fmla="*/ 64977 w 246689"/>
                    <a:gd name="connsiteY13" fmla="*/ 391801 h 392460"/>
                    <a:gd name="connsiteX14" fmla="*/ 123286 w 246689"/>
                    <a:gd name="connsiteY14" fmla="*/ 380027 h 392460"/>
                    <a:gd name="connsiteX15" fmla="*/ 163092 w 246689"/>
                    <a:gd name="connsiteY15" fmla="*/ 325082 h 392460"/>
                    <a:gd name="connsiteX16" fmla="*/ 207945 w 246689"/>
                    <a:gd name="connsiteY16" fmla="*/ 301535 h 392460"/>
                    <a:gd name="connsiteX17" fmla="*/ 248312 w 246689"/>
                    <a:gd name="connsiteY17" fmla="*/ 291443 h 39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6689" h="392460">
                      <a:moveTo>
                        <a:pt x="248312" y="291443"/>
                      </a:moveTo>
                      <a:cubicBezTo>
                        <a:pt x="237099" y="264532"/>
                        <a:pt x="232614" y="227528"/>
                        <a:pt x="228129" y="201177"/>
                      </a:cubicBezTo>
                      <a:cubicBezTo>
                        <a:pt x="225325" y="182115"/>
                        <a:pt x="218037" y="92410"/>
                        <a:pt x="214673" y="68862"/>
                      </a:cubicBezTo>
                      <a:cubicBezTo>
                        <a:pt x="213552" y="60452"/>
                        <a:pt x="214112" y="21206"/>
                        <a:pt x="210748" y="16160"/>
                      </a:cubicBezTo>
                      <a:cubicBezTo>
                        <a:pt x="204581" y="6629"/>
                        <a:pt x="173745" y="14478"/>
                        <a:pt x="163653" y="13357"/>
                      </a:cubicBezTo>
                      <a:cubicBezTo>
                        <a:pt x="139545" y="9993"/>
                        <a:pt x="115437" y="7751"/>
                        <a:pt x="91328" y="5508"/>
                      </a:cubicBezTo>
                      <a:cubicBezTo>
                        <a:pt x="79554" y="4387"/>
                        <a:pt x="67781" y="3826"/>
                        <a:pt x="56007" y="2704"/>
                      </a:cubicBezTo>
                      <a:cubicBezTo>
                        <a:pt x="48718" y="2144"/>
                        <a:pt x="38066" y="-4023"/>
                        <a:pt x="37505" y="4387"/>
                      </a:cubicBezTo>
                      <a:cubicBezTo>
                        <a:pt x="36384" y="21206"/>
                        <a:pt x="38627" y="36344"/>
                        <a:pt x="39187" y="49800"/>
                      </a:cubicBezTo>
                      <a:cubicBezTo>
                        <a:pt x="39187" y="65498"/>
                        <a:pt x="38627" y="95774"/>
                        <a:pt x="37505" y="111472"/>
                      </a:cubicBezTo>
                      <a:cubicBezTo>
                        <a:pt x="34702" y="167538"/>
                        <a:pt x="31899" y="206784"/>
                        <a:pt x="16761" y="260607"/>
                      </a:cubicBezTo>
                      <a:cubicBezTo>
                        <a:pt x="12276" y="276306"/>
                        <a:pt x="7230" y="292004"/>
                        <a:pt x="3866" y="308263"/>
                      </a:cubicBezTo>
                      <a:cubicBezTo>
                        <a:pt x="1062" y="322279"/>
                        <a:pt x="-3983" y="340781"/>
                        <a:pt x="5548" y="352555"/>
                      </a:cubicBezTo>
                      <a:cubicBezTo>
                        <a:pt x="19564" y="372178"/>
                        <a:pt x="41990" y="385073"/>
                        <a:pt x="64977" y="391801"/>
                      </a:cubicBezTo>
                      <a:cubicBezTo>
                        <a:pt x="81236" y="396286"/>
                        <a:pt x="124407" y="407499"/>
                        <a:pt x="123286" y="380027"/>
                      </a:cubicBezTo>
                      <a:cubicBezTo>
                        <a:pt x="122164" y="354237"/>
                        <a:pt x="143469" y="337417"/>
                        <a:pt x="163092" y="325082"/>
                      </a:cubicBezTo>
                      <a:cubicBezTo>
                        <a:pt x="177109" y="316112"/>
                        <a:pt x="192247" y="308263"/>
                        <a:pt x="207945" y="301535"/>
                      </a:cubicBezTo>
                      <a:cubicBezTo>
                        <a:pt x="216355" y="298171"/>
                        <a:pt x="248312" y="291443"/>
                        <a:pt x="248312" y="291443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FBF6EB8E-14F7-4B06-A3E9-9DCC04EAFABF}"/>
                    </a:ext>
                  </a:extLst>
                </p:cNvPr>
                <p:cNvSpPr/>
                <p:nvPr/>
              </p:nvSpPr>
              <p:spPr>
                <a:xfrm>
                  <a:off x="3536421" y="2911744"/>
                  <a:ext cx="173804" cy="89705"/>
                </a:xfrm>
                <a:custGeom>
                  <a:avLst/>
                  <a:gdLst>
                    <a:gd name="connsiteX0" fmla="*/ 0 w 173803"/>
                    <a:gd name="connsiteY0" fmla="*/ 28033 h 89705"/>
                    <a:gd name="connsiteX1" fmla="*/ 173804 w 173803"/>
                    <a:gd name="connsiteY1" fmla="*/ 0 h 89705"/>
                    <a:gd name="connsiteX2" fmla="*/ 145210 w 173803"/>
                    <a:gd name="connsiteY2" fmla="*/ 78492 h 89705"/>
                    <a:gd name="connsiteX3" fmla="*/ 118859 w 173803"/>
                    <a:gd name="connsiteY3" fmla="*/ 88023 h 89705"/>
                    <a:gd name="connsiteX4" fmla="*/ 11774 w 173803"/>
                    <a:gd name="connsiteY4" fmla="*/ 38685 h 89705"/>
                    <a:gd name="connsiteX5" fmla="*/ 0 w 173803"/>
                    <a:gd name="connsiteY5" fmla="*/ 28033 h 8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803" h="89705">
                      <a:moveTo>
                        <a:pt x="0" y="28033"/>
                      </a:moveTo>
                      <a:cubicBezTo>
                        <a:pt x="64476" y="48777"/>
                        <a:pt x="121663" y="43171"/>
                        <a:pt x="173804" y="0"/>
                      </a:cubicBezTo>
                      <a:cubicBezTo>
                        <a:pt x="164273" y="26351"/>
                        <a:pt x="154741" y="52141"/>
                        <a:pt x="145210" y="78492"/>
                      </a:cubicBezTo>
                      <a:cubicBezTo>
                        <a:pt x="137922" y="97554"/>
                        <a:pt x="137922" y="96994"/>
                        <a:pt x="118859" y="88023"/>
                      </a:cubicBezTo>
                      <a:cubicBezTo>
                        <a:pt x="82977" y="71203"/>
                        <a:pt x="47656" y="55505"/>
                        <a:pt x="11774" y="38685"/>
                      </a:cubicBezTo>
                      <a:cubicBezTo>
                        <a:pt x="7849" y="37564"/>
                        <a:pt x="3925" y="37003"/>
                        <a:pt x="0" y="28033"/>
                      </a:cubicBezTo>
                      <a:close/>
                    </a:path>
                  </a:pathLst>
                </a:custGeom>
                <a:solidFill>
                  <a:srgbClr val="D6A167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F240ADAB-1091-47D5-9D26-B5206C1C0704}"/>
                  </a:ext>
                </a:extLst>
              </p:cNvPr>
              <p:cNvGrpSpPr/>
              <p:nvPr/>
            </p:nvGrpSpPr>
            <p:grpSpPr>
              <a:xfrm rot="20457922">
                <a:off x="8025482" y="1262115"/>
                <a:ext cx="3282411" cy="4751674"/>
                <a:chOff x="7003258" y="2006049"/>
                <a:chExt cx="2703851" cy="3914141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BF8EB47-5101-47C8-B160-A66E555A9DC4}"/>
                    </a:ext>
                  </a:extLst>
                </p:cNvPr>
                <p:cNvSpPr/>
                <p:nvPr/>
              </p:nvSpPr>
              <p:spPr>
                <a:xfrm>
                  <a:off x="7003258" y="2006049"/>
                  <a:ext cx="2703851" cy="3914141"/>
                </a:xfrm>
                <a:custGeom>
                  <a:avLst/>
                  <a:gdLst>
                    <a:gd name="connsiteX0" fmla="*/ 9525 w 2703851"/>
                    <a:gd name="connsiteY0" fmla="*/ 3460433 h 3914141"/>
                    <a:gd name="connsiteX1" fmla="*/ 785812 w 2703851"/>
                    <a:gd name="connsiteY1" fmla="*/ 3909060 h 3914141"/>
                    <a:gd name="connsiteX2" fmla="*/ 9525 w 2703851"/>
                    <a:gd name="connsiteY2" fmla="*/ 3460433 h 3914141"/>
                    <a:gd name="connsiteX3" fmla="*/ 35242 w 2703851"/>
                    <a:gd name="connsiteY3" fmla="*/ 3149918 h 3914141"/>
                    <a:gd name="connsiteX4" fmla="*/ 1148715 w 2703851"/>
                    <a:gd name="connsiteY4" fmla="*/ 3792855 h 3914141"/>
                    <a:gd name="connsiteX5" fmla="*/ 998220 w 2703851"/>
                    <a:gd name="connsiteY5" fmla="*/ 3861435 h 3914141"/>
                    <a:gd name="connsiteX6" fmla="*/ 0 w 2703851"/>
                    <a:gd name="connsiteY6" fmla="*/ 3285173 h 3914141"/>
                    <a:gd name="connsiteX7" fmla="*/ 35242 w 2703851"/>
                    <a:gd name="connsiteY7" fmla="*/ 3149918 h 3914141"/>
                    <a:gd name="connsiteX8" fmla="*/ 200025 w 2703851"/>
                    <a:gd name="connsiteY8" fmla="*/ 2911793 h 3914141"/>
                    <a:gd name="connsiteX9" fmla="*/ 1379220 w 2703851"/>
                    <a:gd name="connsiteY9" fmla="*/ 3592830 h 3914141"/>
                    <a:gd name="connsiteX10" fmla="*/ 1280160 w 2703851"/>
                    <a:gd name="connsiteY10" fmla="*/ 3698558 h 3914141"/>
                    <a:gd name="connsiteX11" fmla="*/ 105728 w 2703851"/>
                    <a:gd name="connsiteY11" fmla="*/ 3020378 h 3914141"/>
                    <a:gd name="connsiteX12" fmla="*/ 200025 w 2703851"/>
                    <a:gd name="connsiteY12" fmla="*/ 2911793 h 3914141"/>
                    <a:gd name="connsiteX13" fmla="*/ 471488 w 2703851"/>
                    <a:gd name="connsiteY13" fmla="*/ 2743200 h 3914141"/>
                    <a:gd name="connsiteX14" fmla="*/ 1494473 w 2703851"/>
                    <a:gd name="connsiteY14" fmla="*/ 3332797 h 3914141"/>
                    <a:gd name="connsiteX15" fmla="*/ 1454468 w 2703851"/>
                    <a:gd name="connsiteY15" fmla="*/ 3465195 h 3914141"/>
                    <a:gd name="connsiteX16" fmla="*/ 326708 w 2703851"/>
                    <a:gd name="connsiteY16" fmla="*/ 2814637 h 3914141"/>
                    <a:gd name="connsiteX17" fmla="*/ 471488 w 2703851"/>
                    <a:gd name="connsiteY17" fmla="*/ 2743200 h 3914141"/>
                    <a:gd name="connsiteX18" fmla="*/ 820519 w 2703851"/>
                    <a:gd name="connsiteY18" fmla="*/ 2680623 h 3914141"/>
                    <a:gd name="connsiteX19" fmla="*/ 1493520 w 2703851"/>
                    <a:gd name="connsiteY19" fmla="*/ 3154680 h 3914141"/>
                    <a:gd name="connsiteX20" fmla="*/ 1495425 w 2703851"/>
                    <a:gd name="connsiteY20" fmla="*/ 3164205 h 3914141"/>
                    <a:gd name="connsiteX21" fmla="*/ 674370 w 2703851"/>
                    <a:gd name="connsiteY21" fmla="*/ 2690813 h 3914141"/>
                    <a:gd name="connsiteX22" fmla="*/ 820519 w 2703851"/>
                    <a:gd name="connsiteY22" fmla="*/ 2680623 h 3914141"/>
                    <a:gd name="connsiteX23" fmla="*/ 1444943 w 2703851"/>
                    <a:gd name="connsiteY23" fmla="*/ 0 h 3914141"/>
                    <a:gd name="connsiteX24" fmla="*/ 1608773 w 2703851"/>
                    <a:gd name="connsiteY24" fmla="*/ 211455 h 3914141"/>
                    <a:gd name="connsiteX25" fmla="*/ 1608733 w 2703851"/>
                    <a:gd name="connsiteY25" fmla="*/ 212483 h 3914141"/>
                    <a:gd name="connsiteX26" fmla="*/ 1669256 w 2703851"/>
                    <a:gd name="connsiteY26" fmla="*/ 283964 h 3914141"/>
                    <a:gd name="connsiteX27" fmla="*/ 2286952 w 2703851"/>
                    <a:gd name="connsiteY27" fmla="*/ 841057 h 3914141"/>
                    <a:gd name="connsiteX28" fmla="*/ 2697480 w 2703851"/>
                    <a:gd name="connsiteY28" fmla="*/ 1579245 h 3914141"/>
                    <a:gd name="connsiteX29" fmla="*/ 1983105 w 2703851"/>
                    <a:gd name="connsiteY29" fmla="*/ 2023110 h 3914141"/>
                    <a:gd name="connsiteX30" fmla="*/ 2404110 w 2703851"/>
                    <a:gd name="connsiteY30" fmla="*/ 1567815 h 3914141"/>
                    <a:gd name="connsiteX31" fmla="*/ 1903095 w 2703851"/>
                    <a:gd name="connsiteY31" fmla="*/ 674370 h 3914141"/>
                    <a:gd name="connsiteX32" fmla="*/ 1630069 w 2703851"/>
                    <a:gd name="connsiteY32" fmla="*/ 345106 h 3914141"/>
                    <a:gd name="connsiteX33" fmla="*/ 1605031 w 2703851"/>
                    <a:gd name="connsiteY33" fmla="*/ 307221 h 3914141"/>
                    <a:gd name="connsiteX34" fmla="*/ 1496378 w 2703851"/>
                    <a:gd name="connsiteY34" fmla="*/ 3088005 h 3914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03851" h="3914141">
                      <a:moveTo>
                        <a:pt x="9525" y="3460433"/>
                      </a:moveTo>
                      <a:lnTo>
                        <a:pt x="785812" y="3909060"/>
                      </a:lnTo>
                      <a:cubicBezTo>
                        <a:pt x="414337" y="3948113"/>
                        <a:pt x="80010" y="3758565"/>
                        <a:pt x="9525" y="3460433"/>
                      </a:cubicBezTo>
                      <a:close/>
                      <a:moveTo>
                        <a:pt x="35242" y="3149918"/>
                      </a:moveTo>
                      <a:lnTo>
                        <a:pt x="1148715" y="3792855"/>
                      </a:lnTo>
                      <a:cubicBezTo>
                        <a:pt x="1102042" y="3819525"/>
                        <a:pt x="1051560" y="3842385"/>
                        <a:pt x="998220" y="3861435"/>
                      </a:cubicBezTo>
                      <a:lnTo>
                        <a:pt x="0" y="3285173"/>
                      </a:lnTo>
                      <a:cubicBezTo>
                        <a:pt x="5715" y="3239453"/>
                        <a:pt x="18097" y="3193733"/>
                        <a:pt x="35242" y="3149918"/>
                      </a:cubicBezTo>
                      <a:close/>
                      <a:moveTo>
                        <a:pt x="200025" y="2911793"/>
                      </a:moveTo>
                      <a:lnTo>
                        <a:pt x="1379220" y="3592830"/>
                      </a:lnTo>
                      <a:cubicBezTo>
                        <a:pt x="1350645" y="3630930"/>
                        <a:pt x="1317308" y="3666173"/>
                        <a:pt x="1280160" y="3698558"/>
                      </a:cubicBezTo>
                      <a:lnTo>
                        <a:pt x="105728" y="3020378"/>
                      </a:lnTo>
                      <a:cubicBezTo>
                        <a:pt x="132398" y="2981325"/>
                        <a:pt x="163830" y="2945130"/>
                        <a:pt x="200025" y="2911793"/>
                      </a:cubicBezTo>
                      <a:close/>
                      <a:moveTo>
                        <a:pt x="471488" y="2743200"/>
                      </a:moveTo>
                      <a:lnTo>
                        <a:pt x="1494473" y="3332797"/>
                      </a:lnTo>
                      <a:cubicBezTo>
                        <a:pt x="1486853" y="3378517"/>
                        <a:pt x="1473518" y="3422332"/>
                        <a:pt x="1454468" y="3465195"/>
                      </a:cubicBezTo>
                      <a:lnTo>
                        <a:pt x="326708" y="2814637"/>
                      </a:lnTo>
                      <a:cubicBezTo>
                        <a:pt x="371475" y="2787015"/>
                        <a:pt x="420053" y="2763202"/>
                        <a:pt x="471488" y="2743200"/>
                      </a:cubicBezTo>
                      <a:close/>
                      <a:moveTo>
                        <a:pt x="820519" y="2680623"/>
                      </a:moveTo>
                      <a:cubicBezTo>
                        <a:pt x="1155457" y="2684100"/>
                        <a:pt x="1439346" y="2873812"/>
                        <a:pt x="1493520" y="3154680"/>
                      </a:cubicBezTo>
                      <a:cubicBezTo>
                        <a:pt x="1494472" y="3157538"/>
                        <a:pt x="1494472" y="3161347"/>
                        <a:pt x="1495425" y="3164205"/>
                      </a:cubicBezTo>
                      <a:lnTo>
                        <a:pt x="674370" y="2690813"/>
                      </a:lnTo>
                      <a:cubicBezTo>
                        <a:pt x="723781" y="2683431"/>
                        <a:pt x="772671" y="2680127"/>
                        <a:pt x="820519" y="2680623"/>
                      </a:cubicBezTo>
                      <a:close/>
                      <a:moveTo>
                        <a:pt x="1444943" y="0"/>
                      </a:moveTo>
                      <a:lnTo>
                        <a:pt x="1608773" y="211455"/>
                      </a:lnTo>
                      <a:lnTo>
                        <a:pt x="1608733" y="212483"/>
                      </a:lnTo>
                      <a:lnTo>
                        <a:pt x="1669256" y="283964"/>
                      </a:lnTo>
                      <a:cubicBezTo>
                        <a:pt x="1813798" y="447913"/>
                        <a:pt x="2024062" y="657701"/>
                        <a:pt x="2286952" y="841057"/>
                      </a:cubicBezTo>
                      <a:cubicBezTo>
                        <a:pt x="2787967" y="1190625"/>
                        <a:pt x="2697480" y="1579245"/>
                        <a:pt x="2697480" y="1579245"/>
                      </a:cubicBezTo>
                      <a:cubicBezTo>
                        <a:pt x="2697480" y="1579245"/>
                        <a:pt x="2640330" y="1983105"/>
                        <a:pt x="1983105" y="2023110"/>
                      </a:cubicBezTo>
                      <a:cubicBezTo>
                        <a:pt x="1983105" y="2023110"/>
                        <a:pt x="2359342" y="1830705"/>
                        <a:pt x="2404110" y="1567815"/>
                      </a:cubicBezTo>
                      <a:cubicBezTo>
                        <a:pt x="2448877" y="1304925"/>
                        <a:pt x="2045970" y="814387"/>
                        <a:pt x="1903095" y="674370"/>
                      </a:cubicBezTo>
                      <a:cubicBezTo>
                        <a:pt x="1902499" y="674965"/>
                        <a:pt x="1759401" y="527848"/>
                        <a:pt x="1630069" y="345106"/>
                      </a:cubicBezTo>
                      <a:lnTo>
                        <a:pt x="1605031" y="307221"/>
                      </a:lnTo>
                      <a:lnTo>
                        <a:pt x="1496378" y="308800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5000">
                      <a:schemeClr val="accent2"/>
                    </a:gs>
                    <a:gs pos="34000">
                      <a:schemeClr val="accent3"/>
                    </a:gs>
                    <a:gs pos="83000">
                      <a:schemeClr val="accent6"/>
                    </a:gs>
                    <a:gs pos="68000">
                      <a:schemeClr val="accent5"/>
                    </a:gs>
                    <a:gs pos="51000">
                      <a:schemeClr val="accent4"/>
                    </a:gs>
                  </a:gsLst>
                  <a:lin ang="18900000" scaled="1"/>
                  <a:tileRect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B03B9223-2D72-421C-971E-EE66DA1C8C2B}"/>
                    </a:ext>
                  </a:extLst>
                </p:cNvPr>
                <p:cNvSpPr/>
                <p:nvPr/>
              </p:nvSpPr>
              <p:spPr>
                <a:xfrm>
                  <a:off x="7005639" y="4686383"/>
                  <a:ext cx="1493044" cy="1221104"/>
                </a:xfrm>
                <a:custGeom>
                  <a:avLst/>
                  <a:gdLst>
                    <a:gd name="connsiteX0" fmla="*/ 0 w 1493044"/>
                    <a:gd name="connsiteY0" fmla="*/ 597217 h 1221104"/>
                    <a:gd name="connsiteX1" fmla="*/ 384810 w 1493044"/>
                    <a:gd name="connsiteY1" fmla="*/ 818197 h 1221104"/>
                    <a:gd name="connsiteX2" fmla="*/ 786765 w 1493044"/>
                    <a:gd name="connsiteY2" fmla="*/ 1221104 h 1221104"/>
                    <a:gd name="connsiteX3" fmla="*/ 432435 w 1493044"/>
                    <a:gd name="connsiteY3" fmla="*/ 1018222 h 1221104"/>
                    <a:gd name="connsiteX4" fmla="*/ 103347 w 1493044"/>
                    <a:gd name="connsiteY4" fmla="*/ 330517 h 1221104"/>
                    <a:gd name="connsiteX5" fmla="*/ 580549 w 1493044"/>
                    <a:gd name="connsiteY5" fmla="*/ 605789 h 1221104"/>
                    <a:gd name="connsiteX6" fmla="*/ 1146334 w 1493044"/>
                    <a:gd name="connsiteY6" fmla="*/ 1102994 h 1221104"/>
                    <a:gd name="connsiteX7" fmla="*/ 687756 w 1493044"/>
                    <a:gd name="connsiteY7" fmla="*/ 842535 h 1221104"/>
                    <a:gd name="connsiteX8" fmla="*/ 325279 w 1493044"/>
                    <a:gd name="connsiteY8" fmla="*/ 125730 h 1221104"/>
                    <a:gd name="connsiteX9" fmla="*/ 804386 w 1493044"/>
                    <a:gd name="connsiteY9" fmla="*/ 400050 h 1221104"/>
                    <a:gd name="connsiteX10" fmla="*/ 1376839 w 1493044"/>
                    <a:gd name="connsiteY10" fmla="*/ 902970 h 1221104"/>
                    <a:gd name="connsiteX11" fmla="*/ 944404 w 1493044"/>
                    <a:gd name="connsiteY11" fmla="*/ 655320 h 1221104"/>
                    <a:gd name="connsiteX12" fmla="*/ 671989 w 1493044"/>
                    <a:gd name="connsiteY12" fmla="*/ 0 h 1221104"/>
                    <a:gd name="connsiteX13" fmla="*/ 1040606 w 1493044"/>
                    <a:gd name="connsiteY13" fmla="*/ 212407 h 1221104"/>
                    <a:gd name="connsiteX14" fmla="*/ 1493044 w 1493044"/>
                    <a:gd name="connsiteY14" fmla="*/ 643890 h 1221104"/>
                    <a:gd name="connsiteX15" fmla="*/ 1161574 w 1493044"/>
                    <a:gd name="connsiteY15" fmla="*/ 457200 h 1221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93044" h="1221104">
                      <a:moveTo>
                        <a:pt x="0" y="597217"/>
                      </a:moveTo>
                      <a:lnTo>
                        <a:pt x="384810" y="818197"/>
                      </a:lnTo>
                      <a:lnTo>
                        <a:pt x="786765" y="1221104"/>
                      </a:lnTo>
                      <a:lnTo>
                        <a:pt x="432435" y="1018222"/>
                      </a:lnTo>
                      <a:close/>
                      <a:moveTo>
                        <a:pt x="103347" y="330517"/>
                      </a:moveTo>
                      <a:lnTo>
                        <a:pt x="580549" y="605789"/>
                      </a:lnTo>
                      <a:lnTo>
                        <a:pt x="1146334" y="1102994"/>
                      </a:lnTo>
                      <a:lnTo>
                        <a:pt x="687756" y="842535"/>
                      </a:lnTo>
                      <a:close/>
                      <a:moveTo>
                        <a:pt x="325279" y="125730"/>
                      </a:moveTo>
                      <a:lnTo>
                        <a:pt x="804386" y="400050"/>
                      </a:lnTo>
                      <a:lnTo>
                        <a:pt x="1376839" y="902970"/>
                      </a:lnTo>
                      <a:lnTo>
                        <a:pt x="944404" y="655320"/>
                      </a:lnTo>
                      <a:close/>
                      <a:moveTo>
                        <a:pt x="671989" y="0"/>
                      </a:moveTo>
                      <a:lnTo>
                        <a:pt x="1040606" y="212407"/>
                      </a:lnTo>
                      <a:lnTo>
                        <a:pt x="1493044" y="643890"/>
                      </a:lnTo>
                      <a:lnTo>
                        <a:pt x="1161574" y="4572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40000"/>
                      </a:schemeClr>
                    </a:gs>
                    <a:gs pos="34000">
                      <a:schemeClr val="accent2">
                        <a:lumMod val="40000"/>
                      </a:schemeClr>
                    </a:gs>
                    <a:gs pos="80000">
                      <a:schemeClr val="accent3">
                        <a:lumMod val="55000"/>
                      </a:schemeClr>
                    </a:gs>
                    <a:gs pos="100000">
                      <a:schemeClr val="accent4">
                        <a:lumMod val="55000"/>
                      </a:schemeClr>
                    </a:gs>
                  </a:gsLst>
                  <a:lin ang="18900000" scaled="1"/>
                  <a:tileRect/>
                </a:gra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D973EA2-C5D5-4541-A704-9E6B0BCD8C69}"/>
                </a:ext>
              </a:extLst>
            </p:cNvPr>
            <p:cNvSpPr/>
            <p:nvPr/>
          </p:nvSpPr>
          <p:spPr>
            <a:xfrm>
              <a:off x="8636831" y="2362795"/>
              <a:ext cx="998179" cy="406689"/>
            </a:xfrm>
            <a:custGeom>
              <a:avLst/>
              <a:gdLst>
                <a:gd name="connsiteX0" fmla="*/ 862751 w 998179"/>
                <a:gd name="connsiteY0" fmla="*/ 652 h 406689"/>
                <a:gd name="connsiteX1" fmla="*/ 849052 w 998179"/>
                <a:gd name="connsiteY1" fmla="*/ 6766 h 406689"/>
                <a:gd name="connsiteX2" fmla="*/ 740644 w 998179"/>
                <a:gd name="connsiteY2" fmla="*/ 71575 h 406689"/>
                <a:gd name="connsiteX3" fmla="*/ 642841 w 998179"/>
                <a:gd name="connsiteY3" fmla="*/ 167021 h 406689"/>
                <a:gd name="connsiteX4" fmla="*/ 556821 w 998179"/>
                <a:gd name="connsiteY4" fmla="*/ 202372 h 406689"/>
                <a:gd name="connsiteX5" fmla="*/ 363572 w 998179"/>
                <a:gd name="connsiteY5" fmla="*/ 191177 h 406689"/>
                <a:gd name="connsiteX6" fmla="*/ 131436 w 998179"/>
                <a:gd name="connsiteY6" fmla="*/ 184107 h 406689"/>
                <a:gd name="connsiteX7" fmla="*/ 20081 w 998179"/>
                <a:gd name="connsiteY7" fmla="*/ 207085 h 406689"/>
                <a:gd name="connsiteX8" fmla="*/ 11716 w 998179"/>
                <a:gd name="connsiteY8" fmla="*/ 208298 h 406689"/>
                <a:gd name="connsiteX9" fmla="*/ 0 w 998179"/>
                <a:gd name="connsiteY9" fmla="*/ 406689 h 406689"/>
                <a:gd name="connsiteX10" fmla="*/ 118769 w 998179"/>
                <a:gd name="connsiteY10" fmla="*/ 394664 h 406689"/>
                <a:gd name="connsiteX11" fmla="*/ 601598 w 998179"/>
                <a:gd name="connsiteY11" fmla="*/ 342595 h 406689"/>
                <a:gd name="connsiteX12" fmla="*/ 833734 w 998179"/>
                <a:gd name="connsiteY12" fmla="*/ 293694 h 406689"/>
                <a:gd name="connsiteX13" fmla="*/ 932716 w 998179"/>
                <a:gd name="connsiteY13" fmla="*/ 244203 h 406689"/>
                <a:gd name="connsiteX14" fmla="*/ 944499 w 998179"/>
                <a:gd name="connsiteY14" fmla="*/ 234187 h 406689"/>
                <a:gd name="connsiteX15" fmla="*/ 979850 w 998179"/>
                <a:gd name="connsiteY15" fmla="*/ 191766 h 406689"/>
                <a:gd name="connsiteX16" fmla="*/ 978672 w 998179"/>
                <a:gd name="connsiteY16" fmla="*/ 163486 h 406689"/>
                <a:gd name="connsiteX17" fmla="*/ 998115 w 998179"/>
                <a:gd name="connsiteY17" fmla="*/ 128725 h 406689"/>
                <a:gd name="connsiteX18" fmla="*/ 986920 w 998179"/>
                <a:gd name="connsiteY18" fmla="*/ 105747 h 406689"/>
                <a:gd name="connsiteX19" fmla="*/ 995758 w 998179"/>
                <a:gd name="connsiteY19" fmla="*/ 82180 h 406689"/>
                <a:gd name="connsiteX20" fmla="*/ 984564 w 998179"/>
                <a:gd name="connsiteY20" fmla="*/ 55667 h 406689"/>
                <a:gd name="connsiteX21" fmla="*/ 965121 w 998179"/>
                <a:gd name="connsiteY21" fmla="*/ 26797 h 406689"/>
                <a:gd name="connsiteX22" fmla="*/ 914451 w 998179"/>
                <a:gd name="connsiteY22" fmla="*/ 17370 h 406689"/>
                <a:gd name="connsiteX23" fmla="*/ 852587 w 998179"/>
                <a:gd name="connsiteY23" fmla="*/ 75698 h 406689"/>
                <a:gd name="connsiteX24" fmla="*/ 824308 w 998179"/>
                <a:gd name="connsiteY24" fmla="*/ 88661 h 406689"/>
                <a:gd name="connsiteX25" fmla="*/ 844929 w 998179"/>
                <a:gd name="connsiteY25" fmla="*/ 61559 h 406689"/>
                <a:gd name="connsiteX26" fmla="*/ 868495 w 998179"/>
                <a:gd name="connsiteY26" fmla="*/ 28565 h 406689"/>
                <a:gd name="connsiteX27" fmla="*/ 875566 w 998179"/>
                <a:gd name="connsiteY27" fmla="*/ 3819 h 406689"/>
                <a:gd name="connsiteX28" fmla="*/ 862751 w 998179"/>
                <a:gd name="connsiteY28" fmla="*/ 652 h 40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98179" h="406689">
                  <a:moveTo>
                    <a:pt x="862751" y="652"/>
                  </a:moveTo>
                  <a:cubicBezTo>
                    <a:pt x="858038" y="1905"/>
                    <a:pt x="853177" y="4703"/>
                    <a:pt x="849052" y="6766"/>
                  </a:cubicBezTo>
                  <a:cubicBezTo>
                    <a:pt x="810167" y="23262"/>
                    <a:pt x="774817" y="47418"/>
                    <a:pt x="740644" y="71575"/>
                  </a:cubicBezTo>
                  <a:cubicBezTo>
                    <a:pt x="703526" y="98087"/>
                    <a:pt x="671122" y="130493"/>
                    <a:pt x="642841" y="167021"/>
                  </a:cubicBezTo>
                  <a:cubicBezTo>
                    <a:pt x="621631" y="194712"/>
                    <a:pt x="589226" y="201782"/>
                    <a:pt x="556821" y="202372"/>
                  </a:cubicBezTo>
                  <a:cubicBezTo>
                    <a:pt x="492601" y="204728"/>
                    <a:pt x="428381" y="195890"/>
                    <a:pt x="363572" y="191177"/>
                  </a:cubicBezTo>
                  <a:cubicBezTo>
                    <a:pt x="286390" y="185286"/>
                    <a:pt x="209207" y="174680"/>
                    <a:pt x="131436" y="184107"/>
                  </a:cubicBezTo>
                  <a:cubicBezTo>
                    <a:pt x="94318" y="188821"/>
                    <a:pt x="57200" y="198837"/>
                    <a:pt x="20081" y="207085"/>
                  </a:cubicBezTo>
                  <a:lnTo>
                    <a:pt x="11716" y="208298"/>
                  </a:lnTo>
                  <a:lnTo>
                    <a:pt x="0" y="406689"/>
                  </a:lnTo>
                  <a:lnTo>
                    <a:pt x="118769" y="394664"/>
                  </a:lnTo>
                  <a:cubicBezTo>
                    <a:pt x="355912" y="370434"/>
                    <a:pt x="590993" y="345541"/>
                    <a:pt x="601598" y="342595"/>
                  </a:cubicBezTo>
                  <a:cubicBezTo>
                    <a:pt x="611026" y="340828"/>
                    <a:pt x="800740" y="301942"/>
                    <a:pt x="833734" y="293694"/>
                  </a:cubicBezTo>
                  <a:cubicBezTo>
                    <a:pt x="839626" y="292515"/>
                    <a:pt x="931537" y="249505"/>
                    <a:pt x="932716" y="244203"/>
                  </a:cubicBezTo>
                  <a:cubicBezTo>
                    <a:pt x="933305" y="244203"/>
                    <a:pt x="943321" y="238311"/>
                    <a:pt x="944499" y="234187"/>
                  </a:cubicBezTo>
                  <a:cubicBezTo>
                    <a:pt x="957461" y="224171"/>
                    <a:pt x="978672" y="208263"/>
                    <a:pt x="979850" y="191766"/>
                  </a:cubicBezTo>
                  <a:cubicBezTo>
                    <a:pt x="983974" y="181161"/>
                    <a:pt x="975137" y="173502"/>
                    <a:pt x="978672" y="163486"/>
                  </a:cubicBezTo>
                  <a:cubicBezTo>
                    <a:pt x="983974" y="153470"/>
                    <a:pt x="999293" y="140508"/>
                    <a:pt x="998115" y="128725"/>
                  </a:cubicBezTo>
                  <a:cubicBezTo>
                    <a:pt x="996347" y="120476"/>
                    <a:pt x="990455" y="113995"/>
                    <a:pt x="986920" y="105747"/>
                  </a:cubicBezTo>
                  <a:cubicBezTo>
                    <a:pt x="989865" y="101034"/>
                    <a:pt x="992812" y="86893"/>
                    <a:pt x="995758" y="82180"/>
                  </a:cubicBezTo>
                  <a:cubicBezTo>
                    <a:pt x="995168" y="73931"/>
                    <a:pt x="985742" y="63915"/>
                    <a:pt x="984564" y="55667"/>
                  </a:cubicBezTo>
                  <a:cubicBezTo>
                    <a:pt x="983385" y="44473"/>
                    <a:pt x="971013" y="37403"/>
                    <a:pt x="965121" y="26797"/>
                  </a:cubicBezTo>
                  <a:cubicBezTo>
                    <a:pt x="949213" y="-2072"/>
                    <a:pt x="945677" y="873"/>
                    <a:pt x="914451" y="17370"/>
                  </a:cubicBezTo>
                  <a:cubicBezTo>
                    <a:pt x="892062" y="29743"/>
                    <a:pt x="872031" y="59202"/>
                    <a:pt x="852587" y="75698"/>
                  </a:cubicBezTo>
                  <a:cubicBezTo>
                    <a:pt x="849052" y="79233"/>
                    <a:pt x="830788" y="88071"/>
                    <a:pt x="824308" y="88661"/>
                  </a:cubicBezTo>
                  <a:cubicBezTo>
                    <a:pt x="823130" y="83948"/>
                    <a:pt x="843161" y="63915"/>
                    <a:pt x="844929" y="61559"/>
                  </a:cubicBezTo>
                  <a:cubicBezTo>
                    <a:pt x="854945" y="51542"/>
                    <a:pt x="861425" y="39759"/>
                    <a:pt x="868495" y="28565"/>
                  </a:cubicBezTo>
                  <a:cubicBezTo>
                    <a:pt x="873798" y="20317"/>
                    <a:pt x="880869" y="10889"/>
                    <a:pt x="875566" y="3819"/>
                  </a:cubicBezTo>
                  <a:cubicBezTo>
                    <a:pt x="872030" y="-305"/>
                    <a:pt x="867464" y="-600"/>
                    <a:pt x="862751" y="652"/>
                  </a:cubicBez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0431007-D17D-4EAF-BD3C-BDEA77F03202}"/>
              </a:ext>
            </a:extLst>
          </p:cNvPr>
          <p:cNvGrpSpPr/>
          <p:nvPr/>
        </p:nvGrpSpPr>
        <p:grpSpPr>
          <a:xfrm>
            <a:off x="5329932" y="1588689"/>
            <a:ext cx="2499394" cy="934380"/>
            <a:chOff x="2113657" y="4283314"/>
            <a:chExt cx="3647460" cy="9343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482984-BDD8-41DA-8726-6BFEDA612809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110FDBE-3845-4115-AA72-7614DC83377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CC99E27-CC8E-44C2-BF43-9E916B47AF1E}"/>
              </a:ext>
            </a:extLst>
          </p:cNvPr>
          <p:cNvGrpSpPr/>
          <p:nvPr/>
        </p:nvGrpSpPr>
        <p:grpSpPr>
          <a:xfrm>
            <a:off x="8724633" y="1588689"/>
            <a:ext cx="2499394" cy="934380"/>
            <a:chOff x="2113657" y="4283314"/>
            <a:chExt cx="3647460" cy="93438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7942B9A-6C09-4C05-B038-BA1142F8D927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9D4CF98-B20C-440E-BCD3-4E78955E7DA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6FA463C-E479-4A60-A311-2160120C95DE}"/>
              </a:ext>
            </a:extLst>
          </p:cNvPr>
          <p:cNvGrpSpPr/>
          <p:nvPr/>
        </p:nvGrpSpPr>
        <p:grpSpPr>
          <a:xfrm>
            <a:off x="5329932" y="2909948"/>
            <a:ext cx="2499394" cy="934380"/>
            <a:chOff x="2113657" y="4283314"/>
            <a:chExt cx="3647460" cy="93438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C68552D-8D69-400A-9033-1FCD48C6C270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085DDFD-DC75-48FF-839E-F6A6146718B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843BF11-AE4E-491F-A190-922D8D58DC41}"/>
              </a:ext>
            </a:extLst>
          </p:cNvPr>
          <p:cNvGrpSpPr/>
          <p:nvPr/>
        </p:nvGrpSpPr>
        <p:grpSpPr>
          <a:xfrm>
            <a:off x="8724633" y="2909948"/>
            <a:ext cx="2499394" cy="934380"/>
            <a:chOff x="2113657" y="4283314"/>
            <a:chExt cx="3647460" cy="93438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8577D37-7758-44F9-B1A0-5B545B4F34C6}"/>
                </a:ext>
              </a:extLst>
            </p:cNvPr>
            <p:cNvSpPr txBox="1"/>
            <p:nvPr/>
          </p:nvSpPr>
          <p:spPr>
            <a:xfrm>
              <a:off x="2113657" y="45713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FE1AE58-DE75-44D1-A02D-5B101942EFA7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AA71466-4CC9-4423-AB81-5D9BEFCFF1FA}"/>
              </a:ext>
            </a:extLst>
          </p:cNvPr>
          <p:cNvGrpSpPr/>
          <p:nvPr/>
        </p:nvGrpSpPr>
        <p:grpSpPr>
          <a:xfrm>
            <a:off x="4987731" y="4267666"/>
            <a:ext cx="6507096" cy="1097280"/>
            <a:chOff x="4727642" y="5120805"/>
            <a:chExt cx="6507096" cy="109728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ACD3299-C136-49CC-9034-76E660853638}"/>
                </a:ext>
              </a:extLst>
            </p:cNvPr>
            <p:cNvSpPr/>
            <p:nvPr/>
          </p:nvSpPr>
          <p:spPr>
            <a:xfrm>
              <a:off x="4727642" y="5120805"/>
              <a:ext cx="6507096" cy="10972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F994A0F-83B7-48CA-9A65-C972A0106986}"/>
                </a:ext>
              </a:extLst>
            </p:cNvPr>
            <p:cNvSpPr/>
            <p:nvPr/>
          </p:nvSpPr>
          <p:spPr>
            <a:xfrm>
              <a:off x="10137458" y="5120805"/>
              <a:ext cx="1097280" cy="10972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16">
            <a:extLst>
              <a:ext uri="{FF2B5EF4-FFF2-40B4-BE49-F238E27FC236}">
                <a16:creationId xmlns:a16="http://schemas.microsoft.com/office/drawing/2014/main" id="{1894B362-80C7-4193-B2E4-F82232124803}"/>
              </a:ext>
            </a:extLst>
          </p:cNvPr>
          <p:cNvSpPr/>
          <p:nvPr/>
        </p:nvSpPr>
        <p:spPr>
          <a:xfrm rot="2700000">
            <a:off x="10751493" y="4467254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65DC9DD-EFF5-4A50-A854-0E34AE34D43C}"/>
              </a:ext>
            </a:extLst>
          </p:cNvPr>
          <p:cNvSpPr txBox="1"/>
          <p:nvPr/>
        </p:nvSpPr>
        <p:spPr>
          <a:xfrm>
            <a:off x="6120101" y="4413348"/>
            <a:ext cx="312683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Awesome  Presentation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EDA169-F354-41A7-AFA7-9885801F7AC9}"/>
              </a:ext>
            </a:extLst>
          </p:cNvPr>
          <p:cNvSpPr txBox="1"/>
          <p:nvPr/>
        </p:nvSpPr>
        <p:spPr>
          <a:xfrm>
            <a:off x="5133645" y="4894269"/>
            <a:ext cx="50997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freeppt7 Layout Clean Text Slide for your Presentation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3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EF20317-0628-49D5-80BE-A5F0AFC7A16A}"/>
              </a:ext>
            </a:extLst>
          </p:cNvPr>
          <p:cNvGrpSpPr/>
          <p:nvPr/>
        </p:nvGrpSpPr>
        <p:grpSpPr>
          <a:xfrm>
            <a:off x="769097" y="1681153"/>
            <a:ext cx="5223663" cy="646331"/>
            <a:chOff x="769097" y="1463875"/>
            <a:chExt cx="5223663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32D0A1-ECC6-4BE0-9D92-879E0B54EA25}"/>
                </a:ext>
              </a:extLst>
            </p:cNvPr>
            <p:cNvSpPr txBox="1"/>
            <p:nvPr/>
          </p:nvSpPr>
          <p:spPr>
            <a:xfrm>
              <a:off x="769097" y="1556208"/>
              <a:ext cx="233211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accent1"/>
                  </a:solidFill>
                  <a:cs typeface="Arial" pitchFamily="34" charset="0"/>
                </a:rPr>
                <a:t>freeppt7 Layout</a:t>
              </a:r>
              <a:endParaRPr lang="ko-KR" altLang="en-US" sz="2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E35A6D-850F-4BB5-AD51-D1E8B18E8036}"/>
                </a:ext>
              </a:extLst>
            </p:cNvPr>
            <p:cNvSpPr txBox="1"/>
            <p:nvPr/>
          </p:nvSpPr>
          <p:spPr>
            <a:xfrm>
              <a:off x="3101214" y="1463875"/>
              <a:ext cx="2891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A73A20F-D613-4C80-BEEA-58E63138455E}"/>
              </a:ext>
            </a:extLst>
          </p:cNvPr>
          <p:cNvGrpSpPr/>
          <p:nvPr/>
        </p:nvGrpSpPr>
        <p:grpSpPr>
          <a:xfrm>
            <a:off x="6199242" y="1681153"/>
            <a:ext cx="5223663" cy="646331"/>
            <a:chOff x="769097" y="1463875"/>
            <a:chExt cx="5223663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EB3B9F-218A-4754-BE14-9F508D2D49E7}"/>
                </a:ext>
              </a:extLst>
            </p:cNvPr>
            <p:cNvSpPr txBox="1"/>
            <p:nvPr/>
          </p:nvSpPr>
          <p:spPr>
            <a:xfrm>
              <a:off x="769097" y="1556208"/>
              <a:ext cx="2332117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accent4"/>
                  </a:solidFill>
                  <a:cs typeface="Arial" pitchFamily="34" charset="0"/>
                </a:rPr>
                <a:t>freeppt7 Layout</a:t>
              </a:r>
              <a:endParaRPr lang="ko-KR" altLang="en-US" sz="2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F2E131-A244-44B1-859C-78F805A2DFCB}"/>
                </a:ext>
              </a:extLst>
            </p:cNvPr>
            <p:cNvSpPr txBox="1"/>
            <p:nvPr/>
          </p:nvSpPr>
          <p:spPr>
            <a:xfrm>
              <a:off x="3101214" y="1463875"/>
              <a:ext cx="28915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9" name="Chart 37">
            <a:extLst>
              <a:ext uri="{FF2B5EF4-FFF2-40B4-BE49-F238E27FC236}">
                <a16:creationId xmlns:a16="http://schemas.microsoft.com/office/drawing/2014/main" id="{4A8F8CD7-7AEF-4E8F-8B4B-EE6397DA0D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928726"/>
              </p:ext>
            </p:extLst>
          </p:nvPr>
        </p:nvGraphicFramePr>
        <p:xfrm>
          <a:off x="1731111" y="2335786"/>
          <a:ext cx="3299634" cy="245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37">
            <a:extLst>
              <a:ext uri="{FF2B5EF4-FFF2-40B4-BE49-F238E27FC236}">
                <a16:creationId xmlns:a16="http://schemas.microsoft.com/office/drawing/2014/main" id="{AE9D6D8C-0C09-4E46-A7A4-3B7F67748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3293775"/>
              </p:ext>
            </p:extLst>
          </p:nvPr>
        </p:nvGraphicFramePr>
        <p:xfrm>
          <a:off x="7161256" y="2335786"/>
          <a:ext cx="3299634" cy="2457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40">
            <a:extLst>
              <a:ext uri="{FF2B5EF4-FFF2-40B4-BE49-F238E27FC236}">
                <a16:creationId xmlns:a16="http://schemas.microsoft.com/office/drawing/2014/main" id="{D6567874-DA47-4304-BB02-67E09160D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170700"/>
              </p:ext>
            </p:extLst>
          </p:nvPr>
        </p:nvGraphicFramePr>
        <p:xfrm>
          <a:off x="6529653" y="4859543"/>
          <a:ext cx="1334997" cy="133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7254F99-9788-4C0C-916A-DCA54B99F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2401178"/>
              </p:ext>
            </p:extLst>
          </p:nvPr>
        </p:nvGraphicFramePr>
        <p:xfrm>
          <a:off x="4295336" y="4859543"/>
          <a:ext cx="1334997" cy="1337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C5F41964-3B03-4F01-8938-248C981F431A}"/>
              </a:ext>
            </a:extLst>
          </p:cNvPr>
          <p:cNvGrpSpPr/>
          <p:nvPr/>
        </p:nvGrpSpPr>
        <p:grpSpPr>
          <a:xfrm>
            <a:off x="751348" y="5066672"/>
            <a:ext cx="3602242" cy="923330"/>
            <a:chOff x="2551704" y="4283314"/>
            <a:chExt cx="239155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7AF621-FF2A-43BA-94F3-69EA17A2CBA7}"/>
                </a:ext>
              </a:extLst>
            </p:cNvPr>
            <p:cNvSpPr txBox="1"/>
            <p:nvPr/>
          </p:nvSpPr>
          <p:spPr>
            <a:xfrm>
              <a:off x="2551704" y="4560313"/>
              <a:ext cx="23915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8ECABB-61FA-463E-B9EF-2AB23A354306}"/>
                </a:ext>
              </a:extLst>
            </p:cNvPr>
            <p:cNvSpPr txBox="1"/>
            <p:nvPr/>
          </p:nvSpPr>
          <p:spPr>
            <a:xfrm>
              <a:off x="2551705" y="4283314"/>
              <a:ext cx="2391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99E5CC-008F-452B-98AE-838A4F9C1C45}"/>
              </a:ext>
            </a:extLst>
          </p:cNvPr>
          <p:cNvGrpSpPr/>
          <p:nvPr/>
        </p:nvGrpSpPr>
        <p:grpSpPr>
          <a:xfrm>
            <a:off x="7829952" y="5066672"/>
            <a:ext cx="3578685" cy="923330"/>
            <a:chOff x="2551703" y="4283314"/>
            <a:chExt cx="2242574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6AA780-8A37-462E-85EE-683EE1AC2D0E}"/>
                </a:ext>
              </a:extLst>
            </p:cNvPr>
            <p:cNvSpPr txBox="1"/>
            <p:nvPr/>
          </p:nvSpPr>
          <p:spPr>
            <a:xfrm>
              <a:off x="2551705" y="4560313"/>
              <a:ext cx="22425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4FED36-8C4A-4F8F-9F14-93DCD96E6F9D}"/>
                </a:ext>
              </a:extLst>
            </p:cNvPr>
            <p:cNvSpPr txBox="1"/>
            <p:nvPr/>
          </p:nvSpPr>
          <p:spPr>
            <a:xfrm>
              <a:off x="2551703" y="4283314"/>
              <a:ext cx="22425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6393B05-6015-48D3-9F93-10B5B99C676F}"/>
              </a:ext>
            </a:extLst>
          </p:cNvPr>
          <p:cNvSpPr txBox="1"/>
          <p:nvPr/>
        </p:nvSpPr>
        <p:spPr>
          <a:xfrm>
            <a:off x="6993025" y="5560397"/>
            <a:ext cx="720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84E43E-8C54-4A06-BE72-58A88196C8BA}"/>
              </a:ext>
            </a:extLst>
          </p:cNvPr>
          <p:cNvSpPr txBox="1"/>
          <p:nvPr/>
        </p:nvSpPr>
        <p:spPr>
          <a:xfrm>
            <a:off x="4479607" y="5560397"/>
            <a:ext cx="7200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7331C8-AB92-4EB9-B094-DA8B8F141E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EEEDC9-39D1-4B35-BB50-5781798EA02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B3205777-6C60-4749-9C18-788193D8A838}"/>
              </a:ext>
            </a:extLst>
          </p:cNvPr>
          <p:cNvSpPr/>
          <p:nvPr/>
        </p:nvSpPr>
        <p:spPr>
          <a:xfrm>
            <a:off x="723407" y="3050687"/>
            <a:ext cx="640080" cy="640080"/>
          </a:xfrm>
          <a:prstGeom prst="roundRect">
            <a:avLst/>
          </a:prstGeom>
          <a:solidFill>
            <a:schemeClr val="accent2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ABE7B85A-D0F3-43BE-A108-AA800B64DC34}"/>
              </a:ext>
            </a:extLst>
          </p:cNvPr>
          <p:cNvSpPr/>
          <p:nvPr/>
        </p:nvSpPr>
        <p:spPr>
          <a:xfrm>
            <a:off x="723407" y="4186220"/>
            <a:ext cx="640080" cy="640080"/>
          </a:xfrm>
          <a:prstGeom prst="roundRect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5B9B1518-8DA2-4957-901A-1DEEC0AA26F1}"/>
              </a:ext>
            </a:extLst>
          </p:cNvPr>
          <p:cNvSpPr/>
          <p:nvPr/>
        </p:nvSpPr>
        <p:spPr>
          <a:xfrm>
            <a:off x="723407" y="5321753"/>
            <a:ext cx="640080" cy="640080"/>
          </a:xfrm>
          <a:prstGeom prst="roundRect">
            <a:avLst/>
          </a:prstGeom>
          <a:solidFill>
            <a:schemeClr val="accent4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13" name="Group 110">
            <a:extLst>
              <a:ext uri="{FF2B5EF4-FFF2-40B4-BE49-F238E27FC236}">
                <a16:creationId xmlns:a16="http://schemas.microsoft.com/office/drawing/2014/main" id="{2A0FE9F6-C911-43CE-86BF-9FA0727A06EE}"/>
              </a:ext>
            </a:extLst>
          </p:cNvPr>
          <p:cNvGrpSpPr/>
          <p:nvPr/>
        </p:nvGrpSpPr>
        <p:grpSpPr>
          <a:xfrm>
            <a:off x="1644014" y="1773529"/>
            <a:ext cx="4756787" cy="923330"/>
            <a:chOff x="3017859" y="4283314"/>
            <a:chExt cx="136253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F8BE04-E927-4D87-A389-1B0240294372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75D311-983B-45FE-B9B8-ACE71BD4A87E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Oval 10">
            <a:extLst>
              <a:ext uri="{FF2B5EF4-FFF2-40B4-BE49-F238E27FC236}">
                <a16:creationId xmlns:a16="http://schemas.microsoft.com/office/drawing/2014/main" id="{4842F1B3-1D28-4835-A2D3-70E9D9BBB3F2}"/>
              </a:ext>
            </a:extLst>
          </p:cNvPr>
          <p:cNvSpPr/>
          <p:nvPr/>
        </p:nvSpPr>
        <p:spPr>
          <a:xfrm>
            <a:off x="723407" y="1915154"/>
            <a:ext cx="640080" cy="640080"/>
          </a:xfrm>
          <a:prstGeom prst="roundRect">
            <a:avLst/>
          </a:prstGeom>
          <a:solidFill>
            <a:schemeClr val="accent1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17" name="Group 110">
            <a:extLst>
              <a:ext uri="{FF2B5EF4-FFF2-40B4-BE49-F238E27FC236}">
                <a16:creationId xmlns:a16="http://schemas.microsoft.com/office/drawing/2014/main" id="{F9FBF6A5-E5E9-4F11-89A2-0FFF6BE23608}"/>
              </a:ext>
            </a:extLst>
          </p:cNvPr>
          <p:cNvGrpSpPr/>
          <p:nvPr/>
        </p:nvGrpSpPr>
        <p:grpSpPr>
          <a:xfrm>
            <a:off x="1644014" y="2909062"/>
            <a:ext cx="4756787" cy="923330"/>
            <a:chOff x="3017859" y="4283314"/>
            <a:chExt cx="1362539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715236-38D5-4AE1-B8E7-825C045644A4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E2BAB6-E78B-401F-86DE-BF113914FD52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10">
            <a:extLst>
              <a:ext uri="{FF2B5EF4-FFF2-40B4-BE49-F238E27FC236}">
                <a16:creationId xmlns:a16="http://schemas.microsoft.com/office/drawing/2014/main" id="{F62782B4-734F-480E-ABAF-89A2ABE2C0DB}"/>
              </a:ext>
            </a:extLst>
          </p:cNvPr>
          <p:cNvGrpSpPr/>
          <p:nvPr/>
        </p:nvGrpSpPr>
        <p:grpSpPr>
          <a:xfrm>
            <a:off x="1644014" y="4044595"/>
            <a:ext cx="4756787" cy="923330"/>
            <a:chOff x="3017859" y="4283314"/>
            <a:chExt cx="1362539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BB0857-6B43-401A-A0BE-E5EFC9F2F970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4279E0-F223-47B3-BCAD-AD86B83A0473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110">
            <a:extLst>
              <a:ext uri="{FF2B5EF4-FFF2-40B4-BE49-F238E27FC236}">
                <a16:creationId xmlns:a16="http://schemas.microsoft.com/office/drawing/2014/main" id="{5A0A487A-E3CE-44E3-8BE4-982414AAFE0B}"/>
              </a:ext>
            </a:extLst>
          </p:cNvPr>
          <p:cNvGrpSpPr/>
          <p:nvPr/>
        </p:nvGrpSpPr>
        <p:grpSpPr>
          <a:xfrm>
            <a:off x="1644014" y="5180128"/>
            <a:ext cx="4756787" cy="923330"/>
            <a:chOff x="3017859" y="4283314"/>
            <a:chExt cx="1362539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30DBF99-017D-4F84-8AFB-50869199A67D}"/>
                </a:ext>
              </a:extLst>
            </p:cNvPr>
            <p:cNvSpPr txBox="1"/>
            <p:nvPr/>
          </p:nvSpPr>
          <p:spPr>
            <a:xfrm>
              <a:off x="3017859" y="4560313"/>
              <a:ext cx="13625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4685BD-81E4-4BB1-A724-C976E84B25B6}"/>
                </a:ext>
              </a:extLst>
            </p:cNvPr>
            <p:cNvSpPr txBox="1"/>
            <p:nvPr/>
          </p:nvSpPr>
          <p:spPr>
            <a:xfrm>
              <a:off x="3017859" y="4283314"/>
              <a:ext cx="1362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Rectangle 36">
            <a:extLst>
              <a:ext uri="{FF2B5EF4-FFF2-40B4-BE49-F238E27FC236}">
                <a16:creationId xmlns:a16="http://schemas.microsoft.com/office/drawing/2014/main" id="{7ED5AA87-B850-47F7-BCEA-19AE58AB6459}"/>
              </a:ext>
            </a:extLst>
          </p:cNvPr>
          <p:cNvSpPr/>
          <p:nvPr/>
        </p:nvSpPr>
        <p:spPr>
          <a:xfrm>
            <a:off x="871539" y="2076109"/>
            <a:ext cx="370505" cy="3097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F08506DC-39D2-46E1-870B-3ACFDA9D079C}"/>
              </a:ext>
            </a:extLst>
          </p:cNvPr>
          <p:cNvSpPr>
            <a:spLocks noChangeAspect="1"/>
          </p:cNvSpPr>
          <p:nvPr/>
        </p:nvSpPr>
        <p:spPr>
          <a:xfrm>
            <a:off x="871539" y="433741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BF062CCB-9CF8-4339-81ED-BE3D767216EF}"/>
              </a:ext>
            </a:extLst>
          </p:cNvPr>
          <p:cNvSpPr/>
          <p:nvPr/>
        </p:nvSpPr>
        <p:spPr>
          <a:xfrm rot="2700000">
            <a:off x="927873" y="316939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8D5A912C-970D-428B-A5B1-A4197B195583}"/>
              </a:ext>
            </a:extLst>
          </p:cNvPr>
          <p:cNvSpPr/>
          <p:nvPr/>
        </p:nvSpPr>
        <p:spPr>
          <a:xfrm>
            <a:off x="871539" y="548040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443955-39A4-4449-AED6-F13A4CBB60A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1B17C39-AF23-4A1A-A246-F567EE92C6E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222346-3A13-4E1C-9B7B-7F1D94085C41}"/>
              </a:ext>
            </a:extLst>
          </p:cNvPr>
          <p:cNvGrpSpPr/>
          <p:nvPr/>
        </p:nvGrpSpPr>
        <p:grpSpPr>
          <a:xfrm rot="14894995">
            <a:off x="-792719" y="2713024"/>
            <a:ext cx="5646888" cy="1917945"/>
            <a:chOff x="271452" y="1447789"/>
            <a:chExt cx="11653407" cy="3958039"/>
          </a:xfrm>
        </p:grpSpPr>
        <p:sp>
          <p:nvSpPr>
            <p:cNvPr id="4" name="Graphic 43">
              <a:extLst>
                <a:ext uri="{FF2B5EF4-FFF2-40B4-BE49-F238E27FC236}">
                  <a16:creationId xmlns:a16="http://schemas.microsoft.com/office/drawing/2014/main" id="{059173B4-8801-4043-8180-EC72241D38B2}"/>
                </a:ext>
              </a:extLst>
            </p:cNvPr>
            <p:cNvSpPr/>
            <p:nvPr/>
          </p:nvSpPr>
          <p:spPr>
            <a:xfrm>
              <a:off x="10726958" y="2949130"/>
              <a:ext cx="55054" cy="141351"/>
            </a:xfrm>
            <a:custGeom>
              <a:avLst/>
              <a:gdLst>
                <a:gd name="connsiteX0" fmla="*/ 27527 w 55054"/>
                <a:gd name="connsiteY0" fmla="*/ 141351 h 141351"/>
                <a:gd name="connsiteX1" fmla="*/ 27527 w 55054"/>
                <a:gd name="connsiteY1" fmla="*/ 141351 h 141351"/>
                <a:gd name="connsiteX2" fmla="*/ 0 w 55054"/>
                <a:gd name="connsiteY2" fmla="*/ 113824 h 141351"/>
                <a:gd name="connsiteX3" fmla="*/ 0 w 55054"/>
                <a:gd name="connsiteY3" fmla="*/ 27527 h 141351"/>
                <a:gd name="connsiteX4" fmla="*/ 27527 w 55054"/>
                <a:gd name="connsiteY4" fmla="*/ 0 h 141351"/>
                <a:gd name="connsiteX5" fmla="*/ 27527 w 55054"/>
                <a:gd name="connsiteY5" fmla="*/ 0 h 141351"/>
                <a:gd name="connsiteX6" fmla="*/ 55055 w 55054"/>
                <a:gd name="connsiteY6" fmla="*/ 27527 h 141351"/>
                <a:gd name="connsiteX7" fmla="*/ 55055 w 55054"/>
                <a:gd name="connsiteY7" fmla="*/ 113824 h 141351"/>
                <a:gd name="connsiteX8" fmla="*/ 27527 w 55054"/>
                <a:gd name="connsiteY8" fmla="*/ 141351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4" h="141351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3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055" y="128969"/>
                    <a:pt x="42673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43">
              <a:extLst>
                <a:ext uri="{FF2B5EF4-FFF2-40B4-BE49-F238E27FC236}">
                  <a16:creationId xmlns:a16="http://schemas.microsoft.com/office/drawing/2014/main" id="{E01220E3-8799-4CED-99F7-87A89B0328A2}"/>
                </a:ext>
              </a:extLst>
            </p:cNvPr>
            <p:cNvSpPr/>
            <p:nvPr/>
          </p:nvSpPr>
          <p:spPr>
            <a:xfrm>
              <a:off x="11077097" y="2949130"/>
              <a:ext cx="55055" cy="141351"/>
            </a:xfrm>
            <a:custGeom>
              <a:avLst/>
              <a:gdLst>
                <a:gd name="connsiteX0" fmla="*/ 27527 w 55055"/>
                <a:gd name="connsiteY0" fmla="*/ 141351 h 141351"/>
                <a:gd name="connsiteX1" fmla="*/ 27527 w 55055"/>
                <a:gd name="connsiteY1" fmla="*/ 141351 h 141351"/>
                <a:gd name="connsiteX2" fmla="*/ 0 w 55055"/>
                <a:gd name="connsiteY2" fmla="*/ 113824 h 141351"/>
                <a:gd name="connsiteX3" fmla="*/ 0 w 55055"/>
                <a:gd name="connsiteY3" fmla="*/ 27527 h 141351"/>
                <a:gd name="connsiteX4" fmla="*/ 27527 w 55055"/>
                <a:gd name="connsiteY4" fmla="*/ 0 h 141351"/>
                <a:gd name="connsiteX5" fmla="*/ 27527 w 55055"/>
                <a:gd name="connsiteY5" fmla="*/ 0 h 141351"/>
                <a:gd name="connsiteX6" fmla="*/ 55055 w 55055"/>
                <a:gd name="connsiteY6" fmla="*/ 27527 h 141351"/>
                <a:gd name="connsiteX7" fmla="*/ 55055 w 55055"/>
                <a:gd name="connsiteY7" fmla="*/ 113824 h 141351"/>
                <a:gd name="connsiteX8" fmla="*/ 27527 w 55055"/>
                <a:gd name="connsiteY8" fmla="*/ 141351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5" h="141351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3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150" y="128969"/>
                    <a:pt x="42767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43">
              <a:extLst>
                <a:ext uri="{FF2B5EF4-FFF2-40B4-BE49-F238E27FC236}">
                  <a16:creationId xmlns:a16="http://schemas.microsoft.com/office/drawing/2014/main" id="{4785EF41-0F69-452C-8193-37EE76A453DA}"/>
                </a:ext>
              </a:extLst>
            </p:cNvPr>
            <p:cNvSpPr/>
            <p:nvPr/>
          </p:nvSpPr>
          <p:spPr>
            <a:xfrm>
              <a:off x="11427332" y="2949130"/>
              <a:ext cx="55055" cy="141351"/>
            </a:xfrm>
            <a:custGeom>
              <a:avLst/>
              <a:gdLst>
                <a:gd name="connsiteX0" fmla="*/ 27527 w 55055"/>
                <a:gd name="connsiteY0" fmla="*/ 141351 h 141351"/>
                <a:gd name="connsiteX1" fmla="*/ 27527 w 55055"/>
                <a:gd name="connsiteY1" fmla="*/ 141351 h 141351"/>
                <a:gd name="connsiteX2" fmla="*/ 0 w 55055"/>
                <a:gd name="connsiteY2" fmla="*/ 113824 h 141351"/>
                <a:gd name="connsiteX3" fmla="*/ 0 w 55055"/>
                <a:gd name="connsiteY3" fmla="*/ 27527 h 141351"/>
                <a:gd name="connsiteX4" fmla="*/ 27527 w 55055"/>
                <a:gd name="connsiteY4" fmla="*/ 0 h 141351"/>
                <a:gd name="connsiteX5" fmla="*/ 27527 w 55055"/>
                <a:gd name="connsiteY5" fmla="*/ 0 h 141351"/>
                <a:gd name="connsiteX6" fmla="*/ 55055 w 55055"/>
                <a:gd name="connsiteY6" fmla="*/ 27527 h 141351"/>
                <a:gd name="connsiteX7" fmla="*/ 55055 w 55055"/>
                <a:gd name="connsiteY7" fmla="*/ 113824 h 141351"/>
                <a:gd name="connsiteX8" fmla="*/ 27527 w 55055"/>
                <a:gd name="connsiteY8" fmla="*/ 141351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5" h="141351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150" y="128969"/>
                    <a:pt x="42672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43">
              <a:extLst>
                <a:ext uri="{FF2B5EF4-FFF2-40B4-BE49-F238E27FC236}">
                  <a16:creationId xmlns:a16="http://schemas.microsoft.com/office/drawing/2014/main" id="{238D838A-46E8-458E-B3B0-3937A105E471}"/>
                </a:ext>
              </a:extLst>
            </p:cNvPr>
            <p:cNvSpPr/>
            <p:nvPr/>
          </p:nvSpPr>
          <p:spPr>
            <a:xfrm>
              <a:off x="10727149" y="3802856"/>
              <a:ext cx="55054" cy="141350"/>
            </a:xfrm>
            <a:custGeom>
              <a:avLst/>
              <a:gdLst>
                <a:gd name="connsiteX0" fmla="*/ 27527 w 55054"/>
                <a:gd name="connsiteY0" fmla="*/ 141351 h 141350"/>
                <a:gd name="connsiteX1" fmla="*/ 27527 w 55054"/>
                <a:gd name="connsiteY1" fmla="*/ 141351 h 141350"/>
                <a:gd name="connsiteX2" fmla="*/ 0 w 55054"/>
                <a:gd name="connsiteY2" fmla="*/ 113824 h 141350"/>
                <a:gd name="connsiteX3" fmla="*/ 0 w 55054"/>
                <a:gd name="connsiteY3" fmla="*/ 27527 h 141350"/>
                <a:gd name="connsiteX4" fmla="*/ 27527 w 55054"/>
                <a:gd name="connsiteY4" fmla="*/ 0 h 141350"/>
                <a:gd name="connsiteX5" fmla="*/ 27527 w 55054"/>
                <a:gd name="connsiteY5" fmla="*/ 0 h 141350"/>
                <a:gd name="connsiteX6" fmla="*/ 55055 w 55054"/>
                <a:gd name="connsiteY6" fmla="*/ 27527 h 141350"/>
                <a:gd name="connsiteX7" fmla="*/ 55055 w 55054"/>
                <a:gd name="connsiteY7" fmla="*/ 113824 h 141350"/>
                <a:gd name="connsiteX8" fmla="*/ 27527 w 55054"/>
                <a:gd name="connsiteY8" fmla="*/ 141351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4" h="141350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055" y="128969"/>
                    <a:pt x="42672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43">
              <a:extLst>
                <a:ext uri="{FF2B5EF4-FFF2-40B4-BE49-F238E27FC236}">
                  <a16:creationId xmlns:a16="http://schemas.microsoft.com/office/drawing/2014/main" id="{25C30CF9-8E0F-4ADC-A71F-E2ED94A61B91}"/>
                </a:ext>
              </a:extLst>
            </p:cNvPr>
            <p:cNvSpPr/>
            <p:nvPr/>
          </p:nvSpPr>
          <p:spPr>
            <a:xfrm>
              <a:off x="11077288" y="3802856"/>
              <a:ext cx="55055" cy="141350"/>
            </a:xfrm>
            <a:custGeom>
              <a:avLst/>
              <a:gdLst>
                <a:gd name="connsiteX0" fmla="*/ 27527 w 55055"/>
                <a:gd name="connsiteY0" fmla="*/ 141351 h 141350"/>
                <a:gd name="connsiteX1" fmla="*/ 27527 w 55055"/>
                <a:gd name="connsiteY1" fmla="*/ 141351 h 141350"/>
                <a:gd name="connsiteX2" fmla="*/ 0 w 55055"/>
                <a:gd name="connsiteY2" fmla="*/ 113824 h 141350"/>
                <a:gd name="connsiteX3" fmla="*/ 0 w 55055"/>
                <a:gd name="connsiteY3" fmla="*/ 27527 h 141350"/>
                <a:gd name="connsiteX4" fmla="*/ 27527 w 55055"/>
                <a:gd name="connsiteY4" fmla="*/ 0 h 141350"/>
                <a:gd name="connsiteX5" fmla="*/ 27527 w 55055"/>
                <a:gd name="connsiteY5" fmla="*/ 0 h 141350"/>
                <a:gd name="connsiteX6" fmla="*/ 55055 w 55055"/>
                <a:gd name="connsiteY6" fmla="*/ 27527 h 141350"/>
                <a:gd name="connsiteX7" fmla="*/ 55055 w 55055"/>
                <a:gd name="connsiteY7" fmla="*/ 113824 h 141350"/>
                <a:gd name="connsiteX8" fmla="*/ 27527 w 55055"/>
                <a:gd name="connsiteY8" fmla="*/ 141351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5" h="141350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150" y="128969"/>
                    <a:pt x="42767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43">
              <a:extLst>
                <a:ext uri="{FF2B5EF4-FFF2-40B4-BE49-F238E27FC236}">
                  <a16:creationId xmlns:a16="http://schemas.microsoft.com/office/drawing/2014/main" id="{BB9574B4-6803-4388-BDE8-AF06E71D6401}"/>
                </a:ext>
              </a:extLst>
            </p:cNvPr>
            <p:cNvSpPr/>
            <p:nvPr/>
          </p:nvSpPr>
          <p:spPr>
            <a:xfrm>
              <a:off x="11427522" y="3802856"/>
              <a:ext cx="55054" cy="141350"/>
            </a:xfrm>
            <a:custGeom>
              <a:avLst/>
              <a:gdLst>
                <a:gd name="connsiteX0" fmla="*/ 27527 w 55054"/>
                <a:gd name="connsiteY0" fmla="*/ 141351 h 141350"/>
                <a:gd name="connsiteX1" fmla="*/ 27527 w 55054"/>
                <a:gd name="connsiteY1" fmla="*/ 141351 h 141350"/>
                <a:gd name="connsiteX2" fmla="*/ 0 w 55054"/>
                <a:gd name="connsiteY2" fmla="*/ 113824 h 141350"/>
                <a:gd name="connsiteX3" fmla="*/ 0 w 55054"/>
                <a:gd name="connsiteY3" fmla="*/ 27527 h 141350"/>
                <a:gd name="connsiteX4" fmla="*/ 27527 w 55054"/>
                <a:gd name="connsiteY4" fmla="*/ 0 h 141350"/>
                <a:gd name="connsiteX5" fmla="*/ 27527 w 55054"/>
                <a:gd name="connsiteY5" fmla="*/ 0 h 141350"/>
                <a:gd name="connsiteX6" fmla="*/ 55055 w 55054"/>
                <a:gd name="connsiteY6" fmla="*/ 27527 h 141350"/>
                <a:gd name="connsiteX7" fmla="*/ 55055 w 55054"/>
                <a:gd name="connsiteY7" fmla="*/ 113824 h 141350"/>
                <a:gd name="connsiteX8" fmla="*/ 27527 w 55054"/>
                <a:gd name="connsiteY8" fmla="*/ 141351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4" h="141350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055" y="128969"/>
                    <a:pt x="42672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43">
              <a:extLst>
                <a:ext uri="{FF2B5EF4-FFF2-40B4-BE49-F238E27FC236}">
                  <a16:creationId xmlns:a16="http://schemas.microsoft.com/office/drawing/2014/main" id="{FB4574F6-7BF3-4FA8-9221-F6AAF3B88FAE}"/>
                </a:ext>
              </a:extLst>
            </p:cNvPr>
            <p:cNvSpPr/>
            <p:nvPr/>
          </p:nvSpPr>
          <p:spPr>
            <a:xfrm>
              <a:off x="10156126" y="2975771"/>
              <a:ext cx="1768733" cy="937801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43">
              <a:extLst>
                <a:ext uri="{FF2B5EF4-FFF2-40B4-BE49-F238E27FC236}">
                  <a16:creationId xmlns:a16="http://schemas.microsoft.com/office/drawing/2014/main" id="{E94374AF-CE83-45C3-BB83-C3ECC846A0CE}"/>
                </a:ext>
              </a:extLst>
            </p:cNvPr>
            <p:cNvSpPr/>
            <p:nvPr/>
          </p:nvSpPr>
          <p:spPr>
            <a:xfrm>
              <a:off x="271452" y="1447789"/>
              <a:ext cx="5371664" cy="3958039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43">
              <a:extLst>
                <a:ext uri="{FF2B5EF4-FFF2-40B4-BE49-F238E27FC236}">
                  <a16:creationId xmlns:a16="http://schemas.microsoft.com/office/drawing/2014/main" id="{AC962229-88A8-46D9-BCD1-6E02E4C9C332}"/>
                </a:ext>
              </a:extLst>
            </p:cNvPr>
            <p:cNvSpPr/>
            <p:nvPr/>
          </p:nvSpPr>
          <p:spPr>
            <a:xfrm>
              <a:off x="4580571" y="3062001"/>
              <a:ext cx="5529262" cy="740663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43">
              <a:extLst>
                <a:ext uri="{FF2B5EF4-FFF2-40B4-BE49-F238E27FC236}">
                  <a16:creationId xmlns:a16="http://schemas.microsoft.com/office/drawing/2014/main" id="{4D2BFC0E-124D-4D50-9DB1-D559B8E67A0D}"/>
                </a:ext>
              </a:extLst>
            </p:cNvPr>
            <p:cNvSpPr/>
            <p:nvPr/>
          </p:nvSpPr>
          <p:spPr>
            <a:xfrm>
              <a:off x="10995348" y="2768803"/>
              <a:ext cx="218694" cy="218462"/>
            </a:xfrm>
            <a:custGeom>
              <a:avLst/>
              <a:gdLst>
                <a:gd name="connsiteX0" fmla="*/ 67843 w 218694"/>
                <a:gd name="connsiteY0" fmla="*/ 217189 h 218462"/>
                <a:gd name="connsiteX1" fmla="*/ 20027 w 218694"/>
                <a:gd name="connsiteY1" fmla="*/ 174707 h 218462"/>
                <a:gd name="connsiteX2" fmla="*/ 597 w 218694"/>
                <a:gd name="connsiteY2" fmla="*/ 36880 h 218462"/>
                <a:gd name="connsiteX3" fmla="*/ 45841 w 218694"/>
                <a:gd name="connsiteY3" fmla="*/ 1352 h 218462"/>
                <a:gd name="connsiteX4" fmla="*/ 179571 w 218694"/>
                <a:gd name="connsiteY4" fmla="*/ 1066 h 218462"/>
                <a:gd name="connsiteX5" fmla="*/ 218243 w 218694"/>
                <a:gd name="connsiteY5" fmla="*/ 37642 h 218462"/>
                <a:gd name="connsiteX6" fmla="*/ 191002 w 218694"/>
                <a:gd name="connsiteY6" fmla="*/ 186995 h 218462"/>
                <a:gd name="connsiteX7" fmla="*/ 153472 w 218694"/>
                <a:gd name="connsiteY7" fmla="*/ 217093 h 218462"/>
                <a:gd name="connsiteX8" fmla="*/ 67843 w 218694"/>
                <a:gd name="connsiteY8" fmla="*/ 217189 h 2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94" h="218462">
                  <a:moveTo>
                    <a:pt x="67843" y="217189"/>
                  </a:moveTo>
                  <a:cubicBezTo>
                    <a:pt x="35744" y="219760"/>
                    <a:pt x="27362" y="205187"/>
                    <a:pt x="20027" y="174707"/>
                  </a:cubicBezTo>
                  <a:cubicBezTo>
                    <a:pt x="9168" y="129368"/>
                    <a:pt x="-2833" y="71551"/>
                    <a:pt x="597" y="36880"/>
                  </a:cubicBezTo>
                  <a:cubicBezTo>
                    <a:pt x="6407" y="12496"/>
                    <a:pt x="14026" y="2876"/>
                    <a:pt x="45841" y="1352"/>
                  </a:cubicBezTo>
                  <a:cubicBezTo>
                    <a:pt x="95656" y="-1029"/>
                    <a:pt x="134899" y="304"/>
                    <a:pt x="179571" y="1066"/>
                  </a:cubicBezTo>
                  <a:cubicBezTo>
                    <a:pt x="201193" y="1447"/>
                    <a:pt x="216528" y="16687"/>
                    <a:pt x="218243" y="37642"/>
                  </a:cubicBezTo>
                  <a:cubicBezTo>
                    <a:pt x="221195" y="73933"/>
                    <a:pt x="209384" y="146132"/>
                    <a:pt x="191002" y="186995"/>
                  </a:cubicBezTo>
                  <a:cubicBezTo>
                    <a:pt x="184429" y="207664"/>
                    <a:pt x="179475" y="217093"/>
                    <a:pt x="153472" y="217093"/>
                  </a:cubicBezTo>
                  <a:cubicBezTo>
                    <a:pt x="116992" y="218903"/>
                    <a:pt x="97561" y="218903"/>
                    <a:pt x="67843" y="21718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43">
              <a:extLst>
                <a:ext uri="{FF2B5EF4-FFF2-40B4-BE49-F238E27FC236}">
                  <a16:creationId xmlns:a16="http://schemas.microsoft.com/office/drawing/2014/main" id="{C9CE6B41-DBD2-42DF-A4D3-A46F54048C30}"/>
                </a:ext>
              </a:extLst>
            </p:cNvPr>
            <p:cNvSpPr/>
            <p:nvPr/>
          </p:nvSpPr>
          <p:spPr>
            <a:xfrm>
              <a:off x="11454384" y="3084046"/>
              <a:ext cx="105059" cy="20817"/>
            </a:xfrm>
            <a:custGeom>
              <a:avLst/>
              <a:gdLst>
                <a:gd name="connsiteX0" fmla="*/ 105060 w 105059"/>
                <a:gd name="connsiteY0" fmla="*/ 20817 h 20817"/>
                <a:gd name="connsiteX1" fmla="*/ 0 w 105059"/>
                <a:gd name="connsiteY1" fmla="*/ 18627 h 20817"/>
                <a:gd name="connsiteX2" fmla="*/ 105060 w 105059"/>
                <a:gd name="connsiteY2" fmla="*/ 20817 h 2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59" h="20817">
                  <a:moveTo>
                    <a:pt x="105060" y="20817"/>
                  </a:moveTo>
                  <a:cubicBezTo>
                    <a:pt x="70009" y="20055"/>
                    <a:pt x="35051" y="19389"/>
                    <a:pt x="0" y="18627"/>
                  </a:cubicBezTo>
                  <a:cubicBezTo>
                    <a:pt x="35623" y="-6329"/>
                    <a:pt x="70675" y="-6805"/>
                    <a:pt x="105060" y="20817"/>
                  </a:cubicBezTo>
                  <a:close/>
                </a:path>
              </a:pathLst>
            </a:custGeom>
            <a:solidFill>
              <a:srgbClr val="D3D3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43">
              <a:extLst>
                <a:ext uri="{FF2B5EF4-FFF2-40B4-BE49-F238E27FC236}">
                  <a16:creationId xmlns:a16="http://schemas.microsoft.com/office/drawing/2014/main" id="{3F2443B0-64AD-46CA-BA97-141E4D06BC56}"/>
                </a:ext>
              </a:extLst>
            </p:cNvPr>
            <p:cNvSpPr/>
            <p:nvPr/>
          </p:nvSpPr>
          <p:spPr>
            <a:xfrm>
              <a:off x="10798586" y="3093470"/>
              <a:ext cx="56483" cy="18386"/>
            </a:xfrm>
            <a:custGeom>
              <a:avLst/>
              <a:gdLst>
                <a:gd name="connsiteX0" fmla="*/ 56484 w 56483"/>
                <a:gd name="connsiteY0" fmla="*/ 12632 h 18386"/>
                <a:gd name="connsiteX1" fmla="*/ 0 w 56483"/>
                <a:gd name="connsiteY1" fmla="*/ 2154 h 18386"/>
                <a:gd name="connsiteX2" fmla="*/ 56484 w 56483"/>
                <a:gd name="connsiteY2" fmla="*/ 12632 h 1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83" h="18386">
                  <a:moveTo>
                    <a:pt x="56484" y="12632"/>
                  </a:moveTo>
                  <a:cubicBezTo>
                    <a:pt x="34385" y="26919"/>
                    <a:pt x="17812" y="11203"/>
                    <a:pt x="0" y="2154"/>
                  </a:cubicBezTo>
                  <a:cubicBezTo>
                    <a:pt x="20288" y="-2037"/>
                    <a:pt x="39529" y="-894"/>
                    <a:pt x="56484" y="12632"/>
                  </a:cubicBezTo>
                  <a:close/>
                </a:path>
              </a:pathLst>
            </a:custGeom>
            <a:solidFill>
              <a:srgbClr val="D3D3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43">
              <a:extLst>
                <a:ext uri="{FF2B5EF4-FFF2-40B4-BE49-F238E27FC236}">
                  <a16:creationId xmlns:a16="http://schemas.microsoft.com/office/drawing/2014/main" id="{6AB3EE83-BBBC-48DC-BEC3-9F69ED73D351}"/>
                </a:ext>
              </a:extLst>
            </p:cNvPr>
            <p:cNvSpPr/>
            <p:nvPr/>
          </p:nvSpPr>
          <p:spPr>
            <a:xfrm>
              <a:off x="11131961" y="3090469"/>
              <a:ext cx="56197" cy="14787"/>
            </a:xfrm>
            <a:custGeom>
              <a:avLst/>
              <a:gdLst>
                <a:gd name="connsiteX0" fmla="*/ 56198 w 56197"/>
                <a:gd name="connsiteY0" fmla="*/ 5441 h 14787"/>
                <a:gd name="connsiteX1" fmla="*/ 0 w 56197"/>
                <a:gd name="connsiteY1" fmla="*/ 5632 h 14787"/>
                <a:gd name="connsiteX2" fmla="*/ 56198 w 56197"/>
                <a:gd name="connsiteY2" fmla="*/ 5441 h 1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97" h="14787">
                  <a:moveTo>
                    <a:pt x="56198" y="5441"/>
                  </a:moveTo>
                  <a:cubicBezTo>
                    <a:pt x="37529" y="17919"/>
                    <a:pt x="18765" y="17824"/>
                    <a:pt x="0" y="5632"/>
                  </a:cubicBezTo>
                  <a:cubicBezTo>
                    <a:pt x="18670" y="-1893"/>
                    <a:pt x="37434" y="-1798"/>
                    <a:pt x="56198" y="5441"/>
                  </a:cubicBezTo>
                  <a:close/>
                </a:path>
              </a:pathLst>
            </a:custGeom>
            <a:solidFill>
              <a:srgbClr val="E7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43">
              <a:extLst>
                <a:ext uri="{FF2B5EF4-FFF2-40B4-BE49-F238E27FC236}">
                  <a16:creationId xmlns:a16="http://schemas.microsoft.com/office/drawing/2014/main" id="{1E631C37-3C1C-4CC9-A248-9A9D6A734B83}"/>
                </a:ext>
              </a:extLst>
            </p:cNvPr>
            <p:cNvSpPr/>
            <p:nvPr/>
          </p:nvSpPr>
          <p:spPr>
            <a:xfrm>
              <a:off x="2143192" y="4782388"/>
              <a:ext cx="279810" cy="279770"/>
            </a:xfrm>
            <a:custGeom>
              <a:avLst/>
              <a:gdLst>
                <a:gd name="connsiteX0" fmla="*/ 142045 w 279810"/>
                <a:gd name="connsiteY0" fmla="*/ 19 h 279770"/>
                <a:gd name="connsiteX1" fmla="*/ 279777 w 279810"/>
                <a:gd name="connsiteY1" fmla="*/ 140894 h 279770"/>
                <a:gd name="connsiteX2" fmla="*/ 138997 w 279810"/>
                <a:gd name="connsiteY2" fmla="*/ 279768 h 279770"/>
                <a:gd name="connsiteX3" fmla="*/ 27 w 279810"/>
                <a:gd name="connsiteY3" fmla="*/ 135560 h 279770"/>
                <a:gd name="connsiteX4" fmla="*/ 142045 w 279810"/>
                <a:gd name="connsiteY4" fmla="*/ 19 h 27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810" h="279770">
                  <a:moveTo>
                    <a:pt x="142045" y="19"/>
                  </a:moveTo>
                  <a:cubicBezTo>
                    <a:pt x="218340" y="1257"/>
                    <a:pt x="281491" y="65741"/>
                    <a:pt x="279777" y="140894"/>
                  </a:cubicBezTo>
                  <a:cubicBezTo>
                    <a:pt x="278062" y="216522"/>
                    <a:pt x="213483" y="280244"/>
                    <a:pt x="138997" y="279768"/>
                  </a:cubicBezTo>
                  <a:cubicBezTo>
                    <a:pt x="60606" y="279292"/>
                    <a:pt x="-1496" y="214808"/>
                    <a:pt x="27" y="135560"/>
                  </a:cubicBezTo>
                  <a:cubicBezTo>
                    <a:pt x="1361" y="58979"/>
                    <a:pt x="64417" y="-1220"/>
                    <a:pt x="142045" y="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43">
              <a:extLst>
                <a:ext uri="{FF2B5EF4-FFF2-40B4-BE49-F238E27FC236}">
                  <a16:creationId xmlns:a16="http://schemas.microsoft.com/office/drawing/2014/main" id="{BED74675-46E1-4B61-B8A2-62BE9EEB7FAF}"/>
                </a:ext>
              </a:extLst>
            </p:cNvPr>
            <p:cNvSpPr/>
            <p:nvPr/>
          </p:nvSpPr>
          <p:spPr>
            <a:xfrm>
              <a:off x="1071460" y="4232305"/>
              <a:ext cx="278618" cy="279498"/>
            </a:xfrm>
            <a:custGeom>
              <a:avLst/>
              <a:gdLst>
                <a:gd name="connsiteX0" fmla="*/ 278613 w 278618"/>
                <a:gd name="connsiteY0" fmla="*/ 142241 h 279498"/>
                <a:gd name="connsiteX1" fmla="*/ 139833 w 278618"/>
                <a:gd name="connsiteY1" fmla="*/ 279496 h 279498"/>
                <a:gd name="connsiteX2" fmla="*/ 6 w 278618"/>
                <a:gd name="connsiteY2" fmla="*/ 140717 h 279498"/>
                <a:gd name="connsiteX3" fmla="*/ 143643 w 278618"/>
                <a:gd name="connsiteY3" fmla="*/ 32 h 279498"/>
                <a:gd name="connsiteX4" fmla="*/ 278613 w 278618"/>
                <a:gd name="connsiteY4" fmla="*/ 142241 h 27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18" h="279498">
                  <a:moveTo>
                    <a:pt x="278613" y="142241"/>
                  </a:moveTo>
                  <a:cubicBezTo>
                    <a:pt x="277946" y="220250"/>
                    <a:pt x="217557" y="279972"/>
                    <a:pt x="139833" y="279496"/>
                  </a:cubicBezTo>
                  <a:cubicBezTo>
                    <a:pt x="64110" y="279020"/>
                    <a:pt x="768" y="216250"/>
                    <a:pt x="6" y="140717"/>
                  </a:cubicBezTo>
                  <a:cubicBezTo>
                    <a:pt x="-756" y="64707"/>
                    <a:pt x="66967" y="-1682"/>
                    <a:pt x="143643" y="32"/>
                  </a:cubicBezTo>
                  <a:cubicBezTo>
                    <a:pt x="220320" y="1747"/>
                    <a:pt x="279279" y="63850"/>
                    <a:pt x="278613" y="14224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43">
              <a:extLst>
                <a:ext uri="{FF2B5EF4-FFF2-40B4-BE49-F238E27FC236}">
                  <a16:creationId xmlns:a16="http://schemas.microsoft.com/office/drawing/2014/main" id="{7BC3B2CE-8CAF-493E-9BF3-676752E97533}"/>
                </a:ext>
              </a:extLst>
            </p:cNvPr>
            <p:cNvSpPr/>
            <p:nvPr/>
          </p:nvSpPr>
          <p:spPr>
            <a:xfrm>
              <a:off x="1828214" y="4240799"/>
              <a:ext cx="278621" cy="279384"/>
            </a:xfrm>
            <a:custGeom>
              <a:avLst/>
              <a:gdLst>
                <a:gd name="connsiteX0" fmla="*/ 139936 w 278621"/>
                <a:gd name="connsiteY0" fmla="*/ 16 h 279384"/>
                <a:gd name="connsiteX1" fmla="*/ 278620 w 278621"/>
                <a:gd name="connsiteY1" fmla="*/ 140319 h 279384"/>
                <a:gd name="connsiteX2" fmla="*/ 138602 w 278621"/>
                <a:gd name="connsiteY2" fmla="*/ 279384 h 279384"/>
                <a:gd name="connsiteX3" fmla="*/ 14 w 278621"/>
                <a:gd name="connsiteY3" fmla="*/ 136414 h 279384"/>
                <a:gd name="connsiteX4" fmla="*/ 139936 w 278621"/>
                <a:gd name="connsiteY4" fmla="*/ 16 h 27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21" h="279384">
                  <a:moveTo>
                    <a:pt x="139936" y="16"/>
                  </a:moveTo>
                  <a:cubicBezTo>
                    <a:pt x="215469" y="1064"/>
                    <a:pt x="279001" y="65357"/>
                    <a:pt x="278620" y="140319"/>
                  </a:cubicBezTo>
                  <a:cubicBezTo>
                    <a:pt x="278143" y="215376"/>
                    <a:pt x="213564" y="279575"/>
                    <a:pt x="138602" y="279384"/>
                  </a:cubicBezTo>
                  <a:cubicBezTo>
                    <a:pt x="58973" y="279194"/>
                    <a:pt x="-1034" y="217281"/>
                    <a:pt x="14" y="136414"/>
                  </a:cubicBezTo>
                  <a:cubicBezTo>
                    <a:pt x="966" y="58690"/>
                    <a:pt x="62307" y="-1127"/>
                    <a:pt x="139936" y="1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43">
              <a:extLst>
                <a:ext uri="{FF2B5EF4-FFF2-40B4-BE49-F238E27FC236}">
                  <a16:creationId xmlns:a16="http://schemas.microsoft.com/office/drawing/2014/main" id="{EC9E32F2-A3A6-4876-ADA8-BA07701BFDA8}"/>
                </a:ext>
              </a:extLst>
            </p:cNvPr>
            <p:cNvSpPr/>
            <p:nvPr/>
          </p:nvSpPr>
          <p:spPr>
            <a:xfrm>
              <a:off x="1394832" y="4755546"/>
              <a:ext cx="278621" cy="279469"/>
            </a:xfrm>
            <a:custGeom>
              <a:avLst/>
              <a:gdLst>
                <a:gd name="connsiteX0" fmla="*/ 278615 w 278621"/>
                <a:gd name="connsiteY0" fmla="*/ 142780 h 279469"/>
                <a:gd name="connsiteX1" fmla="*/ 139359 w 278621"/>
                <a:gd name="connsiteY1" fmla="*/ 279463 h 279469"/>
                <a:gd name="connsiteX2" fmla="*/ 8 w 278621"/>
                <a:gd name="connsiteY2" fmla="*/ 140684 h 279469"/>
                <a:gd name="connsiteX3" fmla="*/ 138978 w 278621"/>
                <a:gd name="connsiteY3" fmla="*/ 0 h 279469"/>
                <a:gd name="connsiteX4" fmla="*/ 278615 w 278621"/>
                <a:gd name="connsiteY4" fmla="*/ 142780 h 2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21" h="279469">
                  <a:moveTo>
                    <a:pt x="278615" y="142780"/>
                  </a:moveTo>
                  <a:cubicBezTo>
                    <a:pt x="277948" y="220885"/>
                    <a:pt x="217559" y="280130"/>
                    <a:pt x="139359" y="279463"/>
                  </a:cubicBezTo>
                  <a:cubicBezTo>
                    <a:pt x="61826" y="278797"/>
                    <a:pt x="865" y="218123"/>
                    <a:pt x="8" y="140684"/>
                  </a:cubicBezTo>
                  <a:cubicBezTo>
                    <a:pt x="-849" y="66770"/>
                    <a:pt x="65064" y="95"/>
                    <a:pt x="138978" y="0"/>
                  </a:cubicBezTo>
                  <a:cubicBezTo>
                    <a:pt x="218321" y="0"/>
                    <a:pt x="279377" y="62389"/>
                    <a:pt x="278615" y="1427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43">
              <a:extLst>
                <a:ext uri="{FF2B5EF4-FFF2-40B4-BE49-F238E27FC236}">
                  <a16:creationId xmlns:a16="http://schemas.microsoft.com/office/drawing/2014/main" id="{424F4B04-517C-4985-AAAC-2B4674AF04BD}"/>
                </a:ext>
              </a:extLst>
            </p:cNvPr>
            <p:cNvSpPr/>
            <p:nvPr/>
          </p:nvSpPr>
          <p:spPr>
            <a:xfrm>
              <a:off x="1998344" y="2850070"/>
              <a:ext cx="191262" cy="1175956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43">
              <a:extLst>
                <a:ext uri="{FF2B5EF4-FFF2-40B4-BE49-F238E27FC236}">
                  <a16:creationId xmlns:a16="http://schemas.microsoft.com/office/drawing/2014/main" id="{C4A53975-9CA8-49FE-8D84-6BDD49DA5B45}"/>
                </a:ext>
              </a:extLst>
            </p:cNvPr>
            <p:cNvSpPr/>
            <p:nvPr/>
          </p:nvSpPr>
          <p:spPr>
            <a:xfrm>
              <a:off x="2499549" y="2929318"/>
              <a:ext cx="165163" cy="1017555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43">
              <a:extLst>
                <a:ext uri="{FF2B5EF4-FFF2-40B4-BE49-F238E27FC236}">
                  <a16:creationId xmlns:a16="http://schemas.microsoft.com/office/drawing/2014/main" id="{04269B5C-0E88-4597-AFB8-4AD3B8C7C2DE}"/>
                </a:ext>
              </a:extLst>
            </p:cNvPr>
            <p:cNvSpPr/>
            <p:nvPr/>
          </p:nvSpPr>
          <p:spPr>
            <a:xfrm>
              <a:off x="2782537" y="2889980"/>
              <a:ext cx="546639" cy="1096232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rgbClr val="E6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43">
              <a:extLst>
                <a:ext uri="{FF2B5EF4-FFF2-40B4-BE49-F238E27FC236}">
                  <a16:creationId xmlns:a16="http://schemas.microsoft.com/office/drawing/2014/main" id="{10901C25-1794-4CE0-9EB5-C3F0FBEE0621}"/>
                </a:ext>
              </a:extLst>
            </p:cNvPr>
            <p:cNvSpPr/>
            <p:nvPr/>
          </p:nvSpPr>
          <p:spPr>
            <a:xfrm>
              <a:off x="4063269" y="2884170"/>
              <a:ext cx="572262" cy="1107852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rgbClr val="E6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43">
              <a:extLst>
                <a:ext uri="{FF2B5EF4-FFF2-40B4-BE49-F238E27FC236}">
                  <a16:creationId xmlns:a16="http://schemas.microsoft.com/office/drawing/2014/main" id="{62525F87-94B4-4A22-A4A9-BF888BD8FC8E}"/>
                </a:ext>
              </a:extLst>
            </p:cNvPr>
            <p:cNvSpPr/>
            <p:nvPr/>
          </p:nvSpPr>
          <p:spPr>
            <a:xfrm>
              <a:off x="2837973" y="2956941"/>
              <a:ext cx="435768" cy="962310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43">
              <a:extLst>
                <a:ext uri="{FF2B5EF4-FFF2-40B4-BE49-F238E27FC236}">
                  <a16:creationId xmlns:a16="http://schemas.microsoft.com/office/drawing/2014/main" id="{3EB2CC76-F72E-464E-93C3-97810230BE1D}"/>
                </a:ext>
              </a:extLst>
            </p:cNvPr>
            <p:cNvSpPr/>
            <p:nvPr/>
          </p:nvSpPr>
          <p:spPr>
            <a:xfrm>
              <a:off x="4121276" y="2951797"/>
              <a:ext cx="456247" cy="972597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43">
              <a:extLst>
                <a:ext uri="{FF2B5EF4-FFF2-40B4-BE49-F238E27FC236}">
                  <a16:creationId xmlns:a16="http://schemas.microsoft.com/office/drawing/2014/main" id="{98143B72-FAA1-4147-A1DA-3656AD166A32}"/>
                </a:ext>
              </a:extLst>
            </p:cNvPr>
            <p:cNvSpPr/>
            <p:nvPr/>
          </p:nvSpPr>
          <p:spPr>
            <a:xfrm>
              <a:off x="4702777" y="2250567"/>
              <a:ext cx="401955" cy="401954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43">
              <a:extLst>
                <a:ext uri="{FF2B5EF4-FFF2-40B4-BE49-F238E27FC236}">
                  <a16:creationId xmlns:a16="http://schemas.microsoft.com/office/drawing/2014/main" id="{CAD66124-696B-43C8-AF54-6049F32F1643}"/>
                </a:ext>
              </a:extLst>
            </p:cNvPr>
            <p:cNvSpPr/>
            <p:nvPr/>
          </p:nvSpPr>
          <p:spPr>
            <a:xfrm>
              <a:off x="4798313" y="2346102"/>
              <a:ext cx="210883" cy="210883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rgbClr val="E3DE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43">
              <a:extLst>
                <a:ext uri="{FF2B5EF4-FFF2-40B4-BE49-F238E27FC236}">
                  <a16:creationId xmlns:a16="http://schemas.microsoft.com/office/drawing/2014/main" id="{A86BC3E4-5CE0-4BE8-B307-4334E570BD84}"/>
                </a:ext>
              </a:extLst>
            </p:cNvPr>
            <p:cNvSpPr/>
            <p:nvPr/>
          </p:nvSpPr>
          <p:spPr>
            <a:xfrm>
              <a:off x="2069496" y="2929223"/>
              <a:ext cx="71056" cy="101765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43">
              <a:extLst>
                <a:ext uri="{FF2B5EF4-FFF2-40B4-BE49-F238E27FC236}">
                  <a16:creationId xmlns:a16="http://schemas.microsoft.com/office/drawing/2014/main" id="{307759D5-C16B-4B4E-9316-65BCC5C83F13}"/>
                </a:ext>
              </a:extLst>
            </p:cNvPr>
            <p:cNvSpPr/>
            <p:nvPr/>
          </p:nvSpPr>
          <p:spPr>
            <a:xfrm>
              <a:off x="10645114" y="2768803"/>
              <a:ext cx="218693" cy="218462"/>
            </a:xfrm>
            <a:custGeom>
              <a:avLst/>
              <a:gdLst>
                <a:gd name="connsiteX0" fmla="*/ 67842 w 218693"/>
                <a:gd name="connsiteY0" fmla="*/ 217189 h 218462"/>
                <a:gd name="connsiteX1" fmla="*/ 20027 w 218693"/>
                <a:gd name="connsiteY1" fmla="*/ 174707 h 218462"/>
                <a:gd name="connsiteX2" fmla="*/ 597 w 218693"/>
                <a:gd name="connsiteY2" fmla="*/ 36880 h 218462"/>
                <a:gd name="connsiteX3" fmla="*/ 45840 w 218693"/>
                <a:gd name="connsiteY3" fmla="*/ 1352 h 218462"/>
                <a:gd name="connsiteX4" fmla="*/ 179570 w 218693"/>
                <a:gd name="connsiteY4" fmla="*/ 1066 h 218462"/>
                <a:gd name="connsiteX5" fmla="*/ 218243 w 218693"/>
                <a:gd name="connsiteY5" fmla="*/ 37642 h 218462"/>
                <a:gd name="connsiteX6" fmla="*/ 191001 w 218693"/>
                <a:gd name="connsiteY6" fmla="*/ 186995 h 218462"/>
                <a:gd name="connsiteX7" fmla="*/ 153472 w 218693"/>
                <a:gd name="connsiteY7" fmla="*/ 217093 h 218462"/>
                <a:gd name="connsiteX8" fmla="*/ 67842 w 218693"/>
                <a:gd name="connsiteY8" fmla="*/ 217189 h 2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93" h="218462">
                  <a:moveTo>
                    <a:pt x="67842" y="217189"/>
                  </a:moveTo>
                  <a:cubicBezTo>
                    <a:pt x="35743" y="219760"/>
                    <a:pt x="27361" y="205187"/>
                    <a:pt x="20027" y="174707"/>
                  </a:cubicBezTo>
                  <a:cubicBezTo>
                    <a:pt x="9169" y="129368"/>
                    <a:pt x="-2832" y="71551"/>
                    <a:pt x="597" y="36880"/>
                  </a:cubicBezTo>
                  <a:cubicBezTo>
                    <a:pt x="6407" y="12496"/>
                    <a:pt x="14026" y="2876"/>
                    <a:pt x="45840" y="1352"/>
                  </a:cubicBezTo>
                  <a:cubicBezTo>
                    <a:pt x="95656" y="-1029"/>
                    <a:pt x="134899" y="304"/>
                    <a:pt x="179570" y="1066"/>
                  </a:cubicBezTo>
                  <a:cubicBezTo>
                    <a:pt x="201192" y="1447"/>
                    <a:pt x="216528" y="16687"/>
                    <a:pt x="218243" y="37642"/>
                  </a:cubicBezTo>
                  <a:cubicBezTo>
                    <a:pt x="221195" y="73933"/>
                    <a:pt x="209384" y="146132"/>
                    <a:pt x="191001" y="186995"/>
                  </a:cubicBezTo>
                  <a:cubicBezTo>
                    <a:pt x="184428" y="207664"/>
                    <a:pt x="179475" y="217093"/>
                    <a:pt x="153472" y="217093"/>
                  </a:cubicBezTo>
                  <a:cubicBezTo>
                    <a:pt x="117087" y="218903"/>
                    <a:pt x="97560" y="218903"/>
                    <a:pt x="67842" y="21718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43">
              <a:extLst>
                <a:ext uri="{FF2B5EF4-FFF2-40B4-BE49-F238E27FC236}">
                  <a16:creationId xmlns:a16="http://schemas.microsoft.com/office/drawing/2014/main" id="{E1F35737-D7CE-41CE-85A0-E617239577CD}"/>
                </a:ext>
              </a:extLst>
            </p:cNvPr>
            <p:cNvSpPr/>
            <p:nvPr/>
          </p:nvSpPr>
          <p:spPr>
            <a:xfrm>
              <a:off x="11345487" y="2768803"/>
              <a:ext cx="218694" cy="218462"/>
            </a:xfrm>
            <a:custGeom>
              <a:avLst/>
              <a:gdLst>
                <a:gd name="connsiteX0" fmla="*/ 67844 w 218694"/>
                <a:gd name="connsiteY0" fmla="*/ 217189 h 218462"/>
                <a:gd name="connsiteX1" fmla="*/ 20028 w 218694"/>
                <a:gd name="connsiteY1" fmla="*/ 174707 h 218462"/>
                <a:gd name="connsiteX2" fmla="*/ 597 w 218694"/>
                <a:gd name="connsiteY2" fmla="*/ 36880 h 218462"/>
                <a:gd name="connsiteX3" fmla="*/ 45840 w 218694"/>
                <a:gd name="connsiteY3" fmla="*/ 1352 h 218462"/>
                <a:gd name="connsiteX4" fmla="*/ 179572 w 218694"/>
                <a:gd name="connsiteY4" fmla="*/ 1066 h 218462"/>
                <a:gd name="connsiteX5" fmla="*/ 218244 w 218694"/>
                <a:gd name="connsiteY5" fmla="*/ 37642 h 218462"/>
                <a:gd name="connsiteX6" fmla="*/ 191002 w 218694"/>
                <a:gd name="connsiteY6" fmla="*/ 186995 h 218462"/>
                <a:gd name="connsiteX7" fmla="*/ 153473 w 218694"/>
                <a:gd name="connsiteY7" fmla="*/ 217093 h 218462"/>
                <a:gd name="connsiteX8" fmla="*/ 67844 w 218694"/>
                <a:gd name="connsiteY8" fmla="*/ 217189 h 2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94" h="218462">
                  <a:moveTo>
                    <a:pt x="67844" y="217189"/>
                  </a:moveTo>
                  <a:cubicBezTo>
                    <a:pt x="35744" y="219760"/>
                    <a:pt x="27362" y="205187"/>
                    <a:pt x="20028" y="174707"/>
                  </a:cubicBezTo>
                  <a:cubicBezTo>
                    <a:pt x="9169" y="129368"/>
                    <a:pt x="-2832" y="71551"/>
                    <a:pt x="597" y="36880"/>
                  </a:cubicBezTo>
                  <a:cubicBezTo>
                    <a:pt x="6408" y="12496"/>
                    <a:pt x="14027" y="2876"/>
                    <a:pt x="45840" y="1352"/>
                  </a:cubicBezTo>
                  <a:cubicBezTo>
                    <a:pt x="95657" y="-1029"/>
                    <a:pt x="134900" y="304"/>
                    <a:pt x="179572" y="1066"/>
                  </a:cubicBezTo>
                  <a:cubicBezTo>
                    <a:pt x="201194" y="1447"/>
                    <a:pt x="216529" y="16687"/>
                    <a:pt x="218244" y="37642"/>
                  </a:cubicBezTo>
                  <a:cubicBezTo>
                    <a:pt x="221196" y="73933"/>
                    <a:pt x="209385" y="146132"/>
                    <a:pt x="191002" y="186995"/>
                  </a:cubicBezTo>
                  <a:cubicBezTo>
                    <a:pt x="184429" y="207664"/>
                    <a:pt x="179476" y="217093"/>
                    <a:pt x="153473" y="217093"/>
                  </a:cubicBezTo>
                  <a:cubicBezTo>
                    <a:pt x="117088" y="218903"/>
                    <a:pt x="97657" y="218903"/>
                    <a:pt x="67844" y="21718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43">
              <a:extLst>
                <a:ext uri="{FF2B5EF4-FFF2-40B4-BE49-F238E27FC236}">
                  <a16:creationId xmlns:a16="http://schemas.microsoft.com/office/drawing/2014/main" id="{AB8C1847-0D1E-4246-87A5-1509C580FFC4}"/>
                </a:ext>
              </a:extLst>
            </p:cNvPr>
            <p:cNvSpPr/>
            <p:nvPr/>
          </p:nvSpPr>
          <p:spPr>
            <a:xfrm>
              <a:off x="10995207" y="3892153"/>
              <a:ext cx="218847" cy="218639"/>
            </a:xfrm>
            <a:custGeom>
              <a:avLst/>
              <a:gdLst>
                <a:gd name="connsiteX0" fmla="*/ 152566 w 218847"/>
                <a:gd name="connsiteY0" fmla="*/ 1762 h 218639"/>
                <a:gd name="connsiteX1" fmla="*/ 200000 w 218847"/>
                <a:gd name="connsiteY1" fmla="*/ 44720 h 218639"/>
                <a:gd name="connsiteX2" fmla="*/ 218098 w 218847"/>
                <a:gd name="connsiteY2" fmla="*/ 182737 h 218639"/>
                <a:gd name="connsiteX3" fmla="*/ 172473 w 218847"/>
                <a:gd name="connsiteY3" fmla="*/ 217789 h 218639"/>
                <a:gd name="connsiteX4" fmla="*/ 38742 w 218847"/>
                <a:gd name="connsiteY4" fmla="*/ 216741 h 218639"/>
                <a:gd name="connsiteX5" fmla="*/ 356 w 218847"/>
                <a:gd name="connsiteY5" fmla="*/ 179784 h 218639"/>
                <a:gd name="connsiteX6" fmla="*/ 29027 w 218847"/>
                <a:gd name="connsiteY6" fmla="*/ 30718 h 218639"/>
                <a:gd name="connsiteX7" fmla="*/ 66841 w 218847"/>
                <a:gd name="connsiteY7" fmla="*/ 1000 h 218639"/>
                <a:gd name="connsiteX8" fmla="*/ 152566 w 218847"/>
                <a:gd name="connsiteY8" fmla="*/ 1762 h 2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847" h="218639">
                  <a:moveTo>
                    <a:pt x="152566" y="1762"/>
                  </a:moveTo>
                  <a:cubicBezTo>
                    <a:pt x="184665" y="-429"/>
                    <a:pt x="192952" y="14144"/>
                    <a:pt x="200000" y="44720"/>
                  </a:cubicBezTo>
                  <a:cubicBezTo>
                    <a:pt x="210477" y="90154"/>
                    <a:pt x="221908" y="148066"/>
                    <a:pt x="218098" y="182737"/>
                  </a:cubicBezTo>
                  <a:cubicBezTo>
                    <a:pt x="212097" y="207025"/>
                    <a:pt x="204287" y="216550"/>
                    <a:pt x="172473" y="217789"/>
                  </a:cubicBezTo>
                  <a:cubicBezTo>
                    <a:pt x="122562" y="219694"/>
                    <a:pt x="83414" y="217979"/>
                    <a:pt x="38742" y="216741"/>
                  </a:cubicBezTo>
                  <a:cubicBezTo>
                    <a:pt x="17121" y="216170"/>
                    <a:pt x="1881" y="200834"/>
                    <a:pt x="356" y="179784"/>
                  </a:cubicBezTo>
                  <a:cubicBezTo>
                    <a:pt x="-2311" y="143494"/>
                    <a:pt x="10263" y="71390"/>
                    <a:pt x="29027" y="30718"/>
                  </a:cubicBezTo>
                  <a:cubicBezTo>
                    <a:pt x="35789" y="10049"/>
                    <a:pt x="40838" y="714"/>
                    <a:pt x="66841" y="1000"/>
                  </a:cubicBezTo>
                  <a:cubicBezTo>
                    <a:pt x="103321" y="-524"/>
                    <a:pt x="122848" y="-334"/>
                    <a:pt x="152566" y="17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43">
              <a:extLst>
                <a:ext uri="{FF2B5EF4-FFF2-40B4-BE49-F238E27FC236}">
                  <a16:creationId xmlns:a16="http://schemas.microsoft.com/office/drawing/2014/main" id="{A4F04B83-B41F-43F8-B352-9E31AD3E6468}"/>
                </a:ext>
              </a:extLst>
            </p:cNvPr>
            <p:cNvSpPr/>
            <p:nvPr/>
          </p:nvSpPr>
          <p:spPr>
            <a:xfrm>
              <a:off x="11344204" y="3892153"/>
              <a:ext cx="218847" cy="218639"/>
            </a:xfrm>
            <a:custGeom>
              <a:avLst/>
              <a:gdLst>
                <a:gd name="connsiteX0" fmla="*/ 152566 w 218847"/>
                <a:gd name="connsiteY0" fmla="*/ 1762 h 218639"/>
                <a:gd name="connsiteX1" fmla="*/ 200000 w 218847"/>
                <a:gd name="connsiteY1" fmla="*/ 44720 h 218639"/>
                <a:gd name="connsiteX2" fmla="*/ 218098 w 218847"/>
                <a:gd name="connsiteY2" fmla="*/ 182737 h 218639"/>
                <a:gd name="connsiteX3" fmla="*/ 172473 w 218847"/>
                <a:gd name="connsiteY3" fmla="*/ 217789 h 218639"/>
                <a:gd name="connsiteX4" fmla="*/ 38742 w 218847"/>
                <a:gd name="connsiteY4" fmla="*/ 216741 h 218639"/>
                <a:gd name="connsiteX5" fmla="*/ 356 w 218847"/>
                <a:gd name="connsiteY5" fmla="*/ 179784 h 218639"/>
                <a:gd name="connsiteX6" fmla="*/ 29027 w 218847"/>
                <a:gd name="connsiteY6" fmla="*/ 30718 h 218639"/>
                <a:gd name="connsiteX7" fmla="*/ 66841 w 218847"/>
                <a:gd name="connsiteY7" fmla="*/ 1000 h 218639"/>
                <a:gd name="connsiteX8" fmla="*/ 152566 w 218847"/>
                <a:gd name="connsiteY8" fmla="*/ 1762 h 2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847" h="218639">
                  <a:moveTo>
                    <a:pt x="152566" y="1762"/>
                  </a:moveTo>
                  <a:cubicBezTo>
                    <a:pt x="184665" y="-429"/>
                    <a:pt x="192952" y="14144"/>
                    <a:pt x="200000" y="44720"/>
                  </a:cubicBezTo>
                  <a:cubicBezTo>
                    <a:pt x="210477" y="90154"/>
                    <a:pt x="221908" y="148066"/>
                    <a:pt x="218098" y="182737"/>
                  </a:cubicBezTo>
                  <a:cubicBezTo>
                    <a:pt x="212097" y="207025"/>
                    <a:pt x="204286" y="216550"/>
                    <a:pt x="172473" y="217789"/>
                  </a:cubicBezTo>
                  <a:cubicBezTo>
                    <a:pt x="122562" y="219694"/>
                    <a:pt x="83414" y="217979"/>
                    <a:pt x="38742" y="216741"/>
                  </a:cubicBezTo>
                  <a:cubicBezTo>
                    <a:pt x="17121" y="216170"/>
                    <a:pt x="1880" y="200834"/>
                    <a:pt x="356" y="179784"/>
                  </a:cubicBezTo>
                  <a:cubicBezTo>
                    <a:pt x="-2311" y="143494"/>
                    <a:pt x="10262" y="71390"/>
                    <a:pt x="29027" y="30718"/>
                  </a:cubicBezTo>
                  <a:cubicBezTo>
                    <a:pt x="35789" y="10049"/>
                    <a:pt x="40838" y="714"/>
                    <a:pt x="66841" y="1000"/>
                  </a:cubicBezTo>
                  <a:cubicBezTo>
                    <a:pt x="103321" y="-524"/>
                    <a:pt x="122848" y="-334"/>
                    <a:pt x="152566" y="17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43">
              <a:extLst>
                <a:ext uri="{FF2B5EF4-FFF2-40B4-BE49-F238E27FC236}">
                  <a16:creationId xmlns:a16="http://schemas.microsoft.com/office/drawing/2014/main" id="{2B0BDBAD-D9D2-42FA-8BD3-048BB2C8FE87}"/>
                </a:ext>
              </a:extLst>
            </p:cNvPr>
            <p:cNvSpPr/>
            <p:nvPr/>
          </p:nvSpPr>
          <p:spPr>
            <a:xfrm>
              <a:off x="10646307" y="3892153"/>
              <a:ext cx="218847" cy="218639"/>
            </a:xfrm>
            <a:custGeom>
              <a:avLst/>
              <a:gdLst>
                <a:gd name="connsiteX0" fmla="*/ 152566 w 218847"/>
                <a:gd name="connsiteY0" fmla="*/ 1762 h 218639"/>
                <a:gd name="connsiteX1" fmla="*/ 200000 w 218847"/>
                <a:gd name="connsiteY1" fmla="*/ 44720 h 218639"/>
                <a:gd name="connsiteX2" fmla="*/ 218098 w 218847"/>
                <a:gd name="connsiteY2" fmla="*/ 182737 h 218639"/>
                <a:gd name="connsiteX3" fmla="*/ 172473 w 218847"/>
                <a:gd name="connsiteY3" fmla="*/ 217789 h 218639"/>
                <a:gd name="connsiteX4" fmla="*/ 38742 w 218847"/>
                <a:gd name="connsiteY4" fmla="*/ 216741 h 218639"/>
                <a:gd name="connsiteX5" fmla="*/ 356 w 218847"/>
                <a:gd name="connsiteY5" fmla="*/ 179784 h 218639"/>
                <a:gd name="connsiteX6" fmla="*/ 29027 w 218847"/>
                <a:gd name="connsiteY6" fmla="*/ 30718 h 218639"/>
                <a:gd name="connsiteX7" fmla="*/ 66841 w 218847"/>
                <a:gd name="connsiteY7" fmla="*/ 1000 h 218639"/>
                <a:gd name="connsiteX8" fmla="*/ 152566 w 218847"/>
                <a:gd name="connsiteY8" fmla="*/ 1762 h 2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847" h="218639">
                  <a:moveTo>
                    <a:pt x="152566" y="1762"/>
                  </a:moveTo>
                  <a:cubicBezTo>
                    <a:pt x="184665" y="-429"/>
                    <a:pt x="192952" y="14144"/>
                    <a:pt x="200000" y="44720"/>
                  </a:cubicBezTo>
                  <a:cubicBezTo>
                    <a:pt x="210477" y="90154"/>
                    <a:pt x="221908" y="148066"/>
                    <a:pt x="218098" y="182737"/>
                  </a:cubicBezTo>
                  <a:cubicBezTo>
                    <a:pt x="212097" y="207025"/>
                    <a:pt x="204287" y="216550"/>
                    <a:pt x="172473" y="217789"/>
                  </a:cubicBezTo>
                  <a:cubicBezTo>
                    <a:pt x="122562" y="219694"/>
                    <a:pt x="83414" y="217979"/>
                    <a:pt x="38742" y="216741"/>
                  </a:cubicBezTo>
                  <a:cubicBezTo>
                    <a:pt x="17121" y="216170"/>
                    <a:pt x="1881" y="200834"/>
                    <a:pt x="356" y="179784"/>
                  </a:cubicBezTo>
                  <a:cubicBezTo>
                    <a:pt x="-2311" y="143494"/>
                    <a:pt x="10263" y="71390"/>
                    <a:pt x="29027" y="30718"/>
                  </a:cubicBezTo>
                  <a:cubicBezTo>
                    <a:pt x="35789" y="10049"/>
                    <a:pt x="40838" y="714"/>
                    <a:pt x="66841" y="1000"/>
                  </a:cubicBezTo>
                  <a:cubicBezTo>
                    <a:pt x="103416" y="-524"/>
                    <a:pt x="122848" y="-334"/>
                    <a:pt x="152566" y="17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5" name="Graphic 43">
              <a:extLst>
                <a:ext uri="{FF2B5EF4-FFF2-40B4-BE49-F238E27FC236}">
                  <a16:creationId xmlns:a16="http://schemas.microsoft.com/office/drawing/2014/main" id="{9FF90027-6BAB-4CD1-AA23-5EB9398F969E}"/>
                </a:ext>
              </a:extLst>
            </p:cNvPr>
            <p:cNvGrpSpPr/>
            <p:nvPr/>
          </p:nvGrpSpPr>
          <p:grpSpPr>
            <a:xfrm>
              <a:off x="4959381" y="3064668"/>
              <a:ext cx="4796218" cy="724376"/>
              <a:chOff x="4959381" y="3064668"/>
              <a:chExt cx="4796218" cy="724376"/>
            </a:xfrm>
            <a:solidFill>
              <a:srgbClr val="FFFFFF"/>
            </a:solidFill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E9367B9-165A-4F7D-BB48-69C656E6A220}"/>
                  </a:ext>
                </a:extLst>
              </p:cNvPr>
              <p:cNvSpPr/>
              <p:nvPr/>
            </p:nvSpPr>
            <p:spPr>
              <a:xfrm>
                <a:off x="9715499" y="3171158"/>
                <a:ext cx="40100" cy="511302"/>
              </a:xfrm>
              <a:custGeom>
                <a:avLst/>
                <a:gdLst>
                  <a:gd name="connsiteX0" fmla="*/ 0 w 40100"/>
                  <a:gd name="connsiteY0" fmla="*/ 0 h 511302"/>
                  <a:gd name="connsiteX1" fmla="*/ 0 w 40100"/>
                  <a:gd name="connsiteY1" fmla="*/ 511302 h 511302"/>
                  <a:gd name="connsiteX2" fmla="*/ 40100 w 40100"/>
                  <a:gd name="connsiteY2" fmla="*/ 510445 h 511302"/>
                  <a:gd name="connsiteX3" fmla="*/ 40100 w 40100"/>
                  <a:gd name="connsiteY3" fmla="*/ 953 h 511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511302">
                    <a:moveTo>
                      <a:pt x="0" y="0"/>
                    </a:moveTo>
                    <a:lnTo>
                      <a:pt x="0" y="511302"/>
                    </a:lnTo>
                    <a:lnTo>
                      <a:pt x="40100" y="510445"/>
                    </a:lnTo>
                    <a:lnTo>
                      <a:pt x="40100" y="95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7911258-0CEF-4D22-AF59-63D2978C6135}"/>
                  </a:ext>
                </a:extLst>
              </p:cNvPr>
              <p:cNvSpPr/>
              <p:nvPr/>
            </p:nvSpPr>
            <p:spPr>
              <a:xfrm>
                <a:off x="9239916" y="3160585"/>
                <a:ext cx="40100" cy="532542"/>
              </a:xfrm>
              <a:custGeom>
                <a:avLst/>
                <a:gdLst>
                  <a:gd name="connsiteX0" fmla="*/ 0 w 40100"/>
                  <a:gd name="connsiteY0" fmla="*/ 532543 h 532542"/>
                  <a:gd name="connsiteX1" fmla="*/ 40100 w 40100"/>
                  <a:gd name="connsiteY1" fmla="*/ 531685 h 532542"/>
                  <a:gd name="connsiteX2" fmla="*/ 40100 w 40100"/>
                  <a:gd name="connsiteY2" fmla="*/ 857 h 532542"/>
                  <a:gd name="connsiteX3" fmla="*/ 0 w 40100"/>
                  <a:gd name="connsiteY3" fmla="*/ 0 h 532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532542">
                    <a:moveTo>
                      <a:pt x="0" y="532543"/>
                    </a:moveTo>
                    <a:lnTo>
                      <a:pt x="40100" y="531685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C0B3D37-0291-40FE-837B-D021495DBEBD}"/>
                  </a:ext>
                </a:extLst>
              </p:cNvPr>
              <p:cNvSpPr/>
              <p:nvPr/>
            </p:nvSpPr>
            <p:spPr>
              <a:xfrm>
                <a:off x="8764237" y="3149917"/>
                <a:ext cx="40100" cy="553878"/>
              </a:xfrm>
              <a:custGeom>
                <a:avLst/>
                <a:gdLst>
                  <a:gd name="connsiteX0" fmla="*/ 0 w 40100"/>
                  <a:gd name="connsiteY0" fmla="*/ 553879 h 553878"/>
                  <a:gd name="connsiteX1" fmla="*/ 40100 w 40100"/>
                  <a:gd name="connsiteY1" fmla="*/ 553022 h 553878"/>
                  <a:gd name="connsiteX2" fmla="*/ 40100 w 40100"/>
                  <a:gd name="connsiteY2" fmla="*/ 857 h 553878"/>
                  <a:gd name="connsiteX3" fmla="*/ 0 w 40100"/>
                  <a:gd name="connsiteY3" fmla="*/ 0 h 553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553878">
                    <a:moveTo>
                      <a:pt x="0" y="553879"/>
                    </a:moveTo>
                    <a:lnTo>
                      <a:pt x="40100" y="553022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495197F-4B4F-46C3-A008-F01EF02E62E2}"/>
                  </a:ext>
                </a:extLst>
              </p:cNvPr>
              <p:cNvSpPr/>
              <p:nvPr/>
            </p:nvSpPr>
            <p:spPr>
              <a:xfrm>
                <a:off x="8288654" y="3139249"/>
                <a:ext cx="40099" cy="575214"/>
              </a:xfrm>
              <a:custGeom>
                <a:avLst/>
                <a:gdLst>
                  <a:gd name="connsiteX0" fmla="*/ 0 w 40099"/>
                  <a:gd name="connsiteY0" fmla="*/ 575215 h 575214"/>
                  <a:gd name="connsiteX1" fmla="*/ 40100 w 40099"/>
                  <a:gd name="connsiteY1" fmla="*/ 574262 h 575214"/>
                  <a:gd name="connsiteX2" fmla="*/ 40100 w 40099"/>
                  <a:gd name="connsiteY2" fmla="*/ 857 h 575214"/>
                  <a:gd name="connsiteX3" fmla="*/ 0 w 40099"/>
                  <a:gd name="connsiteY3" fmla="*/ 0 h 575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575214">
                    <a:moveTo>
                      <a:pt x="0" y="575215"/>
                    </a:moveTo>
                    <a:lnTo>
                      <a:pt x="40100" y="574262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A199354-17D9-4398-AD2B-419E54FB2C77}"/>
                  </a:ext>
                </a:extLst>
              </p:cNvPr>
              <p:cNvSpPr/>
              <p:nvPr/>
            </p:nvSpPr>
            <p:spPr>
              <a:xfrm>
                <a:off x="7813071" y="3128581"/>
                <a:ext cx="40099" cy="596550"/>
              </a:xfrm>
              <a:custGeom>
                <a:avLst/>
                <a:gdLst>
                  <a:gd name="connsiteX0" fmla="*/ 0 w 40099"/>
                  <a:gd name="connsiteY0" fmla="*/ 596551 h 596550"/>
                  <a:gd name="connsiteX1" fmla="*/ 40100 w 40099"/>
                  <a:gd name="connsiteY1" fmla="*/ 595598 h 596550"/>
                  <a:gd name="connsiteX2" fmla="*/ 40100 w 40099"/>
                  <a:gd name="connsiteY2" fmla="*/ 857 h 596550"/>
                  <a:gd name="connsiteX3" fmla="*/ 0 w 40099"/>
                  <a:gd name="connsiteY3" fmla="*/ 0 h 59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596550">
                    <a:moveTo>
                      <a:pt x="0" y="596551"/>
                    </a:moveTo>
                    <a:lnTo>
                      <a:pt x="40100" y="595598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263F50C-9B58-43A2-805C-533FDD32CE0B}"/>
                  </a:ext>
                </a:extLst>
              </p:cNvPr>
              <p:cNvSpPr/>
              <p:nvPr/>
            </p:nvSpPr>
            <p:spPr>
              <a:xfrm>
                <a:off x="7337392" y="3117913"/>
                <a:ext cx="40099" cy="617791"/>
              </a:xfrm>
              <a:custGeom>
                <a:avLst/>
                <a:gdLst>
                  <a:gd name="connsiteX0" fmla="*/ 0 w 40099"/>
                  <a:gd name="connsiteY0" fmla="*/ 617792 h 617791"/>
                  <a:gd name="connsiteX1" fmla="*/ 40100 w 40099"/>
                  <a:gd name="connsiteY1" fmla="*/ 616934 h 617791"/>
                  <a:gd name="connsiteX2" fmla="*/ 40100 w 40099"/>
                  <a:gd name="connsiteY2" fmla="*/ 953 h 617791"/>
                  <a:gd name="connsiteX3" fmla="*/ 0 w 40099"/>
                  <a:gd name="connsiteY3" fmla="*/ 0 h 617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617791">
                    <a:moveTo>
                      <a:pt x="0" y="617792"/>
                    </a:moveTo>
                    <a:lnTo>
                      <a:pt x="40100" y="616934"/>
                    </a:lnTo>
                    <a:lnTo>
                      <a:pt x="40100" y="9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0062F1B-ABC8-4684-8082-83C653041F96}"/>
                  </a:ext>
                </a:extLst>
              </p:cNvPr>
              <p:cNvSpPr/>
              <p:nvPr/>
            </p:nvSpPr>
            <p:spPr>
              <a:xfrm>
                <a:off x="6861809" y="3107245"/>
                <a:ext cx="40099" cy="639127"/>
              </a:xfrm>
              <a:custGeom>
                <a:avLst/>
                <a:gdLst>
                  <a:gd name="connsiteX0" fmla="*/ 0 w 40099"/>
                  <a:gd name="connsiteY0" fmla="*/ 639128 h 639127"/>
                  <a:gd name="connsiteX1" fmla="*/ 40100 w 40099"/>
                  <a:gd name="connsiteY1" fmla="*/ 638270 h 639127"/>
                  <a:gd name="connsiteX2" fmla="*/ 40100 w 40099"/>
                  <a:gd name="connsiteY2" fmla="*/ 953 h 639127"/>
                  <a:gd name="connsiteX3" fmla="*/ 0 w 40099"/>
                  <a:gd name="connsiteY3" fmla="*/ 0 h 639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639127">
                    <a:moveTo>
                      <a:pt x="0" y="639128"/>
                    </a:moveTo>
                    <a:lnTo>
                      <a:pt x="40100" y="638270"/>
                    </a:lnTo>
                    <a:lnTo>
                      <a:pt x="40100" y="9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60BC40A-CAEF-4523-BEE0-A59FD37B3C6D}"/>
                  </a:ext>
                </a:extLst>
              </p:cNvPr>
              <p:cNvSpPr/>
              <p:nvPr/>
            </p:nvSpPr>
            <p:spPr>
              <a:xfrm>
                <a:off x="6386225" y="3096672"/>
                <a:ext cx="40100" cy="660368"/>
              </a:xfrm>
              <a:custGeom>
                <a:avLst/>
                <a:gdLst>
                  <a:gd name="connsiteX0" fmla="*/ 0 w 40100"/>
                  <a:gd name="connsiteY0" fmla="*/ 660368 h 660368"/>
                  <a:gd name="connsiteX1" fmla="*/ 40100 w 40100"/>
                  <a:gd name="connsiteY1" fmla="*/ 659511 h 660368"/>
                  <a:gd name="connsiteX2" fmla="*/ 40100 w 40100"/>
                  <a:gd name="connsiteY2" fmla="*/ 857 h 660368"/>
                  <a:gd name="connsiteX3" fmla="*/ 0 w 40100"/>
                  <a:gd name="connsiteY3" fmla="*/ 0 h 66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660368">
                    <a:moveTo>
                      <a:pt x="0" y="660368"/>
                    </a:moveTo>
                    <a:lnTo>
                      <a:pt x="40100" y="659511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01073363-30D7-41A9-A30D-25E8FAF4B193}"/>
                  </a:ext>
                </a:extLst>
              </p:cNvPr>
              <p:cNvSpPr/>
              <p:nvPr/>
            </p:nvSpPr>
            <p:spPr>
              <a:xfrm>
                <a:off x="5910548" y="3086004"/>
                <a:ext cx="40099" cy="681704"/>
              </a:xfrm>
              <a:custGeom>
                <a:avLst/>
                <a:gdLst>
                  <a:gd name="connsiteX0" fmla="*/ 0 w 40099"/>
                  <a:gd name="connsiteY0" fmla="*/ 681704 h 681704"/>
                  <a:gd name="connsiteX1" fmla="*/ 40100 w 40099"/>
                  <a:gd name="connsiteY1" fmla="*/ 680752 h 681704"/>
                  <a:gd name="connsiteX2" fmla="*/ 40100 w 40099"/>
                  <a:gd name="connsiteY2" fmla="*/ 857 h 681704"/>
                  <a:gd name="connsiteX3" fmla="*/ 0 w 40099"/>
                  <a:gd name="connsiteY3" fmla="*/ 0 h 68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681704">
                    <a:moveTo>
                      <a:pt x="0" y="681704"/>
                    </a:moveTo>
                    <a:lnTo>
                      <a:pt x="40100" y="680752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11FCFE7F-749B-4B04-8D7C-D5CF5EF21DF1}"/>
                  </a:ext>
                </a:extLst>
              </p:cNvPr>
              <p:cNvSpPr/>
              <p:nvPr/>
            </p:nvSpPr>
            <p:spPr>
              <a:xfrm>
                <a:off x="5434964" y="3075336"/>
                <a:ext cx="40100" cy="703040"/>
              </a:xfrm>
              <a:custGeom>
                <a:avLst/>
                <a:gdLst>
                  <a:gd name="connsiteX0" fmla="*/ 0 w 40100"/>
                  <a:gd name="connsiteY0" fmla="*/ 703040 h 703040"/>
                  <a:gd name="connsiteX1" fmla="*/ 40100 w 40100"/>
                  <a:gd name="connsiteY1" fmla="*/ 702088 h 703040"/>
                  <a:gd name="connsiteX2" fmla="*/ 40100 w 40100"/>
                  <a:gd name="connsiteY2" fmla="*/ 857 h 703040"/>
                  <a:gd name="connsiteX3" fmla="*/ 0 w 40100"/>
                  <a:gd name="connsiteY3" fmla="*/ 0 h 70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703040">
                    <a:moveTo>
                      <a:pt x="0" y="703040"/>
                    </a:moveTo>
                    <a:lnTo>
                      <a:pt x="40100" y="702088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6AA8343-99CF-4FBE-9DD6-86DBCF60B55B}"/>
                  </a:ext>
                </a:extLst>
              </p:cNvPr>
              <p:cNvSpPr/>
              <p:nvPr/>
            </p:nvSpPr>
            <p:spPr>
              <a:xfrm>
                <a:off x="4959381" y="3064668"/>
                <a:ext cx="40100" cy="724376"/>
              </a:xfrm>
              <a:custGeom>
                <a:avLst/>
                <a:gdLst>
                  <a:gd name="connsiteX0" fmla="*/ 0 w 40100"/>
                  <a:gd name="connsiteY0" fmla="*/ 724376 h 724376"/>
                  <a:gd name="connsiteX1" fmla="*/ 40100 w 40100"/>
                  <a:gd name="connsiteY1" fmla="*/ 723424 h 724376"/>
                  <a:gd name="connsiteX2" fmla="*/ 40100 w 40100"/>
                  <a:gd name="connsiteY2" fmla="*/ 953 h 724376"/>
                  <a:gd name="connsiteX3" fmla="*/ 0 w 40100"/>
                  <a:gd name="connsiteY3" fmla="*/ 0 h 72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724376">
                    <a:moveTo>
                      <a:pt x="0" y="724376"/>
                    </a:moveTo>
                    <a:lnTo>
                      <a:pt x="40100" y="723424"/>
                    </a:lnTo>
                    <a:lnTo>
                      <a:pt x="40100" y="9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" name="Graphic 43">
              <a:extLst>
                <a:ext uri="{FF2B5EF4-FFF2-40B4-BE49-F238E27FC236}">
                  <a16:creationId xmlns:a16="http://schemas.microsoft.com/office/drawing/2014/main" id="{0D6B1943-A3D6-486C-BF55-FE0002335142}"/>
                </a:ext>
              </a:extLst>
            </p:cNvPr>
            <p:cNvSpPr/>
            <p:nvPr/>
          </p:nvSpPr>
          <p:spPr>
            <a:xfrm rot="66697">
              <a:off x="2104984" y="3154431"/>
              <a:ext cx="8004620" cy="28574"/>
            </a:xfrm>
            <a:custGeom>
              <a:avLst/>
              <a:gdLst>
                <a:gd name="connsiteX0" fmla="*/ 0 w 8004620"/>
                <a:gd name="connsiteY0" fmla="*/ 0 h 28574"/>
                <a:gd name="connsiteX1" fmla="*/ 8004621 w 8004620"/>
                <a:gd name="connsiteY1" fmla="*/ 0 h 28574"/>
                <a:gd name="connsiteX2" fmla="*/ 8004621 w 8004620"/>
                <a:gd name="connsiteY2" fmla="*/ 28575 h 28574"/>
                <a:gd name="connsiteX3" fmla="*/ 0 w 8004620"/>
                <a:gd name="connsiteY3" fmla="*/ 28575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620" h="28574">
                  <a:moveTo>
                    <a:pt x="0" y="0"/>
                  </a:moveTo>
                  <a:lnTo>
                    <a:pt x="8004621" y="0"/>
                  </a:lnTo>
                  <a:lnTo>
                    <a:pt x="8004621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43">
              <a:extLst>
                <a:ext uri="{FF2B5EF4-FFF2-40B4-BE49-F238E27FC236}">
                  <a16:creationId xmlns:a16="http://schemas.microsoft.com/office/drawing/2014/main" id="{7C086150-28FF-4813-AA19-E84FE5E0678B}"/>
                </a:ext>
              </a:extLst>
            </p:cNvPr>
            <p:cNvSpPr/>
            <p:nvPr/>
          </p:nvSpPr>
          <p:spPr>
            <a:xfrm rot="38161">
              <a:off x="2102866" y="3262887"/>
              <a:ext cx="8004407" cy="28573"/>
            </a:xfrm>
            <a:custGeom>
              <a:avLst/>
              <a:gdLst>
                <a:gd name="connsiteX0" fmla="*/ 0 w 8004407"/>
                <a:gd name="connsiteY0" fmla="*/ 0 h 28573"/>
                <a:gd name="connsiteX1" fmla="*/ 8004408 w 8004407"/>
                <a:gd name="connsiteY1" fmla="*/ 0 h 28573"/>
                <a:gd name="connsiteX2" fmla="*/ 8004408 w 8004407"/>
                <a:gd name="connsiteY2" fmla="*/ 28574 h 28573"/>
                <a:gd name="connsiteX3" fmla="*/ 0 w 8004407"/>
                <a:gd name="connsiteY3" fmla="*/ 28574 h 2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407" h="28573">
                  <a:moveTo>
                    <a:pt x="0" y="0"/>
                  </a:moveTo>
                  <a:lnTo>
                    <a:pt x="8004408" y="0"/>
                  </a:lnTo>
                  <a:lnTo>
                    <a:pt x="8004408" y="28574"/>
                  </a:lnTo>
                  <a:lnTo>
                    <a:pt x="0" y="28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43">
              <a:extLst>
                <a:ext uri="{FF2B5EF4-FFF2-40B4-BE49-F238E27FC236}">
                  <a16:creationId xmlns:a16="http://schemas.microsoft.com/office/drawing/2014/main" id="{E90FD086-5B62-44BE-AD8A-BD365B7866C2}"/>
                </a:ext>
              </a:extLst>
            </p:cNvPr>
            <p:cNvSpPr/>
            <p:nvPr/>
          </p:nvSpPr>
          <p:spPr>
            <a:xfrm>
              <a:off x="2105024" y="3371659"/>
              <a:ext cx="8004714" cy="28575"/>
            </a:xfrm>
            <a:custGeom>
              <a:avLst/>
              <a:gdLst>
                <a:gd name="connsiteX0" fmla="*/ 0 w 8004714"/>
                <a:gd name="connsiteY0" fmla="*/ 0 h 28575"/>
                <a:gd name="connsiteX1" fmla="*/ 8004715 w 8004714"/>
                <a:gd name="connsiteY1" fmla="*/ 0 h 28575"/>
                <a:gd name="connsiteX2" fmla="*/ 8004715 w 8004714"/>
                <a:gd name="connsiteY2" fmla="*/ 28575 h 28575"/>
                <a:gd name="connsiteX3" fmla="*/ 0 w 8004714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714" h="28575">
                  <a:moveTo>
                    <a:pt x="0" y="0"/>
                  </a:moveTo>
                  <a:lnTo>
                    <a:pt x="8004715" y="0"/>
                  </a:lnTo>
                  <a:lnTo>
                    <a:pt x="8004715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43">
              <a:extLst>
                <a:ext uri="{FF2B5EF4-FFF2-40B4-BE49-F238E27FC236}">
                  <a16:creationId xmlns:a16="http://schemas.microsoft.com/office/drawing/2014/main" id="{92D60AA4-578F-4A1D-A95B-1A1920D26F34}"/>
                </a:ext>
              </a:extLst>
            </p:cNvPr>
            <p:cNvSpPr/>
            <p:nvPr/>
          </p:nvSpPr>
          <p:spPr>
            <a:xfrm rot="-66697">
              <a:off x="2123026" y="3677422"/>
              <a:ext cx="8004620" cy="28574"/>
            </a:xfrm>
            <a:custGeom>
              <a:avLst/>
              <a:gdLst>
                <a:gd name="connsiteX0" fmla="*/ 0 w 8004620"/>
                <a:gd name="connsiteY0" fmla="*/ 0 h 28574"/>
                <a:gd name="connsiteX1" fmla="*/ 8004621 w 8004620"/>
                <a:gd name="connsiteY1" fmla="*/ 0 h 28574"/>
                <a:gd name="connsiteX2" fmla="*/ 8004621 w 8004620"/>
                <a:gd name="connsiteY2" fmla="*/ 28575 h 28574"/>
                <a:gd name="connsiteX3" fmla="*/ 0 w 8004620"/>
                <a:gd name="connsiteY3" fmla="*/ 28575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620" h="28574">
                  <a:moveTo>
                    <a:pt x="0" y="0"/>
                  </a:moveTo>
                  <a:lnTo>
                    <a:pt x="8004621" y="0"/>
                  </a:lnTo>
                  <a:lnTo>
                    <a:pt x="8004621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43">
              <a:extLst>
                <a:ext uri="{FF2B5EF4-FFF2-40B4-BE49-F238E27FC236}">
                  <a16:creationId xmlns:a16="http://schemas.microsoft.com/office/drawing/2014/main" id="{7F69E054-A19A-438E-835C-B31173FE3F90}"/>
                </a:ext>
              </a:extLst>
            </p:cNvPr>
            <p:cNvSpPr/>
            <p:nvPr/>
          </p:nvSpPr>
          <p:spPr>
            <a:xfrm rot="-38161">
              <a:off x="2120852" y="3568767"/>
              <a:ext cx="8004407" cy="28573"/>
            </a:xfrm>
            <a:custGeom>
              <a:avLst/>
              <a:gdLst>
                <a:gd name="connsiteX0" fmla="*/ 0 w 8004407"/>
                <a:gd name="connsiteY0" fmla="*/ 0 h 28573"/>
                <a:gd name="connsiteX1" fmla="*/ 8004408 w 8004407"/>
                <a:gd name="connsiteY1" fmla="*/ 0 h 28573"/>
                <a:gd name="connsiteX2" fmla="*/ 8004408 w 8004407"/>
                <a:gd name="connsiteY2" fmla="*/ 28574 h 28573"/>
                <a:gd name="connsiteX3" fmla="*/ 1 w 8004407"/>
                <a:gd name="connsiteY3" fmla="*/ 28574 h 2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407" h="28573">
                  <a:moveTo>
                    <a:pt x="0" y="0"/>
                  </a:moveTo>
                  <a:lnTo>
                    <a:pt x="8004408" y="0"/>
                  </a:lnTo>
                  <a:lnTo>
                    <a:pt x="8004408" y="28574"/>
                  </a:lnTo>
                  <a:lnTo>
                    <a:pt x="1" y="28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43">
              <a:extLst>
                <a:ext uri="{FF2B5EF4-FFF2-40B4-BE49-F238E27FC236}">
                  <a16:creationId xmlns:a16="http://schemas.microsoft.com/office/drawing/2014/main" id="{1EA35711-EA69-4453-8401-E3FD16FBB79B}"/>
                </a:ext>
              </a:extLst>
            </p:cNvPr>
            <p:cNvSpPr/>
            <p:nvPr/>
          </p:nvSpPr>
          <p:spPr>
            <a:xfrm>
              <a:off x="2123026" y="3460242"/>
              <a:ext cx="8004714" cy="28575"/>
            </a:xfrm>
            <a:custGeom>
              <a:avLst/>
              <a:gdLst>
                <a:gd name="connsiteX0" fmla="*/ 0 w 8004714"/>
                <a:gd name="connsiteY0" fmla="*/ 0 h 28575"/>
                <a:gd name="connsiteX1" fmla="*/ 8004715 w 8004714"/>
                <a:gd name="connsiteY1" fmla="*/ 0 h 28575"/>
                <a:gd name="connsiteX2" fmla="*/ 8004715 w 8004714"/>
                <a:gd name="connsiteY2" fmla="*/ 28575 h 28575"/>
                <a:gd name="connsiteX3" fmla="*/ 0 w 8004714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714" h="28575">
                  <a:moveTo>
                    <a:pt x="0" y="0"/>
                  </a:moveTo>
                  <a:lnTo>
                    <a:pt x="8004715" y="0"/>
                  </a:lnTo>
                  <a:lnTo>
                    <a:pt x="8004715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43">
              <a:extLst>
                <a:ext uri="{FF2B5EF4-FFF2-40B4-BE49-F238E27FC236}">
                  <a16:creationId xmlns:a16="http://schemas.microsoft.com/office/drawing/2014/main" id="{EDB45E1F-22F5-4ABB-A1AD-E9BA5BB97F56}"/>
                </a:ext>
              </a:extLst>
            </p:cNvPr>
            <p:cNvSpPr/>
            <p:nvPr/>
          </p:nvSpPr>
          <p:spPr>
            <a:xfrm rot="-404177">
              <a:off x="10097746" y="3286934"/>
              <a:ext cx="1436660" cy="29527"/>
            </a:xfrm>
            <a:custGeom>
              <a:avLst/>
              <a:gdLst>
                <a:gd name="connsiteX0" fmla="*/ 0 w 1436660"/>
                <a:gd name="connsiteY0" fmla="*/ 0 h 29527"/>
                <a:gd name="connsiteX1" fmla="*/ 1436660 w 1436660"/>
                <a:gd name="connsiteY1" fmla="*/ 0 h 29527"/>
                <a:gd name="connsiteX2" fmla="*/ 1436660 w 1436660"/>
                <a:gd name="connsiteY2" fmla="*/ 29528 h 29527"/>
                <a:gd name="connsiteX3" fmla="*/ 0 w 1436660"/>
                <a:gd name="connsiteY3" fmla="*/ 29528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660" h="29527">
                  <a:moveTo>
                    <a:pt x="0" y="0"/>
                  </a:moveTo>
                  <a:lnTo>
                    <a:pt x="1436660" y="0"/>
                  </a:lnTo>
                  <a:lnTo>
                    <a:pt x="1436660" y="29528"/>
                  </a:lnTo>
                  <a:lnTo>
                    <a:pt x="0" y="29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43">
              <a:extLst>
                <a:ext uri="{FF2B5EF4-FFF2-40B4-BE49-F238E27FC236}">
                  <a16:creationId xmlns:a16="http://schemas.microsoft.com/office/drawing/2014/main" id="{FF9E57C8-9483-423F-A453-505959D3FE49}"/>
                </a:ext>
              </a:extLst>
            </p:cNvPr>
            <p:cNvSpPr/>
            <p:nvPr/>
          </p:nvSpPr>
          <p:spPr>
            <a:xfrm>
              <a:off x="10080973" y="3154584"/>
              <a:ext cx="746855" cy="106584"/>
            </a:xfrm>
            <a:custGeom>
              <a:avLst/>
              <a:gdLst>
                <a:gd name="connsiteX0" fmla="*/ 0 w 746855"/>
                <a:gd name="connsiteY0" fmla="*/ 78200 h 106584"/>
                <a:gd name="connsiteX1" fmla="*/ 3047 w 746855"/>
                <a:gd name="connsiteY1" fmla="*/ 106585 h 106584"/>
                <a:gd name="connsiteX2" fmla="*/ 746856 w 746855"/>
                <a:gd name="connsiteY2" fmla="*/ 28194 h 106584"/>
                <a:gd name="connsiteX3" fmla="*/ 742188 w 746855"/>
                <a:gd name="connsiteY3" fmla="*/ 0 h 10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55" h="106584">
                  <a:moveTo>
                    <a:pt x="0" y="78200"/>
                  </a:moveTo>
                  <a:lnTo>
                    <a:pt x="3047" y="106585"/>
                  </a:lnTo>
                  <a:lnTo>
                    <a:pt x="746856" y="28194"/>
                  </a:lnTo>
                  <a:lnTo>
                    <a:pt x="74218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43">
              <a:extLst>
                <a:ext uri="{FF2B5EF4-FFF2-40B4-BE49-F238E27FC236}">
                  <a16:creationId xmlns:a16="http://schemas.microsoft.com/office/drawing/2014/main" id="{DE43D25E-C07E-449C-8CE4-5F0B183DEF80}"/>
                </a:ext>
              </a:extLst>
            </p:cNvPr>
            <p:cNvSpPr/>
            <p:nvPr/>
          </p:nvSpPr>
          <p:spPr>
            <a:xfrm>
              <a:off x="10098499" y="3184588"/>
              <a:ext cx="1065561" cy="153257"/>
            </a:xfrm>
            <a:custGeom>
              <a:avLst/>
              <a:gdLst>
                <a:gd name="connsiteX0" fmla="*/ 0 w 1065561"/>
                <a:gd name="connsiteY0" fmla="*/ 124873 h 153257"/>
                <a:gd name="connsiteX1" fmla="*/ 3429 w 1065561"/>
                <a:gd name="connsiteY1" fmla="*/ 153257 h 153257"/>
                <a:gd name="connsiteX2" fmla="*/ 1065562 w 1065561"/>
                <a:gd name="connsiteY2" fmla="*/ 27813 h 153257"/>
                <a:gd name="connsiteX3" fmla="*/ 1056800 w 1065561"/>
                <a:gd name="connsiteY3" fmla="*/ 0 h 1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561" h="153257">
                  <a:moveTo>
                    <a:pt x="0" y="124873"/>
                  </a:moveTo>
                  <a:lnTo>
                    <a:pt x="3429" y="153257"/>
                  </a:lnTo>
                  <a:lnTo>
                    <a:pt x="1065562" y="27813"/>
                  </a:lnTo>
                  <a:lnTo>
                    <a:pt x="105680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43">
              <a:extLst>
                <a:ext uri="{FF2B5EF4-FFF2-40B4-BE49-F238E27FC236}">
                  <a16:creationId xmlns:a16="http://schemas.microsoft.com/office/drawing/2014/main" id="{1CF3B56A-C381-4189-8CE0-A7AD8332865C}"/>
                </a:ext>
              </a:extLst>
            </p:cNvPr>
            <p:cNvSpPr/>
            <p:nvPr/>
          </p:nvSpPr>
          <p:spPr>
            <a:xfrm rot="404177">
              <a:off x="10107990" y="3544054"/>
              <a:ext cx="1436660" cy="29527"/>
            </a:xfrm>
            <a:custGeom>
              <a:avLst/>
              <a:gdLst>
                <a:gd name="connsiteX0" fmla="*/ -1 w 1436660"/>
                <a:gd name="connsiteY0" fmla="*/ 0 h 29527"/>
                <a:gd name="connsiteX1" fmla="*/ 1436660 w 1436660"/>
                <a:gd name="connsiteY1" fmla="*/ 0 h 29527"/>
                <a:gd name="connsiteX2" fmla="*/ 1436660 w 1436660"/>
                <a:gd name="connsiteY2" fmla="*/ 29528 h 29527"/>
                <a:gd name="connsiteX3" fmla="*/ -1 w 1436660"/>
                <a:gd name="connsiteY3" fmla="*/ 29528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660" h="29527">
                  <a:moveTo>
                    <a:pt x="-1" y="0"/>
                  </a:moveTo>
                  <a:lnTo>
                    <a:pt x="1436660" y="0"/>
                  </a:lnTo>
                  <a:lnTo>
                    <a:pt x="1436660" y="29528"/>
                  </a:lnTo>
                  <a:lnTo>
                    <a:pt x="-1" y="29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43">
              <a:extLst>
                <a:ext uri="{FF2B5EF4-FFF2-40B4-BE49-F238E27FC236}">
                  <a16:creationId xmlns:a16="http://schemas.microsoft.com/office/drawing/2014/main" id="{42A477B7-62BD-4412-A00C-3D9A1DAE2D55}"/>
                </a:ext>
              </a:extLst>
            </p:cNvPr>
            <p:cNvSpPr/>
            <p:nvPr/>
          </p:nvSpPr>
          <p:spPr>
            <a:xfrm>
              <a:off x="10090975" y="3599211"/>
              <a:ext cx="746949" cy="106680"/>
            </a:xfrm>
            <a:custGeom>
              <a:avLst/>
              <a:gdLst>
                <a:gd name="connsiteX0" fmla="*/ 0 w 746949"/>
                <a:gd name="connsiteY0" fmla="*/ 28480 h 106680"/>
                <a:gd name="connsiteX1" fmla="*/ 3047 w 746949"/>
                <a:gd name="connsiteY1" fmla="*/ 0 h 106680"/>
                <a:gd name="connsiteX2" fmla="*/ 746950 w 746949"/>
                <a:gd name="connsiteY2" fmla="*/ 78391 h 106680"/>
                <a:gd name="connsiteX3" fmla="*/ 742187 w 746949"/>
                <a:gd name="connsiteY3" fmla="*/ 10668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949" h="106680">
                  <a:moveTo>
                    <a:pt x="0" y="28480"/>
                  </a:moveTo>
                  <a:lnTo>
                    <a:pt x="3047" y="0"/>
                  </a:lnTo>
                  <a:lnTo>
                    <a:pt x="746950" y="78391"/>
                  </a:lnTo>
                  <a:lnTo>
                    <a:pt x="742187" y="10668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43">
              <a:extLst>
                <a:ext uri="{FF2B5EF4-FFF2-40B4-BE49-F238E27FC236}">
                  <a16:creationId xmlns:a16="http://schemas.microsoft.com/office/drawing/2014/main" id="{E28A4D50-8613-422F-B135-C092497D1CD6}"/>
                </a:ext>
              </a:extLst>
            </p:cNvPr>
            <p:cNvSpPr/>
            <p:nvPr/>
          </p:nvSpPr>
          <p:spPr>
            <a:xfrm>
              <a:off x="10108596" y="3522535"/>
              <a:ext cx="1065561" cy="153257"/>
            </a:xfrm>
            <a:custGeom>
              <a:avLst/>
              <a:gdLst>
                <a:gd name="connsiteX0" fmla="*/ 0 w 1065561"/>
                <a:gd name="connsiteY0" fmla="*/ 28384 h 153257"/>
                <a:gd name="connsiteX1" fmla="*/ 3334 w 1065561"/>
                <a:gd name="connsiteY1" fmla="*/ 0 h 153257"/>
                <a:gd name="connsiteX2" fmla="*/ 1065562 w 1065561"/>
                <a:gd name="connsiteY2" fmla="*/ 125539 h 153257"/>
                <a:gd name="connsiteX3" fmla="*/ 1056703 w 1065561"/>
                <a:gd name="connsiteY3" fmla="*/ 153257 h 1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561" h="153257">
                  <a:moveTo>
                    <a:pt x="0" y="28384"/>
                  </a:moveTo>
                  <a:lnTo>
                    <a:pt x="3334" y="0"/>
                  </a:lnTo>
                  <a:lnTo>
                    <a:pt x="1065562" y="125539"/>
                  </a:lnTo>
                  <a:lnTo>
                    <a:pt x="1056703" y="15325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" name="Graphic 43">
              <a:extLst>
                <a:ext uri="{FF2B5EF4-FFF2-40B4-BE49-F238E27FC236}">
                  <a16:creationId xmlns:a16="http://schemas.microsoft.com/office/drawing/2014/main" id="{77F58DED-E6CE-4279-8E5B-C51FD0C637CD}"/>
                </a:ext>
              </a:extLst>
            </p:cNvPr>
            <p:cNvGrpSpPr/>
            <p:nvPr/>
          </p:nvGrpSpPr>
          <p:grpSpPr>
            <a:xfrm>
              <a:off x="10699741" y="3051164"/>
              <a:ext cx="922576" cy="755602"/>
              <a:chOff x="10699741" y="3051164"/>
              <a:chExt cx="922576" cy="755602"/>
            </a:xfrm>
            <a:solidFill>
              <a:srgbClr val="CCCCCC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BD405025-F12A-4630-837D-1E7A5DB10FB5}"/>
                  </a:ext>
                </a:extLst>
              </p:cNvPr>
              <p:cNvSpPr/>
              <p:nvPr/>
            </p:nvSpPr>
            <p:spPr>
              <a:xfrm rot="-1350026">
                <a:off x="10727102" y="3078545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1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1" y="138544"/>
                      <a:pt x="1" y="89251"/>
                    </a:cubicBezTo>
                    <a:cubicBezTo>
                      <a:pt x="1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1796EBA-89AE-4EFC-BAA8-11481DE1F72A}"/>
                  </a:ext>
                </a:extLst>
              </p:cNvPr>
              <p:cNvSpPr/>
              <p:nvPr/>
            </p:nvSpPr>
            <p:spPr>
              <a:xfrm rot="-1350026">
                <a:off x="11071817" y="3078526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1 w 178503"/>
                  <a:gd name="connsiteY1" fmla="*/ 178503 h 178503"/>
                  <a:gd name="connsiteX2" fmla="*/ 0 w 178503"/>
                  <a:gd name="connsiteY2" fmla="*/ 89251 h 178503"/>
                  <a:gd name="connsiteX3" fmla="*/ 89251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1" y="178503"/>
                    </a:cubicBezTo>
                    <a:cubicBezTo>
                      <a:pt x="39959" y="178503"/>
                      <a:pt x="0" y="138544"/>
                      <a:pt x="0" y="89251"/>
                    </a:cubicBezTo>
                    <a:cubicBezTo>
                      <a:pt x="0" y="39959"/>
                      <a:pt x="39959" y="0"/>
                      <a:pt x="89251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543CAD0-ADD1-4E63-9054-44AF72DCD01E}"/>
                  </a:ext>
                </a:extLst>
              </p:cNvPr>
              <p:cNvSpPr/>
              <p:nvPr/>
            </p:nvSpPr>
            <p:spPr>
              <a:xfrm rot="-1350026">
                <a:off x="11416439" y="3078526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0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0" y="138544"/>
                      <a:pt x="0" y="89251"/>
                    </a:cubicBezTo>
                    <a:cubicBezTo>
                      <a:pt x="0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B369048-9B69-4771-968D-339267655163}"/>
                  </a:ext>
                </a:extLst>
              </p:cNvPr>
              <p:cNvSpPr/>
              <p:nvPr/>
            </p:nvSpPr>
            <p:spPr>
              <a:xfrm rot="-1350026">
                <a:off x="10727111" y="3600902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1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1" y="138544"/>
                      <a:pt x="1" y="89251"/>
                    </a:cubicBezTo>
                    <a:cubicBezTo>
                      <a:pt x="1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9B7794A-F429-468D-92EF-39A0181DA217}"/>
                  </a:ext>
                </a:extLst>
              </p:cNvPr>
              <p:cNvSpPr/>
              <p:nvPr/>
            </p:nvSpPr>
            <p:spPr>
              <a:xfrm rot="-1350026">
                <a:off x="11071826" y="3600884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1 w 178503"/>
                  <a:gd name="connsiteY1" fmla="*/ 178503 h 178503"/>
                  <a:gd name="connsiteX2" fmla="*/ 0 w 178503"/>
                  <a:gd name="connsiteY2" fmla="*/ 89251 h 178503"/>
                  <a:gd name="connsiteX3" fmla="*/ 89251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1" y="178503"/>
                    </a:cubicBezTo>
                    <a:cubicBezTo>
                      <a:pt x="39959" y="178503"/>
                      <a:pt x="0" y="138544"/>
                      <a:pt x="0" y="89251"/>
                    </a:cubicBezTo>
                    <a:cubicBezTo>
                      <a:pt x="0" y="39959"/>
                      <a:pt x="39959" y="0"/>
                      <a:pt x="89251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ADD965E-A3B9-428C-8771-F2060757897A}"/>
                  </a:ext>
                </a:extLst>
              </p:cNvPr>
              <p:cNvSpPr/>
              <p:nvPr/>
            </p:nvSpPr>
            <p:spPr>
              <a:xfrm rot="-1350026">
                <a:off x="11416452" y="3600902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0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0" y="138544"/>
                      <a:pt x="0" y="89251"/>
                    </a:cubicBezTo>
                    <a:cubicBezTo>
                      <a:pt x="0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DA221B9-3A22-4BB0-A793-A276F3F557B1}"/>
              </a:ext>
            </a:extLst>
          </p:cNvPr>
          <p:cNvSpPr/>
          <p:nvPr/>
        </p:nvSpPr>
        <p:spPr>
          <a:xfrm>
            <a:off x="5500286" y="1818796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E7CB9FB-30E8-4F1A-868D-0894D2AF755B}"/>
              </a:ext>
            </a:extLst>
          </p:cNvPr>
          <p:cNvSpPr/>
          <p:nvPr/>
        </p:nvSpPr>
        <p:spPr>
          <a:xfrm>
            <a:off x="5500286" y="2920080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E2DB4C2-0386-4A20-A224-471232A641AB}"/>
              </a:ext>
            </a:extLst>
          </p:cNvPr>
          <p:cNvSpPr/>
          <p:nvPr/>
        </p:nvSpPr>
        <p:spPr>
          <a:xfrm>
            <a:off x="5500286" y="4021364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504489A-C87B-4D05-BE01-485F72A3553D}"/>
              </a:ext>
            </a:extLst>
          </p:cNvPr>
          <p:cNvSpPr/>
          <p:nvPr/>
        </p:nvSpPr>
        <p:spPr>
          <a:xfrm>
            <a:off x="5500286" y="5122648"/>
            <a:ext cx="928500" cy="891459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27000" dist="127000" dir="13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0" name="Freeform 4">
            <a:extLst>
              <a:ext uri="{FF2B5EF4-FFF2-40B4-BE49-F238E27FC236}">
                <a16:creationId xmlns:a16="http://schemas.microsoft.com/office/drawing/2014/main" id="{57B7DD60-53F3-49FB-8F7F-1A6058AF85BD}"/>
              </a:ext>
            </a:extLst>
          </p:cNvPr>
          <p:cNvSpPr/>
          <p:nvPr/>
        </p:nvSpPr>
        <p:spPr>
          <a:xfrm>
            <a:off x="3423260" y="2889509"/>
            <a:ext cx="2056195" cy="1032243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11762"/>
              <a:gd name="connsiteY0" fmla="*/ 0 h 979713"/>
              <a:gd name="connsiteX1" fmla="*/ 0 w 1611762"/>
              <a:gd name="connsiteY1" fmla="*/ 979713 h 979713"/>
              <a:gd name="connsiteX2" fmla="*/ 1611709 w 1611762"/>
              <a:gd name="connsiteY2" fmla="*/ 910146 h 979713"/>
              <a:gd name="connsiteX3" fmla="*/ 1603149 w 1611762"/>
              <a:gd name="connsiteY3" fmla="*/ 0 h 979713"/>
              <a:gd name="connsiteX0" fmla="*/ 1581944 w 1611727"/>
              <a:gd name="connsiteY0" fmla="*/ 0 h 979713"/>
              <a:gd name="connsiteX1" fmla="*/ 0 w 1611727"/>
              <a:gd name="connsiteY1" fmla="*/ 979713 h 979713"/>
              <a:gd name="connsiteX2" fmla="*/ 1611709 w 1611727"/>
              <a:gd name="connsiteY2" fmla="*/ 910146 h 979713"/>
              <a:gd name="connsiteX3" fmla="*/ 1581944 w 1611727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6350"/>
              <a:gd name="connsiteY0" fmla="*/ 0 h 979713"/>
              <a:gd name="connsiteX1" fmla="*/ 0 w 1586350"/>
              <a:gd name="connsiteY1" fmla="*/ 979713 h 979713"/>
              <a:gd name="connsiteX2" fmla="*/ 1586263 w 1586350"/>
              <a:gd name="connsiteY2" fmla="*/ 920382 h 979713"/>
              <a:gd name="connsiteX3" fmla="*/ 1581944 w 1586350"/>
              <a:gd name="connsiteY3" fmla="*/ 0 h 979713"/>
              <a:gd name="connsiteX0" fmla="*/ 1581944 w 1582267"/>
              <a:gd name="connsiteY0" fmla="*/ 0 h 979713"/>
              <a:gd name="connsiteX1" fmla="*/ 0 w 1582267"/>
              <a:gd name="connsiteY1" fmla="*/ 979713 h 979713"/>
              <a:gd name="connsiteX2" fmla="*/ 1582022 w 1582267"/>
              <a:gd name="connsiteY2" fmla="*/ 920382 h 979713"/>
              <a:gd name="connsiteX3" fmla="*/ 1581944 w 1582267"/>
              <a:gd name="connsiteY3" fmla="*/ 0 h 979713"/>
              <a:gd name="connsiteX0" fmla="*/ 1581944 w 1582267"/>
              <a:gd name="connsiteY0" fmla="*/ 0 h 972229"/>
              <a:gd name="connsiteX1" fmla="*/ 0 w 1582267"/>
              <a:gd name="connsiteY1" fmla="*/ 972229 h 972229"/>
              <a:gd name="connsiteX2" fmla="*/ 1582022 w 1582267"/>
              <a:gd name="connsiteY2" fmla="*/ 912898 h 972229"/>
              <a:gd name="connsiteX3" fmla="*/ 1581944 w 1582267"/>
              <a:gd name="connsiteY3" fmla="*/ 0 h 972229"/>
              <a:gd name="connsiteX0" fmla="*/ 1577945 w 1582112"/>
              <a:gd name="connsiteY0" fmla="*/ 0 h 974723"/>
              <a:gd name="connsiteX1" fmla="*/ 0 w 1582112"/>
              <a:gd name="connsiteY1" fmla="*/ 974723 h 974723"/>
              <a:gd name="connsiteX2" fmla="*/ 1582022 w 1582112"/>
              <a:gd name="connsiteY2" fmla="*/ 915392 h 974723"/>
              <a:gd name="connsiteX3" fmla="*/ 1577945 w 1582112"/>
              <a:gd name="connsiteY3" fmla="*/ 0 h 974723"/>
              <a:gd name="connsiteX0" fmla="*/ 1575945 w 1582091"/>
              <a:gd name="connsiteY0" fmla="*/ 0 h 969734"/>
              <a:gd name="connsiteX1" fmla="*/ 0 w 1582091"/>
              <a:gd name="connsiteY1" fmla="*/ 969734 h 969734"/>
              <a:gd name="connsiteX2" fmla="*/ 1582022 w 1582091"/>
              <a:gd name="connsiteY2" fmla="*/ 910403 h 969734"/>
              <a:gd name="connsiteX3" fmla="*/ 1575945 w 1582091"/>
              <a:gd name="connsiteY3" fmla="*/ 0 h 969734"/>
              <a:gd name="connsiteX0" fmla="*/ 1575945 w 1582091"/>
              <a:gd name="connsiteY0" fmla="*/ 0 h 972229"/>
              <a:gd name="connsiteX1" fmla="*/ 0 w 1582091"/>
              <a:gd name="connsiteY1" fmla="*/ 972229 h 972229"/>
              <a:gd name="connsiteX2" fmla="*/ 1582022 w 1582091"/>
              <a:gd name="connsiteY2" fmla="*/ 912898 h 972229"/>
              <a:gd name="connsiteX3" fmla="*/ 1575945 w 1582091"/>
              <a:gd name="connsiteY3" fmla="*/ 0 h 972229"/>
              <a:gd name="connsiteX0" fmla="*/ 1575945 w 1582091"/>
              <a:gd name="connsiteY0" fmla="*/ 0 h 974724"/>
              <a:gd name="connsiteX1" fmla="*/ 0 w 1582091"/>
              <a:gd name="connsiteY1" fmla="*/ 974724 h 974724"/>
              <a:gd name="connsiteX2" fmla="*/ 1582022 w 1582091"/>
              <a:gd name="connsiteY2" fmla="*/ 915393 h 974724"/>
              <a:gd name="connsiteX3" fmla="*/ 1575945 w 1582091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0382 h 974724"/>
              <a:gd name="connsiteX3" fmla="*/ 1575945 w 1578155"/>
              <a:gd name="connsiteY3" fmla="*/ 0 h 974724"/>
              <a:gd name="connsiteX0" fmla="*/ 1575945 w 1578155"/>
              <a:gd name="connsiteY0" fmla="*/ 0 h 974724"/>
              <a:gd name="connsiteX1" fmla="*/ 0 w 1578155"/>
              <a:gd name="connsiteY1" fmla="*/ 974724 h 974724"/>
              <a:gd name="connsiteX2" fmla="*/ 1578023 w 1578155"/>
              <a:gd name="connsiteY2" fmla="*/ 922875 h 974724"/>
              <a:gd name="connsiteX3" fmla="*/ 1575945 w 1578155"/>
              <a:gd name="connsiteY3" fmla="*/ 0 h 974724"/>
              <a:gd name="connsiteX0" fmla="*/ 1585943 w 1588153"/>
              <a:gd name="connsiteY0" fmla="*/ 0 h 972229"/>
              <a:gd name="connsiteX1" fmla="*/ 0 w 1588153"/>
              <a:gd name="connsiteY1" fmla="*/ 972229 h 972229"/>
              <a:gd name="connsiteX2" fmla="*/ 1588021 w 1588153"/>
              <a:gd name="connsiteY2" fmla="*/ 922875 h 972229"/>
              <a:gd name="connsiteX3" fmla="*/ 1585943 w 1588153"/>
              <a:gd name="connsiteY3" fmla="*/ 0 h 972229"/>
              <a:gd name="connsiteX0" fmla="*/ 1593941 w 1596151"/>
              <a:gd name="connsiteY0" fmla="*/ 0 h 999669"/>
              <a:gd name="connsiteX1" fmla="*/ 0 w 1596151"/>
              <a:gd name="connsiteY1" fmla="*/ 999669 h 999669"/>
              <a:gd name="connsiteX2" fmla="*/ 1596019 w 1596151"/>
              <a:gd name="connsiteY2" fmla="*/ 922875 h 999669"/>
              <a:gd name="connsiteX3" fmla="*/ 1593941 w 1596151"/>
              <a:gd name="connsiteY3" fmla="*/ 0 h 999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151" h="999669">
                <a:moveTo>
                  <a:pt x="1593941" y="0"/>
                </a:moveTo>
                <a:lnTo>
                  <a:pt x="0" y="999669"/>
                </a:lnTo>
                <a:lnTo>
                  <a:pt x="1596019" y="922875"/>
                </a:lnTo>
                <a:cubicBezTo>
                  <a:pt x="1596900" y="618075"/>
                  <a:pt x="1593060" y="304800"/>
                  <a:pt x="15939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1" name="Freeform 3">
            <a:extLst>
              <a:ext uri="{FF2B5EF4-FFF2-40B4-BE49-F238E27FC236}">
                <a16:creationId xmlns:a16="http://schemas.microsoft.com/office/drawing/2014/main" id="{DA47BA7B-76AE-459E-8AF7-BBC5FABD3AF2}"/>
              </a:ext>
            </a:extLst>
          </p:cNvPr>
          <p:cNvSpPr/>
          <p:nvPr/>
        </p:nvSpPr>
        <p:spPr>
          <a:xfrm>
            <a:off x="3420942" y="1787884"/>
            <a:ext cx="2063810" cy="213386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600197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600197 w 1654629"/>
              <a:gd name="connsiteY3" fmla="*/ 0 h 2002971"/>
              <a:gd name="connsiteX0" fmla="*/ 1605484 w 1654629"/>
              <a:gd name="connsiteY0" fmla="*/ 0 h 2007224"/>
              <a:gd name="connsiteX1" fmla="*/ 0 w 1654629"/>
              <a:gd name="connsiteY1" fmla="*/ 2007224 h 2007224"/>
              <a:gd name="connsiteX2" fmla="*/ 1654629 w 1654629"/>
              <a:gd name="connsiteY2" fmla="*/ 853338 h 2007224"/>
              <a:gd name="connsiteX3" fmla="*/ 1605484 w 1654629"/>
              <a:gd name="connsiteY3" fmla="*/ 0 h 2007224"/>
              <a:gd name="connsiteX0" fmla="*/ 1605484 w 1612337"/>
              <a:gd name="connsiteY0" fmla="*/ 0 h 2007224"/>
              <a:gd name="connsiteX1" fmla="*/ 0 w 1612337"/>
              <a:gd name="connsiteY1" fmla="*/ 2007224 h 2007224"/>
              <a:gd name="connsiteX2" fmla="*/ 1612337 w 1612337"/>
              <a:gd name="connsiteY2" fmla="*/ 870350 h 2007224"/>
              <a:gd name="connsiteX3" fmla="*/ 1605484 w 1612337"/>
              <a:gd name="connsiteY3" fmla="*/ 0 h 200722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04470 h 2041344"/>
              <a:gd name="connsiteX3" fmla="*/ 1605484 w 1612337"/>
              <a:gd name="connsiteY3" fmla="*/ 0 h 2041344"/>
              <a:gd name="connsiteX0" fmla="*/ 1605484 w 1612337"/>
              <a:gd name="connsiteY0" fmla="*/ 0 h 2041344"/>
              <a:gd name="connsiteX1" fmla="*/ 0 w 1612337"/>
              <a:gd name="connsiteY1" fmla="*/ 2041344 h 2041344"/>
              <a:gd name="connsiteX2" fmla="*/ 1612337 w 1612337"/>
              <a:gd name="connsiteY2" fmla="*/ 911293 h 2041344"/>
              <a:gd name="connsiteX3" fmla="*/ 1605484 w 1612337"/>
              <a:gd name="connsiteY3" fmla="*/ 0 h 2041344"/>
              <a:gd name="connsiteX0" fmla="*/ 1613967 w 1614481"/>
              <a:gd name="connsiteY0" fmla="*/ 0 h 2051579"/>
              <a:gd name="connsiteX1" fmla="*/ 0 w 1614481"/>
              <a:gd name="connsiteY1" fmla="*/ 2051579 h 2051579"/>
              <a:gd name="connsiteX2" fmla="*/ 1612337 w 1614481"/>
              <a:gd name="connsiteY2" fmla="*/ 921528 h 2051579"/>
              <a:gd name="connsiteX3" fmla="*/ 1613967 w 1614481"/>
              <a:gd name="connsiteY3" fmla="*/ 0 h 2051579"/>
              <a:gd name="connsiteX0" fmla="*/ 1597003 w 1612337"/>
              <a:gd name="connsiteY0" fmla="*/ 0 h 2048168"/>
              <a:gd name="connsiteX1" fmla="*/ 0 w 1612337"/>
              <a:gd name="connsiteY1" fmla="*/ 2048168 h 2048168"/>
              <a:gd name="connsiteX2" fmla="*/ 1612337 w 1612337"/>
              <a:gd name="connsiteY2" fmla="*/ 918117 h 2048168"/>
              <a:gd name="connsiteX3" fmla="*/ 1597003 w 1612337"/>
              <a:gd name="connsiteY3" fmla="*/ 0 h 2048168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3352 h 2043403"/>
              <a:gd name="connsiteX3" fmla="*/ 1600839 w 1612337"/>
              <a:gd name="connsiteY3" fmla="*/ 0 h 2043403"/>
              <a:gd name="connsiteX0" fmla="*/ 1600839 w 1612337"/>
              <a:gd name="connsiteY0" fmla="*/ 0 h 2043403"/>
              <a:gd name="connsiteX1" fmla="*/ 0 w 1612337"/>
              <a:gd name="connsiteY1" fmla="*/ 2043403 h 2043403"/>
              <a:gd name="connsiteX2" fmla="*/ 1612337 w 1612337"/>
              <a:gd name="connsiteY2" fmla="*/ 915735 h 2043403"/>
              <a:gd name="connsiteX3" fmla="*/ 1600839 w 1612337"/>
              <a:gd name="connsiteY3" fmla="*/ 0 h 2043403"/>
              <a:gd name="connsiteX0" fmla="*/ 1598829 w 1610327"/>
              <a:gd name="connsiteY0" fmla="*/ 0 h 2068370"/>
              <a:gd name="connsiteX1" fmla="*/ 0 w 1610327"/>
              <a:gd name="connsiteY1" fmla="*/ 2068370 h 2068370"/>
              <a:gd name="connsiteX2" fmla="*/ 1610327 w 1610327"/>
              <a:gd name="connsiteY2" fmla="*/ 915735 h 2068370"/>
              <a:gd name="connsiteX3" fmla="*/ 1598829 w 1610327"/>
              <a:gd name="connsiteY3" fmla="*/ 0 h 206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0327" h="2068370">
                <a:moveTo>
                  <a:pt x="1598829" y="0"/>
                </a:moveTo>
                <a:lnTo>
                  <a:pt x="0" y="2068370"/>
                </a:lnTo>
                <a:lnTo>
                  <a:pt x="1610327" y="915735"/>
                </a:lnTo>
                <a:cubicBezTo>
                  <a:pt x="1608043" y="625618"/>
                  <a:pt x="1601113" y="290117"/>
                  <a:pt x="1598829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2" name="Freeform 59">
            <a:extLst>
              <a:ext uri="{FF2B5EF4-FFF2-40B4-BE49-F238E27FC236}">
                <a16:creationId xmlns:a16="http://schemas.microsoft.com/office/drawing/2014/main" id="{5A22FF1C-E39C-4DD3-8C42-06DF6BD9920D}"/>
              </a:ext>
            </a:extLst>
          </p:cNvPr>
          <p:cNvSpPr/>
          <p:nvPr/>
        </p:nvSpPr>
        <p:spPr>
          <a:xfrm flipV="1">
            <a:off x="3430557" y="3918111"/>
            <a:ext cx="2047004" cy="1029679"/>
          </a:xfrm>
          <a:custGeom>
            <a:avLst/>
            <a:gdLst>
              <a:gd name="connsiteX0" fmla="*/ 1621972 w 1621972"/>
              <a:gd name="connsiteY0" fmla="*/ 0 h 925286"/>
              <a:gd name="connsiteX1" fmla="*/ 0 w 1621972"/>
              <a:gd name="connsiteY1" fmla="*/ 925286 h 925286"/>
              <a:gd name="connsiteX2" fmla="*/ 1621972 w 1621972"/>
              <a:gd name="connsiteY2" fmla="*/ 849086 h 925286"/>
              <a:gd name="connsiteX3" fmla="*/ 1621972 w 1621972"/>
              <a:gd name="connsiteY3" fmla="*/ 0 h 925286"/>
              <a:gd name="connsiteX0" fmla="*/ 1632858 w 1632858"/>
              <a:gd name="connsiteY0" fmla="*/ 0 h 957943"/>
              <a:gd name="connsiteX1" fmla="*/ 0 w 1632858"/>
              <a:gd name="connsiteY1" fmla="*/ 957943 h 957943"/>
              <a:gd name="connsiteX2" fmla="*/ 1621972 w 1632858"/>
              <a:gd name="connsiteY2" fmla="*/ 881743 h 957943"/>
              <a:gd name="connsiteX3" fmla="*/ 1632858 w 1632858"/>
              <a:gd name="connsiteY3" fmla="*/ 0 h 957943"/>
              <a:gd name="connsiteX0" fmla="*/ 1632858 w 1654629"/>
              <a:gd name="connsiteY0" fmla="*/ 0 h 957943"/>
              <a:gd name="connsiteX1" fmla="*/ 0 w 1654629"/>
              <a:gd name="connsiteY1" fmla="*/ 957943 h 957943"/>
              <a:gd name="connsiteX2" fmla="*/ 1654629 w 1654629"/>
              <a:gd name="connsiteY2" fmla="*/ 903515 h 957943"/>
              <a:gd name="connsiteX3" fmla="*/ 1632858 w 1654629"/>
              <a:gd name="connsiteY3" fmla="*/ 0 h 957943"/>
              <a:gd name="connsiteX0" fmla="*/ 1643743 w 1654629"/>
              <a:gd name="connsiteY0" fmla="*/ 0 h 979714"/>
              <a:gd name="connsiteX1" fmla="*/ 0 w 1654629"/>
              <a:gd name="connsiteY1" fmla="*/ 979714 h 979714"/>
              <a:gd name="connsiteX2" fmla="*/ 1654629 w 1654629"/>
              <a:gd name="connsiteY2" fmla="*/ 925286 h 979714"/>
              <a:gd name="connsiteX3" fmla="*/ 1643743 w 1654629"/>
              <a:gd name="connsiteY3" fmla="*/ 0 h 979714"/>
              <a:gd name="connsiteX0" fmla="*/ 1630212 w 1654629"/>
              <a:gd name="connsiteY0" fmla="*/ 0 h 947057"/>
              <a:gd name="connsiteX1" fmla="*/ 0 w 1654629"/>
              <a:gd name="connsiteY1" fmla="*/ 947057 h 947057"/>
              <a:gd name="connsiteX2" fmla="*/ 1654629 w 1654629"/>
              <a:gd name="connsiteY2" fmla="*/ 892629 h 947057"/>
              <a:gd name="connsiteX3" fmla="*/ 1630212 w 1654629"/>
              <a:gd name="connsiteY3" fmla="*/ 0 h 947057"/>
              <a:gd name="connsiteX0" fmla="*/ 1657273 w 1657273"/>
              <a:gd name="connsiteY0" fmla="*/ 0 h 968828"/>
              <a:gd name="connsiteX1" fmla="*/ 0 w 1657273"/>
              <a:gd name="connsiteY1" fmla="*/ 968828 h 968828"/>
              <a:gd name="connsiteX2" fmla="*/ 1654629 w 1657273"/>
              <a:gd name="connsiteY2" fmla="*/ 914400 h 968828"/>
              <a:gd name="connsiteX3" fmla="*/ 1657273 w 1657273"/>
              <a:gd name="connsiteY3" fmla="*/ 0 h 968828"/>
              <a:gd name="connsiteX0" fmla="*/ 1684334 w 1684334"/>
              <a:gd name="connsiteY0" fmla="*/ 0 h 990599"/>
              <a:gd name="connsiteX1" fmla="*/ 0 w 1684334"/>
              <a:gd name="connsiteY1" fmla="*/ 990599 h 990599"/>
              <a:gd name="connsiteX2" fmla="*/ 1654629 w 1684334"/>
              <a:gd name="connsiteY2" fmla="*/ 936171 h 990599"/>
              <a:gd name="connsiteX3" fmla="*/ 1684334 w 1684334"/>
              <a:gd name="connsiteY3" fmla="*/ 0 h 990599"/>
              <a:gd name="connsiteX0" fmla="*/ 1589618 w 1654636"/>
              <a:gd name="connsiteY0" fmla="*/ 0 h 947056"/>
              <a:gd name="connsiteX1" fmla="*/ 0 w 1654636"/>
              <a:gd name="connsiteY1" fmla="*/ 947056 h 947056"/>
              <a:gd name="connsiteX2" fmla="*/ 1654629 w 1654636"/>
              <a:gd name="connsiteY2" fmla="*/ 892628 h 947056"/>
              <a:gd name="connsiteX3" fmla="*/ 1589618 w 1654636"/>
              <a:gd name="connsiteY3" fmla="*/ 0 h 947056"/>
              <a:gd name="connsiteX0" fmla="*/ 1603149 w 1654638"/>
              <a:gd name="connsiteY0" fmla="*/ 0 h 979713"/>
              <a:gd name="connsiteX1" fmla="*/ 0 w 1654638"/>
              <a:gd name="connsiteY1" fmla="*/ 979713 h 979713"/>
              <a:gd name="connsiteX2" fmla="*/ 1654629 w 1654638"/>
              <a:gd name="connsiteY2" fmla="*/ 925285 h 979713"/>
              <a:gd name="connsiteX3" fmla="*/ 1603149 w 1654638"/>
              <a:gd name="connsiteY3" fmla="*/ 0 h 979713"/>
              <a:gd name="connsiteX0" fmla="*/ 1603149 w 1627589"/>
              <a:gd name="connsiteY0" fmla="*/ 0 h 979713"/>
              <a:gd name="connsiteX1" fmla="*/ 0 w 1627589"/>
              <a:gd name="connsiteY1" fmla="*/ 979713 h 979713"/>
              <a:gd name="connsiteX2" fmla="*/ 1627568 w 1627589"/>
              <a:gd name="connsiteY2" fmla="*/ 914399 h 979713"/>
              <a:gd name="connsiteX3" fmla="*/ 1603149 w 1627589"/>
              <a:gd name="connsiteY3" fmla="*/ 0 h 979713"/>
              <a:gd name="connsiteX0" fmla="*/ 1603149 w 1606525"/>
              <a:gd name="connsiteY0" fmla="*/ 0 h 979713"/>
              <a:gd name="connsiteX1" fmla="*/ 0 w 1606525"/>
              <a:gd name="connsiteY1" fmla="*/ 979713 h 979713"/>
              <a:gd name="connsiteX2" fmla="*/ 1606422 w 1606525"/>
              <a:gd name="connsiteY2" fmla="*/ 910146 h 979713"/>
              <a:gd name="connsiteX3" fmla="*/ 1603149 w 1606525"/>
              <a:gd name="connsiteY3" fmla="*/ 0 h 979713"/>
              <a:gd name="connsiteX0" fmla="*/ 1603149 w 1603149"/>
              <a:gd name="connsiteY0" fmla="*/ 0 h 979713"/>
              <a:gd name="connsiteX1" fmla="*/ 0 w 1603149"/>
              <a:gd name="connsiteY1" fmla="*/ 979713 h 979713"/>
              <a:gd name="connsiteX2" fmla="*/ 1601135 w 1603149"/>
              <a:gd name="connsiteY2" fmla="*/ 914399 h 979713"/>
              <a:gd name="connsiteX3" fmla="*/ 1603149 w 1603149"/>
              <a:gd name="connsiteY3" fmla="*/ 0 h 979713"/>
              <a:gd name="connsiteX0" fmla="*/ 1608435 w 1608435"/>
              <a:gd name="connsiteY0" fmla="*/ 0 h 988219"/>
              <a:gd name="connsiteX1" fmla="*/ 0 w 1608435"/>
              <a:gd name="connsiteY1" fmla="*/ 988219 h 988219"/>
              <a:gd name="connsiteX2" fmla="*/ 1601135 w 1608435"/>
              <a:gd name="connsiteY2" fmla="*/ 922905 h 988219"/>
              <a:gd name="connsiteX3" fmla="*/ 1608435 w 1608435"/>
              <a:gd name="connsiteY3" fmla="*/ 0 h 988219"/>
              <a:gd name="connsiteX0" fmla="*/ 1591471 w 1601183"/>
              <a:gd name="connsiteY0" fmla="*/ 0 h 991631"/>
              <a:gd name="connsiteX1" fmla="*/ 0 w 1601183"/>
              <a:gd name="connsiteY1" fmla="*/ 991631 h 991631"/>
              <a:gd name="connsiteX2" fmla="*/ 1601135 w 1601183"/>
              <a:gd name="connsiteY2" fmla="*/ 926317 h 991631"/>
              <a:gd name="connsiteX3" fmla="*/ 1591471 w 1601183"/>
              <a:gd name="connsiteY3" fmla="*/ 0 h 991631"/>
              <a:gd name="connsiteX0" fmla="*/ 1587230 w 1601171"/>
              <a:gd name="connsiteY0" fmla="*/ 0 h 991631"/>
              <a:gd name="connsiteX1" fmla="*/ 0 w 1601171"/>
              <a:gd name="connsiteY1" fmla="*/ 991631 h 991631"/>
              <a:gd name="connsiteX2" fmla="*/ 1601135 w 1601171"/>
              <a:gd name="connsiteY2" fmla="*/ 926317 h 991631"/>
              <a:gd name="connsiteX3" fmla="*/ 1587230 w 1601171"/>
              <a:gd name="connsiteY3" fmla="*/ 0 h 991631"/>
              <a:gd name="connsiteX0" fmla="*/ 1587230 w 1601170"/>
              <a:gd name="connsiteY0" fmla="*/ 0 h 988219"/>
              <a:gd name="connsiteX1" fmla="*/ 0 w 1601170"/>
              <a:gd name="connsiteY1" fmla="*/ 988219 h 988219"/>
              <a:gd name="connsiteX2" fmla="*/ 1601135 w 1601170"/>
              <a:gd name="connsiteY2" fmla="*/ 922905 h 988219"/>
              <a:gd name="connsiteX3" fmla="*/ 1587230 w 1601170"/>
              <a:gd name="connsiteY3" fmla="*/ 0 h 988219"/>
              <a:gd name="connsiteX0" fmla="*/ 1587230 w 1601170"/>
              <a:gd name="connsiteY0" fmla="*/ 0 h 991631"/>
              <a:gd name="connsiteX1" fmla="*/ 0 w 1601170"/>
              <a:gd name="connsiteY1" fmla="*/ 991631 h 991631"/>
              <a:gd name="connsiteX2" fmla="*/ 1601135 w 1601170"/>
              <a:gd name="connsiteY2" fmla="*/ 926317 h 991631"/>
              <a:gd name="connsiteX3" fmla="*/ 1587230 w 1601170"/>
              <a:gd name="connsiteY3" fmla="*/ 0 h 991631"/>
              <a:gd name="connsiteX0" fmla="*/ 1589240 w 1603180"/>
              <a:gd name="connsiteY0" fmla="*/ 0 h 949187"/>
              <a:gd name="connsiteX1" fmla="*/ 0 w 1603180"/>
              <a:gd name="connsiteY1" fmla="*/ 949187 h 949187"/>
              <a:gd name="connsiteX2" fmla="*/ 1603145 w 1603180"/>
              <a:gd name="connsiteY2" fmla="*/ 926317 h 949187"/>
              <a:gd name="connsiteX3" fmla="*/ 1589240 w 1603180"/>
              <a:gd name="connsiteY3" fmla="*/ 0 h 949187"/>
              <a:gd name="connsiteX0" fmla="*/ 1589240 w 1603180"/>
              <a:gd name="connsiteY0" fmla="*/ 0 h 954181"/>
              <a:gd name="connsiteX1" fmla="*/ 0 w 1603180"/>
              <a:gd name="connsiteY1" fmla="*/ 954181 h 954181"/>
              <a:gd name="connsiteX2" fmla="*/ 1603145 w 1603180"/>
              <a:gd name="connsiteY2" fmla="*/ 926317 h 954181"/>
              <a:gd name="connsiteX3" fmla="*/ 1589240 w 1603180"/>
              <a:gd name="connsiteY3" fmla="*/ 0 h 954181"/>
              <a:gd name="connsiteX0" fmla="*/ 1591249 w 1605189"/>
              <a:gd name="connsiteY0" fmla="*/ 0 h 956677"/>
              <a:gd name="connsiteX1" fmla="*/ 0 w 1605189"/>
              <a:gd name="connsiteY1" fmla="*/ 956677 h 956677"/>
              <a:gd name="connsiteX2" fmla="*/ 1605154 w 1605189"/>
              <a:gd name="connsiteY2" fmla="*/ 926317 h 956677"/>
              <a:gd name="connsiteX3" fmla="*/ 1591249 w 1605189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2812 h 956677"/>
              <a:gd name="connsiteX3" fmla="*/ 1591249 w 1601181"/>
              <a:gd name="connsiteY3" fmla="*/ 0 h 956677"/>
              <a:gd name="connsiteX0" fmla="*/ 1591249 w 1607194"/>
              <a:gd name="connsiteY0" fmla="*/ 0 h 956677"/>
              <a:gd name="connsiteX1" fmla="*/ 0 w 1607194"/>
              <a:gd name="connsiteY1" fmla="*/ 956677 h 956677"/>
              <a:gd name="connsiteX2" fmla="*/ 1607163 w 1607194"/>
              <a:gd name="connsiteY2" fmla="*/ 892812 h 956677"/>
              <a:gd name="connsiteX3" fmla="*/ 1591249 w 1607194"/>
              <a:gd name="connsiteY3" fmla="*/ 0 h 956677"/>
              <a:gd name="connsiteX0" fmla="*/ 1591249 w 1603184"/>
              <a:gd name="connsiteY0" fmla="*/ 0 h 956677"/>
              <a:gd name="connsiteX1" fmla="*/ 0 w 1603184"/>
              <a:gd name="connsiteY1" fmla="*/ 956677 h 956677"/>
              <a:gd name="connsiteX2" fmla="*/ 1603144 w 1603184"/>
              <a:gd name="connsiteY2" fmla="*/ 890420 h 956677"/>
              <a:gd name="connsiteX3" fmla="*/ 1591249 w 1603184"/>
              <a:gd name="connsiteY3" fmla="*/ 0 h 956677"/>
              <a:gd name="connsiteX0" fmla="*/ 1591249 w 1601181"/>
              <a:gd name="connsiteY0" fmla="*/ 0 h 956677"/>
              <a:gd name="connsiteX1" fmla="*/ 0 w 1601181"/>
              <a:gd name="connsiteY1" fmla="*/ 956677 h 956677"/>
              <a:gd name="connsiteX2" fmla="*/ 1601134 w 1601181"/>
              <a:gd name="connsiteY2" fmla="*/ 890420 h 956677"/>
              <a:gd name="connsiteX3" fmla="*/ 1591249 w 1601181"/>
              <a:gd name="connsiteY3" fmla="*/ 0 h 956677"/>
              <a:gd name="connsiteX0" fmla="*/ 1591249 w 1597184"/>
              <a:gd name="connsiteY0" fmla="*/ 0 h 956677"/>
              <a:gd name="connsiteX1" fmla="*/ 0 w 1597184"/>
              <a:gd name="connsiteY1" fmla="*/ 956677 h 956677"/>
              <a:gd name="connsiteX2" fmla="*/ 1597114 w 1597184"/>
              <a:gd name="connsiteY2" fmla="*/ 890420 h 956677"/>
              <a:gd name="connsiteX3" fmla="*/ 1591249 w 1597184"/>
              <a:gd name="connsiteY3" fmla="*/ 0 h 956677"/>
              <a:gd name="connsiteX0" fmla="*/ 1593652 w 1597214"/>
              <a:gd name="connsiteY0" fmla="*/ 0 h 956677"/>
              <a:gd name="connsiteX1" fmla="*/ 0 w 1597214"/>
              <a:gd name="connsiteY1" fmla="*/ 956677 h 956677"/>
              <a:gd name="connsiteX2" fmla="*/ 1597114 w 1597214"/>
              <a:gd name="connsiteY2" fmla="*/ 890420 h 956677"/>
              <a:gd name="connsiteX3" fmla="*/ 1593652 w 1597214"/>
              <a:gd name="connsiteY3" fmla="*/ 0 h 95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7214" h="956677">
                <a:moveTo>
                  <a:pt x="1593652" y="0"/>
                </a:moveTo>
                <a:lnTo>
                  <a:pt x="0" y="956677"/>
                </a:lnTo>
                <a:lnTo>
                  <a:pt x="1597114" y="890420"/>
                </a:lnTo>
                <a:cubicBezTo>
                  <a:pt x="1597995" y="585620"/>
                  <a:pt x="1592771" y="304800"/>
                  <a:pt x="159365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3" name="Freeform 60">
            <a:extLst>
              <a:ext uri="{FF2B5EF4-FFF2-40B4-BE49-F238E27FC236}">
                <a16:creationId xmlns:a16="http://schemas.microsoft.com/office/drawing/2014/main" id="{49A2A2CA-57E5-41C3-A9B0-C2752C01AE2F}"/>
              </a:ext>
            </a:extLst>
          </p:cNvPr>
          <p:cNvSpPr/>
          <p:nvPr/>
        </p:nvSpPr>
        <p:spPr>
          <a:xfrm flipV="1">
            <a:off x="3428670" y="3918113"/>
            <a:ext cx="2058102" cy="2132109"/>
          </a:xfrm>
          <a:custGeom>
            <a:avLst/>
            <a:gdLst>
              <a:gd name="connsiteX0" fmla="*/ 1621972 w 1621972"/>
              <a:gd name="connsiteY0" fmla="*/ 0 h 2035628"/>
              <a:gd name="connsiteX1" fmla="*/ 0 w 1621972"/>
              <a:gd name="connsiteY1" fmla="*/ 2035628 h 2035628"/>
              <a:gd name="connsiteX2" fmla="*/ 1621972 w 1621972"/>
              <a:gd name="connsiteY2" fmla="*/ 892628 h 2035628"/>
              <a:gd name="connsiteX3" fmla="*/ 1621972 w 1621972"/>
              <a:gd name="connsiteY3" fmla="*/ 0 h 2035628"/>
              <a:gd name="connsiteX0" fmla="*/ 1621972 w 1654629"/>
              <a:gd name="connsiteY0" fmla="*/ 0 h 2035628"/>
              <a:gd name="connsiteX1" fmla="*/ 0 w 1654629"/>
              <a:gd name="connsiteY1" fmla="*/ 2035628 h 2035628"/>
              <a:gd name="connsiteX2" fmla="*/ 1654629 w 1654629"/>
              <a:gd name="connsiteY2" fmla="*/ 881742 h 2035628"/>
              <a:gd name="connsiteX3" fmla="*/ 1621972 w 1654629"/>
              <a:gd name="connsiteY3" fmla="*/ 0 h 2035628"/>
              <a:gd name="connsiteX0" fmla="*/ 1635503 w 1654629"/>
              <a:gd name="connsiteY0" fmla="*/ 0 h 2013857"/>
              <a:gd name="connsiteX1" fmla="*/ 0 w 1654629"/>
              <a:gd name="connsiteY1" fmla="*/ 2013857 h 2013857"/>
              <a:gd name="connsiteX2" fmla="*/ 1654629 w 1654629"/>
              <a:gd name="connsiteY2" fmla="*/ 859971 h 2013857"/>
              <a:gd name="connsiteX3" fmla="*/ 1635503 w 1654629"/>
              <a:gd name="connsiteY3" fmla="*/ 0 h 2013857"/>
              <a:gd name="connsiteX0" fmla="*/ 1594911 w 1654629"/>
              <a:gd name="connsiteY0" fmla="*/ 0 h 2002971"/>
              <a:gd name="connsiteX1" fmla="*/ 0 w 1654629"/>
              <a:gd name="connsiteY1" fmla="*/ 2002971 h 2002971"/>
              <a:gd name="connsiteX2" fmla="*/ 1654629 w 1654629"/>
              <a:gd name="connsiteY2" fmla="*/ 849085 h 2002971"/>
              <a:gd name="connsiteX3" fmla="*/ 1594911 w 1654629"/>
              <a:gd name="connsiteY3" fmla="*/ 0 h 2002971"/>
              <a:gd name="connsiteX0" fmla="*/ 1594911 w 1617624"/>
              <a:gd name="connsiteY0" fmla="*/ 0 h 2002971"/>
              <a:gd name="connsiteX1" fmla="*/ 0 w 1617624"/>
              <a:gd name="connsiteY1" fmla="*/ 2002971 h 2002971"/>
              <a:gd name="connsiteX2" fmla="*/ 1617624 w 1617624"/>
              <a:gd name="connsiteY2" fmla="*/ 870350 h 2002971"/>
              <a:gd name="connsiteX3" fmla="*/ 1594911 w 1617624"/>
              <a:gd name="connsiteY3" fmla="*/ 0 h 2002971"/>
              <a:gd name="connsiteX0" fmla="*/ 1594911 w 1596478"/>
              <a:gd name="connsiteY0" fmla="*/ 0 h 2002971"/>
              <a:gd name="connsiteX1" fmla="*/ 0 w 1596478"/>
              <a:gd name="connsiteY1" fmla="*/ 2002971 h 2002971"/>
              <a:gd name="connsiteX2" fmla="*/ 1596478 w 1596478"/>
              <a:gd name="connsiteY2" fmla="*/ 883110 h 2002971"/>
              <a:gd name="connsiteX3" fmla="*/ 1594911 w 1596478"/>
              <a:gd name="connsiteY3" fmla="*/ 0 h 2002971"/>
              <a:gd name="connsiteX0" fmla="*/ 1605483 w 1605502"/>
              <a:gd name="connsiteY0" fmla="*/ 0 h 2015730"/>
              <a:gd name="connsiteX1" fmla="*/ 0 w 1605502"/>
              <a:gd name="connsiteY1" fmla="*/ 2015730 h 2015730"/>
              <a:gd name="connsiteX2" fmla="*/ 1596478 w 1605502"/>
              <a:gd name="connsiteY2" fmla="*/ 895869 h 2015730"/>
              <a:gd name="connsiteX3" fmla="*/ 1605483 w 1605502"/>
              <a:gd name="connsiteY3" fmla="*/ 0 h 2015730"/>
              <a:gd name="connsiteX0" fmla="*/ 1605483 w 1605502"/>
              <a:gd name="connsiteY0" fmla="*/ 0 h 2032742"/>
              <a:gd name="connsiteX1" fmla="*/ 0 w 1605502"/>
              <a:gd name="connsiteY1" fmla="*/ 2032742 h 2032742"/>
              <a:gd name="connsiteX2" fmla="*/ 1596478 w 1605502"/>
              <a:gd name="connsiteY2" fmla="*/ 912881 h 2032742"/>
              <a:gd name="connsiteX3" fmla="*/ 1605483 w 1605502"/>
              <a:gd name="connsiteY3" fmla="*/ 0 h 2032742"/>
              <a:gd name="connsiteX0" fmla="*/ 1592760 w 1596478"/>
              <a:gd name="connsiteY0" fmla="*/ 0 h 2060037"/>
              <a:gd name="connsiteX1" fmla="*/ 0 w 1596478"/>
              <a:gd name="connsiteY1" fmla="*/ 2060037 h 2060037"/>
              <a:gd name="connsiteX2" fmla="*/ 1596478 w 1596478"/>
              <a:gd name="connsiteY2" fmla="*/ 940176 h 2060037"/>
              <a:gd name="connsiteX3" fmla="*/ 1592760 w 1596478"/>
              <a:gd name="connsiteY3" fmla="*/ 0 h 2060037"/>
              <a:gd name="connsiteX0" fmla="*/ 1592760 w 1596478"/>
              <a:gd name="connsiteY0" fmla="*/ 0 h 2042978"/>
              <a:gd name="connsiteX1" fmla="*/ 0 w 1596478"/>
              <a:gd name="connsiteY1" fmla="*/ 2042978 h 2042978"/>
              <a:gd name="connsiteX2" fmla="*/ 1596478 w 1596478"/>
              <a:gd name="connsiteY2" fmla="*/ 923117 h 2042978"/>
              <a:gd name="connsiteX3" fmla="*/ 1592760 w 1596478"/>
              <a:gd name="connsiteY3" fmla="*/ 0 h 2042978"/>
              <a:gd name="connsiteX0" fmla="*/ 1592760 w 1596478"/>
              <a:gd name="connsiteY0" fmla="*/ 0 h 2053214"/>
              <a:gd name="connsiteX1" fmla="*/ 0 w 1596478"/>
              <a:gd name="connsiteY1" fmla="*/ 2053214 h 2053214"/>
              <a:gd name="connsiteX2" fmla="*/ 1596478 w 1596478"/>
              <a:gd name="connsiteY2" fmla="*/ 933353 h 2053214"/>
              <a:gd name="connsiteX3" fmla="*/ 1592760 w 1596478"/>
              <a:gd name="connsiteY3" fmla="*/ 0 h 2053214"/>
              <a:gd name="connsiteX0" fmla="*/ 1614004 w 1614014"/>
              <a:gd name="connsiteY0" fmla="*/ 0 h 2053214"/>
              <a:gd name="connsiteX1" fmla="*/ 0 w 1614014"/>
              <a:gd name="connsiteY1" fmla="*/ 2053214 h 2053214"/>
              <a:gd name="connsiteX2" fmla="*/ 1596478 w 1614014"/>
              <a:gd name="connsiteY2" fmla="*/ 933353 h 2053214"/>
              <a:gd name="connsiteX3" fmla="*/ 1614004 w 1614014"/>
              <a:gd name="connsiteY3" fmla="*/ 0 h 2053214"/>
              <a:gd name="connsiteX0" fmla="*/ 1599936 w 1599946"/>
              <a:gd name="connsiteY0" fmla="*/ 0 h 2015763"/>
              <a:gd name="connsiteX1" fmla="*/ 0 w 1599946"/>
              <a:gd name="connsiteY1" fmla="*/ 2015763 h 2015763"/>
              <a:gd name="connsiteX2" fmla="*/ 1582410 w 1599946"/>
              <a:gd name="connsiteY2" fmla="*/ 933353 h 2015763"/>
              <a:gd name="connsiteX3" fmla="*/ 1599936 w 1599946"/>
              <a:gd name="connsiteY3" fmla="*/ 0 h 2015763"/>
              <a:gd name="connsiteX0" fmla="*/ 1605965 w 1605975"/>
              <a:gd name="connsiteY0" fmla="*/ 0 h 2025750"/>
              <a:gd name="connsiteX1" fmla="*/ 0 w 1605975"/>
              <a:gd name="connsiteY1" fmla="*/ 2025750 h 2025750"/>
              <a:gd name="connsiteX2" fmla="*/ 1588439 w 1605975"/>
              <a:gd name="connsiteY2" fmla="*/ 933353 h 2025750"/>
              <a:gd name="connsiteX3" fmla="*/ 1605965 w 1605975"/>
              <a:gd name="connsiteY3" fmla="*/ 0 h 2025750"/>
              <a:gd name="connsiteX0" fmla="*/ 1605965 w 1605975"/>
              <a:gd name="connsiteY0" fmla="*/ 0 h 2018259"/>
              <a:gd name="connsiteX1" fmla="*/ 0 w 1605975"/>
              <a:gd name="connsiteY1" fmla="*/ 2018259 h 2018259"/>
              <a:gd name="connsiteX2" fmla="*/ 1588439 w 1605975"/>
              <a:gd name="connsiteY2" fmla="*/ 933353 h 2018259"/>
              <a:gd name="connsiteX3" fmla="*/ 1605965 w 1605975"/>
              <a:gd name="connsiteY3" fmla="*/ 0 h 2018259"/>
              <a:gd name="connsiteX0" fmla="*/ 1605965 w 1608648"/>
              <a:gd name="connsiteY0" fmla="*/ 0 h 2018259"/>
              <a:gd name="connsiteX1" fmla="*/ 0 w 1608648"/>
              <a:gd name="connsiteY1" fmla="*/ 2018259 h 2018259"/>
              <a:gd name="connsiteX2" fmla="*/ 1608648 w 1608648"/>
              <a:gd name="connsiteY2" fmla="*/ 896780 h 2018259"/>
              <a:gd name="connsiteX3" fmla="*/ 1605965 w 1608648"/>
              <a:gd name="connsiteY3" fmla="*/ 0 h 2018259"/>
              <a:gd name="connsiteX0" fmla="*/ 1605965 w 1614711"/>
              <a:gd name="connsiteY0" fmla="*/ 0 h 2018259"/>
              <a:gd name="connsiteX1" fmla="*/ 0 w 1614711"/>
              <a:gd name="connsiteY1" fmla="*/ 2018259 h 2018259"/>
              <a:gd name="connsiteX2" fmla="*/ 1614711 w 1614711"/>
              <a:gd name="connsiteY2" fmla="*/ 908971 h 2018259"/>
              <a:gd name="connsiteX3" fmla="*/ 1605965 w 1614711"/>
              <a:gd name="connsiteY3" fmla="*/ 0 h 201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4711" h="2018259">
                <a:moveTo>
                  <a:pt x="1605965" y="0"/>
                </a:moveTo>
                <a:lnTo>
                  <a:pt x="0" y="2018259"/>
                </a:lnTo>
                <a:lnTo>
                  <a:pt x="1614711" y="908971"/>
                </a:lnTo>
                <a:cubicBezTo>
                  <a:pt x="1614189" y="614601"/>
                  <a:pt x="1606487" y="294370"/>
                  <a:pt x="160596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/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AB4D048-5893-4349-A69B-CC3AC2538BBD}"/>
              </a:ext>
            </a:extLst>
          </p:cNvPr>
          <p:cNvGrpSpPr/>
          <p:nvPr/>
        </p:nvGrpSpPr>
        <p:grpSpPr>
          <a:xfrm>
            <a:off x="6771202" y="1862204"/>
            <a:ext cx="4785072" cy="892552"/>
            <a:chOff x="1353016" y="1766707"/>
            <a:chExt cx="4320480" cy="89255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301BE19-6B4D-49D3-8967-CF47D513B3A7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92264CB-EB21-40E1-8AC1-2EC7C82D952A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9B239D5-6B7D-471B-BA9E-B6B992C4A0D4}"/>
              </a:ext>
            </a:extLst>
          </p:cNvPr>
          <p:cNvGrpSpPr/>
          <p:nvPr/>
        </p:nvGrpSpPr>
        <p:grpSpPr>
          <a:xfrm>
            <a:off x="6771202" y="2960324"/>
            <a:ext cx="4785072" cy="892552"/>
            <a:chOff x="1353016" y="1766707"/>
            <a:chExt cx="4320480" cy="892552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905AC53-A814-4F69-919F-B041239F8149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34DABA5-892B-403C-B407-3C7C3DD9B580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607E812-E864-4334-A375-6B02664DBC03}"/>
              </a:ext>
            </a:extLst>
          </p:cNvPr>
          <p:cNvGrpSpPr/>
          <p:nvPr/>
        </p:nvGrpSpPr>
        <p:grpSpPr>
          <a:xfrm>
            <a:off x="6771202" y="4058442"/>
            <a:ext cx="4785072" cy="892552"/>
            <a:chOff x="1353016" y="1766707"/>
            <a:chExt cx="4320480" cy="892552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1D4C6E4-11AD-4334-8AFA-CE1D075FCBA4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5A47D82-9237-4AA3-B18D-9EE8A03564EC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5BE7164-42B9-4676-8F9B-CE530C82B52D}"/>
              </a:ext>
            </a:extLst>
          </p:cNvPr>
          <p:cNvGrpSpPr/>
          <p:nvPr/>
        </p:nvGrpSpPr>
        <p:grpSpPr>
          <a:xfrm>
            <a:off x="6771202" y="5156562"/>
            <a:ext cx="4785072" cy="892552"/>
            <a:chOff x="1353016" y="1766707"/>
            <a:chExt cx="4320480" cy="89255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2A37384-6849-4376-89A1-D7D36FE7DD26}"/>
                </a:ext>
              </a:extLst>
            </p:cNvPr>
            <p:cNvSpPr txBox="1"/>
            <p:nvPr/>
          </p:nvSpPr>
          <p:spPr>
            <a:xfrm>
              <a:off x="1364065" y="2012928"/>
              <a:ext cx="4297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4A8A796-9845-4931-A2A5-D421E2985F86}"/>
                </a:ext>
              </a:extLst>
            </p:cNvPr>
            <p:cNvSpPr txBox="1"/>
            <p:nvPr/>
          </p:nvSpPr>
          <p:spPr>
            <a:xfrm>
              <a:off x="1353016" y="1766707"/>
              <a:ext cx="432048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6" name="Trapezoid 13">
            <a:extLst>
              <a:ext uri="{FF2B5EF4-FFF2-40B4-BE49-F238E27FC236}">
                <a16:creationId xmlns:a16="http://schemas.microsoft.com/office/drawing/2014/main" id="{8B33E6D9-BC37-4C23-8A46-899EF7025DF0}"/>
              </a:ext>
            </a:extLst>
          </p:cNvPr>
          <p:cNvSpPr/>
          <p:nvPr/>
        </p:nvSpPr>
        <p:spPr>
          <a:xfrm>
            <a:off x="5741063" y="2053640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Rounded Rectangle 7">
            <a:extLst>
              <a:ext uri="{FF2B5EF4-FFF2-40B4-BE49-F238E27FC236}">
                <a16:creationId xmlns:a16="http://schemas.microsoft.com/office/drawing/2014/main" id="{2A50CACE-61CB-4877-83CF-DB656F694F74}"/>
              </a:ext>
            </a:extLst>
          </p:cNvPr>
          <p:cNvSpPr/>
          <p:nvPr/>
        </p:nvSpPr>
        <p:spPr>
          <a:xfrm>
            <a:off x="5864400" y="4232345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8">
            <a:extLst>
              <a:ext uri="{FF2B5EF4-FFF2-40B4-BE49-F238E27FC236}">
                <a16:creationId xmlns:a16="http://schemas.microsoft.com/office/drawing/2014/main" id="{4AF9433D-A06C-4572-9B3A-674C9E538E94}"/>
              </a:ext>
            </a:extLst>
          </p:cNvPr>
          <p:cNvSpPr/>
          <p:nvPr/>
        </p:nvSpPr>
        <p:spPr>
          <a:xfrm>
            <a:off x="5760458" y="3170732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Freeform 25">
            <a:extLst>
              <a:ext uri="{FF2B5EF4-FFF2-40B4-BE49-F238E27FC236}">
                <a16:creationId xmlns:a16="http://schemas.microsoft.com/office/drawing/2014/main" id="{BAAFEC19-D43E-4F15-A059-3FE6897115B2}"/>
              </a:ext>
            </a:extLst>
          </p:cNvPr>
          <p:cNvSpPr/>
          <p:nvPr/>
        </p:nvSpPr>
        <p:spPr>
          <a:xfrm>
            <a:off x="5829188" y="5321034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975BAB3-4579-4458-A483-F76E5C1D4A8D}"/>
              </a:ext>
            </a:extLst>
          </p:cNvPr>
          <p:cNvSpPr/>
          <p:nvPr/>
        </p:nvSpPr>
        <p:spPr>
          <a:xfrm>
            <a:off x="1108953" y="4036505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74AD7D02-D233-4062-A1F2-BCDBF2F6F5C9}"/>
              </a:ext>
            </a:extLst>
          </p:cNvPr>
          <p:cNvSpPr/>
          <p:nvPr/>
        </p:nvSpPr>
        <p:spPr>
          <a:xfrm rot="18900000">
            <a:off x="5218284" y="3712870"/>
            <a:ext cx="965270" cy="965270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86BCC4CF-A61A-4025-8A66-ED25EDB101E4}"/>
              </a:ext>
            </a:extLst>
          </p:cNvPr>
          <p:cNvSpPr/>
          <p:nvPr/>
        </p:nvSpPr>
        <p:spPr>
          <a:xfrm rot="8100000">
            <a:off x="770882" y="5192206"/>
            <a:ext cx="965270" cy="965270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D7E53F33-B4D6-4622-95A7-435447FDCED0}"/>
              </a:ext>
            </a:extLst>
          </p:cNvPr>
          <p:cNvSpPr/>
          <p:nvPr/>
        </p:nvSpPr>
        <p:spPr>
          <a:xfrm>
            <a:off x="1101125" y="1808831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7" name="Chevron 7">
            <a:extLst>
              <a:ext uri="{FF2B5EF4-FFF2-40B4-BE49-F238E27FC236}">
                <a16:creationId xmlns:a16="http://schemas.microsoft.com/office/drawing/2014/main" id="{3E141BCB-95E3-4D76-82E4-CF222289F6D5}"/>
              </a:ext>
            </a:extLst>
          </p:cNvPr>
          <p:cNvSpPr/>
          <p:nvPr/>
        </p:nvSpPr>
        <p:spPr>
          <a:xfrm rot="2700000">
            <a:off x="5218284" y="2938424"/>
            <a:ext cx="965270" cy="96527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Chevron 8">
            <a:extLst>
              <a:ext uri="{FF2B5EF4-FFF2-40B4-BE49-F238E27FC236}">
                <a16:creationId xmlns:a16="http://schemas.microsoft.com/office/drawing/2014/main" id="{A7AB687A-3AAA-4287-8BF7-B3EC6075C142}"/>
              </a:ext>
            </a:extLst>
          </p:cNvPr>
          <p:cNvSpPr/>
          <p:nvPr/>
        </p:nvSpPr>
        <p:spPr>
          <a:xfrm rot="13500000">
            <a:off x="770882" y="1573700"/>
            <a:ext cx="965270" cy="965270"/>
          </a:xfrm>
          <a:prstGeom prst="chevron">
            <a:avLst/>
          </a:prstGeom>
          <a:solidFill>
            <a:schemeClr val="accent4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EF47260C-F185-4DCE-A82D-227DBF3C0FE5}"/>
              </a:ext>
            </a:extLst>
          </p:cNvPr>
          <p:cNvSpPr/>
          <p:nvPr/>
        </p:nvSpPr>
        <p:spPr>
          <a:xfrm>
            <a:off x="6341332" y="1791923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10" name="Chevron 11">
            <a:extLst>
              <a:ext uri="{FF2B5EF4-FFF2-40B4-BE49-F238E27FC236}">
                <a16:creationId xmlns:a16="http://schemas.microsoft.com/office/drawing/2014/main" id="{75922AAE-B9ED-48D9-997E-DA25183C3C07}"/>
              </a:ext>
            </a:extLst>
          </p:cNvPr>
          <p:cNvSpPr/>
          <p:nvPr/>
        </p:nvSpPr>
        <p:spPr>
          <a:xfrm rot="8100000">
            <a:off x="6023994" y="2938424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Chevron 12">
            <a:extLst>
              <a:ext uri="{FF2B5EF4-FFF2-40B4-BE49-F238E27FC236}">
                <a16:creationId xmlns:a16="http://schemas.microsoft.com/office/drawing/2014/main" id="{32AE11C9-FBE0-4AAE-BE32-A5A559BBCBD8}"/>
              </a:ext>
            </a:extLst>
          </p:cNvPr>
          <p:cNvSpPr/>
          <p:nvPr/>
        </p:nvSpPr>
        <p:spPr>
          <a:xfrm rot="18900000">
            <a:off x="10458272" y="1556792"/>
            <a:ext cx="965270" cy="965270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685C21E7-B75A-474A-981B-3D09E23A6615}"/>
              </a:ext>
            </a:extLst>
          </p:cNvPr>
          <p:cNvSpPr/>
          <p:nvPr/>
        </p:nvSpPr>
        <p:spPr>
          <a:xfrm>
            <a:off x="6341332" y="4044333"/>
            <a:ext cx="4752000" cy="1826916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  <a:scene3d>
            <a:camera prst="orthographicFront"/>
            <a:lightRig rig="threePt" dir="t"/>
          </a:scene3d>
          <a:sp3d extrusionH="19050">
            <a:bevelT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cs typeface="Arial" pitchFamily="34" charset="0"/>
            </a:endParaRPr>
          </a:p>
        </p:txBody>
      </p:sp>
      <p:sp>
        <p:nvSpPr>
          <p:cNvPr id="13" name="Chevron 15">
            <a:extLst>
              <a:ext uri="{FF2B5EF4-FFF2-40B4-BE49-F238E27FC236}">
                <a16:creationId xmlns:a16="http://schemas.microsoft.com/office/drawing/2014/main" id="{FBF8F298-AE4F-41BF-8921-9FD7F84CC70F}"/>
              </a:ext>
            </a:extLst>
          </p:cNvPr>
          <p:cNvSpPr/>
          <p:nvPr/>
        </p:nvSpPr>
        <p:spPr>
          <a:xfrm rot="13500000">
            <a:off x="6040902" y="3712870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Chevron 16">
            <a:extLst>
              <a:ext uri="{FF2B5EF4-FFF2-40B4-BE49-F238E27FC236}">
                <a16:creationId xmlns:a16="http://schemas.microsoft.com/office/drawing/2014/main" id="{1BED08DD-F3AB-47A5-915D-B7DE1AC4D09E}"/>
              </a:ext>
            </a:extLst>
          </p:cNvPr>
          <p:cNvSpPr/>
          <p:nvPr/>
        </p:nvSpPr>
        <p:spPr>
          <a:xfrm rot="2700000">
            <a:off x="10458272" y="5200034"/>
            <a:ext cx="965270" cy="965270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AA532F-F75C-4D70-A80B-2731F087CCA5}"/>
              </a:ext>
            </a:extLst>
          </p:cNvPr>
          <p:cNvGrpSpPr/>
          <p:nvPr/>
        </p:nvGrpSpPr>
        <p:grpSpPr>
          <a:xfrm>
            <a:off x="6939712" y="2157269"/>
            <a:ext cx="3555242" cy="1096224"/>
            <a:chOff x="5319625" y="2032389"/>
            <a:chExt cx="2492735" cy="10962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61CB7-D68B-46C1-A088-96DA9927C5B6}"/>
                </a:ext>
              </a:extLst>
            </p:cNvPr>
            <p:cNvSpPr txBox="1"/>
            <p:nvPr/>
          </p:nvSpPr>
          <p:spPr>
            <a:xfrm>
              <a:off x="5324580" y="2297616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B3D7D2-C244-471E-8072-1719F88B595C}"/>
                </a:ext>
              </a:extLst>
            </p:cNvPr>
            <p:cNvSpPr txBox="1"/>
            <p:nvPr/>
          </p:nvSpPr>
          <p:spPr>
            <a:xfrm>
              <a:off x="5319625" y="2032389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04F6C5-8D91-4769-BCCA-5DDE08D1E0F3}"/>
              </a:ext>
            </a:extLst>
          </p:cNvPr>
          <p:cNvGrpSpPr/>
          <p:nvPr/>
        </p:nvGrpSpPr>
        <p:grpSpPr>
          <a:xfrm>
            <a:off x="6939712" y="4401851"/>
            <a:ext cx="3555242" cy="1096224"/>
            <a:chOff x="5319625" y="4394533"/>
            <a:chExt cx="2492735" cy="10962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BCAD20-3F7E-495F-B09A-E274404C4BC4}"/>
                </a:ext>
              </a:extLst>
            </p:cNvPr>
            <p:cNvSpPr txBox="1"/>
            <p:nvPr/>
          </p:nvSpPr>
          <p:spPr>
            <a:xfrm>
              <a:off x="5324580" y="4659760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57FE27-1DC0-4CF4-84AF-437C67882F5B}"/>
                </a:ext>
              </a:extLst>
            </p:cNvPr>
            <p:cNvSpPr txBox="1"/>
            <p:nvPr/>
          </p:nvSpPr>
          <p:spPr>
            <a:xfrm>
              <a:off x="5319625" y="4394533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BA43955-BB16-4FC1-A657-AF359BD6F2A3}"/>
              </a:ext>
            </a:extLst>
          </p:cNvPr>
          <p:cNvGrpSpPr/>
          <p:nvPr/>
        </p:nvGrpSpPr>
        <p:grpSpPr>
          <a:xfrm>
            <a:off x="1699504" y="2157269"/>
            <a:ext cx="3555242" cy="1096224"/>
            <a:chOff x="1324730" y="2032389"/>
            <a:chExt cx="2492735" cy="10962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4AE136-2F38-44D1-9F12-A91DDC892E70}"/>
                </a:ext>
              </a:extLst>
            </p:cNvPr>
            <p:cNvSpPr txBox="1"/>
            <p:nvPr/>
          </p:nvSpPr>
          <p:spPr>
            <a:xfrm>
              <a:off x="1329685" y="2297616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402D53-8DE9-4C59-B11D-941021CE0D40}"/>
                </a:ext>
              </a:extLst>
            </p:cNvPr>
            <p:cNvSpPr txBox="1"/>
            <p:nvPr/>
          </p:nvSpPr>
          <p:spPr>
            <a:xfrm>
              <a:off x="1324730" y="2032389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2C0D8B-B95C-420A-AFB4-000F40BA495A}"/>
              </a:ext>
            </a:extLst>
          </p:cNvPr>
          <p:cNvGrpSpPr/>
          <p:nvPr/>
        </p:nvGrpSpPr>
        <p:grpSpPr>
          <a:xfrm>
            <a:off x="1699504" y="4401851"/>
            <a:ext cx="3555242" cy="1096224"/>
            <a:chOff x="1324730" y="4394533"/>
            <a:chExt cx="2492735" cy="10962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B1C49C-8D77-4B4D-B495-83E4285E8D2F}"/>
                </a:ext>
              </a:extLst>
            </p:cNvPr>
            <p:cNvSpPr txBox="1"/>
            <p:nvPr/>
          </p:nvSpPr>
          <p:spPr>
            <a:xfrm>
              <a:off x="1329685" y="4659760"/>
              <a:ext cx="24877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06AEAB-F272-420A-8473-1B4E954724BD}"/>
                </a:ext>
              </a:extLst>
            </p:cNvPr>
            <p:cNvSpPr txBox="1"/>
            <p:nvPr/>
          </p:nvSpPr>
          <p:spPr>
            <a:xfrm>
              <a:off x="1324730" y="4394533"/>
              <a:ext cx="24666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E99D31-8D51-43AD-A388-E595590AB93F}"/>
              </a:ext>
            </a:extLst>
          </p:cNvPr>
          <p:cNvSpPr txBox="1"/>
          <p:nvPr/>
        </p:nvSpPr>
        <p:spPr>
          <a:xfrm>
            <a:off x="587430" y="379189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i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i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21A08F-61C5-4741-893F-463539538C50}"/>
              </a:ext>
            </a:extLst>
          </p:cNvPr>
          <p:cNvGrpSpPr/>
          <p:nvPr/>
        </p:nvGrpSpPr>
        <p:grpSpPr>
          <a:xfrm>
            <a:off x="7495686" y="3174685"/>
            <a:ext cx="3190181" cy="1191709"/>
            <a:chOff x="7064909" y="2797430"/>
            <a:chExt cx="3190181" cy="119170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3B3886-BF1F-41E8-B20D-C6A74291C6B1}"/>
                </a:ext>
              </a:extLst>
            </p:cNvPr>
            <p:cNvSpPr txBox="1"/>
            <p:nvPr/>
          </p:nvSpPr>
          <p:spPr>
            <a:xfrm>
              <a:off x="7064909" y="3558252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i="1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i="1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100" i="1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CB7403-3F51-44DB-AD3C-34AF03A9F0BE}"/>
                </a:ext>
              </a:extLst>
            </p:cNvPr>
            <p:cNvSpPr txBox="1"/>
            <p:nvPr/>
          </p:nvSpPr>
          <p:spPr>
            <a:xfrm>
              <a:off x="7284248" y="2797430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i="1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i="1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r>
                <a:rPr lang="en-US" altLang="ko-KR" sz="2400" i="1" dirty="0">
                  <a:solidFill>
                    <a:schemeClr val="bg1"/>
                  </a:solidFill>
                  <a:cs typeface="Arial" pitchFamily="34" charset="0"/>
                </a:rPr>
                <a:t>DOLOR SIT AMET</a:t>
              </a:r>
              <a:endParaRPr lang="ko-KR" altLang="en-US" sz="2400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46DEC7-E8F3-4035-8B18-4809AD0AFAFA}"/>
              </a:ext>
            </a:extLst>
          </p:cNvPr>
          <p:cNvGrpSpPr/>
          <p:nvPr/>
        </p:nvGrpSpPr>
        <p:grpSpPr>
          <a:xfrm>
            <a:off x="6441041" y="1098577"/>
            <a:ext cx="3190181" cy="1191709"/>
            <a:chOff x="8550330" y="1016192"/>
            <a:chExt cx="3190181" cy="11917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9B5006-78C1-4001-ABEB-DF89DF448DF6}"/>
                </a:ext>
              </a:extLst>
            </p:cNvPr>
            <p:cNvSpPr txBox="1"/>
            <p:nvPr/>
          </p:nvSpPr>
          <p:spPr>
            <a:xfrm>
              <a:off x="8550330" y="1777014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1100" i="1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i="1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pPr algn="r"/>
              <a:r>
                <a:rPr lang="en-US" altLang="ko-KR" sz="1100" i="1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8F84AE-E9C9-4079-BECC-3747E1198BFF}"/>
                </a:ext>
              </a:extLst>
            </p:cNvPr>
            <p:cNvSpPr txBox="1"/>
            <p:nvPr/>
          </p:nvSpPr>
          <p:spPr>
            <a:xfrm>
              <a:off x="8769669" y="1016192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sz="2400" i="1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i="1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pPr algn="r"/>
              <a:r>
                <a:rPr lang="en-US" altLang="ko-KR" sz="2400" i="1" dirty="0">
                  <a:solidFill>
                    <a:schemeClr val="bg1"/>
                  </a:solidFill>
                  <a:cs typeface="Arial" pitchFamily="34" charset="0"/>
                </a:rPr>
                <a:t>DOLOR SIT AMET</a:t>
              </a:r>
              <a:endParaRPr lang="ko-KR" altLang="en-US" sz="2400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3BE51E-D32F-495F-814A-C16DB2D39FB5}"/>
              </a:ext>
            </a:extLst>
          </p:cNvPr>
          <p:cNvGrpSpPr/>
          <p:nvPr/>
        </p:nvGrpSpPr>
        <p:grpSpPr>
          <a:xfrm>
            <a:off x="8550330" y="5250793"/>
            <a:ext cx="3190181" cy="1191709"/>
            <a:chOff x="8550330" y="5250793"/>
            <a:chExt cx="3190181" cy="11917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0C54F8-3D8F-4497-9BDA-337934481D73}"/>
                </a:ext>
              </a:extLst>
            </p:cNvPr>
            <p:cNvSpPr txBox="1"/>
            <p:nvPr/>
          </p:nvSpPr>
          <p:spPr>
            <a:xfrm>
              <a:off x="8550330" y="6011615"/>
              <a:ext cx="2970841" cy="4308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100" i="1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100" i="1" dirty="0">
                  <a:solidFill>
                    <a:schemeClr val="bg1"/>
                  </a:solidFill>
                  <a:cs typeface="Arial" pitchFamily="34" charset="0"/>
                </a:rPr>
                <a:t>OREM IPSUM DOLOR SIT AMET,</a:t>
              </a:r>
            </a:p>
            <a:p>
              <a:r>
                <a:rPr lang="en-US" altLang="ko-KR" sz="1100" i="1" dirty="0">
                  <a:solidFill>
                    <a:schemeClr val="bg1"/>
                  </a:solidFill>
                  <a:cs typeface="Arial" pitchFamily="34" charset="0"/>
                </a:rPr>
                <a:t>CU USU AGAM INTEGRE IMPEDIT.</a:t>
              </a:r>
              <a:endParaRPr lang="ko-KR" altLang="en-US" sz="1100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5B5023-6487-4788-9217-43397CA2C888}"/>
                </a:ext>
              </a:extLst>
            </p:cNvPr>
            <p:cNvSpPr txBox="1"/>
            <p:nvPr/>
          </p:nvSpPr>
          <p:spPr>
            <a:xfrm>
              <a:off x="8769669" y="5250793"/>
              <a:ext cx="297084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i="1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2400" i="1" dirty="0">
                  <a:solidFill>
                    <a:schemeClr val="bg1"/>
                  </a:solidFill>
                  <a:cs typeface="Arial" pitchFamily="34" charset="0"/>
                </a:rPr>
                <a:t>OREM IPSUM</a:t>
              </a:r>
            </a:p>
            <a:p>
              <a:r>
                <a:rPr lang="en-US" altLang="ko-KR" sz="2400" i="1" dirty="0">
                  <a:solidFill>
                    <a:schemeClr val="bg1"/>
                  </a:solidFill>
                  <a:cs typeface="Arial" pitchFamily="34" charset="0"/>
                </a:rPr>
                <a:t>DOLOR SIT AMET</a:t>
              </a:r>
              <a:endParaRPr lang="ko-KR" altLang="en-US" sz="2400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C7562B2-C761-45CA-AB59-6E6AA8D82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660541"/>
              </p:ext>
            </p:extLst>
          </p:nvPr>
        </p:nvGraphicFramePr>
        <p:xfrm>
          <a:off x="922020" y="1613330"/>
          <a:ext cx="1034796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8280">
                  <a:extLst>
                    <a:ext uri="{9D8B030D-6E8A-4147-A177-3AD203B41FA5}">
                      <a16:colId xmlns:a16="http://schemas.microsoft.com/office/drawing/2014/main" val="1785762788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3466847420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1749720529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3764274064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3270238727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524675056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148970978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1600" b="1" spc="300" dirty="0">
                          <a:solidFill>
                            <a:schemeClr val="accent5"/>
                          </a:solidFill>
                        </a:rPr>
                        <a:t>TIME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TUE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THU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300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87242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10:00-11:00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42415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11:00-12:00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41938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12:00-13:00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0555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13:00-14:00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62593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14:00-15:00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0705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5"/>
                          </a:solidFill>
                        </a:rPr>
                        <a:t>15:00-16:00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3003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baseline="0" dirty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rPr>
                        <a:t>16:00-17:00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DESIGN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736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3">
            <a:extLst>
              <a:ext uri="{FF2B5EF4-FFF2-40B4-BE49-F238E27FC236}">
                <a16:creationId xmlns:a16="http://schemas.microsoft.com/office/drawing/2014/main" id="{6E036AD6-2A08-480D-BCA1-5316DA2FF613}"/>
              </a:ext>
            </a:extLst>
          </p:cNvPr>
          <p:cNvSpPr/>
          <p:nvPr/>
        </p:nvSpPr>
        <p:spPr>
          <a:xfrm>
            <a:off x="0" y="0"/>
            <a:ext cx="12192571" cy="6575753"/>
          </a:xfrm>
          <a:custGeom>
            <a:avLst/>
            <a:gdLst>
              <a:gd name="connsiteX0" fmla="*/ 12188442 w 12192571"/>
              <a:gd name="connsiteY0" fmla="*/ 0 h 6575753"/>
              <a:gd name="connsiteX1" fmla="*/ 12192382 w 12192571"/>
              <a:gd name="connsiteY1" fmla="*/ 53368 h 6575753"/>
              <a:gd name="connsiteX2" fmla="*/ 12192572 w 12192571"/>
              <a:gd name="connsiteY2" fmla="*/ 2180202 h 6575753"/>
              <a:gd name="connsiteX3" fmla="*/ 12192572 w 12192571"/>
              <a:gd name="connsiteY3" fmla="*/ 2239986 h 6575753"/>
              <a:gd name="connsiteX4" fmla="*/ 10942177 w 12192571"/>
              <a:gd name="connsiteY4" fmla="*/ 2706256 h 6575753"/>
              <a:gd name="connsiteX5" fmla="*/ 10907678 w 12192571"/>
              <a:gd name="connsiteY5" fmla="*/ 2658034 h 6575753"/>
              <a:gd name="connsiteX6" fmla="*/ 10340010 w 12192571"/>
              <a:gd name="connsiteY6" fmla="*/ 2120608 h 6575753"/>
              <a:gd name="connsiteX7" fmla="*/ 9797565 w 12192571"/>
              <a:gd name="connsiteY7" fmla="*/ 1892143 h 6575753"/>
              <a:gd name="connsiteX8" fmla="*/ 9125384 w 12192571"/>
              <a:gd name="connsiteY8" fmla="*/ 1917810 h 6575753"/>
              <a:gd name="connsiteX9" fmla="*/ 8115590 w 12192571"/>
              <a:gd name="connsiteY9" fmla="*/ 2466736 h 6575753"/>
              <a:gd name="connsiteX10" fmla="*/ 7500717 w 12192571"/>
              <a:gd name="connsiteY10" fmla="*/ 3140631 h 6575753"/>
              <a:gd name="connsiteX11" fmla="*/ 7011258 w 12192571"/>
              <a:gd name="connsiteY11" fmla="*/ 3864654 h 6575753"/>
              <a:gd name="connsiteX12" fmla="*/ 6526881 w 12192571"/>
              <a:gd name="connsiteY12" fmla="*/ 4661232 h 6575753"/>
              <a:gd name="connsiteX13" fmla="*/ 5752858 w 12192571"/>
              <a:gd name="connsiteY13" fmla="*/ 5701650 h 6575753"/>
              <a:gd name="connsiteX14" fmla="*/ 4779150 w 12192571"/>
              <a:gd name="connsiteY14" fmla="*/ 6377325 h 6575753"/>
              <a:gd name="connsiteX15" fmla="*/ 4186322 w 12192571"/>
              <a:gd name="connsiteY15" fmla="*/ 6539017 h 6575753"/>
              <a:gd name="connsiteX16" fmla="*/ 3654678 w 12192571"/>
              <a:gd name="connsiteY16" fmla="*/ 6574341 h 6575753"/>
              <a:gd name="connsiteX17" fmla="*/ 2896219 w 12192571"/>
              <a:gd name="connsiteY17" fmla="*/ 6463603 h 6575753"/>
              <a:gd name="connsiteX18" fmla="*/ 1473714 w 12192571"/>
              <a:gd name="connsiteY18" fmla="*/ 5830241 h 6575753"/>
              <a:gd name="connsiteX19" fmla="*/ 612141 w 12192571"/>
              <a:gd name="connsiteY19" fmla="*/ 5125215 h 6575753"/>
              <a:gd name="connsiteX20" fmla="*/ 144538 w 12192571"/>
              <a:gd name="connsiteY20" fmla="*/ 4489884 h 6575753"/>
              <a:gd name="connsiteX21" fmla="*/ 26176 w 12192571"/>
              <a:gd name="connsiteY21" fmla="*/ 4227874 h 6575753"/>
              <a:gd name="connsiteX22" fmla="*/ 191 w 12192571"/>
              <a:gd name="connsiteY22" fmla="*/ 4195471 h 6575753"/>
              <a:gd name="connsiteX23" fmla="*/ 0 w 12192571"/>
              <a:gd name="connsiteY23" fmla="*/ 0 h 6575753"/>
              <a:gd name="connsiteX24" fmla="*/ 12188442 w 12192571"/>
              <a:gd name="connsiteY24" fmla="*/ 0 h 6575753"/>
              <a:gd name="connsiteX25" fmla="*/ 1409228 w 12192571"/>
              <a:gd name="connsiteY25" fmla="*/ 4082001 h 6575753"/>
              <a:gd name="connsiteX26" fmla="*/ 1350777 w 12192571"/>
              <a:gd name="connsiteY26" fmla="*/ 3952521 h 6575753"/>
              <a:gd name="connsiteX27" fmla="*/ 39899 w 12192571"/>
              <a:gd name="connsiteY27" fmla="*/ 4206209 h 6575753"/>
              <a:gd name="connsiteX28" fmla="*/ 163280 w 12192571"/>
              <a:gd name="connsiteY28" fmla="*/ 4475398 h 6575753"/>
              <a:gd name="connsiteX29" fmla="*/ 1409228 w 12192571"/>
              <a:gd name="connsiteY29" fmla="*/ 4082001 h 6575753"/>
              <a:gd name="connsiteX30" fmla="*/ 4365994 w 12192571"/>
              <a:gd name="connsiteY30" fmla="*/ 6182532 h 6575753"/>
              <a:gd name="connsiteX31" fmla="*/ 4030857 w 12192571"/>
              <a:gd name="connsiteY31" fmla="*/ 5482842 h 6575753"/>
              <a:gd name="connsiteX32" fmla="*/ 3935303 w 12192571"/>
              <a:gd name="connsiteY32" fmla="*/ 5505651 h 6575753"/>
              <a:gd name="connsiteX33" fmla="*/ 4240262 w 12192571"/>
              <a:gd name="connsiteY33" fmla="*/ 6512269 h 6575753"/>
              <a:gd name="connsiteX34" fmla="*/ 4637662 w 12192571"/>
              <a:gd name="connsiteY34" fmla="*/ 6410108 h 6575753"/>
              <a:gd name="connsiteX35" fmla="*/ 4482641 w 12192571"/>
              <a:gd name="connsiteY35" fmla="*/ 6149178 h 6575753"/>
              <a:gd name="connsiteX36" fmla="*/ 4365994 w 12192571"/>
              <a:gd name="connsiteY36" fmla="*/ 6182532 h 6575753"/>
              <a:gd name="connsiteX37" fmla="*/ 6729488 w 12192571"/>
              <a:gd name="connsiteY37" fmla="*/ 4278700 h 6575753"/>
              <a:gd name="connsiteX38" fmla="*/ 5498344 w 12192571"/>
              <a:gd name="connsiteY38" fmla="*/ 3848771 h 6575753"/>
              <a:gd name="connsiteX39" fmla="*/ 5420389 w 12192571"/>
              <a:gd name="connsiteY39" fmla="*/ 3983906 h 6575753"/>
              <a:gd name="connsiteX40" fmla="*/ 6304706 w 12192571"/>
              <a:gd name="connsiteY40" fmla="*/ 4292105 h 6575753"/>
              <a:gd name="connsiteX41" fmla="*/ 6264299 w 12192571"/>
              <a:gd name="connsiteY41" fmla="*/ 4367773 h 6575753"/>
              <a:gd name="connsiteX42" fmla="*/ 6606108 w 12192571"/>
              <a:gd name="connsiteY42" fmla="*/ 4486771 h 6575753"/>
              <a:gd name="connsiteX43" fmla="*/ 6729488 w 12192571"/>
              <a:gd name="connsiteY43" fmla="*/ 4278700 h 6575753"/>
              <a:gd name="connsiteX44" fmla="*/ 5902606 w 12192571"/>
              <a:gd name="connsiteY44" fmla="*/ 3200988 h 6575753"/>
              <a:gd name="connsiteX45" fmla="*/ 5817153 w 12192571"/>
              <a:gd name="connsiteY45" fmla="*/ 3336758 h 6575753"/>
              <a:gd name="connsiteX46" fmla="*/ 6689717 w 12192571"/>
              <a:gd name="connsiteY46" fmla="*/ 3663890 h 6575753"/>
              <a:gd name="connsiteX47" fmla="*/ 6648929 w 12192571"/>
              <a:gd name="connsiteY47" fmla="*/ 3738287 h 6575753"/>
              <a:gd name="connsiteX48" fmla="*/ 6987115 w 12192571"/>
              <a:gd name="connsiteY48" fmla="*/ 3863892 h 6575753"/>
              <a:gd name="connsiteX49" fmla="*/ 7113356 w 12192571"/>
              <a:gd name="connsiteY49" fmla="*/ 3662429 h 6575753"/>
              <a:gd name="connsiteX50" fmla="*/ 5902606 w 12192571"/>
              <a:gd name="connsiteY50" fmla="*/ 3200988 h 6575753"/>
              <a:gd name="connsiteX51" fmla="*/ 6414047 w 12192571"/>
              <a:gd name="connsiteY51" fmla="*/ 2476965 h 6575753"/>
              <a:gd name="connsiteX52" fmla="*/ 7246775 w 12192571"/>
              <a:gd name="connsiteY52" fmla="*/ 2862738 h 6575753"/>
              <a:gd name="connsiteX53" fmla="*/ 7198554 w 12192571"/>
              <a:gd name="connsiteY53" fmla="*/ 2931544 h 6575753"/>
              <a:gd name="connsiteX54" fmla="*/ 7521429 w 12192571"/>
              <a:gd name="connsiteY54" fmla="*/ 3076844 h 6575753"/>
              <a:gd name="connsiteX55" fmla="*/ 7617999 w 12192571"/>
              <a:gd name="connsiteY55" fmla="*/ 2958609 h 6575753"/>
              <a:gd name="connsiteX56" fmla="*/ 7662091 w 12192571"/>
              <a:gd name="connsiteY56" fmla="*/ 2900603 h 6575753"/>
              <a:gd name="connsiteX57" fmla="*/ 6527390 w 12192571"/>
              <a:gd name="connsiteY57" fmla="*/ 2339797 h 6575753"/>
              <a:gd name="connsiteX58" fmla="*/ 6490477 w 12192571"/>
              <a:gd name="connsiteY58" fmla="*/ 2381411 h 6575753"/>
              <a:gd name="connsiteX59" fmla="*/ 6414047 w 12192571"/>
              <a:gd name="connsiteY59" fmla="*/ 2476965 h 6575753"/>
              <a:gd name="connsiteX60" fmla="*/ 3378563 w 12192571"/>
              <a:gd name="connsiteY60" fmla="*/ 5477379 h 6575753"/>
              <a:gd name="connsiteX61" fmla="*/ 2993679 w 12192571"/>
              <a:gd name="connsiteY61" fmla="*/ 6469067 h 6575753"/>
              <a:gd name="connsiteX62" fmla="*/ 3366301 w 12192571"/>
              <a:gd name="connsiteY62" fmla="*/ 6533172 h 6575753"/>
              <a:gd name="connsiteX63" fmla="*/ 3419732 w 12192571"/>
              <a:gd name="connsiteY63" fmla="*/ 6249877 h 6575753"/>
              <a:gd name="connsiteX64" fmla="*/ 3305246 w 12192571"/>
              <a:gd name="connsiteY64" fmla="*/ 6231135 h 6575753"/>
              <a:gd name="connsiteX65" fmla="*/ 3496925 w 12192571"/>
              <a:gd name="connsiteY65" fmla="*/ 5501204 h 6575753"/>
              <a:gd name="connsiteX66" fmla="*/ 3378563 w 12192571"/>
              <a:gd name="connsiteY66" fmla="*/ 5477379 h 6575753"/>
              <a:gd name="connsiteX67" fmla="*/ 1363039 w 12192571"/>
              <a:gd name="connsiteY67" fmla="*/ 5329410 h 6575753"/>
              <a:gd name="connsiteX68" fmla="*/ 2061141 w 12192571"/>
              <a:gd name="connsiteY68" fmla="*/ 4811679 h 6575753"/>
              <a:gd name="connsiteX69" fmla="*/ 1956502 w 12192571"/>
              <a:gd name="connsiteY69" fmla="*/ 4725274 h 6575753"/>
              <a:gd name="connsiteX70" fmla="*/ 947850 w 12192571"/>
              <a:gd name="connsiteY70" fmla="*/ 5409970 h 6575753"/>
              <a:gd name="connsiteX71" fmla="*/ 1175680 w 12192571"/>
              <a:gd name="connsiteY71" fmla="*/ 5593009 h 6575753"/>
              <a:gd name="connsiteX72" fmla="*/ 1436166 w 12192571"/>
              <a:gd name="connsiteY72" fmla="*/ 5391545 h 6575753"/>
              <a:gd name="connsiteX73" fmla="*/ 1363039 w 12192571"/>
              <a:gd name="connsiteY73" fmla="*/ 5329410 h 6575753"/>
              <a:gd name="connsiteX74" fmla="*/ 2530777 w 12192571"/>
              <a:gd name="connsiteY74" fmla="*/ 5130425 h 6575753"/>
              <a:gd name="connsiteX75" fmla="*/ 1709803 w 12192571"/>
              <a:gd name="connsiteY75" fmla="*/ 5957308 h 6575753"/>
              <a:gd name="connsiteX76" fmla="*/ 1984266 w 12192571"/>
              <a:gd name="connsiteY76" fmla="*/ 6106610 h 6575753"/>
              <a:gd name="connsiteX77" fmla="*/ 2190240 w 12192571"/>
              <a:gd name="connsiteY77" fmla="*/ 5863533 h 6575753"/>
              <a:gd name="connsiteX78" fmla="*/ 2090811 w 12192571"/>
              <a:gd name="connsiteY78" fmla="*/ 5808704 h 6575753"/>
              <a:gd name="connsiteX79" fmla="*/ 2644184 w 12192571"/>
              <a:gd name="connsiteY79" fmla="*/ 5194593 h 6575753"/>
              <a:gd name="connsiteX80" fmla="*/ 2530777 w 12192571"/>
              <a:gd name="connsiteY80" fmla="*/ 5130425 h 6575753"/>
              <a:gd name="connsiteX81" fmla="*/ 3814971 w 12192571"/>
              <a:gd name="connsiteY81" fmla="*/ 6553820 h 6575753"/>
              <a:gd name="connsiteX82" fmla="*/ 4216946 w 12192571"/>
              <a:gd name="connsiteY82" fmla="*/ 6508775 h 6575753"/>
              <a:gd name="connsiteX83" fmla="*/ 3913257 w 12192571"/>
              <a:gd name="connsiteY83" fmla="*/ 5506477 h 6575753"/>
              <a:gd name="connsiteX84" fmla="*/ 3835366 w 12192571"/>
              <a:gd name="connsiteY84" fmla="*/ 5520899 h 6575753"/>
              <a:gd name="connsiteX85" fmla="*/ 3927235 w 12192571"/>
              <a:gd name="connsiteY85" fmla="*/ 6260297 h 6575753"/>
              <a:gd name="connsiteX86" fmla="*/ 3800613 w 12192571"/>
              <a:gd name="connsiteY86" fmla="*/ 6267476 h 6575753"/>
              <a:gd name="connsiteX87" fmla="*/ 3814971 w 12192571"/>
              <a:gd name="connsiteY87" fmla="*/ 6553820 h 6575753"/>
              <a:gd name="connsiteX88" fmla="*/ 5069051 w 12192571"/>
              <a:gd name="connsiteY88" fmla="*/ 4545793 h 6575753"/>
              <a:gd name="connsiteX89" fmla="*/ 4996306 w 12192571"/>
              <a:gd name="connsiteY89" fmla="*/ 4651703 h 6575753"/>
              <a:gd name="connsiteX90" fmla="*/ 6181770 w 12192571"/>
              <a:gd name="connsiteY90" fmla="*/ 5150247 h 6575753"/>
              <a:gd name="connsiteX91" fmla="*/ 6323766 w 12192571"/>
              <a:gd name="connsiteY91" fmla="*/ 4938427 h 6575753"/>
              <a:gd name="connsiteX92" fmla="*/ 5988629 w 12192571"/>
              <a:gd name="connsiteY92" fmla="*/ 4809455 h 6575753"/>
              <a:gd name="connsiteX93" fmla="*/ 5932212 w 12192571"/>
              <a:gd name="connsiteY93" fmla="*/ 4888618 h 6575753"/>
              <a:gd name="connsiteX94" fmla="*/ 5069051 w 12192571"/>
              <a:gd name="connsiteY94" fmla="*/ 4545793 h 6575753"/>
              <a:gd name="connsiteX95" fmla="*/ 5494469 w 12192571"/>
              <a:gd name="connsiteY95" fmla="*/ 5447073 h 6575753"/>
              <a:gd name="connsiteX96" fmla="*/ 5474647 w 12192571"/>
              <a:gd name="connsiteY96" fmla="*/ 5473249 h 6575753"/>
              <a:gd name="connsiteX97" fmla="*/ 5382841 w 12192571"/>
              <a:gd name="connsiteY97" fmla="*/ 5489069 h 6575753"/>
              <a:gd name="connsiteX98" fmla="*/ 4694460 w 12192571"/>
              <a:gd name="connsiteY98" fmla="*/ 5098213 h 6575753"/>
              <a:gd name="connsiteX99" fmla="*/ 4652528 w 12192571"/>
              <a:gd name="connsiteY99" fmla="*/ 5076675 h 6575753"/>
              <a:gd name="connsiteX100" fmla="*/ 4568347 w 12192571"/>
              <a:gd name="connsiteY100" fmla="*/ 5155583 h 6575753"/>
              <a:gd name="connsiteX101" fmla="*/ 5607812 w 12192571"/>
              <a:gd name="connsiteY101" fmla="*/ 5816264 h 6575753"/>
              <a:gd name="connsiteX102" fmla="*/ 5805464 w 12192571"/>
              <a:gd name="connsiteY102" fmla="*/ 5614420 h 6575753"/>
              <a:gd name="connsiteX103" fmla="*/ 5494469 w 12192571"/>
              <a:gd name="connsiteY103" fmla="*/ 5447073 h 6575753"/>
              <a:gd name="connsiteX104" fmla="*/ 10714601 w 12192571"/>
              <a:gd name="connsiteY104" fmla="*/ 2392085 h 6575753"/>
              <a:gd name="connsiteX105" fmla="*/ 11793774 w 12192571"/>
              <a:gd name="connsiteY105" fmla="*/ 1766093 h 6575753"/>
              <a:gd name="connsiteX106" fmla="*/ 11651778 w 12192571"/>
              <a:gd name="connsiteY106" fmla="*/ 1631466 h 6575753"/>
              <a:gd name="connsiteX107" fmla="*/ 10915112 w 12192571"/>
              <a:gd name="connsiteY107" fmla="*/ 2121179 h 6575753"/>
              <a:gd name="connsiteX108" fmla="*/ 10848910 w 12192571"/>
              <a:gd name="connsiteY108" fmla="*/ 2068828 h 6575753"/>
              <a:gd name="connsiteX109" fmla="*/ 10574638 w 12192571"/>
              <a:gd name="connsiteY109" fmla="*/ 2265654 h 6575753"/>
              <a:gd name="connsiteX110" fmla="*/ 10714601 w 12192571"/>
              <a:gd name="connsiteY110" fmla="*/ 2392085 h 6575753"/>
              <a:gd name="connsiteX111" fmla="*/ 8287320 w 12192571"/>
              <a:gd name="connsiteY111" fmla="*/ 1047470 h 6575753"/>
              <a:gd name="connsiteX112" fmla="*/ 8088652 w 12192571"/>
              <a:gd name="connsiteY112" fmla="*/ 1131334 h 6575753"/>
              <a:gd name="connsiteX113" fmla="*/ 8576078 w 12192571"/>
              <a:gd name="connsiteY113" fmla="*/ 1776004 h 6575753"/>
              <a:gd name="connsiteX114" fmla="*/ 8498313 w 12192571"/>
              <a:gd name="connsiteY114" fmla="*/ 1817555 h 6575753"/>
              <a:gd name="connsiteX115" fmla="*/ 8696219 w 12192571"/>
              <a:gd name="connsiteY115" fmla="*/ 2059425 h 6575753"/>
              <a:gd name="connsiteX116" fmla="*/ 8883705 w 12192571"/>
              <a:gd name="connsiteY116" fmla="*/ 1977277 h 6575753"/>
              <a:gd name="connsiteX117" fmla="*/ 8287320 w 12192571"/>
              <a:gd name="connsiteY117" fmla="*/ 1047470 h 6575753"/>
              <a:gd name="connsiteX118" fmla="*/ 597592 w 12192571"/>
              <a:gd name="connsiteY118" fmla="*/ 4516949 h 6575753"/>
              <a:gd name="connsiteX119" fmla="*/ 1470346 w 12192571"/>
              <a:gd name="connsiteY119" fmla="*/ 4182002 h 6575753"/>
              <a:gd name="connsiteX120" fmla="*/ 1417614 w 12192571"/>
              <a:gd name="connsiteY120" fmla="*/ 4096931 h 6575753"/>
              <a:gd name="connsiteX121" fmla="*/ 169951 w 12192571"/>
              <a:gd name="connsiteY121" fmla="*/ 4492044 h 6575753"/>
              <a:gd name="connsiteX122" fmla="*/ 317920 w 12192571"/>
              <a:gd name="connsiteY122" fmla="*/ 4731373 h 6575753"/>
              <a:gd name="connsiteX123" fmla="*/ 646386 w 12192571"/>
              <a:gd name="connsiteY123" fmla="*/ 4594777 h 6575753"/>
              <a:gd name="connsiteX124" fmla="*/ 597592 w 12192571"/>
              <a:gd name="connsiteY124" fmla="*/ 4516949 h 6575753"/>
              <a:gd name="connsiteX125" fmla="*/ 6172494 w 12192571"/>
              <a:gd name="connsiteY125" fmla="*/ 5165304 h 6575753"/>
              <a:gd name="connsiteX126" fmla="*/ 4985251 w 12192571"/>
              <a:gd name="connsiteY126" fmla="*/ 4665934 h 6575753"/>
              <a:gd name="connsiteX127" fmla="*/ 4911934 w 12192571"/>
              <a:gd name="connsiteY127" fmla="*/ 4766634 h 6575753"/>
              <a:gd name="connsiteX128" fmla="*/ 5750253 w 12192571"/>
              <a:gd name="connsiteY128" fmla="*/ 5143004 h 6575753"/>
              <a:gd name="connsiteX129" fmla="*/ 5690151 w 12192571"/>
              <a:gd name="connsiteY129" fmla="*/ 5225533 h 6575753"/>
              <a:gd name="connsiteX130" fmla="*/ 6012645 w 12192571"/>
              <a:gd name="connsiteY130" fmla="*/ 5376615 h 6575753"/>
              <a:gd name="connsiteX131" fmla="*/ 6172494 w 12192571"/>
              <a:gd name="connsiteY131" fmla="*/ 5165304 h 6575753"/>
              <a:gd name="connsiteX132" fmla="*/ 3245270 w 12192571"/>
              <a:gd name="connsiteY132" fmla="*/ 5443198 h 6575753"/>
              <a:gd name="connsiteX133" fmla="*/ 3065027 w 12192571"/>
              <a:gd name="connsiteY133" fmla="*/ 5806988 h 6575753"/>
              <a:gd name="connsiteX134" fmla="*/ 2911468 w 12192571"/>
              <a:gd name="connsiteY134" fmla="*/ 6116966 h 6575753"/>
              <a:gd name="connsiteX135" fmla="*/ 2871696 w 12192571"/>
              <a:gd name="connsiteY135" fmla="*/ 6134184 h 6575753"/>
              <a:gd name="connsiteX136" fmla="*/ 2790755 w 12192571"/>
              <a:gd name="connsiteY136" fmla="*/ 6109469 h 6575753"/>
              <a:gd name="connsiteX137" fmla="*/ 2645582 w 12192571"/>
              <a:gd name="connsiteY137" fmla="*/ 6375927 h 6575753"/>
              <a:gd name="connsiteX138" fmla="*/ 2973349 w 12192571"/>
              <a:gd name="connsiteY138" fmla="*/ 6462650 h 6575753"/>
              <a:gd name="connsiteX139" fmla="*/ 3357470 w 12192571"/>
              <a:gd name="connsiteY139" fmla="*/ 5472931 h 6575753"/>
              <a:gd name="connsiteX140" fmla="*/ 3245270 w 12192571"/>
              <a:gd name="connsiteY140" fmla="*/ 5443198 h 6575753"/>
              <a:gd name="connsiteX141" fmla="*/ 5096434 w 12192571"/>
              <a:gd name="connsiteY141" fmla="*/ 5817789 h 6575753"/>
              <a:gd name="connsiteX142" fmla="*/ 5361685 w 12192571"/>
              <a:gd name="connsiteY142" fmla="*/ 6026114 h 6575753"/>
              <a:gd name="connsiteX143" fmla="*/ 5595995 w 12192571"/>
              <a:gd name="connsiteY143" fmla="*/ 5830115 h 6575753"/>
              <a:gd name="connsiteX144" fmla="*/ 4552972 w 12192571"/>
              <a:gd name="connsiteY144" fmla="*/ 5167401 h 6575753"/>
              <a:gd name="connsiteX145" fmla="*/ 4469871 w 12192571"/>
              <a:gd name="connsiteY145" fmla="*/ 5239638 h 6575753"/>
              <a:gd name="connsiteX146" fmla="*/ 5177502 w 12192571"/>
              <a:gd name="connsiteY146" fmla="*/ 5751651 h 6575753"/>
              <a:gd name="connsiteX147" fmla="*/ 5096434 w 12192571"/>
              <a:gd name="connsiteY147" fmla="*/ 5817789 h 6575753"/>
              <a:gd name="connsiteX148" fmla="*/ 723896 w 12192571"/>
              <a:gd name="connsiteY148" fmla="*/ 5212382 h 6575753"/>
              <a:gd name="connsiteX149" fmla="*/ 918561 w 12192571"/>
              <a:gd name="connsiteY149" fmla="*/ 5385637 h 6575753"/>
              <a:gd name="connsiteX150" fmla="*/ 949248 w 12192571"/>
              <a:gd name="connsiteY150" fmla="*/ 5386526 h 6575753"/>
              <a:gd name="connsiteX151" fmla="*/ 977584 w 12192571"/>
              <a:gd name="connsiteY151" fmla="*/ 5367657 h 6575753"/>
              <a:gd name="connsiteX152" fmla="*/ 1770858 w 12192571"/>
              <a:gd name="connsiteY152" fmla="*/ 4829595 h 6575753"/>
              <a:gd name="connsiteX153" fmla="*/ 1942334 w 12192571"/>
              <a:gd name="connsiteY153" fmla="*/ 4712059 h 6575753"/>
              <a:gd name="connsiteX154" fmla="*/ 1850401 w 12192571"/>
              <a:gd name="connsiteY154" fmla="*/ 4631054 h 6575753"/>
              <a:gd name="connsiteX155" fmla="*/ 1097471 w 12192571"/>
              <a:gd name="connsiteY155" fmla="*/ 5100119 h 6575753"/>
              <a:gd name="connsiteX156" fmla="*/ 1023836 w 12192571"/>
              <a:gd name="connsiteY156" fmla="*/ 5034998 h 6575753"/>
              <a:gd name="connsiteX157" fmla="*/ 723896 w 12192571"/>
              <a:gd name="connsiteY157" fmla="*/ 5212382 h 6575753"/>
              <a:gd name="connsiteX158" fmla="*/ 9474816 w 12192571"/>
              <a:gd name="connsiteY158" fmla="*/ 1841697 h 6575753"/>
              <a:gd name="connsiteX159" fmla="*/ 9441335 w 12192571"/>
              <a:gd name="connsiteY159" fmla="*/ 805282 h 6575753"/>
              <a:gd name="connsiteX160" fmla="*/ 9179134 w 12192571"/>
              <a:gd name="connsiteY160" fmla="*/ 821991 h 6575753"/>
              <a:gd name="connsiteX161" fmla="*/ 9322909 w 12192571"/>
              <a:gd name="connsiteY161" fmla="*/ 1561898 h 6575753"/>
              <a:gd name="connsiteX162" fmla="*/ 9238219 w 12192571"/>
              <a:gd name="connsiteY162" fmla="*/ 1574350 h 6575753"/>
              <a:gd name="connsiteX163" fmla="*/ 9317128 w 12192571"/>
              <a:gd name="connsiteY163" fmla="*/ 1855293 h 6575753"/>
              <a:gd name="connsiteX164" fmla="*/ 9474816 w 12192571"/>
              <a:gd name="connsiteY164" fmla="*/ 1841697 h 6575753"/>
              <a:gd name="connsiteX165" fmla="*/ 1446013 w 12192571"/>
              <a:gd name="connsiteY165" fmla="*/ 5791423 h 6575753"/>
              <a:gd name="connsiteX166" fmla="*/ 1693411 w 12192571"/>
              <a:gd name="connsiteY166" fmla="*/ 5946444 h 6575753"/>
              <a:gd name="connsiteX167" fmla="*/ 2513179 w 12192571"/>
              <a:gd name="connsiteY167" fmla="*/ 5120259 h 6575753"/>
              <a:gd name="connsiteX168" fmla="*/ 2402822 w 12192571"/>
              <a:gd name="connsiteY168" fmla="*/ 5054375 h 6575753"/>
              <a:gd name="connsiteX169" fmla="*/ 1780642 w 12192571"/>
              <a:gd name="connsiteY169" fmla="*/ 5628524 h 6575753"/>
              <a:gd name="connsiteX170" fmla="*/ 1693411 w 12192571"/>
              <a:gd name="connsiteY170" fmla="*/ 5574076 h 6575753"/>
              <a:gd name="connsiteX171" fmla="*/ 1446013 w 12192571"/>
              <a:gd name="connsiteY171" fmla="*/ 5791423 h 6575753"/>
              <a:gd name="connsiteX172" fmla="*/ 8876144 w 12192571"/>
              <a:gd name="connsiteY172" fmla="*/ 1662852 h 6575753"/>
              <a:gd name="connsiteX173" fmla="*/ 8503777 w 12192571"/>
              <a:gd name="connsiteY173" fmla="*/ 970976 h 6575753"/>
              <a:gd name="connsiteX174" fmla="*/ 8307015 w 12192571"/>
              <a:gd name="connsiteY174" fmla="*/ 1040545 h 6575753"/>
              <a:gd name="connsiteX175" fmla="*/ 8904417 w 12192571"/>
              <a:gd name="connsiteY175" fmla="*/ 1971368 h 6575753"/>
              <a:gd name="connsiteX176" fmla="*/ 9100924 w 12192571"/>
              <a:gd name="connsiteY176" fmla="*/ 1905612 h 6575753"/>
              <a:gd name="connsiteX177" fmla="*/ 8973795 w 12192571"/>
              <a:gd name="connsiteY177" fmla="*/ 1637566 h 6575753"/>
              <a:gd name="connsiteX178" fmla="*/ 8876144 w 12192571"/>
              <a:gd name="connsiteY178" fmla="*/ 1662852 h 6575753"/>
              <a:gd name="connsiteX179" fmla="*/ 7003888 w 12192571"/>
              <a:gd name="connsiteY179" fmla="*/ 1839410 h 6575753"/>
              <a:gd name="connsiteX180" fmla="*/ 7750593 w 12192571"/>
              <a:gd name="connsiteY180" fmla="*/ 2322961 h 6575753"/>
              <a:gd name="connsiteX181" fmla="*/ 7682040 w 12192571"/>
              <a:gd name="connsiteY181" fmla="*/ 2377345 h 6575753"/>
              <a:gd name="connsiteX182" fmla="*/ 7980074 w 12192571"/>
              <a:gd name="connsiteY182" fmla="*/ 2561718 h 6575753"/>
              <a:gd name="connsiteX183" fmla="*/ 8129186 w 12192571"/>
              <a:gd name="connsiteY183" fmla="*/ 2427536 h 6575753"/>
              <a:gd name="connsiteX184" fmla="*/ 7134830 w 12192571"/>
              <a:gd name="connsiteY184" fmla="*/ 1725051 h 6575753"/>
              <a:gd name="connsiteX185" fmla="*/ 7003888 w 12192571"/>
              <a:gd name="connsiteY185" fmla="*/ 1839410 h 6575753"/>
              <a:gd name="connsiteX186" fmla="*/ 10233085 w 12192571"/>
              <a:gd name="connsiteY186" fmla="*/ 2035727 h 6575753"/>
              <a:gd name="connsiteX187" fmla="*/ 10389376 w 12192571"/>
              <a:gd name="connsiteY187" fmla="*/ 2128676 h 6575753"/>
              <a:gd name="connsiteX188" fmla="*/ 10634233 w 12192571"/>
              <a:gd name="connsiteY188" fmla="*/ 1910567 h 6575753"/>
              <a:gd name="connsiteX189" fmla="*/ 10567141 w 12192571"/>
              <a:gd name="connsiteY189" fmla="*/ 1863362 h 6575753"/>
              <a:gd name="connsiteX190" fmla="*/ 11172485 w 12192571"/>
              <a:gd name="connsiteY190" fmla="*/ 1279874 h 6575753"/>
              <a:gd name="connsiteX191" fmla="*/ 11084174 w 12192571"/>
              <a:gd name="connsiteY191" fmla="*/ 1227523 h 6575753"/>
              <a:gd name="connsiteX192" fmla="*/ 10991923 w 12192571"/>
              <a:gd name="connsiteY192" fmla="*/ 1180381 h 6575753"/>
              <a:gd name="connsiteX193" fmla="*/ 10233085 w 12192571"/>
              <a:gd name="connsiteY193" fmla="*/ 2035727 h 6575753"/>
              <a:gd name="connsiteX194" fmla="*/ 9463445 w 12192571"/>
              <a:gd name="connsiteY194" fmla="*/ 802169 h 6575753"/>
              <a:gd name="connsiteX195" fmla="*/ 9497307 w 12192571"/>
              <a:gd name="connsiteY195" fmla="*/ 1841570 h 6575753"/>
              <a:gd name="connsiteX196" fmla="*/ 9649914 w 12192571"/>
              <a:gd name="connsiteY196" fmla="*/ 1849575 h 6575753"/>
              <a:gd name="connsiteX197" fmla="*/ 9708555 w 12192571"/>
              <a:gd name="connsiteY197" fmla="*/ 1566980 h 6575753"/>
              <a:gd name="connsiteX198" fmla="*/ 9624692 w 12192571"/>
              <a:gd name="connsiteY198" fmla="*/ 1553575 h 6575753"/>
              <a:gd name="connsiteX199" fmla="*/ 9714972 w 12192571"/>
              <a:gd name="connsiteY199" fmla="*/ 813795 h 6575753"/>
              <a:gd name="connsiteX200" fmla="*/ 9463445 w 12192571"/>
              <a:gd name="connsiteY200" fmla="*/ 802169 h 6575753"/>
              <a:gd name="connsiteX201" fmla="*/ 10976040 w 12192571"/>
              <a:gd name="connsiteY201" fmla="*/ 1168374 h 6575753"/>
              <a:gd name="connsiteX202" fmla="*/ 10785441 w 12192571"/>
              <a:gd name="connsiteY202" fmla="*/ 1080063 h 6575753"/>
              <a:gd name="connsiteX203" fmla="*/ 10304241 w 12192571"/>
              <a:gd name="connsiteY203" fmla="*/ 1727465 h 6575753"/>
              <a:gd name="connsiteX204" fmla="*/ 10222030 w 12192571"/>
              <a:gd name="connsiteY204" fmla="*/ 1695508 h 6575753"/>
              <a:gd name="connsiteX205" fmla="*/ 10052587 w 12192571"/>
              <a:gd name="connsiteY205" fmla="*/ 1951483 h 6575753"/>
              <a:gd name="connsiteX206" fmla="*/ 10215104 w 12192571"/>
              <a:gd name="connsiteY206" fmla="*/ 2026325 h 6575753"/>
              <a:gd name="connsiteX207" fmla="*/ 10976040 w 12192571"/>
              <a:gd name="connsiteY207" fmla="*/ 1168374 h 6575753"/>
              <a:gd name="connsiteX208" fmla="*/ 6854077 w 12192571"/>
              <a:gd name="connsiteY208" fmla="*/ 3409313 h 6575753"/>
              <a:gd name="connsiteX209" fmla="*/ 5986469 w 12192571"/>
              <a:gd name="connsiteY209" fmla="*/ 3072397 h 6575753"/>
              <a:gd name="connsiteX210" fmla="*/ 5913660 w 12192571"/>
              <a:gd name="connsiteY210" fmla="*/ 3186756 h 6575753"/>
              <a:gd name="connsiteX211" fmla="*/ 7124030 w 12192571"/>
              <a:gd name="connsiteY211" fmla="*/ 3647880 h 6575753"/>
              <a:gd name="connsiteX212" fmla="*/ 7242900 w 12192571"/>
              <a:gd name="connsiteY212" fmla="*/ 3466683 h 6575753"/>
              <a:gd name="connsiteX213" fmla="*/ 6910241 w 12192571"/>
              <a:gd name="connsiteY213" fmla="*/ 3335170 h 6575753"/>
              <a:gd name="connsiteX214" fmla="*/ 6854077 w 12192571"/>
              <a:gd name="connsiteY214" fmla="*/ 3409313 h 6575753"/>
              <a:gd name="connsiteX215" fmla="*/ 5509526 w 12192571"/>
              <a:gd name="connsiteY215" fmla="*/ 3834413 h 6575753"/>
              <a:gd name="connsiteX216" fmla="*/ 6739654 w 12192571"/>
              <a:gd name="connsiteY216" fmla="*/ 4264151 h 6575753"/>
              <a:gd name="connsiteX217" fmla="*/ 6849566 w 12192571"/>
              <a:gd name="connsiteY217" fmla="*/ 4083844 h 6575753"/>
              <a:gd name="connsiteX218" fmla="*/ 6510236 w 12192571"/>
              <a:gd name="connsiteY218" fmla="*/ 3958112 h 6575753"/>
              <a:gd name="connsiteX219" fmla="*/ 6458139 w 12192571"/>
              <a:gd name="connsiteY219" fmla="*/ 4030857 h 6575753"/>
              <a:gd name="connsiteX220" fmla="*/ 6419003 w 12192571"/>
              <a:gd name="connsiteY220" fmla="*/ 4018468 h 6575753"/>
              <a:gd name="connsiteX221" fmla="*/ 5774967 w 12192571"/>
              <a:gd name="connsiteY221" fmla="*/ 3788161 h 6575753"/>
              <a:gd name="connsiteX222" fmla="*/ 5609273 w 12192571"/>
              <a:gd name="connsiteY222" fmla="*/ 3729265 h 6575753"/>
              <a:gd name="connsiteX223" fmla="*/ 5566642 w 12192571"/>
              <a:gd name="connsiteY223" fmla="*/ 3737906 h 6575753"/>
              <a:gd name="connsiteX224" fmla="*/ 5509526 w 12192571"/>
              <a:gd name="connsiteY224" fmla="*/ 3834413 h 6575753"/>
              <a:gd name="connsiteX225" fmla="*/ 7149633 w 12192571"/>
              <a:gd name="connsiteY225" fmla="*/ 1712789 h 6575753"/>
              <a:gd name="connsiteX226" fmla="*/ 8143736 w 12192571"/>
              <a:gd name="connsiteY226" fmla="*/ 2415084 h 6575753"/>
              <a:gd name="connsiteX227" fmla="*/ 8300598 w 12192571"/>
              <a:gd name="connsiteY227" fmla="*/ 2293862 h 6575753"/>
              <a:gd name="connsiteX228" fmla="*/ 8045513 w 12192571"/>
              <a:gd name="connsiteY228" fmla="*/ 2083504 h 6575753"/>
              <a:gd name="connsiteX229" fmla="*/ 7968194 w 12192571"/>
              <a:gd name="connsiteY229" fmla="*/ 2137698 h 6575753"/>
              <a:gd name="connsiteX230" fmla="*/ 7282925 w 12192571"/>
              <a:gd name="connsiteY230" fmla="*/ 1606816 h 6575753"/>
              <a:gd name="connsiteX231" fmla="*/ 7149633 w 12192571"/>
              <a:gd name="connsiteY231" fmla="*/ 1712789 h 6575753"/>
              <a:gd name="connsiteX232" fmla="*/ 11810738 w 12192571"/>
              <a:gd name="connsiteY232" fmla="*/ 1777148 h 6575753"/>
              <a:gd name="connsiteX233" fmla="*/ 10727753 w 12192571"/>
              <a:gd name="connsiteY233" fmla="*/ 2405363 h 6575753"/>
              <a:gd name="connsiteX234" fmla="*/ 10845734 w 12192571"/>
              <a:gd name="connsiteY234" fmla="*/ 2537830 h 6575753"/>
              <a:gd name="connsiteX235" fmla="*/ 11162700 w 12192571"/>
              <a:gd name="connsiteY235" fmla="*/ 2387955 h 6575753"/>
              <a:gd name="connsiteX236" fmla="*/ 11113717 w 12192571"/>
              <a:gd name="connsiteY236" fmla="*/ 2319022 h 6575753"/>
              <a:gd name="connsiteX237" fmla="*/ 11921158 w 12192571"/>
              <a:gd name="connsiteY237" fmla="*/ 1906374 h 6575753"/>
              <a:gd name="connsiteX238" fmla="*/ 11852034 w 12192571"/>
              <a:gd name="connsiteY238" fmla="*/ 1828355 h 6575753"/>
              <a:gd name="connsiteX239" fmla="*/ 11810738 w 12192571"/>
              <a:gd name="connsiteY239" fmla="*/ 1777148 h 6575753"/>
              <a:gd name="connsiteX240" fmla="*/ 6537682 w 12192571"/>
              <a:gd name="connsiteY240" fmla="*/ 2325121 h 6575753"/>
              <a:gd name="connsiteX241" fmla="*/ 7674543 w 12192571"/>
              <a:gd name="connsiteY241" fmla="*/ 2886944 h 6575753"/>
              <a:gd name="connsiteX242" fmla="*/ 7804977 w 12192571"/>
              <a:gd name="connsiteY242" fmla="*/ 2741199 h 6575753"/>
              <a:gd name="connsiteX243" fmla="*/ 7769462 w 12192571"/>
              <a:gd name="connsiteY243" fmla="*/ 2719534 h 6575753"/>
              <a:gd name="connsiteX244" fmla="*/ 7563487 w 12192571"/>
              <a:gd name="connsiteY244" fmla="*/ 2607017 h 6575753"/>
              <a:gd name="connsiteX245" fmla="*/ 7448811 w 12192571"/>
              <a:gd name="connsiteY245" fmla="*/ 2624679 h 6575753"/>
              <a:gd name="connsiteX246" fmla="*/ 7435468 w 12192571"/>
              <a:gd name="connsiteY246" fmla="*/ 2629508 h 6575753"/>
              <a:gd name="connsiteX247" fmla="*/ 6636921 w 12192571"/>
              <a:gd name="connsiteY247" fmla="*/ 2210507 h 6575753"/>
              <a:gd name="connsiteX248" fmla="*/ 6537682 w 12192571"/>
              <a:gd name="connsiteY248" fmla="*/ 2325121 h 6575753"/>
              <a:gd name="connsiteX249" fmla="*/ 10951644 w 12192571"/>
              <a:gd name="connsiteY249" fmla="*/ 2684527 h 6575753"/>
              <a:gd name="connsiteX250" fmla="*/ 12157184 w 12192571"/>
              <a:gd name="connsiteY250" fmla="*/ 2234777 h 6575753"/>
              <a:gd name="connsiteX251" fmla="*/ 12073829 w 12192571"/>
              <a:gd name="connsiteY251" fmla="*/ 2097799 h 6575753"/>
              <a:gd name="connsiteX252" fmla="*/ 11228393 w 12192571"/>
              <a:gd name="connsiteY252" fmla="*/ 2463178 h 6575753"/>
              <a:gd name="connsiteX253" fmla="*/ 11201011 w 12192571"/>
              <a:gd name="connsiteY253" fmla="*/ 2431412 h 6575753"/>
              <a:gd name="connsiteX254" fmla="*/ 11174517 w 12192571"/>
              <a:gd name="connsiteY254" fmla="*/ 2402313 h 6575753"/>
              <a:gd name="connsiteX255" fmla="*/ 10857678 w 12192571"/>
              <a:gd name="connsiteY255" fmla="*/ 2551997 h 6575753"/>
              <a:gd name="connsiteX256" fmla="*/ 10951644 w 12192571"/>
              <a:gd name="connsiteY256" fmla="*/ 2684527 h 6575753"/>
              <a:gd name="connsiteX257" fmla="*/ 4658818 w 12192571"/>
              <a:gd name="connsiteY257" fmla="*/ 6404453 h 6575753"/>
              <a:gd name="connsiteX258" fmla="*/ 5030614 w 12192571"/>
              <a:gd name="connsiteY258" fmla="*/ 6236408 h 6575753"/>
              <a:gd name="connsiteX259" fmla="*/ 4812187 w 12192571"/>
              <a:gd name="connsiteY259" fmla="*/ 6003814 h 6575753"/>
              <a:gd name="connsiteX260" fmla="*/ 4698209 w 12192571"/>
              <a:gd name="connsiteY260" fmla="*/ 6058579 h 6575753"/>
              <a:gd name="connsiteX261" fmla="*/ 4679212 w 12192571"/>
              <a:gd name="connsiteY261" fmla="*/ 6035708 h 6575753"/>
              <a:gd name="connsiteX262" fmla="*/ 4441408 w 12192571"/>
              <a:gd name="connsiteY262" fmla="*/ 5744218 h 6575753"/>
              <a:gd name="connsiteX263" fmla="*/ 4200173 w 12192571"/>
              <a:gd name="connsiteY263" fmla="*/ 5449297 h 6575753"/>
              <a:gd name="connsiteX264" fmla="*/ 4158813 w 12192571"/>
              <a:gd name="connsiteY264" fmla="*/ 5438115 h 6575753"/>
              <a:gd name="connsiteX265" fmla="*/ 4224316 w 12192571"/>
              <a:gd name="connsiteY265" fmla="*/ 5531636 h 6575753"/>
              <a:gd name="connsiteX266" fmla="*/ 4606403 w 12192571"/>
              <a:gd name="connsiteY266" fmla="*/ 6062900 h 6575753"/>
              <a:gd name="connsiteX267" fmla="*/ 4621334 w 12192571"/>
              <a:gd name="connsiteY267" fmla="*/ 6093015 h 6575753"/>
              <a:gd name="connsiteX268" fmla="*/ 4503226 w 12192571"/>
              <a:gd name="connsiteY268" fmla="*/ 6142634 h 6575753"/>
              <a:gd name="connsiteX269" fmla="*/ 4658818 w 12192571"/>
              <a:gd name="connsiteY269" fmla="*/ 6404453 h 6575753"/>
              <a:gd name="connsiteX270" fmla="*/ 5050119 w 12192571"/>
              <a:gd name="connsiteY270" fmla="*/ 6227196 h 6575753"/>
              <a:gd name="connsiteX271" fmla="*/ 5343324 w 12192571"/>
              <a:gd name="connsiteY271" fmla="*/ 6035898 h 6575753"/>
              <a:gd name="connsiteX272" fmla="*/ 5081123 w 12192571"/>
              <a:gd name="connsiteY272" fmla="*/ 5829924 h 6575753"/>
              <a:gd name="connsiteX273" fmla="*/ 4986141 w 12192571"/>
              <a:gd name="connsiteY273" fmla="*/ 5893711 h 6575753"/>
              <a:gd name="connsiteX274" fmla="*/ 4962252 w 12192571"/>
              <a:gd name="connsiteY274" fmla="*/ 5877192 h 6575753"/>
              <a:gd name="connsiteX275" fmla="*/ 4597001 w 12192571"/>
              <a:gd name="connsiteY275" fmla="*/ 5559845 h 6575753"/>
              <a:gd name="connsiteX276" fmla="*/ 4364978 w 12192571"/>
              <a:gd name="connsiteY276" fmla="*/ 5357619 h 6575753"/>
              <a:gd name="connsiteX277" fmla="*/ 4315739 w 12192571"/>
              <a:gd name="connsiteY277" fmla="*/ 5358572 h 6575753"/>
              <a:gd name="connsiteX278" fmla="*/ 4924069 w 12192571"/>
              <a:gd name="connsiteY278" fmla="*/ 5934372 h 6575753"/>
              <a:gd name="connsiteX279" fmla="*/ 4829595 w 12192571"/>
              <a:gd name="connsiteY279" fmla="*/ 5994284 h 6575753"/>
              <a:gd name="connsiteX280" fmla="*/ 5050119 w 12192571"/>
              <a:gd name="connsiteY280" fmla="*/ 6227196 h 6575753"/>
              <a:gd name="connsiteX281" fmla="*/ 3685682 w 12192571"/>
              <a:gd name="connsiteY281" fmla="*/ 5523631 h 6575753"/>
              <a:gd name="connsiteX282" fmla="*/ 3673737 w 12192571"/>
              <a:gd name="connsiteY282" fmla="*/ 5517849 h 6575753"/>
              <a:gd name="connsiteX283" fmla="*/ 3660078 w 12192571"/>
              <a:gd name="connsiteY283" fmla="*/ 5541801 h 6575753"/>
              <a:gd name="connsiteX284" fmla="*/ 3643242 w 12192571"/>
              <a:gd name="connsiteY284" fmla="*/ 5682527 h 6575753"/>
              <a:gd name="connsiteX285" fmla="*/ 3597498 w 12192571"/>
              <a:gd name="connsiteY285" fmla="*/ 6105594 h 6575753"/>
              <a:gd name="connsiteX286" fmla="*/ 3575452 w 12192571"/>
              <a:gd name="connsiteY286" fmla="*/ 6262457 h 6575753"/>
              <a:gd name="connsiteX287" fmla="*/ 3443112 w 12192571"/>
              <a:gd name="connsiteY287" fmla="*/ 6253118 h 6575753"/>
              <a:gd name="connsiteX288" fmla="*/ 3386631 w 12192571"/>
              <a:gd name="connsiteY288" fmla="*/ 6537047 h 6575753"/>
              <a:gd name="connsiteX289" fmla="*/ 3792608 w 12192571"/>
              <a:gd name="connsiteY289" fmla="*/ 6555662 h 6575753"/>
              <a:gd name="connsiteX290" fmla="*/ 3777042 w 12192571"/>
              <a:gd name="connsiteY290" fmla="*/ 6264681 h 6575753"/>
              <a:gd name="connsiteX291" fmla="*/ 3645465 w 12192571"/>
              <a:gd name="connsiteY291" fmla="*/ 6264681 h 6575753"/>
              <a:gd name="connsiteX292" fmla="*/ 3685682 w 12192571"/>
              <a:gd name="connsiteY292" fmla="*/ 5523631 h 6575753"/>
              <a:gd name="connsiteX293" fmla="*/ 2297103 w 12192571"/>
              <a:gd name="connsiteY293" fmla="*/ 6251021 h 6575753"/>
              <a:gd name="connsiteX294" fmla="*/ 2476457 w 12192571"/>
              <a:gd name="connsiteY294" fmla="*/ 5993903 h 6575753"/>
              <a:gd name="connsiteX295" fmla="*/ 2370674 w 12192571"/>
              <a:gd name="connsiteY295" fmla="*/ 5945300 h 6575753"/>
              <a:gd name="connsiteX296" fmla="*/ 2859243 w 12192571"/>
              <a:gd name="connsiteY296" fmla="*/ 5298660 h 6575753"/>
              <a:gd name="connsiteX297" fmla="*/ 2815660 w 12192571"/>
              <a:gd name="connsiteY297" fmla="*/ 5281506 h 6575753"/>
              <a:gd name="connsiteX298" fmla="*/ 2307077 w 12192571"/>
              <a:gd name="connsiteY298" fmla="*/ 5917091 h 6575753"/>
              <a:gd name="connsiteX299" fmla="*/ 2209681 w 12192571"/>
              <a:gd name="connsiteY299" fmla="*/ 5871792 h 6575753"/>
              <a:gd name="connsiteX300" fmla="*/ 2002309 w 12192571"/>
              <a:gd name="connsiteY300" fmla="*/ 6116776 h 6575753"/>
              <a:gd name="connsiteX301" fmla="*/ 2297103 w 12192571"/>
              <a:gd name="connsiteY301" fmla="*/ 6251021 h 6575753"/>
              <a:gd name="connsiteX302" fmla="*/ 500260 w 12192571"/>
              <a:gd name="connsiteY302" fmla="*/ 4976357 h 6575753"/>
              <a:gd name="connsiteX303" fmla="*/ 660998 w 12192571"/>
              <a:gd name="connsiteY303" fmla="*/ 4894399 h 6575753"/>
              <a:gd name="connsiteX304" fmla="*/ 815511 w 12192571"/>
              <a:gd name="connsiteY304" fmla="*/ 4812950 h 6575753"/>
              <a:gd name="connsiteX305" fmla="*/ 762524 w 12192571"/>
              <a:gd name="connsiteY305" fmla="*/ 4741221 h 6575753"/>
              <a:gd name="connsiteX306" fmla="*/ 1584261 w 12192571"/>
              <a:gd name="connsiteY306" fmla="*/ 4348396 h 6575753"/>
              <a:gd name="connsiteX307" fmla="*/ 1563613 w 12192571"/>
              <a:gd name="connsiteY307" fmla="*/ 4314469 h 6575753"/>
              <a:gd name="connsiteX308" fmla="*/ 723324 w 12192571"/>
              <a:gd name="connsiteY308" fmla="*/ 4693317 h 6575753"/>
              <a:gd name="connsiteX309" fmla="*/ 656615 w 12192571"/>
              <a:gd name="connsiteY309" fmla="*/ 4609390 h 6575753"/>
              <a:gd name="connsiteX310" fmla="*/ 323002 w 12192571"/>
              <a:gd name="connsiteY310" fmla="*/ 4748781 h 6575753"/>
              <a:gd name="connsiteX311" fmla="*/ 500260 w 12192571"/>
              <a:gd name="connsiteY311" fmla="*/ 4976357 h 6575753"/>
              <a:gd name="connsiteX312" fmla="*/ 5618613 w 12192571"/>
              <a:gd name="connsiteY312" fmla="*/ 5309080 h 6575753"/>
              <a:gd name="connsiteX313" fmla="*/ 4798845 w 12192571"/>
              <a:gd name="connsiteY313" fmla="*/ 4908249 h 6575753"/>
              <a:gd name="connsiteX314" fmla="*/ 4770001 w 12192571"/>
              <a:gd name="connsiteY314" fmla="*/ 4942748 h 6575753"/>
              <a:gd name="connsiteX315" fmla="*/ 5579413 w 12192571"/>
              <a:gd name="connsiteY315" fmla="*/ 5355141 h 6575753"/>
              <a:gd name="connsiteX316" fmla="*/ 5512830 w 12192571"/>
              <a:gd name="connsiteY316" fmla="*/ 5436209 h 6575753"/>
              <a:gd name="connsiteX317" fmla="*/ 5818361 w 12192571"/>
              <a:gd name="connsiteY317" fmla="*/ 5600633 h 6575753"/>
              <a:gd name="connsiteX318" fmla="*/ 5998286 w 12192571"/>
              <a:gd name="connsiteY318" fmla="*/ 5389512 h 6575753"/>
              <a:gd name="connsiteX319" fmla="*/ 5678969 w 12192571"/>
              <a:gd name="connsiteY319" fmla="*/ 5240210 h 6575753"/>
              <a:gd name="connsiteX320" fmla="*/ 5618613 w 12192571"/>
              <a:gd name="connsiteY320" fmla="*/ 5309080 h 6575753"/>
              <a:gd name="connsiteX321" fmla="*/ 5170577 w 12192571"/>
              <a:gd name="connsiteY321" fmla="*/ 4388930 h 6575753"/>
              <a:gd name="connsiteX322" fmla="*/ 6044856 w 12192571"/>
              <a:gd name="connsiteY322" fmla="*/ 4719048 h 6575753"/>
              <a:gd name="connsiteX323" fmla="*/ 5999112 w 12192571"/>
              <a:gd name="connsiteY323" fmla="*/ 4794207 h 6575753"/>
              <a:gd name="connsiteX324" fmla="*/ 6336346 w 12192571"/>
              <a:gd name="connsiteY324" fmla="*/ 4924577 h 6575753"/>
              <a:gd name="connsiteX325" fmla="*/ 6468685 w 12192571"/>
              <a:gd name="connsiteY325" fmla="*/ 4715808 h 6575753"/>
              <a:gd name="connsiteX326" fmla="*/ 6127703 w 12192571"/>
              <a:gd name="connsiteY326" fmla="*/ 4592236 h 6575753"/>
              <a:gd name="connsiteX327" fmla="*/ 6073382 w 12192571"/>
              <a:gd name="connsiteY327" fmla="*/ 4671080 h 6575753"/>
              <a:gd name="connsiteX328" fmla="*/ 5202280 w 12192571"/>
              <a:gd name="connsiteY328" fmla="*/ 4348840 h 6575753"/>
              <a:gd name="connsiteX329" fmla="*/ 5170577 w 12192571"/>
              <a:gd name="connsiteY329" fmla="*/ 4388930 h 6575753"/>
              <a:gd name="connsiteX330" fmla="*/ 940544 w 12192571"/>
              <a:gd name="connsiteY330" fmla="*/ 4944146 h 6575753"/>
              <a:gd name="connsiteX331" fmla="*/ 1721937 w 12192571"/>
              <a:gd name="connsiteY331" fmla="*/ 4504814 h 6575753"/>
              <a:gd name="connsiteX332" fmla="*/ 1698748 w 12192571"/>
              <a:gd name="connsiteY332" fmla="*/ 4478448 h 6575753"/>
              <a:gd name="connsiteX333" fmla="*/ 903186 w 12192571"/>
              <a:gd name="connsiteY333" fmla="*/ 4906724 h 6575753"/>
              <a:gd name="connsiteX334" fmla="*/ 830886 w 12192571"/>
              <a:gd name="connsiteY334" fmla="*/ 4828579 h 6575753"/>
              <a:gd name="connsiteX335" fmla="*/ 512077 w 12192571"/>
              <a:gd name="connsiteY335" fmla="*/ 4990842 h 6575753"/>
              <a:gd name="connsiteX336" fmla="*/ 710872 w 12192571"/>
              <a:gd name="connsiteY336" fmla="*/ 5199421 h 6575753"/>
              <a:gd name="connsiteX337" fmla="*/ 1009350 w 12192571"/>
              <a:gd name="connsiteY337" fmla="*/ 5021656 h 6575753"/>
              <a:gd name="connsiteX338" fmla="*/ 940544 w 12192571"/>
              <a:gd name="connsiteY338" fmla="*/ 4944146 h 6575753"/>
              <a:gd name="connsiteX339" fmla="*/ 2655556 w 12192571"/>
              <a:gd name="connsiteY339" fmla="*/ 6061502 h 6575753"/>
              <a:gd name="connsiteX340" fmla="*/ 3068585 w 12192571"/>
              <a:gd name="connsiteY340" fmla="*/ 5386082 h 6575753"/>
              <a:gd name="connsiteX341" fmla="*/ 3033769 w 12192571"/>
              <a:gd name="connsiteY341" fmla="*/ 5373820 h 6575753"/>
              <a:gd name="connsiteX342" fmla="*/ 2599838 w 12192571"/>
              <a:gd name="connsiteY342" fmla="*/ 6040854 h 6575753"/>
              <a:gd name="connsiteX343" fmla="*/ 2495516 w 12192571"/>
              <a:gd name="connsiteY343" fmla="*/ 6002416 h 6575753"/>
              <a:gd name="connsiteX344" fmla="*/ 2321309 w 12192571"/>
              <a:gd name="connsiteY344" fmla="*/ 6258518 h 6575753"/>
              <a:gd name="connsiteX345" fmla="*/ 2623726 w 12192571"/>
              <a:gd name="connsiteY345" fmla="*/ 6366080 h 6575753"/>
              <a:gd name="connsiteX346" fmla="*/ 2768582 w 12192571"/>
              <a:gd name="connsiteY346" fmla="*/ 6102862 h 6575753"/>
              <a:gd name="connsiteX347" fmla="*/ 2655556 w 12192571"/>
              <a:gd name="connsiteY347" fmla="*/ 6061502 h 6575753"/>
              <a:gd name="connsiteX348" fmla="*/ 1587184 w 12192571"/>
              <a:gd name="connsiteY348" fmla="*/ 5499552 h 6575753"/>
              <a:gd name="connsiteX349" fmla="*/ 2240050 w 12192571"/>
              <a:gd name="connsiteY349" fmla="*/ 4950054 h 6575753"/>
              <a:gd name="connsiteX350" fmla="*/ 2186555 w 12192571"/>
              <a:gd name="connsiteY350" fmla="*/ 4945353 h 6575753"/>
              <a:gd name="connsiteX351" fmla="*/ 1796335 w 12192571"/>
              <a:gd name="connsiteY351" fmla="*/ 5263780 h 6575753"/>
              <a:gd name="connsiteX352" fmla="*/ 1543791 w 12192571"/>
              <a:gd name="connsiteY352" fmla="*/ 5467849 h 6575753"/>
              <a:gd name="connsiteX353" fmla="*/ 1452621 w 12192571"/>
              <a:gd name="connsiteY353" fmla="*/ 5403172 h 6575753"/>
              <a:gd name="connsiteX354" fmla="*/ 1186671 w 12192571"/>
              <a:gd name="connsiteY354" fmla="*/ 5608511 h 6575753"/>
              <a:gd name="connsiteX355" fmla="*/ 1411832 w 12192571"/>
              <a:gd name="connsiteY355" fmla="*/ 5768424 h 6575753"/>
              <a:gd name="connsiteX356" fmla="*/ 1454209 w 12192571"/>
              <a:gd name="connsiteY356" fmla="*/ 5759021 h 6575753"/>
              <a:gd name="connsiteX357" fmla="*/ 1582228 w 12192571"/>
              <a:gd name="connsiteY357" fmla="*/ 5645678 h 6575753"/>
              <a:gd name="connsiteX358" fmla="*/ 1676448 w 12192571"/>
              <a:gd name="connsiteY358" fmla="*/ 5561878 h 6575753"/>
              <a:gd name="connsiteX359" fmla="*/ 1587184 w 12192571"/>
              <a:gd name="connsiteY359" fmla="*/ 5499552 h 6575753"/>
              <a:gd name="connsiteX360" fmla="*/ 7492648 w 12192571"/>
              <a:gd name="connsiteY360" fmla="*/ 1459292 h 6575753"/>
              <a:gd name="connsiteX361" fmla="*/ 8131981 w 12192571"/>
              <a:gd name="connsiteY361" fmla="*/ 2021496 h 6575753"/>
              <a:gd name="connsiteX362" fmla="*/ 8060825 w 12192571"/>
              <a:gd name="connsiteY362" fmla="*/ 2071687 h 6575753"/>
              <a:gd name="connsiteX363" fmla="*/ 8317308 w 12192571"/>
              <a:gd name="connsiteY363" fmla="*/ 2282299 h 6575753"/>
              <a:gd name="connsiteX364" fmla="*/ 8480714 w 12192571"/>
              <a:gd name="connsiteY364" fmla="*/ 2174801 h 6575753"/>
              <a:gd name="connsiteX365" fmla="*/ 8255109 w 12192571"/>
              <a:gd name="connsiteY365" fmla="*/ 1944621 h 6575753"/>
              <a:gd name="connsiteX366" fmla="*/ 8175819 w 12192571"/>
              <a:gd name="connsiteY366" fmla="*/ 1991254 h 6575753"/>
              <a:gd name="connsiteX367" fmla="*/ 7554911 w 12192571"/>
              <a:gd name="connsiteY367" fmla="*/ 1417932 h 6575753"/>
              <a:gd name="connsiteX368" fmla="*/ 7492648 w 12192571"/>
              <a:gd name="connsiteY368" fmla="*/ 1459292 h 6575753"/>
              <a:gd name="connsiteX369" fmla="*/ 6478025 w 12192571"/>
              <a:gd name="connsiteY369" fmla="*/ 4700623 h 6575753"/>
              <a:gd name="connsiteX370" fmla="*/ 6596069 w 12192571"/>
              <a:gd name="connsiteY370" fmla="*/ 4502146 h 6575753"/>
              <a:gd name="connsiteX371" fmla="*/ 6255024 w 12192571"/>
              <a:gd name="connsiteY371" fmla="*/ 4383148 h 6575753"/>
              <a:gd name="connsiteX372" fmla="*/ 6203816 w 12192571"/>
              <a:gd name="connsiteY372" fmla="*/ 4460595 h 6575753"/>
              <a:gd name="connsiteX373" fmla="*/ 6183041 w 12192571"/>
              <a:gd name="connsiteY373" fmla="*/ 4454877 h 6575753"/>
              <a:gd name="connsiteX374" fmla="*/ 5634941 w 12192571"/>
              <a:gd name="connsiteY374" fmla="*/ 4261482 h 6575753"/>
              <a:gd name="connsiteX375" fmla="*/ 5353997 w 12192571"/>
              <a:gd name="connsiteY375" fmla="*/ 4162180 h 6575753"/>
              <a:gd name="connsiteX376" fmla="*/ 5305776 w 12192571"/>
              <a:gd name="connsiteY376" fmla="*/ 4188419 h 6575753"/>
              <a:gd name="connsiteX377" fmla="*/ 6179483 w 12192571"/>
              <a:gd name="connsiteY377" fmla="*/ 4501129 h 6575753"/>
              <a:gd name="connsiteX378" fmla="*/ 6136471 w 12192571"/>
              <a:gd name="connsiteY378" fmla="*/ 4576480 h 6575753"/>
              <a:gd name="connsiteX379" fmla="*/ 6478025 w 12192571"/>
              <a:gd name="connsiteY379" fmla="*/ 4700623 h 6575753"/>
              <a:gd name="connsiteX380" fmla="*/ 7510882 w 12192571"/>
              <a:gd name="connsiteY380" fmla="*/ 3091584 h 6575753"/>
              <a:gd name="connsiteX381" fmla="*/ 7186863 w 12192571"/>
              <a:gd name="connsiteY381" fmla="*/ 2946347 h 6575753"/>
              <a:gd name="connsiteX382" fmla="*/ 7127651 w 12192571"/>
              <a:gd name="connsiteY382" fmla="*/ 3017504 h 6575753"/>
              <a:gd name="connsiteX383" fmla="*/ 6283423 w 12192571"/>
              <a:gd name="connsiteY383" fmla="*/ 2649394 h 6575753"/>
              <a:gd name="connsiteX384" fmla="*/ 6255913 w 12192571"/>
              <a:gd name="connsiteY384" fmla="*/ 2689546 h 6575753"/>
              <a:gd name="connsiteX385" fmla="*/ 7101030 w 12192571"/>
              <a:gd name="connsiteY385" fmla="*/ 3052511 h 6575753"/>
              <a:gd name="connsiteX386" fmla="*/ 7051093 w 12192571"/>
              <a:gd name="connsiteY386" fmla="*/ 3131419 h 6575753"/>
              <a:gd name="connsiteX387" fmla="*/ 7380766 w 12192571"/>
              <a:gd name="connsiteY387" fmla="*/ 3268841 h 6575753"/>
              <a:gd name="connsiteX388" fmla="*/ 7510882 w 12192571"/>
              <a:gd name="connsiteY388" fmla="*/ 3091584 h 6575753"/>
              <a:gd name="connsiteX389" fmla="*/ 5691866 w 12192571"/>
              <a:gd name="connsiteY389" fmla="*/ 3545210 h 6575753"/>
              <a:gd name="connsiteX390" fmla="*/ 6560491 w 12192571"/>
              <a:gd name="connsiteY390" fmla="*/ 3868085 h 6575753"/>
              <a:gd name="connsiteX391" fmla="*/ 6520592 w 12192571"/>
              <a:gd name="connsiteY391" fmla="*/ 3943499 h 6575753"/>
              <a:gd name="connsiteX392" fmla="*/ 6860304 w 12192571"/>
              <a:gd name="connsiteY392" fmla="*/ 4068786 h 6575753"/>
              <a:gd name="connsiteX393" fmla="*/ 6975934 w 12192571"/>
              <a:gd name="connsiteY393" fmla="*/ 3878505 h 6575753"/>
              <a:gd name="connsiteX394" fmla="*/ 6639145 w 12192571"/>
              <a:gd name="connsiteY394" fmla="*/ 3753154 h 6575753"/>
              <a:gd name="connsiteX395" fmla="*/ 6585587 w 12192571"/>
              <a:gd name="connsiteY395" fmla="*/ 3829457 h 6575753"/>
              <a:gd name="connsiteX396" fmla="*/ 6471417 w 12192571"/>
              <a:gd name="connsiteY396" fmla="*/ 3788097 h 6575753"/>
              <a:gd name="connsiteX397" fmla="*/ 5743519 w 12192571"/>
              <a:gd name="connsiteY397" fmla="*/ 3518145 h 6575753"/>
              <a:gd name="connsiteX398" fmla="*/ 5691866 w 12192571"/>
              <a:gd name="connsiteY398" fmla="*/ 3545210 h 6575753"/>
              <a:gd name="connsiteX399" fmla="*/ 10422921 w 12192571"/>
              <a:gd name="connsiteY399" fmla="*/ 944356 h 6575753"/>
              <a:gd name="connsiteX400" fmla="*/ 10065421 w 12192571"/>
              <a:gd name="connsiteY400" fmla="*/ 1636930 h 6575753"/>
              <a:gd name="connsiteX401" fmla="*/ 9970248 w 12192571"/>
              <a:gd name="connsiteY401" fmla="*/ 1615011 h 6575753"/>
              <a:gd name="connsiteX402" fmla="*/ 9855316 w 12192571"/>
              <a:gd name="connsiteY402" fmla="*/ 1886806 h 6575753"/>
              <a:gd name="connsiteX403" fmla="*/ 10032383 w 12192571"/>
              <a:gd name="connsiteY403" fmla="*/ 1943477 h 6575753"/>
              <a:gd name="connsiteX404" fmla="*/ 10202144 w 12192571"/>
              <a:gd name="connsiteY404" fmla="*/ 1688392 h 6575753"/>
              <a:gd name="connsiteX405" fmla="*/ 10115294 w 12192571"/>
              <a:gd name="connsiteY405" fmla="*/ 1653385 h 6575753"/>
              <a:gd name="connsiteX406" fmla="*/ 10508818 w 12192571"/>
              <a:gd name="connsiteY406" fmla="*/ 972056 h 6575753"/>
              <a:gd name="connsiteX407" fmla="*/ 10422921 w 12192571"/>
              <a:gd name="connsiteY407" fmla="*/ 944356 h 6575753"/>
              <a:gd name="connsiteX408" fmla="*/ 7606055 w 12192571"/>
              <a:gd name="connsiteY408" fmla="*/ 2456825 h 6575753"/>
              <a:gd name="connsiteX409" fmla="*/ 7553386 w 12192571"/>
              <a:gd name="connsiteY409" fmla="*/ 2427536 h 6575753"/>
              <a:gd name="connsiteX410" fmla="*/ 6870977 w 12192571"/>
              <a:gd name="connsiteY410" fmla="*/ 2025943 h 6575753"/>
              <a:gd name="connsiteX411" fmla="*/ 6800392 w 12192571"/>
              <a:gd name="connsiteY411" fmla="*/ 2046528 h 6575753"/>
              <a:gd name="connsiteX412" fmla="*/ 7573526 w 12192571"/>
              <a:gd name="connsiteY412" fmla="*/ 2487829 h 6575753"/>
              <a:gd name="connsiteX413" fmla="*/ 7510692 w 12192571"/>
              <a:gd name="connsiteY413" fmla="*/ 2557906 h 6575753"/>
              <a:gd name="connsiteX414" fmla="*/ 7818700 w 12192571"/>
              <a:gd name="connsiteY414" fmla="*/ 2726205 h 6575753"/>
              <a:gd name="connsiteX415" fmla="*/ 7966351 w 12192571"/>
              <a:gd name="connsiteY415" fmla="*/ 2573789 h 6575753"/>
              <a:gd name="connsiteX416" fmla="*/ 7671113 w 12192571"/>
              <a:gd name="connsiteY416" fmla="*/ 2395579 h 6575753"/>
              <a:gd name="connsiteX417" fmla="*/ 7606055 w 12192571"/>
              <a:gd name="connsiteY417" fmla="*/ 2456825 h 6575753"/>
              <a:gd name="connsiteX418" fmla="*/ 6105530 w 12192571"/>
              <a:gd name="connsiteY418" fmla="*/ 2900540 h 6575753"/>
              <a:gd name="connsiteX419" fmla="*/ 6965197 w 12192571"/>
              <a:gd name="connsiteY419" fmla="*/ 3249400 h 6575753"/>
              <a:gd name="connsiteX420" fmla="*/ 6919135 w 12192571"/>
              <a:gd name="connsiteY420" fmla="*/ 3319477 h 6575753"/>
              <a:gd name="connsiteX421" fmla="*/ 7253383 w 12192571"/>
              <a:gd name="connsiteY421" fmla="*/ 3452134 h 6575753"/>
              <a:gd name="connsiteX422" fmla="*/ 7369394 w 12192571"/>
              <a:gd name="connsiteY422" fmla="*/ 3283390 h 6575753"/>
              <a:gd name="connsiteX423" fmla="*/ 7039721 w 12192571"/>
              <a:gd name="connsiteY423" fmla="*/ 3145396 h 6575753"/>
              <a:gd name="connsiteX424" fmla="*/ 6990483 w 12192571"/>
              <a:gd name="connsiteY424" fmla="*/ 3212170 h 6575753"/>
              <a:gd name="connsiteX425" fmla="*/ 6131642 w 12192571"/>
              <a:gd name="connsiteY425" fmla="*/ 2861594 h 6575753"/>
              <a:gd name="connsiteX426" fmla="*/ 6105530 w 12192571"/>
              <a:gd name="connsiteY426" fmla="*/ 2900540 h 6575753"/>
              <a:gd name="connsiteX427" fmla="*/ 10731120 w 12192571"/>
              <a:gd name="connsiteY427" fmla="*/ 1973592 h 6575753"/>
              <a:gd name="connsiteX428" fmla="*/ 10651641 w 12192571"/>
              <a:gd name="connsiteY428" fmla="*/ 1921177 h 6575753"/>
              <a:gd name="connsiteX429" fmla="*/ 10406212 w 12192571"/>
              <a:gd name="connsiteY429" fmla="*/ 2139541 h 6575753"/>
              <a:gd name="connsiteX430" fmla="*/ 10558945 w 12192571"/>
              <a:gd name="connsiteY430" fmla="*/ 2253328 h 6575753"/>
              <a:gd name="connsiteX431" fmla="*/ 10832773 w 12192571"/>
              <a:gd name="connsiteY431" fmla="*/ 2057392 h 6575753"/>
              <a:gd name="connsiteX432" fmla="*/ 10766254 w 12192571"/>
              <a:gd name="connsiteY432" fmla="*/ 1997290 h 6575753"/>
              <a:gd name="connsiteX433" fmla="*/ 11449807 w 12192571"/>
              <a:gd name="connsiteY433" fmla="*/ 1468377 h 6575753"/>
              <a:gd name="connsiteX434" fmla="*/ 11399679 w 12192571"/>
              <a:gd name="connsiteY434" fmla="*/ 1427779 h 6575753"/>
              <a:gd name="connsiteX435" fmla="*/ 10731120 w 12192571"/>
              <a:gd name="connsiteY435" fmla="*/ 1973592 h 6575753"/>
              <a:gd name="connsiteX436" fmla="*/ 7786934 w 12192571"/>
              <a:gd name="connsiteY436" fmla="*/ 1281653 h 6575753"/>
              <a:gd name="connsiteX437" fmla="*/ 7820416 w 12192571"/>
              <a:gd name="connsiteY437" fmla="*/ 1320853 h 6575753"/>
              <a:gd name="connsiteX438" fmla="*/ 8328553 w 12192571"/>
              <a:gd name="connsiteY438" fmla="*/ 1862409 h 6575753"/>
              <a:gd name="connsiteX439" fmla="*/ 8347740 w 12192571"/>
              <a:gd name="connsiteY439" fmla="*/ 1890364 h 6575753"/>
              <a:gd name="connsiteX440" fmla="*/ 8284715 w 12192571"/>
              <a:gd name="connsiteY440" fmla="*/ 1929564 h 6575753"/>
              <a:gd name="connsiteX441" fmla="*/ 8507525 w 12192571"/>
              <a:gd name="connsiteY441" fmla="*/ 2159172 h 6575753"/>
              <a:gd name="connsiteX442" fmla="*/ 8677540 w 12192571"/>
              <a:gd name="connsiteY442" fmla="*/ 2068574 h 6575753"/>
              <a:gd name="connsiteX443" fmla="*/ 8477792 w 12192571"/>
              <a:gd name="connsiteY443" fmla="*/ 1824480 h 6575753"/>
              <a:gd name="connsiteX444" fmla="*/ 8389672 w 12192571"/>
              <a:gd name="connsiteY444" fmla="*/ 1865459 h 6575753"/>
              <a:gd name="connsiteX445" fmla="*/ 7841000 w 12192571"/>
              <a:gd name="connsiteY445" fmla="*/ 1250903 h 6575753"/>
              <a:gd name="connsiteX446" fmla="*/ 7786934 w 12192571"/>
              <a:gd name="connsiteY446" fmla="*/ 1281653 h 6575753"/>
              <a:gd name="connsiteX447" fmla="*/ 8781798 w 12192571"/>
              <a:gd name="connsiteY447" fmla="*/ 896134 h 6575753"/>
              <a:gd name="connsiteX448" fmla="*/ 9081293 w 12192571"/>
              <a:gd name="connsiteY448" fmla="*/ 1603385 h 6575753"/>
              <a:gd name="connsiteX449" fmla="*/ 8994634 w 12192571"/>
              <a:gd name="connsiteY449" fmla="*/ 1633245 h 6575753"/>
              <a:gd name="connsiteX450" fmla="*/ 9122717 w 12192571"/>
              <a:gd name="connsiteY450" fmla="*/ 1900529 h 6575753"/>
              <a:gd name="connsiteX451" fmla="*/ 9295781 w 12192571"/>
              <a:gd name="connsiteY451" fmla="*/ 1858534 h 6575753"/>
              <a:gd name="connsiteX452" fmla="*/ 9216110 w 12192571"/>
              <a:gd name="connsiteY452" fmla="*/ 1579496 h 6575753"/>
              <a:gd name="connsiteX453" fmla="*/ 9126084 w 12192571"/>
              <a:gd name="connsiteY453" fmla="*/ 1594871 h 6575753"/>
              <a:gd name="connsiteX454" fmla="*/ 8852955 w 12192571"/>
              <a:gd name="connsiteY454" fmla="*/ 878282 h 6575753"/>
              <a:gd name="connsiteX455" fmla="*/ 8781798 w 12192571"/>
              <a:gd name="connsiteY455" fmla="*/ 896134 h 6575753"/>
              <a:gd name="connsiteX456" fmla="*/ 9729966 w 12192571"/>
              <a:gd name="connsiteY456" fmla="*/ 1566853 h 6575753"/>
              <a:gd name="connsiteX457" fmla="*/ 9673104 w 12192571"/>
              <a:gd name="connsiteY457" fmla="*/ 1851418 h 6575753"/>
              <a:gd name="connsiteX458" fmla="*/ 9834096 w 12192571"/>
              <a:gd name="connsiteY458" fmla="*/ 1881596 h 6575753"/>
              <a:gd name="connsiteX459" fmla="*/ 9948964 w 12192571"/>
              <a:gd name="connsiteY459" fmla="*/ 1610437 h 6575753"/>
              <a:gd name="connsiteX460" fmla="*/ 9869611 w 12192571"/>
              <a:gd name="connsiteY460" fmla="*/ 1585087 h 6575753"/>
              <a:gd name="connsiteX461" fmla="*/ 10117327 w 12192571"/>
              <a:gd name="connsiteY461" fmla="*/ 866210 h 6575753"/>
              <a:gd name="connsiteX462" fmla="*/ 10039245 w 12192571"/>
              <a:gd name="connsiteY462" fmla="*/ 852487 h 6575753"/>
              <a:gd name="connsiteX463" fmla="*/ 9826282 w 12192571"/>
              <a:gd name="connsiteY463" fmla="*/ 1579877 h 6575753"/>
              <a:gd name="connsiteX464" fmla="*/ 9729966 w 12192571"/>
              <a:gd name="connsiteY464" fmla="*/ 1566853 h 657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</a:cxnLst>
            <a:rect l="l" t="t" r="r" b="b"/>
            <a:pathLst>
              <a:path w="12192571" h="6575753">
                <a:moveTo>
                  <a:pt x="12188442" y="0"/>
                </a:moveTo>
                <a:cubicBezTo>
                  <a:pt x="12189840" y="17789"/>
                  <a:pt x="12192382" y="35579"/>
                  <a:pt x="12192382" y="53368"/>
                </a:cubicBezTo>
                <a:cubicBezTo>
                  <a:pt x="12192572" y="762334"/>
                  <a:pt x="12192572" y="1471299"/>
                  <a:pt x="12192572" y="2180202"/>
                </a:cubicBezTo>
                <a:cubicBezTo>
                  <a:pt x="12192572" y="2199579"/>
                  <a:pt x="12192572" y="2218957"/>
                  <a:pt x="12192572" y="2239986"/>
                </a:cubicBezTo>
                <a:cubicBezTo>
                  <a:pt x="11774461" y="2395896"/>
                  <a:pt x="11359653" y="2550600"/>
                  <a:pt x="10942177" y="2706256"/>
                </a:cubicBezTo>
                <a:cubicBezTo>
                  <a:pt x="10929915" y="2689102"/>
                  <a:pt x="10918416" y="2673854"/>
                  <a:pt x="10907678" y="2658034"/>
                </a:cubicBezTo>
                <a:cubicBezTo>
                  <a:pt x="10757486" y="2437701"/>
                  <a:pt x="10564028" y="2262795"/>
                  <a:pt x="10340010" y="2120608"/>
                </a:cubicBezTo>
                <a:cubicBezTo>
                  <a:pt x="10172156" y="2014126"/>
                  <a:pt x="9992294" y="1934710"/>
                  <a:pt x="9797565" y="1892143"/>
                </a:cubicBezTo>
                <a:cubicBezTo>
                  <a:pt x="9571578" y="1842714"/>
                  <a:pt x="9348386" y="1854023"/>
                  <a:pt x="9125384" y="1917810"/>
                </a:cubicBezTo>
                <a:cubicBezTo>
                  <a:pt x="8747363" y="2025943"/>
                  <a:pt x="8411908" y="2209363"/>
                  <a:pt x="8115590" y="2466736"/>
                </a:cubicBezTo>
                <a:cubicBezTo>
                  <a:pt x="7884330" y="2667564"/>
                  <a:pt x="7684391" y="2896601"/>
                  <a:pt x="7500717" y="3140631"/>
                </a:cubicBezTo>
                <a:cubicBezTo>
                  <a:pt x="7325302" y="3373671"/>
                  <a:pt x="7163928" y="3616304"/>
                  <a:pt x="7011258" y="3864654"/>
                </a:cubicBezTo>
                <a:cubicBezTo>
                  <a:pt x="6848549" y="4129397"/>
                  <a:pt x="6688828" y="4395982"/>
                  <a:pt x="6526881" y="4661232"/>
                </a:cubicBezTo>
                <a:cubicBezTo>
                  <a:pt x="6300704" y="5031630"/>
                  <a:pt x="6056483" y="5388941"/>
                  <a:pt x="5752858" y="5701650"/>
                </a:cubicBezTo>
                <a:cubicBezTo>
                  <a:pt x="5472550" y="5990345"/>
                  <a:pt x="5153805" y="6224337"/>
                  <a:pt x="4779150" y="6377325"/>
                </a:cubicBezTo>
                <a:cubicBezTo>
                  <a:pt x="4588169" y="6455344"/>
                  <a:pt x="4389883" y="6506933"/>
                  <a:pt x="4186322" y="6539017"/>
                </a:cubicBezTo>
                <a:cubicBezTo>
                  <a:pt x="4010145" y="6566780"/>
                  <a:pt x="3832888" y="6580377"/>
                  <a:pt x="3654678" y="6574341"/>
                </a:cubicBezTo>
                <a:cubicBezTo>
                  <a:pt x="3397877" y="6565637"/>
                  <a:pt x="3145587" y="6524849"/>
                  <a:pt x="2896219" y="6463603"/>
                </a:cubicBezTo>
                <a:cubicBezTo>
                  <a:pt x="2383889" y="6337871"/>
                  <a:pt x="1913807" y="6117665"/>
                  <a:pt x="1473714" y="5830241"/>
                </a:cubicBezTo>
                <a:cubicBezTo>
                  <a:pt x="1161258" y="5626173"/>
                  <a:pt x="873453" y="5391609"/>
                  <a:pt x="612141" y="5125215"/>
                </a:cubicBezTo>
                <a:cubicBezTo>
                  <a:pt x="426307" y="4935759"/>
                  <a:pt x="267919" y="4725147"/>
                  <a:pt x="144538" y="4489884"/>
                </a:cubicBezTo>
                <a:cubicBezTo>
                  <a:pt x="100128" y="4405131"/>
                  <a:pt x="66011" y="4315041"/>
                  <a:pt x="26176" y="4227874"/>
                </a:cubicBezTo>
                <a:cubicBezTo>
                  <a:pt x="20585" y="4215675"/>
                  <a:pt x="9022" y="4206209"/>
                  <a:pt x="191" y="4195471"/>
                </a:cubicBezTo>
                <a:cubicBezTo>
                  <a:pt x="0" y="2797044"/>
                  <a:pt x="0" y="1398554"/>
                  <a:pt x="0" y="0"/>
                </a:cubicBezTo>
                <a:cubicBezTo>
                  <a:pt x="4062814" y="0"/>
                  <a:pt x="8125628" y="0"/>
                  <a:pt x="12188442" y="0"/>
                </a:cubicBezTo>
                <a:close/>
                <a:moveTo>
                  <a:pt x="1409228" y="4082001"/>
                </a:moveTo>
                <a:cubicBezTo>
                  <a:pt x="1388833" y="4036766"/>
                  <a:pt x="1370472" y="3996041"/>
                  <a:pt x="1350777" y="3952521"/>
                </a:cubicBezTo>
                <a:cubicBezTo>
                  <a:pt x="914241" y="4037020"/>
                  <a:pt x="478531" y="4121328"/>
                  <a:pt x="39899" y="4206209"/>
                </a:cubicBezTo>
                <a:cubicBezTo>
                  <a:pt x="77955" y="4299729"/>
                  <a:pt x="112390" y="4390073"/>
                  <a:pt x="163280" y="4475398"/>
                </a:cubicBezTo>
                <a:cubicBezTo>
                  <a:pt x="579041" y="4344139"/>
                  <a:pt x="989909" y="4214405"/>
                  <a:pt x="1409228" y="4082001"/>
                </a:cubicBezTo>
                <a:close/>
                <a:moveTo>
                  <a:pt x="4365994" y="6182532"/>
                </a:moveTo>
                <a:cubicBezTo>
                  <a:pt x="4253413" y="5947460"/>
                  <a:pt x="4142230" y="5715374"/>
                  <a:pt x="4030857" y="5482842"/>
                </a:cubicBezTo>
                <a:cubicBezTo>
                  <a:pt x="3996930" y="5490911"/>
                  <a:pt x="3969166" y="5497582"/>
                  <a:pt x="3935303" y="5505651"/>
                </a:cubicBezTo>
                <a:cubicBezTo>
                  <a:pt x="4037592" y="5843266"/>
                  <a:pt x="4138609" y="6176688"/>
                  <a:pt x="4240262" y="6512269"/>
                </a:cubicBezTo>
                <a:cubicBezTo>
                  <a:pt x="4378065" y="6488000"/>
                  <a:pt x="4508499" y="6457948"/>
                  <a:pt x="4637662" y="6410108"/>
                </a:cubicBezTo>
                <a:cubicBezTo>
                  <a:pt x="4584294" y="6320272"/>
                  <a:pt x="4533849" y="6235328"/>
                  <a:pt x="4482641" y="6149178"/>
                </a:cubicBezTo>
                <a:cubicBezTo>
                  <a:pt x="4442361" y="6160677"/>
                  <a:pt x="4405448" y="6171287"/>
                  <a:pt x="4365994" y="6182532"/>
                </a:cubicBezTo>
                <a:close/>
                <a:moveTo>
                  <a:pt x="6729488" y="4278700"/>
                </a:moveTo>
                <a:cubicBezTo>
                  <a:pt x="6316841" y="4134607"/>
                  <a:pt x="5909721" y="3992420"/>
                  <a:pt x="5498344" y="3848771"/>
                </a:cubicBezTo>
                <a:cubicBezTo>
                  <a:pt x="5471978" y="3894515"/>
                  <a:pt x="5447328" y="3937273"/>
                  <a:pt x="5420389" y="3983906"/>
                </a:cubicBezTo>
                <a:cubicBezTo>
                  <a:pt x="5718868" y="4087910"/>
                  <a:pt x="6010358" y="4189563"/>
                  <a:pt x="6304706" y="4292105"/>
                </a:cubicBezTo>
                <a:cubicBezTo>
                  <a:pt x="6290157" y="4319361"/>
                  <a:pt x="6278213" y="4341725"/>
                  <a:pt x="6264299" y="4367773"/>
                </a:cubicBezTo>
                <a:cubicBezTo>
                  <a:pt x="6380756" y="4408307"/>
                  <a:pt x="6493527" y="4447571"/>
                  <a:pt x="6606108" y="4486771"/>
                </a:cubicBezTo>
                <a:cubicBezTo>
                  <a:pt x="6648420" y="4415423"/>
                  <a:pt x="6687240" y="4349857"/>
                  <a:pt x="6729488" y="4278700"/>
                </a:cubicBezTo>
                <a:close/>
                <a:moveTo>
                  <a:pt x="5902606" y="3200988"/>
                </a:moveTo>
                <a:cubicBezTo>
                  <a:pt x="5873444" y="3247303"/>
                  <a:pt x="5846315" y="3290442"/>
                  <a:pt x="5817153" y="3336758"/>
                </a:cubicBezTo>
                <a:cubicBezTo>
                  <a:pt x="6111248" y="3446988"/>
                  <a:pt x="6398926" y="3554867"/>
                  <a:pt x="6689717" y="3663890"/>
                </a:cubicBezTo>
                <a:cubicBezTo>
                  <a:pt x="6674914" y="3690955"/>
                  <a:pt x="6662842" y="3712874"/>
                  <a:pt x="6648929" y="3738287"/>
                </a:cubicBezTo>
                <a:cubicBezTo>
                  <a:pt x="6763606" y="3780918"/>
                  <a:pt x="6874281" y="3822024"/>
                  <a:pt x="6987115" y="3863892"/>
                </a:cubicBezTo>
                <a:cubicBezTo>
                  <a:pt x="7030255" y="3795086"/>
                  <a:pt x="7070979" y="3730091"/>
                  <a:pt x="7113356" y="3662429"/>
                </a:cubicBezTo>
                <a:cubicBezTo>
                  <a:pt x="6707761" y="3507853"/>
                  <a:pt x="6308900" y="3355818"/>
                  <a:pt x="5902606" y="3200988"/>
                </a:cubicBezTo>
                <a:close/>
                <a:moveTo>
                  <a:pt x="6414047" y="2476965"/>
                </a:moveTo>
                <a:cubicBezTo>
                  <a:pt x="6693783" y="2606572"/>
                  <a:pt x="6969136" y="2734147"/>
                  <a:pt x="7246775" y="2862738"/>
                </a:cubicBezTo>
                <a:cubicBezTo>
                  <a:pt x="7229304" y="2887643"/>
                  <a:pt x="7215009" y="2908037"/>
                  <a:pt x="7198554" y="2931544"/>
                </a:cubicBezTo>
                <a:cubicBezTo>
                  <a:pt x="7308212" y="2980909"/>
                  <a:pt x="7413295" y="3028178"/>
                  <a:pt x="7521429" y="3076844"/>
                </a:cubicBezTo>
                <a:cubicBezTo>
                  <a:pt x="7554720" y="3036120"/>
                  <a:pt x="7586614" y="2997555"/>
                  <a:pt x="7617999" y="2958609"/>
                </a:cubicBezTo>
                <a:cubicBezTo>
                  <a:pt x="7631976" y="2941265"/>
                  <a:pt x="7645001" y="2923158"/>
                  <a:pt x="7662091" y="2900603"/>
                </a:cubicBezTo>
                <a:cubicBezTo>
                  <a:pt x="7282036" y="2712736"/>
                  <a:pt x="6905984" y="2526902"/>
                  <a:pt x="6527390" y="2339797"/>
                </a:cubicBezTo>
                <a:cubicBezTo>
                  <a:pt x="6513794" y="2355045"/>
                  <a:pt x="6501596" y="2367751"/>
                  <a:pt x="6490477" y="2381411"/>
                </a:cubicBezTo>
                <a:cubicBezTo>
                  <a:pt x="6465953" y="2411462"/>
                  <a:pt x="6441938" y="2442022"/>
                  <a:pt x="6414047" y="2476965"/>
                </a:cubicBezTo>
                <a:close/>
                <a:moveTo>
                  <a:pt x="3378563" y="5477379"/>
                </a:moveTo>
                <a:cubicBezTo>
                  <a:pt x="3249400" y="5810229"/>
                  <a:pt x="3122588" y="6136916"/>
                  <a:pt x="2993679" y="6469067"/>
                </a:cubicBezTo>
                <a:cubicBezTo>
                  <a:pt x="3119602" y="6496450"/>
                  <a:pt x="3238663" y="6520528"/>
                  <a:pt x="3366301" y="6533172"/>
                </a:cubicBezTo>
                <a:cubicBezTo>
                  <a:pt x="3384344" y="6437427"/>
                  <a:pt x="3401943" y="6344224"/>
                  <a:pt x="3419732" y="6249877"/>
                </a:cubicBezTo>
                <a:cubicBezTo>
                  <a:pt x="3377800" y="6243016"/>
                  <a:pt x="3341968" y="6237108"/>
                  <a:pt x="3305246" y="6231135"/>
                </a:cubicBezTo>
                <a:cubicBezTo>
                  <a:pt x="3369922" y="5984945"/>
                  <a:pt x="3432947" y="5744853"/>
                  <a:pt x="3496925" y="5501204"/>
                </a:cubicBezTo>
                <a:cubicBezTo>
                  <a:pt x="3455438" y="5492944"/>
                  <a:pt x="3419224" y="5485574"/>
                  <a:pt x="3378563" y="5477379"/>
                </a:cubicBezTo>
                <a:close/>
                <a:moveTo>
                  <a:pt x="1363039" y="5329410"/>
                </a:moveTo>
                <a:cubicBezTo>
                  <a:pt x="1596714" y="5156092"/>
                  <a:pt x="1827657" y="4984806"/>
                  <a:pt x="2061141" y="4811679"/>
                </a:cubicBezTo>
                <a:cubicBezTo>
                  <a:pt x="2022894" y="4780103"/>
                  <a:pt x="1989602" y="4752593"/>
                  <a:pt x="1956502" y="4725274"/>
                </a:cubicBezTo>
                <a:cubicBezTo>
                  <a:pt x="1619141" y="4954311"/>
                  <a:pt x="1285338" y="5180933"/>
                  <a:pt x="947850" y="5409970"/>
                </a:cubicBezTo>
                <a:cubicBezTo>
                  <a:pt x="1023772" y="5477315"/>
                  <a:pt x="1097471" y="5537227"/>
                  <a:pt x="1175680" y="5593009"/>
                </a:cubicBezTo>
                <a:cubicBezTo>
                  <a:pt x="1263864" y="5524838"/>
                  <a:pt x="1348363" y="5459462"/>
                  <a:pt x="1436166" y="5391545"/>
                </a:cubicBezTo>
                <a:cubicBezTo>
                  <a:pt x="1409863" y="5369245"/>
                  <a:pt x="1388007" y="5350694"/>
                  <a:pt x="1363039" y="5329410"/>
                </a:cubicBezTo>
                <a:close/>
                <a:moveTo>
                  <a:pt x="2530777" y="5130425"/>
                </a:moveTo>
                <a:cubicBezTo>
                  <a:pt x="2256950" y="5406222"/>
                  <a:pt x="1985600" y="5679477"/>
                  <a:pt x="1709803" y="5957308"/>
                </a:cubicBezTo>
                <a:cubicBezTo>
                  <a:pt x="1803768" y="6008388"/>
                  <a:pt x="1893096" y="6056991"/>
                  <a:pt x="1984266" y="6106610"/>
                </a:cubicBezTo>
                <a:cubicBezTo>
                  <a:pt x="2054724" y="6023446"/>
                  <a:pt x="2121307" y="5944855"/>
                  <a:pt x="2190240" y="5863533"/>
                </a:cubicBezTo>
                <a:cubicBezTo>
                  <a:pt x="2154407" y="5843774"/>
                  <a:pt x="2124928" y="5827509"/>
                  <a:pt x="2090811" y="5808704"/>
                </a:cubicBezTo>
                <a:cubicBezTo>
                  <a:pt x="2276264" y="5602920"/>
                  <a:pt x="2458540" y="5400631"/>
                  <a:pt x="2644184" y="5194593"/>
                </a:cubicBezTo>
                <a:cubicBezTo>
                  <a:pt x="2604476" y="5172166"/>
                  <a:pt x="2570930" y="5153169"/>
                  <a:pt x="2530777" y="5130425"/>
                </a:cubicBezTo>
                <a:close/>
                <a:moveTo>
                  <a:pt x="3814971" y="6553820"/>
                </a:moveTo>
                <a:cubicBezTo>
                  <a:pt x="3907920" y="6561698"/>
                  <a:pt x="4161608" y="6533362"/>
                  <a:pt x="4216946" y="6508775"/>
                </a:cubicBezTo>
                <a:cubicBezTo>
                  <a:pt x="4116309" y="6176560"/>
                  <a:pt x="4015545" y="5843901"/>
                  <a:pt x="3913257" y="5506477"/>
                </a:cubicBezTo>
                <a:cubicBezTo>
                  <a:pt x="3886319" y="5511432"/>
                  <a:pt x="3861922" y="5515943"/>
                  <a:pt x="3835366" y="5520899"/>
                </a:cubicBezTo>
                <a:cubicBezTo>
                  <a:pt x="3864654" y="5770012"/>
                  <a:pt x="3899090" y="6012709"/>
                  <a:pt x="3927235" y="6260297"/>
                </a:cubicBezTo>
                <a:cubicBezTo>
                  <a:pt x="3881872" y="6262902"/>
                  <a:pt x="3843688" y="6265062"/>
                  <a:pt x="3800613" y="6267476"/>
                </a:cubicBezTo>
                <a:cubicBezTo>
                  <a:pt x="3805569" y="6365698"/>
                  <a:pt x="3810206" y="6458139"/>
                  <a:pt x="3814971" y="6553820"/>
                </a:cubicBezTo>
                <a:close/>
                <a:moveTo>
                  <a:pt x="5069051" y="4545793"/>
                </a:moveTo>
                <a:cubicBezTo>
                  <a:pt x="5043829" y="4582515"/>
                  <a:pt x="5021147" y="4615552"/>
                  <a:pt x="4996306" y="4651703"/>
                </a:cubicBezTo>
                <a:cubicBezTo>
                  <a:pt x="5393960" y="4818922"/>
                  <a:pt x="5786848" y="4984171"/>
                  <a:pt x="6181770" y="5150247"/>
                </a:cubicBezTo>
                <a:cubicBezTo>
                  <a:pt x="6230690" y="5079344"/>
                  <a:pt x="6281644" y="5014858"/>
                  <a:pt x="6323766" y="4938427"/>
                </a:cubicBezTo>
                <a:cubicBezTo>
                  <a:pt x="6208263" y="4893954"/>
                  <a:pt x="6098161" y="4851578"/>
                  <a:pt x="5988629" y="4809455"/>
                </a:cubicBezTo>
                <a:cubicBezTo>
                  <a:pt x="5967854" y="4838554"/>
                  <a:pt x="5950383" y="4863077"/>
                  <a:pt x="5932212" y="4888618"/>
                </a:cubicBezTo>
                <a:cubicBezTo>
                  <a:pt x="5643263" y="4773813"/>
                  <a:pt x="5358889" y="4660915"/>
                  <a:pt x="5069051" y="4545793"/>
                </a:cubicBezTo>
                <a:close/>
                <a:moveTo>
                  <a:pt x="5494469" y="5447073"/>
                </a:moveTo>
                <a:cubicBezTo>
                  <a:pt x="5486464" y="5457810"/>
                  <a:pt x="5481381" y="5466324"/>
                  <a:pt x="5474647" y="5473249"/>
                </a:cubicBezTo>
                <a:cubicBezTo>
                  <a:pt x="5428649" y="5521153"/>
                  <a:pt x="5440339" y="5521598"/>
                  <a:pt x="5382841" y="5489069"/>
                </a:cubicBezTo>
                <a:cubicBezTo>
                  <a:pt x="5153169" y="5359144"/>
                  <a:pt x="4923942" y="5228456"/>
                  <a:pt x="4694460" y="5098213"/>
                </a:cubicBezTo>
                <a:cubicBezTo>
                  <a:pt x="4679340" y="5089636"/>
                  <a:pt x="4663520" y="5082266"/>
                  <a:pt x="4652528" y="5076675"/>
                </a:cubicBezTo>
                <a:cubicBezTo>
                  <a:pt x="4622414" y="5104884"/>
                  <a:pt x="4596937" y="5128836"/>
                  <a:pt x="4568347" y="5155583"/>
                </a:cubicBezTo>
                <a:cubicBezTo>
                  <a:pt x="4916064" y="5376552"/>
                  <a:pt x="5260540" y="5595487"/>
                  <a:pt x="5607812" y="5816264"/>
                </a:cubicBezTo>
                <a:cubicBezTo>
                  <a:pt x="5676428" y="5750507"/>
                  <a:pt x="5743392" y="5688054"/>
                  <a:pt x="5805464" y="5614420"/>
                </a:cubicBezTo>
                <a:cubicBezTo>
                  <a:pt x="5699744" y="5557494"/>
                  <a:pt x="5600951" y="5504380"/>
                  <a:pt x="5494469" y="5447073"/>
                </a:cubicBezTo>
                <a:close/>
                <a:moveTo>
                  <a:pt x="10714601" y="2392085"/>
                </a:moveTo>
                <a:cubicBezTo>
                  <a:pt x="11073436" y="2183950"/>
                  <a:pt x="11430492" y="1976832"/>
                  <a:pt x="11793774" y="1766093"/>
                </a:cubicBezTo>
                <a:cubicBezTo>
                  <a:pt x="11742948" y="1717871"/>
                  <a:pt x="11697586" y="1674859"/>
                  <a:pt x="11651778" y="1631466"/>
                </a:cubicBezTo>
                <a:cubicBezTo>
                  <a:pt x="11402792" y="1796970"/>
                  <a:pt x="11159079" y="1959043"/>
                  <a:pt x="10915112" y="2121179"/>
                </a:cubicBezTo>
                <a:cubicBezTo>
                  <a:pt x="10890969" y="2102120"/>
                  <a:pt x="10870639" y="2086046"/>
                  <a:pt x="10848910" y="2068828"/>
                </a:cubicBezTo>
                <a:cubicBezTo>
                  <a:pt x="10758185" y="2133950"/>
                  <a:pt x="10667650" y="2198944"/>
                  <a:pt x="10574638" y="2265654"/>
                </a:cubicBezTo>
                <a:cubicBezTo>
                  <a:pt x="10624448" y="2310699"/>
                  <a:pt x="10668921" y="2350852"/>
                  <a:pt x="10714601" y="2392085"/>
                </a:cubicBezTo>
                <a:close/>
                <a:moveTo>
                  <a:pt x="8287320" y="1047470"/>
                </a:moveTo>
                <a:cubicBezTo>
                  <a:pt x="8219657" y="1076060"/>
                  <a:pt x="8156188" y="1102871"/>
                  <a:pt x="8088652" y="1131334"/>
                </a:cubicBezTo>
                <a:cubicBezTo>
                  <a:pt x="8253012" y="1348681"/>
                  <a:pt x="8413687" y="1561199"/>
                  <a:pt x="8576078" y="1776004"/>
                </a:cubicBezTo>
                <a:cubicBezTo>
                  <a:pt x="8548123" y="1790934"/>
                  <a:pt x="8525506" y="1803006"/>
                  <a:pt x="8498313" y="1817555"/>
                </a:cubicBezTo>
                <a:cubicBezTo>
                  <a:pt x="8565849" y="1900148"/>
                  <a:pt x="8631288" y="1980072"/>
                  <a:pt x="8696219" y="2059425"/>
                </a:cubicBezTo>
                <a:cubicBezTo>
                  <a:pt x="8760705" y="2031153"/>
                  <a:pt x="8820871" y="2004787"/>
                  <a:pt x="8883705" y="1977277"/>
                </a:cubicBezTo>
                <a:cubicBezTo>
                  <a:pt x="8683767" y="1665647"/>
                  <a:pt x="8487068" y="1358909"/>
                  <a:pt x="8287320" y="1047470"/>
                </a:cubicBezTo>
                <a:close/>
                <a:moveTo>
                  <a:pt x="597592" y="4516949"/>
                </a:moveTo>
                <a:cubicBezTo>
                  <a:pt x="891179" y="4404305"/>
                  <a:pt x="1179174" y="4293694"/>
                  <a:pt x="1470346" y="4182002"/>
                </a:cubicBezTo>
                <a:cubicBezTo>
                  <a:pt x="1451159" y="4151125"/>
                  <a:pt x="1434387" y="4123997"/>
                  <a:pt x="1417614" y="4096931"/>
                </a:cubicBezTo>
                <a:cubicBezTo>
                  <a:pt x="1000773" y="4229589"/>
                  <a:pt x="586855" y="4358116"/>
                  <a:pt x="169951" y="4492044"/>
                </a:cubicBezTo>
                <a:cubicBezTo>
                  <a:pt x="217093" y="4578449"/>
                  <a:pt x="259660" y="4657992"/>
                  <a:pt x="317920" y="4731373"/>
                </a:cubicBezTo>
                <a:cubicBezTo>
                  <a:pt x="428721" y="4685312"/>
                  <a:pt x="536537" y="4640457"/>
                  <a:pt x="646386" y="4594777"/>
                </a:cubicBezTo>
                <a:cubicBezTo>
                  <a:pt x="630058" y="4568728"/>
                  <a:pt x="615509" y="4545539"/>
                  <a:pt x="597592" y="4516949"/>
                </a:cubicBezTo>
                <a:close/>
                <a:moveTo>
                  <a:pt x="6172494" y="5165304"/>
                </a:moveTo>
                <a:cubicBezTo>
                  <a:pt x="5771664" y="4996687"/>
                  <a:pt x="5379220" y="4831628"/>
                  <a:pt x="4985251" y="4665934"/>
                </a:cubicBezTo>
                <a:cubicBezTo>
                  <a:pt x="4960346" y="4700178"/>
                  <a:pt x="4937792" y="4731119"/>
                  <a:pt x="4911934" y="4766634"/>
                </a:cubicBezTo>
                <a:cubicBezTo>
                  <a:pt x="5193449" y="4893065"/>
                  <a:pt x="5470199" y="5017272"/>
                  <a:pt x="5750253" y="5143004"/>
                </a:cubicBezTo>
                <a:cubicBezTo>
                  <a:pt x="5728843" y="5172420"/>
                  <a:pt x="5711117" y="5196753"/>
                  <a:pt x="5690151" y="5225533"/>
                </a:cubicBezTo>
                <a:cubicBezTo>
                  <a:pt x="5799555" y="5276805"/>
                  <a:pt x="5904702" y="5326043"/>
                  <a:pt x="6012645" y="5376615"/>
                </a:cubicBezTo>
                <a:cubicBezTo>
                  <a:pt x="6066203" y="5305839"/>
                  <a:pt x="6116966" y="5238748"/>
                  <a:pt x="6172494" y="5165304"/>
                </a:cubicBezTo>
                <a:close/>
                <a:moveTo>
                  <a:pt x="3245270" y="5443198"/>
                </a:moveTo>
                <a:cubicBezTo>
                  <a:pt x="3184596" y="5565690"/>
                  <a:pt x="3124812" y="5686403"/>
                  <a:pt x="3065027" y="5806988"/>
                </a:cubicBezTo>
                <a:cubicBezTo>
                  <a:pt x="3013819" y="5910293"/>
                  <a:pt x="2962357" y="6013535"/>
                  <a:pt x="2911468" y="6116966"/>
                </a:cubicBezTo>
                <a:cubicBezTo>
                  <a:pt x="2902636" y="6134946"/>
                  <a:pt x="2890057" y="6139902"/>
                  <a:pt x="2871696" y="6134184"/>
                </a:cubicBezTo>
                <a:cubicBezTo>
                  <a:pt x="2845457" y="6126051"/>
                  <a:pt x="2819154" y="6118110"/>
                  <a:pt x="2790755" y="6109469"/>
                </a:cubicBezTo>
                <a:cubicBezTo>
                  <a:pt x="2740246" y="6197399"/>
                  <a:pt x="2689356" y="6282661"/>
                  <a:pt x="2645582" y="6375927"/>
                </a:cubicBezTo>
                <a:cubicBezTo>
                  <a:pt x="2758099" y="6409473"/>
                  <a:pt x="2862992" y="6442065"/>
                  <a:pt x="2973349" y="6462650"/>
                </a:cubicBezTo>
                <a:cubicBezTo>
                  <a:pt x="3102130" y="6130816"/>
                  <a:pt x="3229260" y="5803176"/>
                  <a:pt x="3357470" y="5472931"/>
                </a:cubicBezTo>
                <a:cubicBezTo>
                  <a:pt x="3316681" y="5462131"/>
                  <a:pt x="3282437" y="5453109"/>
                  <a:pt x="3245270" y="5443198"/>
                </a:cubicBezTo>
                <a:close/>
                <a:moveTo>
                  <a:pt x="5096434" y="5817789"/>
                </a:moveTo>
                <a:cubicBezTo>
                  <a:pt x="5186651" y="5888628"/>
                  <a:pt x="5272167" y="5955783"/>
                  <a:pt x="5361685" y="6026114"/>
                </a:cubicBezTo>
                <a:cubicBezTo>
                  <a:pt x="5439704" y="5960865"/>
                  <a:pt x="5515371" y="5897587"/>
                  <a:pt x="5595995" y="5830115"/>
                </a:cubicBezTo>
                <a:cubicBezTo>
                  <a:pt x="5244276" y="5606668"/>
                  <a:pt x="4899799" y="5387797"/>
                  <a:pt x="4552972" y="5167401"/>
                </a:cubicBezTo>
                <a:cubicBezTo>
                  <a:pt x="4525272" y="5191480"/>
                  <a:pt x="4498778" y="5214542"/>
                  <a:pt x="4469871" y="5239638"/>
                </a:cubicBezTo>
                <a:cubicBezTo>
                  <a:pt x="4706976" y="5411177"/>
                  <a:pt x="4940206" y="5579985"/>
                  <a:pt x="5177502" y="5751651"/>
                </a:cubicBezTo>
                <a:cubicBezTo>
                  <a:pt x="5149548" y="5774460"/>
                  <a:pt x="5124643" y="5794790"/>
                  <a:pt x="5096434" y="5817789"/>
                </a:cubicBezTo>
                <a:close/>
                <a:moveTo>
                  <a:pt x="723896" y="5212382"/>
                </a:moveTo>
                <a:cubicBezTo>
                  <a:pt x="792321" y="5273628"/>
                  <a:pt x="854774" y="5330363"/>
                  <a:pt x="918561" y="5385637"/>
                </a:cubicBezTo>
                <a:cubicBezTo>
                  <a:pt x="924724" y="5390974"/>
                  <a:pt x="939845" y="5389576"/>
                  <a:pt x="949248" y="5386526"/>
                </a:cubicBezTo>
                <a:cubicBezTo>
                  <a:pt x="959604" y="5383095"/>
                  <a:pt x="968117" y="5374074"/>
                  <a:pt x="977584" y="5367657"/>
                </a:cubicBezTo>
                <a:cubicBezTo>
                  <a:pt x="1242008" y="5188303"/>
                  <a:pt x="1506497" y="5009013"/>
                  <a:pt x="1770858" y="4829595"/>
                </a:cubicBezTo>
                <a:cubicBezTo>
                  <a:pt x="1827402" y="4791221"/>
                  <a:pt x="1883629" y="4752339"/>
                  <a:pt x="1942334" y="4712059"/>
                </a:cubicBezTo>
                <a:cubicBezTo>
                  <a:pt x="1910631" y="4684168"/>
                  <a:pt x="1881723" y="4658691"/>
                  <a:pt x="1850401" y="4631054"/>
                </a:cubicBezTo>
                <a:cubicBezTo>
                  <a:pt x="1598429" y="4788045"/>
                  <a:pt x="1348363" y="4943828"/>
                  <a:pt x="1097471" y="5100119"/>
                </a:cubicBezTo>
                <a:cubicBezTo>
                  <a:pt x="1072312" y="5077819"/>
                  <a:pt x="1049440" y="5057616"/>
                  <a:pt x="1023836" y="5034998"/>
                </a:cubicBezTo>
                <a:cubicBezTo>
                  <a:pt x="926503" y="5092559"/>
                  <a:pt x="829996" y="5149675"/>
                  <a:pt x="723896" y="5212382"/>
                </a:cubicBezTo>
                <a:close/>
                <a:moveTo>
                  <a:pt x="9474816" y="1841697"/>
                </a:moveTo>
                <a:cubicBezTo>
                  <a:pt x="9463635" y="1494743"/>
                  <a:pt x="9452517" y="1151474"/>
                  <a:pt x="9441335" y="805282"/>
                </a:cubicBezTo>
                <a:cubicBezTo>
                  <a:pt x="9351626" y="811000"/>
                  <a:pt x="9267635" y="816337"/>
                  <a:pt x="9179134" y="821991"/>
                </a:cubicBezTo>
                <a:cubicBezTo>
                  <a:pt x="9227863" y="1072693"/>
                  <a:pt x="9275132" y="1316215"/>
                  <a:pt x="9322909" y="1561898"/>
                </a:cubicBezTo>
                <a:cubicBezTo>
                  <a:pt x="9294764" y="1566027"/>
                  <a:pt x="9269669" y="1569712"/>
                  <a:pt x="9238219" y="1574350"/>
                </a:cubicBezTo>
                <a:cubicBezTo>
                  <a:pt x="9265157" y="1670349"/>
                  <a:pt x="9290825" y="1761773"/>
                  <a:pt x="9317128" y="1855293"/>
                </a:cubicBezTo>
                <a:cubicBezTo>
                  <a:pt x="9369860" y="1850656"/>
                  <a:pt x="9418336" y="1846526"/>
                  <a:pt x="9474816" y="1841697"/>
                </a:cubicBezTo>
                <a:close/>
                <a:moveTo>
                  <a:pt x="1446013" y="5791423"/>
                </a:moveTo>
                <a:cubicBezTo>
                  <a:pt x="1530512" y="5844346"/>
                  <a:pt x="1611199" y="5894918"/>
                  <a:pt x="1693411" y="5946444"/>
                </a:cubicBezTo>
                <a:cubicBezTo>
                  <a:pt x="1968446" y="5669249"/>
                  <a:pt x="2239351" y="5396183"/>
                  <a:pt x="2513179" y="5120259"/>
                </a:cubicBezTo>
                <a:cubicBezTo>
                  <a:pt x="2472581" y="5095989"/>
                  <a:pt x="2438209" y="5075468"/>
                  <a:pt x="2402822" y="5054375"/>
                </a:cubicBezTo>
                <a:cubicBezTo>
                  <a:pt x="2193734" y="5247325"/>
                  <a:pt x="1987950" y="5437226"/>
                  <a:pt x="1780642" y="5628524"/>
                </a:cubicBezTo>
                <a:cubicBezTo>
                  <a:pt x="1751480" y="5610290"/>
                  <a:pt x="1724097" y="5593263"/>
                  <a:pt x="1693411" y="5574076"/>
                </a:cubicBezTo>
                <a:cubicBezTo>
                  <a:pt x="1612216" y="5645297"/>
                  <a:pt x="1531719" y="5716073"/>
                  <a:pt x="1446013" y="5791423"/>
                </a:cubicBezTo>
                <a:close/>
                <a:moveTo>
                  <a:pt x="8876144" y="1662852"/>
                </a:moveTo>
                <a:cubicBezTo>
                  <a:pt x="8751365" y="1431019"/>
                  <a:pt x="8628302" y="1202364"/>
                  <a:pt x="8503777" y="970976"/>
                </a:cubicBezTo>
                <a:cubicBezTo>
                  <a:pt x="8438275" y="994102"/>
                  <a:pt x="8375821" y="1016212"/>
                  <a:pt x="8307015" y="1040545"/>
                </a:cubicBezTo>
                <a:cubicBezTo>
                  <a:pt x="8508415" y="1354398"/>
                  <a:pt x="8706511" y="1662979"/>
                  <a:pt x="8904417" y="1971368"/>
                </a:cubicBezTo>
                <a:cubicBezTo>
                  <a:pt x="8972016" y="1948751"/>
                  <a:pt x="9034596" y="1927785"/>
                  <a:pt x="9100924" y="1905612"/>
                </a:cubicBezTo>
                <a:cubicBezTo>
                  <a:pt x="9057722" y="1814569"/>
                  <a:pt x="9016171" y="1726957"/>
                  <a:pt x="8973795" y="1637566"/>
                </a:cubicBezTo>
                <a:cubicBezTo>
                  <a:pt x="8941838" y="1645825"/>
                  <a:pt x="8912168" y="1653512"/>
                  <a:pt x="8876144" y="1662852"/>
                </a:cubicBezTo>
                <a:close/>
                <a:moveTo>
                  <a:pt x="7003888" y="1839410"/>
                </a:moveTo>
                <a:cubicBezTo>
                  <a:pt x="7253446" y="2000975"/>
                  <a:pt x="7498684" y="2159808"/>
                  <a:pt x="7750593" y="2322961"/>
                </a:cubicBezTo>
                <a:cubicBezTo>
                  <a:pt x="7725242" y="2343037"/>
                  <a:pt x="7706310" y="2358094"/>
                  <a:pt x="7682040" y="2377345"/>
                </a:cubicBezTo>
                <a:cubicBezTo>
                  <a:pt x="7785472" y="2441323"/>
                  <a:pt x="7881852" y="2500980"/>
                  <a:pt x="7980074" y="2561718"/>
                </a:cubicBezTo>
                <a:cubicBezTo>
                  <a:pt x="8029884" y="2516927"/>
                  <a:pt x="8077851" y="2473724"/>
                  <a:pt x="8129186" y="2427536"/>
                </a:cubicBezTo>
                <a:cubicBezTo>
                  <a:pt x="7796209" y="2192273"/>
                  <a:pt x="7466536" y="1959424"/>
                  <a:pt x="7134830" y="1725051"/>
                </a:cubicBezTo>
                <a:cubicBezTo>
                  <a:pt x="7091310" y="1763107"/>
                  <a:pt x="7049759" y="1799384"/>
                  <a:pt x="7003888" y="1839410"/>
                </a:cubicBezTo>
                <a:close/>
                <a:moveTo>
                  <a:pt x="10233085" y="2035727"/>
                </a:moveTo>
                <a:cubicBezTo>
                  <a:pt x="10287405" y="2068002"/>
                  <a:pt x="10337405" y="2097736"/>
                  <a:pt x="10389376" y="2128676"/>
                </a:cubicBezTo>
                <a:cubicBezTo>
                  <a:pt x="10471206" y="2055804"/>
                  <a:pt x="10551004" y="1984710"/>
                  <a:pt x="10634233" y="1910567"/>
                </a:cubicBezTo>
                <a:cubicBezTo>
                  <a:pt x="10609962" y="1893477"/>
                  <a:pt x="10590712" y="1879944"/>
                  <a:pt x="10567141" y="1863362"/>
                </a:cubicBezTo>
                <a:cubicBezTo>
                  <a:pt x="10769558" y="1668252"/>
                  <a:pt x="10969750" y="1475302"/>
                  <a:pt x="11172485" y="1279874"/>
                </a:cubicBezTo>
                <a:cubicBezTo>
                  <a:pt x="11140083" y="1260560"/>
                  <a:pt x="11112636" y="1243152"/>
                  <a:pt x="11084174" y="1227523"/>
                </a:cubicBezTo>
                <a:cubicBezTo>
                  <a:pt x="11054630" y="1211258"/>
                  <a:pt x="11024198" y="1196773"/>
                  <a:pt x="10991923" y="1180381"/>
                </a:cubicBezTo>
                <a:cubicBezTo>
                  <a:pt x="10738808" y="1465645"/>
                  <a:pt x="10488296" y="1748050"/>
                  <a:pt x="10233085" y="2035727"/>
                </a:cubicBezTo>
                <a:close/>
                <a:moveTo>
                  <a:pt x="9463445" y="802169"/>
                </a:moveTo>
                <a:cubicBezTo>
                  <a:pt x="9474880" y="1153761"/>
                  <a:pt x="9486062" y="1496903"/>
                  <a:pt x="9497307" y="1841570"/>
                </a:cubicBezTo>
                <a:cubicBezTo>
                  <a:pt x="9551438" y="1844429"/>
                  <a:pt x="9599659" y="1846971"/>
                  <a:pt x="9649914" y="1849575"/>
                </a:cubicBezTo>
                <a:cubicBezTo>
                  <a:pt x="9669418" y="1755483"/>
                  <a:pt x="9688542" y="1663678"/>
                  <a:pt x="9708555" y="1566980"/>
                </a:cubicBezTo>
                <a:cubicBezTo>
                  <a:pt x="9680791" y="1562533"/>
                  <a:pt x="9656077" y="1558594"/>
                  <a:pt x="9624692" y="1553575"/>
                </a:cubicBezTo>
                <a:cubicBezTo>
                  <a:pt x="9654743" y="1307511"/>
                  <a:pt x="9684539" y="1063036"/>
                  <a:pt x="9714972" y="813795"/>
                </a:cubicBezTo>
                <a:cubicBezTo>
                  <a:pt x="9630727" y="809856"/>
                  <a:pt x="9551374" y="806171"/>
                  <a:pt x="9463445" y="802169"/>
                </a:cubicBezTo>
                <a:close/>
                <a:moveTo>
                  <a:pt x="10976040" y="1168374"/>
                </a:moveTo>
                <a:cubicBezTo>
                  <a:pt x="10907043" y="1136416"/>
                  <a:pt x="10845861" y="1108081"/>
                  <a:pt x="10785441" y="1080063"/>
                </a:cubicBezTo>
                <a:cubicBezTo>
                  <a:pt x="10622225" y="1299697"/>
                  <a:pt x="10463265" y="1513485"/>
                  <a:pt x="10304241" y="1727465"/>
                </a:cubicBezTo>
                <a:cubicBezTo>
                  <a:pt x="10274381" y="1715838"/>
                  <a:pt x="10248968" y="1705991"/>
                  <a:pt x="10222030" y="1695508"/>
                </a:cubicBezTo>
                <a:cubicBezTo>
                  <a:pt x="10165485" y="1780896"/>
                  <a:pt x="10110211" y="1864442"/>
                  <a:pt x="10052587" y="1951483"/>
                </a:cubicBezTo>
                <a:cubicBezTo>
                  <a:pt x="10109385" y="1977658"/>
                  <a:pt x="10160529" y="2001165"/>
                  <a:pt x="10215104" y="2026325"/>
                </a:cubicBezTo>
                <a:cubicBezTo>
                  <a:pt x="10467521" y="1741633"/>
                  <a:pt x="10719176" y="1457957"/>
                  <a:pt x="10976040" y="1168374"/>
                </a:cubicBezTo>
                <a:close/>
                <a:moveTo>
                  <a:pt x="6854077" y="3409313"/>
                </a:moveTo>
                <a:cubicBezTo>
                  <a:pt x="6563096" y="3296288"/>
                  <a:pt x="6275227" y="3184533"/>
                  <a:pt x="5986469" y="3072397"/>
                </a:cubicBezTo>
                <a:cubicBezTo>
                  <a:pt x="5960611" y="3112995"/>
                  <a:pt x="5938502" y="3147684"/>
                  <a:pt x="5913660" y="3186756"/>
                </a:cubicBezTo>
                <a:cubicBezTo>
                  <a:pt x="6322305" y="3342413"/>
                  <a:pt x="6723390" y="3495210"/>
                  <a:pt x="7124030" y="3647880"/>
                </a:cubicBezTo>
                <a:cubicBezTo>
                  <a:pt x="7165008" y="3585427"/>
                  <a:pt x="7203001" y="3527548"/>
                  <a:pt x="7242900" y="3466683"/>
                </a:cubicBezTo>
                <a:cubicBezTo>
                  <a:pt x="7128349" y="3421384"/>
                  <a:pt x="7019708" y="3378436"/>
                  <a:pt x="6910241" y="3335170"/>
                </a:cubicBezTo>
                <a:cubicBezTo>
                  <a:pt x="6891308" y="3360202"/>
                  <a:pt x="6874789" y="3382057"/>
                  <a:pt x="6854077" y="3409313"/>
                </a:cubicBezTo>
                <a:close/>
                <a:moveTo>
                  <a:pt x="5509526" y="3834413"/>
                </a:moveTo>
                <a:cubicBezTo>
                  <a:pt x="5922174" y="3978569"/>
                  <a:pt x="6330056" y="4121074"/>
                  <a:pt x="6739654" y="4264151"/>
                </a:cubicBezTo>
                <a:cubicBezTo>
                  <a:pt x="6776885" y="4203095"/>
                  <a:pt x="6812145" y="4145280"/>
                  <a:pt x="6849566" y="4083844"/>
                </a:cubicBezTo>
                <a:cubicBezTo>
                  <a:pt x="6733809" y="4040959"/>
                  <a:pt x="6623007" y="3999917"/>
                  <a:pt x="6510236" y="3958112"/>
                </a:cubicBezTo>
                <a:cubicBezTo>
                  <a:pt x="6492002" y="3983589"/>
                  <a:pt x="6475356" y="4006842"/>
                  <a:pt x="6458139" y="4030857"/>
                </a:cubicBezTo>
                <a:cubicBezTo>
                  <a:pt x="6443526" y="4026219"/>
                  <a:pt x="6431074" y="4022788"/>
                  <a:pt x="6419003" y="4018468"/>
                </a:cubicBezTo>
                <a:cubicBezTo>
                  <a:pt x="6204324" y="3941784"/>
                  <a:pt x="5989646" y="3864909"/>
                  <a:pt x="5774967" y="3788161"/>
                </a:cubicBezTo>
                <a:cubicBezTo>
                  <a:pt x="5719757" y="3768466"/>
                  <a:pt x="5664484" y="3749025"/>
                  <a:pt x="5609273" y="3729265"/>
                </a:cubicBezTo>
                <a:cubicBezTo>
                  <a:pt x="5593199" y="3723548"/>
                  <a:pt x="5577824" y="3718783"/>
                  <a:pt x="5566642" y="3737906"/>
                </a:cubicBezTo>
                <a:cubicBezTo>
                  <a:pt x="5548853" y="3768338"/>
                  <a:pt x="5530747" y="3798644"/>
                  <a:pt x="5509526" y="3834413"/>
                </a:cubicBezTo>
                <a:close/>
                <a:moveTo>
                  <a:pt x="7149633" y="1712789"/>
                </a:moveTo>
                <a:cubicBezTo>
                  <a:pt x="7484770" y="1949576"/>
                  <a:pt x="7813300" y="2181663"/>
                  <a:pt x="8143736" y="2415084"/>
                </a:cubicBezTo>
                <a:cubicBezTo>
                  <a:pt x="8195896" y="2374804"/>
                  <a:pt x="8246659" y="2335604"/>
                  <a:pt x="8300598" y="2293862"/>
                </a:cubicBezTo>
                <a:cubicBezTo>
                  <a:pt x="8212986" y="2221625"/>
                  <a:pt x="8130266" y="2153391"/>
                  <a:pt x="8045513" y="2083504"/>
                </a:cubicBezTo>
                <a:cubicBezTo>
                  <a:pt x="8018957" y="2102120"/>
                  <a:pt x="7993988" y="2119655"/>
                  <a:pt x="7968194" y="2137698"/>
                </a:cubicBezTo>
                <a:cubicBezTo>
                  <a:pt x="7738966" y="1960123"/>
                  <a:pt x="7511327" y="1783755"/>
                  <a:pt x="7282925" y="1606816"/>
                </a:cubicBezTo>
                <a:cubicBezTo>
                  <a:pt x="7238071" y="1642457"/>
                  <a:pt x="7197410" y="1674796"/>
                  <a:pt x="7149633" y="1712789"/>
                </a:cubicBezTo>
                <a:close/>
                <a:moveTo>
                  <a:pt x="11810738" y="1777148"/>
                </a:moveTo>
                <a:cubicBezTo>
                  <a:pt x="11443199" y="1990365"/>
                  <a:pt x="11086524" y="2197229"/>
                  <a:pt x="10727753" y="2405363"/>
                </a:cubicBezTo>
                <a:cubicBezTo>
                  <a:pt x="10768351" y="2450980"/>
                  <a:pt x="10806915" y="2494246"/>
                  <a:pt x="10845734" y="2537830"/>
                </a:cubicBezTo>
                <a:cubicBezTo>
                  <a:pt x="10952660" y="2487257"/>
                  <a:pt x="11056600" y="2438146"/>
                  <a:pt x="11162700" y="2387955"/>
                </a:cubicBezTo>
                <a:cubicBezTo>
                  <a:pt x="11145102" y="2363177"/>
                  <a:pt x="11130426" y="2342529"/>
                  <a:pt x="11113717" y="2319022"/>
                </a:cubicBezTo>
                <a:cubicBezTo>
                  <a:pt x="11384304" y="2180710"/>
                  <a:pt x="11650444" y="2044685"/>
                  <a:pt x="11921158" y="1906374"/>
                </a:cubicBezTo>
                <a:cubicBezTo>
                  <a:pt x="11894856" y="1876704"/>
                  <a:pt x="11873128" y="1852816"/>
                  <a:pt x="11852034" y="1828355"/>
                </a:cubicBezTo>
                <a:cubicBezTo>
                  <a:pt x="11838185" y="1812345"/>
                  <a:pt x="11825414" y="1795509"/>
                  <a:pt x="11810738" y="1777148"/>
                </a:cubicBezTo>
                <a:close/>
                <a:moveTo>
                  <a:pt x="6537682" y="2325121"/>
                </a:moveTo>
                <a:cubicBezTo>
                  <a:pt x="6919771" y="2513941"/>
                  <a:pt x="7296013" y="2699839"/>
                  <a:pt x="7674543" y="2886944"/>
                </a:cubicBezTo>
                <a:cubicBezTo>
                  <a:pt x="7718953" y="2837324"/>
                  <a:pt x="7760949" y="2790374"/>
                  <a:pt x="7804977" y="2741199"/>
                </a:cubicBezTo>
                <a:cubicBezTo>
                  <a:pt x="7791000" y="2732622"/>
                  <a:pt x="7780517" y="2725570"/>
                  <a:pt x="7769462" y="2719534"/>
                </a:cubicBezTo>
                <a:cubicBezTo>
                  <a:pt x="7700846" y="2681923"/>
                  <a:pt x="7631913" y="2644883"/>
                  <a:pt x="7563487" y="2607017"/>
                </a:cubicBezTo>
                <a:cubicBezTo>
                  <a:pt x="7499192" y="2571438"/>
                  <a:pt x="7499446" y="2571121"/>
                  <a:pt x="7448811" y="2624679"/>
                </a:cubicBezTo>
                <a:cubicBezTo>
                  <a:pt x="7446841" y="2626776"/>
                  <a:pt x="7442902" y="2626903"/>
                  <a:pt x="7435468" y="2629508"/>
                </a:cubicBezTo>
                <a:cubicBezTo>
                  <a:pt x="7171869" y="2491196"/>
                  <a:pt x="6905476" y="2351423"/>
                  <a:pt x="6636921" y="2210507"/>
                </a:cubicBezTo>
                <a:cubicBezTo>
                  <a:pt x="6603121" y="2249580"/>
                  <a:pt x="6572689" y="2284714"/>
                  <a:pt x="6537682" y="2325121"/>
                </a:cubicBezTo>
                <a:close/>
                <a:moveTo>
                  <a:pt x="10951644" y="2684527"/>
                </a:moveTo>
                <a:cubicBezTo>
                  <a:pt x="11356349" y="2533509"/>
                  <a:pt x="11756100" y="2384397"/>
                  <a:pt x="12157184" y="2234777"/>
                </a:cubicBezTo>
                <a:cubicBezTo>
                  <a:pt x="12140792" y="2178995"/>
                  <a:pt x="12103562" y="2141955"/>
                  <a:pt x="12073829" y="2097799"/>
                </a:cubicBezTo>
                <a:cubicBezTo>
                  <a:pt x="11791487" y="2219846"/>
                  <a:pt x="11510608" y="2341195"/>
                  <a:pt x="11228393" y="2463178"/>
                </a:cubicBezTo>
                <a:cubicBezTo>
                  <a:pt x="11217720" y="2450789"/>
                  <a:pt x="11209524" y="2441005"/>
                  <a:pt x="11201011" y="2431412"/>
                </a:cubicBezTo>
                <a:cubicBezTo>
                  <a:pt x="11192498" y="2421818"/>
                  <a:pt x="11183730" y="2412415"/>
                  <a:pt x="11174517" y="2402313"/>
                </a:cubicBezTo>
                <a:cubicBezTo>
                  <a:pt x="11068417" y="2452441"/>
                  <a:pt x="10964032" y="2501743"/>
                  <a:pt x="10857678" y="2551997"/>
                </a:cubicBezTo>
                <a:cubicBezTo>
                  <a:pt x="10889762" y="2597296"/>
                  <a:pt x="10919686" y="2639483"/>
                  <a:pt x="10951644" y="2684527"/>
                </a:cubicBezTo>
                <a:close/>
                <a:moveTo>
                  <a:pt x="4658818" y="6404453"/>
                </a:moveTo>
                <a:cubicBezTo>
                  <a:pt x="4789188" y="6357312"/>
                  <a:pt x="4909647" y="6305342"/>
                  <a:pt x="5030614" y="6236408"/>
                </a:cubicBezTo>
                <a:cubicBezTo>
                  <a:pt x="4956153" y="6157119"/>
                  <a:pt x="4885441" y="6081769"/>
                  <a:pt x="4812187" y="6003814"/>
                </a:cubicBezTo>
                <a:cubicBezTo>
                  <a:pt x="4774512" y="6021921"/>
                  <a:pt x="4738298" y="6039265"/>
                  <a:pt x="4698209" y="6058579"/>
                </a:cubicBezTo>
                <a:cubicBezTo>
                  <a:pt x="4691601" y="6050638"/>
                  <a:pt x="4685375" y="6043204"/>
                  <a:pt x="4679212" y="6035708"/>
                </a:cubicBezTo>
                <a:cubicBezTo>
                  <a:pt x="4599923" y="5938565"/>
                  <a:pt x="4520697" y="5841360"/>
                  <a:pt x="4441408" y="5744218"/>
                </a:cubicBezTo>
                <a:cubicBezTo>
                  <a:pt x="4361102" y="5645805"/>
                  <a:pt x="4280923" y="5547392"/>
                  <a:pt x="4200173" y="5449297"/>
                </a:cubicBezTo>
                <a:cubicBezTo>
                  <a:pt x="4191659" y="5439005"/>
                  <a:pt x="4183527" y="5422740"/>
                  <a:pt x="4158813" y="5438115"/>
                </a:cubicBezTo>
                <a:cubicBezTo>
                  <a:pt x="4180795" y="5469564"/>
                  <a:pt x="4202206" y="5500886"/>
                  <a:pt x="4224316" y="5531636"/>
                </a:cubicBezTo>
                <a:cubicBezTo>
                  <a:pt x="4351636" y="5708766"/>
                  <a:pt x="4479210" y="5885706"/>
                  <a:pt x="4606403" y="6062900"/>
                </a:cubicBezTo>
                <a:cubicBezTo>
                  <a:pt x="4612439" y="6071286"/>
                  <a:pt x="4615806" y="6081642"/>
                  <a:pt x="4621334" y="6093015"/>
                </a:cubicBezTo>
                <a:cubicBezTo>
                  <a:pt x="4580672" y="6110105"/>
                  <a:pt x="4543887" y="6125543"/>
                  <a:pt x="4503226" y="6142634"/>
                </a:cubicBezTo>
                <a:cubicBezTo>
                  <a:pt x="4555831" y="6231199"/>
                  <a:pt x="4606276" y="6316079"/>
                  <a:pt x="4658818" y="6404453"/>
                </a:cubicBezTo>
                <a:close/>
                <a:moveTo>
                  <a:pt x="5050119" y="6227196"/>
                </a:moveTo>
                <a:cubicBezTo>
                  <a:pt x="5154059" y="6167602"/>
                  <a:pt x="5250629" y="6107754"/>
                  <a:pt x="5343324" y="6035898"/>
                </a:cubicBezTo>
                <a:cubicBezTo>
                  <a:pt x="5253678" y="5965440"/>
                  <a:pt x="5167146" y="5897523"/>
                  <a:pt x="5081123" y="5829924"/>
                </a:cubicBezTo>
                <a:cubicBezTo>
                  <a:pt x="5046751" y="5853050"/>
                  <a:pt x="5016129" y="5873571"/>
                  <a:pt x="4986141" y="5893711"/>
                </a:cubicBezTo>
                <a:cubicBezTo>
                  <a:pt x="4975531" y="5886405"/>
                  <a:pt x="4968288" y="5882466"/>
                  <a:pt x="4962252" y="5877192"/>
                </a:cubicBezTo>
                <a:cubicBezTo>
                  <a:pt x="4840396" y="5771537"/>
                  <a:pt x="4718667" y="5665691"/>
                  <a:pt x="4597001" y="5559845"/>
                </a:cubicBezTo>
                <a:cubicBezTo>
                  <a:pt x="4519617" y="5492500"/>
                  <a:pt x="4442107" y="5425282"/>
                  <a:pt x="4364978" y="5357619"/>
                </a:cubicBezTo>
                <a:cubicBezTo>
                  <a:pt x="4349031" y="5343642"/>
                  <a:pt x="4334418" y="5330681"/>
                  <a:pt x="4315739" y="5358572"/>
                </a:cubicBezTo>
                <a:cubicBezTo>
                  <a:pt x="4517330" y="5549362"/>
                  <a:pt x="4719302" y="5740533"/>
                  <a:pt x="4924069" y="5934372"/>
                </a:cubicBezTo>
                <a:cubicBezTo>
                  <a:pt x="4890777" y="5955465"/>
                  <a:pt x="4861489" y="5974080"/>
                  <a:pt x="4829595" y="5994284"/>
                </a:cubicBezTo>
                <a:cubicBezTo>
                  <a:pt x="4904818" y="6073827"/>
                  <a:pt x="4976230" y="6149241"/>
                  <a:pt x="5050119" y="6227196"/>
                </a:cubicBezTo>
                <a:close/>
                <a:moveTo>
                  <a:pt x="3685682" y="5523631"/>
                </a:moveTo>
                <a:cubicBezTo>
                  <a:pt x="3681679" y="5521725"/>
                  <a:pt x="3677676" y="5519755"/>
                  <a:pt x="3673737" y="5517849"/>
                </a:cubicBezTo>
                <a:cubicBezTo>
                  <a:pt x="3669036" y="5525791"/>
                  <a:pt x="3661222" y="5533351"/>
                  <a:pt x="3660078" y="5541801"/>
                </a:cubicBezTo>
                <a:cubicBezTo>
                  <a:pt x="3653534" y="5588562"/>
                  <a:pt x="3648324" y="5635576"/>
                  <a:pt x="3643242" y="5682527"/>
                </a:cubicBezTo>
                <a:cubicBezTo>
                  <a:pt x="3627930" y="5823570"/>
                  <a:pt x="3613317" y="5964678"/>
                  <a:pt x="3597498" y="6105594"/>
                </a:cubicBezTo>
                <a:cubicBezTo>
                  <a:pt x="3591716" y="6156929"/>
                  <a:pt x="3583203" y="6208009"/>
                  <a:pt x="3575452" y="6262457"/>
                </a:cubicBezTo>
                <a:cubicBezTo>
                  <a:pt x="3530724" y="6259281"/>
                  <a:pt x="3489174" y="6256358"/>
                  <a:pt x="3443112" y="6253118"/>
                </a:cubicBezTo>
                <a:cubicBezTo>
                  <a:pt x="3424053" y="6348862"/>
                  <a:pt x="3405819" y="6440604"/>
                  <a:pt x="3386631" y="6537047"/>
                </a:cubicBezTo>
                <a:cubicBezTo>
                  <a:pt x="3524816" y="6551406"/>
                  <a:pt x="3656774" y="6563096"/>
                  <a:pt x="3792608" y="6555662"/>
                </a:cubicBezTo>
                <a:cubicBezTo>
                  <a:pt x="3787335" y="6456487"/>
                  <a:pt x="3782316" y="6362903"/>
                  <a:pt x="3777042" y="6264681"/>
                </a:cubicBezTo>
                <a:cubicBezTo>
                  <a:pt x="3730981" y="6264681"/>
                  <a:pt x="3690828" y="6264681"/>
                  <a:pt x="3645465" y="6264681"/>
                </a:cubicBezTo>
                <a:cubicBezTo>
                  <a:pt x="3659061" y="6014170"/>
                  <a:pt x="3672340" y="5768869"/>
                  <a:pt x="3685682" y="5523631"/>
                </a:cubicBezTo>
                <a:close/>
                <a:moveTo>
                  <a:pt x="2297103" y="6251021"/>
                </a:moveTo>
                <a:cubicBezTo>
                  <a:pt x="2359810" y="6161058"/>
                  <a:pt x="2417625" y="6078148"/>
                  <a:pt x="2476457" y="5993903"/>
                </a:cubicBezTo>
                <a:cubicBezTo>
                  <a:pt x="2438273" y="5976367"/>
                  <a:pt x="2406189" y="5961628"/>
                  <a:pt x="2370674" y="5945300"/>
                </a:cubicBezTo>
                <a:cubicBezTo>
                  <a:pt x="2533954" y="5728017"/>
                  <a:pt x="2696662" y="5516007"/>
                  <a:pt x="2859243" y="5298660"/>
                </a:cubicBezTo>
                <a:cubicBezTo>
                  <a:pt x="2840247" y="5291163"/>
                  <a:pt x="2828684" y="5286589"/>
                  <a:pt x="2815660" y="5281506"/>
                </a:cubicBezTo>
                <a:cubicBezTo>
                  <a:pt x="2644819" y="5495041"/>
                  <a:pt x="2475567" y="5706543"/>
                  <a:pt x="2307077" y="5917091"/>
                </a:cubicBezTo>
                <a:cubicBezTo>
                  <a:pt x="2271118" y="5900319"/>
                  <a:pt x="2241765" y="5886722"/>
                  <a:pt x="2209681" y="5871792"/>
                </a:cubicBezTo>
                <a:cubicBezTo>
                  <a:pt x="2141828" y="5951971"/>
                  <a:pt x="2074292" y="6031705"/>
                  <a:pt x="2002309" y="6116776"/>
                </a:cubicBezTo>
                <a:cubicBezTo>
                  <a:pt x="2104407" y="6163345"/>
                  <a:pt x="2198753" y="6206230"/>
                  <a:pt x="2297103" y="6251021"/>
                </a:cubicBezTo>
                <a:close/>
                <a:moveTo>
                  <a:pt x="500260" y="4976357"/>
                </a:moveTo>
                <a:cubicBezTo>
                  <a:pt x="559472" y="4946179"/>
                  <a:pt x="610299" y="4920447"/>
                  <a:pt x="660998" y="4894399"/>
                </a:cubicBezTo>
                <a:cubicBezTo>
                  <a:pt x="712270" y="4868033"/>
                  <a:pt x="765510" y="4845034"/>
                  <a:pt x="815511" y="4812950"/>
                </a:cubicBezTo>
                <a:cubicBezTo>
                  <a:pt x="795879" y="4786393"/>
                  <a:pt x="779869" y="4764728"/>
                  <a:pt x="762524" y="4741221"/>
                </a:cubicBezTo>
                <a:cubicBezTo>
                  <a:pt x="1038194" y="4609453"/>
                  <a:pt x="1309798" y="4479592"/>
                  <a:pt x="1584261" y="4348396"/>
                </a:cubicBezTo>
                <a:cubicBezTo>
                  <a:pt x="1576574" y="4335753"/>
                  <a:pt x="1570983" y="4326540"/>
                  <a:pt x="1563613" y="4314469"/>
                </a:cubicBezTo>
                <a:cubicBezTo>
                  <a:pt x="1282797" y="4441091"/>
                  <a:pt x="1003696" y="4566886"/>
                  <a:pt x="723324" y="4693317"/>
                </a:cubicBezTo>
                <a:cubicBezTo>
                  <a:pt x="700516" y="4664600"/>
                  <a:pt x="679550" y="4638234"/>
                  <a:pt x="656615" y="4609390"/>
                </a:cubicBezTo>
                <a:cubicBezTo>
                  <a:pt x="545813" y="4655705"/>
                  <a:pt x="437298" y="4701068"/>
                  <a:pt x="323002" y="4748781"/>
                </a:cubicBezTo>
                <a:cubicBezTo>
                  <a:pt x="384883" y="4828198"/>
                  <a:pt x="441491" y="4900880"/>
                  <a:pt x="500260" y="4976357"/>
                </a:cubicBezTo>
                <a:close/>
                <a:moveTo>
                  <a:pt x="5618613" y="5309080"/>
                </a:moveTo>
                <a:cubicBezTo>
                  <a:pt x="5343324" y="5174517"/>
                  <a:pt x="5071720" y="5041669"/>
                  <a:pt x="4798845" y="4908249"/>
                </a:cubicBezTo>
                <a:cubicBezTo>
                  <a:pt x="4788807" y="4920257"/>
                  <a:pt x="4780929" y="4929596"/>
                  <a:pt x="4770001" y="4942748"/>
                </a:cubicBezTo>
                <a:cubicBezTo>
                  <a:pt x="5042050" y="5081377"/>
                  <a:pt x="5309778" y="5217783"/>
                  <a:pt x="5579413" y="5355141"/>
                </a:cubicBezTo>
                <a:cubicBezTo>
                  <a:pt x="5556477" y="5383095"/>
                  <a:pt x="5536020" y="5407937"/>
                  <a:pt x="5512830" y="5436209"/>
                </a:cubicBezTo>
                <a:cubicBezTo>
                  <a:pt x="5616516" y="5491991"/>
                  <a:pt x="5716517" y="5545804"/>
                  <a:pt x="5818361" y="5600633"/>
                </a:cubicBezTo>
                <a:cubicBezTo>
                  <a:pt x="5882529" y="5533224"/>
                  <a:pt x="5941424" y="5465307"/>
                  <a:pt x="5998286" y="5389512"/>
                </a:cubicBezTo>
                <a:cubicBezTo>
                  <a:pt x="5888057" y="5337987"/>
                  <a:pt x="5783926" y="5289321"/>
                  <a:pt x="5678969" y="5240210"/>
                </a:cubicBezTo>
                <a:cubicBezTo>
                  <a:pt x="5658257" y="5263844"/>
                  <a:pt x="5640214" y="5284429"/>
                  <a:pt x="5618613" y="5309080"/>
                </a:cubicBezTo>
                <a:close/>
                <a:moveTo>
                  <a:pt x="5170577" y="4388930"/>
                </a:moveTo>
                <a:cubicBezTo>
                  <a:pt x="5463973" y="4499731"/>
                  <a:pt x="5752350" y="4608627"/>
                  <a:pt x="6044856" y="4719048"/>
                </a:cubicBezTo>
                <a:cubicBezTo>
                  <a:pt x="6028465" y="4746049"/>
                  <a:pt x="6015186" y="4767841"/>
                  <a:pt x="5999112" y="4794207"/>
                </a:cubicBezTo>
                <a:cubicBezTo>
                  <a:pt x="6111693" y="4837728"/>
                  <a:pt x="6221859" y="4880358"/>
                  <a:pt x="6336346" y="4924577"/>
                </a:cubicBezTo>
                <a:cubicBezTo>
                  <a:pt x="6380247" y="4855326"/>
                  <a:pt x="6422560" y="4788616"/>
                  <a:pt x="6468685" y="4715808"/>
                </a:cubicBezTo>
                <a:cubicBezTo>
                  <a:pt x="6352039" y="4673558"/>
                  <a:pt x="6239839" y="4632897"/>
                  <a:pt x="6127703" y="4592236"/>
                </a:cubicBezTo>
                <a:cubicBezTo>
                  <a:pt x="6107627" y="4621334"/>
                  <a:pt x="6091235" y="4645159"/>
                  <a:pt x="6073382" y="4671080"/>
                </a:cubicBezTo>
                <a:cubicBezTo>
                  <a:pt x="5781765" y="4563201"/>
                  <a:pt x="5493198" y="4456465"/>
                  <a:pt x="5202280" y="4348840"/>
                </a:cubicBezTo>
                <a:cubicBezTo>
                  <a:pt x="5192433" y="4361420"/>
                  <a:pt x="5183728" y="4372348"/>
                  <a:pt x="5170577" y="4388930"/>
                </a:cubicBezTo>
                <a:close/>
                <a:moveTo>
                  <a:pt x="940544" y="4944146"/>
                </a:moveTo>
                <a:cubicBezTo>
                  <a:pt x="1202936" y="4796621"/>
                  <a:pt x="1461198" y="4651449"/>
                  <a:pt x="1721937" y="4504814"/>
                </a:cubicBezTo>
                <a:cubicBezTo>
                  <a:pt x="1713297" y="4494966"/>
                  <a:pt x="1706308" y="4487025"/>
                  <a:pt x="1698748" y="4478448"/>
                </a:cubicBezTo>
                <a:cubicBezTo>
                  <a:pt x="1431464" y="4620826"/>
                  <a:pt x="1168818" y="4766888"/>
                  <a:pt x="903186" y="4906724"/>
                </a:cubicBezTo>
                <a:cubicBezTo>
                  <a:pt x="877011" y="4878389"/>
                  <a:pt x="855219" y="4854818"/>
                  <a:pt x="830886" y="4828579"/>
                </a:cubicBezTo>
                <a:cubicBezTo>
                  <a:pt x="725802" y="4882074"/>
                  <a:pt x="622243" y="4934742"/>
                  <a:pt x="512077" y="4990842"/>
                </a:cubicBezTo>
                <a:cubicBezTo>
                  <a:pt x="581645" y="5063842"/>
                  <a:pt x="645369" y="5130679"/>
                  <a:pt x="710872" y="5199421"/>
                </a:cubicBezTo>
                <a:cubicBezTo>
                  <a:pt x="811127" y="5139700"/>
                  <a:pt x="908396" y="5081822"/>
                  <a:pt x="1009350" y="5021656"/>
                </a:cubicBezTo>
                <a:cubicBezTo>
                  <a:pt x="984890" y="4994082"/>
                  <a:pt x="964686" y="4971337"/>
                  <a:pt x="940544" y="4944146"/>
                </a:cubicBezTo>
                <a:close/>
                <a:moveTo>
                  <a:pt x="2655556" y="6061502"/>
                </a:moveTo>
                <a:cubicBezTo>
                  <a:pt x="2794249" y="5834689"/>
                  <a:pt x="2930528" y="5611878"/>
                  <a:pt x="3068585" y="5386082"/>
                </a:cubicBezTo>
                <a:cubicBezTo>
                  <a:pt x="3054226" y="5381062"/>
                  <a:pt x="3044252" y="5377505"/>
                  <a:pt x="3033769" y="5373820"/>
                </a:cubicBezTo>
                <a:cubicBezTo>
                  <a:pt x="2888659" y="5596821"/>
                  <a:pt x="2745138" y="5817471"/>
                  <a:pt x="2599838" y="6040854"/>
                </a:cubicBezTo>
                <a:cubicBezTo>
                  <a:pt x="2565085" y="6028020"/>
                  <a:pt x="2531921" y="6015822"/>
                  <a:pt x="2495516" y="6002416"/>
                </a:cubicBezTo>
                <a:cubicBezTo>
                  <a:pt x="2437765" y="6089330"/>
                  <a:pt x="2373851" y="6168174"/>
                  <a:pt x="2321309" y="6258518"/>
                </a:cubicBezTo>
                <a:cubicBezTo>
                  <a:pt x="2424804" y="6299370"/>
                  <a:pt x="2521819" y="6339586"/>
                  <a:pt x="2623726" y="6366080"/>
                </a:cubicBezTo>
                <a:cubicBezTo>
                  <a:pt x="2673727" y="6275164"/>
                  <a:pt x="2720614" y="6189966"/>
                  <a:pt x="2768582" y="6102862"/>
                </a:cubicBezTo>
                <a:cubicBezTo>
                  <a:pt x="2729318" y="6088504"/>
                  <a:pt x="2694566" y="6075797"/>
                  <a:pt x="2655556" y="6061502"/>
                </a:cubicBezTo>
                <a:close/>
                <a:moveTo>
                  <a:pt x="1587184" y="5499552"/>
                </a:moveTo>
                <a:cubicBezTo>
                  <a:pt x="1808597" y="5312002"/>
                  <a:pt x="2026769" y="5133029"/>
                  <a:pt x="2240050" y="4950054"/>
                </a:cubicBezTo>
                <a:cubicBezTo>
                  <a:pt x="2218957" y="4921718"/>
                  <a:pt x="2203328" y="4931629"/>
                  <a:pt x="2186555" y="4945353"/>
                </a:cubicBezTo>
                <a:cubicBezTo>
                  <a:pt x="2056630" y="5051643"/>
                  <a:pt x="1926577" y="5157871"/>
                  <a:pt x="1796335" y="5263780"/>
                </a:cubicBezTo>
                <a:cubicBezTo>
                  <a:pt x="1712979" y="5331570"/>
                  <a:pt x="1629243" y="5398852"/>
                  <a:pt x="1543791" y="5467849"/>
                </a:cubicBezTo>
                <a:cubicBezTo>
                  <a:pt x="1514121" y="5446819"/>
                  <a:pt x="1485086" y="5426171"/>
                  <a:pt x="1452621" y="5403172"/>
                </a:cubicBezTo>
                <a:cubicBezTo>
                  <a:pt x="1366470" y="5469691"/>
                  <a:pt x="1279556" y="5536782"/>
                  <a:pt x="1186671" y="5608511"/>
                </a:cubicBezTo>
                <a:cubicBezTo>
                  <a:pt x="1266278" y="5664992"/>
                  <a:pt x="1339214" y="5716517"/>
                  <a:pt x="1411832" y="5768424"/>
                </a:cubicBezTo>
                <a:cubicBezTo>
                  <a:pt x="1430130" y="5781512"/>
                  <a:pt x="1441566" y="5770330"/>
                  <a:pt x="1454209" y="5759021"/>
                </a:cubicBezTo>
                <a:cubicBezTo>
                  <a:pt x="1496713" y="5721092"/>
                  <a:pt x="1539597" y="5683480"/>
                  <a:pt x="1582228" y="5645678"/>
                </a:cubicBezTo>
                <a:cubicBezTo>
                  <a:pt x="1613105" y="5618295"/>
                  <a:pt x="1643919" y="5590785"/>
                  <a:pt x="1676448" y="5561878"/>
                </a:cubicBezTo>
                <a:cubicBezTo>
                  <a:pt x="1645952" y="5540531"/>
                  <a:pt x="1619522" y="5522106"/>
                  <a:pt x="1587184" y="5499552"/>
                </a:cubicBezTo>
                <a:close/>
                <a:moveTo>
                  <a:pt x="7492648" y="1459292"/>
                </a:moveTo>
                <a:cubicBezTo>
                  <a:pt x="7708216" y="1648874"/>
                  <a:pt x="7918892" y="1834137"/>
                  <a:pt x="8131981" y="2021496"/>
                </a:cubicBezTo>
                <a:cubicBezTo>
                  <a:pt x="8105107" y="2040429"/>
                  <a:pt x="8084204" y="2055232"/>
                  <a:pt x="8060825" y="2071687"/>
                </a:cubicBezTo>
                <a:cubicBezTo>
                  <a:pt x="8149009" y="2144051"/>
                  <a:pt x="8233952" y="2213874"/>
                  <a:pt x="8317308" y="2282299"/>
                </a:cubicBezTo>
                <a:cubicBezTo>
                  <a:pt x="8376965" y="2243099"/>
                  <a:pt x="8430841" y="2207648"/>
                  <a:pt x="8480714" y="2174801"/>
                </a:cubicBezTo>
                <a:cubicBezTo>
                  <a:pt x="8405364" y="2097926"/>
                  <a:pt x="8331603" y="2022639"/>
                  <a:pt x="8255109" y="1944621"/>
                </a:cubicBezTo>
                <a:cubicBezTo>
                  <a:pt x="8228806" y="1960060"/>
                  <a:pt x="8202630" y="1975434"/>
                  <a:pt x="8175819" y="1991254"/>
                </a:cubicBezTo>
                <a:cubicBezTo>
                  <a:pt x="7968447" y="1799765"/>
                  <a:pt x="7762664" y="1609738"/>
                  <a:pt x="7554911" y="1417932"/>
                </a:cubicBezTo>
                <a:cubicBezTo>
                  <a:pt x="7534580" y="1431464"/>
                  <a:pt x="7516346" y="1443535"/>
                  <a:pt x="7492648" y="1459292"/>
                </a:cubicBezTo>
                <a:close/>
                <a:moveTo>
                  <a:pt x="6478025" y="4700623"/>
                </a:moveTo>
                <a:cubicBezTo>
                  <a:pt x="6518877" y="4631944"/>
                  <a:pt x="6556488" y="4568665"/>
                  <a:pt x="6596069" y="4502146"/>
                </a:cubicBezTo>
                <a:cubicBezTo>
                  <a:pt x="6478406" y="4461103"/>
                  <a:pt x="6366778" y="4422157"/>
                  <a:pt x="6255024" y="4383148"/>
                </a:cubicBezTo>
                <a:cubicBezTo>
                  <a:pt x="6236154" y="4411675"/>
                  <a:pt x="6220207" y="4435817"/>
                  <a:pt x="6203816" y="4460595"/>
                </a:cubicBezTo>
                <a:cubicBezTo>
                  <a:pt x="6195175" y="4458244"/>
                  <a:pt x="6188949" y="4456974"/>
                  <a:pt x="6183041" y="4454877"/>
                </a:cubicBezTo>
                <a:cubicBezTo>
                  <a:pt x="6000319" y="4390454"/>
                  <a:pt x="5817662" y="4325969"/>
                  <a:pt x="5634941" y="4261482"/>
                </a:cubicBezTo>
                <a:cubicBezTo>
                  <a:pt x="5541293" y="4228382"/>
                  <a:pt x="5447772" y="4194963"/>
                  <a:pt x="5353997" y="4162180"/>
                </a:cubicBezTo>
                <a:cubicBezTo>
                  <a:pt x="5320515" y="4150490"/>
                  <a:pt x="5320325" y="4151189"/>
                  <a:pt x="5305776" y="4188419"/>
                </a:cubicBezTo>
                <a:cubicBezTo>
                  <a:pt x="5596503" y="4292487"/>
                  <a:pt x="5887103" y="4396490"/>
                  <a:pt x="6179483" y="4501129"/>
                </a:cubicBezTo>
                <a:cubicBezTo>
                  <a:pt x="6164616" y="4527178"/>
                  <a:pt x="6151782" y="4549605"/>
                  <a:pt x="6136471" y="4576480"/>
                </a:cubicBezTo>
                <a:cubicBezTo>
                  <a:pt x="6250640" y="4617966"/>
                  <a:pt x="6361886" y="4658373"/>
                  <a:pt x="6478025" y="4700623"/>
                </a:cubicBezTo>
                <a:close/>
                <a:moveTo>
                  <a:pt x="7510882" y="3091584"/>
                </a:moveTo>
                <a:cubicBezTo>
                  <a:pt x="7401287" y="3042473"/>
                  <a:pt x="7294489" y="2994569"/>
                  <a:pt x="7186863" y="2946347"/>
                </a:cubicBezTo>
                <a:cubicBezTo>
                  <a:pt x="7165898" y="2971570"/>
                  <a:pt x="7147409" y="2993743"/>
                  <a:pt x="7127651" y="3017504"/>
                </a:cubicBezTo>
                <a:cubicBezTo>
                  <a:pt x="6844865" y="2894187"/>
                  <a:pt x="6564684" y="2772076"/>
                  <a:pt x="6283423" y="2649394"/>
                </a:cubicBezTo>
                <a:cubicBezTo>
                  <a:pt x="6272622" y="2665150"/>
                  <a:pt x="6264998" y="2676332"/>
                  <a:pt x="6255913" y="2689546"/>
                </a:cubicBezTo>
                <a:cubicBezTo>
                  <a:pt x="6539588" y="2811403"/>
                  <a:pt x="6818944" y="2931354"/>
                  <a:pt x="7101030" y="3052511"/>
                </a:cubicBezTo>
                <a:cubicBezTo>
                  <a:pt x="7082987" y="3080974"/>
                  <a:pt x="7067739" y="3105116"/>
                  <a:pt x="7051093" y="3131419"/>
                </a:cubicBezTo>
                <a:cubicBezTo>
                  <a:pt x="7163038" y="3178052"/>
                  <a:pt x="7270854" y="3223034"/>
                  <a:pt x="7380766" y="3268841"/>
                </a:cubicBezTo>
                <a:cubicBezTo>
                  <a:pt x="7425303" y="3208294"/>
                  <a:pt x="7467425" y="3150860"/>
                  <a:pt x="7510882" y="3091584"/>
                </a:cubicBezTo>
                <a:close/>
                <a:moveTo>
                  <a:pt x="5691866" y="3545210"/>
                </a:moveTo>
                <a:cubicBezTo>
                  <a:pt x="5980688" y="3652581"/>
                  <a:pt x="6269446" y="3759888"/>
                  <a:pt x="6560491" y="3868085"/>
                </a:cubicBezTo>
                <a:cubicBezTo>
                  <a:pt x="6545688" y="3896103"/>
                  <a:pt x="6534061" y="3918022"/>
                  <a:pt x="6520592" y="3943499"/>
                </a:cubicBezTo>
                <a:cubicBezTo>
                  <a:pt x="6637429" y="3986638"/>
                  <a:pt x="6747977" y="4027363"/>
                  <a:pt x="6860304" y="4068786"/>
                </a:cubicBezTo>
                <a:cubicBezTo>
                  <a:pt x="6900329" y="4002966"/>
                  <a:pt x="6937051" y="3942546"/>
                  <a:pt x="6975934" y="3878505"/>
                </a:cubicBezTo>
                <a:cubicBezTo>
                  <a:pt x="6859795" y="3835239"/>
                  <a:pt x="6750518" y="3794578"/>
                  <a:pt x="6639145" y="3753154"/>
                </a:cubicBezTo>
                <a:cubicBezTo>
                  <a:pt x="6620911" y="3779139"/>
                  <a:pt x="6604329" y="3802773"/>
                  <a:pt x="6585587" y="3829457"/>
                </a:cubicBezTo>
                <a:cubicBezTo>
                  <a:pt x="6547276" y="3815607"/>
                  <a:pt x="6509220" y="3802138"/>
                  <a:pt x="6471417" y="3788097"/>
                </a:cubicBezTo>
                <a:cubicBezTo>
                  <a:pt x="6228785" y="3698198"/>
                  <a:pt x="5986152" y="3608045"/>
                  <a:pt x="5743519" y="3518145"/>
                </a:cubicBezTo>
                <a:cubicBezTo>
                  <a:pt x="5707241" y="3504803"/>
                  <a:pt x="5707051" y="3505248"/>
                  <a:pt x="5691866" y="3545210"/>
                </a:cubicBezTo>
                <a:close/>
                <a:moveTo>
                  <a:pt x="10422921" y="944356"/>
                </a:moveTo>
                <a:cubicBezTo>
                  <a:pt x="10302780" y="1177141"/>
                  <a:pt x="10183910" y="1407449"/>
                  <a:pt x="10065421" y="1636930"/>
                </a:cubicBezTo>
                <a:cubicBezTo>
                  <a:pt x="10030731" y="1628925"/>
                  <a:pt x="10002713" y="1622445"/>
                  <a:pt x="9970248" y="1615011"/>
                </a:cubicBezTo>
                <a:cubicBezTo>
                  <a:pt x="9931239" y="1707198"/>
                  <a:pt x="9893436" y="1796716"/>
                  <a:pt x="9855316" y="1886806"/>
                </a:cubicBezTo>
                <a:cubicBezTo>
                  <a:pt x="9915165" y="1905993"/>
                  <a:pt x="9972281" y="1924227"/>
                  <a:pt x="10032383" y="1943477"/>
                </a:cubicBezTo>
                <a:cubicBezTo>
                  <a:pt x="10088673" y="1858851"/>
                  <a:pt x="10144265" y="1775369"/>
                  <a:pt x="10202144" y="1688392"/>
                </a:cubicBezTo>
                <a:cubicBezTo>
                  <a:pt x="10172029" y="1676257"/>
                  <a:pt x="10145345" y="1665457"/>
                  <a:pt x="10115294" y="1653385"/>
                </a:cubicBezTo>
                <a:cubicBezTo>
                  <a:pt x="10246617" y="1426064"/>
                  <a:pt x="10376478" y="1201220"/>
                  <a:pt x="10508818" y="972056"/>
                </a:cubicBezTo>
                <a:cubicBezTo>
                  <a:pt x="10479339" y="962526"/>
                  <a:pt x="10453544" y="954204"/>
                  <a:pt x="10422921" y="944356"/>
                </a:cubicBezTo>
                <a:close/>
                <a:moveTo>
                  <a:pt x="7606055" y="2456825"/>
                </a:moveTo>
                <a:cubicBezTo>
                  <a:pt x="7587058" y="2446342"/>
                  <a:pt x="7569968" y="2437320"/>
                  <a:pt x="7553386" y="2427536"/>
                </a:cubicBezTo>
                <a:cubicBezTo>
                  <a:pt x="7325874" y="2293735"/>
                  <a:pt x="7098489" y="2159808"/>
                  <a:pt x="6870977" y="2025943"/>
                </a:cubicBezTo>
                <a:cubicBezTo>
                  <a:pt x="6827901" y="2000594"/>
                  <a:pt x="6827838" y="2000848"/>
                  <a:pt x="6800392" y="2046528"/>
                </a:cubicBezTo>
                <a:cubicBezTo>
                  <a:pt x="7057129" y="2193035"/>
                  <a:pt x="7313803" y="2339543"/>
                  <a:pt x="7573526" y="2487829"/>
                </a:cubicBezTo>
                <a:cubicBezTo>
                  <a:pt x="7550908" y="2512988"/>
                  <a:pt x="7532992" y="2533001"/>
                  <a:pt x="7510692" y="2557906"/>
                </a:cubicBezTo>
                <a:cubicBezTo>
                  <a:pt x="7616728" y="2615848"/>
                  <a:pt x="7717238" y="2670741"/>
                  <a:pt x="7818700" y="2726205"/>
                </a:cubicBezTo>
                <a:cubicBezTo>
                  <a:pt x="7868573" y="2674743"/>
                  <a:pt x="7915779" y="2626013"/>
                  <a:pt x="7966351" y="2573789"/>
                </a:cubicBezTo>
                <a:cubicBezTo>
                  <a:pt x="7863554" y="2513750"/>
                  <a:pt x="7770479" y="2449201"/>
                  <a:pt x="7671113" y="2395579"/>
                </a:cubicBezTo>
                <a:cubicBezTo>
                  <a:pt x="7647478" y="2417815"/>
                  <a:pt x="7627592" y="2436558"/>
                  <a:pt x="7606055" y="2456825"/>
                </a:cubicBezTo>
                <a:close/>
                <a:moveTo>
                  <a:pt x="6105530" y="2900540"/>
                </a:moveTo>
                <a:cubicBezTo>
                  <a:pt x="6393971" y="3019537"/>
                  <a:pt x="6679552" y="3130784"/>
                  <a:pt x="6965197" y="3249400"/>
                </a:cubicBezTo>
                <a:cubicBezTo>
                  <a:pt x="6948106" y="3275385"/>
                  <a:pt x="6934891" y="3295462"/>
                  <a:pt x="6919135" y="3319477"/>
                </a:cubicBezTo>
                <a:cubicBezTo>
                  <a:pt x="7031907" y="3364268"/>
                  <a:pt x="7141564" y="3407788"/>
                  <a:pt x="7253383" y="3452134"/>
                </a:cubicBezTo>
                <a:cubicBezTo>
                  <a:pt x="7292138" y="3395780"/>
                  <a:pt x="7329305" y="3341777"/>
                  <a:pt x="7369394" y="3283390"/>
                </a:cubicBezTo>
                <a:cubicBezTo>
                  <a:pt x="7255479" y="3235740"/>
                  <a:pt x="7147791" y="3190632"/>
                  <a:pt x="7039721" y="3145396"/>
                </a:cubicBezTo>
                <a:cubicBezTo>
                  <a:pt x="7022694" y="3168459"/>
                  <a:pt x="7007573" y="3188980"/>
                  <a:pt x="6990483" y="3212170"/>
                </a:cubicBezTo>
                <a:cubicBezTo>
                  <a:pt x="6702360" y="3094570"/>
                  <a:pt x="6417922" y="2978495"/>
                  <a:pt x="6131642" y="2861594"/>
                </a:cubicBezTo>
                <a:cubicBezTo>
                  <a:pt x="6123193" y="2874237"/>
                  <a:pt x="6116077" y="2884784"/>
                  <a:pt x="6105530" y="2900540"/>
                </a:cubicBezTo>
                <a:close/>
                <a:moveTo>
                  <a:pt x="10731120" y="1973592"/>
                </a:moveTo>
                <a:cubicBezTo>
                  <a:pt x="10702593" y="1954723"/>
                  <a:pt x="10678324" y="1938776"/>
                  <a:pt x="10651641" y="1921177"/>
                </a:cubicBezTo>
                <a:cubicBezTo>
                  <a:pt x="10570127" y="1993668"/>
                  <a:pt x="10488995" y="2065842"/>
                  <a:pt x="10406212" y="2139541"/>
                </a:cubicBezTo>
                <a:cubicBezTo>
                  <a:pt x="10458182" y="2178296"/>
                  <a:pt x="10506340" y="2214192"/>
                  <a:pt x="10558945" y="2253328"/>
                </a:cubicBezTo>
                <a:cubicBezTo>
                  <a:pt x="10648972" y="2188906"/>
                  <a:pt x="10739761" y="2123975"/>
                  <a:pt x="10832773" y="2057392"/>
                </a:cubicBezTo>
                <a:cubicBezTo>
                  <a:pt x="10809266" y="2036172"/>
                  <a:pt x="10789316" y="2018129"/>
                  <a:pt x="10766254" y="1997290"/>
                </a:cubicBezTo>
                <a:cubicBezTo>
                  <a:pt x="10995227" y="1820096"/>
                  <a:pt x="11221150" y="1645253"/>
                  <a:pt x="11449807" y="1468377"/>
                </a:cubicBezTo>
                <a:cubicBezTo>
                  <a:pt x="11431064" y="1453192"/>
                  <a:pt x="11417341" y="1442074"/>
                  <a:pt x="11399679" y="1427779"/>
                </a:cubicBezTo>
                <a:cubicBezTo>
                  <a:pt x="11177250" y="1609357"/>
                  <a:pt x="10955710" y="1790236"/>
                  <a:pt x="10731120" y="1973592"/>
                </a:cubicBezTo>
                <a:close/>
                <a:moveTo>
                  <a:pt x="7786934" y="1281653"/>
                </a:moveTo>
                <a:cubicBezTo>
                  <a:pt x="7800021" y="1297028"/>
                  <a:pt x="7809678" y="1309417"/>
                  <a:pt x="7820416" y="1320853"/>
                </a:cubicBezTo>
                <a:cubicBezTo>
                  <a:pt x="7989794" y="1501414"/>
                  <a:pt x="8159301" y="1681784"/>
                  <a:pt x="8328553" y="1862409"/>
                </a:cubicBezTo>
                <a:cubicBezTo>
                  <a:pt x="8335669" y="1870033"/>
                  <a:pt x="8340561" y="1879754"/>
                  <a:pt x="8347740" y="1890364"/>
                </a:cubicBezTo>
                <a:cubicBezTo>
                  <a:pt x="8322771" y="1905929"/>
                  <a:pt x="8301106" y="1919398"/>
                  <a:pt x="8284715" y="1929564"/>
                </a:cubicBezTo>
                <a:cubicBezTo>
                  <a:pt x="8359621" y="2006756"/>
                  <a:pt x="8432937" y="2082361"/>
                  <a:pt x="8507525" y="2159172"/>
                </a:cubicBezTo>
                <a:cubicBezTo>
                  <a:pt x="8562799" y="2129693"/>
                  <a:pt x="8616930" y="2100849"/>
                  <a:pt x="8677540" y="2068574"/>
                </a:cubicBezTo>
                <a:cubicBezTo>
                  <a:pt x="8608734" y="1984456"/>
                  <a:pt x="8543358" y="1904595"/>
                  <a:pt x="8477792" y="1824480"/>
                </a:cubicBezTo>
                <a:cubicBezTo>
                  <a:pt x="8446979" y="1838838"/>
                  <a:pt x="8419215" y="1851736"/>
                  <a:pt x="8389672" y="1865459"/>
                </a:cubicBezTo>
                <a:cubicBezTo>
                  <a:pt x="8206252" y="1660056"/>
                  <a:pt x="8024293" y="1456242"/>
                  <a:pt x="7841000" y="1250903"/>
                </a:cubicBezTo>
                <a:cubicBezTo>
                  <a:pt x="7822068" y="1261767"/>
                  <a:pt x="7807073" y="1270217"/>
                  <a:pt x="7786934" y="1281653"/>
                </a:cubicBezTo>
                <a:close/>
                <a:moveTo>
                  <a:pt x="8781798" y="896134"/>
                </a:moveTo>
                <a:cubicBezTo>
                  <a:pt x="8882498" y="1134002"/>
                  <a:pt x="8981546" y="1367804"/>
                  <a:pt x="9081293" y="1603385"/>
                </a:cubicBezTo>
                <a:cubicBezTo>
                  <a:pt x="9049654" y="1614312"/>
                  <a:pt x="9024494" y="1622953"/>
                  <a:pt x="8994634" y="1633245"/>
                </a:cubicBezTo>
                <a:cubicBezTo>
                  <a:pt x="9038916" y="1725686"/>
                  <a:pt x="9080848" y="1813107"/>
                  <a:pt x="9122717" y="1900529"/>
                </a:cubicBezTo>
                <a:cubicBezTo>
                  <a:pt x="9181103" y="1886361"/>
                  <a:pt x="9235996" y="1873019"/>
                  <a:pt x="9295781" y="1858534"/>
                </a:cubicBezTo>
                <a:cubicBezTo>
                  <a:pt x="9268525" y="1763107"/>
                  <a:pt x="9242349" y="1671492"/>
                  <a:pt x="9216110" y="1579496"/>
                </a:cubicBezTo>
                <a:cubicBezTo>
                  <a:pt x="9183645" y="1585024"/>
                  <a:pt x="9155309" y="1589852"/>
                  <a:pt x="9126084" y="1594871"/>
                </a:cubicBezTo>
                <a:cubicBezTo>
                  <a:pt x="9032690" y="1355352"/>
                  <a:pt x="8946539" y="1116276"/>
                  <a:pt x="8852955" y="878282"/>
                </a:cubicBezTo>
                <a:cubicBezTo>
                  <a:pt x="8826653" y="884889"/>
                  <a:pt x="8806639" y="889908"/>
                  <a:pt x="8781798" y="896134"/>
                </a:cubicBezTo>
                <a:close/>
                <a:moveTo>
                  <a:pt x="9729966" y="1566853"/>
                </a:moveTo>
                <a:cubicBezTo>
                  <a:pt x="9710525" y="1664313"/>
                  <a:pt x="9692164" y="1756118"/>
                  <a:pt x="9673104" y="1851418"/>
                </a:cubicBezTo>
                <a:cubicBezTo>
                  <a:pt x="9729267" y="1861964"/>
                  <a:pt x="9779775" y="1871431"/>
                  <a:pt x="9834096" y="1881596"/>
                </a:cubicBezTo>
                <a:cubicBezTo>
                  <a:pt x="9872661" y="1790553"/>
                  <a:pt x="9910336" y="1701607"/>
                  <a:pt x="9948964" y="1610437"/>
                </a:cubicBezTo>
                <a:cubicBezTo>
                  <a:pt x="9920120" y="1601225"/>
                  <a:pt x="9894897" y="1593156"/>
                  <a:pt x="9869611" y="1585087"/>
                </a:cubicBezTo>
                <a:cubicBezTo>
                  <a:pt x="9950997" y="1342010"/>
                  <a:pt x="10039054" y="1107064"/>
                  <a:pt x="10117327" y="866210"/>
                </a:cubicBezTo>
                <a:cubicBezTo>
                  <a:pt x="10088229" y="861064"/>
                  <a:pt x="10066247" y="857188"/>
                  <a:pt x="10039245" y="852487"/>
                </a:cubicBezTo>
                <a:cubicBezTo>
                  <a:pt x="9968024" y="1095692"/>
                  <a:pt x="9897439" y="1336736"/>
                  <a:pt x="9826282" y="1579877"/>
                </a:cubicBezTo>
                <a:cubicBezTo>
                  <a:pt x="9792355" y="1575240"/>
                  <a:pt x="9763702" y="1571364"/>
                  <a:pt x="9729966" y="1566853"/>
                </a:cubicBezTo>
                <a:close/>
              </a:path>
            </a:pathLst>
          </a:custGeom>
          <a:solidFill>
            <a:schemeClr val="accent2"/>
          </a:solidFill>
          <a:ln w="63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DAA0F08-5DD3-405F-91F2-CD3C7AF9FC7C}"/>
              </a:ext>
            </a:extLst>
          </p:cNvPr>
          <p:cNvSpPr/>
          <p:nvPr/>
        </p:nvSpPr>
        <p:spPr>
          <a:xfrm>
            <a:off x="39906" y="802170"/>
            <a:ext cx="12117277" cy="5755773"/>
          </a:xfrm>
          <a:custGeom>
            <a:avLst/>
            <a:gdLst>
              <a:gd name="connsiteX0" fmla="*/ 3633770 w 12117277"/>
              <a:gd name="connsiteY0" fmla="*/ 4715679 h 5755773"/>
              <a:gd name="connsiteX1" fmla="*/ 3645778 w 12117277"/>
              <a:gd name="connsiteY1" fmla="*/ 4721460 h 5755773"/>
              <a:gd name="connsiteX2" fmla="*/ 3605499 w 12117277"/>
              <a:gd name="connsiteY2" fmla="*/ 5462510 h 5755773"/>
              <a:gd name="connsiteX3" fmla="*/ 3737075 w 12117277"/>
              <a:gd name="connsiteY3" fmla="*/ 5462510 h 5755773"/>
              <a:gd name="connsiteX4" fmla="*/ 3752641 w 12117277"/>
              <a:gd name="connsiteY4" fmla="*/ 5753492 h 5755773"/>
              <a:gd name="connsiteX5" fmla="*/ 3346665 w 12117277"/>
              <a:gd name="connsiteY5" fmla="*/ 5734877 h 5755773"/>
              <a:gd name="connsiteX6" fmla="*/ 3403147 w 12117277"/>
              <a:gd name="connsiteY6" fmla="*/ 5450947 h 5755773"/>
              <a:gd name="connsiteX7" fmla="*/ 3535486 w 12117277"/>
              <a:gd name="connsiteY7" fmla="*/ 5460287 h 5755773"/>
              <a:gd name="connsiteX8" fmla="*/ 3557530 w 12117277"/>
              <a:gd name="connsiteY8" fmla="*/ 5303424 h 5755773"/>
              <a:gd name="connsiteX9" fmla="*/ 3603274 w 12117277"/>
              <a:gd name="connsiteY9" fmla="*/ 4880357 h 5755773"/>
              <a:gd name="connsiteX10" fmla="*/ 3620111 w 12117277"/>
              <a:gd name="connsiteY10" fmla="*/ 4739631 h 5755773"/>
              <a:gd name="connsiteX11" fmla="*/ 3633770 w 12117277"/>
              <a:gd name="connsiteY11" fmla="*/ 4715679 h 5755773"/>
              <a:gd name="connsiteX12" fmla="*/ 3873358 w 12117277"/>
              <a:gd name="connsiteY12" fmla="*/ 4704369 h 5755773"/>
              <a:gd name="connsiteX13" fmla="*/ 4177041 w 12117277"/>
              <a:gd name="connsiteY13" fmla="*/ 5706667 h 5755773"/>
              <a:gd name="connsiteX14" fmla="*/ 3775071 w 12117277"/>
              <a:gd name="connsiteY14" fmla="*/ 5751649 h 5755773"/>
              <a:gd name="connsiteX15" fmla="*/ 3760716 w 12117277"/>
              <a:gd name="connsiteY15" fmla="*/ 5465369 h 5755773"/>
              <a:gd name="connsiteX16" fmla="*/ 3887335 w 12117277"/>
              <a:gd name="connsiteY16" fmla="*/ 5458189 h 5755773"/>
              <a:gd name="connsiteX17" fmla="*/ 3795466 w 12117277"/>
              <a:gd name="connsiteY17" fmla="*/ 4718791 h 5755773"/>
              <a:gd name="connsiteX18" fmla="*/ 3873358 w 12117277"/>
              <a:gd name="connsiteY18" fmla="*/ 4704369 h 5755773"/>
              <a:gd name="connsiteX19" fmla="*/ 3990958 w 12117277"/>
              <a:gd name="connsiteY19" fmla="*/ 4680608 h 5755773"/>
              <a:gd name="connsiteX20" fmla="*/ 4326089 w 12117277"/>
              <a:gd name="connsiteY20" fmla="*/ 5380362 h 5755773"/>
              <a:gd name="connsiteX21" fmla="*/ 4442736 w 12117277"/>
              <a:gd name="connsiteY21" fmla="*/ 5346943 h 5755773"/>
              <a:gd name="connsiteX22" fmla="*/ 4597757 w 12117277"/>
              <a:gd name="connsiteY22" fmla="*/ 5607874 h 5755773"/>
              <a:gd name="connsiteX23" fmla="*/ 4200357 w 12117277"/>
              <a:gd name="connsiteY23" fmla="*/ 5710035 h 5755773"/>
              <a:gd name="connsiteX24" fmla="*/ 3895402 w 12117277"/>
              <a:gd name="connsiteY24" fmla="*/ 4703417 h 5755773"/>
              <a:gd name="connsiteX25" fmla="*/ 3990958 w 12117277"/>
              <a:gd name="connsiteY25" fmla="*/ 4680608 h 5755773"/>
              <a:gd name="connsiteX26" fmla="*/ 3338664 w 12117277"/>
              <a:gd name="connsiteY26" fmla="*/ 4675208 h 5755773"/>
              <a:gd name="connsiteX27" fmla="*/ 3456962 w 12117277"/>
              <a:gd name="connsiteY27" fmla="*/ 4699097 h 5755773"/>
              <a:gd name="connsiteX28" fmla="*/ 3265283 w 12117277"/>
              <a:gd name="connsiteY28" fmla="*/ 5429028 h 5755773"/>
              <a:gd name="connsiteX29" fmla="*/ 3379771 w 12117277"/>
              <a:gd name="connsiteY29" fmla="*/ 5447770 h 5755773"/>
              <a:gd name="connsiteX30" fmla="*/ 3326339 w 12117277"/>
              <a:gd name="connsiteY30" fmla="*/ 5731064 h 5755773"/>
              <a:gd name="connsiteX31" fmla="*/ 2953718 w 12117277"/>
              <a:gd name="connsiteY31" fmla="*/ 5666959 h 5755773"/>
              <a:gd name="connsiteX32" fmla="*/ 3338664 w 12117277"/>
              <a:gd name="connsiteY32" fmla="*/ 4675208 h 5755773"/>
              <a:gd name="connsiteX33" fmla="*/ 3205371 w 12117277"/>
              <a:gd name="connsiteY33" fmla="*/ 4641027 h 5755773"/>
              <a:gd name="connsiteX34" fmla="*/ 3317634 w 12117277"/>
              <a:gd name="connsiteY34" fmla="*/ 4670760 h 5755773"/>
              <a:gd name="connsiteX35" fmla="*/ 2933514 w 12117277"/>
              <a:gd name="connsiteY35" fmla="*/ 5660479 h 5755773"/>
              <a:gd name="connsiteX36" fmla="*/ 2605747 w 12117277"/>
              <a:gd name="connsiteY36" fmla="*/ 5573756 h 5755773"/>
              <a:gd name="connsiteX37" fmla="*/ 2750920 w 12117277"/>
              <a:gd name="connsiteY37" fmla="*/ 5307299 h 5755773"/>
              <a:gd name="connsiteX38" fmla="*/ 2831861 w 12117277"/>
              <a:gd name="connsiteY38" fmla="*/ 5332013 h 5755773"/>
              <a:gd name="connsiteX39" fmla="*/ 2871633 w 12117277"/>
              <a:gd name="connsiteY39" fmla="*/ 5314795 h 5755773"/>
              <a:gd name="connsiteX40" fmla="*/ 3025191 w 12117277"/>
              <a:gd name="connsiteY40" fmla="*/ 5004818 h 5755773"/>
              <a:gd name="connsiteX41" fmla="*/ 3205371 w 12117277"/>
              <a:gd name="connsiteY41" fmla="*/ 4641027 h 5755773"/>
              <a:gd name="connsiteX42" fmla="*/ 4134673 w 12117277"/>
              <a:gd name="connsiteY42" fmla="*/ 4629822 h 5755773"/>
              <a:gd name="connsiteX43" fmla="*/ 4160330 w 12117277"/>
              <a:gd name="connsiteY43" fmla="*/ 4647190 h 5755773"/>
              <a:gd name="connsiteX44" fmla="*/ 4401566 w 12117277"/>
              <a:gd name="connsiteY44" fmla="*/ 4942111 h 5755773"/>
              <a:gd name="connsiteX45" fmla="*/ 4639372 w 12117277"/>
              <a:gd name="connsiteY45" fmla="*/ 5233601 h 5755773"/>
              <a:gd name="connsiteX46" fmla="*/ 4658366 w 12117277"/>
              <a:gd name="connsiteY46" fmla="*/ 5256472 h 5755773"/>
              <a:gd name="connsiteX47" fmla="*/ 4772346 w 12117277"/>
              <a:gd name="connsiteY47" fmla="*/ 5201707 h 5755773"/>
              <a:gd name="connsiteX48" fmla="*/ 4990773 w 12117277"/>
              <a:gd name="connsiteY48" fmla="*/ 5434301 h 5755773"/>
              <a:gd name="connsiteX49" fmla="*/ 4618912 w 12117277"/>
              <a:gd name="connsiteY49" fmla="*/ 5602283 h 5755773"/>
              <a:gd name="connsiteX50" fmla="*/ 4463384 w 12117277"/>
              <a:gd name="connsiteY50" fmla="*/ 5340527 h 5755773"/>
              <a:gd name="connsiteX51" fmla="*/ 4581493 w 12117277"/>
              <a:gd name="connsiteY51" fmla="*/ 5290907 h 5755773"/>
              <a:gd name="connsiteX52" fmla="*/ 4566561 w 12117277"/>
              <a:gd name="connsiteY52" fmla="*/ 5260793 h 5755773"/>
              <a:gd name="connsiteX53" fmla="*/ 4184473 w 12117277"/>
              <a:gd name="connsiteY53" fmla="*/ 4729529 h 5755773"/>
              <a:gd name="connsiteX54" fmla="*/ 4118973 w 12117277"/>
              <a:gd name="connsiteY54" fmla="*/ 4636008 h 5755773"/>
              <a:gd name="connsiteX55" fmla="*/ 4134673 w 12117277"/>
              <a:gd name="connsiteY55" fmla="*/ 4629822 h 5755773"/>
              <a:gd name="connsiteX56" fmla="*/ 2993865 w 12117277"/>
              <a:gd name="connsiteY56" fmla="*/ 4571649 h 5755773"/>
              <a:gd name="connsiteX57" fmla="*/ 3028680 w 12117277"/>
              <a:gd name="connsiteY57" fmla="*/ 4583911 h 5755773"/>
              <a:gd name="connsiteX58" fmla="*/ 2615652 w 12117277"/>
              <a:gd name="connsiteY58" fmla="*/ 5259331 h 5755773"/>
              <a:gd name="connsiteX59" fmla="*/ 2728677 w 12117277"/>
              <a:gd name="connsiteY59" fmla="*/ 5300691 h 5755773"/>
              <a:gd name="connsiteX60" fmla="*/ 2583823 w 12117277"/>
              <a:gd name="connsiteY60" fmla="*/ 5563909 h 5755773"/>
              <a:gd name="connsiteX61" fmla="*/ 2281405 w 12117277"/>
              <a:gd name="connsiteY61" fmla="*/ 5456347 h 5755773"/>
              <a:gd name="connsiteX62" fmla="*/ 2455613 w 12117277"/>
              <a:gd name="connsiteY62" fmla="*/ 5200245 h 5755773"/>
              <a:gd name="connsiteX63" fmla="*/ 2559934 w 12117277"/>
              <a:gd name="connsiteY63" fmla="*/ 5238683 h 5755773"/>
              <a:gd name="connsiteX64" fmla="*/ 2993865 w 12117277"/>
              <a:gd name="connsiteY64" fmla="*/ 4571649 h 5755773"/>
              <a:gd name="connsiteX65" fmla="*/ 4301414 w 12117277"/>
              <a:gd name="connsiteY65" fmla="*/ 4540287 h 5755773"/>
              <a:gd name="connsiteX66" fmla="*/ 4325009 w 12117277"/>
              <a:gd name="connsiteY66" fmla="*/ 4555511 h 5755773"/>
              <a:gd name="connsiteX67" fmla="*/ 4557031 w 12117277"/>
              <a:gd name="connsiteY67" fmla="*/ 4757737 h 5755773"/>
              <a:gd name="connsiteX68" fmla="*/ 4922283 w 12117277"/>
              <a:gd name="connsiteY68" fmla="*/ 5075085 h 5755773"/>
              <a:gd name="connsiteX69" fmla="*/ 4946174 w 12117277"/>
              <a:gd name="connsiteY69" fmla="*/ 5091604 h 5755773"/>
              <a:gd name="connsiteX70" fmla="*/ 5041155 w 12117277"/>
              <a:gd name="connsiteY70" fmla="*/ 5027817 h 5755773"/>
              <a:gd name="connsiteX71" fmla="*/ 5303355 w 12117277"/>
              <a:gd name="connsiteY71" fmla="*/ 5233791 h 5755773"/>
              <a:gd name="connsiteX72" fmla="*/ 5010213 w 12117277"/>
              <a:gd name="connsiteY72" fmla="*/ 5425026 h 5755773"/>
              <a:gd name="connsiteX73" fmla="*/ 4789624 w 12117277"/>
              <a:gd name="connsiteY73" fmla="*/ 5192177 h 5755773"/>
              <a:gd name="connsiteX74" fmla="*/ 4884101 w 12117277"/>
              <a:gd name="connsiteY74" fmla="*/ 5132265 h 5755773"/>
              <a:gd name="connsiteX75" fmla="*/ 4275770 w 12117277"/>
              <a:gd name="connsiteY75" fmla="*/ 4556465 h 5755773"/>
              <a:gd name="connsiteX76" fmla="*/ 4301414 w 12117277"/>
              <a:gd name="connsiteY76" fmla="*/ 4540287 h 5755773"/>
              <a:gd name="connsiteX77" fmla="*/ 2775694 w 12117277"/>
              <a:gd name="connsiteY77" fmla="*/ 4479335 h 5755773"/>
              <a:gd name="connsiteX78" fmla="*/ 2819277 w 12117277"/>
              <a:gd name="connsiteY78" fmla="*/ 4496489 h 5755773"/>
              <a:gd name="connsiteX79" fmla="*/ 2330708 w 12117277"/>
              <a:gd name="connsiteY79" fmla="*/ 5143129 h 5755773"/>
              <a:gd name="connsiteX80" fmla="*/ 2436490 w 12117277"/>
              <a:gd name="connsiteY80" fmla="*/ 5191732 h 5755773"/>
              <a:gd name="connsiteX81" fmla="*/ 2257200 w 12117277"/>
              <a:gd name="connsiteY81" fmla="*/ 5448850 h 5755773"/>
              <a:gd name="connsiteX82" fmla="*/ 1962342 w 12117277"/>
              <a:gd name="connsiteY82" fmla="*/ 5314605 h 5755773"/>
              <a:gd name="connsiteX83" fmla="*/ 2169715 w 12117277"/>
              <a:gd name="connsiteY83" fmla="*/ 5069621 h 5755773"/>
              <a:gd name="connsiteX84" fmla="*/ 2267111 w 12117277"/>
              <a:gd name="connsiteY84" fmla="*/ 5114920 h 5755773"/>
              <a:gd name="connsiteX85" fmla="*/ 2775694 w 12117277"/>
              <a:gd name="connsiteY85" fmla="*/ 4479335 h 5755773"/>
              <a:gd name="connsiteX86" fmla="*/ 4513070 w 12117277"/>
              <a:gd name="connsiteY86" fmla="*/ 4365293 h 5755773"/>
              <a:gd name="connsiteX87" fmla="*/ 5556089 w 12117277"/>
              <a:gd name="connsiteY87" fmla="*/ 5028007 h 5755773"/>
              <a:gd name="connsiteX88" fmla="*/ 5321781 w 12117277"/>
              <a:gd name="connsiteY88" fmla="*/ 5224007 h 5755773"/>
              <a:gd name="connsiteX89" fmla="*/ 5056531 w 12117277"/>
              <a:gd name="connsiteY89" fmla="*/ 5015618 h 5755773"/>
              <a:gd name="connsiteX90" fmla="*/ 5137598 w 12117277"/>
              <a:gd name="connsiteY90" fmla="*/ 4949543 h 5755773"/>
              <a:gd name="connsiteX91" fmla="*/ 4429967 w 12117277"/>
              <a:gd name="connsiteY91" fmla="*/ 4437530 h 5755773"/>
              <a:gd name="connsiteX92" fmla="*/ 4513070 w 12117277"/>
              <a:gd name="connsiteY92" fmla="*/ 4365293 h 5755773"/>
              <a:gd name="connsiteX93" fmla="*/ 2490879 w 12117277"/>
              <a:gd name="connsiteY93" fmla="*/ 4328254 h 5755773"/>
              <a:gd name="connsiteX94" fmla="*/ 2604286 w 12117277"/>
              <a:gd name="connsiteY94" fmla="*/ 4392422 h 5755773"/>
              <a:gd name="connsiteX95" fmla="*/ 2050911 w 12117277"/>
              <a:gd name="connsiteY95" fmla="*/ 5006533 h 5755773"/>
              <a:gd name="connsiteX96" fmla="*/ 2150341 w 12117277"/>
              <a:gd name="connsiteY96" fmla="*/ 5061362 h 5755773"/>
              <a:gd name="connsiteX97" fmla="*/ 1944366 w 12117277"/>
              <a:gd name="connsiteY97" fmla="*/ 5304440 h 5755773"/>
              <a:gd name="connsiteX98" fmla="*/ 1669903 w 12117277"/>
              <a:gd name="connsiteY98" fmla="*/ 5155137 h 5755773"/>
              <a:gd name="connsiteX99" fmla="*/ 2490879 w 12117277"/>
              <a:gd name="connsiteY99" fmla="*/ 4328254 h 5755773"/>
              <a:gd name="connsiteX100" fmla="*/ 4612687 w 12117277"/>
              <a:gd name="connsiteY100" fmla="*/ 4274505 h 5755773"/>
              <a:gd name="connsiteX101" fmla="*/ 4654619 w 12117277"/>
              <a:gd name="connsiteY101" fmla="*/ 4296043 h 5755773"/>
              <a:gd name="connsiteX102" fmla="*/ 5343001 w 12117277"/>
              <a:gd name="connsiteY102" fmla="*/ 4686898 h 5755773"/>
              <a:gd name="connsiteX103" fmla="*/ 5434807 w 12117277"/>
              <a:gd name="connsiteY103" fmla="*/ 4671078 h 5755773"/>
              <a:gd name="connsiteX104" fmla="*/ 5454565 w 12117277"/>
              <a:gd name="connsiteY104" fmla="*/ 4644903 h 5755773"/>
              <a:gd name="connsiteX105" fmla="*/ 5765622 w 12117277"/>
              <a:gd name="connsiteY105" fmla="*/ 4812249 h 5755773"/>
              <a:gd name="connsiteX106" fmla="*/ 5567972 w 12117277"/>
              <a:gd name="connsiteY106" fmla="*/ 5014094 h 5755773"/>
              <a:gd name="connsiteX107" fmla="*/ 4528507 w 12117277"/>
              <a:gd name="connsiteY107" fmla="*/ 4353413 h 5755773"/>
              <a:gd name="connsiteX108" fmla="*/ 4612687 w 12117277"/>
              <a:gd name="connsiteY108" fmla="*/ 4274505 h 5755773"/>
              <a:gd name="connsiteX109" fmla="*/ 2362858 w 12117277"/>
              <a:gd name="connsiteY109" fmla="*/ 4252141 h 5755773"/>
              <a:gd name="connsiteX110" fmla="*/ 2473216 w 12117277"/>
              <a:gd name="connsiteY110" fmla="*/ 4318025 h 5755773"/>
              <a:gd name="connsiteX111" fmla="*/ 1653446 w 12117277"/>
              <a:gd name="connsiteY111" fmla="*/ 5144209 h 5755773"/>
              <a:gd name="connsiteX112" fmla="*/ 1406112 w 12117277"/>
              <a:gd name="connsiteY112" fmla="*/ 4989252 h 5755773"/>
              <a:gd name="connsiteX113" fmla="*/ 1653446 w 12117277"/>
              <a:gd name="connsiteY113" fmla="*/ 4771842 h 5755773"/>
              <a:gd name="connsiteX114" fmla="*/ 1740677 w 12117277"/>
              <a:gd name="connsiteY114" fmla="*/ 4826290 h 5755773"/>
              <a:gd name="connsiteX115" fmla="*/ 2362858 w 12117277"/>
              <a:gd name="connsiteY115" fmla="*/ 4252141 h 5755773"/>
              <a:gd name="connsiteX116" fmla="*/ 2171779 w 12117277"/>
              <a:gd name="connsiteY116" fmla="*/ 4129761 h 5755773"/>
              <a:gd name="connsiteX117" fmla="*/ 2200146 w 12117277"/>
              <a:gd name="connsiteY117" fmla="*/ 4147883 h 5755773"/>
              <a:gd name="connsiteX118" fmla="*/ 1547280 w 12117277"/>
              <a:gd name="connsiteY118" fmla="*/ 4697381 h 5755773"/>
              <a:gd name="connsiteX119" fmla="*/ 1636544 w 12117277"/>
              <a:gd name="connsiteY119" fmla="*/ 4759707 h 5755773"/>
              <a:gd name="connsiteX120" fmla="*/ 1542324 w 12117277"/>
              <a:gd name="connsiteY120" fmla="*/ 4843507 h 5755773"/>
              <a:gd name="connsiteX121" fmla="*/ 1414305 w 12117277"/>
              <a:gd name="connsiteY121" fmla="*/ 4956850 h 5755773"/>
              <a:gd name="connsiteX122" fmla="*/ 1371928 w 12117277"/>
              <a:gd name="connsiteY122" fmla="*/ 4966253 h 5755773"/>
              <a:gd name="connsiteX123" fmla="*/ 1146767 w 12117277"/>
              <a:gd name="connsiteY123" fmla="*/ 4806341 h 5755773"/>
              <a:gd name="connsiteX124" fmla="*/ 1412717 w 12117277"/>
              <a:gd name="connsiteY124" fmla="*/ 4601002 h 5755773"/>
              <a:gd name="connsiteX125" fmla="*/ 1503887 w 12117277"/>
              <a:gd name="connsiteY125" fmla="*/ 4665678 h 5755773"/>
              <a:gd name="connsiteX126" fmla="*/ 1756431 w 12117277"/>
              <a:gd name="connsiteY126" fmla="*/ 4461610 h 5755773"/>
              <a:gd name="connsiteX127" fmla="*/ 2146652 w 12117277"/>
              <a:gd name="connsiteY127" fmla="*/ 4143182 h 5755773"/>
              <a:gd name="connsiteX128" fmla="*/ 2171779 w 12117277"/>
              <a:gd name="connsiteY128" fmla="*/ 4129761 h 5755773"/>
              <a:gd name="connsiteX129" fmla="*/ 4758938 w 12117277"/>
              <a:gd name="connsiteY129" fmla="*/ 4106078 h 5755773"/>
              <a:gd name="connsiteX130" fmla="*/ 5578708 w 12117277"/>
              <a:gd name="connsiteY130" fmla="*/ 4506908 h 5755773"/>
              <a:gd name="connsiteX131" fmla="*/ 5639063 w 12117277"/>
              <a:gd name="connsiteY131" fmla="*/ 4438038 h 5755773"/>
              <a:gd name="connsiteX132" fmla="*/ 5958379 w 12117277"/>
              <a:gd name="connsiteY132" fmla="*/ 4587341 h 5755773"/>
              <a:gd name="connsiteX133" fmla="*/ 5778455 w 12117277"/>
              <a:gd name="connsiteY133" fmla="*/ 4798462 h 5755773"/>
              <a:gd name="connsiteX134" fmla="*/ 5472924 w 12117277"/>
              <a:gd name="connsiteY134" fmla="*/ 4634038 h 5755773"/>
              <a:gd name="connsiteX135" fmla="*/ 5539508 w 12117277"/>
              <a:gd name="connsiteY135" fmla="*/ 4552970 h 5755773"/>
              <a:gd name="connsiteX136" fmla="*/ 4730095 w 12117277"/>
              <a:gd name="connsiteY136" fmla="*/ 4140576 h 5755773"/>
              <a:gd name="connsiteX137" fmla="*/ 4758938 w 12117277"/>
              <a:gd name="connsiteY137" fmla="*/ 4106078 h 5755773"/>
              <a:gd name="connsiteX138" fmla="*/ 1916538 w 12117277"/>
              <a:gd name="connsiteY138" fmla="*/ 3923167 h 5755773"/>
              <a:gd name="connsiteX139" fmla="*/ 2021177 w 12117277"/>
              <a:gd name="connsiteY139" fmla="*/ 4009572 h 5755773"/>
              <a:gd name="connsiteX140" fmla="*/ 1323139 w 12117277"/>
              <a:gd name="connsiteY140" fmla="*/ 4527240 h 5755773"/>
              <a:gd name="connsiteX141" fmla="*/ 1396202 w 12117277"/>
              <a:gd name="connsiteY141" fmla="*/ 4589439 h 5755773"/>
              <a:gd name="connsiteX142" fmla="*/ 1135717 w 12117277"/>
              <a:gd name="connsiteY142" fmla="*/ 4790902 h 5755773"/>
              <a:gd name="connsiteX143" fmla="*/ 907887 w 12117277"/>
              <a:gd name="connsiteY143" fmla="*/ 4607863 h 5755773"/>
              <a:gd name="connsiteX144" fmla="*/ 1916538 w 12117277"/>
              <a:gd name="connsiteY144" fmla="*/ 3923167 h 5755773"/>
              <a:gd name="connsiteX145" fmla="*/ 4945348 w 12117277"/>
              <a:gd name="connsiteY145" fmla="*/ 3863763 h 5755773"/>
              <a:gd name="connsiteX146" fmla="*/ 6132587 w 12117277"/>
              <a:gd name="connsiteY146" fmla="*/ 4363133 h 5755773"/>
              <a:gd name="connsiteX147" fmla="*/ 5972738 w 12117277"/>
              <a:gd name="connsiteY147" fmla="*/ 4574444 h 5755773"/>
              <a:gd name="connsiteX148" fmla="*/ 5650246 w 12117277"/>
              <a:gd name="connsiteY148" fmla="*/ 4423363 h 5755773"/>
              <a:gd name="connsiteX149" fmla="*/ 5710347 w 12117277"/>
              <a:gd name="connsiteY149" fmla="*/ 4340833 h 5755773"/>
              <a:gd name="connsiteX150" fmla="*/ 4872030 w 12117277"/>
              <a:gd name="connsiteY150" fmla="*/ 3964463 h 5755773"/>
              <a:gd name="connsiteX151" fmla="*/ 4945348 w 12117277"/>
              <a:gd name="connsiteY151" fmla="*/ 3863763 h 5755773"/>
              <a:gd name="connsiteX152" fmla="*/ 1810501 w 12117277"/>
              <a:gd name="connsiteY152" fmla="*/ 3828884 h 5755773"/>
              <a:gd name="connsiteX153" fmla="*/ 1902433 w 12117277"/>
              <a:gd name="connsiteY153" fmla="*/ 3909889 h 5755773"/>
              <a:gd name="connsiteX154" fmla="*/ 1730957 w 12117277"/>
              <a:gd name="connsiteY154" fmla="*/ 4027425 h 5755773"/>
              <a:gd name="connsiteX155" fmla="*/ 937684 w 12117277"/>
              <a:gd name="connsiteY155" fmla="*/ 4565487 h 5755773"/>
              <a:gd name="connsiteX156" fmla="*/ 909348 w 12117277"/>
              <a:gd name="connsiteY156" fmla="*/ 4584356 h 5755773"/>
              <a:gd name="connsiteX157" fmla="*/ 878661 w 12117277"/>
              <a:gd name="connsiteY157" fmla="*/ 4583467 h 5755773"/>
              <a:gd name="connsiteX158" fmla="*/ 683996 w 12117277"/>
              <a:gd name="connsiteY158" fmla="*/ 4410212 h 5755773"/>
              <a:gd name="connsiteX159" fmla="*/ 983936 w 12117277"/>
              <a:gd name="connsiteY159" fmla="*/ 4232828 h 5755773"/>
              <a:gd name="connsiteX160" fmla="*/ 1057571 w 12117277"/>
              <a:gd name="connsiteY160" fmla="*/ 4297949 h 5755773"/>
              <a:gd name="connsiteX161" fmla="*/ 1810501 w 12117277"/>
              <a:gd name="connsiteY161" fmla="*/ 3828884 h 5755773"/>
              <a:gd name="connsiteX162" fmla="*/ 5029147 w 12117277"/>
              <a:gd name="connsiteY162" fmla="*/ 3743622 h 5755773"/>
              <a:gd name="connsiteX163" fmla="*/ 5892243 w 12117277"/>
              <a:gd name="connsiteY163" fmla="*/ 4086383 h 5755773"/>
              <a:gd name="connsiteX164" fmla="*/ 5948660 w 12117277"/>
              <a:gd name="connsiteY164" fmla="*/ 4007221 h 5755773"/>
              <a:gd name="connsiteX165" fmla="*/ 6283796 w 12117277"/>
              <a:gd name="connsiteY165" fmla="*/ 4136193 h 5755773"/>
              <a:gd name="connsiteX166" fmla="*/ 6141800 w 12117277"/>
              <a:gd name="connsiteY166" fmla="*/ 4348012 h 5755773"/>
              <a:gd name="connsiteX167" fmla="*/ 4956403 w 12117277"/>
              <a:gd name="connsiteY167" fmla="*/ 3849532 h 5755773"/>
              <a:gd name="connsiteX168" fmla="*/ 5029147 w 12117277"/>
              <a:gd name="connsiteY168" fmla="*/ 3743622 h 5755773"/>
              <a:gd name="connsiteX169" fmla="*/ 1658843 w 12117277"/>
              <a:gd name="connsiteY169" fmla="*/ 3676277 h 5755773"/>
              <a:gd name="connsiteX170" fmla="*/ 1682033 w 12117277"/>
              <a:gd name="connsiteY170" fmla="*/ 3702643 h 5755773"/>
              <a:gd name="connsiteX171" fmla="*/ 900639 w 12117277"/>
              <a:gd name="connsiteY171" fmla="*/ 4141975 h 5755773"/>
              <a:gd name="connsiteX172" fmla="*/ 969445 w 12117277"/>
              <a:gd name="connsiteY172" fmla="*/ 4219485 h 5755773"/>
              <a:gd name="connsiteX173" fmla="*/ 670967 w 12117277"/>
              <a:gd name="connsiteY173" fmla="*/ 4397250 h 5755773"/>
              <a:gd name="connsiteX174" fmla="*/ 472172 w 12117277"/>
              <a:gd name="connsiteY174" fmla="*/ 4188671 h 5755773"/>
              <a:gd name="connsiteX175" fmla="*/ 790981 w 12117277"/>
              <a:gd name="connsiteY175" fmla="*/ 4026408 h 5755773"/>
              <a:gd name="connsiteX176" fmla="*/ 863282 w 12117277"/>
              <a:gd name="connsiteY176" fmla="*/ 4104553 h 5755773"/>
              <a:gd name="connsiteX177" fmla="*/ 1658843 w 12117277"/>
              <a:gd name="connsiteY177" fmla="*/ 3676277 h 5755773"/>
              <a:gd name="connsiteX178" fmla="*/ 5162441 w 12117277"/>
              <a:gd name="connsiteY178" fmla="*/ 3546733 h 5755773"/>
              <a:gd name="connsiteX179" fmla="*/ 6033540 w 12117277"/>
              <a:gd name="connsiteY179" fmla="*/ 3868973 h 5755773"/>
              <a:gd name="connsiteX180" fmla="*/ 6087860 w 12117277"/>
              <a:gd name="connsiteY180" fmla="*/ 3790128 h 5755773"/>
              <a:gd name="connsiteX181" fmla="*/ 6428842 w 12117277"/>
              <a:gd name="connsiteY181" fmla="*/ 3913700 h 5755773"/>
              <a:gd name="connsiteX182" fmla="*/ 6296503 w 12117277"/>
              <a:gd name="connsiteY182" fmla="*/ 4122470 h 5755773"/>
              <a:gd name="connsiteX183" fmla="*/ 5959269 w 12117277"/>
              <a:gd name="connsiteY183" fmla="*/ 3992100 h 5755773"/>
              <a:gd name="connsiteX184" fmla="*/ 6005013 w 12117277"/>
              <a:gd name="connsiteY184" fmla="*/ 3916940 h 5755773"/>
              <a:gd name="connsiteX185" fmla="*/ 5130673 w 12117277"/>
              <a:gd name="connsiteY185" fmla="*/ 3586759 h 5755773"/>
              <a:gd name="connsiteX186" fmla="*/ 5162441 w 12117277"/>
              <a:gd name="connsiteY186" fmla="*/ 3546733 h 5755773"/>
              <a:gd name="connsiteX187" fmla="*/ 1523710 w 12117277"/>
              <a:gd name="connsiteY187" fmla="*/ 3512298 h 5755773"/>
              <a:gd name="connsiteX188" fmla="*/ 1544358 w 12117277"/>
              <a:gd name="connsiteY188" fmla="*/ 3546224 h 5755773"/>
              <a:gd name="connsiteX189" fmla="*/ 722621 w 12117277"/>
              <a:gd name="connsiteY189" fmla="*/ 3939050 h 5755773"/>
              <a:gd name="connsiteX190" fmla="*/ 775608 w 12117277"/>
              <a:gd name="connsiteY190" fmla="*/ 4010778 h 5755773"/>
              <a:gd name="connsiteX191" fmla="*/ 621095 w 12117277"/>
              <a:gd name="connsiteY191" fmla="*/ 4092228 h 5755773"/>
              <a:gd name="connsiteX192" fmla="*/ 460356 w 12117277"/>
              <a:gd name="connsiteY192" fmla="*/ 4174186 h 5755773"/>
              <a:gd name="connsiteX193" fmla="*/ 283099 w 12117277"/>
              <a:gd name="connsiteY193" fmla="*/ 3946610 h 5755773"/>
              <a:gd name="connsiteX194" fmla="*/ 616711 w 12117277"/>
              <a:gd name="connsiteY194" fmla="*/ 3807219 h 5755773"/>
              <a:gd name="connsiteX195" fmla="*/ 683421 w 12117277"/>
              <a:gd name="connsiteY195" fmla="*/ 3891145 h 5755773"/>
              <a:gd name="connsiteX196" fmla="*/ 1523710 w 12117277"/>
              <a:gd name="connsiteY196" fmla="*/ 3512298 h 5755773"/>
              <a:gd name="connsiteX197" fmla="*/ 5294479 w 12117277"/>
              <a:gd name="connsiteY197" fmla="*/ 3353943 h 5755773"/>
              <a:gd name="connsiteX198" fmla="*/ 5314092 w 12117277"/>
              <a:gd name="connsiteY198" fmla="*/ 3360010 h 5755773"/>
              <a:gd name="connsiteX199" fmla="*/ 5595035 w 12117277"/>
              <a:gd name="connsiteY199" fmla="*/ 3459312 h 5755773"/>
              <a:gd name="connsiteX200" fmla="*/ 6143134 w 12117277"/>
              <a:gd name="connsiteY200" fmla="*/ 3652707 h 5755773"/>
              <a:gd name="connsiteX201" fmla="*/ 6163909 w 12117277"/>
              <a:gd name="connsiteY201" fmla="*/ 3658425 h 5755773"/>
              <a:gd name="connsiteX202" fmla="*/ 6215117 w 12117277"/>
              <a:gd name="connsiteY202" fmla="*/ 3580978 h 5755773"/>
              <a:gd name="connsiteX203" fmla="*/ 6556162 w 12117277"/>
              <a:gd name="connsiteY203" fmla="*/ 3699975 h 5755773"/>
              <a:gd name="connsiteX204" fmla="*/ 6438118 w 12117277"/>
              <a:gd name="connsiteY204" fmla="*/ 3898453 h 5755773"/>
              <a:gd name="connsiteX205" fmla="*/ 6096564 w 12117277"/>
              <a:gd name="connsiteY205" fmla="*/ 3774309 h 5755773"/>
              <a:gd name="connsiteX206" fmla="*/ 6139576 w 12117277"/>
              <a:gd name="connsiteY206" fmla="*/ 3698958 h 5755773"/>
              <a:gd name="connsiteX207" fmla="*/ 5265870 w 12117277"/>
              <a:gd name="connsiteY207" fmla="*/ 3386249 h 5755773"/>
              <a:gd name="connsiteX208" fmla="*/ 5294479 w 12117277"/>
              <a:gd name="connsiteY208" fmla="*/ 3353943 h 5755773"/>
              <a:gd name="connsiteX209" fmla="*/ 1377714 w 12117277"/>
              <a:gd name="connsiteY209" fmla="*/ 3294761 h 5755773"/>
              <a:gd name="connsiteX210" fmla="*/ 1430446 w 12117277"/>
              <a:gd name="connsiteY210" fmla="*/ 3379832 h 5755773"/>
              <a:gd name="connsiteX211" fmla="*/ 557693 w 12117277"/>
              <a:gd name="connsiteY211" fmla="*/ 3714779 h 5755773"/>
              <a:gd name="connsiteX212" fmla="*/ 606487 w 12117277"/>
              <a:gd name="connsiteY212" fmla="*/ 3792607 h 5755773"/>
              <a:gd name="connsiteX213" fmla="*/ 278021 w 12117277"/>
              <a:gd name="connsiteY213" fmla="*/ 3929203 h 5755773"/>
              <a:gd name="connsiteX214" fmla="*/ 130052 w 12117277"/>
              <a:gd name="connsiteY214" fmla="*/ 3689873 h 5755773"/>
              <a:gd name="connsiteX215" fmla="*/ 1377714 w 12117277"/>
              <a:gd name="connsiteY215" fmla="*/ 3294761 h 5755773"/>
              <a:gd name="connsiteX216" fmla="*/ 1310878 w 12117277"/>
              <a:gd name="connsiteY216" fmla="*/ 3150350 h 5755773"/>
              <a:gd name="connsiteX217" fmla="*/ 1369329 w 12117277"/>
              <a:gd name="connsiteY217" fmla="*/ 3279830 h 5755773"/>
              <a:gd name="connsiteX218" fmla="*/ 123381 w 12117277"/>
              <a:gd name="connsiteY218" fmla="*/ 3673227 h 5755773"/>
              <a:gd name="connsiteX219" fmla="*/ 0 w 12117277"/>
              <a:gd name="connsiteY219" fmla="*/ 3404038 h 5755773"/>
              <a:gd name="connsiteX220" fmla="*/ 1310878 w 12117277"/>
              <a:gd name="connsiteY220" fmla="*/ 3150350 h 5755773"/>
              <a:gd name="connsiteX221" fmla="*/ 5458504 w 12117277"/>
              <a:gd name="connsiteY221" fmla="*/ 3046664 h 5755773"/>
              <a:gd name="connsiteX222" fmla="*/ 6689582 w 12117277"/>
              <a:gd name="connsiteY222" fmla="*/ 3476529 h 5755773"/>
              <a:gd name="connsiteX223" fmla="*/ 6566265 w 12117277"/>
              <a:gd name="connsiteY223" fmla="*/ 3684663 h 5755773"/>
              <a:gd name="connsiteX224" fmla="*/ 6224456 w 12117277"/>
              <a:gd name="connsiteY224" fmla="*/ 3565666 h 5755773"/>
              <a:gd name="connsiteX225" fmla="*/ 6264863 w 12117277"/>
              <a:gd name="connsiteY225" fmla="*/ 3489998 h 5755773"/>
              <a:gd name="connsiteX226" fmla="*/ 5380549 w 12117277"/>
              <a:gd name="connsiteY226" fmla="*/ 3181799 h 5755773"/>
              <a:gd name="connsiteX227" fmla="*/ 5458504 w 12117277"/>
              <a:gd name="connsiteY227" fmla="*/ 3046664 h 5755773"/>
              <a:gd name="connsiteX228" fmla="*/ 5546196 w 12117277"/>
              <a:gd name="connsiteY228" fmla="*/ 2922036 h 5755773"/>
              <a:gd name="connsiteX229" fmla="*/ 5569369 w 12117277"/>
              <a:gd name="connsiteY229" fmla="*/ 2927031 h 5755773"/>
              <a:gd name="connsiteX230" fmla="*/ 5735062 w 12117277"/>
              <a:gd name="connsiteY230" fmla="*/ 2985927 h 5755773"/>
              <a:gd name="connsiteX231" fmla="*/ 6379096 w 12117277"/>
              <a:gd name="connsiteY231" fmla="*/ 3216234 h 5755773"/>
              <a:gd name="connsiteX232" fmla="*/ 6418233 w 12117277"/>
              <a:gd name="connsiteY232" fmla="*/ 3228623 h 5755773"/>
              <a:gd name="connsiteX233" fmla="*/ 6470329 w 12117277"/>
              <a:gd name="connsiteY233" fmla="*/ 3155878 h 5755773"/>
              <a:gd name="connsiteX234" fmla="*/ 6809660 w 12117277"/>
              <a:gd name="connsiteY234" fmla="*/ 3281610 h 5755773"/>
              <a:gd name="connsiteX235" fmla="*/ 6699748 w 12117277"/>
              <a:gd name="connsiteY235" fmla="*/ 3461916 h 5755773"/>
              <a:gd name="connsiteX236" fmla="*/ 5469622 w 12117277"/>
              <a:gd name="connsiteY236" fmla="*/ 3032242 h 5755773"/>
              <a:gd name="connsiteX237" fmla="*/ 5526737 w 12117277"/>
              <a:gd name="connsiteY237" fmla="*/ 2935672 h 5755773"/>
              <a:gd name="connsiteX238" fmla="*/ 5546196 w 12117277"/>
              <a:gd name="connsiteY238" fmla="*/ 2922036 h 5755773"/>
              <a:gd name="connsiteX239" fmla="*/ 5682319 w 12117277"/>
              <a:gd name="connsiteY239" fmla="*/ 2708973 h 5755773"/>
              <a:gd name="connsiteX240" fmla="*/ 5703550 w 12117277"/>
              <a:gd name="connsiteY240" fmla="*/ 2716038 h 5755773"/>
              <a:gd name="connsiteX241" fmla="*/ 6431448 w 12117277"/>
              <a:gd name="connsiteY241" fmla="*/ 2985990 h 5755773"/>
              <a:gd name="connsiteX242" fmla="*/ 6545617 w 12117277"/>
              <a:gd name="connsiteY242" fmla="*/ 3027350 h 5755773"/>
              <a:gd name="connsiteX243" fmla="*/ 6599175 w 12117277"/>
              <a:gd name="connsiteY243" fmla="*/ 2951047 h 5755773"/>
              <a:gd name="connsiteX244" fmla="*/ 6935964 w 12117277"/>
              <a:gd name="connsiteY244" fmla="*/ 3076397 h 5755773"/>
              <a:gd name="connsiteX245" fmla="*/ 6820334 w 12117277"/>
              <a:gd name="connsiteY245" fmla="*/ 3266679 h 5755773"/>
              <a:gd name="connsiteX246" fmla="*/ 6480622 w 12117277"/>
              <a:gd name="connsiteY246" fmla="*/ 3141392 h 5755773"/>
              <a:gd name="connsiteX247" fmla="*/ 6520521 w 12117277"/>
              <a:gd name="connsiteY247" fmla="*/ 3065978 h 5755773"/>
              <a:gd name="connsiteX248" fmla="*/ 5651960 w 12117277"/>
              <a:gd name="connsiteY248" fmla="*/ 2743039 h 5755773"/>
              <a:gd name="connsiteX249" fmla="*/ 5682319 w 12117277"/>
              <a:gd name="connsiteY249" fmla="*/ 2708973 h 5755773"/>
              <a:gd name="connsiteX250" fmla="*/ 5862700 w 12117277"/>
              <a:gd name="connsiteY250" fmla="*/ 2398818 h 5755773"/>
              <a:gd name="connsiteX251" fmla="*/ 7073449 w 12117277"/>
              <a:gd name="connsiteY251" fmla="*/ 2860258 h 5755773"/>
              <a:gd name="connsiteX252" fmla="*/ 6947209 w 12117277"/>
              <a:gd name="connsiteY252" fmla="*/ 3061721 h 5755773"/>
              <a:gd name="connsiteX253" fmla="*/ 6609023 w 12117277"/>
              <a:gd name="connsiteY253" fmla="*/ 2936117 h 5755773"/>
              <a:gd name="connsiteX254" fmla="*/ 6649810 w 12117277"/>
              <a:gd name="connsiteY254" fmla="*/ 2861720 h 5755773"/>
              <a:gd name="connsiteX255" fmla="*/ 5777249 w 12117277"/>
              <a:gd name="connsiteY255" fmla="*/ 2534587 h 5755773"/>
              <a:gd name="connsiteX256" fmla="*/ 5862700 w 12117277"/>
              <a:gd name="connsiteY256" fmla="*/ 2398818 h 5755773"/>
              <a:gd name="connsiteX257" fmla="*/ 5946626 w 12117277"/>
              <a:gd name="connsiteY257" fmla="*/ 2270227 h 5755773"/>
              <a:gd name="connsiteX258" fmla="*/ 6814170 w 12117277"/>
              <a:gd name="connsiteY258" fmla="*/ 2607142 h 5755773"/>
              <a:gd name="connsiteX259" fmla="*/ 6870397 w 12117277"/>
              <a:gd name="connsiteY259" fmla="*/ 2532999 h 5755773"/>
              <a:gd name="connsiteX260" fmla="*/ 7203057 w 12117277"/>
              <a:gd name="connsiteY260" fmla="*/ 2664513 h 5755773"/>
              <a:gd name="connsiteX261" fmla="*/ 7084186 w 12117277"/>
              <a:gd name="connsiteY261" fmla="*/ 2845709 h 5755773"/>
              <a:gd name="connsiteX262" fmla="*/ 5873818 w 12117277"/>
              <a:gd name="connsiteY262" fmla="*/ 2384586 h 5755773"/>
              <a:gd name="connsiteX263" fmla="*/ 5946626 w 12117277"/>
              <a:gd name="connsiteY263" fmla="*/ 2270227 h 5755773"/>
              <a:gd name="connsiteX264" fmla="*/ 6091735 w 12117277"/>
              <a:gd name="connsiteY264" fmla="*/ 2059551 h 5755773"/>
              <a:gd name="connsiteX265" fmla="*/ 6950576 w 12117277"/>
              <a:gd name="connsiteY265" fmla="*/ 2410127 h 5755773"/>
              <a:gd name="connsiteX266" fmla="*/ 6999814 w 12117277"/>
              <a:gd name="connsiteY266" fmla="*/ 2343353 h 5755773"/>
              <a:gd name="connsiteX267" fmla="*/ 7329487 w 12117277"/>
              <a:gd name="connsiteY267" fmla="*/ 2481347 h 5755773"/>
              <a:gd name="connsiteX268" fmla="*/ 7213476 w 12117277"/>
              <a:gd name="connsiteY268" fmla="*/ 2650091 h 5755773"/>
              <a:gd name="connsiteX269" fmla="*/ 6879228 w 12117277"/>
              <a:gd name="connsiteY269" fmla="*/ 2517434 h 5755773"/>
              <a:gd name="connsiteX270" fmla="*/ 6925290 w 12117277"/>
              <a:gd name="connsiteY270" fmla="*/ 2447357 h 5755773"/>
              <a:gd name="connsiteX271" fmla="*/ 6065623 w 12117277"/>
              <a:gd name="connsiteY271" fmla="*/ 2098370 h 5755773"/>
              <a:gd name="connsiteX272" fmla="*/ 6091735 w 12117277"/>
              <a:gd name="connsiteY272" fmla="*/ 2059551 h 5755773"/>
              <a:gd name="connsiteX273" fmla="*/ 6243643 w 12117277"/>
              <a:gd name="connsiteY273" fmla="*/ 1847223 h 5755773"/>
              <a:gd name="connsiteX274" fmla="*/ 7087871 w 12117277"/>
              <a:gd name="connsiteY274" fmla="*/ 2215334 h 5755773"/>
              <a:gd name="connsiteX275" fmla="*/ 7147083 w 12117277"/>
              <a:gd name="connsiteY275" fmla="*/ 2144177 h 5755773"/>
              <a:gd name="connsiteX276" fmla="*/ 7470975 w 12117277"/>
              <a:gd name="connsiteY276" fmla="*/ 2289413 h 5755773"/>
              <a:gd name="connsiteX277" fmla="*/ 7340986 w 12117277"/>
              <a:gd name="connsiteY277" fmla="*/ 2466671 h 5755773"/>
              <a:gd name="connsiteX278" fmla="*/ 7011313 w 12117277"/>
              <a:gd name="connsiteY278" fmla="*/ 2329249 h 5755773"/>
              <a:gd name="connsiteX279" fmla="*/ 7061250 w 12117277"/>
              <a:gd name="connsiteY279" fmla="*/ 2250340 h 5755773"/>
              <a:gd name="connsiteX280" fmla="*/ 6216133 w 12117277"/>
              <a:gd name="connsiteY280" fmla="*/ 1887376 h 5755773"/>
              <a:gd name="connsiteX281" fmla="*/ 6243643 w 12117277"/>
              <a:gd name="connsiteY281" fmla="*/ 1847223 h 5755773"/>
              <a:gd name="connsiteX282" fmla="*/ 6487483 w 12117277"/>
              <a:gd name="connsiteY282" fmla="*/ 1537626 h 5755773"/>
              <a:gd name="connsiteX283" fmla="*/ 7622184 w 12117277"/>
              <a:gd name="connsiteY283" fmla="*/ 2098433 h 5755773"/>
              <a:gd name="connsiteX284" fmla="*/ 7578093 w 12117277"/>
              <a:gd name="connsiteY284" fmla="*/ 2156438 h 5755773"/>
              <a:gd name="connsiteX285" fmla="*/ 7481522 w 12117277"/>
              <a:gd name="connsiteY285" fmla="*/ 2274673 h 5755773"/>
              <a:gd name="connsiteX286" fmla="*/ 7158647 w 12117277"/>
              <a:gd name="connsiteY286" fmla="*/ 2129374 h 5755773"/>
              <a:gd name="connsiteX287" fmla="*/ 7206868 w 12117277"/>
              <a:gd name="connsiteY287" fmla="*/ 2060568 h 5755773"/>
              <a:gd name="connsiteX288" fmla="*/ 6374140 w 12117277"/>
              <a:gd name="connsiteY288" fmla="*/ 1674794 h 5755773"/>
              <a:gd name="connsiteX289" fmla="*/ 6450570 w 12117277"/>
              <a:gd name="connsiteY289" fmla="*/ 1579240 h 5755773"/>
              <a:gd name="connsiteX290" fmla="*/ 6487483 w 12117277"/>
              <a:gd name="connsiteY290" fmla="*/ 1537626 h 5755773"/>
              <a:gd name="connsiteX291" fmla="*/ 6597015 w 12117277"/>
              <a:gd name="connsiteY291" fmla="*/ 1408273 h 5755773"/>
              <a:gd name="connsiteX292" fmla="*/ 7395562 w 12117277"/>
              <a:gd name="connsiteY292" fmla="*/ 1827274 h 5755773"/>
              <a:gd name="connsiteX293" fmla="*/ 7408904 w 12117277"/>
              <a:gd name="connsiteY293" fmla="*/ 1822445 h 5755773"/>
              <a:gd name="connsiteX294" fmla="*/ 7523581 w 12117277"/>
              <a:gd name="connsiteY294" fmla="*/ 1804783 h 5755773"/>
              <a:gd name="connsiteX295" fmla="*/ 7729556 w 12117277"/>
              <a:gd name="connsiteY295" fmla="*/ 1917300 h 5755773"/>
              <a:gd name="connsiteX296" fmla="*/ 7765070 w 12117277"/>
              <a:gd name="connsiteY296" fmla="*/ 1938965 h 5755773"/>
              <a:gd name="connsiteX297" fmla="*/ 7634637 w 12117277"/>
              <a:gd name="connsiteY297" fmla="*/ 2084711 h 5755773"/>
              <a:gd name="connsiteX298" fmla="*/ 6497776 w 12117277"/>
              <a:gd name="connsiteY298" fmla="*/ 1522950 h 5755773"/>
              <a:gd name="connsiteX299" fmla="*/ 6597015 w 12117277"/>
              <a:gd name="connsiteY299" fmla="*/ 1408273 h 5755773"/>
              <a:gd name="connsiteX300" fmla="*/ 12033922 w 12117277"/>
              <a:gd name="connsiteY300" fmla="*/ 1295629 h 5755773"/>
              <a:gd name="connsiteX301" fmla="*/ 12117277 w 12117277"/>
              <a:gd name="connsiteY301" fmla="*/ 1432606 h 5755773"/>
              <a:gd name="connsiteX302" fmla="*/ 10911737 w 12117277"/>
              <a:gd name="connsiteY302" fmla="*/ 1882357 h 5755773"/>
              <a:gd name="connsiteX303" fmla="*/ 10817771 w 12117277"/>
              <a:gd name="connsiteY303" fmla="*/ 1749827 h 5755773"/>
              <a:gd name="connsiteX304" fmla="*/ 11134611 w 12117277"/>
              <a:gd name="connsiteY304" fmla="*/ 1600143 h 5755773"/>
              <a:gd name="connsiteX305" fmla="*/ 11161104 w 12117277"/>
              <a:gd name="connsiteY305" fmla="*/ 1629242 h 5755773"/>
              <a:gd name="connsiteX306" fmla="*/ 11188486 w 12117277"/>
              <a:gd name="connsiteY306" fmla="*/ 1661008 h 5755773"/>
              <a:gd name="connsiteX307" fmla="*/ 12033922 w 12117277"/>
              <a:gd name="connsiteY307" fmla="*/ 1295629 h 5755773"/>
              <a:gd name="connsiteX308" fmla="*/ 6789917 w 12117277"/>
              <a:gd name="connsiteY308" fmla="*/ 1207429 h 5755773"/>
              <a:gd name="connsiteX309" fmla="*/ 6831070 w 12117277"/>
              <a:gd name="connsiteY309" fmla="*/ 1223773 h 5755773"/>
              <a:gd name="connsiteX310" fmla="*/ 7513479 w 12117277"/>
              <a:gd name="connsiteY310" fmla="*/ 1625366 h 5755773"/>
              <a:gd name="connsiteX311" fmla="*/ 7566149 w 12117277"/>
              <a:gd name="connsiteY311" fmla="*/ 1654655 h 5755773"/>
              <a:gd name="connsiteX312" fmla="*/ 7631206 w 12117277"/>
              <a:gd name="connsiteY312" fmla="*/ 1593409 h 5755773"/>
              <a:gd name="connsiteX313" fmla="*/ 7926444 w 12117277"/>
              <a:gd name="connsiteY313" fmla="*/ 1771619 h 5755773"/>
              <a:gd name="connsiteX314" fmla="*/ 7778794 w 12117277"/>
              <a:gd name="connsiteY314" fmla="*/ 1924035 h 5755773"/>
              <a:gd name="connsiteX315" fmla="*/ 7470785 w 12117277"/>
              <a:gd name="connsiteY315" fmla="*/ 1755736 h 5755773"/>
              <a:gd name="connsiteX316" fmla="*/ 7533620 w 12117277"/>
              <a:gd name="connsiteY316" fmla="*/ 1685659 h 5755773"/>
              <a:gd name="connsiteX317" fmla="*/ 6760485 w 12117277"/>
              <a:gd name="connsiteY317" fmla="*/ 1244358 h 5755773"/>
              <a:gd name="connsiteX318" fmla="*/ 6789917 w 12117277"/>
              <a:gd name="connsiteY318" fmla="*/ 1207429 h 5755773"/>
              <a:gd name="connsiteX319" fmla="*/ 11770831 w 12117277"/>
              <a:gd name="connsiteY319" fmla="*/ 974979 h 5755773"/>
              <a:gd name="connsiteX320" fmla="*/ 11812064 w 12117277"/>
              <a:gd name="connsiteY320" fmla="*/ 1026123 h 5755773"/>
              <a:gd name="connsiteX321" fmla="*/ 11881188 w 12117277"/>
              <a:gd name="connsiteY321" fmla="*/ 1104142 h 5755773"/>
              <a:gd name="connsiteX322" fmla="*/ 11073747 w 12117277"/>
              <a:gd name="connsiteY322" fmla="*/ 1516787 h 5755773"/>
              <a:gd name="connsiteX323" fmla="*/ 11122730 w 12117277"/>
              <a:gd name="connsiteY323" fmla="*/ 1585721 h 5755773"/>
              <a:gd name="connsiteX324" fmla="*/ 10805764 w 12117277"/>
              <a:gd name="connsiteY324" fmla="*/ 1735595 h 5755773"/>
              <a:gd name="connsiteX325" fmla="*/ 10687783 w 12117277"/>
              <a:gd name="connsiteY325" fmla="*/ 1603129 h 5755773"/>
              <a:gd name="connsiteX326" fmla="*/ 11770831 w 12117277"/>
              <a:gd name="connsiteY326" fmla="*/ 974979 h 5755773"/>
              <a:gd name="connsiteX327" fmla="*/ 7094924 w 12117277"/>
              <a:gd name="connsiteY327" fmla="*/ 922883 h 5755773"/>
              <a:gd name="connsiteX328" fmla="*/ 8089280 w 12117277"/>
              <a:gd name="connsiteY328" fmla="*/ 1625366 h 5755773"/>
              <a:gd name="connsiteX329" fmla="*/ 7940168 w 12117277"/>
              <a:gd name="connsiteY329" fmla="*/ 1759547 h 5755773"/>
              <a:gd name="connsiteX330" fmla="*/ 7642134 w 12117277"/>
              <a:gd name="connsiteY330" fmla="*/ 1575174 h 5755773"/>
              <a:gd name="connsiteX331" fmla="*/ 7710687 w 12117277"/>
              <a:gd name="connsiteY331" fmla="*/ 1520790 h 5755773"/>
              <a:gd name="connsiteX332" fmla="*/ 6963982 w 12117277"/>
              <a:gd name="connsiteY332" fmla="*/ 1037243 h 5755773"/>
              <a:gd name="connsiteX333" fmla="*/ 7094924 w 12117277"/>
              <a:gd name="connsiteY333" fmla="*/ 922883 h 5755773"/>
              <a:gd name="connsiteX334" fmla="*/ 11611872 w 12117277"/>
              <a:gd name="connsiteY334" fmla="*/ 829362 h 5755773"/>
              <a:gd name="connsiteX335" fmla="*/ 11753868 w 12117277"/>
              <a:gd name="connsiteY335" fmla="*/ 963989 h 5755773"/>
              <a:gd name="connsiteX336" fmla="*/ 10674695 w 12117277"/>
              <a:gd name="connsiteY336" fmla="*/ 1589914 h 5755773"/>
              <a:gd name="connsiteX337" fmla="*/ 10534732 w 12117277"/>
              <a:gd name="connsiteY337" fmla="*/ 1463546 h 5755773"/>
              <a:gd name="connsiteX338" fmla="*/ 10809004 w 12117277"/>
              <a:gd name="connsiteY338" fmla="*/ 1266725 h 5755773"/>
              <a:gd name="connsiteX339" fmla="*/ 10875206 w 12117277"/>
              <a:gd name="connsiteY339" fmla="*/ 1319073 h 5755773"/>
              <a:gd name="connsiteX340" fmla="*/ 11611872 w 12117277"/>
              <a:gd name="connsiteY340" fmla="*/ 829362 h 5755773"/>
              <a:gd name="connsiteX341" fmla="*/ 7242955 w 12117277"/>
              <a:gd name="connsiteY341" fmla="*/ 804647 h 5755773"/>
              <a:gd name="connsiteX342" fmla="*/ 7928223 w 12117277"/>
              <a:gd name="connsiteY342" fmla="*/ 1335528 h 5755773"/>
              <a:gd name="connsiteX343" fmla="*/ 8005543 w 12117277"/>
              <a:gd name="connsiteY343" fmla="*/ 1281336 h 5755773"/>
              <a:gd name="connsiteX344" fmla="*/ 8260628 w 12117277"/>
              <a:gd name="connsiteY344" fmla="*/ 1491692 h 5755773"/>
              <a:gd name="connsiteX345" fmla="*/ 8103765 w 12117277"/>
              <a:gd name="connsiteY345" fmla="*/ 1612914 h 5755773"/>
              <a:gd name="connsiteX346" fmla="*/ 7109726 w 12117277"/>
              <a:gd name="connsiteY346" fmla="*/ 910620 h 5755773"/>
              <a:gd name="connsiteX347" fmla="*/ 7242955 w 12117277"/>
              <a:gd name="connsiteY347" fmla="*/ 804647 h 5755773"/>
              <a:gd name="connsiteX348" fmla="*/ 11359709 w 12117277"/>
              <a:gd name="connsiteY348" fmla="*/ 625545 h 5755773"/>
              <a:gd name="connsiteX349" fmla="*/ 11409837 w 12117277"/>
              <a:gd name="connsiteY349" fmla="*/ 666143 h 5755773"/>
              <a:gd name="connsiteX350" fmla="*/ 10726284 w 12117277"/>
              <a:gd name="connsiteY350" fmla="*/ 1195056 h 5755773"/>
              <a:gd name="connsiteX351" fmla="*/ 10792803 w 12117277"/>
              <a:gd name="connsiteY351" fmla="*/ 1255158 h 5755773"/>
              <a:gd name="connsiteX352" fmla="*/ 10518975 w 12117277"/>
              <a:gd name="connsiteY352" fmla="*/ 1451094 h 5755773"/>
              <a:gd name="connsiteX353" fmla="*/ 10366242 w 12117277"/>
              <a:gd name="connsiteY353" fmla="*/ 1337306 h 5755773"/>
              <a:gd name="connsiteX354" fmla="*/ 10611670 w 12117277"/>
              <a:gd name="connsiteY354" fmla="*/ 1118943 h 5755773"/>
              <a:gd name="connsiteX355" fmla="*/ 10691214 w 12117277"/>
              <a:gd name="connsiteY355" fmla="*/ 1171421 h 5755773"/>
              <a:gd name="connsiteX356" fmla="*/ 11359709 w 12117277"/>
              <a:gd name="connsiteY356" fmla="*/ 625545 h 5755773"/>
              <a:gd name="connsiteX357" fmla="*/ 7515004 w 12117277"/>
              <a:gd name="connsiteY357" fmla="*/ 615762 h 5755773"/>
              <a:gd name="connsiteX358" fmla="*/ 8135913 w 12117277"/>
              <a:gd name="connsiteY358" fmla="*/ 1189085 h 5755773"/>
              <a:gd name="connsiteX359" fmla="*/ 8215202 w 12117277"/>
              <a:gd name="connsiteY359" fmla="*/ 1142451 h 5755773"/>
              <a:gd name="connsiteX360" fmla="*/ 8440808 w 12117277"/>
              <a:gd name="connsiteY360" fmla="*/ 1372631 h 5755773"/>
              <a:gd name="connsiteX361" fmla="*/ 8277401 w 12117277"/>
              <a:gd name="connsiteY361" fmla="*/ 1480129 h 5755773"/>
              <a:gd name="connsiteX362" fmla="*/ 8020918 w 12117277"/>
              <a:gd name="connsiteY362" fmla="*/ 1269518 h 5755773"/>
              <a:gd name="connsiteX363" fmla="*/ 8092075 w 12117277"/>
              <a:gd name="connsiteY363" fmla="*/ 1219326 h 5755773"/>
              <a:gd name="connsiteX364" fmla="*/ 7452741 w 12117277"/>
              <a:gd name="connsiteY364" fmla="*/ 657122 h 5755773"/>
              <a:gd name="connsiteX365" fmla="*/ 7515004 w 12117277"/>
              <a:gd name="connsiteY365" fmla="*/ 615762 h 5755773"/>
              <a:gd name="connsiteX366" fmla="*/ 7801094 w 12117277"/>
              <a:gd name="connsiteY366" fmla="*/ 448860 h 5755773"/>
              <a:gd name="connsiteX367" fmla="*/ 8349765 w 12117277"/>
              <a:gd name="connsiteY367" fmla="*/ 1063416 h 5755773"/>
              <a:gd name="connsiteX368" fmla="*/ 8437886 w 12117277"/>
              <a:gd name="connsiteY368" fmla="*/ 1022437 h 5755773"/>
              <a:gd name="connsiteX369" fmla="*/ 8637633 w 12117277"/>
              <a:gd name="connsiteY369" fmla="*/ 1266531 h 5755773"/>
              <a:gd name="connsiteX370" fmla="*/ 8467619 w 12117277"/>
              <a:gd name="connsiteY370" fmla="*/ 1357129 h 5755773"/>
              <a:gd name="connsiteX371" fmla="*/ 8244809 w 12117277"/>
              <a:gd name="connsiteY371" fmla="*/ 1127521 h 5755773"/>
              <a:gd name="connsiteX372" fmla="*/ 8307834 w 12117277"/>
              <a:gd name="connsiteY372" fmla="*/ 1088321 h 5755773"/>
              <a:gd name="connsiteX373" fmla="*/ 8288647 w 12117277"/>
              <a:gd name="connsiteY373" fmla="*/ 1060366 h 5755773"/>
              <a:gd name="connsiteX374" fmla="*/ 7780509 w 12117277"/>
              <a:gd name="connsiteY374" fmla="*/ 518810 h 5755773"/>
              <a:gd name="connsiteX375" fmla="*/ 7747027 w 12117277"/>
              <a:gd name="connsiteY375" fmla="*/ 479483 h 5755773"/>
              <a:gd name="connsiteX376" fmla="*/ 7801094 w 12117277"/>
              <a:gd name="connsiteY376" fmla="*/ 448860 h 5755773"/>
              <a:gd name="connsiteX377" fmla="*/ 10952080 w 12117277"/>
              <a:gd name="connsiteY377" fmla="*/ 378214 h 5755773"/>
              <a:gd name="connsiteX378" fmla="*/ 11044331 w 12117277"/>
              <a:gd name="connsiteY378" fmla="*/ 425356 h 5755773"/>
              <a:gd name="connsiteX379" fmla="*/ 11132642 w 12117277"/>
              <a:gd name="connsiteY379" fmla="*/ 477706 h 5755773"/>
              <a:gd name="connsiteX380" fmla="*/ 10527298 w 12117277"/>
              <a:gd name="connsiteY380" fmla="*/ 1061195 h 5755773"/>
              <a:gd name="connsiteX381" fmla="*/ 10594389 w 12117277"/>
              <a:gd name="connsiteY381" fmla="*/ 1108400 h 5755773"/>
              <a:gd name="connsiteX382" fmla="*/ 10349533 w 12117277"/>
              <a:gd name="connsiteY382" fmla="*/ 1326506 h 5755773"/>
              <a:gd name="connsiteX383" fmla="*/ 10193178 w 12117277"/>
              <a:gd name="connsiteY383" fmla="*/ 1233560 h 5755773"/>
              <a:gd name="connsiteX384" fmla="*/ 10952080 w 12117277"/>
              <a:gd name="connsiteY384" fmla="*/ 378214 h 5755773"/>
              <a:gd name="connsiteX385" fmla="*/ 10745534 w 12117277"/>
              <a:gd name="connsiteY385" fmla="*/ 277832 h 5755773"/>
              <a:gd name="connsiteX386" fmla="*/ 10936133 w 12117277"/>
              <a:gd name="connsiteY386" fmla="*/ 366205 h 5755773"/>
              <a:gd name="connsiteX387" fmla="*/ 10175197 w 12117277"/>
              <a:gd name="connsiteY387" fmla="*/ 1224093 h 5755773"/>
              <a:gd name="connsiteX388" fmla="*/ 10012680 w 12117277"/>
              <a:gd name="connsiteY388" fmla="*/ 1149251 h 5755773"/>
              <a:gd name="connsiteX389" fmla="*/ 10182123 w 12117277"/>
              <a:gd name="connsiteY389" fmla="*/ 893276 h 5755773"/>
              <a:gd name="connsiteX390" fmla="*/ 10264334 w 12117277"/>
              <a:gd name="connsiteY390" fmla="*/ 925233 h 5755773"/>
              <a:gd name="connsiteX391" fmla="*/ 10745534 w 12117277"/>
              <a:gd name="connsiteY391" fmla="*/ 277832 h 5755773"/>
              <a:gd name="connsiteX392" fmla="*/ 8247413 w 12117277"/>
              <a:gd name="connsiteY392" fmla="*/ 245303 h 5755773"/>
              <a:gd name="connsiteX393" fmla="*/ 8843798 w 12117277"/>
              <a:gd name="connsiteY393" fmla="*/ 1175111 h 5755773"/>
              <a:gd name="connsiteX394" fmla="*/ 8656312 w 12117277"/>
              <a:gd name="connsiteY394" fmla="*/ 1257259 h 5755773"/>
              <a:gd name="connsiteX395" fmla="*/ 8458406 w 12117277"/>
              <a:gd name="connsiteY395" fmla="*/ 1015388 h 5755773"/>
              <a:gd name="connsiteX396" fmla="*/ 8536171 w 12117277"/>
              <a:gd name="connsiteY396" fmla="*/ 973837 h 5755773"/>
              <a:gd name="connsiteX397" fmla="*/ 8048745 w 12117277"/>
              <a:gd name="connsiteY397" fmla="*/ 329168 h 5755773"/>
              <a:gd name="connsiteX398" fmla="*/ 8247413 w 12117277"/>
              <a:gd name="connsiteY398" fmla="*/ 245303 h 5755773"/>
              <a:gd name="connsiteX399" fmla="*/ 8463807 w 12117277"/>
              <a:gd name="connsiteY399" fmla="*/ 168808 h 5755773"/>
              <a:gd name="connsiteX400" fmla="*/ 8836238 w 12117277"/>
              <a:gd name="connsiteY400" fmla="*/ 860684 h 5755773"/>
              <a:gd name="connsiteX401" fmla="*/ 8933825 w 12117277"/>
              <a:gd name="connsiteY401" fmla="*/ 835398 h 5755773"/>
              <a:gd name="connsiteX402" fmla="*/ 9060954 w 12117277"/>
              <a:gd name="connsiteY402" fmla="*/ 1103445 h 5755773"/>
              <a:gd name="connsiteX403" fmla="*/ 8864447 w 12117277"/>
              <a:gd name="connsiteY403" fmla="*/ 1169201 h 5755773"/>
              <a:gd name="connsiteX404" fmla="*/ 8267045 w 12117277"/>
              <a:gd name="connsiteY404" fmla="*/ 238377 h 5755773"/>
              <a:gd name="connsiteX405" fmla="*/ 8463807 w 12117277"/>
              <a:gd name="connsiteY405" fmla="*/ 168808 h 5755773"/>
              <a:gd name="connsiteX406" fmla="*/ 10383015 w 12117277"/>
              <a:gd name="connsiteY406" fmla="*/ 142186 h 5755773"/>
              <a:gd name="connsiteX407" fmla="*/ 10468911 w 12117277"/>
              <a:gd name="connsiteY407" fmla="*/ 169885 h 5755773"/>
              <a:gd name="connsiteX408" fmla="*/ 10075388 w 12117277"/>
              <a:gd name="connsiteY408" fmla="*/ 851215 h 5755773"/>
              <a:gd name="connsiteX409" fmla="*/ 10162238 w 12117277"/>
              <a:gd name="connsiteY409" fmla="*/ 886222 h 5755773"/>
              <a:gd name="connsiteX410" fmla="*/ 9992477 w 12117277"/>
              <a:gd name="connsiteY410" fmla="*/ 1141307 h 5755773"/>
              <a:gd name="connsiteX411" fmla="*/ 9815410 w 12117277"/>
              <a:gd name="connsiteY411" fmla="*/ 1084635 h 5755773"/>
              <a:gd name="connsiteX412" fmla="*/ 9930342 w 12117277"/>
              <a:gd name="connsiteY412" fmla="*/ 812841 h 5755773"/>
              <a:gd name="connsiteX413" fmla="*/ 10025514 w 12117277"/>
              <a:gd name="connsiteY413" fmla="*/ 834760 h 5755773"/>
              <a:gd name="connsiteX414" fmla="*/ 10383015 w 12117277"/>
              <a:gd name="connsiteY414" fmla="*/ 142186 h 5755773"/>
              <a:gd name="connsiteX415" fmla="*/ 8812985 w 12117277"/>
              <a:gd name="connsiteY415" fmla="*/ 76111 h 5755773"/>
              <a:gd name="connsiteX416" fmla="*/ 9086114 w 12117277"/>
              <a:gd name="connsiteY416" fmla="*/ 792701 h 5755773"/>
              <a:gd name="connsiteX417" fmla="*/ 9176140 w 12117277"/>
              <a:gd name="connsiteY417" fmla="*/ 777326 h 5755773"/>
              <a:gd name="connsiteX418" fmla="*/ 9255810 w 12117277"/>
              <a:gd name="connsiteY418" fmla="*/ 1056363 h 5755773"/>
              <a:gd name="connsiteX419" fmla="*/ 9082746 w 12117277"/>
              <a:gd name="connsiteY419" fmla="*/ 1098359 h 5755773"/>
              <a:gd name="connsiteX420" fmla="*/ 8954663 w 12117277"/>
              <a:gd name="connsiteY420" fmla="*/ 831075 h 5755773"/>
              <a:gd name="connsiteX421" fmla="*/ 9041323 w 12117277"/>
              <a:gd name="connsiteY421" fmla="*/ 801214 h 5755773"/>
              <a:gd name="connsiteX422" fmla="*/ 8741891 w 12117277"/>
              <a:gd name="connsiteY422" fmla="*/ 93964 h 5755773"/>
              <a:gd name="connsiteX423" fmla="*/ 8812985 w 12117277"/>
              <a:gd name="connsiteY423" fmla="*/ 76111 h 5755773"/>
              <a:gd name="connsiteX424" fmla="*/ 9999338 w 12117277"/>
              <a:gd name="connsiteY424" fmla="*/ 50253 h 5755773"/>
              <a:gd name="connsiteX425" fmla="*/ 10077420 w 12117277"/>
              <a:gd name="connsiteY425" fmla="*/ 63976 h 5755773"/>
              <a:gd name="connsiteX426" fmla="*/ 9829704 w 12117277"/>
              <a:gd name="connsiteY426" fmla="*/ 782853 h 5755773"/>
              <a:gd name="connsiteX427" fmla="*/ 9909057 w 12117277"/>
              <a:gd name="connsiteY427" fmla="*/ 808203 h 5755773"/>
              <a:gd name="connsiteX428" fmla="*/ 9794190 w 12117277"/>
              <a:gd name="connsiteY428" fmla="*/ 1079362 h 5755773"/>
              <a:gd name="connsiteX429" fmla="*/ 9633197 w 12117277"/>
              <a:gd name="connsiteY429" fmla="*/ 1049184 h 5755773"/>
              <a:gd name="connsiteX430" fmla="*/ 9690059 w 12117277"/>
              <a:gd name="connsiteY430" fmla="*/ 764683 h 5755773"/>
              <a:gd name="connsiteX431" fmla="*/ 9786375 w 12117277"/>
              <a:gd name="connsiteY431" fmla="*/ 777643 h 5755773"/>
              <a:gd name="connsiteX432" fmla="*/ 9999338 w 12117277"/>
              <a:gd name="connsiteY432" fmla="*/ 50253 h 5755773"/>
              <a:gd name="connsiteX433" fmla="*/ 9401365 w 12117277"/>
              <a:gd name="connsiteY433" fmla="*/ 2987 h 5755773"/>
              <a:gd name="connsiteX434" fmla="*/ 9434910 w 12117277"/>
              <a:gd name="connsiteY434" fmla="*/ 1039529 h 5755773"/>
              <a:gd name="connsiteX435" fmla="*/ 9277158 w 12117277"/>
              <a:gd name="connsiteY435" fmla="*/ 1052998 h 5755773"/>
              <a:gd name="connsiteX436" fmla="*/ 9198249 w 12117277"/>
              <a:gd name="connsiteY436" fmla="*/ 772055 h 5755773"/>
              <a:gd name="connsiteX437" fmla="*/ 9282939 w 12117277"/>
              <a:gd name="connsiteY437" fmla="*/ 759604 h 5755773"/>
              <a:gd name="connsiteX438" fmla="*/ 9139164 w 12117277"/>
              <a:gd name="connsiteY438" fmla="*/ 19696 h 5755773"/>
              <a:gd name="connsiteX439" fmla="*/ 9401365 w 12117277"/>
              <a:gd name="connsiteY439" fmla="*/ 2987 h 5755773"/>
              <a:gd name="connsiteX440" fmla="*/ 9423538 w 12117277"/>
              <a:gd name="connsiteY440" fmla="*/ 0 h 5755773"/>
              <a:gd name="connsiteX441" fmla="*/ 9675065 w 12117277"/>
              <a:gd name="connsiteY441" fmla="*/ 11627 h 5755773"/>
              <a:gd name="connsiteX442" fmla="*/ 9584785 w 12117277"/>
              <a:gd name="connsiteY442" fmla="*/ 751407 h 5755773"/>
              <a:gd name="connsiteX443" fmla="*/ 9668648 w 12117277"/>
              <a:gd name="connsiteY443" fmla="*/ 764812 h 5755773"/>
              <a:gd name="connsiteX444" fmla="*/ 9610007 w 12117277"/>
              <a:gd name="connsiteY444" fmla="*/ 1047408 h 5755773"/>
              <a:gd name="connsiteX445" fmla="*/ 9457401 w 12117277"/>
              <a:gd name="connsiteY445" fmla="*/ 1039402 h 5755773"/>
              <a:gd name="connsiteX446" fmla="*/ 9423538 w 12117277"/>
              <a:gd name="connsiteY446" fmla="*/ 0 h 575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</a:cxnLst>
            <a:rect l="l" t="t" r="r" b="b"/>
            <a:pathLst>
              <a:path w="12117277" h="5755773">
                <a:moveTo>
                  <a:pt x="3633770" y="4715679"/>
                </a:moveTo>
                <a:cubicBezTo>
                  <a:pt x="3637773" y="4717585"/>
                  <a:pt x="3641775" y="4719554"/>
                  <a:pt x="3645778" y="4721460"/>
                </a:cubicBezTo>
                <a:cubicBezTo>
                  <a:pt x="3632436" y="4966698"/>
                  <a:pt x="3619158" y="5211999"/>
                  <a:pt x="3605499" y="5462510"/>
                </a:cubicBezTo>
                <a:cubicBezTo>
                  <a:pt x="3650861" y="5462510"/>
                  <a:pt x="3691013" y="5462510"/>
                  <a:pt x="3737075" y="5462510"/>
                </a:cubicBezTo>
                <a:cubicBezTo>
                  <a:pt x="3742348" y="5560733"/>
                  <a:pt x="3747304" y="5654317"/>
                  <a:pt x="3752641" y="5753492"/>
                </a:cubicBezTo>
                <a:cubicBezTo>
                  <a:pt x="3616808" y="5760862"/>
                  <a:pt x="3484849" y="5749236"/>
                  <a:pt x="3346665" y="5734877"/>
                </a:cubicBezTo>
                <a:cubicBezTo>
                  <a:pt x="3365852" y="5638434"/>
                  <a:pt x="3384086" y="5546692"/>
                  <a:pt x="3403147" y="5450947"/>
                </a:cubicBezTo>
                <a:cubicBezTo>
                  <a:pt x="3449207" y="5454188"/>
                  <a:pt x="3490758" y="5457174"/>
                  <a:pt x="3535486" y="5460287"/>
                </a:cubicBezTo>
                <a:cubicBezTo>
                  <a:pt x="3543235" y="5405775"/>
                  <a:pt x="3551750" y="5354759"/>
                  <a:pt x="3557530" y="5303424"/>
                </a:cubicBezTo>
                <a:cubicBezTo>
                  <a:pt x="3573414" y="5162444"/>
                  <a:pt x="3587963" y="5021337"/>
                  <a:pt x="3603274" y="4880357"/>
                </a:cubicBezTo>
                <a:cubicBezTo>
                  <a:pt x="3608357" y="4833406"/>
                  <a:pt x="3613568" y="4786455"/>
                  <a:pt x="3620111" y="4739631"/>
                </a:cubicBezTo>
                <a:cubicBezTo>
                  <a:pt x="3621318" y="4731181"/>
                  <a:pt x="3629069" y="4723621"/>
                  <a:pt x="3633770" y="4715679"/>
                </a:cubicBezTo>
                <a:close/>
                <a:moveTo>
                  <a:pt x="3873358" y="4704369"/>
                </a:moveTo>
                <a:cubicBezTo>
                  <a:pt x="3975583" y="5041794"/>
                  <a:pt x="4076347" y="5374453"/>
                  <a:pt x="4177041" y="5706667"/>
                </a:cubicBezTo>
                <a:cubicBezTo>
                  <a:pt x="4121710" y="5731191"/>
                  <a:pt x="3868021" y="5759527"/>
                  <a:pt x="3775071" y="5751649"/>
                </a:cubicBezTo>
                <a:cubicBezTo>
                  <a:pt x="3770307" y="5655968"/>
                  <a:pt x="3765669" y="5563464"/>
                  <a:pt x="3760716" y="5465369"/>
                </a:cubicBezTo>
                <a:cubicBezTo>
                  <a:pt x="3803726" y="5462891"/>
                  <a:pt x="3841909" y="5460731"/>
                  <a:pt x="3887335" y="5458189"/>
                </a:cubicBezTo>
                <a:cubicBezTo>
                  <a:pt x="3859190" y="5210601"/>
                  <a:pt x="3824754" y="4967841"/>
                  <a:pt x="3795466" y="4718791"/>
                </a:cubicBezTo>
                <a:cubicBezTo>
                  <a:pt x="3822023" y="4713899"/>
                  <a:pt x="3846484" y="4709388"/>
                  <a:pt x="3873358" y="4704369"/>
                </a:cubicBezTo>
                <a:close/>
                <a:moveTo>
                  <a:pt x="3990958" y="4680608"/>
                </a:moveTo>
                <a:cubicBezTo>
                  <a:pt x="4102331" y="4913203"/>
                  <a:pt x="4213508" y="5145289"/>
                  <a:pt x="4326089" y="5380362"/>
                </a:cubicBezTo>
                <a:cubicBezTo>
                  <a:pt x="4365480" y="5369053"/>
                  <a:pt x="4402456" y="5358506"/>
                  <a:pt x="4442736" y="5346943"/>
                </a:cubicBezTo>
                <a:cubicBezTo>
                  <a:pt x="4493945" y="5433094"/>
                  <a:pt x="4544390" y="5518038"/>
                  <a:pt x="4597757" y="5607874"/>
                </a:cubicBezTo>
                <a:cubicBezTo>
                  <a:pt x="4468595" y="5655714"/>
                  <a:pt x="4338161" y="5685765"/>
                  <a:pt x="4200357" y="5710035"/>
                </a:cubicBezTo>
                <a:cubicBezTo>
                  <a:pt x="4098710" y="5374453"/>
                  <a:pt x="3997692" y="5041032"/>
                  <a:pt x="3895402" y="4703417"/>
                </a:cubicBezTo>
                <a:cubicBezTo>
                  <a:pt x="3929266" y="4695348"/>
                  <a:pt x="3957030" y="4688740"/>
                  <a:pt x="3990958" y="4680608"/>
                </a:cubicBezTo>
                <a:close/>
                <a:moveTo>
                  <a:pt x="3338664" y="4675208"/>
                </a:moveTo>
                <a:cubicBezTo>
                  <a:pt x="3379326" y="4683404"/>
                  <a:pt x="3415540" y="4690710"/>
                  <a:pt x="3456962" y="4699097"/>
                </a:cubicBezTo>
                <a:cubicBezTo>
                  <a:pt x="3392986" y="4942682"/>
                  <a:pt x="3329961" y="5182838"/>
                  <a:pt x="3265283" y="5429028"/>
                </a:cubicBezTo>
                <a:cubicBezTo>
                  <a:pt x="3302006" y="5435064"/>
                  <a:pt x="3337838" y="5440909"/>
                  <a:pt x="3379771" y="5447770"/>
                </a:cubicBezTo>
                <a:cubicBezTo>
                  <a:pt x="3361981" y="5542117"/>
                  <a:pt x="3344446" y="5635256"/>
                  <a:pt x="3326339" y="5731064"/>
                </a:cubicBezTo>
                <a:cubicBezTo>
                  <a:pt x="3198702" y="5718421"/>
                  <a:pt x="3079641" y="5694342"/>
                  <a:pt x="2953718" y="5666959"/>
                </a:cubicBezTo>
                <a:cubicBezTo>
                  <a:pt x="3082690" y="5334809"/>
                  <a:pt x="3209501" y="5008058"/>
                  <a:pt x="3338664" y="4675208"/>
                </a:cubicBezTo>
                <a:close/>
                <a:moveTo>
                  <a:pt x="3205371" y="4641027"/>
                </a:moveTo>
                <a:cubicBezTo>
                  <a:pt x="3242538" y="4650875"/>
                  <a:pt x="3276782" y="4659960"/>
                  <a:pt x="3317634" y="4670760"/>
                </a:cubicBezTo>
                <a:cubicBezTo>
                  <a:pt x="3189488" y="5001005"/>
                  <a:pt x="3062295" y="5328646"/>
                  <a:pt x="2933514" y="5660479"/>
                </a:cubicBezTo>
                <a:cubicBezTo>
                  <a:pt x="2823156" y="5639894"/>
                  <a:pt x="2718199" y="5607238"/>
                  <a:pt x="2605747" y="5573756"/>
                </a:cubicBezTo>
                <a:cubicBezTo>
                  <a:pt x="2649584" y="5480490"/>
                  <a:pt x="2700411" y="5395229"/>
                  <a:pt x="2750920" y="5307299"/>
                </a:cubicBezTo>
                <a:cubicBezTo>
                  <a:pt x="2779256" y="5315939"/>
                  <a:pt x="2805622" y="5323881"/>
                  <a:pt x="2831861" y="5332013"/>
                </a:cubicBezTo>
                <a:cubicBezTo>
                  <a:pt x="2850159" y="5337731"/>
                  <a:pt x="2862802" y="5332775"/>
                  <a:pt x="2871633" y="5314795"/>
                </a:cubicBezTo>
                <a:cubicBezTo>
                  <a:pt x="2922523" y="5211300"/>
                  <a:pt x="2973984" y="5108122"/>
                  <a:pt x="3025191" y="5004818"/>
                </a:cubicBezTo>
                <a:cubicBezTo>
                  <a:pt x="3084912" y="4884232"/>
                  <a:pt x="3144697" y="4763582"/>
                  <a:pt x="3205371" y="4641027"/>
                </a:cubicBezTo>
                <a:close/>
                <a:moveTo>
                  <a:pt x="4134673" y="4629822"/>
                </a:moveTo>
                <a:cubicBezTo>
                  <a:pt x="4147801" y="4628392"/>
                  <a:pt x="4153995" y="4639471"/>
                  <a:pt x="4160330" y="4647190"/>
                </a:cubicBezTo>
                <a:cubicBezTo>
                  <a:pt x="4241017" y="4745222"/>
                  <a:pt x="4321260" y="4843698"/>
                  <a:pt x="4401566" y="4942111"/>
                </a:cubicBezTo>
                <a:cubicBezTo>
                  <a:pt x="4480856" y="5039253"/>
                  <a:pt x="4560081" y="5136395"/>
                  <a:pt x="4639372" y="5233601"/>
                </a:cubicBezTo>
                <a:cubicBezTo>
                  <a:pt x="4645533" y="5241098"/>
                  <a:pt x="4651759" y="5248531"/>
                  <a:pt x="4658366" y="5256472"/>
                </a:cubicBezTo>
                <a:cubicBezTo>
                  <a:pt x="4698455" y="5237222"/>
                  <a:pt x="4734669" y="5219814"/>
                  <a:pt x="4772346" y="5201707"/>
                </a:cubicBezTo>
                <a:cubicBezTo>
                  <a:pt x="4845537" y="5279662"/>
                  <a:pt x="4916311" y="5355012"/>
                  <a:pt x="4990773" y="5434301"/>
                </a:cubicBezTo>
                <a:cubicBezTo>
                  <a:pt x="4869678" y="5503172"/>
                  <a:pt x="4749217" y="5555205"/>
                  <a:pt x="4618912" y="5602283"/>
                </a:cubicBezTo>
                <a:cubicBezTo>
                  <a:pt x="4566371" y="5513909"/>
                  <a:pt x="4515989" y="5428965"/>
                  <a:pt x="4463384" y="5340527"/>
                </a:cubicBezTo>
                <a:cubicBezTo>
                  <a:pt x="4503982" y="5323436"/>
                  <a:pt x="4540830" y="5307998"/>
                  <a:pt x="4581493" y="5290907"/>
                </a:cubicBezTo>
                <a:cubicBezTo>
                  <a:pt x="4575965" y="5279535"/>
                  <a:pt x="4572597" y="5269179"/>
                  <a:pt x="4566561" y="5260793"/>
                </a:cubicBezTo>
                <a:cubicBezTo>
                  <a:pt x="4439368" y="5083599"/>
                  <a:pt x="4311794" y="4906596"/>
                  <a:pt x="4184473" y="4729529"/>
                </a:cubicBezTo>
                <a:cubicBezTo>
                  <a:pt x="4162363" y="4698779"/>
                  <a:pt x="4140956" y="4667457"/>
                  <a:pt x="4118973" y="4636008"/>
                </a:cubicBezTo>
                <a:cubicBezTo>
                  <a:pt x="4125152" y="4632165"/>
                  <a:pt x="4130298" y="4630298"/>
                  <a:pt x="4134673" y="4629822"/>
                </a:cubicBezTo>
                <a:close/>
                <a:moveTo>
                  <a:pt x="2993865" y="4571649"/>
                </a:moveTo>
                <a:cubicBezTo>
                  <a:pt x="3004348" y="4575334"/>
                  <a:pt x="3014322" y="4578828"/>
                  <a:pt x="3028680" y="4583911"/>
                </a:cubicBezTo>
                <a:cubicBezTo>
                  <a:pt x="2890623" y="4809707"/>
                  <a:pt x="2754344" y="5032518"/>
                  <a:pt x="2615652" y="5259331"/>
                </a:cubicBezTo>
                <a:cubicBezTo>
                  <a:pt x="2654662" y="5273626"/>
                  <a:pt x="2689351" y="5286269"/>
                  <a:pt x="2728677" y="5300691"/>
                </a:cubicBezTo>
                <a:cubicBezTo>
                  <a:pt x="2680711" y="5387795"/>
                  <a:pt x="2633887" y="5472993"/>
                  <a:pt x="2583823" y="5563909"/>
                </a:cubicBezTo>
                <a:cubicBezTo>
                  <a:pt x="2481915" y="5537416"/>
                  <a:pt x="2384900" y="5497199"/>
                  <a:pt x="2281405" y="5456347"/>
                </a:cubicBezTo>
                <a:cubicBezTo>
                  <a:pt x="2333947" y="5366003"/>
                  <a:pt x="2397861" y="5287222"/>
                  <a:pt x="2455613" y="5200245"/>
                </a:cubicBezTo>
                <a:cubicBezTo>
                  <a:pt x="2492017" y="5213651"/>
                  <a:pt x="2525181" y="5225849"/>
                  <a:pt x="2559934" y="5238683"/>
                </a:cubicBezTo>
                <a:cubicBezTo>
                  <a:pt x="2705234" y="5015364"/>
                  <a:pt x="2848819" y="4794650"/>
                  <a:pt x="2993865" y="4571649"/>
                </a:cubicBezTo>
                <a:close/>
                <a:moveTo>
                  <a:pt x="4301414" y="4540287"/>
                </a:moveTo>
                <a:cubicBezTo>
                  <a:pt x="4309395" y="4541788"/>
                  <a:pt x="4317035" y="4548523"/>
                  <a:pt x="4325009" y="4555511"/>
                </a:cubicBezTo>
                <a:cubicBezTo>
                  <a:pt x="4402137" y="4623174"/>
                  <a:pt x="4479585" y="4690392"/>
                  <a:pt x="4557031" y="4757737"/>
                </a:cubicBezTo>
                <a:cubicBezTo>
                  <a:pt x="4678761" y="4863584"/>
                  <a:pt x="4800489" y="4969366"/>
                  <a:pt x="4922283" y="5075085"/>
                </a:cubicBezTo>
                <a:cubicBezTo>
                  <a:pt x="4928384" y="5080359"/>
                  <a:pt x="4935562" y="5084298"/>
                  <a:pt x="4946174" y="5091604"/>
                </a:cubicBezTo>
                <a:cubicBezTo>
                  <a:pt x="4976160" y="5071464"/>
                  <a:pt x="5006719" y="5050879"/>
                  <a:pt x="5041155" y="5027817"/>
                </a:cubicBezTo>
                <a:cubicBezTo>
                  <a:pt x="5127178" y="5095416"/>
                  <a:pt x="5213710" y="5163333"/>
                  <a:pt x="5303355" y="5233791"/>
                </a:cubicBezTo>
                <a:cubicBezTo>
                  <a:pt x="5210725" y="5305583"/>
                  <a:pt x="5114090" y="5365432"/>
                  <a:pt x="5010213" y="5425026"/>
                </a:cubicBezTo>
                <a:cubicBezTo>
                  <a:pt x="4936388" y="5347070"/>
                  <a:pt x="4864911" y="5271657"/>
                  <a:pt x="4789624" y="5192177"/>
                </a:cubicBezTo>
                <a:cubicBezTo>
                  <a:pt x="4821519" y="5171973"/>
                  <a:pt x="4850809" y="5153358"/>
                  <a:pt x="4884101" y="5132265"/>
                </a:cubicBezTo>
                <a:cubicBezTo>
                  <a:pt x="4679333" y="4938426"/>
                  <a:pt x="4477361" y="4747318"/>
                  <a:pt x="4275770" y="4556465"/>
                </a:cubicBezTo>
                <a:cubicBezTo>
                  <a:pt x="4285109" y="4542519"/>
                  <a:pt x="4293433" y="4538786"/>
                  <a:pt x="4301414" y="4540287"/>
                </a:cubicBezTo>
                <a:close/>
                <a:moveTo>
                  <a:pt x="2775694" y="4479335"/>
                </a:moveTo>
                <a:cubicBezTo>
                  <a:pt x="2788718" y="4484481"/>
                  <a:pt x="2800280" y="4488992"/>
                  <a:pt x="2819277" y="4496489"/>
                </a:cubicBezTo>
                <a:cubicBezTo>
                  <a:pt x="2656759" y="4713836"/>
                  <a:pt x="2493988" y="4925846"/>
                  <a:pt x="2330708" y="5143129"/>
                </a:cubicBezTo>
                <a:cubicBezTo>
                  <a:pt x="2366223" y="5159457"/>
                  <a:pt x="2398307" y="5174196"/>
                  <a:pt x="2436490" y="5191732"/>
                </a:cubicBezTo>
                <a:cubicBezTo>
                  <a:pt x="2377722" y="5276040"/>
                  <a:pt x="2319907" y="5358951"/>
                  <a:pt x="2257200" y="5448850"/>
                </a:cubicBezTo>
                <a:cubicBezTo>
                  <a:pt x="2158851" y="5404059"/>
                  <a:pt x="2064504" y="5361111"/>
                  <a:pt x="1962342" y="5314605"/>
                </a:cubicBezTo>
                <a:cubicBezTo>
                  <a:pt x="2034325" y="5229534"/>
                  <a:pt x="2101862" y="5149800"/>
                  <a:pt x="2169715" y="5069621"/>
                </a:cubicBezTo>
                <a:cubicBezTo>
                  <a:pt x="2201799" y="5084551"/>
                  <a:pt x="2231152" y="5098211"/>
                  <a:pt x="2267111" y="5114920"/>
                </a:cubicBezTo>
                <a:cubicBezTo>
                  <a:pt x="2435601" y="4904372"/>
                  <a:pt x="2604852" y="4692870"/>
                  <a:pt x="2775694" y="4479335"/>
                </a:cubicBezTo>
                <a:close/>
                <a:moveTo>
                  <a:pt x="4513070" y="4365293"/>
                </a:moveTo>
                <a:cubicBezTo>
                  <a:pt x="4859895" y="4585626"/>
                  <a:pt x="5204371" y="4804497"/>
                  <a:pt x="5556089" y="5028007"/>
                </a:cubicBezTo>
                <a:cubicBezTo>
                  <a:pt x="5475468" y="5095479"/>
                  <a:pt x="5399799" y="5158758"/>
                  <a:pt x="5321781" y="5224007"/>
                </a:cubicBezTo>
                <a:cubicBezTo>
                  <a:pt x="5232199" y="5153612"/>
                  <a:pt x="5146683" y="5086457"/>
                  <a:pt x="5056531" y="5015618"/>
                </a:cubicBezTo>
                <a:cubicBezTo>
                  <a:pt x="5084739" y="4992619"/>
                  <a:pt x="5109643" y="4972288"/>
                  <a:pt x="5137598" y="4949543"/>
                </a:cubicBezTo>
                <a:cubicBezTo>
                  <a:pt x="4900303" y="4777877"/>
                  <a:pt x="4667072" y="4609069"/>
                  <a:pt x="4429967" y="4437530"/>
                </a:cubicBezTo>
                <a:cubicBezTo>
                  <a:pt x="4458875" y="4412371"/>
                  <a:pt x="4485367" y="4389372"/>
                  <a:pt x="4513070" y="4365293"/>
                </a:cubicBezTo>
                <a:close/>
                <a:moveTo>
                  <a:pt x="2490879" y="4328254"/>
                </a:moveTo>
                <a:cubicBezTo>
                  <a:pt x="2531032" y="4350999"/>
                  <a:pt x="2564577" y="4369995"/>
                  <a:pt x="2604286" y="4392422"/>
                </a:cubicBezTo>
                <a:cubicBezTo>
                  <a:pt x="2418642" y="4598460"/>
                  <a:pt x="2236365" y="4800686"/>
                  <a:pt x="2050911" y="5006533"/>
                </a:cubicBezTo>
                <a:cubicBezTo>
                  <a:pt x="2085029" y="5025339"/>
                  <a:pt x="2114572" y="5041603"/>
                  <a:pt x="2150341" y="5061362"/>
                </a:cubicBezTo>
                <a:cubicBezTo>
                  <a:pt x="2081408" y="5142685"/>
                  <a:pt x="2014824" y="5221275"/>
                  <a:pt x="1944366" y="5304440"/>
                </a:cubicBezTo>
                <a:cubicBezTo>
                  <a:pt x="1853196" y="5254884"/>
                  <a:pt x="1763868" y="5206281"/>
                  <a:pt x="1669903" y="5155137"/>
                </a:cubicBezTo>
                <a:cubicBezTo>
                  <a:pt x="1945700" y="4877307"/>
                  <a:pt x="2217050" y="4604051"/>
                  <a:pt x="2490879" y="4328254"/>
                </a:cubicBezTo>
                <a:close/>
                <a:moveTo>
                  <a:pt x="4612687" y="4274505"/>
                </a:moveTo>
                <a:cubicBezTo>
                  <a:pt x="4623678" y="4280096"/>
                  <a:pt x="4639499" y="4287466"/>
                  <a:pt x="4654619" y="4296043"/>
                </a:cubicBezTo>
                <a:cubicBezTo>
                  <a:pt x="4884101" y="4426286"/>
                  <a:pt x="5113328" y="4557037"/>
                  <a:pt x="5343001" y="4686898"/>
                </a:cubicBezTo>
                <a:cubicBezTo>
                  <a:pt x="5400499" y="4719427"/>
                  <a:pt x="5388808" y="4718983"/>
                  <a:pt x="5434807" y="4671078"/>
                </a:cubicBezTo>
                <a:cubicBezTo>
                  <a:pt x="5441414" y="4664090"/>
                  <a:pt x="5446496" y="4655576"/>
                  <a:pt x="5454565" y="4644903"/>
                </a:cubicBezTo>
                <a:cubicBezTo>
                  <a:pt x="5561046" y="4702210"/>
                  <a:pt x="5659902" y="4755387"/>
                  <a:pt x="5765622" y="4812249"/>
                </a:cubicBezTo>
                <a:cubicBezTo>
                  <a:pt x="5703550" y="4885884"/>
                  <a:pt x="5636586" y="4948337"/>
                  <a:pt x="5567972" y="5014094"/>
                </a:cubicBezTo>
                <a:cubicBezTo>
                  <a:pt x="5220637" y="4793316"/>
                  <a:pt x="4876223" y="4574445"/>
                  <a:pt x="4528507" y="4353413"/>
                </a:cubicBezTo>
                <a:cubicBezTo>
                  <a:pt x="4557096" y="4326602"/>
                  <a:pt x="4582575" y="4302714"/>
                  <a:pt x="4612687" y="4274505"/>
                </a:cubicBezTo>
                <a:close/>
                <a:moveTo>
                  <a:pt x="2362858" y="4252141"/>
                </a:moveTo>
                <a:cubicBezTo>
                  <a:pt x="2398246" y="4273298"/>
                  <a:pt x="2432617" y="4293819"/>
                  <a:pt x="2473216" y="4318025"/>
                </a:cubicBezTo>
                <a:cubicBezTo>
                  <a:pt x="2199451" y="4593949"/>
                  <a:pt x="1928544" y="4867014"/>
                  <a:pt x="1653446" y="5144209"/>
                </a:cubicBezTo>
                <a:cubicBezTo>
                  <a:pt x="1571298" y="5092811"/>
                  <a:pt x="1490547" y="5042175"/>
                  <a:pt x="1406112" y="4989252"/>
                </a:cubicBezTo>
                <a:cubicBezTo>
                  <a:pt x="1491818" y="4913902"/>
                  <a:pt x="1572314" y="4843126"/>
                  <a:pt x="1653446" y="4771842"/>
                </a:cubicBezTo>
                <a:cubicBezTo>
                  <a:pt x="1684196" y="4791029"/>
                  <a:pt x="1711516" y="4808119"/>
                  <a:pt x="1740677" y="4826290"/>
                </a:cubicBezTo>
                <a:cubicBezTo>
                  <a:pt x="1947986" y="4634991"/>
                  <a:pt x="2153771" y="4445091"/>
                  <a:pt x="2362858" y="4252141"/>
                </a:cubicBezTo>
                <a:close/>
                <a:moveTo>
                  <a:pt x="2171779" y="4129761"/>
                </a:moveTo>
                <a:cubicBezTo>
                  <a:pt x="2180419" y="4129110"/>
                  <a:pt x="2189600" y="4133716"/>
                  <a:pt x="2200146" y="4147883"/>
                </a:cubicBezTo>
                <a:cubicBezTo>
                  <a:pt x="1986929" y="4330795"/>
                  <a:pt x="1768756" y="4509831"/>
                  <a:pt x="1547280" y="4697381"/>
                </a:cubicBezTo>
                <a:cubicBezTo>
                  <a:pt x="1579554" y="4719935"/>
                  <a:pt x="1606048" y="4738424"/>
                  <a:pt x="1636544" y="4759707"/>
                </a:cubicBezTo>
                <a:cubicBezTo>
                  <a:pt x="1604015" y="4788678"/>
                  <a:pt x="1573201" y="4816124"/>
                  <a:pt x="1542324" y="4843507"/>
                </a:cubicBezTo>
                <a:cubicBezTo>
                  <a:pt x="1499693" y="4881309"/>
                  <a:pt x="1456809" y="4918857"/>
                  <a:pt x="1414305" y="4956850"/>
                </a:cubicBezTo>
                <a:cubicBezTo>
                  <a:pt x="1401662" y="4968096"/>
                  <a:pt x="1390226" y="4979277"/>
                  <a:pt x="1371928" y="4966253"/>
                </a:cubicBezTo>
                <a:cubicBezTo>
                  <a:pt x="1299310" y="4914347"/>
                  <a:pt x="1226374" y="4862821"/>
                  <a:pt x="1146767" y="4806341"/>
                </a:cubicBezTo>
                <a:cubicBezTo>
                  <a:pt x="1239716" y="4734611"/>
                  <a:pt x="1326566" y="4667520"/>
                  <a:pt x="1412717" y="4601002"/>
                </a:cubicBezTo>
                <a:cubicBezTo>
                  <a:pt x="1445118" y="4624000"/>
                  <a:pt x="1474217" y="4644649"/>
                  <a:pt x="1503887" y="4665678"/>
                </a:cubicBezTo>
                <a:cubicBezTo>
                  <a:pt x="1589339" y="4596681"/>
                  <a:pt x="1673075" y="4529400"/>
                  <a:pt x="1756431" y="4461610"/>
                </a:cubicBezTo>
                <a:cubicBezTo>
                  <a:pt x="1886673" y="4355700"/>
                  <a:pt x="2016726" y="4249536"/>
                  <a:pt x="2146652" y="4143182"/>
                </a:cubicBezTo>
                <a:cubicBezTo>
                  <a:pt x="2155038" y="4136321"/>
                  <a:pt x="2163138" y="4130412"/>
                  <a:pt x="2171779" y="4129761"/>
                </a:cubicBezTo>
                <a:close/>
                <a:moveTo>
                  <a:pt x="4758938" y="4106078"/>
                </a:moveTo>
                <a:cubicBezTo>
                  <a:pt x="5031752" y="4239498"/>
                  <a:pt x="5303418" y="4372345"/>
                  <a:pt x="5578708" y="4506908"/>
                </a:cubicBezTo>
                <a:cubicBezTo>
                  <a:pt x="5600308" y="4482258"/>
                  <a:pt x="5618351" y="4461673"/>
                  <a:pt x="5639063" y="4438038"/>
                </a:cubicBezTo>
                <a:cubicBezTo>
                  <a:pt x="5744020" y="4487086"/>
                  <a:pt x="5848086" y="4535816"/>
                  <a:pt x="5958379" y="4587341"/>
                </a:cubicBezTo>
                <a:cubicBezTo>
                  <a:pt x="5901518" y="4663136"/>
                  <a:pt x="5842623" y="4730989"/>
                  <a:pt x="5778455" y="4798462"/>
                </a:cubicBezTo>
                <a:cubicBezTo>
                  <a:pt x="5676611" y="4743633"/>
                  <a:pt x="5576610" y="4689820"/>
                  <a:pt x="5472924" y="4634038"/>
                </a:cubicBezTo>
                <a:cubicBezTo>
                  <a:pt x="5496115" y="4605766"/>
                  <a:pt x="5516508" y="4580924"/>
                  <a:pt x="5539508" y="4552970"/>
                </a:cubicBezTo>
                <a:cubicBezTo>
                  <a:pt x="5269873" y="4415611"/>
                  <a:pt x="5002145" y="4279206"/>
                  <a:pt x="4730095" y="4140576"/>
                </a:cubicBezTo>
                <a:cubicBezTo>
                  <a:pt x="4741086" y="4127489"/>
                  <a:pt x="4748902" y="4118086"/>
                  <a:pt x="4758938" y="4106078"/>
                </a:cubicBezTo>
                <a:close/>
                <a:moveTo>
                  <a:pt x="1916538" y="3923167"/>
                </a:moveTo>
                <a:cubicBezTo>
                  <a:pt x="1949639" y="3950486"/>
                  <a:pt x="1982931" y="3977996"/>
                  <a:pt x="2021177" y="4009572"/>
                </a:cubicBezTo>
                <a:cubicBezTo>
                  <a:pt x="1787757" y="4182700"/>
                  <a:pt x="1556814" y="4353921"/>
                  <a:pt x="1323139" y="4527240"/>
                </a:cubicBezTo>
                <a:cubicBezTo>
                  <a:pt x="1348108" y="4548523"/>
                  <a:pt x="1369963" y="4567075"/>
                  <a:pt x="1396202" y="4589439"/>
                </a:cubicBezTo>
                <a:cubicBezTo>
                  <a:pt x="1308463" y="4657292"/>
                  <a:pt x="1223901" y="4722667"/>
                  <a:pt x="1135717" y="4790902"/>
                </a:cubicBezTo>
                <a:cubicBezTo>
                  <a:pt x="1057444" y="4735120"/>
                  <a:pt x="983746" y="4675208"/>
                  <a:pt x="907887" y="4607863"/>
                </a:cubicBezTo>
                <a:cubicBezTo>
                  <a:pt x="1245375" y="4378763"/>
                  <a:pt x="1579178" y="4152140"/>
                  <a:pt x="1916538" y="3923167"/>
                </a:cubicBezTo>
                <a:close/>
                <a:moveTo>
                  <a:pt x="4945348" y="3863763"/>
                </a:moveTo>
                <a:cubicBezTo>
                  <a:pt x="5339316" y="4029457"/>
                  <a:pt x="5731758" y="4194516"/>
                  <a:pt x="6132587" y="4363133"/>
                </a:cubicBezTo>
                <a:cubicBezTo>
                  <a:pt x="6077059" y="4436514"/>
                  <a:pt x="6026297" y="4503605"/>
                  <a:pt x="5972738" y="4574444"/>
                </a:cubicBezTo>
                <a:cubicBezTo>
                  <a:pt x="5864796" y="4523872"/>
                  <a:pt x="5759649" y="4474634"/>
                  <a:pt x="5650246" y="4423363"/>
                </a:cubicBezTo>
                <a:cubicBezTo>
                  <a:pt x="5671212" y="4394582"/>
                  <a:pt x="5688937" y="4370249"/>
                  <a:pt x="5710347" y="4340833"/>
                </a:cubicBezTo>
                <a:cubicBezTo>
                  <a:pt x="5430295" y="4215101"/>
                  <a:pt x="5153608" y="4090894"/>
                  <a:pt x="4872030" y="3964463"/>
                </a:cubicBezTo>
                <a:cubicBezTo>
                  <a:pt x="4897889" y="3928948"/>
                  <a:pt x="4920380" y="3898007"/>
                  <a:pt x="4945348" y="3863763"/>
                </a:cubicBezTo>
                <a:close/>
                <a:moveTo>
                  <a:pt x="1810501" y="3828884"/>
                </a:moveTo>
                <a:cubicBezTo>
                  <a:pt x="1841887" y="3856521"/>
                  <a:pt x="1870794" y="3881998"/>
                  <a:pt x="1902433" y="3909889"/>
                </a:cubicBezTo>
                <a:cubicBezTo>
                  <a:pt x="1843666" y="3950169"/>
                  <a:pt x="1787502" y="3989051"/>
                  <a:pt x="1730957" y="4027425"/>
                </a:cubicBezTo>
                <a:cubicBezTo>
                  <a:pt x="1466597" y="4206842"/>
                  <a:pt x="1202108" y="4386133"/>
                  <a:pt x="937684" y="4565487"/>
                </a:cubicBezTo>
                <a:cubicBezTo>
                  <a:pt x="928217" y="4571904"/>
                  <a:pt x="919767" y="4580925"/>
                  <a:pt x="909348" y="4584356"/>
                </a:cubicBezTo>
                <a:cubicBezTo>
                  <a:pt x="899945" y="4587406"/>
                  <a:pt x="884824" y="4588804"/>
                  <a:pt x="878661" y="4583467"/>
                </a:cubicBezTo>
                <a:cubicBezTo>
                  <a:pt x="814938" y="4528256"/>
                  <a:pt x="752421" y="4471521"/>
                  <a:pt x="683996" y="4410212"/>
                </a:cubicBezTo>
                <a:cubicBezTo>
                  <a:pt x="790096" y="4347441"/>
                  <a:pt x="886603" y="4290388"/>
                  <a:pt x="983936" y="4232828"/>
                </a:cubicBezTo>
                <a:cubicBezTo>
                  <a:pt x="1009540" y="4255445"/>
                  <a:pt x="1032348" y="4275649"/>
                  <a:pt x="1057571" y="4297949"/>
                </a:cubicBezTo>
                <a:cubicBezTo>
                  <a:pt x="1308463" y="4141658"/>
                  <a:pt x="1558529" y="3985874"/>
                  <a:pt x="1810501" y="3828884"/>
                </a:cubicBezTo>
                <a:close/>
                <a:moveTo>
                  <a:pt x="5029147" y="3743622"/>
                </a:moveTo>
                <a:cubicBezTo>
                  <a:pt x="5318986" y="3858744"/>
                  <a:pt x="5603359" y="3971642"/>
                  <a:pt x="5892243" y="4086383"/>
                </a:cubicBezTo>
                <a:cubicBezTo>
                  <a:pt x="5910413" y="4060843"/>
                  <a:pt x="5927885" y="4036319"/>
                  <a:pt x="5948660" y="4007221"/>
                </a:cubicBezTo>
                <a:cubicBezTo>
                  <a:pt x="6058190" y="4049407"/>
                  <a:pt x="6168293" y="4091783"/>
                  <a:pt x="6283796" y="4136193"/>
                </a:cubicBezTo>
                <a:cubicBezTo>
                  <a:pt x="6241674" y="4212623"/>
                  <a:pt x="6190720" y="4277109"/>
                  <a:pt x="6141800" y="4348012"/>
                </a:cubicBezTo>
                <a:cubicBezTo>
                  <a:pt x="5746943" y="4182000"/>
                  <a:pt x="5354056" y="4016751"/>
                  <a:pt x="4956403" y="3849532"/>
                </a:cubicBezTo>
                <a:cubicBezTo>
                  <a:pt x="4981180" y="3813381"/>
                  <a:pt x="5003924" y="3780344"/>
                  <a:pt x="5029147" y="3743622"/>
                </a:cubicBezTo>
                <a:close/>
                <a:moveTo>
                  <a:pt x="1658843" y="3676277"/>
                </a:moveTo>
                <a:cubicBezTo>
                  <a:pt x="1666404" y="3684854"/>
                  <a:pt x="1673392" y="3692859"/>
                  <a:pt x="1682033" y="3702643"/>
                </a:cubicBezTo>
                <a:cubicBezTo>
                  <a:pt x="1421293" y="3849214"/>
                  <a:pt x="1163031" y="3994450"/>
                  <a:pt x="900639" y="4141975"/>
                </a:cubicBezTo>
                <a:cubicBezTo>
                  <a:pt x="924782" y="4169166"/>
                  <a:pt x="944985" y="4191975"/>
                  <a:pt x="969445" y="4219485"/>
                </a:cubicBezTo>
                <a:cubicBezTo>
                  <a:pt x="868491" y="4279587"/>
                  <a:pt x="771222" y="4337529"/>
                  <a:pt x="670967" y="4397250"/>
                </a:cubicBezTo>
                <a:cubicBezTo>
                  <a:pt x="605465" y="4328508"/>
                  <a:pt x="541804" y="4261671"/>
                  <a:pt x="472172" y="4188671"/>
                </a:cubicBezTo>
                <a:cubicBezTo>
                  <a:pt x="582402" y="4132571"/>
                  <a:pt x="685897" y="4079903"/>
                  <a:pt x="790981" y="4026408"/>
                </a:cubicBezTo>
                <a:cubicBezTo>
                  <a:pt x="815251" y="4052647"/>
                  <a:pt x="837043" y="4076281"/>
                  <a:pt x="863282" y="4104553"/>
                </a:cubicBezTo>
                <a:cubicBezTo>
                  <a:pt x="1128914" y="3964717"/>
                  <a:pt x="1391559" y="3818654"/>
                  <a:pt x="1658843" y="3676277"/>
                </a:cubicBezTo>
                <a:close/>
                <a:moveTo>
                  <a:pt x="5162441" y="3546733"/>
                </a:moveTo>
                <a:cubicBezTo>
                  <a:pt x="5453293" y="3654358"/>
                  <a:pt x="5741924" y="3761094"/>
                  <a:pt x="6033540" y="3868973"/>
                </a:cubicBezTo>
                <a:cubicBezTo>
                  <a:pt x="6051392" y="3843051"/>
                  <a:pt x="6067784" y="3819227"/>
                  <a:pt x="6087860" y="3790128"/>
                </a:cubicBezTo>
                <a:cubicBezTo>
                  <a:pt x="6200060" y="3830789"/>
                  <a:pt x="6312196" y="3871451"/>
                  <a:pt x="6428842" y="3913700"/>
                </a:cubicBezTo>
                <a:cubicBezTo>
                  <a:pt x="6382717" y="3986445"/>
                  <a:pt x="6340404" y="4053219"/>
                  <a:pt x="6296503" y="4122470"/>
                </a:cubicBezTo>
                <a:cubicBezTo>
                  <a:pt x="6182017" y="4078187"/>
                  <a:pt x="6071786" y="4035620"/>
                  <a:pt x="5959269" y="3992100"/>
                </a:cubicBezTo>
                <a:cubicBezTo>
                  <a:pt x="5975344" y="3965734"/>
                  <a:pt x="5988622" y="3943878"/>
                  <a:pt x="6005013" y="3916940"/>
                </a:cubicBezTo>
                <a:cubicBezTo>
                  <a:pt x="5712444" y="3806456"/>
                  <a:pt x="5424069" y="3697561"/>
                  <a:pt x="5130673" y="3586759"/>
                </a:cubicBezTo>
                <a:cubicBezTo>
                  <a:pt x="5143824" y="3570177"/>
                  <a:pt x="5152528" y="3559249"/>
                  <a:pt x="5162441" y="3546733"/>
                </a:cubicBezTo>
                <a:close/>
                <a:moveTo>
                  <a:pt x="1523710" y="3512298"/>
                </a:moveTo>
                <a:cubicBezTo>
                  <a:pt x="1531080" y="3524369"/>
                  <a:pt x="1536670" y="3533581"/>
                  <a:pt x="1544358" y="3546224"/>
                </a:cubicBezTo>
                <a:cubicBezTo>
                  <a:pt x="1269895" y="3677420"/>
                  <a:pt x="998291" y="3807282"/>
                  <a:pt x="722621" y="3939050"/>
                </a:cubicBezTo>
                <a:cubicBezTo>
                  <a:pt x="739965" y="3962493"/>
                  <a:pt x="756039" y="3984222"/>
                  <a:pt x="775608" y="4010778"/>
                </a:cubicBezTo>
                <a:cubicBezTo>
                  <a:pt x="725607" y="4042863"/>
                  <a:pt x="672366" y="4065862"/>
                  <a:pt x="621095" y="4092228"/>
                </a:cubicBezTo>
                <a:cubicBezTo>
                  <a:pt x="570459" y="4118276"/>
                  <a:pt x="519569" y="4144008"/>
                  <a:pt x="460356" y="4174186"/>
                </a:cubicBezTo>
                <a:cubicBezTo>
                  <a:pt x="401588" y="4098708"/>
                  <a:pt x="344917" y="4026027"/>
                  <a:pt x="283099" y="3946610"/>
                </a:cubicBezTo>
                <a:cubicBezTo>
                  <a:pt x="397395" y="3898833"/>
                  <a:pt x="505910" y="3853534"/>
                  <a:pt x="616711" y="3807219"/>
                </a:cubicBezTo>
                <a:cubicBezTo>
                  <a:pt x="639647" y="3836062"/>
                  <a:pt x="660613" y="3862429"/>
                  <a:pt x="683421" y="3891145"/>
                </a:cubicBezTo>
                <a:cubicBezTo>
                  <a:pt x="963793" y="3764715"/>
                  <a:pt x="1242830" y="3638919"/>
                  <a:pt x="1523710" y="3512298"/>
                </a:cubicBezTo>
                <a:close/>
                <a:moveTo>
                  <a:pt x="5294479" y="3353943"/>
                </a:moveTo>
                <a:cubicBezTo>
                  <a:pt x="5299432" y="3354939"/>
                  <a:pt x="5305722" y="3357088"/>
                  <a:pt x="5314092" y="3360010"/>
                </a:cubicBezTo>
                <a:cubicBezTo>
                  <a:pt x="5407866" y="3392793"/>
                  <a:pt x="5501387" y="3426211"/>
                  <a:pt x="5595035" y="3459312"/>
                </a:cubicBezTo>
                <a:cubicBezTo>
                  <a:pt x="5777693" y="3523861"/>
                  <a:pt x="5960414" y="3588284"/>
                  <a:pt x="6143134" y="3652707"/>
                </a:cubicBezTo>
                <a:cubicBezTo>
                  <a:pt x="6149043" y="3654803"/>
                  <a:pt x="6155269" y="3656074"/>
                  <a:pt x="6163909" y="3658425"/>
                </a:cubicBezTo>
                <a:cubicBezTo>
                  <a:pt x="6180301" y="3633647"/>
                  <a:pt x="6196248" y="3609504"/>
                  <a:pt x="6215117" y="3580978"/>
                </a:cubicBezTo>
                <a:cubicBezTo>
                  <a:pt x="6326872" y="3619987"/>
                  <a:pt x="6438499" y="3658933"/>
                  <a:pt x="6556162" y="3699975"/>
                </a:cubicBezTo>
                <a:cubicBezTo>
                  <a:pt x="6516581" y="3766494"/>
                  <a:pt x="6478970" y="3829773"/>
                  <a:pt x="6438118" y="3898453"/>
                </a:cubicBezTo>
                <a:cubicBezTo>
                  <a:pt x="6321979" y="3856266"/>
                  <a:pt x="6210733" y="3815796"/>
                  <a:pt x="6096564" y="3774309"/>
                </a:cubicBezTo>
                <a:cubicBezTo>
                  <a:pt x="6111939" y="3747434"/>
                  <a:pt x="6124709" y="3725007"/>
                  <a:pt x="6139576" y="3698958"/>
                </a:cubicBezTo>
                <a:cubicBezTo>
                  <a:pt x="5847197" y="3594320"/>
                  <a:pt x="5556597" y="3490316"/>
                  <a:pt x="5265870" y="3386249"/>
                </a:cubicBezTo>
                <a:cubicBezTo>
                  <a:pt x="5276783" y="3358326"/>
                  <a:pt x="5279617" y="3350952"/>
                  <a:pt x="5294479" y="3353943"/>
                </a:cubicBezTo>
                <a:close/>
                <a:moveTo>
                  <a:pt x="1377714" y="3294761"/>
                </a:moveTo>
                <a:cubicBezTo>
                  <a:pt x="1394487" y="3321826"/>
                  <a:pt x="1411259" y="3348891"/>
                  <a:pt x="1430446" y="3379832"/>
                </a:cubicBezTo>
                <a:cubicBezTo>
                  <a:pt x="1139274" y="3491523"/>
                  <a:pt x="851216" y="3602071"/>
                  <a:pt x="557693" y="3714779"/>
                </a:cubicBezTo>
                <a:cubicBezTo>
                  <a:pt x="575610" y="3743368"/>
                  <a:pt x="590222" y="3766621"/>
                  <a:pt x="606487" y="3792607"/>
                </a:cubicBezTo>
                <a:cubicBezTo>
                  <a:pt x="496638" y="3838287"/>
                  <a:pt x="388822" y="3883141"/>
                  <a:pt x="278021" y="3929203"/>
                </a:cubicBezTo>
                <a:cubicBezTo>
                  <a:pt x="219761" y="3855822"/>
                  <a:pt x="177130" y="3776215"/>
                  <a:pt x="130052" y="3689873"/>
                </a:cubicBezTo>
                <a:cubicBezTo>
                  <a:pt x="546956" y="3555946"/>
                  <a:pt x="960873" y="3427418"/>
                  <a:pt x="1377714" y="3294761"/>
                </a:cubicBezTo>
                <a:close/>
                <a:moveTo>
                  <a:pt x="1310878" y="3150350"/>
                </a:moveTo>
                <a:cubicBezTo>
                  <a:pt x="1330510" y="3193870"/>
                  <a:pt x="1348935" y="3234595"/>
                  <a:pt x="1369329" y="3279830"/>
                </a:cubicBezTo>
                <a:cubicBezTo>
                  <a:pt x="950074" y="3412234"/>
                  <a:pt x="539142" y="3541968"/>
                  <a:pt x="123381" y="3673227"/>
                </a:cubicBezTo>
                <a:cubicBezTo>
                  <a:pt x="72491" y="3587966"/>
                  <a:pt x="37993" y="3497622"/>
                  <a:pt x="0" y="3404038"/>
                </a:cubicBezTo>
                <a:cubicBezTo>
                  <a:pt x="438632" y="3319157"/>
                  <a:pt x="874406" y="3234849"/>
                  <a:pt x="1310878" y="3150350"/>
                </a:cubicBezTo>
                <a:close/>
                <a:moveTo>
                  <a:pt x="5458504" y="3046664"/>
                </a:moveTo>
                <a:cubicBezTo>
                  <a:pt x="5869815" y="3190249"/>
                  <a:pt x="6276935" y="3332436"/>
                  <a:pt x="6689582" y="3476529"/>
                </a:cubicBezTo>
                <a:cubicBezTo>
                  <a:pt x="6647396" y="3547749"/>
                  <a:pt x="6608513" y="3613316"/>
                  <a:pt x="6566265" y="3684663"/>
                </a:cubicBezTo>
                <a:cubicBezTo>
                  <a:pt x="6453620" y="3645463"/>
                  <a:pt x="6340912" y="3606200"/>
                  <a:pt x="6224456" y="3565666"/>
                </a:cubicBezTo>
                <a:cubicBezTo>
                  <a:pt x="6238370" y="3539617"/>
                  <a:pt x="6250314" y="3517190"/>
                  <a:pt x="6264863" y="3489998"/>
                </a:cubicBezTo>
                <a:cubicBezTo>
                  <a:pt x="5970515" y="3387392"/>
                  <a:pt x="5678963" y="3285803"/>
                  <a:pt x="5380549" y="3181799"/>
                </a:cubicBezTo>
                <a:cubicBezTo>
                  <a:pt x="5407424" y="3135166"/>
                  <a:pt x="5432076" y="3092408"/>
                  <a:pt x="5458504" y="3046664"/>
                </a:cubicBezTo>
                <a:close/>
                <a:moveTo>
                  <a:pt x="5546196" y="2922036"/>
                </a:moveTo>
                <a:cubicBezTo>
                  <a:pt x="5553454" y="2921551"/>
                  <a:pt x="5561332" y="2924172"/>
                  <a:pt x="5569369" y="2927031"/>
                </a:cubicBezTo>
                <a:cubicBezTo>
                  <a:pt x="5624579" y="2946727"/>
                  <a:pt x="5679852" y="2966168"/>
                  <a:pt x="5735062" y="2985927"/>
                </a:cubicBezTo>
                <a:cubicBezTo>
                  <a:pt x="5949741" y="3062675"/>
                  <a:pt x="6164418" y="3139486"/>
                  <a:pt x="6379096" y="3216234"/>
                </a:cubicBezTo>
                <a:cubicBezTo>
                  <a:pt x="6391167" y="3220554"/>
                  <a:pt x="6403620" y="3224048"/>
                  <a:pt x="6418233" y="3228623"/>
                </a:cubicBezTo>
                <a:cubicBezTo>
                  <a:pt x="6435450" y="3204607"/>
                  <a:pt x="6452096" y="3181354"/>
                  <a:pt x="6470329" y="3155878"/>
                </a:cubicBezTo>
                <a:cubicBezTo>
                  <a:pt x="6583101" y="3197682"/>
                  <a:pt x="6693903" y="3238725"/>
                  <a:pt x="6809660" y="3281610"/>
                </a:cubicBezTo>
                <a:cubicBezTo>
                  <a:pt x="6772239" y="3343046"/>
                  <a:pt x="6736978" y="3400861"/>
                  <a:pt x="6699748" y="3461916"/>
                </a:cubicBezTo>
                <a:cubicBezTo>
                  <a:pt x="6290150" y="3318904"/>
                  <a:pt x="5882269" y="3176399"/>
                  <a:pt x="5469622" y="3032242"/>
                </a:cubicBezTo>
                <a:cubicBezTo>
                  <a:pt x="5490779" y="2996473"/>
                  <a:pt x="5508949" y="2966168"/>
                  <a:pt x="5526737" y="2935672"/>
                </a:cubicBezTo>
                <a:cubicBezTo>
                  <a:pt x="5532297" y="2926110"/>
                  <a:pt x="5538936" y="2922520"/>
                  <a:pt x="5546196" y="2922036"/>
                </a:cubicBezTo>
                <a:close/>
                <a:moveTo>
                  <a:pt x="5682319" y="2708973"/>
                </a:moveTo>
                <a:cubicBezTo>
                  <a:pt x="5687670" y="2710197"/>
                  <a:pt x="5694480" y="2712686"/>
                  <a:pt x="5703550" y="2716038"/>
                </a:cubicBezTo>
                <a:cubicBezTo>
                  <a:pt x="5946245" y="2805937"/>
                  <a:pt x="6188815" y="2896027"/>
                  <a:pt x="6431448" y="2985990"/>
                </a:cubicBezTo>
                <a:cubicBezTo>
                  <a:pt x="6469250" y="3000031"/>
                  <a:pt x="6507306" y="3013436"/>
                  <a:pt x="6545617" y="3027350"/>
                </a:cubicBezTo>
                <a:cubicBezTo>
                  <a:pt x="6564359" y="3000666"/>
                  <a:pt x="6580941" y="2977032"/>
                  <a:pt x="6599175" y="2951047"/>
                </a:cubicBezTo>
                <a:cubicBezTo>
                  <a:pt x="6710485" y="2992470"/>
                  <a:pt x="6819761" y="3033195"/>
                  <a:pt x="6935964" y="3076397"/>
                </a:cubicBezTo>
                <a:cubicBezTo>
                  <a:pt x="6897081" y="3140439"/>
                  <a:pt x="6860359" y="3200795"/>
                  <a:pt x="6820334" y="3266679"/>
                </a:cubicBezTo>
                <a:cubicBezTo>
                  <a:pt x="6708070" y="3225255"/>
                  <a:pt x="6597523" y="3184467"/>
                  <a:pt x="6480622" y="3141392"/>
                </a:cubicBezTo>
                <a:cubicBezTo>
                  <a:pt x="6494091" y="3115915"/>
                  <a:pt x="6505718" y="3093996"/>
                  <a:pt x="6520521" y="3065978"/>
                </a:cubicBezTo>
                <a:cubicBezTo>
                  <a:pt x="6229539" y="2957717"/>
                  <a:pt x="5940782" y="2850410"/>
                  <a:pt x="5651960" y="2743039"/>
                </a:cubicBezTo>
                <a:cubicBezTo>
                  <a:pt x="5663350" y="2713019"/>
                  <a:pt x="5666267" y="2705300"/>
                  <a:pt x="5682319" y="2708973"/>
                </a:cubicBezTo>
                <a:close/>
                <a:moveTo>
                  <a:pt x="5862700" y="2398818"/>
                </a:moveTo>
                <a:cubicBezTo>
                  <a:pt x="6268993" y="2553647"/>
                  <a:pt x="6667854" y="2705682"/>
                  <a:pt x="7073449" y="2860258"/>
                </a:cubicBezTo>
                <a:cubicBezTo>
                  <a:pt x="7031072" y="2927857"/>
                  <a:pt x="6990348" y="2992852"/>
                  <a:pt x="6947209" y="3061721"/>
                </a:cubicBezTo>
                <a:cubicBezTo>
                  <a:pt x="6834374" y="3019790"/>
                  <a:pt x="6723699" y="2978683"/>
                  <a:pt x="6609023" y="2936117"/>
                </a:cubicBezTo>
                <a:cubicBezTo>
                  <a:pt x="6622936" y="2910703"/>
                  <a:pt x="6634944" y="2888784"/>
                  <a:pt x="6649810" y="2861720"/>
                </a:cubicBezTo>
                <a:cubicBezTo>
                  <a:pt x="6359020" y="2752698"/>
                  <a:pt x="6071342" y="2644881"/>
                  <a:pt x="5777249" y="2534587"/>
                </a:cubicBezTo>
                <a:cubicBezTo>
                  <a:pt x="5806410" y="2488273"/>
                  <a:pt x="5833538" y="2445133"/>
                  <a:pt x="5862700" y="2398818"/>
                </a:cubicBezTo>
                <a:close/>
                <a:moveTo>
                  <a:pt x="5946626" y="2270227"/>
                </a:moveTo>
                <a:cubicBezTo>
                  <a:pt x="6235384" y="2382362"/>
                  <a:pt x="6523189" y="2494180"/>
                  <a:pt x="6814170" y="2607142"/>
                </a:cubicBezTo>
                <a:cubicBezTo>
                  <a:pt x="6834818" y="2579886"/>
                  <a:pt x="6851401" y="2558031"/>
                  <a:pt x="6870397" y="2532999"/>
                </a:cubicBezTo>
                <a:cubicBezTo>
                  <a:pt x="6979801" y="2576265"/>
                  <a:pt x="7088506" y="2619213"/>
                  <a:pt x="7203057" y="2664513"/>
                </a:cubicBezTo>
                <a:cubicBezTo>
                  <a:pt x="7163094" y="2725377"/>
                  <a:pt x="7125165" y="2783192"/>
                  <a:pt x="7084186" y="2845709"/>
                </a:cubicBezTo>
                <a:cubicBezTo>
                  <a:pt x="6683546" y="2693102"/>
                  <a:pt x="6282462" y="2540242"/>
                  <a:pt x="5873818" y="2384586"/>
                </a:cubicBezTo>
                <a:cubicBezTo>
                  <a:pt x="5898659" y="2345576"/>
                  <a:pt x="5920769" y="2310824"/>
                  <a:pt x="5946626" y="2270227"/>
                </a:cubicBezTo>
                <a:close/>
                <a:moveTo>
                  <a:pt x="6091735" y="2059551"/>
                </a:moveTo>
                <a:cubicBezTo>
                  <a:pt x="6378015" y="2176388"/>
                  <a:pt x="6662516" y="2292527"/>
                  <a:pt x="6950576" y="2410127"/>
                </a:cubicBezTo>
                <a:cubicBezTo>
                  <a:pt x="6967666" y="2386937"/>
                  <a:pt x="6982787" y="2366416"/>
                  <a:pt x="6999814" y="2343353"/>
                </a:cubicBezTo>
                <a:cubicBezTo>
                  <a:pt x="7107884" y="2388589"/>
                  <a:pt x="7215508" y="2433634"/>
                  <a:pt x="7329487" y="2481347"/>
                </a:cubicBezTo>
                <a:cubicBezTo>
                  <a:pt x="7289334" y="2539734"/>
                  <a:pt x="7252167" y="2593737"/>
                  <a:pt x="7213476" y="2650091"/>
                </a:cubicBezTo>
                <a:cubicBezTo>
                  <a:pt x="7101657" y="2605682"/>
                  <a:pt x="6991999" y="2562161"/>
                  <a:pt x="6879228" y="2517434"/>
                </a:cubicBezTo>
                <a:cubicBezTo>
                  <a:pt x="6895048" y="2493418"/>
                  <a:pt x="6908262" y="2473342"/>
                  <a:pt x="6925290" y="2447357"/>
                </a:cubicBezTo>
                <a:cubicBezTo>
                  <a:pt x="6639644" y="2328614"/>
                  <a:pt x="6354063" y="2217367"/>
                  <a:pt x="6065623" y="2098370"/>
                </a:cubicBezTo>
                <a:cubicBezTo>
                  <a:pt x="6076169" y="2082614"/>
                  <a:pt x="6083285" y="2072067"/>
                  <a:pt x="6091735" y="2059551"/>
                </a:cubicBezTo>
                <a:close/>
                <a:moveTo>
                  <a:pt x="6243643" y="1847223"/>
                </a:moveTo>
                <a:cubicBezTo>
                  <a:pt x="6524904" y="1969842"/>
                  <a:pt x="6805085" y="2092016"/>
                  <a:pt x="7087871" y="2215334"/>
                </a:cubicBezTo>
                <a:cubicBezTo>
                  <a:pt x="7107629" y="2191636"/>
                  <a:pt x="7126054" y="2169399"/>
                  <a:pt x="7147083" y="2144177"/>
                </a:cubicBezTo>
                <a:cubicBezTo>
                  <a:pt x="7254518" y="2192462"/>
                  <a:pt x="7361380" y="2240302"/>
                  <a:pt x="7470975" y="2289413"/>
                </a:cubicBezTo>
                <a:cubicBezTo>
                  <a:pt x="7427518" y="2348690"/>
                  <a:pt x="7385396" y="2406124"/>
                  <a:pt x="7340986" y="2466671"/>
                </a:cubicBezTo>
                <a:cubicBezTo>
                  <a:pt x="7231074" y="2420863"/>
                  <a:pt x="7123258" y="2375945"/>
                  <a:pt x="7011313" y="2329249"/>
                </a:cubicBezTo>
                <a:cubicBezTo>
                  <a:pt x="7027959" y="2302946"/>
                  <a:pt x="7043207" y="2278867"/>
                  <a:pt x="7061250" y="2250340"/>
                </a:cubicBezTo>
                <a:cubicBezTo>
                  <a:pt x="6779164" y="2129183"/>
                  <a:pt x="6499744" y="2009169"/>
                  <a:pt x="6216133" y="1887376"/>
                </a:cubicBezTo>
                <a:cubicBezTo>
                  <a:pt x="6225218" y="1874161"/>
                  <a:pt x="6232842" y="1862979"/>
                  <a:pt x="6243643" y="1847223"/>
                </a:cubicBezTo>
                <a:close/>
                <a:moveTo>
                  <a:pt x="6487483" y="1537626"/>
                </a:moveTo>
                <a:cubicBezTo>
                  <a:pt x="6866077" y="1724731"/>
                  <a:pt x="7242129" y="1910630"/>
                  <a:pt x="7622184" y="2098433"/>
                </a:cubicBezTo>
                <a:cubicBezTo>
                  <a:pt x="7605094" y="2120987"/>
                  <a:pt x="7592069" y="2139094"/>
                  <a:pt x="7578093" y="2156438"/>
                </a:cubicBezTo>
                <a:cubicBezTo>
                  <a:pt x="7546707" y="2195384"/>
                  <a:pt x="7514813" y="2233949"/>
                  <a:pt x="7481522" y="2274673"/>
                </a:cubicBezTo>
                <a:cubicBezTo>
                  <a:pt x="7373388" y="2226007"/>
                  <a:pt x="7268305" y="2178675"/>
                  <a:pt x="7158647" y="2129374"/>
                </a:cubicBezTo>
                <a:cubicBezTo>
                  <a:pt x="7175102" y="2105866"/>
                  <a:pt x="7189397" y="2085472"/>
                  <a:pt x="7206868" y="2060568"/>
                </a:cubicBezTo>
                <a:cubicBezTo>
                  <a:pt x="6929229" y="1931976"/>
                  <a:pt x="6653876" y="1804401"/>
                  <a:pt x="6374140" y="1674794"/>
                </a:cubicBezTo>
                <a:cubicBezTo>
                  <a:pt x="6402095" y="1639788"/>
                  <a:pt x="6426046" y="1609291"/>
                  <a:pt x="6450570" y="1579240"/>
                </a:cubicBezTo>
                <a:cubicBezTo>
                  <a:pt x="6461689" y="1565581"/>
                  <a:pt x="6473887" y="1552874"/>
                  <a:pt x="6487483" y="1537626"/>
                </a:cubicBezTo>
                <a:close/>
                <a:moveTo>
                  <a:pt x="6597015" y="1408273"/>
                </a:moveTo>
                <a:cubicBezTo>
                  <a:pt x="6865506" y="1549189"/>
                  <a:pt x="7131963" y="1688962"/>
                  <a:pt x="7395562" y="1827274"/>
                </a:cubicBezTo>
                <a:cubicBezTo>
                  <a:pt x="7402995" y="1824669"/>
                  <a:pt x="7406934" y="1824542"/>
                  <a:pt x="7408904" y="1822445"/>
                </a:cubicBezTo>
                <a:cubicBezTo>
                  <a:pt x="7459540" y="1768887"/>
                  <a:pt x="7459286" y="1769204"/>
                  <a:pt x="7523581" y="1804783"/>
                </a:cubicBezTo>
                <a:cubicBezTo>
                  <a:pt x="7592006" y="1842649"/>
                  <a:pt x="7660940" y="1879688"/>
                  <a:pt x="7729556" y="1917300"/>
                </a:cubicBezTo>
                <a:cubicBezTo>
                  <a:pt x="7740610" y="1923336"/>
                  <a:pt x="7751157" y="1930452"/>
                  <a:pt x="7765070" y="1938965"/>
                </a:cubicBezTo>
                <a:cubicBezTo>
                  <a:pt x="7721042" y="1988139"/>
                  <a:pt x="7679046" y="2035091"/>
                  <a:pt x="7634637" y="2084711"/>
                </a:cubicBezTo>
                <a:cubicBezTo>
                  <a:pt x="7256107" y="1897732"/>
                  <a:pt x="6879928" y="1711834"/>
                  <a:pt x="6497776" y="1522950"/>
                </a:cubicBezTo>
                <a:cubicBezTo>
                  <a:pt x="6532719" y="1482543"/>
                  <a:pt x="6563152" y="1447346"/>
                  <a:pt x="6597015" y="1408273"/>
                </a:cubicBezTo>
                <a:close/>
                <a:moveTo>
                  <a:pt x="12033922" y="1295629"/>
                </a:moveTo>
                <a:cubicBezTo>
                  <a:pt x="12063718" y="1339785"/>
                  <a:pt x="12100885" y="1376824"/>
                  <a:pt x="12117277" y="1432606"/>
                </a:cubicBezTo>
                <a:cubicBezTo>
                  <a:pt x="11716129" y="1582228"/>
                  <a:pt x="11316442" y="1731339"/>
                  <a:pt x="10911737" y="1882357"/>
                </a:cubicBezTo>
                <a:cubicBezTo>
                  <a:pt x="10879843" y="1837376"/>
                  <a:pt x="10849856" y="1795126"/>
                  <a:pt x="10817771" y="1749827"/>
                </a:cubicBezTo>
                <a:cubicBezTo>
                  <a:pt x="10924125" y="1699572"/>
                  <a:pt x="11028511" y="1650271"/>
                  <a:pt x="11134611" y="1600143"/>
                </a:cubicBezTo>
                <a:cubicBezTo>
                  <a:pt x="11143823" y="1610245"/>
                  <a:pt x="11152591" y="1619648"/>
                  <a:pt x="11161104" y="1629242"/>
                </a:cubicBezTo>
                <a:cubicBezTo>
                  <a:pt x="11169617" y="1638835"/>
                  <a:pt x="11177813" y="1648619"/>
                  <a:pt x="11188486" y="1661008"/>
                </a:cubicBezTo>
                <a:cubicBezTo>
                  <a:pt x="11470637" y="1539088"/>
                  <a:pt x="11751517" y="1417676"/>
                  <a:pt x="12033922" y="1295629"/>
                </a:cubicBezTo>
                <a:close/>
                <a:moveTo>
                  <a:pt x="6789917" y="1207429"/>
                </a:moveTo>
                <a:cubicBezTo>
                  <a:pt x="6798748" y="1204824"/>
                  <a:pt x="6809533" y="1211098"/>
                  <a:pt x="6831070" y="1223773"/>
                </a:cubicBezTo>
                <a:cubicBezTo>
                  <a:pt x="7058583" y="1357574"/>
                  <a:pt x="7285967" y="1491565"/>
                  <a:pt x="7513479" y="1625366"/>
                </a:cubicBezTo>
                <a:cubicBezTo>
                  <a:pt x="7530061" y="1635150"/>
                  <a:pt x="7547151" y="1644108"/>
                  <a:pt x="7566149" y="1654655"/>
                </a:cubicBezTo>
                <a:cubicBezTo>
                  <a:pt x="7587686" y="1634388"/>
                  <a:pt x="7607571" y="1615645"/>
                  <a:pt x="7631206" y="1593409"/>
                </a:cubicBezTo>
                <a:cubicBezTo>
                  <a:pt x="7730635" y="1647031"/>
                  <a:pt x="7823711" y="1711517"/>
                  <a:pt x="7926444" y="1771619"/>
                </a:cubicBezTo>
                <a:cubicBezTo>
                  <a:pt x="7875872" y="1823843"/>
                  <a:pt x="7828667" y="1872573"/>
                  <a:pt x="7778794" y="1924035"/>
                </a:cubicBezTo>
                <a:cubicBezTo>
                  <a:pt x="7677331" y="1868634"/>
                  <a:pt x="7576822" y="1813678"/>
                  <a:pt x="7470785" y="1755736"/>
                </a:cubicBezTo>
                <a:cubicBezTo>
                  <a:pt x="7493085" y="1730831"/>
                  <a:pt x="7511065" y="1710881"/>
                  <a:pt x="7533620" y="1685659"/>
                </a:cubicBezTo>
                <a:cubicBezTo>
                  <a:pt x="7273833" y="1537372"/>
                  <a:pt x="7017159" y="1390865"/>
                  <a:pt x="6760485" y="1244358"/>
                </a:cubicBezTo>
                <a:cubicBezTo>
                  <a:pt x="6774208" y="1221518"/>
                  <a:pt x="6781086" y="1210034"/>
                  <a:pt x="6789917" y="1207429"/>
                </a:cubicBezTo>
                <a:close/>
                <a:moveTo>
                  <a:pt x="11770831" y="974979"/>
                </a:moveTo>
                <a:cubicBezTo>
                  <a:pt x="11785572" y="993340"/>
                  <a:pt x="11798341" y="1010113"/>
                  <a:pt x="11812064" y="1026123"/>
                </a:cubicBezTo>
                <a:cubicBezTo>
                  <a:pt x="11833094" y="1050583"/>
                  <a:pt x="11854886" y="1074535"/>
                  <a:pt x="11881188" y="1104142"/>
                </a:cubicBezTo>
                <a:cubicBezTo>
                  <a:pt x="11610474" y="1242453"/>
                  <a:pt x="11344334" y="1378476"/>
                  <a:pt x="11073747" y="1516787"/>
                </a:cubicBezTo>
                <a:cubicBezTo>
                  <a:pt x="11090456" y="1540358"/>
                  <a:pt x="11105132" y="1561006"/>
                  <a:pt x="11122730" y="1585721"/>
                </a:cubicBezTo>
                <a:cubicBezTo>
                  <a:pt x="11016630" y="1635912"/>
                  <a:pt x="10912690" y="1685086"/>
                  <a:pt x="10805764" y="1735595"/>
                </a:cubicBezTo>
                <a:cubicBezTo>
                  <a:pt x="10766945" y="1692011"/>
                  <a:pt x="10728381" y="1648745"/>
                  <a:pt x="10687783" y="1603129"/>
                </a:cubicBezTo>
                <a:cubicBezTo>
                  <a:pt x="11046618" y="1395058"/>
                  <a:pt x="11403229" y="1188196"/>
                  <a:pt x="11770831" y="974979"/>
                </a:cubicBezTo>
                <a:close/>
                <a:moveTo>
                  <a:pt x="7094924" y="922883"/>
                </a:moveTo>
                <a:cubicBezTo>
                  <a:pt x="7426693" y="1157257"/>
                  <a:pt x="7756303" y="1390102"/>
                  <a:pt x="8089280" y="1625366"/>
                </a:cubicBezTo>
                <a:cubicBezTo>
                  <a:pt x="8037945" y="1671554"/>
                  <a:pt x="7989978" y="1714693"/>
                  <a:pt x="7940168" y="1759547"/>
                </a:cubicBezTo>
                <a:cubicBezTo>
                  <a:pt x="7841945" y="1698810"/>
                  <a:pt x="7745503" y="1639153"/>
                  <a:pt x="7642134" y="1575174"/>
                </a:cubicBezTo>
                <a:cubicBezTo>
                  <a:pt x="7666403" y="1555924"/>
                  <a:pt x="7685336" y="1540867"/>
                  <a:pt x="7710687" y="1520790"/>
                </a:cubicBezTo>
                <a:cubicBezTo>
                  <a:pt x="7458778" y="1357637"/>
                  <a:pt x="7213540" y="1198807"/>
                  <a:pt x="6963982" y="1037243"/>
                </a:cubicBezTo>
                <a:cubicBezTo>
                  <a:pt x="7009853" y="997217"/>
                  <a:pt x="7051340" y="960939"/>
                  <a:pt x="7094924" y="922883"/>
                </a:cubicBezTo>
                <a:close/>
                <a:moveTo>
                  <a:pt x="11611872" y="829362"/>
                </a:moveTo>
                <a:cubicBezTo>
                  <a:pt x="11657679" y="872819"/>
                  <a:pt x="11703041" y="915767"/>
                  <a:pt x="11753868" y="963989"/>
                </a:cubicBezTo>
                <a:cubicBezTo>
                  <a:pt x="11390650" y="1174665"/>
                  <a:pt x="11033530" y="1381779"/>
                  <a:pt x="10674695" y="1589914"/>
                </a:cubicBezTo>
                <a:cubicBezTo>
                  <a:pt x="10629015" y="1548681"/>
                  <a:pt x="10584542" y="1508528"/>
                  <a:pt x="10534732" y="1463546"/>
                </a:cubicBezTo>
                <a:cubicBezTo>
                  <a:pt x="10627681" y="1396837"/>
                  <a:pt x="10718216" y="1331842"/>
                  <a:pt x="10809004" y="1266725"/>
                </a:cubicBezTo>
                <a:cubicBezTo>
                  <a:pt x="10830732" y="1283942"/>
                  <a:pt x="10851063" y="1300012"/>
                  <a:pt x="10875206" y="1319073"/>
                </a:cubicBezTo>
                <a:cubicBezTo>
                  <a:pt x="11119173" y="1156875"/>
                  <a:pt x="11362886" y="994867"/>
                  <a:pt x="11611872" y="829362"/>
                </a:cubicBezTo>
                <a:close/>
                <a:moveTo>
                  <a:pt x="7242955" y="804647"/>
                </a:moveTo>
                <a:cubicBezTo>
                  <a:pt x="7471357" y="981587"/>
                  <a:pt x="7699059" y="1157955"/>
                  <a:pt x="7928223" y="1335528"/>
                </a:cubicBezTo>
                <a:cubicBezTo>
                  <a:pt x="7953954" y="1317485"/>
                  <a:pt x="7978986" y="1299950"/>
                  <a:pt x="8005543" y="1281336"/>
                </a:cubicBezTo>
                <a:cubicBezTo>
                  <a:pt x="8090296" y="1351220"/>
                  <a:pt x="8173016" y="1419391"/>
                  <a:pt x="8260628" y="1491692"/>
                </a:cubicBezTo>
                <a:cubicBezTo>
                  <a:pt x="8206689" y="1533369"/>
                  <a:pt x="8155926" y="1572569"/>
                  <a:pt x="8103765" y="1612914"/>
                </a:cubicBezTo>
                <a:cubicBezTo>
                  <a:pt x="7773393" y="1379429"/>
                  <a:pt x="7444863" y="1147408"/>
                  <a:pt x="7109726" y="910620"/>
                </a:cubicBezTo>
                <a:cubicBezTo>
                  <a:pt x="7157503" y="872627"/>
                  <a:pt x="7198164" y="840289"/>
                  <a:pt x="7242955" y="804647"/>
                </a:cubicBezTo>
                <a:close/>
                <a:moveTo>
                  <a:pt x="11359709" y="625545"/>
                </a:moveTo>
                <a:cubicBezTo>
                  <a:pt x="11377434" y="639840"/>
                  <a:pt x="11391094" y="650958"/>
                  <a:pt x="11409837" y="666143"/>
                </a:cubicBezTo>
                <a:cubicBezTo>
                  <a:pt x="11181244" y="843019"/>
                  <a:pt x="10955257" y="1017925"/>
                  <a:pt x="10726284" y="1195056"/>
                </a:cubicBezTo>
                <a:cubicBezTo>
                  <a:pt x="10749346" y="1215895"/>
                  <a:pt x="10769296" y="1233938"/>
                  <a:pt x="10792803" y="1255158"/>
                </a:cubicBezTo>
                <a:cubicBezTo>
                  <a:pt x="10699727" y="1321741"/>
                  <a:pt x="10609002" y="1386671"/>
                  <a:pt x="10518975" y="1451094"/>
                </a:cubicBezTo>
                <a:cubicBezTo>
                  <a:pt x="10466434" y="1411958"/>
                  <a:pt x="10418275" y="1376061"/>
                  <a:pt x="10366242" y="1337306"/>
                </a:cubicBezTo>
                <a:cubicBezTo>
                  <a:pt x="10449089" y="1263608"/>
                  <a:pt x="10530221" y="1191434"/>
                  <a:pt x="10611670" y="1118943"/>
                </a:cubicBezTo>
                <a:cubicBezTo>
                  <a:pt x="10638418" y="1136605"/>
                  <a:pt x="10662687" y="1152616"/>
                  <a:pt x="10691214" y="1171421"/>
                </a:cubicBezTo>
                <a:cubicBezTo>
                  <a:pt x="10915740" y="988065"/>
                  <a:pt x="11137280" y="807186"/>
                  <a:pt x="11359709" y="625545"/>
                </a:cubicBezTo>
                <a:close/>
                <a:moveTo>
                  <a:pt x="7515004" y="615762"/>
                </a:moveTo>
                <a:cubicBezTo>
                  <a:pt x="7722757" y="807568"/>
                  <a:pt x="7928540" y="997596"/>
                  <a:pt x="8135913" y="1189085"/>
                </a:cubicBezTo>
                <a:cubicBezTo>
                  <a:pt x="8162787" y="1173265"/>
                  <a:pt x="8188963" y="1157890"/>
                  <a:pt x="8215202" y="1142451"/>
                </a:cubicBezTo>
                <a:cubicBezTo>
                  <a:pt x="8291696" y="1220470"/>
                  <a:pt x="8365458" y="1295756"/>
                  <a:pt x="8440808" y="1372631"/>
                </a:cubicBezTo>
                <a:cubicBezTo>
                  <a:pt x="8390934" y="1405477"/>
                  <a:pt x="8337059" y="1440929"/>
                  <a:pt x="8277401" y="1480129"/>
                </a:cubicBezTo>
                <a:cubicBezTo>
                  <a:pt x="8194045" y="1411704"/>
                  <a:pt x="8109102" y="1341945"/>
                  <a:pt x="8020918" y="1269518"/>
                </a:cubicBezTo>
                <a:cubicBezTo>
                  <a:pt x="8044298" y="1253062"/>
                  <a:pt x="8065200" y="1238259"/>
                  <a:pt x="8092075" y="1219326"/>
                </a:cubicBezTo>
                <a:cubicBezTo>
                  <a:pt x="7879049" y="1031967"/>
                  <a:pt x="7668373" y="846705"/>
                  <a:pt x="7452741" y="657122"/>
                </a:cubicBezTo>
                <a:cubicBezTo>
                  <a:pt x="7476439" y="641366"/>
                  <a:pt x="7494673" y="629295"/>
                  <a:pt x="7515004" y="615762"/>
                </a:cubicBezTo>
                <a:close/>
                <a:moveTo>
                  <a:pt x="7801094" y="448860"/>
                </a:moveTo>
                <a:cubicBezTo>
                  <a:pt x="7984450" y="654199"/>
                  <a:pt x="8166345" y="857949"/>
                  <a:pt x="8349765" y="1063416"/>
                </a:cubicBezTo>
                <a:cubicBezTo>
                  <a:pt x="8379245" y="1049693"/>
                  <a:pt x="8407009" y="1036795"/>
                  <a:pt x="8437886" y="1022437"/>
                </a:cubicBezTo>
                <a:cubicBezTo>
                  <a:pt x="8503452" y="1102552"/>
                  <a:pt x="8568827" y="1182413"/>
                  <a:pt x="8637633" y="1266531"/>
                </a:cubicBezTo>
                <a:cubicBezTo>
                  <a:pt x="8577023" y="1298806"/>
                  <a:pt x="8522957" y="1327650"/>
                  <a:pt x="8467619" y="1357129"/>
                </a:cubicBezTo>
                <a:cubicBezTo>
                  <a:pt x="8393095" y="1280318"/>
                  <a:pt x="8319714" y="1204650"/>
                  <a:pt x="8244809" y="1127521"/>
                </a:cubicBezTo>
                <a:cubicBezTo>
                  <a:pt x="8261200" y="1117292"/>
                  <a:pt x="8282865" y="1103823"/>
                  <a:pt x="8307834" y="1088321"/>
                </a:cubicBezTo>
                <a:cubicBezTo>
                  <a:pt x="8300654" y="1077711"/>
                  <a:pt x="8295762" y="1067990"/>
                  <a:pt x="8288647" y="1060366"/>
                </a:cubicBezTo>
                <a:cubicBezTo>
                  <a:pt x="8119394" y="879741"/>
                  <a:pt x="7949888" y="699307"/>
                  <a:pt x="7780509" y="518810"/>
                </a:cubicBezTo>
                <a:cubicBezTo>
                  <a:pt x="7769772" y="507247"/>
                  <a:pt x="7760114" y="494858"/>
                  <a:pt x="7747027" y="479483"/>
                </a:cubicBezTo>
                <a:cubicBezTo>
                  <a:pt x="7767166" y="468047"/>
                  <a:pt x="7782224" y="459597"/>
                  <a:pt x="7801094" y="448860"/>
                </a:cubicBezTo>
                <a:close/>
                <a:moveTo>
                  <a:pt x="10952080" y="378214"/>
                </a:moveTo>
                <a:cubicBezTo>
                  <a:pt x="10984355" y="394606"/>
                  <a:pt x="11014788" y="409155"/>
                  <a:pt x="11044331" y="425356"/>
                </a:cubicBezTo>
                <a:cubicBezTo>
                  <a:pt x="11072730" y="440984"/>
                  <a:pt x="11100239" y="458392"/>
                  <a:pt x="11132642" y="477706"/>
                </a:cubicBezTo>
                <a:cubicBezTo>
                  <a:pt x="10929907" y="673071"/>
                  <a:pt x="10729715" y="866084"/>
                  <a:pt x="10527298" y="1061195"/>
                </a:cubicBezTo>
                <a:cubicBezTo>
                  <a:pt x="10550869" y="1077777"/>
                  <a:pt x="10570120" y="1091309"/>
                  <a:pt x="10594389" y="1108400"/>
                </a:cubicBezTo>
                <a:cubicBezTo>
                  <a:pt x="10511161" y="1182543"/>
                  <a:pt x="10431364" y="1253573"/>
                  <a:pt x="10349533" y="1326506"/>
                </a:cubicBezTo>
                <a:cubicBezTo>
                  <a:pt x="10297435" y="1295565"/>
                  <a:pt x="10247498" y="1265835"/>
                  <a:pt x="10193178" y="1233560"/>
                </a:cubicBezTo>
                <a:cubicBezTo>
                  <a:pt x="10448390" y="945882"/>
                  <a:pt x="10698901" y="663477"/>
                  <a:pt x="10952080" y="378214"/>
                </a:cubicBezTo>
                <a:close/>
                <a:moveTo>
                  <a:pt x="10745534" y="277832"/>
                </a:moveTo>
                <a:cubicBezTo>
                  <a:pt x="10805891" y="305913"/>
                  <a:pt x="10867073" y="334248"/>
                  <a:pt x="10936133" y="366205"/>
                </a:cubicBezTo>
                <a:cubicBezTo>
                  <a:pt x="10679269" y="655789"/>
                  <a:pt x="10427678" y="939465"/>
                  <a:pt x="10175197" y="1224093"/>
                </a:cubicBezTo>
                <a:cubicBezTo>
                  <a:pt x="10120623" y="1198934"/>
                  <a:pt x="10069478" y="1175427"/>
                  <a:pt x="10012680" y="1149251"/>
                </a:cubicBezTo>
                <a:cubicBezTo>
                  <a:pt x="10070304" y="1062212"/>
                  <a:pt x="10125578" y="978665"/>
                  <a:pt x="10182123" y="893276"/>
                </a:cubicBezTo>
                <a:cubicBezTo>
                  <a:pt x="10209061" y="903759"/>
                  <a:pt x="10234474" y="913607"/>
                  <a:pt x="10264334" y="925233"/>
                </a:cubicBezTo>
                <a:cubicBezTo>
                  <a:pt x="10423358" y="711254"/>
                  <a:pt x="10582318" y="497466"/>
                  <a:pt x="10745534" y="277832"/>
                </a:cubicBezTo>
                <a:close/>
                <a:moveTo>
                  <a:pt x="8247413" y="245303"/>
                </a:moveTo>
                <a:cubicBezTo>
                  <a:pt x="8447161" y="556743"/>
                  <a:pt x="8643923" y="863418"/>
                  <a:pt x="8843798" y="1175111"/>
                </a:cubicBezTo>
                <a:cubicBezTo>
                  <a:pt x="8781027" y="1202620"/>
                  <a:pt x="8720798" y="1229050"/>
                  <a:pt x="8656312" y="1257259"/>
                </a:cubicBezTo>
                <a:cubicBezTo>
                  <a:pt x="8591381" y="1177906"/>
                  <a:pt x="8525942" y="1097982"/>
                  <a:pt x="8458406" y="1015388"/>
                </a:cubicBezTo>
                <a:cubicBezTo>
                  <a:pt x="8485599" y="1000840"/>
                  <a:pt x="8508216" y="988768"/>
                  <a:pt x="8536171" y="973837"/>
                </a:cubicBezTo>
                <a:cubicBezTo>
                  <a:pt x="8373717" y="759033"/>
                  <a:pt x="8213041" y="546514"/>
                  <a:pt x="8048745" y="329168"/>
                </a:cubicBezTo>
                <a:cubicBezTo>
                  <a:pt x="8116217" y="300704"/>
                  <a:pt x="8179750" y="273893"/>
                  <a:pt x="8247413" y="245303"/>
                </a:cubicBezTo>
                <a:close/>
                <a:moveTo>
                  <a:pt x="8463807" y="168808"/>
                </a:moveTo>
                <a:cubicBezTo>
                  <a:pt x="8588395" y="400196"/>
                  <a:pt x="8711459" y="628852"/>
                  <a:pt x="8836238" y="860684"/>
                </a:cubicBezTo>
                <a:cubicBezTo>
                  <a:pt x="8872261" y="851345"/>
                  <a:pt x="8901994" y="843657"/>
                  <a:pt x="8933825" y="835398"/>
                </a:cubicBezTo>
                <a:cubicBezTo>
                  <a:pt x="8976201" y="924789"/>
                  <a:pt x="9017816" y="1012401"/>
                  <a:pt x="9060954" y="1103445"/>
                </a:cubicBezTo>
                <a:cubicBezTo>
                  <a:pt x="8994690" y="1125617"/>
                  <a:pt x="8932046" y="1146583"/>
                  <a:pt x="8864447" y="1169201"/>
                </a:cubicBezTo>
                <a:cubicBezTo>
                  <a:pt x="8666541" y="860811"/>
                  <a:pt x="8468508" y="552231"/>
                  <a:pt x="8267045" y="238377"/>
                </a:cubicBezTo>
                <a:cubicBezTo>
                  <a:pt x="8335787" y="214044"/>
                  <a:pt x="8398305" y="191998"/>
                  <a:pt x="8463807" y="168808"/>
                </a:cubicBezTo>
                <a:close/>
                <a:moveTo>
                  <a:pt x="10383015" y="142186"/>
                </a:moveTo>
                <a:cubicBezTo>
                  <a:pt x="10413638" y="152034"/>
                  <a:pt x="10439433" y="160355"/>
                  <a:pt x="10468911" y="169885"/>
                </a:cubicBezTo>
                <a:cubicBezTo>
                  <a:pt x="10336572" y="399050"/>
                  <a:pt x="10206711" y="623894"/>
                  <a:pt x="10075388" y="851215"/>
                </a:cubicBezTo>
                <a:cubicBezTo>
                  <a:pt x="10105439" y="863350"/>
                  <a:pt x="10132123" y="874087"/>
                  <a:pt x="10162238" y="886222"/>
                </a:cubicBezTo>
                <a:cubicBezTo>
                  <a:pt x="10104358" y="973135"/>
                  <a:pt x="10048767" y="1056681"/>
                  <a:pt x="9992477" y="1141307"/>
                </a:cubicBezTo>
                <a:cubicBezTo>
                  <a:pt x="9932375" y="1122057"/>
                  <a:pt x="9875258" y="1103759"/>
                  <a:pt x="9815410" y="1084635"/>
                </a:cubicBezTo>
                <a:cubicBezTo>
                  <a:pt x="9853530" y="994546"/>
                  <a:pt x="9891333" y="905091"/>
                  <a:pt x="9930342" y="812841"/>
                </a:cubicBezTo>
                <a:cubicBezTo>
                  <a:pt x="9962744" y="820337"/>
                  <a:pt x="9990825" y="826755"/>
                  <a:pt x="10025514" y="834760"/>
                </a:cubicBezTo>
                <a:cubicBezTo>
                  <a:pt x="10144004" y="605279"/>
                  <a:pt x="10262874" y="374970"/>
                  <a:pt x="10383015" y="142186"/>
                </a:cubicBezTo>
                <a:close/>
                <a:moveTo>
                  <a:pt x="8812985" y="76111"/>
                </a:moveTo>
                <a:cubicBezTo>
                  <a:pt x="8906569" y="314106"/>
                  <a:pt x="8992720" y="553244"/>
                  <a:pt x="9086114" y="792701"/>
                </a:cubicBezTo>
                <a:cubicBezTo>
                  <a:pt x="9115339" y="787682"/>
                  <a:pt x="9143674" y="782853"/>
                  <a:pt x="9176140" y="777326"/>
                </a:cubicBezTo>
                <a:cubicBezTo>
                  <a:pt x="9202379" y="869322"/>
                  <a:pt x="9228554" y="960936"/>
                  <a:pt x="9255810" y="1056363"/>
                </a:cubicBezTo>
                <a:cubicBezTo>
                  <a:pt x="9196025" y="1070849"/>
                  <a:pt x="9141133" y="1084191"/>
                  <a:pt x="9082746" y="1098359"/>
                </a:cubicBezTo>
                <a:cubicBezTo>
                  <a:pt x="9040878" y="1010937"/>
                  <a:pt x="8998946" y="923515"/>
                  <a:pt x="8954663" y="831075"/>
                </a:cubicBezTo>
                <a:cubicBezTo>
                  <a:pt x="8984524" y="820782"/>
                  <a:pt x="9009747" y="812078"/>
                  <a:pt x="9041323" y="801214"/>
                </a:cubicBezTo>
                <a:cubicBezTo>
                  <a:pt x="8941639" y="565633"/>
                  <a:pt x="8842591" y="331832"/>
                  <a:pt x="8741891" y="93964"/>
                </a:cubicBezTo>
                <a:cubicBezTo>
                  <a:pt x="8766733" y="87738"/>
                  <a:pt x="8786746" y="82718"/>
                  <a:pt x="8812985" y="76111"/>
                </a:cubicBezTo>
                <a:close/>
                <a:moveTo>
                  <a:pt x="9999338" y="50253"/>
                </a:moveTo>
                <a:cubicBezTo>
                  <a:pt x="10026340" y="55018"/>
                  <a:pt x="10048322" y="58894"/>
                  <a:pt x="10077420" y="63976"/>
                </a:cubicBezTo>
                <a:cubicBezTo>
                  <a:pt x="9999147" y="304830"/>
                  <a:pt x="9911091" y="539776"/>
                  <a:pt x="9829704" y="782853"/>
                </a:cubicBezTo>
                <a:cubicBezTo>
                  <a:pt x="9854990" y="790922"/>
                  <a:pt x="9880214" y="798991"/>
                  <a:pt x="9909057" y="808203"/>
                </a:cubicBezTo>
                <a:cubicBezTo>
                  <a:pt x="9870429" y="899373"/>
                  <a:pt x="9832754" y="988319"/>
                  <a:pt x="9794190" y="1079362"/>
                </a:cubicBezTo>
                <a:cubicBezTo>
                  <a:pt x="9739869" y="1069197"/>
                  <a:pt x="9689360" y="1059667"/>
                  <a:pt x="9633197" y="1049184"/>
                </a:cubicBezTo>
                <a:cubicBezTo>
                  <a:pt x="9652257" y="953948"/>
                  <a:pt x="9670554" y="862142"/>
                  <a:pt x="9690059" y="764683"/>
                </a:cubicBezTo>
                <a:cubicBezTo>
                  <a:pt x="9723859" y="769194"/>
                  <a:pt x="9752512" y="773069"/>
                  <a:pt x="9786375" y="777643"/>
                </a:cubicBezTo>
                <a:cubicBezTo>
                  <a:pt x="9857532" y="534566"/>
                  <a:pt x="9928117" y="293521"/>
                  <a:pt x="9999338" y="50253"/>
                </a:cubicBezTo>
                <a:close/>
                <a:moveTo>
                  <a:pt x="9401365" y="2987"/>
                </a:moveTo>
                <a:cubicBezTo>
                  <a:pt x="9412674" y="349306"/>
                  <a:pt x="9423729" y="692575"/>
                  <a:pt x="9434910" y="1039529"/>
                </a:cubicBezTo>
                <a:cubicBezTo>
                  <a:pt x="9378430" y="1044359"/>
                  <a:pt x="9329954" y="1048488"/>
                  <a:pt x="9277158" y="1052998"/>
                </a:cubicBezTo>
                <a:cubicBezTo>
                  <a:pt x="9250918" y="959478"/>
                  <a:pt x="9225251" y="868117"/>
                  <a:pt x="9198249" y="772055"/>
                </a:cubicBezTo>
                <a:cubicBezTo>
                  <a:pt x="9229699" y="767418"/>
                  <a:pt x="9254794" y="763732"/>
                  <a:pt x="9282939" y="759604"/>
                </a:cubicBezTo>
                <a:cubicBezTo>
                  <a:pt x="9235226" y="513984"/>
                  <a:pt x="9187893" y="270398"/>
                  <a:pt x="9139164" y="19696"/>
                </a:cubicBezTo>
                <a:cubicBezTo>
                  <a:pt x="9227665" y="14042"/>
                  <a:pt x="9311720" y="8705"/>
                  <a:pt x="9401365" y="2987"/>
                </a:cubicBezTo>
                <a:close/>
                <a:moveTo>
                  <a:pt x="9423538" y="0"/>
                </a:moveTo>
                <a:cubicBezTo>
                  <a:pt x="9511468" y="4066"/>
                  <a:pt x="9590820" y="7687"/>
                  <a:pt x="9675065" y="11627"/>
                </a:cubicBezTo>
                <a:cubicBezTo>
                  <a:pt x="9644633" y="260868"/>
                  <a:pt x="9614836" y="505343"/>
                  <a:pt x="9584785" y="751407"/>
                </a:cubicBezTo>
                <a:cubicBezTo>
                  <a:pt x="9616170" y="756426"/>
                  <a:pt x="9640884" y="760365"/>
                  <a:pt x="9668648" y="764812"/>
                </a:cubicBezTo>
                <a:cubicBezTo>
                  <a:pt x="9648572" y="861509"/>
                  <a:pt x="9629512" y="953315"/>
                  <a:pt x="9610007" y="1047408"/>
                </a:cubicBezTo>
                <a:cubicBezTo>
                  <a:pt x="9559753" y="1044803"/>
                  <a:pt x="9511531" y="1042261"/>
                  <a:pt x="9457401" y="1039402"/>
                </a:cubicBezTo>
                <a:cubicBezTo>
                  <a:pt x="9446155" y="694672"/>
                  <a:pt x="9434973" y="351593"/>
                  <a:pt x="9423538" y="0"/>
                </a:cubicBezTo>
                <a:close/>
              </a:path>
            </a:pathLst>
          </a:custGeom>
          <a:solidFill>
            <a:srgbClr val="FFFFFF"/>
          </a:solidFill>
          <a:ln w="63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9382ED4-6DC4-428F-A922-38B8EC54E0E4}"/>
              </a:ext>
            </a:extLst>
          </p:cNvPr>
          <p:cNvGrpSpPr/>
          <p:nvPr/>
        </p:nvGrpSpPr>
        <p:grpSpPr>
          <a:xfrm>
            <a:off x="576812" y="434075"/>
            <a:ext cx="2854365" cy="1670490"/>
            <a:chOff x="3443738" y="1104410"/>
            <a:chExt cx="5376573" cy="314658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B0E7AD5-9FEA-4C18-B510-4F0589F17BB8}"/>
                </a:ext>
              </a:extLst>
            </p:cNvPr>
            <p:cNvSpPr/>
            <p:nvPr/>
          </p:nvSpPr>
          <p:spPr>
            <a:xfrm>
              <a:off x="4957575" y="2972191"/>
              <a:ext cx="914471" cy="1278806"/>
            </a:xfrm>
            <a:custGeom>
              <a:avLst/>
              <a:gdLst/>
              <a:ahLst/>
              <a:cxnLst/>
              <a:rect l="l" t="t" r="r" b="b"/>
              <a:pathLst>
                <a:path w="600671" h="839985">
                  <a:moveTo>
                    <a:pt x="0" y="0"/>
                  </a:moveTo>
                  <a:lnTo>
                    <a:pt x="261343" y="0"/>
                  </a:lnTo>
                  <a:lnTo>
                    <a:pt x="261343" y="519949"/>
                  </a:lnTo>
                  <a:cubicBezTo>
                    <a:pt x="261343" y="560666"/>
                    <a:pt x="274532" y="581025"/>
                    <a:pt x="300912" y="581025"/>
                  </a:cubicBezTo>
                  <a:cubicBezTo>
                    <a:pt x="326523" y="581025"/>
                    <a:pt x="339329" y="560666"/>
                    <a:pt x="339329" y="519949"/>
                  </a:cubicBezTo>
                  <a:lnTo>
                    <a:pt x="339329" y="0"/>
                  </a:lnTo>
                  <a:lnTo>
                    <a:pt x="600671" y="0"/>
                  </a:lnTo>
                  <a:lnTo>
                    <a:pt x="600671" y="528135"/>
                  </a:lnTo>
                  <a:cubicBezTo>
                    <a:pt x="600671" y="622393"/>
                    <a:pt x="572347" y="697932"/>
                    <a:pt x="515699" y="754753"/>
                  </a:cubicBezTo>
                  <a:cubicBezTo>
                    <a:pt x="459051" y="811575"/>
                    <a:pt x="383760" y="839985"/>
                    <a:pt x="289825" y="839985"/>
                  </a:cubicBezTo>
                  <a:cubicBezTo>
                    <a:pt x="196298" y="839985"/>
                    <a:pt x="124613" y="812328"/>
                    <a:pt x="74768" y="757014"/>
                  </a:cubicBezTo>
                  <a:cubicBezTo>
                    <a:pt x="24923" y="701699"/>
                    <a:pt x="0" y="622873"/>
                    <a:pt x="0" y="520535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42F772-F0EA-4694-9890-F9CFD45F5DCB}"/>
                </a:ext>
              </a:extLst>
            </p:cNvPr>
            <p:cNvSpPr/>
            <p:nvPr/>
          </p:nvSpPr>
          <p:spPr>
            <a:xfrm>
              <a:off x="5740766" y="1104410"/>
              <a:ext cx="935314" cy="1279713"/>
            </a:xfrm>
            <a:custGeom>
              <a:avLst/>
              <a:gdLst/>
              <a:ahLst/>
              <a:cxnLst/>
              <a:rect l="l" t="t" r="r" b="b"/>
              <a:pathLst>
                <a:path w="614362" h="840581">
                  <a:moveTo>
                    <a:pt x="315348" y="0"/>
                  </a:moveTo>
                  <a:cubicBezTo>
                    <a:pt x="399740" y="0"/>
                    <a:pt x="470673" y="28443"/>
                    <a:pt x="528149" y="85330"/>
                  </a:cubicBezTo>
                  <a:cubicBezTo>
                    <a:pt x="585624" y="142216"/>
                    <a:pt x="614362" y="212505"/>
                    <a:pt x="614362" y="296196"/>
                  </a:cubicBezTo>
                  <a:cubicBezTo>
                    <a:pt x="614362" y="377561"/>
                    <a:pt x="589675" y="437031"/>
                    <a:pt x="540301" y="474604"/>
                  </a:cubicBezTo>
                  <a:cubicBezTo>
                    <a:pt x="490475" y="535232"/>
                    <a:pt x="418148" y="565547"/>
                    <a:pt x="323319" y="565547"/>
                  </a:cubicBezTo>
                  <a:lnTo>
                    <a:pt x="275629" y="564765"/>
                  </a:lnTo>
                  <a:lnTo>
                    <a:pt x="275629" y="332073"/>
                  </a:lnTo>
                  <a:cubicBezTo>
                    <a:pt x="323254" y="332073"/>
                    <a:pt x="347067" y="317720"/>
                    <a:pt x="347067" y="289015"/>
                  </a:cubicBezTo>
                  <a:cubicBezTo>
                    <a:pt x="347067" y="263423"/>
                    <a:pt x="332776" y="250627"/>
                    <a:pt x="304195" y="250627"/>
                  </a:cubicBezTo>
                  <a:cubicBezTo>
                    <a:pt x="275626" y="250627"/>
                    <a:pt x="261342" y="269677"/>
                    <a:pt x="261342" y="307777"/>
                  </a:cubicBezTo>
                  <a:lnTo>
                    <a:pt x="261342" y="840581"/>
                  </a:lnTo>
                  <a:lnTo>
                    <a:pt x="0" y="840581"/>
                  </a:lnTo>
                  <a:lnTo>
                    <a:pt x="0" y="332296"/>
                  </a:lnTo>
                  <a:cubicBezTo>
                    <a:pt x="0" y="279375"/>
                    <a:pt x="5339" y="235885"/>
                    <a:pt x="16017" y="201825"/>
                  </a:cubicBezTo>
                  <a:cubicBezTo>
                    <a:pt x="26696" y="167765"/>
                    <a:pt x="44115" y="140897"/>
                    <a:pt x="68274" y="121221"/>
                  </a:cubicBezTo>
                  <a:cubicBezTo>
                    <a:pt x="99423" y="78414"/>
                    <a:pt x="136827" y="47509"/>
                    <a:pt x="180486" y="28505"/>
                  </a:cubicBezTo>
                  <a:cubicBezTo>
                    <a:pt x="224146" y="9502"/>
                    <a:pt x="269099" y="0"/>
                    <a:pt x="31534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D11D467-CA63-4333-A1A3-C31BC6F8D3E3}"/>
                </a:ext>
              </a:extLst>
            </p:cNvPr>
            <p:cNvSpPr/>
            <p:nvPr/>
          </p:nvSpPr>
          <p:spPr>
            <a:xfrm>
              <a:off x="3443738" y="2807680"/>
              <a:ext cx="1321405" cy="1279713"/>
            </a:xfrm>
            <a:custGeom>
              <a:avLst/>
              <a:gdLst/>
              <a:ahLst/>
              <a:cxnLst/>
              <a:rect l="l" t="t" r="r" b="b"/>
              <a:pathLst>
                <a:path w="867966" h="840581">
                  <a:moveTo>
                    <a:pt x="244832" y="0"/>
                  </a:moveTo>
                  <a:cubicBezTo>
                    <a:pt x="331407" y="0"/>
                    <a:pt x="394538" y="37613"/>
                    <a:pt x="434225" y="112840"/>
                  </a:cubicBezTo>
                  <a:cubicBezTo>
                    <a:pt x="454826" y="74399"/>
                    <a:pt x="481426" y="45982"/>
                    <a:pt x="514025" y="27589"/>
                  </a:cubicBezTo>
                  <a:cubicBezTo>
                    <a:pt x="546625" y="9196"/>
                    <a:pt x="586492" y="0"/>
                    <a:pt x="633627" y="0"/>
                  </a:cubicBezTo>
                  <a:cubicBezTo>
                    <a:pt x="709077" y="0"/>
                    <a:pt x="766995" y="23893"/>
                    <a:pt x="807384" y="71679"/>
                  </a:cubicBezTo>
                  <a:cubicBezTo>
                    <a:pt x="847772" y="119466"/>
                    <a:pt x="867966" y="187068"/>
                    <a:pt x="867966" y="274486"/>
                  </a:cubicBezTo>
                  <a:lnTo>
                    <a:pt x="867966" y="840581"/>
                  </a:lnTo>
                  <a:lnTo>
                    <a:pt x="606624" y="840581"/>
                  </a:lnTo>
                  <a:lnTo>
                    <a:pt x="606624" y="310111"/>
                  </a:lnTo>
                  <a:cubicBezTo>
                    <a:pt x="606624" y="286497"/>
                    <a:pt x="605294" y="271969"/>
                    <a:pt x="602633" y="266528"/>
                  </a:cubicBezTo>
                  <a:cubicBezTo>
                    <a:pt x="599973" y="261086"/>
                    <a:pt x="594941" y="258366"/>
                    <a:pt x="587537" y="258366"/>
                  </a:cubicBezTo>
                  <a:cubicBezTo>
                    <a:pt x="572481" y="258366"/>
                    <a:pt x="564952" y="274253"/>
                    <a:pt x="564952" y="306028"/>
                  </a:cubicBezTo>
                  <a:lnTo>
                    <a:pt x="564952" y="840581"/>
                  </a:lnTo>
                  <a:lnTo>
                    <a:pt x="303610" y="840581"/>
                  </a:lnTo>
                  <a:lnTo>
                    <a:pt x="303610" y="310111"/>
                  </a:lnTo>
                  <a:cubicBezTo>
                    <a:pt x="303610" y="286913"/>
                    <a:pt x="302196" y="272489"/>
                    <a:pt x="299368" y="266839"/>
                  </a:cubicBezTo>
                  <a:cubicBezTo>
                    <a:pt x="296540" y="261190"/>
                    <a:pt x="291397" y="258366"/>
                    <a:pt x="283937" y="258366"/>
                  </a:cubicBezTo>
                  <a:cubicBezTo>
                    <a:pt x="268874" y="258366"/>
                    <a:pt x="261343" y="275614"/>
                    <a:pt x="261343" y="310111"/>
                  </a:cubicBezTo>
                  <a:lnTo>
                    <a:pt x="261343" y="840581"/>
                  </a:lnTo>
                  <a:lnTo>
                    <a:pt x="0" y="840581"/>
                  </a:lnTo>
                  <a:lnTo>
                    <a:pt x="0" y="254050"/>
                  </a:lnTo>
                  <a:cubicBezTo>
                    <a:pt x="0" y="179611"/>
                    <a:pt x="22722" y="118659"/>
                    <a:pt x="68164" y="71196"/>
                  </a:cubicBezTo>
                  <a:cubicBezTo>
                    <a:pt x="113606" y="23732"/>
                    <a:pt x="172496" y="0"/>
                    <a:pt x="2448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326FDA4-FFE0-42C0-ABCB-310351962CF2}"/>
                </a:ext>
              </a:extLst>
            </p:cNvPr>
            <p:cNvSpPr/>
            <p:nvPr/>
          </p:nvSpPr>
          <p:spPr>
            <a:xfrm>
              <a:off x="7511594" y="2815784"/>
              <a:ext cx="1308717" cy="1309621"/>
            </a:xfrm>
            <a:custGeom>
              <a:avLst/>
              <a:gdLst/>
              <a:ahLst/>
              <a:cxnLst/>
              <a:rect l="l" t="t" r="r" b="b"/>
              <a:pathLst>
                <a:path w="859632" h="860226">
                  <a:moveTo>
                    <a:pt x="435648" y="0"/>
                  </a:moveTo>
                  <a:cubicBezTo>
                    <a:pt x="556689" y="0"/>
                    <a:pt x="657674" y="40866"/>
                    <a:pt x="738606" y="122597"/>
                  </a:cubicBezTo>
                  <a:cubicBezTo>
                    <a:pt x="794814" y="179195"/>
                    <a:pt x="834573" y="262086"/>
                    <a:pt x="857883" y="371270"/>
                  </a:cubicBezTo>
                  <a:lnTo>
                    <a:pt x="582988" y="389176"/>
                  </a:lnTo>
                  <a:cubicBezTo>
                    <a:pt x="554462" y="301969"/>
                    <a:pt x="503418" y="258366"/>
                    <a:pt x="429853" y="258366"/>
                  </a:cubicBezTo>
                  <a:cubicBezTo>
                    <a:pt x="382948" y="258366"/>
                    <a:pt x="344228" y="274641"/>
                    <a:pt x="313693" y="307190"/>
                  </a:cubicBezTo>
                  <a:cubicBezTo>
                    <a:pt x="283158" y="339740"/>
                    <a:pt x="267891" y="381589"/>
                    <a:pt x="267891" y="432736"/>
                  </a:cubicBezTo>
                  <a:cubicBezTo>
                    <a:pt x="267891" y="481918"/>
                    <a:pt x="282860" y="522301"/>
                    <a:pt x="312800" y="553887"/>
                  </a:cubicBezTo>
                  <a:cubicBezTo>
                    <a:pt x="342739" y="585473"/>
                    <a:pt x="380588" y="601266"/>
                    <a:pt x="426346" y="601266"/>
                  </a:cubicBezTo>
                  <a:cubicBezTo>
                    <a:pt x="473159" y="601266"/>
                    <a:pt x="510372" y="587361"/>
                    <a:pt x="537986" y="559552"/>
                  </a:cubicBezTo>
                  <a:cubicBezTo>
                    <a:pt x="565600" y="531743"/>
                    <a:pt x="582343" y="487648"/>
                    <a:pt x="588216" y="427267"/>
                  </a:cubicBezTo>
                  <a:lnTo>
                    <a:pt x="859632" y="434234"/>
                  </a:lnTo>
                  <a:cubicBezTo>
                    <a:pt x="842820" y="573984"/>
                    <a:pt x="797051" y="679920"/>
                    <a:pt x="722324" y="752042"/>
                  </a:cubicBezTo>
                  <a:cubicBezTo>
                    <a:pt x="647596" y="824165"/>
                    <a:pt x="550090" y="860226"/>
                    <a:pt x="429806" y="860226"/>
                  </a:cubicBezTo>
                  <a:cubicBezTo>
                    <a:pt x="307668" y="860226"/>
                    <a:pt x="205500" y="819325"/>
                    <a:pt x="123300" y="737522"/>
                  </a:cubicBezTo>
                  <a:cubicBezTo>
                    <a:pt x="41100" y="655720"/>
                    <a:pt x="0" y="554124"/>
                    <a:pt x="0" y="432736"/>
                  </a:cubicBezTo>
                  <a:cubicBezTo>
                    <a:pt x="0" y="310691"/>
                    <a:pt x="41911" y="208057"/>
                    <a:pt x="125732" y="124834"/>
                  </a:cubicBezTo>
                  <a:cubicBezTo>
                    <a:pt x="209553" y="41611"/>
                    <a:pt x="312858" y="0"/>
                    <a:pt x="43564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F1B6786-2B59-41F1-80B6-900BB41875E5}"/>
                </a:ext>
              </a:extLst>
            </p:cNvPr>
            <p:cNvSpPr/>
            <p:nvPr/>
          </p:nvSpPr>
          <p:spPr>
            <a:xfrm>
              <a:off x="6971937" y="2848651"/>
              <a:ext cx="397871" cy="1248898"/>
            </a:xfrm>
            <a:custGeom>
              <a:avLst/>
              <a:gdLst/>
              <a:ahLst/>
              <a:cxnLst/>
              <a:rect l="l" t="t" r="r" b="b"/>
              <a:pathLst>
                <a:path w="261342" h="820340">
                  <a:moveTo>
                    <a:pt x="0" y="0"/>
                  </a:moveTo>
                  <a:lnTo>
                    <a:pt x="261342" y="0"/>
                  </a:lnTo>
                  <a:lnTo>
                    <a:pt x="261342" y="820340"/>
                  </a:lnTo>
                  <a:lnTo>
                    <a:pt x="0" y="82034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1D60B13-9451-42A0-905D-C19F1B9B0B09}"/>
                </a:ext>
              </a:extLst>
            </p:cNvPr>
            <p:cNvSpPr/>
            <p:nvPr/>
          </p:nvSpPr>
          <p:spPr>
            <a:xfrm>
              <a:off x="4624189" y="1104410"/>
              <a:ext cx="919907" cy="1279713"/>
            </a:xfrm>
            <a:custGeom>
              <a:avLst/>
              <a:gdLst/>
              <a:ahLst/>
              <a:cxnLst/>
              <a:rect l="l" t="t" r="r" b="b"/>
              <a:pathLst>
                <a:path w="604242" h="840581">
                  <a:moveTo>
                    <a:pt x="317571" y="0"/>
                  </a:moveTo>
                  <a:cubicBezTo>
                    <a:pt x="414657" y="0"/>
                    <a:pt x="486706" y="25865"/>
                    <a:pt x="533720" y="77595"/>
                  </a:cubicBezTo>
                  <a:cubicBezTo>
                    <a:pt x="580735" y="129325"/>
                    <a:pt x="604242" y="207993"/>
                    <a:pt x="604242" y="313599"/>
                  </a:cubicBezTo>
                  <a:lnTo>
                    <a:pt x="604242" y="840581"/>
                  </a:lnTo>
                  <a:lnTo>
                    <a:pt x="342900" y="840581"/>
                  </a:lnTo>
                  <a:lnTo>
                    <a:pt x="342900" y="329375"/>
                  </a:lnTo>
                  <a:cubicBezTo>
                    <a:pt x="342900" y="300627"/>
                    <a:pt x="340060" y="281604"/>
                    <a:pt x="334379" y="272309"/>
                  </a:cubicBezTo>
                  <a:cubicBezTo>
                    <a:pt x="328699" y="263013"/>
                    <a:pt x="318622" y="258366"/>
                    <a:pt x="304149" y="258366"/>
                  </a:cubicBezTo>
                  <a:cubicBezTo>
                    <a:pt x="275611" y="258366"/>
                    <a:pt x="261342" y="282035"/>
                    <a:pt x="261342" y="329375"/>
                  </a:cubicBezTo>
                  <a:lnTo>
                    <a:pt x="261342" y="416719"/>
                  </a:lnTo>
                  <a:lnTo>
                    <a:pt x="329803" y="416719"/>
                  </a:lnTo>
                  <a:lnTo>
                    <a:pt x="329803" y="650677"/>
                  </a:lnTo>
                  <a:lnTo>
                    <a:pt x="261342" y="650677"/>
                  </a:lnTo>
                  <a:lnTo>
                    <a:pt x="261342" y="840581"/>
                  </a:lnTo>
                  <a:lnTo>
                    <a:pt x="0" y="840581"/>
                  </a:lnTo>
                  <a:lnTo>
                    <a:pt x="0" y="321776"/>
                  </a:lnTo>
                  <a:cubicBezTo>
                    <a:pt x="0" y="220542"/>
                    <a:pt x="27905" y="141604"/>
                    <a:pt x="83716" y="84962"/>
                  </a:cubicBezTo>
                  <a:cubicBezTo>
                    <a:pt x="139526" y="28321"/>
                    <a:pt x="217478" y="0"/>
                    <a:pt x="31757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E644D8-8E89-41E9-B81A-FC06F26F4F7A}"/>
                </a:ext>
              </a:extLst>
            </p:cNvPr>
            <p:cNvSpPr/>
            <p:nvPr/>
          </p:nvSpPr>
          <p:spPr>
            <a:xfrm>
              <a:off x="6799340" y="1104410"/>
              <a:ext cx="935314" cy="1279713"/>
            </a:xfrm>
            <a:custGeom>
              <a:avLst/>
              <a:gdLst/>
              <a:ahLst/>
              <a:cxnLst/>
              <a:rect l="l" t="t" r="r" b="b"/>
              <a:pathLst>
                <a:path w="614362" h="840581">
                  <a:moveTo>
                    <a:pt x="315348" y="0"/>
                  </a:moveTo>
                  <a:cubicBezTo>
                    <a:pt x="399739" y="0"/>
                    <a:pt x="470673" y="28443"/>
                    <a:pt x="528149" y="85330"/>
                  </a:cubicBezTo>
                  <a:cubicBezTo>
                    <a:pt x="585624" y="142216"/>
                    <a:pt x="614362" y="212505"/>
                    <a:pt x="614362" y="296196"/>
                  </a:cubicBezTo>
                  <a:cubicBezTo>
                    <a:pt x="614362" y="377561"/>
                    <a:pt x="589675" y="437031"/>
                    <a:pt x="540301" y="474604"/>
                  </a:cubicBezTo>
                  <a:cubicBezTo>
                    <a:pt x="490475" y="535232"/>
                    <a:pt x="418148" y="565547"/>
                    <a:pt x="323319" y="565547"/>
                  </a:cubicBezTo>
                  <a:lnTo>
                    <a:pt x="275630" y="564765"/>
                  </a:lnTo>
                  <a:lnTo>
                    <a:pt x="275630" y="332073"/>
                  </a:lnTo>
                  <a:cubicBezTo>
                    <a:pt x="323254" y="332073"/>
                    <a:pt x="347067" y="317720"/>
                    <a:pt x="347067" y="289015"/>
                  </a:cubicBezTo>
                  <a:cubicBezTo>
                    <a:pt x="347067" y="263423"/>
                    <a:pt x="332776" y="250627"/>
                    <a:pt x="304195" y="250627"/>
                  </a:cubicBezTo>
                  <a:cubicBezTo>
                    <a:pt x="275626" y="250627"/>
                    <a:pt x="261342" y="269677"/>
                    <a:pt x="261342" y="307777"/>
                  </a:cubicBezTo>
                  <a:lnTo>
                    <a:pt x="261342" y="840581"/>
                  </a:lnTo>
                  <a:lnTo>
                    <a:pt x="0" y="840581"/>
                  </a:lnTo>
                  <a:lnTo>
                    <a:pt x="0" y="332296"/>
                  </a:lnTo>
                  <a:cubicBezTo>
                    <a:pt x="0" y="279375"/>
                    <a:pt x="5339" y="235885"/>
                    <a:pt x="16017" y="201825"/>
                  </a:cubicBezTo>
                  <a:cubicBezTo>
                    <a:pt x="26696" y="167765"/>
                    <a:pt x="44115" y="140897"/>
                    <a:pt x="68274" y="121221"/>
                  </a:cubicBezTo>
                  <a:cubicBezTo>
                    <a:pt x="99423" y="78414"/>
                    <a:pt x="136827" y="47509"/>
                    <a:pt x="180486" y="28505"/>
                  </a:cubicBezTo>
                  <a:cubicBezTo>
                    <a:pt x="224145" y="9502"/>
                    <a:pt x="269099" y="0"/>
                    <a:pt x="31534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90296F6-0251-462E-8915-07E3DAE6F458}"/>
                </a:ext>
              </a:extLst>
            </p:cNvPr>
            <p:cNvSpPr/>
            <p:nvPr/>
          </p:nvSpPr>
          <p:spPr>
            <a:xfrm>
              <a:off x="3488578" y="1135223"/>
              <a:ext cx="920817" cy="1248898"/>
            </a:xfrm>
            <a:custGeom>
              <a:avLst/>
              <a:gdLst>
                <a:gd name="connsiteX0" fmla="*/ 522944 w 920817"/>
                <a:gd name="connsiteY0" fmla="*/ 0 h 1248898"/>
                <a:gd name="connsiteX1" fmla="*/ 920817 w 920817"/>
                <a:gd name="connsiteY1" fmla="*/ 0 h 1248898"/>
                <a:gd name="connsiteX2" fmla="*/ 920817 w 920817"/>
                <a:gd name="connsiteY2" fmla="*/ 1248898 h 1248898"/>
                <a:gd name="connsiteX3" fmla="*/ 522944 w 920817"/>
                <a:gd name="connsiteY3" fmla="*/ 1248898 h 1248898"/>
                <a:gd name="connsiteX4" fmla="*/ 0 w 920817"/>
                <a:gd name="connsiteY4" fmla="*/ 0 h 1248898"/>
                <a:gd name="connsiteX5" fmla="*/ 397871 w 920817"/>
                <a:gd name="connsiteY5" fmla="*/ 0 h 1248898"/>
                <a:gd name="connsiteX6" fmla="*/ 397871 w 920817"/>
                <a:gd name="connsiteY6" fmla="*/ 433217 h 1248898"/>
                <a:gd name="connsiteX7" fmla="*/ 498472 w 920817"/>
                <a:gd name="connsiteY7" fmla="*/ 433217 h 1248898"/>
                <a:gd name="connsiteX8" fmla="*/ 498472 w 920817"/>
                <a:gd name="connsiteY8" fmla="*/ 789398 h 1248898"/>
                <a:gd name="connsiteX9" fmla="*/ 397871 w 920817"/>
                <a:gd name="connsiteY9" fmla="*/ 789398 h 1248898"/>
                <a:gd name="connsiteX10" fmla="*/ 397871 w 920817"/>
                <a:gd name="connsiteY10" fmla="*/ 1248898 h 1248898"/>
                <a:gd name="connsiteX11" fmla="*/ 0 w 920817"/>
                <a:gd name="connsiteY11" fmla="*/ 1248898 h 12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0817" h="1248898">
                  <a:moveTo>
                    <a:pt x="522944" y="0"/>
                  </a:moveTo>
                  <a:lnTo>
                    <a:pt x="920817" y="0"/>
                  </a:lnTo>
                  <a:lnTo>
                    <a:pt x="920817" y="1248898"/>
                  </a:lnTo>
                  <a:lnTo>
                    <a:pt x="522944" y="1248898"/>
                  </a:lnTo>
                  <a:close/>
                  <a:moveTo>
                    <a:pt x="0" y="0"/>
                  </a:moveTo>
                  <a:lnTo>
                    <a:pt x="397871" y="0"/>
                  </a:lnTo>
                  <a:lnTo>
                    <a:pt x="397871" y="433217"/>
                  </a:lnTo>
                  <a:lnTo>
                    <a:pt x="498472" y="433217"/>
                  </a:lnTo>
                  <a:lnTo>
                    <a:pt x="498472" y="789398"/>
                  </a:lnTo>
                  <a:lnTo>
                    <a:pt x="397871" y="789398"/>
                  </a:lnTo>
                  <a:lnTo>
                    <a:pt x="397871" y="1248898"/>
                  </a:lnTo>
                  <a:lnTo>
                    <a:pt x="0" y="12488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1774996-02C2-4E34-B816-4D3A3AE8B19F}"/>
                </a:ext>
              </a:extLst>
            </p:cNvPr>
            <p:cNvSpPr/>
            <p:nvPr/>
          </p:nvSpPr>
          <p:spPr>
            <a:xfrm>
              <a:off x="7674086" y="1256205"/>
              <a:ext cx="1086557" cy="1248898"/>
            </a:xfrm>
            <a:custGeom>
              <a:avLst/>
              <a:gdLst/>
              <a:ahLst/>
              <a:cxnLst/>
              <a:rect l="l" t="t" r="r" b="b"/>
              <a:pathLst>
                <a:path w="713706" h="820340">
                  <a:moveTo>
                    <a:pt x="0" y="0"/>
                  </a:moveTo>
                  <a:lnTo>
                    <a:pt x="259426" y="0"/>
                  </a:lnTo>
                  <a:lnTo>
                    <a:pt x="355653" y="163645"/>
                  </a:lnTo>
                  <a:lnTo>
                    <a:pt x="458986" y="0"/>
                  </a:lnTo>
                  <a:lnTo>
                    <a:pt x="713706" y="0"/>
                  </a:lnTo>
                  <a:lnTo>
                    <a:pt x="488399" y="368926"/>
                  </a:lnTo>
                  <a:lnTo>
                    <a:pt x="488399" y="820340"/>
                  </a:lnTo>
                  <a:lnTo>
                    <a:pt x="227056" y="820340"/>
                  </a:lnTo>
                  <a:lnTo>
                    <a:pt x="227056" y="36939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0DDA3D7-AA63-4546-B566-DC0FB5A601C5}"/>
                </a:ext>
              </a:extLst>
            </p:cNvPr>
            <p:cNvSpPr/>
            <p:nvPr/>
          </p:nvSpPr>
          <p:spPr>
            <a:xfrm>
              <a:off x="6052222" y="2865073"/>
              <a:ext cx="667952" cy="1309621"/>
            </a:xfrm>
            <a:custGeom>
              <a:avLst/>
              <a:gdLst/>
              <a:ahLst/>
              <a:cxnLst/>
              <a:rect l="l" t="t" r="r" b="b"/>
              <a:pathLst>
                <a:path w="438745" h="860226">
                  <a:moveTo>
                    <a:pt x="329887" y="0"/>
                  </a:moveTo>
                  <a:cubicBezTo>
                    <a:pt x="363925" y="0"/>
                    <a:pt x="400211" y="6821"/>
                    <a:pt x="438745" y="20464"/>
                  </a:cubicBezTo>
                  <a:lnTo>
                    <a:pt x="438745" y="267119"/>
                  </a:lnTo>
                  <a:cubicBezTo>
                    <a:pt x="411727" y="261283"/>
                    <a:pt x="394292" y="258366"/>
                    <a:pt x="386441" y="258366"/>
                  </a:cubicBezTo>
                  <a:cubicBezTo>
                    <a:pt x="372055" y="258366"/>
                    <a:pt x="359613" y="263758"/>
                    <a:pt x="349118" y="274541"/>
                  </a:cubicBezTo>
                  <a:cubicBezTo>
                    <a:pt x="338623" y="285325"/>
                    <a:pt x="333375" y="298537"/>
                    <a:pt x="333375" y="314176"/>
                  </a:cubicBezTo>
                  <a:cubicBezTo>
                    <a:pt x="333375" y="328327"/>
                    <a:pt x="339837" y="346611"/>
                    <a:pt x="352760" y="369029"/>
                  </a:cubicBezTo>
                  <a:lnTo>
                    <a:pt x="370973" y="400459"/>
                  </a:lnTo>
                  <a:cubicBezTo>
                    <a:pt x="405042" y="459302"/>
                    <a:pt x="422076" y="516161"/>
                    <a:pt x="422076" y="571035"/>
                  </a:cubicBezTo>
                  <a:cubicBezTo>
                    <a:pt x="422076" y="651650"/>
                    <a:pt x="393311" y="720002"/>
                    <a:pt x="335779" y="776092"/>
                  </a:cubicBezTo>
                  <a:cubicBezTo>
                    <a:pt x="278248" y="832182"/>
                    <a:pt x="208052" y="860226"/>
                    <a:pt x="125192" y="860226"/>
                  </a:cubicBezTo>
                  <a:cubicBezTo>
                    <a:pt x="85027" y="860226"/>
                    <a:pt x="43297" y="850162"/>
                    <a:pt x="0" y="830033"/>
                  </a:cubicBezTo>
                  <a:lnTo>
                    <a:pt x="0" y="579676"/>
                  </a:lnTo>
                  <a:cubicBezTo>
                    <a:pt x="32835" y="594069"/>
                    <a:pt x="56883" y="601266"/>
                    <a:pt x="72144" y="601266"/>
                  </a:cubicBezTo>
                  <a:cubicBezTo>
                    <a:pt x="89911" y="601266"/>
                    <a:pt x="104454" y="596412"/>
                    <a:pt x="115774" y="586704"/>
                  </a:cubicBezTo>
                  <a:cubicBezTo>
                    <a:pt x="127094" y="576996"/>
                    <a:pt x="132755" y="564998"/>
                    <a:pt x="132755" y="550711"/>
                  </a:cubicBezTo>
                  <a:cubicBezTo>
                    <a:pt x="132755" y="541254"/>
                    <a:pt x="122092" y="517748"/>
                    <a:pt x="100766" y="480194"/>
                  </a:cubicBezTo>
                  <a:cubicBezTo>
                    <a:pt x="64148" y="416192"/>
                    <a:pt x="45839" y="351938"/>
                    <a:pt x="45839" y="287434"/>
                  </a:cubicBezTo>
                  <a:cubicBezTo>
                    <a:pt x="45839" y="209131"/>
                    <a:pt x="73774" y="141650"/>
                    <a:pt x="129643" y="84990"/>
                  </a:cubicBezTo>
                  <a:cubicBezTo>
                    <a:pt x="185512" y="28330"/>
                    <a:pt x="252261" y="0"/>
                    <a:pt x="32988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50370DA-1084-4943-961B-B7A4DC881A87}"/>
              </a:ext>
            </a:extLst>
          </p:cNvPr>
          <p:cNvSpPr/>
          <p:nvPr/>
        </p:nvSpPr>
        <p:spPr>
          <a:xfrm>
            <a:off x="2044902" y="2209122"/>
            <a:ext cx="1679381" cy="569279"/>
          </a:xfrm>
          <a:custGeom>
            <a:avLst/>
            <a:gdLst/>
            <a:ahLst/>
            <a:cxnLst/>
            <a:rect l="l" t="t" r="r" b="b"/>
            <a:pathLst>
              <a:path w="3120730" h="1057870">
                <a:moveTo>
                  <a:pt x="136373" y="700683"/>
                </a:moveTo>
                <a:cubicBezTo>
                  <a:pt x="110545" y="766613"/>
                  <a:pt x="97631" y="822753"/>
                  <a:pt x="97631" y="869100"/>
                </a:cubicBezTo>
                <a:cubicBezTo>
                  <a:pt x="97631" y="891555"/>
                  <a:pt x="100505" y="909481"/>
                  <a:pt x="106254" y="922878"/>
                </a:cubicBezTo>
                <a:cubicBezTo>
                  <a:pt x="112002" y="936276"/>
                  <a:pt x="116991" y="942975"/>
                  <a:pt x="121220" y="942975"/>
                </a:cubicBezTo>
                <a:cubicBezTo>
                  <a:pt x="127676" y="942975"/>
                  <a:pt x="137711" y="935025"/>
                  <a:pt x="151325" y="919125"/>
                </a:cubicBezTo>
                <a:cubicBezTo>
                  <a:pt x="164940" y="903225"/>
                  <a:pt x="177155" y="878456"/>
                  <a:pt x="187970" y="844818"/>
                </a:cubicBezTo>
                <a:cubicBezTo>
                  <a:pt x="198784" y="811180"/>
                  <a:pt x="204192" y="769909"/>
                  <a:pt x="204192" y="721007"/>
                </a:cubicBezTo>
                <a:lnTo>
                  <a:pt x="204155" y="719360"/>
                </a:lnTo>
                <a:cubicBezTo>
                  <a:pt x="200558" y="720526"/>
                  <a:pt x="194924" y="720788"/>
                  <a:pt x="187253" y="720146"/>
                </a:cubicBezTo>
                <a:cubicBezTo>
                  <a:pt x="179583" y="719505"/>
                  <a:pt x="171304" y="717796"/>
                  <a:pt x="162418" y="715021"/>
                </a:cubicBezTo>
                <a:cubicBezTo>
                  <a:pt x="153531" y="712246"/>
                  <a:pt x="146532" y="709629"/>
                  <a:pt x="141419" y="707171"/>
                </a:cubicBezTo>
                <a:cubicBezTo>
                  <a:pt x="136306" y="704712"/>
                  <a:pt x="134624" y="702549"/>
                  <a:pt x="136373" y="700683"/>
                </a:cubicBezTo>
                <a:close/>
                <a:moveTo>
                  <a:pt x="2516637" y="433983"/>
                </a:moveTo>
                <a:cubicBezTo>
                  <a:pt x="2493550" y="444915"/>
                  <a:pt x="2459025" y="463086"/>
                  <a:pt x="2413062" y="488495"/>
                </a:cubicBezTo>
                <a:cubicBezTo>
                  <a:pt x="2367099" y="513905"/>
                  <a:pt x="2339503" y="531211"/>
                  <a:pt x="2330276" y="540413"/>
                </a:cubicBezTo>
                <a:cubicBezTo>
                  <a:pt x="2323287" y="546757"/>
                  <a:pt x="2316741" y="559792"/>
                  <a:pt x="2310635" y="579518"/>
                </a:cubicBezTo>
                <a:cubicBezTo>
                  <a:pt x="2304530" y="599244"/>
                  <a:pt x="2301478" y="613996"/>
                  <a:pt x="2301478" y="623776"/>
                </a:cubicBezTo>
                <a:cubicBezTo>
                  <a:pt x="2301478" y="627478"/>
                  <a:pt x="2302278" y="630208"/>
                  <a:pt x="2303878" y="631966"/>
                </a:cubicBezTo>
                <a:cubicBezTo>
                  <a:pt x="2305477" y="633724"/>
                  <a:pt x="2307323" y="634603"/>
                  <a:pt x="2309412" y="634603"/>
                </a:cubicBezTo>
                <a:cubicBezTo>
                  <a:pt x="2312444" y="634603"/>
                  <a:pt x="2316925" y="632629"/>
                  <a:pt x="2322853" y="628682"/>
                </a:cubicBezTo>
                <a:cubicBezTo>
                  <a:pt x="2328782" y="624735"/>
                  <a:pt x="2339456" y="615943"/>
                  <a:pt x="2354874" y="602307"/>
                </a:cubicBezTo>
                <a:cubicBezTo>
                  <a:pt x="2370294" y="588671"/>
                  <a:pt x="2379051" y="580975"/>
                  <a:pt x="2381147" y="579220"/>
                </a:cubicBezTo>
                <a:cubicBezTo>
                  <a:pt x="2386896" y="574513"/>
                  <a:pt x="2401666" y="562041"/>
                  <a:pt x="2425456" y="541804"/>
                </a:cubicBezTo>
                <a:cubicBezTo>
                  <a:pt x="2449247" y="521566"/>
                  <a:pt x="2466274" y="506141"/>
                  <a:pt x="2476537" y="495528"/>
                </a:cubicBezTo>
                <a:cubicBezTo>
                  <a:pt x="2486800" y="484914"/>
                  <a:pt x="2495365" y="473388"/>
                  <a:pt x="2502233" y="460948"/>
                </a:cubicBezTo>
                <a:cubicBezTo>
                  <a:pt x="2509101" y="448509"/>
                  <a:pt x="2513902" y="439520"/>
                  <a:pt x="2516637" y="433983"/>
                </a:cubicBezTo>
                <a:close/>
                <a:moveTo>
                  <a:pt x="1807034" y="432691"/>
                </a:moveTo>
                <a:lnTo>
                  <a:pt x="1800764" y="434155"/>
                </a:lnTo>
                <a:cubicBezTo>
                  <a:pt x="1787695" y="439262"/>
                  <a:pt x="1768233" y="452030"/>
                  <a:pt x="1742382" y="472459"/>
                </a:cubicBezTo>
                <a:cubicBezTo>
                  <a:pt x="1707913" y="499698"/>
                  <a:pt x="1674701" y="528777"/>
                  <a:pt x="1642746" y="559696"/>
                </a:cubicBezTo>
                <a:cubicBezTo>
                  <a:pt x="1651688" y="559696"/>
                  <a:pt x="1665827" y="566905"/>
                  <a:pt x="1685162" y="581322"/>
                </a:cubicBezTo>
                <a:cubicBezTo>
                  <a:pt x="1695226" y="573075"/>
                  <a:pt x="1710875" y="559073"/>
                  <a:pt x="1732108" y="539316"/>
                </a:cubicBezTo>
                <a:cubicBezTo>
                  <a:pt x="1753341" y="519559"/>
                  <a:pt x="1771291" y="499307"/>
                  <a:pt x="1785960" y="478561"/>
                </a:cubicBezTo>
                <a:cubicBezTo>
                  <a:pt x="1793295" y="468188"/>
                  <a:pt x="1798796" y="458875"/>
                  <a:pt x="1802463" y="450622"/>
                </a:cubicBezTo>
                <a:close/>
                <a:moveTo>
                  <a:pt x="651783" y="420290"/>
                </a:moveTo>
                <a:cubicBezTo>
                  <a:pt x="632045" y="438509"/>
                  <a:pt x="610914" y="455383"/>
                  <a:pt x="588392" y="470911"/>
                </a:cubicBezTo>
                <a:cubicBezTo>
                  <a:pt x="565869" y="486438"/>
                  <a:pt x="547158" y="501774"/>
                  <a:pt x="532260" y="516917"/>
                </a:cubicBezTo>
                <a:cubicBezTo>
                  <a:pt x="517362" y="532060"/>
                  <a:pt x="507550" y="546745"/>
                  <a:pt x="502825" y="560970"/>
                </a:cubicBezTo>
                <a:cubicBezTo>
                  <a:pt x="493443" y="603219"/>
                  <a:pt x="488751" y="625816"/>
                  <a:pt x="488751" y="628761"/>
                </a:cubicBezTo>
                <a:cubicBezTo>
                  <a:pt x="488751" y="646546"/>
                  <a:pt x="502425" y="655439"/>
                  <a:pt x="529772" y="655439"/>
                </a:cubicBezTo>
                <a:cubicBezTo>
                  <a:pt x="543929" y="655439"/>
                  <a:pt x="567887" y="643607"/>
                  <a:pt x="601647" y="619943"/>
                </a:cubicBezTo>
                <a:cubicBezTo>
                  <a:pt x="595042" y="606096"/>
                  <a:pt x="591740" y="589942"/>
                  <a:pt x="591740" y="571481"/>
                </a:cubicBezTo>
                <a:cubicBezTo>
                  <a:pt x="591740" y="545325"/>
                  <a:pt x="596939" y="519114"/>
                  <a:pt x="607335" y="492849"/>
                </a:cubicBezTo>
                <a:cubicBezTo>
                  <a:pt x="617731" y="466584"/>
                  <a:pt x="632547" y="442398"/>
                  <a:pt x="651783" y="420290"/>
                </a:cubicBezTo>
                <a:close/>
                <a:moveTo>
                  <a:pt x="2928881" y="416718"/>
                </a:moveTo>
                <a:cubicBezTo>
                  <a:pt x="2916709" y="441300"/>
                  <a:pt x="2872193" y="487458"/>
                  <a:pt x="2795336" y="555194"/>
                </a:cubicBezTo>
                <a:cubicBezTo>
                  <a:pt x="2814678" y="557687"/>
                  <a:pt x="2829221" y="563813"/>
                  <a:pt x="2838966" y="573574"/>
                </a:cubicBezTo>
                <a:cubicBezTo>
                  <a:pt x="2848711" y="583335"/>
                  <a:pt x="2859704" y="598890"/>
                  <a:pt x="2871945" y="620241"/>
                </a:cubicBezTo>
                <a:cubicBezTo>
                  <a:pt x="2889916" y="610790"/>
                  <a:pt x="2905297" y="597556"/>
                  <a:pt x="2918087" y="580536"/>
                </a:cubicBezTo>
                <a:cubicBezTo>
                  <a:pt x="2930876" y="563517"/>
                  <a:pt x="2937271" y="540007"/>
                  <a:pt x="2937271" y="510006"/>
                </a:cubicBezTo>
                <a:cubicBezTo>
                  <a:pt x="2937271" y="506608"/>
                  <a:pt x="2937191" y="503594"/>
                  <a:pt x="2937030" y="500965"/>
                </a:cubicBezTo>
                <a:cubicBezTo>
                  <a:pt x="2936869" y="498335"/>
                  <a:pt x="2936562" y="495222"/>
                  <a:pt x="2936109" y="491626"/>
                </a:cubicBezTo>
                <a:close/>
                <a:moveTo>
                  <a:pt x="2206470" y="162520"/>
                </a:moveTo>
                <a:cubicBezTo>
                  <a:pt x="2221328" y="162520"/>
                  <a:pt x="2233932" y="167317"/>
                  <a:pt x="2244281" y="176910"/>
                </a:cubicBezTo>
                <a:cubicBezTo>
                  <a:pt x="2254631" y="186503"/>
                  <a:pt x="2259806" y="199702"/>
                  <a:pt x="2259806" y="216507"/>
                </a:cubicBezTo>
                <a:cubicBezTo>
                  <a:pt x="2259806" y="235905"/>
                  <a:pt x="2250791" y="257057"/>
                  <a:pt x="2232761" y="279964"/>
                </a:cubicBezTo>
                <a:cubicBezTo>
                  <a:pt x="2214731" y="302871"/>
                  <a:pt x="2194495" y="314325"/>
                  <a:pt x="2172053" y="314325"/>
                </a:cubicBezTo>
                <a:cubicBezTo>
                  <a:pt x="2159322" y="314325"/>
                  <a:pt x="2147349" y="309581"/>
                  <a:pt x="2136134" y="300093"/>
                </a:cubicBezTo>
                <a:cubicBezTo>
                  <a:pt x="2124920" y="290605"/>
                  <a:pt x="2119312" y="278327"/>
                  <a:pt x="2119312" y="263258"/>
                </a:cubicBezTo>
                <a:cubicBezTo>
                  <a:pt x="2119312" y="243358"/>
                  <a:pt x="2128484" y="221594"/>
                  <a:pt x="2146827" y="197964"/>
                </a:cubicBezTo>
                <a:cubicBezTo>
                  <a:pt x="2165170" y="174335"/>
                  <a:pt x="2185051" y="162520"/>
                  <a:pt x="2206470" y="162520"/>
                </a:cubicBezTo>
                <a:close/>
                <a:moveTo>
                  <a:pt x="400571" y="17859"/>
                </a:moveTo>
                <a:cubicBezTo>
                  <a:pt x="412216" y="17859"/>
                  <a:pt x="421394" y="24307"/>
                  <a:pt x="428104" y="37202"/>
                </a:cubicBezTo>
                <a:cubicBezTo>
                  <a:pt x="434814" y="50097"/>
                  <a:pt x="438168" y="65121"/>
                  <a:pt x="438168" y="82274"/>
                </a:cubicBezTo>
                <a:cubicBezTo>
                  <a:pt x="438168" y="101795"/>
                  <a:pt x="435972" y="120123"/>
                  <a:pt x="431578" y="137256"/>
                </a:cubicBezTo>
                <a:cubicBezTo>
                  <a:pt x="427185" y="154390"/>
                  <a:pt x="421140" y="171144"/>
                  <a:pt x="413444" y="187518"/>
                </a:cubicBezTo>
                <a:cubicBezTo>
                  <a:pt x="405749" y="203893"/>
                  <a:pt x="395396" y="222944"/>
                  <a:pt x="382386" y="244673"/>
                </a:cubicBezTo>
                <a:cubicBezTo>
                  <a:pt x="369376" y="266402"/>
                  <a:pt x="360728" y="281155"/>
                  <a:pt x="356443" y="288931"/>
                </a:cubicBezTo>
                <a:cubicBezTo>
                  <a:pt x="335055" y="326566"/>
                  <a:pt x="312587" y="365373"/>
                  <a:pt x="289038" y="405352"/>
                </a:cubicBezTo>
                <a:cubicBezTo>
                  <a:pt x="265489" y="445331"/>
                  <a:pt x="246498" y="477577"/>
                  <a:pt x="232065" y="502090"/>
                </a:cubicBezTo>
                <a:cubicBezTo>
                  <a:pt x="217631" y="526603"/>
                  <a:pt x="208133" y="541548"/>
                  <a:pt x="203569" y="546924"/>
                </a:cubicBezTo>
                <a:cubicBezTo>
                  <a:pt x="222005" y="561379"/>
                  <a:pt x="237703" y="575589"/>
                  <a:pt x="250663" y="589554"/>
                </a:cubicBezTo>
                <a:cubicBezTo>
                  <a:pt x="263624" y="603519"/>
                  <a:pt x="273146" y="617742"/>
                  <a:pt x="279229" y="632222"/>
                </a:cubicBezTo>
                <a:cubicBezTo>
                  <a:pt x="284575" y="628110"/>
                  <a:pt x="292369" y="622771"/>
                  <a:pt x="302614" y="616204"/>
                </a:cubicBezTo>
                <a:cubicBezTo>
                  <a:pt x="312858" y="609637"/>
                  <a:pt x="325552" y="600092"/>
                  <a:pt x="340695" y="587568"/>
                </a:cubicBezTo>
                <a:cubicBezTo>
                  <a:pt x="348267" y="581307"/>
                  <a:pt x="357275" y="575150"/>
                  <a:pt x="367719" y="569099"/>
                </a:cubicBezTo>
                <a:lnTo>
                  <a:pt x="395377" y="555255"/>
                </a:lnTo>
                <a:lnTo>
                  <a:pt x="397588" y="540795"/>
                </a:lnTo>
                <a:cubicBezTo>
                  <a:pt x="401900" y="526113"/>
                  <a:pt x="408369" y="510849"/>
                  <a:pt x="416993" y="495002"/>
                </a:cubicBezTo>
                <a:cubicBezTo>
                  <a:pt x="434242" y="463308"/>
                  <a:pt x="456375" y="433939"/>
                  <a:pt x="483393" y="406896"/>
                </a:cubicBezTo>
                <a:cubicBezTo>
                  <a:pt x="510412" y="379853"/>
                  <a:pt x="539615" y="357862"/>
                  <a:pt x="571002" y="340923"/>
                </a:cubicBezTo>
                <a:cubicBezTo>
                  <a:pt x="602389" y="323985"/>
                  <a:pt x="631918" y="315515"/>
                  <a:pt x="659587" y="315515"/>
                </a:cubicBezTo>
                <a:cubicBezTo>
                  <a:pt x="679921" y="315515"/>
                  <a:pt x="696903" y="319182"/>
                  <a:pt x="710533" y="326515"/>
                </a:cubicBezTo>
                <a:cubicBezTo>
                  <a:pt x="724163" y="333848"/>
                  <a:pt x="730978" y="344859"/>
                  <a:pt x="730978" y="359550"/>
                </a:cubicBezTo>
                <a:cubicBezTo>
                  <a:pt x="730978" y="370160"/>
                  <a:pt x="726511" y="376687"/>
                  <a:pt x="717575" y="379130"/>
                </a:cubicBezTo>
                <a:cubicBezTo>
                  <a:pt x="728910" y="380091"/>
                  <a:pt x="738156" y="385310"/>
                  <a:pt x="745312" y="394785"/>
                </a:cubicBezTo>
                <a:cubicBezTo>
                  <a:pt x="752468" y="404260"/>
                  <a:pt x="756047" y="419776"/>
                  <a:pt x="756047" y="441331"/>
                </a:cubicBezTo>
                <a:cubicBezTo>
                  <a:pt x="756047" y="461113"/>
                  <a:pt x="751521" y="485716"/>
                  <a:pt x="742471" y="515140"/>
                </a:cubicBezTo>
                <a:cubicBezTo>
                  <a:pt x="733420" y="544565"/>
                  <a:pt x="721624" y="569630"/>
                  <a:pt x="707082" y="590336"/>
                </a:cubicBezTo>
                <a:lnTo>
                  <a:pt x="710338" y="590652"/>
                </a:lnTo>
                <a:lnTo>
                  <a:pt x="713826" y="590652"/>
                </a:lnTo>
                <a:cubicBezTo>
                  <a:pt x="718638" y="590652"/>
                  <a:pt x="723645" y="589311"/>
                  <a:pt x="728848" y="586629"/>
                </a:cubicBezTo>
                <a:cubicBezTo>
                  <a:pt x="734051" y="583947"/>
                  <a:pt x="738252" y="581724"/>
                  <a:pt x="741452" y="579960"/>
                </a:cubicBezTo>
                <a:cubicBezTo>
                  <a:pt x="743852" y="578636"/>
                  <a:pt x="754740" y="572759"/>
                  <a:pt x="774117" y="562326"/>
                </a:cubicBezTo>
                <a:lnTo>
                  <a:pt x="793664" y="551806"/>
                </a:lnTo>
                <a:lnTo>
                  <a:pt x="797117" y="547763"/>
                </a:lnTo>
                <a:cubicBezTo>
                  <a:pt x="811494" y="531191"/>
                  <a:pt x="822252" y="519647"/>
                  <a:pt x="829391" y="513131"/>
                </a:cubicBezTo>
                <a:cubicBezTo>
                  <a:pt x="820350" y="511444"/>
                  <a:pt x="812156" y="506550"/>
                  <a:pt x="804811" y="498448"/>
                </a:cubicBezTo>
                <a:cubicBezTo>
                  <a:pt x="797466" y="490347"/>
                  <a:pt x="793793" y="478507"/>
                  <a:pt x="793793" y="462930"/>
                </a:cubicBezTo>
                <a:cubicBezTo>
                  <a:pt x="793793" y="446807"/>
                  <a:pt x="799980" y="427415"/>
                  <a:pt x="812355" y="404756"/>
                </a:cubicBezTo>
                <a:cubicBezTo>
                  <a:pt x="824729" y="382097"/>
                  <a:pt x="839917" y="360961"/>
                  <a:pt x="857920" y="341346"/>
                </a:cubicBezTo>
                <a:cubicBezTo>
                  <a:pt x="875922" y="321732"/>
                  <a:pt x="892541" y="308970"/>
                  <a:pt x="907777" y="303060"/>
                </a:cubicBezTo>
                <a:cubicBezTo>
                  <a:pt x="914902" y="299495"/>
                  <a:pt x="921922" y="297712"/>
                  <a:pt x="928836" y="297712"/>
                </a:cubicBezTo>
                <a:cubicBezTo>
                  <a:pt x="944947" y="297712"/>
                  <a:pt x="953002" y="305373"/>
                  <a:pt x="953002" y="320696"/>
                </a:cubicBezTo>
                <a:cubicBezTo>
                  <a:pt x="953002" y="329217"/>
                  <a:pt x="946975" y="338664"/>
                  <a:pt x="934920" y="349039"/>
                </a:cubicBezTo>
                <a:cubicBezTo>
                  <a:pt x="1006264" y="336612"/>
                  <a:pt x="1052658" y="330398"/>
                  <a:pt x="1074102" y="330398"/>
                </a:cubicBezTo>
                <a:cubicBezTo>
                  <a:pt x="1084173" y="330398"/>
                  <a:pt x="1090665" y="331173"/>
                  <a:pt x="1093580" y="332724"/>
                </a:cubicBezTo>
                <a:cubicBezTo>
                  <a:pt x="1105368" y="338838"/>
                  <a:pt x="1113774" y="349400"/>
                  <a:pt x="1118797" y="364410"/>
                </a:cubicBezTo>
                <a:cubicBezTo>
                  <a:pt x="1123820" y="379420"/>
                  <a:pt x="1126331" y="393796"/>
                  <a:pt x="1126331" y="407538"/>
                </a:cubicBezTo>
                <a:cubicBezTo>
                  <a:pt x="1126331" y="418297"/>
                  <a:pt x="1122241" y="429070"/>
                  <a:pt x="1114062" y="439857"/>
                </a:cubicBezTo>
                <a:cubicBezTo>
                  <a:pt x="1105883" y="450644"/>
                  <a:pt x="1091195" y="466554"/>
                  <a:pt x="1070000" y="487589"/>
                </a:cubicBezTo>
                <a:cubicBezTo>
                  <a:pt x="1053678" y="506186"/>
                  <a:pt x="1038845" y="527927"/>
                  <a:pt x="1025500" y="552812"/>
                </a:cubicBezTo>
                <a:cubicBezTo>
                  <a:pt x="1012155" y="577698"/>
                  <a:pt x="1005483" y="595808"/>
                  <a:pt x="1005483" y="607144"/>
                </a:cubicBezTo>
                <a:cubicBezTo>
                  <a:pt x="1005483" y="617512"/>
                  <a:pt x="1012602" y="622697"/>
                  <a:pt x="1026839" y="622697"/>
                </a:cubicBezTo>
                <a:cubicBezTo>
                  <a:pt x="1047756" y="622697"/>
                  <a:pt x="1093177" y="598546"/>
                  <a:pt x="1163101" y="550245"/>
                </a:cubicBezTo>
                <a:lnTo>
                  <a:pt x="1163101" y="605991"/>
                </a:lnTo>
                <a:cubicBezTo>
                  <a:pt x="1129404" y="641281"/>
                  <a:pt x="1101616" y="669047"/>
                  <a:pt x="1079739" y="689288"/>
                </a:cubicBezTo>
                <a:cubicBezTo>
                  <a:pt x="1057861" y="709529"/>
                  <a:pt x="1037303" y="725814"/>
                  <a:pt x="1018063" y="738145"/>
                </a:cubicBezTo>
                <a:cubicBezTo>
                  <a:pt x="998824" y="750476"/>
                  <a:pt x="980951" y="756642"/>
                  <a:pt x="964443" y="756642"/>
                </a:cubicBezTo>
                <a:cubicBezTo>
                  <a:pt x="943998" y="756642"/>
                  <a:pt x="927371" y="747835"/>
                  <a:pt x="914563" y="730220"/>
                </a:cubicBezTo>
                <a:cubicBezTo>
                  <a:pt x="901754" y="712606"/>
                  <a:pt x="895350" y="688268"/>
                  <a:pt x="895350" y="657206"/>
                </a:cubicBezTo>
                <a:cubicBezTo>
                  <a:pt x="895350" y="638863"/>
                  <a:pt x="899835" y="618455"/>
                  <a:pt x="908805" y="595982"/>
                </a:cubicBezTo>
                <a:cubicBezTo>
                  <a:pt x="917775" y="573509"/>
                  <a:pt x="930621" y="549555"/>
                  <a:pt x="947342" y="524121"/>
                </a:cubicBezTo>
                <a:cubicBezTo>
                  <a:pt x="964063" y="498687"/>
                  <a:pt x="982055" y="479713"/>
                  <a:pt x="1001315" y="467199"/>
                </a:cubicBezTo>
                <a:cubicBezTo>
                  <a:pt x="1001743" y="469047"/>
                  <a:pt x="994671" y="471323"/>
                  <a:pt x="980098" y="474027"/>
                </a:cubicBezTo>
                <a:cubicBezTo>
                  <a:pt x="965526" y="476730"/>
                  <a:pt x="950660" y="479442"/>
                  <a:pt x="935501" y="482161"/>
                </a:cubicBezTo>
                <a:cubicBezTo>
                  <a:pt x="920342" y="484880"/>
                  <a:pt x="910831" y="486606"/>
                  <a:pt x="906968" y="487337"/>
                </a:cubicBezTo>
                <a:cubicBezTo>
                  <a:pt x="883968" y="533462"/>
                  <a:pt x="842156" y="577763"/>
                  <a:pt x="781533" y="620241"/>
                </a:cubicBezTo>
                <a:lnTo>
                  <a:pt x="781533" y="619518"/>
                </a:lnTo>
                <a:lnTo>
                  <a:pt x="775661" y="624667"/>
                </a:lnTo>
                <a:cubicBezTo>
                  <a:pt x="756122" y="641104"/>
                  <a:pt x="739950" y="652499"/>
                  <a:pt x="727146" y="658852"/>
                </a:cubicBezTo>
                <a:cubicBezTo>
                  <a:pt x="710074" y="667323"/>
                  <a:pt x="687887" y="670784"/>
                  <a:pt x="660583" y="669233"/>
                </a:cubicBezTo>
                <a:cubicBezTo>
                  <a:pt x="610235" y="729093"/>
                  <a:pt x="563844" y="759023"/>
                  <a:pt x="521410" y="759023"/>
                </a:cubicBezTo>
                <a:cubicBezTo>
                  <a:pt x="496711" y="759023"/>
                  <a:pt x="474515" y="751095"/>
                  <a:pt x="454823" y="735239"/>
                </a:cubicBezTo>
                <a:cubicBezTo>
                  <a:pt x="435131" y="719382"/>
                  <a:pt x="419591" y="698191"/>
                  <a:pt x="408203" y="671666"/>
                </a:cubicBezTo>
                <a:cubicBezTo>
                  <a:pt x="402509" y="658403"/>
                  <a:pt x="398238" y="644390"/>
                  <a:pt x="395391" y="629628"/>
                </a:cubicBezTo>
                <a:lnTo>
                  <a:pt x="394261" y="617323"/>
                </a:lnTo>
                <a:lnTo>
                  <a:pt x="385100" y="626410"/>
                </a:lnTo>
                <a:cubicBezTo>
                  <a:pt x="368131" y="643082"/>
                  <a:pt x="355036" y="655434"/>
                  <a:pt x="345816" y="663466"/>
                </a:cubicBezTo>
                <a:cubicBezTo>
                  <a:pt x="333522" y="674176"/>
                  <a:pt x="318461" y="684156"/>
                  <a:pt x="300633" y="693409"/>
                </a:cubicBezTo>
                <a:cubicBezTo>
                  <a:pt x="300633" y="724309"/>
                  <a:pt x="298815" y="752678"/>
                  <a:pt x="295182" y="778515"/>
                </a:cubicBezTo>
                <a:cubicBezTo>
                  <a:pt x="291548" y="804352"/>
                  <a:pt x="283466" y="831509"/>
                  <a:pt x="270937" y="859984"/>
                </a:cubicBezTo>
                <a:cubicBezTo>
                  <a:pt x="258407" y="888460"/>
                  <a:pt x="239170" y="919463"/>
                  <a:pt x="213224" y="952993"/>
                </a:cubicBezTo>
                <a:cubicBezTo>
                  <a:pt x="187836" y="985909"/>
                  <a:pt x="162250" y="1011617"/>
                  <a:pt x="136466" y="1030118"/>
                </a:cubicBezTo>
                <a:cubicBezTo>
                  <a:pt x="110681" y="1048619"/>
                  <a:pt x="89600" y="1057870"/>
                  <a:pt x="73223" y="1057870"/>
                </a:cubicBezTo>
                <a:cubicBezTo>
                  <a:pt x="53150" y="1057870"/>
                  <a:pt x="35928" y="1043945"/>
                  <a:pt x="21557" y="1016096"/>
                </a:cubicBezTo>
                <a:cubicBezTo>
                  <a:pt x="7185" y="988246"/>
                  <a:pt x="0" y="954816"/>
                  <a:pt x="0" y="915804"/>
                </a:cubicBezTo>
                <a:cubicBezTo>
                  <a:pt x="0" y="878963"/>
                  <a:pt x="6159" y="840552"/>
                  <a:pt x="18478" y="800569"/>
                </a:cubicBezTo>
                <a:cubicBezTo>
                  <a:pt x="30796" y="760587"/>
                  <a:pt x="49435" y="711451"/>
                  <a:pt x="74395" y="653160"/>
                </a:cubicBezTo>
                <a:cubicBezTo>
                  <a:pt x="55258" y="629812"/>
                  <a:pt x="45690" y="604515"/>
                  <a:pt x="45690" y="577267"/>
                </a:cubicBezTo>
                <a:cubicBezTo>
                  <a:pt x="45690" y="554149"/>
                  <a:pt x="51536" y="536522"/>
                  <a:pt x="63228" y="524386"/>
                </a:cubicBezTo>
                <a:cubicBezTo>
                  <a:pt x="74921" y="512251"/>
                  <a:pt x="89715" y="502084"/>
                  <a:pt x="107612" y="493886"/>
                </a:cubicBezTo>
                <a:cubicBezTo>
                  <a:pt x="119903" y="474507"/>
                  <a:pt x="132154" y="457333"/>
                  <a:pt x="144368" y="442363"/>
                </a:cubicBezTo>
                <a:cubicBezTo>
                  <a:pt x="156581" y="427394"/>
                  <a:pt x="173081" y="407556"/>
                  <a:pt x="193867" y="382851"/>
                </a:cubicBezTo>
                <a:cubicBezTo>
                  <a:pt x="233958" y="284159"/>
                  <a:pt x="281486" y="186915"/>
                  <a:pt x="336454" y="91120"/>
                </a:cubicBezTo>
                <a:cubicBezTo>
                  <a:pt x="351795" y="64368"/>
                  <a:pt x="363461" y="45470"/>
                  <a:pt x="371451" y="34425"/>
                </a:cubicBezTo>
                <a:cubicBezTo>
                  <a:pt x="379442" y="23381"/>
                  <a:pt x="389148" y="17859"/>
                  <a:pt x="400571" y="17859"/>
                </a:cubicBezTo>
                <a:close/>
                <a:moveTo>
                  <a:pt x="1900832" y="0"/>
                </a:moveTo>
                <a:cubicBezTo>
                  <a:pt x="1927845" y="0"/>
                  <a:pt x="1941351" y="12334"/>
                  <a:pt x="1941351" y="37002"/>
                </a:cubicBezTo>
                <a:cubicBezTo>
                  <a:pt x="1941351" y="53993"/>
                  <a:pt x="1906590" y="107582"/>
                  <a:pt x="1837069" y="197769"/>
                </a:cubicBezTo>
                <a:cubicBezTo>
                  <a:pt x="1767547" y="287956"/>
                  <a:pt x="1667557" y="409469"/>
                  <a:pt x="1537096" y="562310"/>
                </a:cubicBezTo>
                <a:lnTo>
                  <a:pt x="1537096" y="596503"/>
                </a:lnTo>
                <a:cubicBezTo>
                  <a:pt x="1611616" y="504037"/>
                  <a:pt x="1676440" y="434288"/>
                  <a:pt x="1731568" y="387255"/>
                </a:cubicBezTo>
                <a:cubicBezTo>
                  <a:pt x="1786697" y="340222"/>
                  <a:pt x="1830480" y="316706"/>
                  <a:pt x="1862918" y="316706"/>
                </a:cubicBezTo>
                <a:cubicBezTo>
                  <a:pt x="1880338" y="316706"/>
                  <a:pt x="1893095" y="325411"/>
                  <a:pt x="1901190" y="342821"/>
                </a:cubicBezTo>
                <a:cubicBezTo>
                  <a:pt x="1909287" y="360230"/>
                  <a:pt x="1913334" y="379056"/>
                  <a:pt x="1913334" y="399296"/>
                </a:cubicBezTo>
                <a:cubicBezTo>
                  <a:pt x="1913334" y="440701"/>
                  <a:pt x="1896290" y="478374"/>
                  <a:pt x="1862202" y="512313"/>
                </a:cubicBezTo>
                <a:cubicBezTo>
                  <a:pt x="1828115" y="546252"/>
                  <a:pt x="1778676" y="582411"/>
                  <a:pt x="1713886" y="620790"/>
                </a:cubicBezTo>
                <a:cubicBezTo>
                  <a:pt x="1723771" y="631040"/>
                  <a:pt x="1732322" y="639389"/>
                  <a:pt x="1739540" y="645835"/>
                </a:cubicBezTo>
                <a:cubicBezTo>
                  <a:pt x="1746758" y="652281"/>
                  <a:pt x="1755620" y="655504"/>
                  <a:pt x="1766124" y="655504"/>
                </a:cubicBezTo>
                <a:cubicBezTo>
                  <a:pt x="1775991" y="655504"/>
                  <a:pt x="1787367" y="651740"/>
                  <a:pt x="1800252" y="644212"/>
                </a:cubicBezTo>
                <a:cubicBezTo>
                  <a:pt x="1813139" y="636683"/>
                  <a:pt x="1826297" y="627182"/>
                  <a:pt x="1839729" y="615706"/>
                </a:cubicBezTo>
                <a:cubicBezTo>
                  <a:pt x="1849803" y="607100"/>
                  <a:pt x="1868859" y="592920"/>
                  <a:pt x="1896897" y="573167"/>
                </a:cubicBezTo>
                <a:lnTo>
                  <a:pt x="1920125" y="556991"/>
                </a:lnTo>
                <a:lnTo>
                  <a:pt x="1921166" y="547106"/>
                </a:lnTo>
                <a:cubicBezTo>
                  <a:pt x="1924403" y="532722"/>
                  <a:pt x="1928349" y="520652"/>
                  <a:pt x="1933002" y="510894"/>
                </a:cubicBezTo>
                <a:cubicBezTo>
                  <a:pt x="1937657" y="501137"/>
                  <a:pt x="1945354" y="487477"/>
                  <a:pt x="1956094" y="469915"/>
                </a:cubicBezTo>
                <a:cubicBezTo>
                  <a:pt x="2014838" y="378094"/>
                  <a:pt x="2069319" y="332184"/>
                  <a:pt x="2119535" y="332184"/>
                </a:cubicBezTo>
                <a:cubicBezTo>
                  <a:pt x="2151602" y="332184"/>
                  <a:pt x="2167635" y="345331"/>
                  <a:pt x="2167635" y="371624"/>
                </a:cubicBezTo>
                <a:cubicBezTo>
                  <a:pt x="2167635" y="386190"/>
                  <a:pt x="2159572" y="407406"/>
                  <a:pt x="2143445" y="435271"/>
                </a:cubicBezTo>
                <a:cubicBezTo>
                  <a:pt x="2127320" y="463136"/>
                  <a:pt x="2113982" y="481049"/>
                  <a:pt x="2103434" y="489012"/>
                </a:cubicBezTo>
                <a:cubicBezTo>
                  <a:pt x="2067188" y="526027"/>
                  <a:pt x="2044502" y="550220"/>
                  <a:pt x="2035373" y="561593"/>
                </a:cubicBezTo>
                <a:cubicBezTo>
                  <a:pt x="2026245" y="572966"/>
                  <a:pt x="2021681" y="585508"/>
                  <a:pt x="2021681" y="599219"/>
                </a:cubicBezTo>
                <a:cubicBezTo>
                  <a:pt x="2021681" y="609959"/>
                  <a:pt x="2025625" y="618839"/>
                  <a:pt x="2033513" y="625859"/>
                </a:cubicBezTo>
                <a:cubicBezTo>
                  <a:pt x="2041401" y="632879"/>
                  <a:pt x="2052163" y="636389"/>
                  <a:pt x="2065799" y="636389"/>
                </a:cubicBezTo>
                <a:cubicBezTo>
                  <a:pt x="2081904" y="636389"/>
                  <a:pt x="2100338" y="630050"/>
                  <a:pt x="2121103" y="617371"/>
                </a:cubicBezTo>
                <a:cubicBezTo>
                  <a:pt x="2136676" y="607863"/>
                  <a:pt x="2159904" y="593182"/>
                  <a:pt x="2190785" y="573329"/>
                </a:cubicBezTo>
                <a:lnTo>
                  <a:pt x="2202627" y="565686"/>
                </a:lnTo>
                <a:lnTo>
                  <a:pt x="2204437" y="550143"/>
                </a:lnTo>
                <a:cubicBezTo>
                  <a:pt x="2211571" y="519618"/>
                  <a:pt x="2229405" y="489414"/>
                  <a:pt x="2257941" y="459530"/>
                </a:cubicBezTo>
                <a:cubicBezTo>
                  <a:pt x="2295988" y="419684"/>
                  <a:pt x="2339111" y="386713"/>
                  <a:pt x="2387310" y="360615"/>
                </a:cubicBezTo>
                <a:cubicBezTo>
                  <a:pt x="2435508" y="334517"/>
                  <a:pt x="2472289" y="321468"/>
                  <a:pt x="2497652" y="321468"/>
                </a:cubicBezTo>
                <a:cubicBezTo>
                  <a:pt x="2520925" y="321468"/>
                  <a:pt x="2538890" y="333573"/>
                  <a:pt x="2551546" y="357783"/>
                </a:cubicBezTo>
                <a:cubicBezTo>
                  <a:pt x="2575905" y="299337"/>
                  <a:pt x="2601722" y="245566"/>
                  <a:pt x="2628997" y="196471"/>
                </a:cubicBezTo>
                <a:cubicBezTo>
                  <a:pt x="2656273" y="147377"/>
                  <a:pt x="2679714" y="110097"/>
                  <a:pt x="2699319" y="84632"/>
                </a:cubicBezTo>
                <a:cubicBezTo>
                  <a:pt x="2718924" y="59167"/>
                  <a:pt x="2734586" y="46434"/>
                  <a:pt x="2746306" y="46434"/>
                </a:cubicBezTo>
                <a:cubicBezTo>
                  <a:pt x="2758665" y="46434"/>
                  <a:pt x="2769578" y="51936"/>
                  <a:pt x="2779044" y="62940"/>
                </a:cubicBezTo>
                <a:cubicBezTo>
                  <a:pt x="2788510" y="73944"/>
                  <a:pt x="2793243" y="86025"/>
                  <a:pt x="2793243" y="99184"/>
                </a:cubicBezTo>
                <a:cubicBezTo>
                  <a:pt x="2793243" y="121347"/>
                  <a:pt x="2777409" y="158536"/>
                  <a:pt x="2745739" y="210750"/>
                </a:cubicBezTo>
                <a:cubicBezTo>
                  <a:pt x="2714070" y="262963"/>
                  <a:pt x="2684681" y="311283"/>
                  <a:pt x="2657572" y="355708"/>
                </a:cubicBezTo>
                <a:cubicBezTo>
                  <a:pt x="2630464" y="400133"/>
                  <a:pt x="2606803" y="444560"/>
                  <a:pt x="2586591" y="488989"/>
                </a:cubicBezTo>
                <a:cubicBezTo>
                  <a:pt x="2566378" y="533417"/>
                  <a:pt x="2556271" y="574070"/>
                  <a:pt x="2556271" y="610948"/>
                </a:cubicBezTo>
                <a:cubicBezTo>
                  <a:pt x="2556271" y="638023"/>
                  <a:pt x="2563387" y="651560"/>
                  <a:pt x="2577619" y="651560"/>
                </a:cubicBezTo>
                <a:cubicBezTo>
                  <a:pt x="2588571" y="651560"/>
                  <a:pt x="2603714" y="644351"/>
                  <a:pt x="2623049" y="629933"/>
                </a:cubicBezTo>
                <a:cubicBezTo>
                  <a:pt x="2637550" y="619120"/>
                  <a:pt x="2661159" y="601643"/>
                  <a:pt x="2693876" y="577501"/>
                </a:cubicBezTo>
                <a:lnTo>
                  <a:pt x="2723287" y="555814"/>
                </a:lnTo>
                <a:lnTo>
                  <a:pt x="2755995" y="521286"/>
                </a:lnTo>
                <a:cubicBezTo>
                  <a:pt x="2839459" y="433043"/>
                  <a:pt x="2896319" y="371919"/>
                  <a:pt x="2926574" y="337914"/>
                </a:cubicBezTo>
                <a:cubicBezTo>
                  <a:pt x="2935926" y="285675"/>
                  <a:pt x="2960262" y="259556"/>
                  <a:pt x="2999584" y="259556"/>
                </a:cubicBezTo>
                <a:cubicBezTo>
                  <a:pt x="3009667" y="259556"/>
                  <a:pt x="3021915" y="263159"/>
                  <a:pt x="3036326" y="270365"/>
                </a:cubicBezTo>
                <a:lnTo>
                  <a:pt x="3041860" y="289536"/>
                </a:lnTo>
                <a:cubicBezTo>
                  <a:pt x="3040304" y="295259"/>
                  <a:pt x="3039526" y="301879"/>
                  <a:pt x="3039526" y="309395"/>
                </a:cubicBezTo>
                <a:cubicBezTo>
                  <a:pt x="3039526" y="316067"/>
                  <a:pt x="3042315" y="329285"/>
                  <a:pt x="3047893" y="349048"/>
                </a:cubicBezTo>
                <a:cubicBezTo>
                  <a:pt x="3053471" y="368811"/>
                  <a:pt x="3057859" y="385671"/>
                  <a:pt x="3061059" y="399627"/>
                </a:cubicBezTo>
                <a:cubicBezTo>
                  <a:pt x="3064259" y="413582"/>
                  <a:pt x="3065859" y="429418"/>
                  <a:pt x="3065859" y="447135"/>
                </a:cubicBezTo>
                <a:cubicBezTo>
                  <a:pt x="3065859" y="474575"/>
                  <a:pt x="3059672" y="500751"/>
                  <a:pt x="3047297" y="525661"/>
                </a:cubicBezTo>
                <a:cubicBezTo>
                  <a:pt x="3034923" y="550571"/>
                  <a:pt x="3017197" y="574239"/>
                  <a:pt x="2994119" y="596666"/>
                </a:cubicBezTo>
                <a:cubicBezTo>
                  <a:pt x="2971041" y="619092"/>
                  <a:pt x="2943498" y="636299"/>
                  <a:pt x="2911487" y="648286"/>
                </a:cubicBezTo>
                <a:cubicBezTo>
                  <a:pt x="2917738" y="647101"/>
                  <a:pt x="2924677" y="646509"/>
                  <a:pt x="2932304" y="646509"/>
                </a:cubicBezTo>
                <a:cubicBezTo>
                  <a:pt x="2946778" y="646509"/>
                  <a:pt x="2962642" y="642790"/>
                  <a:pt x="2979897" y="635352"/>
                </a:cubicBezTo>
                <a:cubicBezTo>
                  <a:pt x="2997151" y="627913"/>
                  <a:pt x="3015199" y="617640"/>
                  <a:pt x="3034038" y="604530"/>
                </a:cubicBezTo>
                <a:cubicBezTo>
                  <a:pt x="3052877" y="591421"/>
                  <a:pt x="3081774" y="573310"/>
                  <a:pt x="3120730" y="550199"/>
                </a:cubicBezTo>
                <a:lnTo>
                  <a:pt x="3120730" y="605963"/>
                </a:lnTo>
                <a:cubicBezTo>
                  <a:pt x="3067797" y="657618"/>
                  <a:pt x="3020986" y="696439"/>
                  <a:pt x="2980297" y="722425"/>
                </a:cubicBezTo>
                <a:cubicBezTo>
                  <a:pt x="2939608" y="748411"/>
                  <a:pt x="2903816" y="761404"/>
                  <a:pt x="2872922" y="761404"/>
                </a:cubicBezTo>
                <a:cubicBezTo>
                  <a:pt x="2832875" y="761404"/>
                  <a:pt x="2799168" y="745833"/>
                  <a:pt x="2771802" y="714691"/>
                </a:cubicBezTo>
                <a:cubicBezTo>
                  <a:pt x="2746043" y="692156"/>
                  <a:pt x="2730735" y="671598"/>
                  <a:pt x="2725880" y="653016"/>
                </a:cubicBezTo>
                <a:cubicBezTo>
                  <a:pt x="2724666" y="648370"/>
                  <a:pt x="2723604" y="643357"/>
                  <a:pt x="2722693" y="637977"/>
                </a:cubicBezTo>
                <a:lnTo>
                  <a:pt x="2720455" y="621019"/>
                </a:lnTo>
                <a:lnTo>
                  <a:pt x="2697463" y="649665"/>
                </a:lnTo>
                <a:cubicBezTo>
                  <a:pt x="2624509" y="736939"/>
                  <a:pt x="2566248" y="780575"/>
                  <a:pt x="2522683" y="780575"/>
                </a:cubicBezTo>
                <a:cubicBezTo>
                  <a:pt x="2499652" y="780575"/>
                  <a:pt x="2483319" y="772137"/>
                  <a:pt x="2473686" y="755261"/>
                </a:cubicBezTo>
                <a:cubicBezTo>
                  <a:pt x="2464053" y="738384"/>
                  <a:pt x="2459235" y="715007"/>
                  <a:pt x="2459235" y="685130"/>
                </a:cubicBezTo>
                <a:cubicBezTo>
                  <a:pt x="2459235" y="646701"/>
                  <a:pt x="2463921" y="610362"/>
                  <a:pt x="2473290" y="576113"/>
                </a:cubicBezTo>
                <a:cubicBezTo>
                  <a:pt x="2453410" y="612279"/>
                  <a:pt x="2429820" y="644129"/>
                  <a:pt x="2402523" y="671666"/>
                </a:cubicBezTo>
                <a:cubicBezTo>
                  <a:pt x="2375226" y="699202"/>
                  <a:pt x="2352414" y="720249"/>
                  <a:pt x="2334090" y="734806"/>
                </a:cubicBezTo>
                <a:cubicBezTo>
                  <a:pt x="2315765" y="749363"/>
                  <a:pt x="2301968" y="756642"/>
                  <a:pt x="2292697" y="756642"/>
                </a:cubicBezTo>
                <a:cubicBezTo>
                  <a:pt x="2278558" y="756642"/>
                  <a:pt x="2264387" y="747460"/>
                  <a:pt x="2250183" y="729095"/>
                </a:cubicBezTo>
                <a:cubicBezTo>
                  <a:pt x="2235979" y="710730"/>
                  <a:pt x="2224210" y="688355"/>
                  <a:pt x="2214874" y="661969"/>
                </a:cubicBezTo>
                <a:lnTo>
                  <a:pt x="2206883" y="631470"/>
                </a:lnTo>
                <a:lnTo>
                  <a:pt x="2194691" y="646462"/>
                </a:lnTo>
                <a:cubicBezTo>
                  <a:pt x="2165723" y="680343"/>
                  <a:pt x="2138434" y="706954"/>
                  <a:pt x="2112824" y="726295"/>
                </a:cubicBezTo>
                <a:cubicBezTo>
                  <a:pt x="2078677" y="752083"/>
                  <a:pt x="2048641" y="764976"/>
                  <a:pt x="2022713" y="764976"/>
                </a:cubicBezTo>
                <a:cubicBezTo>
                  <a:pt x="1985643" y="764976"/>
                  <a:pt x="1958642" y="746771"/>
                  <a:pt x="1941709" y="710361"/>
                </a:cubicBezTo>
                <a:cubicBezTo>
                  <a:pt x="1933243" y="692156"/>
                  <a:pt x="1926894" y="673291"/>
                  <a:pt x="1922660" y="653766"/>
                </a:cubicBezTo>
                <a:lnTo>
                  <a:pt x="1918821" y="617157"/>
                </a:lnTo>
                <a:lnTo>
                  <a:pt x="1894971" y="644500"/>
                </a:lnTo>
                <a:cubicBezTo>
                  <a:pt x="1863402" y="679839"/>
                  <a:pt x="1835999" y="707840"/>
                  <a:pt x="1812763" y="728504"/>
                </a:cubicBezTo>
                <a:cubicBezTo>
                  <a:pt x="1781783" y="756056"/>
                  <a:pt x="1754758" y="769832"/>
                  <a:pt x="1731689" y="769832"/>
                </a:cubicBezTo>
                <a:cubicBezTo>
                  <a:pt x="1709948" y="769832"/>
                  <a:pt x="1690557" y="763567"/>
                  <a:pt x="1673516" y="751038"/>
                </a:cubicBezTo>
                <a:cubicBezTo>
                  <a:pt x="1656475" y="738508"/>
                  <a:pt x="1641616" y="721967"/>
                  <a:pt x="1628937" y="701413"/>
                </a:cubicBezTo>
                <a:cubicBezTo>
                  <a:pt x="1616259" y="680859"/>
                  <a:pt x="1604159" y="654800"/>
                  <a:pt x="1592637" y="623236"/>
                </a:cubicBezTo>
                <a:cubicBezTo>
                  <a:pt x="1581959" y="643582"/>
                  <a:pt x="1568546" y="664489"/>
                  <a:pt x="1552398" y="685958"/>
                </a:cubicBezTo>
                <a:cubicBezTo>
                  <a:pt x="1536250" y="707426"/>
                  <a:pt x="1524242" y="722590"/>
                  <a:pt x="1516372" y="731448"/>
                </a:cubicBezTo>
                <a:cubicBezTo>
                  <a:pt x="1508503" y="740306"/>
                  <a:pt x="1500134" y="744736"/>
                  <a:pt x="1491267" y="744736"/>
                </a:cubicBezTo>
                <a:cubicBezTo>
                  <a:pt x="1475007" y="744736"/>
                  <a:pt x="1463996" y="736452"/>
                  <a:pt x="1458232" y="719886"/>
                </a:cubicBezTo>
                <a:cubicBezTo>
                  <a:pt x="1452468" y="703320"/>
                  <a:pt x="1449586" y="681366"/>
                  <a:pt x="1449586" y="654025"/>
                </a:cubicBezTo>
                <a:cubicBezTo>
                  <a:pt x="1449586" y="618101"/>
                  <a:pt x="1453897" y="583389"/>
                  <a:pt x="1462520" y="549887"/>
                </a:cubicBezTo>
                <a:cubicBezTo>
                  <a:pt x="1471143" y="516385"/>
                  <a:pt x="1483494" y="483942"/>
                  <a:pt x="1499573" y="452558"/>
                </a:cubicBezTo>
                <a:cubicBezTo>
                  <a:pt x="1515653" y="421174"/>
                  <a:pt x="1536177" y="387485"/>
                  <a:pt x="1561146" y="351490"/>
                </a:cubicBezTo>
                <a:cubicBezTo>
                  <a:pt x="1586116" y="315495"/>
                  <a:pt x="1613914" y="278104"/>
                  <a:pt x="1644541" y="239315"/>
                </a:cubicBezTo>
                <a:cubicBezTo>
                  <a:pt x="1686666" y="185954"/>
                  <a:pt x="1723355" y="141955"/>
                  <a:pt x="1754609" y="107319"/>
                </a:cubicBezTo>
                <a:cubicBezTo>
                  <a:pt x="1785863" y="72682"/>
                  <a:pt x="1813614" y="46136"/>
                  <a:pt x="1837864" y="27682"/>
                </a:cubicBezTo>
                <a:cubicBezTo>
                  <a:pt x="1862114" y="9227"/>
                  <a:pt x="1883103" y="0"/>
                  <a:pt x="190083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utoShape 92">
            <a:extLst>
              <a:ext uri="{FF2B5EF4-FFF2-40B4-BE49-F238E27FC236}">
                <a16:creationId xmlns:a16="http://schemas.microsoft.com/office/drawing/2014/main" id="{C1DA39A1-2912-4DEC-8417-31D634C0E0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92923" y="5239518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0" name="AutoShape 92">
            <a:extLst>
              <a:ext uri="{FF2B5EF4-FFF2-40B4-BE49-F238E27FC236}">
                <a16:creationId xmlns:a16="http://schemas.microsoft.com/office/drawing/2014/main" id="{6FB60BF0-D205-4BE1-90B3-61D772DB3D7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697981" y="5239456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1" name="AutoShape 92">
            <a:extLst>
              <a:ext uri="{FF2B5EF4-FFF2-40B4-BE49-F238E27FC236}">
                <a16:creationId xmlns:a16="http://schemas.microsoft.com/office/drawing/2014/main" id="{721E963A-60DF-4F1D-9794-68E97433CE5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87865" y="5239456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2" name="Trapezoid 10">
            <a:extLst>
              <a:ext uri="{FF2B5EF4-FFF2-40B4-BE49-F238E27FC236}">
                <a16:creationId xmlns:a16="http://schemas.microsoft.com/office/drawing/2014/main" id="{6D628146-8BC7-4E3A-8245-D2257ACFE1D7}"/>
              </a:ext>
            </a:extLst>
          </p:cNvPr>
          <p:cNvSpPr/>
          <p:nvPr/>
        </p:nvSpPr>
        <p:spPr>
          <a:xfrm>
            <a:off x="7786528" y="5333938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7">
            <a:extLst>
              <a:ext uri="{FF2B5EF4-FFF2-40B4-BE49-F238E27FC236}">
                <a16:creationId xmlns:a16="http://schemas.microsoft.com/office/drawing/2014/main" id="{D8B8CD0B-483B-466D-9569-6CEF938C8C02}"/>
              </a:ext>
            </a:extLst>
          </p:cNvPr>
          <p:cNvSpPr/>
          <p:nvPr/>
        </p:nvSpPr>
        <p:spPr>
          <a:xfrm>
            <a:off x="10832764" y="5296500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A866CAE6-610A-452B-B0F8-493AEA974F1E}"/>
              </a:ext>
            </a:extLst>
          </p:cNvPr>
          <p:cNvSpPr>
            <a:spLocks/>
          </p:cNvSpPr>
          <p:nvPr/>
        </p:nvSpPr>
        <p:spPr>
          <a:xfrm>
            <a:off x="9308108" y="5355929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C77570-F473-48A8-A688-246E3AA30238}"/>
              </a:ext>
            </a:extLst>
          </p:cNvPr>
          <p:cNvSpPr txBox="1"/>
          <p:nvPr/>
        </p:nvSpPr>
        <p:spPr>
          <a:xfrm>
            <a:off x="7342831" y="591759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E6FB4B-8AA3-4CC3-B2C6-005335D89C22}"/>
              </a:ext>
            </a:extLst>
          </p:cNvPr>
          <p:cNvSpPr txBox="1"/>
          <p:nvPr/>
        </p:nvSpPr>
        <p:spPr>
          <a:xfrm>
            <a:off x="8847888" y="591759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DF9540-D3D7-49A3-B7F2-27A089095516}"/>
              </a:ext>
            </a:extLst>
          </p:cNvPr>
          <p:cNvSpPr txBox="1"/>
          <p:nvPr/>
        </p:nvSpPr>
        <p:spPr>
          <a:xfrm>
            <a:off x="10352944" y="5917593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575D955-CC65-4A33-87D1-F44B765CD5F8}"/>
              </a:ext>
            </a:extLst>
          </p:cNvPr>
          <p:cNvGrpSpPr/>
          <p:nvPr/>
        </p:nvGrpSpPr>
        <p:grpSpPr>
          <a:xfrm>
            <a:off x="7512690" y="2778401"/>
            <a:ext cx="3987976" cy="775862"/>
            <a:chOff x="6324699" y="2356411"/>
            <a:chExt cx="2736305" cy="77586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7700482-73D6-4A76-ABA9-76627836C959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1384DEF-BC3C-4E78-928A-072CC2F5F73D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0E145D-4A49-457E-91C6-E9ED609811FF}"/>
              </a:ext>
            </a:extLst>
          </p:cNvPr>
          <p:cNvGrpSpPr/>
          <p:nvPr/>
        </p:nvGrpSpPr>
        <p:grpSpPr>
          <a:xfrm>
            <a:off x="7613300" y="3611307"/>
            <a:ext cx="3887365" cy="967440"/>
            <a:chOff x="4932040" y="3928857"/>
            <a:chExt cx="3456384" cy="96744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A32F9EF-8C39-49B6-8160-309FD63D31FE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CADC425-5F3C-4B17-B017-0995C1A67180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D2E99F5-BE90-4FDA-9128-62EAD712599B}"/>
              </a:ext>
            </a:extLst>
          </p:cNvPr>
          <p:cNvSpPr txBox="1"/>
          <p:nvPr/>
        </p:nvSpPr>
        <p:spPr>
          <a:xfrm>
            <a:off x="7292024" y="4759575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B45B55-49F4-49D1-963C-EF0468F2E0A5}"/>
              </a:ext>
            </a:extLst>
          </p:cNvPr>
          <p:cNvSpPr txBox="1"/>
          <p:nvPr/>
        </p:nvSpPr>
        <p:spPr>
          <a:xfrm>
            <a:off x="8797080" y="4759575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8004E6-F3EB-422B-9F02-5DB9CB69C0E4}"/>
              </a:ext>
            </a:extLst>
          </p:cNvPr>
          <p:cNvSpPr txBox="1"/>
          <p:nvPr/>
        </p:nvSpPr>
        <p:spPr>
          <a:xfrm>
            <a:off x="10302137" y="4759575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75D755-E2E3-4777-953E-BAD7A96C5F64}"/>
              </a:ext>
            </a:extLst>
          </p:cNvPr>
          <p:cNvSpPr txBox="1"/>
          <p:nvPr/>
        </p:nvSpPr>
        <p:spPr>
          <a:xfrm>
            <a:off x="1708469" y="4002142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3AAC6DE-3A16-4EF0-A3F0-05189C2D1F6C}"/>
              </a:ext>
            </a:extLst>
          </p:cNvPr>
          <p:cNvSpPr txBox="1"/>
          <p:nvPr/>
        </p:nvSpPr>
        <p:spPr>
          <a:xfrm>
            <a:off x="1708468" y="3241320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254">
            <a:extLst>
              <a:ext uri="{FF2B5EF4-FFF2-40B4-BE49-F238E27FC236}">
                <a16:creationId xmlns:a16="http://schemas.microsoft.com/office/drawing/2014/main" id="{5A4332D1-E246-454C-A36C-13C5D2860424}"/>
              </a:ext>
            </a:extLst>
          </p:cNvPr>
          <p:cNvGrpSpPr/>
          <p:nvPr/>
        </p:nvGrpSpPr>
        <p:grpSpPr>
          <a:xfrm rot="13892022">
            <a:off x="7094531" y="4483001"/>
            <a:ext cx="871829" cy="1605844"/>
            <a:chOff x="6201020" y="320372"/>
            <a:chExt cx="871829" cy="1605844"/>
          </a:xfrm>
        </p:grpSpPr>
        <p:sp>
          <p:nvSpPr>
            <p:cNvPr id="256" name="Rectangle: Rounded Corners 255">
              <a:extLst>
                <a:ext uri="{FF2B5EF4-FFF2-40B4-BE49-F238E27FC236}">
                  <a16:creationId xmlns:a16="http://schemas.microsoft.com/office/drawing/2014/main" id="{B6D17216-317D-4224-B61F-CE36DEE084F9}"/>
                </a:ext>
              </a:extLst>
            </p:cNvPr>
            <p:cNvSpPr/>
            <p:nvPr/>
          </p:nvSpPr>
          <p:spPr>
            <a:xfrm rot="208556">
              <a:off x="6349938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: Rounded Corners 256">
              <a:extLst>
                <a:ext uri="{FF2B5EF4-FFF2-40B4-BE49-F238E27FC236}">
                  <a16:creationId xmlns:a16="http://schemas.microsoft.com/office/drawing/2014/main" id="{39896A6F-2E47-461B-834D-5D7B7C692DC1}"/>
                </a:ext>
              </a:extLst>
            </p:cNvPr>
            <p:cNvSpPr/>
            <p:nvPr/>
          </p:nvSpPr>
          <p:spPr>
            <a:xfrm rot="21391444" flipH="1">
              <a:off x="6844952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: Rounded Corners 257">
              <a:extLst>
                <a:ext uri="{FF2B5EF4-FFF2-40B4-BE49-F238E27FC236}">
                  <a16:creationId xmlns:a16="http://schemas.microsoft.com/office/drawing/2014/main" id="{C734F80B-5CAD-4AA6-B3AD-2EA64392DA38}"/>
                </a:ext>
              </a:extLst>
            </p:cNvPr>
            <p:cNvSpPr/>
            <p:nvPr/>
          </p:nvSpPr>
          <p:spPr>
            <a:xfrm>
              <a:off x="6331794" y="480117"/>
              <a:ext cx="610280" cy="22607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: Rounded Corners 258">
              <a:extLst>
                <a:ext uri="{FF2B5EF4-FFF2-40B4-BE49-F238E27FC236}">
                  <a16:creationId xmlns:a16="http://schemas.microsoft.com/office/drawing/2014/main" id="{14AC6847-E95E-4D0D-A688-262D9D264DF0}"/>
                </a:ext>
              </a:extLst>
            </p:cNvPr>
            <p:cNvSpPr/>
            <p:nvPr/>
          </p:nvSpPr>
          <p:spPr>
            <a:xfrm>
              <a:off x="6299101" y="735144"/>
              <a:ext cx="675667" cy="22607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id="{E04A38EE-AD49-4B34-82E4-7BB2B69A2559}"/>
                </a:ext>
              </a:extLst>
            </p:cNvPr>
            <p:cNvSpPr/>
            <p:nvPr/>
          </p:nvSpPr>
          <p:spPr>
            <a:xfrm>
              <a:off x="6266407" y="990171"/>
              <a:ext cx="741055" cy="22607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: Rounded Corners 260">
              <a:extLst>
                <a:ext uri="{FF2B5EF4-FFF2-40B4-BE49-F238E27FC236}">
                  <a16:creationId xmlns:a16="http://schemas.microsoft.com/office/drawing/2014/main" id="{5F71962E-59CA-4A62-BDA3-5CB5E028920A}"/>
                </a:ext>
              </a:extLst>
            </p:cNvPr>
            <p:cNvSpPr/>
            <p:nvPr/>
          </p:nvSpPr>
          <p:spPr>
            <a:xfrm>
              <a:off x="6234211" y="1245197"/>
              <a:ext cx="805448" cy="2260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: Rounded Corners 261">
              <a:extLst>
                <a:ext uri="{FF2B5EF4-FFF2-40B4-BE49-F238E27FC236}">
                  <a16:creationId xmlns:a16="http://schemas.microsoft.com/office/drawing/2014/main" id="{D4A37863-C9AD-4E42-876A-2472A6C0023C}"/>
                </a:ext>
              </a:extLst>
            </p:cNvPr>
            <p:cNvSpPr/>
            <p:nvPr/>
          </p:nvSpPr>
          <p:spPr>
            <a:xfrm>
              <a:off x="6201020" y="1500224"/>
              <a:ext cx="871829" cy="226077"/>
            </a:xfrm>
            <a:prstGeom prst="roundRect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: Rounded Corners 262">
              <a:extLst>
                <a:ext uri="{FF2B5EF4-FFF2-40B4-BE49-F238E27FC236}">
                  <a16:creationId xmlns:a16="http://schemas.microsoft.com/office/drawing/2014/main" id="{6243554A-0440-4DD6-88BA-196A6539C7D1}"/>
                </a:ext>
              </a:extLst>
            </p:cNvPr>
            <p:cNvSpPr/>
            <p:nvPr/>
          </p:nvSpPr>
          <p:spPr>
            <a:xfrm rot="11896680">
              <a:off x="6667655" y="77438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F4CC1F71-1503-4555-A58E-1C87E40543C4}"/>
                </a:ext>
              </a:extLst>
            </p:cNvPr>
            <p:cNvSpPr/>
            <p:nvPr/>
          </p:nvSpPr>
          <p:spPr>
            <a:xfrm rot="11896680">
              <a:off x="6776537" y="68385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: Rounded Corners 264">
              <a:extLst>
                <a:ext uri="{FF2B5EF4-FFF2-40B4-BE49-F238E27FC236}">
                  <a16:creationId xmlns:a16="http://schemas.microsoft.com/office/drawing/2014/main" id="{452997E4-4213-452E-9D48-85290B0E4281}"/>
                </a:ext>
              </a:extLst>
            </p:cNvPr>
            <p:cNvSpPr/>
            <p:nvPr/>
          </p:nvSpPr>
          <p:spPr>
            <a:xfrm rot="9578001">
              <a:off x="6599445" y="79501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72023E94-D2AA-4061-81F1-BD3DD4E12741}"/>
                </a:ext>
              </a:extLst>
            </p:cNvPr>
            <p:cNvSpPr/>
            <p:nvPr/>
          </p:nvSpPr>
          <p:spPr>
            <a:xfrm rot="9578001">
              <a:off x="6322130" y="71152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740D4EF8-083D-4EE1-82D3-C6A4D3C4E7E2}"/>
              </a:ext>
            </a:extLst>
          </p:cNvPr>
          <p:cNvGrpSpPr/>
          <p:nvPr/>
        </p:nvGrpSpPr>
        <p:grpSpPr>
          <a:xfrm rot="20208792">
            <a:off x="4168293" y="1119305"/>
            <a:ext cx="767457" cy="1203637"/>
            <a:chOff x="3443794" y="982314"/>
            <a:chExt cx="552086" cy="865861"/>
          </a:xfrm>
        </p:grpSpPr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F0ACBBEF-0B19-4545-B0DF-B39F90C40BD1}"/>
                </a:ext>
              </a:extLst>
            </p:cNvPr>
            <p:cNvSpPr/>
            <p:nvPr/>
          </p:nvSpPr>
          <p:spPr>
            <a:xfrm>
              <a:off x="3443794" y="982314"/>
              <a:ext cx="552086" cy="865861"/>
            </a:xfrm>
            <a:custGeom>
              <a:avLst/>
              <a:gdLst>
                <a:gd name="connsiteX0" fmla="*/ 1317784 w 1323975"/>
                <a:gd name="connsiteY0" fmla="*/ 1857851 h 2076450"/>
                <a:gd name="connsiteX1" fmla="*/ 1104424 w 1323975"/>
                <a:gd name="connsiteY1" fmla="*/ 2073116 h 2076450"/>
                <a:gd name="connsiteX2" fmla="*/ 228124 w 1323975"/>
                <a:gd name="connsiteY2" fmla="*/ 2075974 h 2076450"/>
                <a:gd name="connsiteX3" fmla="*/ 12859 w 1323975"/>
                <a:gd name="connsiteY3" fmla="*/ 1862614 h 2076450"/>
                <a:gd name="connsiteX4" fmla="*/ 7144 w 1323975"/>
                <a:gd name="connsiteY4" fmla="*/ 225266 h 2076450"/>
                <a:gd name="connsiteX5" fmla="*/ 220504 w 1323975"/>
                <a:gd name="connsiteY5" fmla="*/ 10001 h 2076450"/>
                <a:gd name="connsiteX6" fmla="*/ 1096804 w 1323975"/>
                <a:gd name="connsiteY6" fmla="*/ 7144 h 2076450"/>
                <a:gd name="connsiteX7" fmla="*/ 1312069 w 1323975"/>
                <a:gd name="connsiteY7" fmla="*/ 220504 h 2076450"/>
                <a:gd name="connsiteX8" fmla="*/ 1317784 w 1323975"/>
                <a:gd name="connsiteY8" fmla="*/ 1857851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2076450">
                  <a:moveTo>
                    <a:pt x="1317784" y="1857851"/>
                  </a:moveTo>
                  <a:cubicBezTo>
                    <a:pt x="1317784" y="1975961"/>
                    <a:pt x="1221581" y="2073116"/>
                    <a:pt x="1104424" y="2073116"/>
                  </a:cubicBezTo>
                  <a:lnTo>
                    <a:pt x="228124" y="2075974"/>
                  </a:lnTo>
                  <a:cubicBezTo>
                    <a:pt x="110014" y="2075974"/>
                    <a:pt x="12859" y="1979771"/>
                    <a:pt x="12859" y="1862614"/>
                  </a:cubicBezTo>
                  <a:lnTo>
                    <a:pt x="7144" y="225266"/>
                  </a:lnTo>
                  <a:cubicBezTo>
                    <a:pt x="7144" y="107156"/>
                    <a:pt x="103346" y="10954"/>
                    <a:pt x="220504" y="10001"/>
                  </a:cubicBezTo>
                  <a:lnTo>
                    <a:pt x="1096804" y="7144"/>
                  </a:lnTo>
                  <a:cubicBezTo>
                    <a:pt x="1214914" y="7144"/>
                    <a:pt x="1312069" y="103346"/>
                    <a:pt x="1312069" y="220504"/>
                  </a:cubicBezTo>
                  <a:lnTo>
                    <a:pt x="1317784" y="18578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26D0820D-F1E4-4817-B570-C71F7F8AA415}"/>
                </a:ext>
              </a:extLst>
            </p:cNvPr>
            <p:cNvSpPr/>
            <p:nvPr/>
          </p:nvSpPr>
          <p:spPr>
            <a:xfrm>
              <a:off x="3509725" y="1045862"/>
              <a:ext cx="417043" cy="417043"/>
            </a:xfrm>
            <a:custGeom>
              <a:avLst/>
              <a:gdLst>
                <a:gd name="connsiteX0" fmla="*/ 504352 w 1000125"/>
                <a:gd name="connsiteY0" fmla="*/ 998699 h 1000125"/>
                <a:gd name="connsiteX1" fmla="*/ 7147 w 1000125"/>
                <a:gd name="connsiteY1" fmla="*/ 504352 h 1000125"/>
                <a:gd name="connsiteX2" fmla="*/ 501494 w 1000125"/>
                <a:gd name="connsiteY2" fmla="*/ 7147 h 1000125"/>
                <a:gd name="connsiteX3" fmla="*/ 998699 w 1000125"/>
                <a:gd name="connsiteY3" fmla="*/ 501494 h 1000125"/>
                <a:gd name="connsiteX4" fmla="*/ 504352 w 1000125"/>
                <a:gd name="connsiteY4" fmla="*/ 998699 h 1000125"/>
                <a:gd name="connsiteX5" fmla="*/ 501494 w 1000125"/>
                <a:gd name="connsiteY5" fmla="*/ 83347 h 1000125"/>
                <a:gd name="connsiteX6" fmla="*/ 83347 w 1000125"/>
                <a:gd name="connsiteY6" fmla="*/ 504352 h 1000125"/>
                <a:gd name="connsiteX7" fmla="*/ 504352 w 1000125"/>
                <a:gd name="connsiteY7" fmla="*/ 922499 h 1000125"/>
                <a:gd name="connsiteX8" fmla="*/ 922499 w 1000125"/>
                <a:gd name="connsiteY8" fmla="*/ 501494 h 1000125"/>
                <a:gd name="connsiteX9" fmla="*/ 501494 w 1000125"/>
                <a:gd name="connsiteY9" fmla="*/ 8334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125" h="1000125">
                  <a:moveTo>
                    <a:pt x="504352" y="998699"/>
                  </a:moveTo>
                  <a:cubicBezTo>
                    <a:pt x="230984" y="999652"/>
                    <a:pt x="8099" y="777719"/>
                    <a:pt x="7147" y="504352"/>
                  </a:cubicBezTo>
                  <a:cubicBezTo>
                    <a:pt x="6194" y="230984"/>
                    <a:pt x="228127" y="8099"/>
                    <a:pt x="501494" y="7147"/>
                  </a:cubicBezTo>
                  <a:cubicBezTo>
                    <a:pt x="774862" y="6194"/>
                    <a:pt x="997747" y="228127"/>
                    <a:pt x="998699" y="501494"/>
                  </a:cubicBezTo>
                  <a:cubicBezTo>
                    <a:pt x="999652" y="774862"/>
                    <a:pt x="777719" y="997747"/>
                    <a:pt x="504352" y="998699"/>
                  </a:cubicBezTo>
                  <a:close/>
                  <a:moveTo>
                    <a:pt x="501494" y="83347"/>
                  </a:moveTo>
                  <a:cubicBezTo>
                    <a:pt x="270037" y="84299"/>
                    <a:pt x="82394" y="272894"/>
                    <a:pt x="83347" y="504352"/>
                  </a:cubicBezTo>
                  <a:cubicBezTo>
                    <a:pt x="84299" y="735809"/>
                    <a:pt x="272894" y="923452"/>
                    <a:pt x="504352" y="922499"/>
                  </a:cubicBezTo>
                  <a:cubicBezTo>
                    <a:pt x="735809" y="921547"/>
                    <a:pt x="923452" y="732952"/>
                    <a:pt x="922499" y="501494"/>
                  </a:cubicBezTo>
                  <a:cubicBezTo>
                    <a:pt x="922499" y="270037"/>
                    <a:pt x="732952" y="82394"/>
                    <a:pt x="501494" y="833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09E67E4C-FE5A-44CD-BF09-10E2F15C7D22}"/>
                </a:ext>
              </a:extLst>
            </p:cNvPr>
            <p:cNvSpPr/>
            <p:nvPr/>
          </p:nvSpPr>
          <p:spPr>
            <a:xfrm>
              <a:off x="3529584" y="1065721"/>
              <a:ext cx="377325" cy="377325"/>
            </a:xfrm>
            <a:custGeom>
              <a:avLst/>
              <a:gdLst>
                <a:gd name="connsiteX0" fmla="*/ 900592 w 904875"/>
                <a:gd name="connsiteY0" fmla="*/ 451965 h 904875"/>
                <a:gd name="connsiteX1" fmla="*/ 455775 w 904875"/>
                <a:gd name="connsiteY1" fmla="*/ 900592 h 904875"/>
                <a:gd name="connsiteX2" fmla="*/ 7147 w 904875"/>
                <a:gd name="connsiteY2" fmla="*/ 455775 h 904875"/>
                <a:gd name="connsiteX3" fmla="*/ 451965 w 904875"/>
                <a:gd name="connsiteY3" fmla="*/ 7147 h 904875"/>
                <a:gd name="connsiteX4" fmla="*/ 900592 w 904875"/>
                <a:gd name="connsiteY4" fmla="*/ 45196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5" h="904875">
                  <a:moveTo>
                    <a:pt x="900592" y="451965"/>
                  </a:moveTo>
                  <a:cubicBezTo>
                    <a:pt x="901545" y="698662"/>
                    <a:pt x="702472" y="899640"/>
                    <a:pt x="455775" y="900592"/>
                  </a:cubicBezTo>
                  <a:cubicBezTo>
                    <a:pt x="209077" y="901545"/>
                    <a:pt x="8100" y="702472"/>
                    <a:pt x="7147" y="455775"/>
                  </a:cubicBezTo>
                  <a:cubicBezTo>
                    <a:pt x="6195" y="209077"/>
                    <a:pt x="205267" y="8100"/>
                    <a:pt x="451965" y="7147"/>
                  </a:cubicBezTo>
                  <a:cubicBezTo>
                    <a:pt x="698662" y="6195"/>
                    <a:pt x="899640" y="205267"/>
                    <a:pt x="900592" y="4519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046B0524-1284-4E52-A521-E619062B9691}"/>
                </a:ext>
              </a:extLst>
            </p:cNvPr>
            <p:cNvSpPr/>
            <p:nvPr/>
          </p:nvSpPr>
          <p:spPr>
            <a:xfrm>
              <a:off x="3573274" y="1492693"/>
              <a:ext cx="293916" cy="293916"/>
            </a:xfrm>
            <a:custGeom>
              <a:avLst/>
              <a:gdLst>
                <a:gd name="connsiteX0" fmla="*/ 354811 w 704850"/>
                <a:gd name="connsiteY0" fmla="*/ 700568 h 704850"/>
                <a:gd name="connsiteX1" fmla="*/ 7148 w 704850"/>
                <a:gd name="connsiteY1" fmla="*/ 354811 h 704850"/>
                <a:gd name="connsiteX2" fmla="*/ 352906 w 704850"/>
                <a:gd name="connsiteY2" fmla="*/ 7148 h 704850"/>
                <a:gd name="connsiteX3" fmla="*/ 700568 w 704850"/>
                <a:gd name="connsiteY3" fmla="*/ 352906 h 704850"/>
                <a:gd name="connsiteX4" fmla="*/ 354811 w 704850"/>
                <a:gd name="connsiteY4" fmla="*/ 700568 h 704850"/>
                <a:gd name="connsiteX5" fmla="*/ 352906 w 704850"/>
                <a:gd name="connsiteY5" fmla="*/ 71918 h 704850"/>
                <a:gd name="connsiteX6" fmla="*/ 71918 w 704850"/>
                <a:gd name="connsiteY6" fmla="*/ 354811 h 704850"/>
                <a:gd name="connsiteX7" fmla="*/ 354811 w 704850"/>
                <a:gd name="connsiteY7" fmla="*/ 635798 h 704850"/>
                <a:gd name="connsiteX8" fmla="*/ 635798 w 704850"/>
                <a:gd name="connsiteY8" fmla="*/ 352906 h 704850"/>
                <a:gd name="connsiteX9" fmla="*/ 352906 w 704850"/>
                <a:gd name="connsiteY9" fmla="*/ 719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704850">
                  <a:moveTo>
                    <a:pt x="354811" y="700568"/>
                  </a:moveTo>
                  <a:cubicBezTo>
                    <a:pt x="163358" y="701521"/>
                    <a:pt x="7148" y="546263"/>
                    <a:pt x="7148" y="354811"/>
                  </a:cubicBezTo>
                  <a:cubicBezTo>
                    <a:pt x="6196" y="163358"/>
                    <a:pt x="161453" y="7148"/>
                    <a:pt x="352906" y="7148"/>
                  </a:cubicBezTo>
                  <a:cubicBezTo>
                    <a:pt x="544358" y="6196"/>
                    <a:pt x="699616" y="161453"/>
                    <a:pt x="700568" y="352906"/>
                  </a:cubicBezTo>
                  <a:cubicBezTo>
                    <a:pt x="701521" y="543406"/>
                    <a:pt x="546263" y="699616"/>
                    <a:pt x="354811" y="700568"/>
                  </a:cubicBezTo>
                  <a:close/>
                  <a:moveTo>
                    <a:pt x="352906" y="71918"/>
                  </a:moveTo>
                  <a:cubicBezTo>
                    <a:pt x="197648" y="72871"/>
                    <a:pt x="70966" y="199553"/>
                    <a:pt x="71918" y="354811"/>
                  </a:cubicBezTo>
                  <a:cubicBezTo>
                    <a:pt x="72871" y="510068"/>
                    <a:pt x="199553" y="636751"/>
                    <a:pt x="354811" y="635798"/>
                  </a:cubicBezTo>
                  <a:cubicBezTo>
                    <a:pt x="510068" y="634846"/>
                    <a:pt x="636751" y="508163"/>
                    <a:pt x="635798" y="352906"/>
                  </a:cubicBezTo>
                  <a:cubicBezTo>
                    <a:pt x="635798" y="196696"/>
                    <a:pt x="508163" y="70966"/>
                    <a:pt x="352906" y="719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FE44E540-CA4F-4E95-9E75-EA1A2EA63BB6}"/>
                </a:ext>
              </a:extLst>
            </p:cNvPr>
            <p:cNvSpPr/>
            <p:nvPr/>
          </p:nvSpPr>
          <p:spPr>
            <a:xfrm>
              <a:off x="3593133" y="1512552"/>
              <a:ext cx="254198" cy="254198"/>
            </a:xfrm>
            <a:custGeom>
              <a:avLst/>
              <a:gdLst>
                <a:gd name="connsiteX0" fmla="*/ 607224 w 609600"/>
                <a:gd name="connsiteY0" fmla="*/ 306234 h 609600"/>
                <a:gd name="connsiteX1" fmla="*/ 308139 w 609600"/>
                <a:gd name="connsiteY1" fmla="*/ 607224 h 609600"/>
                <a:gd name="connsiteX2" fmla="*/ 7149 w 609600"/>
                <a:gd name="connsiteY2" fmla="*/ 308139 h 609600"/>
                <a:gd name="connsiteX3" fmla="*/ 306234 w 609600"/>
                <a:gd name="connsiteY3" fmla="*/ 7149 h 609600"/>
                <a:gd name="connsiteX4" fmla="*/ 607224 w 609600"/>
                <a:gd name="connsiteY4" fmla="*/ 30623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609600">
                  <a:moveTo>
                    <a:pt x="607224" y="306234"/>
                  </a:moveTo>
                  <a:cubicBezTo>
                    <a:pt x="608176" y="471969"/>
                    <a:pt x="473874" y="607224"/>
                    <a:pt x="308139" y="607224"/>
                  </a:cubicBezTo>
                  <a:cubicBezTo>
                    <a:pt x="142404" y="608176"/>
                    <a:pt x="7149" y="473874"/>
                    <a:pt x="7149" y="308139"/>
                  </a:cubicBezTo>
                  <a:cubicBezTo>
                    <a:pt x="6196" y="142404"/>
                    <a:pt x="140499" y="7149"/>
                    <a:pt x="306234" y="7149"/>
                  </a:cubicBezTo>
                  <a:cubicBezTo>
                    <a:pt x="471969" y="6196"/>
                    <a:pt x="606271" y="140499"/>
                    <a:pt x="607224" y="3062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E7691CBC-4FCE-406E-A000-FE513914E4AB}"/>
                </a:ext>
              </a:extLst>
            </p:cNvPr>
            <p:cNvSpPr/>
            <p:nvPr/>
          </p:nvSpPr>
          <p:spPr>
            <a:xfrm>
              <a:off x="3495031" y="103593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85ED75D7-E83D-4794-B409-E44352DCB9F8}"/>
                </a:ext>
              </a:extLst>
            </p:cNvPr>
            <p:cNvSpPr/>
            <p:nvPr/>
          </p:nvSpPr>
          <p:spPr>
            <a:xfrm>
              <a:off x="3902939" y="103871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0966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AA0E5D57-3E8B-4780-8DE9-77F9EE1E5D9D}"/>
                </a:ext>
              </a:extLst>
            </p:cNvPr>
            <p:cNvSpPr/>
            <p:nvPr/>
          </p:nvSpPr>
          <p:spPr>
            <a:xfrm>
              <a:off x="3492250" y="176675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3B1054F0-CDDD-4F31-AC9E-2DA061DCC1B1}"/>
                </a:ext>
              </a:extLst>
            </p:cNvPr>
            <p:cNvSpPr/>
            <p:nvPr/>
          </p:nvSpPr>
          <p:spPr>
            <a:xfrm>
              <a:off x="3900159" y="176953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1798DB12-14DE-4BCE-965B-9A6225F109AA}"/>
                </a:ext>
              </a:extLst>
            </p:cNvPr>
            <p:cNvSpPr/>
            <p:nvPr/>
          </p:nvSpPr>
          <p:spPr>
            <a:xfrm>
              <a:off x="3591147" y="1127284"/>
              <a:ext cx="254198" cy="254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F7DDA9AE-5EE9-4C32-8A68-9B92195C2A63}"/>
                </a:ext>
              </a:extLst>
            </p:cNvPr>
            <p:cNvSpPr/>
            <p:nvPr/>
          </p:nvSpPr>
          <p:spPr>
            <a:xfrm>
              <a:off x="3627339" y="1163476"/>
              <a:ext cx="181815" cy="181815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F369DB53-6618-4526-8640-44F6D3B9EB0A}"/>
                </a:ext>
              </a:extLst>
            </p:cNvPr>
            <p:cNvSpPr/>
            <p:nvPr/>
          </p:nvSpPr>
          <p:spPr>
            <a:xfrm>
              <a:off x="3684486" y="1220623"/>
              <a:ext cx="67521" cy="67521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30C3545A-A65C-4F9D-999E-02EC75B13510}"/>
                </a:ext>
              </a:extLst>
            </p:cNvPr>
            <p:cNvSpPr/>
            <p:nvPr/>
          </p:nvSpPr>
          <p:spPr>
            <a:xfrm>
              <a:off x="3647799" y="1567218"/>
              <a:ext cx="144867" cy="144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id="{FA229E86-6067-4E73-AF72-1326F13CBE17}"/>
                </a:ext>
              </a:extLst>
            </p:cNvPr>
            <p:cNvSpPr/>
            <p:nvPr/>
          </p:nvSpPr>
          <p:spPr>
            <a:xfrm>
              <a:off x="3674512" y="1593931"/>
              <a:ext cx="91440" cy="91440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F92F86C4-8127-481E-A0EF-646EDC7A291D}"/>
                </a:ext>
              </a:extLst>
            </p:cNvPr>
            <p:cNvSpPr/>
            <p:nvPr/>
          </p:nvSpPr>
          <p:spPr>
            <a:xfrm>
              <a:off x="3700992" y="1620411"/>
              <a:ext cx="38480" cy="38480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BCE3209B-6162-46C6-9DC9-A1C37541926F}"/>
              </a:ext>
            </a:extLst>
          </p:cNvPr>
          <p:cNvGrpSpPr/>
          <p:nvPr/>
        </p:nvGrpSpPr>
        <p:grpSpPr>
          <a:xfrm rot="13885376">
            <a:off x="1898864" y="4377460"/>
            <a:ext cx="1068467" cy="1002898"/>
            <a:chOff x="10180901" y="4095157"/>
            <a:chExt cx="1068467" cy="100289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A8B5EA38-0C0C-492A-A603-942A2C79F86E}"/>
                </a:ext>
              </a:extLst>
            </p:cNvPr>
            <p:cNvGrpSpPr/>
            <p:nvPr/>
          </p:nvGrpSpPr>
          <p:grpSpPr>
            <a:xfrm>
              <a:off x="10180901" y="4095157"/>
              <a:ext cx="733737" cy="1002898"/>
              <a:chOff x="3584790" y="29"/>
              <a:chExt cx="5019431" cy="6860738"/>
            </a:xfrm>
          </p:grpSpPr>
          <p:sp>
            <p:nvSpPr>
              <p:cNvPr id="364" name="Graphic 5">
                <a:extLst>
                  <a:ext uri="{FF2B5EF4-FFF2-40B4-BE49-F238E27FC236}">
                    <a16:creationId xmlns:a16="http://schemas.microsoft.com/office/drawing/2014/main" id="{DB14C4E7-4472-4119-A4C8-757085EB55A5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Graphic 5">
                <a:extLst>
                  <a:ext uri="{FF2B5EF4-FFF2-40B4-BE49-F238E27FC236}">
                    <a16:creationId xmlns:a16="http://schemas.microsoft.com/office/drawing/2014/main" id="{2383B3BD-7357-41FF-ACCC-57BA1027528D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Graphic 5">
                <a:extLst>
                  <a:ext uri="{FF2B5EF4-FFF2-40B4-BE49-F238E27FC236}">
                    <a16:creationId xmlns:a16="http://schemas.microsoft.com/office/drawing/2014/main" id="{4B45E31D-5AB7-477F-8FAC-D6D0ACE4529A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Graphic 5">
                <a:extLst>
                  <a:ext uri="{FF2B5EF4-FFF2-40B4-BE49-F238E27FC236}">
                    <a16:creationId xmlns:a16="http://schemas.microsoft.com/office/drawing/2014/main" id="{FA6A7081-56C3-47DC-9544-7AD2F26DFCE0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126C9F06-AA86-446A-B316-490D440AF304}"/>
                </a:ext>
              </a:extLst>
            </p:cNvPr>
            <p:cNvGrpSpPr/>
            <p:nvPr/>
          </p:nvGrpSpPr>
          <p:grpSpPr>
            <a:xfrm flipH="1">
              <a:off x="10515631" y="4095157"/>
              <a:ext cx="733737" cy="1002898"/>
              <a:chOff x="3584790" y="29"/>
              <a:chExt cx="5019431" cy="6860738"/>
            </a:xfrm>
          </p:grpSpPr>
          <p:sp>
            <p:nvSpPr>
              <p:cNvPr id="360" name="Graphic 5">
                <a:extLst>
                  <a:ext uri="{FF2B5EF4-FFF2-40B4-BE49-F238E27FC236}">
                    <a16:creationId xmlns:a16="http://schemas.microsoft.com/office/drawing/2014/main" id="{FA2E6868-AF35-4054-A940-C6564D31C966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Graphic 5">
                <a:extLst>
                  <a:ext uri="{FF2B5EF4-FFF2-40B4-BE49-F238E27FC236}">
                    <a16:creationId xmlns:a16="http://schemas.microsoft.com/office/drawing/2014/main" id="{5306C234-F276-4427-BB61-548A43ADD0C8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Graphic 5">
                <a:extLst>
                  <a:ext uri="{FF2B5EF4-FFF2-40B4-BE49-F238E27FC236}">
                    <a16:creationId xmlns:a16="http://schemas.microsoft.com/office/drawing/2014/main" id="{FB33EB23-89F5-4667-9C40-3819CBA70A8B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Graphic 5">
                <a:extLst>
                  <a:ext uri="{FF2B5EF4-FFF2-40B4-BE49-F238E27FC236}">
                    <a16:creationId xmlns:a16="http://schemas.microsoft.com/office/drawing/2014/main" id="{885A4C90-4FE5-4379-8C16-2843C6C91478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68" name="Rectangle 367">
            <a:extLst>
              <a:ext uri="{FF2B5EF4-FFF2-40B4-BE49-F238E27FC236}">
                <a16:creationId xmlns:a16="http://schemas.microsoft.com/office/drawing/2014/main" id="{0F361CEB-5F58-4427-93DA-B19655A9BC70}"/>
              </a:ext>
            </a:extLst>
          </p:cNvPr>
          <p:cNvSpPr/>
          <p:nvPr/>
        </p:nvSpPr>
        <p:spPr>
          <a:xfrm>
            <a:off x="2844155" y="2128384"/>
            <a:ext cx="6503691" cy="26012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035EA846-42BE-4685-BAE5-9D75E4A930BE}"/>
              </a:ext>
            </a:extLst>
          </p:cNvPr>
          <p:cNvGrpSpPr/>
          <p:nvPr/>
        </p:nvGrpSpPr>
        <p:grpSpPr>
          <a:xfrm rot="1628714">
            <a:off x="1093985" y="3422019"/>
            <a:ext cx="825158" cy="1194513"/>
            <a:chOff x="5293990" y="1900827"/>
            <a:chExt cx="825158" cy="1194513"/>
          </a:xfrm>
        </p:grpSpPr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72400452-4BB7-485E-85DB-F5CF2887CFD0}"/>
                </a:ext>
              </a:extLst>
            </p:cNvPr>
            <p:cNvSpPr/>
            <p:nvPr/>
          </p:nvSpPr>
          <p:spPr>
            <a:xfrm>
              <a:off x="5293990" y="1900827"/>
              <a:ext cx="825158" cy="1194513"/>
            </a:xfrm>
            <a:custGeom>
              <a:avLst/>
              <a:gdLst>
                <a:gd name="connsiteX0" fmla="*/ 9525 w 2703851"/>
                <a:gd name="connsiteY0" fmla="*/ 3460433 h 3914141"/>
                <a:gd name="connsiteX1" fmla="*/ 785812 w 2703851"/>
                <a:gd name="connsiteY1" fmla="*/ 3909060 h 3914141"/>
                <a:gd name="connsiteX2" fmla="*/ 9525 w 2703851"/>
                <a:gd name="connsiteY2" fmla="*/ 3460433 h 3914141"/>
                <a:gd name="connsiteX3" fmla="*/ 35242 w 2703851"/>
                <a:gd name="connsiteY3" fmla="*/ 3149918 h 3914141"/>
                <a:gd name="connsiteX4" fmla="*/ 1148715 w 2703851"/>
                <a:gd name="connsiteY4" fmla="*/ 3792855 h 3914141"/>
                <a:gd name="connsiteX5" fmla="*/ 998220 w 2703851"/>
                <a:gd name="connsiteY5" fmla="*/ 3861435 h 3914141"/>
                <a:gd name="connsiteX6" fmla="*/ 0 w 2703851"/>
                <a:gd name="connsiteY6" fmla="*/ 3285173 h 3914141"/>
                <a:gd name="connsiteX7" fmla="*/ 35242 w 2703851"/>
                <a:gd name="connsiteY7" fmla="*/ 3149918 h 3914141"/>
                <a:gd name="connsiteX8" fmla="*/ 200025 w 2703851"/>
                <a:gd name="connsiteY8" fmla="*/ 2911793 h 3914141"/>
                <a:gd name="connsiteX9" fmla="*/ 1379220 w 2703851"/>
                <a:gd name="connsiteY9" fmla="*/ 3592830 h 3914141"/>
                <a:gd name="connsiteX10" fmla="*/ 1280160 w 2703851"/>
                <a:gd name="connsiteY10" fmla="*/ 3698558 h 3914141"/>
                <a:gd name="connsiteX11" fmla="*/ 105728 w 2703851"/>
                <a:gd name="connsiteY11" fmla="*/ 3020378 h 3914141"/>
                <a:gd name="connsiteX12" fmla="*/ 200025 w 2703851"/>
                <a:gd name="connsiteY12" fmla="*/ 2911793 h 3914141"/>
                <a:gd name="connsiteX13" fmla="*/ 471488 w 2703851"/>
                <a:gd name="connsiteY13" fmla="*/ 2743200 h 3914141"/>
                <a:gd name="connsiteX14" fmla="*/ 1494473 w 2703851"/>
                <a:gd name="connsiteY14" fmla="*/ 3332797 h 3914141"/>
                <a:gd name="connsiteX15" fmla="*/ 1454468 w 2703851"/>
                <a:gd name="connsiteY15" fmla="*/ 3465195 h 3914141"/>
                <a:gd name="connsiteX16" fmla="*/ 326708 w 2703851"/>
                <a:gd name="connsiteY16" fmla="*/ 2814637 h 3914141"/>
                <a:gd name="connsiteX17" fmla="*/ 471488 w 2703851"/>
                <a:gd name="connsiteY17" fmla="*/ 2743200 h 3914141"/>
                <a:gd name="connsiteX18" fmla="*/ 820519 w 2703851"/>
                <a:gd name="connsiteY18" fmla="*/ 2680623 h 3914141"/>
                <a:gd name="connsiteX19" fmla="*/ 1493520 w 2703851"/>
                <a:gd name="connsiteY19" fmla="*/ 3154680 h 3914141"/>
                <a:gd name="connsiteX20" fmla="*/ 1495425 w 2703851"/>
                <a:gd name="connsiteY20" fmla="*/ 3164205 h 3914141"/>
                <a:gd name="connsiteX21" fmla="*/ 674370 w 2703851"/>
                <a:gd name="connsiteY21" fmla="*/ 2690813 h 3914141"/>
                <a:gd name="connsiteX22" fmla="*/ 820519 w 2703851"/>
                <a:gd name="connsiteY22" fmla="*/ 2680623 h 3914141"/>
                <a:gd name="connsiteX23" fmla="*/ 1444943 w 2703851"/>
                <a:gd name="connsiteY23" fmla="*/ 0 h 3914141"/>
                <a:gd name="connsiteX24" fmla="*/ 1608773 w 2703851"/>
                <a:gd name="connsiteY24" fmla="*/ 211455 h 3914141"/>
                <a:gd name="connsiteX25" fmla="*/ 1608733 w 2703851"/>
                <a:gd name="connsiteY25" fmla="*/ 212483 h 3914141"/>
                <a:gd name="connsiteX26" fmla="*/ 1669256 w 2703851"/>
                <a:gd name="connsiteY26" fmla="*/ 283964 h 3914141"/>
                <a:gd name="connsiteX27" fmla="*/ 2286952 w 2703851"/>
                <a:gd name="connsiteY27" fmla="*/ 841057 h 3914141"/>
                <a:gd name="connsiteX28" fmla="*/ 2697480 w 2703851"/>
                <a:gd name="connsiteY28" fmla="*/ 1579245 h 3914141"/>
                <a:gd name="connsiteX29" fmla="*/ 1983105 w 2703851"/>
                <a:gd name="connsiteY29" fmla="*/ 2023110 h 3914141"/>
                <a:gd name="connsiteX30" fmla="*/ 2404110 w 2703851"/>
                <a:gd name="connsiteY30" fmla="*/ 1567815 h 3914141"/>
                <a:gd name="connsiteX31" fmla="*/ 1903095 w 2703851"/>
                <a:gd name="connsiteY31" fmla="*/ 674370 h 3914141"/>
                <a:gd name="connsiteX32" fmla="*/ 1630069 w 2703851"/>
                <a:gd name="connsiteY32" fmla="*/ 345106 h 3914141"/>
                <a:gd name="connsiteX33" fmla="*/ 1605031 w 2703851"/>
                <a:gd name="connsiteY33" fmla="*/ 307221 h 3914141"/>
                <a:gd name="connsiteX34" fmla="*/ 1496378 w 2703851"/>
                <a:gd name="connsiteY34" fmla="*/ 3088005 h 391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03851" h="3914141">
                  <a:moveTo>
                    <a:pt x="9525" y="3460433"/>
                  </a:moveTo>
                  <a:lnTo>
                    <a:pt x="785812" y="3909060"/>
                  </a:lnTo>
                  <a:cubicBezTo>
                    <a:pt x="414337" y="3948113"/>
                    <a:pt x="80010" y="3758565"/>
                    <a:pt x="9525" y="3460433"/>
                  </a:cubicBezTo>
                  <a:close/>
                  <a:moveTo>
                    <a:pt x="35242" y="3149918"/>
                  </a:moveTo>
                  <a:lnTo>
                    <a:pt x="1148715" y="3792855"/>
                  </a:lnTo>
                  <a:cubicBezTo>
                    <a:pt x="1102042" y="3819525"/>
                    <a:pt x="1051560" y="3842385"/>
                    <a:pt x="998220" y="3861435"/>
                  </a:cubicBezTo>
                  <a:lnTo>
                    <a:pt x="0" y="3285173"/>
                  </a:lnTo>
                  <a:cubicBezTo>
                    <a:pt x="5715" y="3239453"/>
                    <a:pt x="18097" y="3193733"/>
                    <a:pt x="35242" y="3149918"/>
                  </a:cubicBezTo>
                  <a:close/>
                  <a:moveTo>
                    <a:pt x="200025" y="2911793"/>
                  </a:moveTo>
                  <a:lnTo>
                    <a:pt x="1379220" y="3592830"/>
                  </a:lnTo>
                  <a:cubicBezTo>
                    <a:pt x="1350645" y="3630930"/>
                    <a:pt x="1317308" y="3666173"/>
                    <a:pt x="1280160" y="3698558"/>
                  </a:cubicBezTo>
                  <a:lnTo>
                    <a:pt x="105728" y="3020378"/>
                  </a:lnTo>
                  <a:cubicBezTo>
                    <a:pt x="132398" y="2981325"/>
                    <a:pt x="163830" y="2945130"/>
                    <a:pt x="200025" y="2911793"/>
                  </a:cubicBezTo>
                  <a:close/>
                  <a:moveTo>
                    <a:pt x="471488" y="2743200"/>
                  </a:moveTo>
                  <a:lnTo>
                    <a:pt x="1494473" y="3332797"/>
                  </a:lnTo>
                  <a:cubicBezTo>
                    <a:pt x="1486853" y="3378517"/>
                    <a:pt x="1473518" y="3422332"/>
                    <a:pt x="1454468" y="3465195"/>
                  </a:cubicBezTo>
                  <a:lnTo>
                    <a:pt x="326708" y="2814637"/>
                  </a:lnTo>
                  <a:cubicBezTo>
                    <a:pt x="371475" y="2787015"/>
                    <a:pt x="420053" y="2763202"/>
                    <a:pt x="471488" y="2743200"/>
                  </a:cubicBezTo>
                  <a:close/>
                  <a:moveTo>
                    <a:pt x="820519" y="2680623"/>
                  </a:moveTo>
                  <a:cubicBezTo>
                    <a:pt x="1155457" y="2684100"/>
                    <a:pt x="1439346" y="2873812"/>
                    <a:pt x="1493520" y="3154680"/>
                  </a:cubicBezTo>
                  <a:cubicBezTo>
                    <a:pt x="1494472" y="3157538"/>
                    <a:pt x="1494472" y="3161347"/>
                    <a:pt x="1495425" y="3164205"/>
                  </a:cubicBezTo>
                  <a:lnTo>
                    <a:pt x="674370" y="2690813"/>
                  </a:lnTo>
                  <a:cubicBezTo>
                    <a:pt x="723781" y="2683431"/>
                    <a:pt x="772671" y="2680127"/>
                    <a:pt x="820519" y="2680623"/>
                  </a:cubicBezTo>
                  <a:close/>
                  <a:moveTo>
                    <a:pt x="1444943" y="0"/>
                  </a:moveTo>
                  <a:lnTo>
                    <a:pt x="1608773" y="211455"/>
                  </a:lnTo>
                  <a:lnTo>
                    <a:pt x="1608733" y="212483"/>
                  </a:lnTo>
                  <a:lnTo>
                    <a:pt x="1669256" y="283964"/>
                  </a:lnTo>
                  <a:cubicBezTo>
                    <a:pt x="1813798" y="447913"/>
                    <a:pt x="2024062" y="657701"/>
                    <a:pt x="2286952" y="841057"/>
                  </a:cubicBezTo>
                  <a:cubicBezTo>
                    <a:pt x="2787967" y="1190625"/>
                    <a:pt x="2697480" y="1579245"/>
                    <a:pt x="2697480" y="1579245"/>
                  </a:cubicBezTo>
                  <a:cubicBezTo>
                    <a:pt x="2697480" y="1579245"/>
                    <a:pt x="2640330" y="1983105"/>
                    <a:pt x="1983105" y="2023110"/>
                  </a:cubicBezTo>
                  <a:cubicBezTo>
                    <a:pt x="1983105" y="2023110"/>
                    <a:pt x="2359342" y="1830705"/>
                    <a:pt x="2404110" y="1567815"/>
                  </a:cubicBezTo>
                  <a:cubicBezTo>
                    <a:pt x="2448877" y="1304925"/>
                    <a:pt x="2045970" y="814387"/>
                    <a:pt x="1903095" y="674370"/>
                  </a:cubicBezTo>
                  <a:cubicBezTo>
                    <a:pt x="1902499" y="674965"/>
                    <a:pt x="1759401" y="527848"/>
                    <a:pt x="1630069" y="345106"/>
                  </a:cubicBezTo>
                  <a:lnTo>
                    <a:pt x="1605031" y="307221"/>
                  </a:lnTo>
                  <a:lnTo>
                    <a:pt x="1496378" y="3088005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A2029E77-73D3-47D5-BFC7-8532E1F5F9B5}"/>
                </a:ext>
              </a:extLst>
            </p:cNvPr>
            <p:cNvSpPr/>
            <p:nvPr/>
          </p:nvSpPr>
          <p:spPr>
            <a:xfrm>
              <a:off x="5294717" y="2718808"/>
              <a:ext cx="455645" cy="372655"/>
            </a:xfrm>
            <a:custGeom>
              <a:avLst/>
              <a:gdLst>
                <a:gd name="connsiteX0" fmla="*/ 0 w 1493044"/>
                <a:gd name="connsiteY0" fmla="*/ 597217 h 1221104"/>
                <a:gd name="connsiteX1" fmla="*/ 384810 w 1493044"/>
                <a:gd name="connsiteY1" fmla="*/ 818197 h 1221104"/>
                <a:gd name="connsiteX2" fmla="*/ 786765 w 1493044"/>
                <a:gd name="connsiteY2" fmla="*/ 1221104 h 1221104"/>
                <a:gd name="connsiteX3" fmla="*/ 432435 w 1493044"/>
                <a:gd name="connsiteY3" fmla="*/ 1018222 h 1221104"/>
                <a:gd name="connsiteX4" fmla="*/ 103347 w 1493044"/>
                <a:gd name="connsiteY4" fmla="*/ 330517 h 1221104"/>
                <a:gd name="connsiteX5" fmla="*/ 580549 w 1493044"/>
                <a:gd name="connsiteY5" fmla="*/ 605789 h 1221104"/>
                <a:gd name="connsiteX6" fmla="*/ 1146334 w 1493044"/>
                <a:gd name="connsiteY6" fmla="*/ 1102994 h 1221104"/>
                <a:gd name="connsiteX7" fmla="*/ 687756 w 1493044"/>
                <a:gd name="connsiteY7" fmla="*/ 842535 h 1221104"/>
                <a:gd name="connsiteX8" fmla="*/ 325279 w 1493044"/>
                <a:gd name="connsiteY8" fmla="*/ 125730 h 1221104"/>
                <a:gd name="connsiteX9" fmla="*/ 804386 w 1493044"/>
                <a:gd name="connsiteY9" fmla="*/ 400050 h 1221104"/>
                <a:gd name="connsiteX10" fmla="*/ 1376839 w 1493044"/>
                <a:gd name="connsiteY10" fmla="*/ 902970 h 1221104"/>
                <a:gd name="connsiteX11" fmla="*/ 944404 w 1493044"/>
                <a:gd name="connsiteY11" fmla="*/ 655320 h 1221104"/>
                <a:gd name="connsiteX12" fmla="*/ 671989 w 1493044"/>
                <a:gd name="connsiteY12" fmla="*/ 0 h 1221104"/>
                <a:gd name="connsiteX13" fmla="*/ 1040606 w 1493044"/>
                <a:gd name="connsiteY13" fmla="*/ 212407 h 1221104"/>
                <a:gd name="connsiteX14" fmla="*/ 1493044 w 1493044"/>
                <a:gd name="connsiteY14" fmla="*/ 643890 h 1221104"/>
                <a:gd name="connsiteX15" fmla="*/ 1161574 w 1493044"/>
                <a:gd name="connsiteY15" fmla="*/ 457200 h 122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044" h="1221104">
                  <a:moveTo>
                    <a:pt x="0" y="597217"/>
                  </a:moveTo>
                  <a:lnTo>
                    <a:pt x="384810" y="818197"/>
                  </a:lnTo>
                  <a:lnTo>
                    <a:pt x="786765" y="1221104"/>
                  </a:lnTo>
                  <a:lnTo>
                    <a:pt x="432435" y="1018222"/>
                  </a:lnTo>
                  <a:close/>
                  <a:moveTo>
                    <a:pt x="103347" y="330517"/>
                  </a:moveTo>
                  <a:lnTo>
                    <a:pt x="580549" y="605789"/>
                  </a:lnTo>
                  <a:lnTo>
                    <a:pt x="1146334" y="1102994"/>
                  </a:lnTo>
                  <a:lnTo>
                    <a:pt x="687756" y="842535"/>
                  </a:lnTo>
                  <a:close/>
                  <a:moveTo>
                    <a:pt x="325279" y="125730"/>
                  </a:moveTo>
                  <a:lnTo>
                    <a:pt x="804386" y="400050"/>
                  </a:lnTo>
                  <a:lnTo>
                    <a:pt x="1376839" y="902970"/>
                  </a:lnTo>
                  <a:lnTo>
                    <a:pt x="944404" y="655320"/>
                  </a:lnTo>
                  <a:close/>
                  <a:moveTo>
                    <a:pt x="671989" y="0"/>
                  </a:moveTo>
                  <a:lnTo>
                    <a:pt x="1040606" y="212407"/>
                  </a:lnTo>
                  <a:lnTo>
                    <a:pt x="1493044" y="643890"/>
                  </a:lnTo>
                  <a:lnTo>
                    <a:pt x="1161574" y="4572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72" name="Freeform: Shape 371">
            <a:extLst>
              <a:ext uri="{FF2B5EF4-FFF2-40B4-BE49-F238E27FC236}">
                <a16:creationId xmlns:a16="http://schemas.microsoft.com/office/drawing/2014/main" id="{1160B9ED-446D-4396-BF72-7ED061364E57}"/>
              </a:ext>
            </a:extLst>
          </p:cNvPr>
          <p:cNvSpPr/>
          <p:nvPr/>
        </p:nvSpPr>
        <p:spPr>
          <a:xfrm>
            <a:off x="5312675" y="1513003"/>
            <a:ext cx="487108" cy="785104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73" name="Freeform: Shape 372">
            <a:extLst>
              <a:ext uri="{FF2B5EF4-FFF2-40B4-BE49-F238E27FC236}">
                <a16:creationId xmlns:a16="http://schemas.microsoft.com/office/drawing/2014/main" id="{520AE971-832C-4138-AD78-307BC55178D0}"/>
              </a:ext>
            </a:extLst>
          </p:cNvPr>
          <p:cNvSpPr/>
          <p:nvPr/>
        </p:nvSpPr>
        <p:spPr>
          <a:xfrm rot="20504529">
            <a:off x="10018326" y="3817954"/>
            <a:ext cx="785745" cy="734097"/>
          </a:xfrm>
          <a:custGeom>
            <a:avLst/>
            <a:gdLst>
              <a:gd name="connsiteX0" fmla="*/ 718203 w 785745"/>
              <a:gd name="connsiteY0" fmla="*/ 378654 h 734097"/>
              <a:gd name="connsiteX1" fmla="*/ 785745 w 785745"/>
              <a:gd name="connsiteY1" fmla="*/ 446195 h 734097"/>
              <a:gd name="connsiteX2" fmla="*/ 718203 w 785745"/>
              <a:gd name="connsiteY2" fmla="*/ 513737 h 734097"/>
              <a:gd name="connsiteX3" fmla="*/ 650662 w 785745"/>
              <a:gd name="connsiteY3" fmla="*/ 446195 h 734097"/>
              <a:gd name="connsiteX4" fmla="*/ 718203 w 785745"/>
              <a:gd name="connsiteY4" fmla="*/ 378654 h 734097"/>
              <a:gd name="connsiteX5" fmla="*/ 718203 w 785745"/>
              <a:gd name="connsiteY5" fmla="*/ 158906 h 734097"/>
              <a:gd name="connsiteX6" fmla="*/ 785745 w 785745"/>
              <a:gd name="connsiteY6" fmla="*/ 226448 h 734097"/>
              <a:gd name="connsiteX7" fmla="*/ 718203 w 785745"/>
              <a:gd name="connsiteY7" fmla="*/ 293989 h 734097"/>
              <a:gd name="connsiteX8" fmla="*/ 650662 w 785745"/>
              <a:gd name="connsiteY8" fmla="*/ 226448 h 734097"/>
              <a:gd name="connsiteX9" fmla="*/ 718203 w 785745"/>
              <a:gd name="connsiteY9" fmla="*/ 158906 h 734097"/>
              <a:gd name="connsiteX10" fmla="*/ 303461 w 785745"/>
              <a:gd name="connsiteY10" fmla="*/ 1486 h 734097"/>
              <a:gd name="connsiteX11" fmla="*/ 366721 w 785745"/>
              <a:gd name="connsiteY11" fmla="*/ 2913 h 734097"/>
              <a:gd name="connsiteX12" fmla="*/ 383369 w 785745"/>
              <a:gd name="connsiteY12" fmla="*/ 6243 h 734097"/>
              <a:gd name="connsiteX13" fmla="*/ 391930 w 785745"/>
              <a:gd name="connsiteY13" fmla="*/ 8145 h 734097"/>
              <a:gd name="connsiteX14" fmla="*/ 399065 w 785745"/>
              <a:gd name="connsiteY14" fmla="*/ 10048 h 734097"/>
              <a:gd name="connsiteX15" fmla="*/ 402394 w 785745"/>
              <a:gd name="connsiteY15" fmla="*/ 10999 h 734097"/>
              <a:gd name="connsiteX16" fmla="*/ 407151 w 785745"/>
              <a:gd name="connsiteY16" fmla="*/ 12426 h 734097"/>
              <a:gd name="connsiteX17" fmla="*/ 415237 w 785745"/>
              <a:gd name="connsiteY17" fmla="*/ 15280 h 734097"/>
              <a:gd name="connsiteX18" fmla="*/ 430933 w 785745"/>
              <a:gd name="connsiteY18" fmla="*/ 21463 h 734097"/>
              <a:gd name="connsiteX19" fmla="*/ 546039 w 785745"/>
              <a:gd name="connsiteY19" fmla="*/ 107079 h 734097"/>
              <a:gd name="connsiteX20" fmla="*/ 610726 w 785745"/>
              <a:gd name="connsiteY20" fmla="*/ 243113 h 734097"/>
              <a:gd name="connsiteX21" fmla="*/ 615007 w 785745"/>
              <a:gd name="connsiteY21" fmla="*/ 395795 h 734097"/>
              <a:gd name="connsiteX22" fmla="*/ 596457 w 785745"/>
              <a:gd name="connsiteY22" fmla="*/ 469995 h 734097"/>
              <a:gd name="connsiteX23" fmla="*/ 565540 w 785745"/>
              <a:gd name="connsiteY23" fmla="*/ 539439 h 734097"/>
              <a:gd name="connsiteX24" fmla="*/ 466606 w 785745"/>
              <a:gd name="connsiteY24" fmla="*/ 647886 h 734097"/>
              <a:gd name="connsiteX25" fmla="*/ 438068 w 785745"/>
              <a:gd name="connsiteY25" fmla="*/ 667863 h 734097"/>
              <a:gd name="connsiteX26" fmla="*/ 408578 w 785745"/>
              <a:gd name="connsiteY26" fmla="*/ 684510 h 734097"/>
              <a:gd name="connsiteX27" fmla="*/ 348647 w 785745"/>
              <a:gd name="connsiteY27" fmla="*/ 710671 h 734097"/>
              <a:gd name="connsiteX28" fmla="*/ 232114 w 785745"/>
              <a:gd name="connsiteY28" fmla="*/ 733502 h 734097"/>
              <a:gd name="connsiteX29" fmla="*/ 133180 w 785745"/>
              <a:gd name="connsiteY29" fmla="*/ 727794 h 734097"/>
              <a:gd name="connsiteX30" fmla="*/ 59931 w 785745"/>
              <a:gd name="connsiteY30" fmla="*/ 709720 h 734097"/>
              <a:gd name="connsiteX31" fmla="*/ 15221 w 785745"/>
              <a:gd name="connsiteY31" fmla="*/ 691645 h 734097"/>
              <a:gd name="connsiteX32" fmla="*/ 0 w 785745"/>
              <a:gd name="connsiteY32" fmla="*/ 684035 h 734097"/>
              <a:gd name="connsiteX33" fmla="*/ 16172 w 785745"/>
              <a:gd name="connsiteY33" fmla="*/ 688791 h 734097"/>
              <a:gd name="connsiteX34" fmla="*/ 62309 w 785745"/>
              <a:gd name="connsiteY34" fmla="*/ 699731 h 734097"/>
              <a:gd name="connsiteX35" fmla="*/ 135083 w 785745"/>
              <a:gd name="connsiteY35" fmla="*/ 707341 h 734097"/>
              <a:gd name="connsiteX36" fmla="*/ 228785 w 785745"/>
              <a:gd name="connsiteY36" fmla="*/ 701634 h 734097"/>
              <a:gd name="connsiteX37" fmla="*/ 332475 w 785745"/>
              <a:gd name="connsiteY37" fmla="*/ 670241 h 734097"/>
              <a:gd name="connsiteX38" fmla="*/ 433311 w 785745"/>
              <a:gd name="connsiteY38" fmla="*/ 606029 h 734097"/>
              <a:gd name="connsiteX39" fmla="*/ 476595 w 785745"/>
              <a:gd name="connsiteY39" fmla="*/ 561319 h 734097"/>
              <a:gd name="connsiteX40" fmla="*/ 510365 w 785745"/>
              <a:gd name="connsiteY40" fmla="*/ 509474 h 734097"/>
              <a:gd name="connsiteX41" fmla="*/ 533672 w 785745"/>
              <a:gd name="connsiteY41" fmla="*/ 450018 h 734097"/>
              <a:gd name="connsiteX42" fmla="*/ 546039 w 785745"/>
              <a:gd name="connsiteY42" fmla="*/ 386758 h 734097"/>
              <a:gd name="connsiteX43" fmla="*/ 538428 w 785745"/>
              <a:gd name="connsiteY43" fmla="*/ 260712 h 734097"/>
              <a:gd name="connsiteX44" fmla="*/ 517976 w 785745"/>
              <a:gd name="connsiteY44" fmla="*/ 203635 h 734097"/>
              <a:gd name="connsiteX45" fmla="*/ 487059 w 785745"/>
              <a:gd name="connsiteY45" fmla="*/ 154644 h 734097"/>
              <a:gd name="connsiteX46" fmla="*/ 402394 w 785745"/>
              <a:gd name="connsiteY46" fmla="*/ 86627 h 734097"/>
              <a:gd name="connsiteX47" fmla="*/ 308217 w 785745"/>
              <a:gd name="connsiteY47" fmla="*/ 64271 h 734097"/>
              <a:gd name="connsiteX48" fmla="*/ 227358 w 785745"/>
              <a:gd name="connsiteY48" fmla="*/ 83773 h 734097"/>
              <a:gd name="connsiteX49" fmla="*/ 219272 w 785745"/>
              <a:gd name="connsiteY49" fmla="*/ 87578 h 734097"/>
              <a:gd name="connsiteX50" fmla="*/ 313925 w 785745"/>
              <a:gd name="connsiteY50" fmla="*/ 195549 h 734097"/>
              <a:gd name="connsiteX51" fmla="*/ 205478 w 785745"/>
              <a:gd name="connsiteY51" fmla="*/ 294483 h 734097"/>
              <a:gd name="connsiteX52" fmla="*/ 102263 w 785745"/>
              <a:gd name="connsiteY52" fmla="*/ 191268 h 734097"/>
              <a:gd name="connsiteX53" fmla="*/ 107020 w 785745"/>
              <a:gd name="connsiteY53" fmla="*/ 149412 h 734097"/>
              <a:gd name="connsiteX54" fmla="*/ 107495 w 785745"/>
              <a:gd name="connsiteY54" fmla="*/ 147033 h 734097"/>
              <a:gd name="connsiteX55" fmla="*/ 111776 w 785745"/>
              <a:gd name="connsiteY55" fmla="*/ 134191 h 734097"/>
              <a:gd name="connsiteX56" fmla="*/ 136510 w 785745"/>
              <a:gd name="connsiteY56" fmla="*/ 89480 h 734097"/>
              <a:gd name="connsiteX57" fmla="*/ 201197 w 785745"/>
              <a:gd name="connsiteY57" fmla="*/ 35733 h 734097"/>
              <a:gd name="connsiteX58" fmla="*/ 303461 w 785745"/>
              <a:gd name="connsiteY58" fmla="*/ 1486 h 73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85745" h="734097">
                <a:moveTo>
                  <a:pt x="718203" y="378654"/>
                </a:moveTo>
                <a:cubicBezTo>
                  <a:pt x="755779" y="378654"/>
                  <a:pt x="785745" y="409095"/>
                  <a:pt x="785745" y="446195"/>
                </a:cubicBezTo>
                <a:cubicBezTo>
                  <a:pt x="785745" y="483771"/>
                  <a:pt x="755779" y="513737"/>
                  <a:pt x="718203" y="513737"/>
                </a:cubicBezTo>
                <a:cubicBezTo>
                  <a:pt x="680627" y="513737"/>
                  <a:pt x="650662" y="483296"/>
                  <a:pt x="650662" y="446195"/>
                </a:cubicBezTo>
                <a:cubicBezTo>
                  <a:pt x="650662" y="408619"/>
                  <a:pt x="681103" y="378654"/>
                  <a:pt x="718203" y="378654"/>
                </a:cubicBezTo>
                <a:close/>
                <a:moveTo>
                  <a:pt x="718203" y="158906"/>
                </a:moveTo>
                <a:cubicBezTo>
                  <a:pt x="755779" y="158906"/>
                  <a:pt x="785745" y="189348"/>
                  <a:pt x="785745" y="226448"/>
                </a:cubicBezTo>
                <a:cubicBezTo>
                  <a:pt x="785745" y="264024"/>
                  <a:pt x="755303" y="293989"/>
                  <a:pt x="718203" y="293989"/>
                </a:cubicBezTo>
                <a:cubicBezTo>
                  <a:pt x="681103" y="293989"/>
                  <a:pt x="651137" y="263548"/>
                  <a:pt x="650662" y="226448"/>
                </a:cubicBezTo>
                <a:cubicBezTo>
                  <a:pt x="650662" y="188872"/>
                  <a:pt x="680627" y="158906"/>
                  <a:pt x="718203" y="158906"/>
                </a:cubicBezTo>
                <a:close/>
                <a:moveTo>
                  <a:pt x="303461" y="1486"/>
                </a:moveTo>
                <a:cubicBezTo>
                  <a:pt x="323913" y="-892"/>
                  <a:pt x="345317" y="-416"/>
                  <a:pt x="366721" y="2913"/>
                </a:cubicBezTo>
                <a:cubicBezTo>
                  <a:pt x="372429" y="3865"/>
                  <a:pt x="377661" y="4816"/>
                  <a:pt x="383369" y="6243"/>
                </a:cubicBezTo>
                <a:lnTo>
                  <a:pt x="391930" y="8145"/>
                </a:lnTo>
                <a:lnTo>
                  <a:pt x="399065" y="10048"/>
                </a:lnTo>
                <a:lnTo>
                  <a:pt x="402394" y="10999"/>
                </a:lnTo>
                <a:lnTo>
                  <a:pt x="407151" y="12426"/>
                </a:lnTo>
                <a:lnTo>
                  <a:pt x="415237" y="15280"/>
                </a:lnTo>
                <a:cubicBezTo>
                  <a:pt x="420469" y="17183"/>
                  <a:pt x="425701" y="19085"/>
                  <a:pt x="430933" y="21463"/>
                </a:cubicBezTo>
                <a:cubicBezTo>
                  <a:pt x="473265" y="39062"/>
                  <a:pt x="514171" y="68076"/>
                  <a:pt x="546039" y="107079"/>
                </a:cubicBezTo>
                <a:cubicBezTo>
                  <a:pt x="578383" y="145606"/>
                  <a:pt x="600738" y="193646"/>
                  <a:pt x="610726" y="243113"/>
                </a:cubicBezTo>
                <a:cubicBezTo>
                  <a:pt x="621666" y="293056"/>
                  <a:pt x="623093" y="345377"/>
                  <a:pt x="615007" y="395795"/>
                </a:cubicBezTo>
                <a:cubicBezTo>
                  <a:pt x="610726" y="421004"/>
                  <a:pt x="604543" y="445737"/>
                  <a:pt x="596457" y="469995"/>
                </a:cubicBezTo>
                <a:cubicBezTo>
                  <a:pt x="588371" y="493777"/>
                  <a:pt x="578383" y="518035"/>
                  <a:pt x="565540" y="539439"/>
                </a:cubicBezTo>
                <a:cubicBezTo>
                  <a:pt x="540331" y="583198"/>
                  <a:pt x="504182" y="619823"/>
                  <a:pt x="466606" y="647886"/>
                </a:cubicBezTo>
                <a:cubicBezTo>
                  <a:pt x="457569" y="655021"/>
                  <a:pt x="447581" y="661680"/>
                  <a:pt x="438068" y="667863"/>
                </a:cubicBezTo>
                <a:cubicBezTo>
                  <a:pt x="428555" y="673571"/>
                  <a:pt x="418566" y="679278"/>
                  <a:pt x="408578" y="684510"/>
                </a:cubicBezTo>
                <a:cubicBezTo>
                  <a:pt x="388601" y="694975"/>
                  <a:pt x="368624" y="703536"/>
                  <a:pt x="348647" y="710671"/>
                </a:cubicBezTo>
                <a:cubicBezTo>
                  <a:pt x="308693" y="724940"/>
                  <a:pt x="268263" y="731599"/>
                  <a:pt x="232114" y="733502"/>
                </a:cubicBezTo>
                <a:cubicBezTo>
                  <a:pt x="195489" y="735404"/>
                  <a:pt x="162194" y="732550"/>
                  <a:pt x="133180" y="727794"/>
                </a:cubicBezTo>
                <a:cubicBezTo>
                  <a:pt x="104166" y="723038"/>
                  <a:pt x="79908" y="716379"/>
                  <a:pt x="59931" y="709720"/>
                </a:cubicBezTo>
                <a:cubicBezTo>
                  <a:pt x="40430" y="703061"/>
                  <a:pt x="25209" y="696402"/>
                  <a:pt x="15221" y="691645"/>
                </a:cubicBezTo>
                <a:cubicBezTo>
                  <a:pt x="5232" y="686413"/>
                  <a:pt x="0" y="684035"/>
                  <a:pt x="0" y="684035"/>
                </a:cubicBezTo>
                <a:cubicBezTo>
                  <a:pt x="0" y="684035"/>
                  <a:pt x="5708" y="685462"/>
                  <a:pt x="16172" y="688791"/>
                </a:cubicBezTo>
                <a:cubicBezTo>
                  <a:pt x="26636" y="692121"/>
                  <a:pt x="42332" y="695926"/>
                  <a:pt x="62309" y="699731"/>
                </a:cubicBezTo>
                <a:cubicBezTo>
                  <a:pt x="82286" y="703536"/>
                  <a:pt x="107020" y="706390"/>
                  <a:pt x="135083" y="707341"/>
                </a:cubicBezTo>
                <a:cubicBezTo>
                  <a:pt x="163146" y="708293"/>
                  <a:pt x="195014" y="706866"/>
                  <a:pt x="228785" y="701634"/>
                </a:cubicBezTo>
                <a:cubicBezTo>
                  <a:pt x="262555" y="695926"/>
                  <a:pt x="297277" y="686413"/>
                  <a:pt x="332475" y="670241"/>
                </a:cubicBezTo>
                <a:cubicBezTo>
                  <a:pt x="367672" y="654545"/>
                  <a:pt x="402394" y="632665"/>
                  <a:pt x="433311" y="606029"/>
                </a:cubicBezTo>
                <a:cubicBezTo>
                  <a:pt x="448532" y="592236"/>
                  <a:pt x="463277" y="577491"/>
                  <a:pt x="476595" y="561319"/>
                </a:cubicBezTo>
                <a:cubicBezTo>
                  <a:pt x="489437" y="545147"/>
                  <a:pt x="500853" y="528024"/>
                  <a:pt x="510365" y="509474"/>
                </a:cubicBezTo>
                <a:cubicBezTo>
                  <a:pt x="520354" y="490448"/>
                  <a:pt x="527489" y="471422"/>
                  <a:pt x="533672" y="450018"/>
                </a:cubicBezTo>
                <a:cubicBezTo>
                  <a:pt x="539855" y="429090"/>
                  <a:pt x="543661" y="408162"/>
                  <a:pt x="546039" y="386758"/>
                </a:cubicBezTo>
                <a:cubicBezTo>
                  <a:pt x="550795" y="343950"/>
                  <a:pt x="548893" y="300666"/>
                  <a:pt x="538428" y="260712"/>
                </a:cubicBezTo>
                <a:cubicBezTo>
                  <a:pt x="533672" y="240735"/>
                  <a:pt x="526537" y="221709"/>
                  <a:pt x="517976" y="203635"/>
                </a:cubicBezTo>
                <a:cubicBezTo>
                  <a:pt x="509414" y="186036"/>
                  <a:pt x="498950" y="169389"/>
                  <a:pt x="487059" y="154644"/>
                </a:cubicBezTo>
                <a:cubicBezTo>
                  <a:pt x="463752" y="124678"/>
                  <a:pt x="434263" y="101847"/>
                  <a:pt x="402394" y="86627"/>
                </a:cubicBezTo>
                <a:cubicBezTo>
                  <a:pt x="370526" y="70930"/>
                  <a:pt x="338183" y="63796"/>
                  <a:pt x="308217" y="64271"/>
                </a:cubicBezTo>
                <a:cubicBezTo>
                  <a:pt x="278251" y="64747"/>
                  <a:pt x="250664" y="72833"/>
                  <a:pt x="227358" y="83773"/>
                </a:cubicBezTo>
                <a:cubicBezTo>
                  <a:pt x="224504" y="84724"/>
                  <a:pt x="222126" y="86151"/>
                  <a:pt x="219272" y="87578"/>
                </a:cubicBezTo>
                <a:cubicBezTo>
                  <a:pt x="273495" y="93761"/>
                  <a:pt x="315352" y="139899"/>
                  <a:pt x="313925" y="195549"/>
                </a:cubicBezTo>
                <a:cubicBezTo>
                  <a:pt x="312498" y="254053"/>
                  <a:pt x="260177" y="294483"/>
                  <a:pt x="205478" y="294483"/>
                </a:cubicBezTo>
                <a:cubicBezTo>
                  <a:pt x="155060" y="294483"/>
                  <a:pt x="100361" y="249297"/>
                  <a:pt x="102263" y="191268"/>
                </a:cubicBezTo>
                <a:cubicBezTo>
                  <a:pt x="102263" y="176523"/>
                  <a:pt x="101312" y="162254"/>
                  <a:pt x="107020" y="149412"/>
                </a:cubicBezTo>
                <a:cubicBezTo>
                  <a:pt x="107020" y="148936"/>
                  <a:pt x="107020" y="147985"/>
                  <a:pt x="107495" y="147033"/>
                </a:cubicBezTo>
                <a:cubicBezTo>
                  <a:pt x="108447" y="144179"/>
                  <a:pt x="109874" y="139899"/>
                  <a:pt x="111776" y="134191"/>
                </a:cubicBezTo>
                <a:cubicBezTo>
                  <a:pt x="116057" y="123251"/>
                  <a:pt x="123192" y="107079"/>
                  <a:pt x="136510" y="89480"/>
                </a:cubicBezTo>
                <a:cubicBezTo>
                  <a:pt x="149352" y="71406"/>
                  <a:pt x="173610" y="51905"/>
                  <a:pt x="201197" y="35733"/>
                </a:cubicBezTo>
                <a:cubicBezTo>
                  <a:pt x="228785" y="19561"/>
                  <a:pt x="263031" y="5767"/>
                  <a:pt x="303461" y="148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4" name="Graphic 78">
            <a:extLst>
              <a:ext uri="{FF2B5EF4-FFF2-40B4-BE49-F238E27FC236}">
                <a16:creationId xmlns:a16="http://schemas.microsoft.com/office/drawing/2014/main" id="{7393EC58-8955-465F-87D0-0BE64BFC0EA7}"/>
              </a:ext>
            </a:extLst>
          </p:cNvPr>
          <p:cNvSpPr/>
          <p:nvPr/>
        </p:nvSpPr>
        <p:spPr>
          <a:xfrm rot="1949982">
            <a:off x="10122027" y="1436786"/>
            <a:ext cx="555659" cy="1562272"/>
          </a:xfrm>
          <a:custGeom>
            <a:avLst/>
            <a:gdLst>
              <a:gd name="connsiteX0" fmla="*/ 215203 w 555659"/>
              <a:gd name="connsiteY0" fmla="*/ 1560878 h 1562272"/>
              <a:gd name="connsiteX1" fmla="*/ 197906 w 555659"/>
              <a:gd name="connsiteY1" fmla="*/ 1558367 h 1562272"/>
              <a:gd name="connsiteX2" fmla="*/ 168893 w 555659"/>
              <a:gd name="connsiteY2" fmla="*/ 1548882 h 1562272"/>
              <a:gd name="connsiteX3" fmla="*/ 142669 w 555659"/>
              <a:gd name="connsiteY3" fmla="*/ 1533817 h 1562272"/>
              <a:gd name="connsiteX4" fmla="*/ 104449 w 555659"/>
              <a:gd name="connsiteY4" fmla="*/ 1489739 h 1562272"/>
              <a:gd name="connsiteX5" fmla="*/ 88547 w 555659"/>
              <a:gd name="connsiteY5" fmla="*/ 1438407 h 1562272"/>
              <a:gd name="connsiteX6" fmla="*/ 88268 w 555659"/>
              <a:gd name="connsiteY6" fmla="*/ 1412183 h 1562272"/>
              <a:gd name="connsiteX7" fmla="*/ 91895 w 555659"/>
              <a:gd name="connsiteY7" fmla="*/ 1387912 h 1562272"/>
              <a:gd name="connsiteX8" fmla="*/ 139321 w 555659"/>
              <a:gd name="connsiteY8" fmla="*/ 1309520 h 1562272"/>
              <a:gd name="connsiteX9" fmla="*/ 219108 w 555659"/>
              <a:gd name="connsiteY9" fmla="*/ 1283296 h 1562272"/>
              <a:gd name="connsiteX10" fmla="*/ 221619 w 555659"/>
              <a:gd name="connsiteY10" fmla="*/ 1283575 h 1562272"/>
              <a:gd name="connsiteX11" fmla="*/ 282994 w 555659"/>
              <a:gd name="connsiteY11" fmla="*/ 1360294 h 1562272"/>
              <a:gd name="connsiteX12" fmla="*/ 207949 w 555659"/>
              <a:gd name="connsiteY12" fmla="*/ 1422505 h 1562272"/>
              <a:gd name="connsiteX13" fmla="*/ 170845 w 555659"/>
              <a:gd name="connsiteY13" fmla="*/ 1407162 h 1562272"/>
              <a:gd name="connsiteX14" fmla="*/ 163871 w 555659"/>
              <a:gd name="connsiteY14" fmla="*/ 1414973 h 1562272"/>
              <a:gd name="connsiteX15" fmla="*/ 157734 w 555659"/>
              <a:gd name="connsiteY15" fmla="*/ 1425853 h 1562272"/>
              <a:gd name="connsiteX16" fmla="*/ 154107 w 555659"/>
              <a:gd name="connsiteY16" fmla="*/ 1436733 h 1562272"/>
              <a:gd name="connsiteX17" fmla="*/ 153549 w 555659"/>
              <a:gd name="connsiteY17" fmla="*/ 1438407 h 1562272"/>
              <a:gd name="connsiteX18" fmla="*/ 152991 w 555659"/>
              <a:gd name="connsiteY18" fmla="*/ 1442592 h 1562272"/>
              <a:gd name="connsiteX19" fmla="*/ 152712 w 555659"/>
              <a:gd name="connsiteY19" fmla="*/ 1443987 h 1562272"/>
              <a:gd name="connsiteX20" fmla="*/ 152154 w 555659"/>
              <a:gd name="connsiteY20" fmla="*/ 1446497 h 1562272"/>
              <a:gd name="connsiteX21" fmla="*/ 151317 w 555659"/>
              <a:gd name="connsiteY21" fmla="*/ 1454309 h 1562272"/>
              <a:gd name="connsiteX22" fmla="*/ 152433 w 555659"/>
              <a:gd name="connsiteY22" fmla="*/ 1470768 h 1562272"/>
              <a:gd name="connsiteX23" fmla="*/ 169172 w 555659"/>
              <a:gd name="connsiteY23" fmla="*/ 1503130 h 1562272"/>
              <a:gd name="connsiteX24" fmla="*/ 185352 w 555659"/>
              <a:gd name="connsiteY24" fmla="*/ 1516242 h 1562272"/>
              <a:gd name="connsiteX25" fmla="*/ 205997 w 555659"/>
              <a:gd name="connsiteY25" fmla="*/ 1525448 h 1562272"/>
              <a:gd name="connsiteX26" fmla="*/ 227478 w 555659"/>
              <a:gd name="connsiteY26" fmla="*/ 1529633 h 1562272"/>
              <a:gd name="connsiteX27" fmla="*/ 229989 w 555659"/>
              <a:gd name="connsiteY27" fmla="*/ 1529912 h 1562272"/>
              <a:gd name="connsiteX28" fmla="*/ 242543 w 555659"/>
              <a:gd name="connsiteY28" fmla="*/ 1530191 h 1562272"/>
              <a:gd name="connsiteX29" fmla="*/ 247006 w 555659"/>
              <a:gd name="connsiteY29" fmla="*/ 1529912 h 1562272"/>
              <a:gd name="connsiteX30" fmla="*/ 255654 w 555659"/>
              <a:gd name="connsiteY30" fmla="*/ 1528796 h 1562272"/>
              <a:gd name="connsiteX31" fmla="*/ 309776 w 555659"/>
              <a:gd name="connsiteY31" fmla="*/ 1502293 h 1562272"/>
              <a:gd name="connsiteX32" fmla="*/ 341579 w 555659"/>
              <a:gd name="connsiteY32" fmla="*/ 1453193 h 1562272"/>
              <a:gd name="connsiteX33" fmla="*/ 345485 w 555659"/>
              <a:gd name="connsiteY33" fmla="*/ 1440918 h 1562272"/>
              <a:gd name="connsiteX34" fmla="*/ 346043 w 555659"/>
              <a:gd name="connsiteY34" fmla="*/ 1438407 h 1562272"/>
              <a:gd name="connsiteX35" fmla="*/ 347717 w 555659"/>
              <a:gd name="connsiteY35" fmla="*/ 1430317 h 1562272"/>
              <a:gd name="connsiteX36" fmla="*/ 348554 w 555659"/>
              <a:gd name="connsiteY36" fmla="*/ 1425574 h 1562272"/>
              <a:gd name="connsiteX37" fmla="*/ 349112 w 555659"/>
              <a:gd name="connsiteY37" fmla="*/ 1422505 h 1562272"/>
              <a:gd name="connsiteX38" fmla="*/ 351901 w 555659"/>
              <a:gd name="connsiteY38" fmla="*/ 1389028 h 1562272"/>
              <a:gd name="connsiteX39" fmla="*/ 349112 w 555659"/>
              <a:gd name="connsiteY39" fmla="*/ 1317889 h 1562272"/>
              <a:gd name="connsiteX40" fmla="*/ 340463 w 555659"/>
              <a:gd name="connsiteY40" fmla="*/ 1243123 h 1562272"/>
              <a:gd name="connsiteX41" fmla="*/ 334326 w 555659"/>
              <a:gd name="connsiteY41" fmla="*/ 1202671 h 1562272"/>
              <a:gd name="connsiteX42" fmla="*/ 282157 w 555659"/>
              <a:gd name="connsiteY42" fmla="*/ 1207135 h 1562272"/>
              <a:gd name="connsiteX43" fmla="*/ 272393 w 555659"/>
              <a:gd name="connsiteY43" fmla="*/ 1206856 h 1562272"/>
              <a:gd name="connsiteX44" fmla="*/ 178657 w 555659"/>
              <a:gd name="connsiteY44" fmla="*/ 1189838 h 1562272"/>
              <a:gd name="connsiteX45" fmla="*/ 167219 w 555659"/>
              <a:gd name="connsiteY45" fmla="*/ 1185933 h 1562272"/>
              <a:gd name="connsiteX46" fmla="*/ 156060 w 555659"/>
              <a:gd name="connsiteY46" fmla="*/ 1181469 h 1562272"/>
              <a:gd name="connsiteX47" fmla="*/ 150480 w 555659"/>
              <a:gd name="connsiteY47" fmla="*/ 1179237 h 1562272"/>
              <a:gd name="connsiteX48" fmla="*/ 144622 w 555659"/>
              <a:gd name="connsiteY48" fmla="*/ 1176447 h 1562272"/>
              <a:gd name="connsiteX49" fmla="*/ 134021 w 555659"/>
              <a:gd name="connsiteY49" fmla="*/ 1171426 h 1562272"/>
              <a:gd name="connsiteX50" fmla="*/ 127604 w 555659"/>
              <a:gd name="connsiteY50" fmla="*/ 1167799 h 1562272"/>
              <a:gd name="connsiteX51" fmla="*/ 111702 w 555659"/>
              <a:gd name="connsiteY51" fmla="*/ 1158314 h 1562272"/>
              <a:gd name="connsiteX52" fmla="*/ 101380 w 555659"/>
              <a:gd name="connsiteY52" fmla="*/ 1151339 h 1562272"/>
              <a:gd name="connsiteX53" fmla="*/ 91337 w 555659"/>
              <a:gd name="connsiteY53" fmla="*/ 1143528 h 1562272"/>
              <a:gd name="connsiteX54" fmla="*/ 26893 w 555659"/>
              <a:gd name="connsiteY54" fmla="*/ 1061509 h 1562272"/>
              <a:gd name="connsiteX55" fmla="*/ 8760 w 555659"/>
              <a:gd name="connsiteY55" fmla="*/ 1011014 h 1562272"/>
              <a:gd name="connsiteX56" fmla="*/ 4854 w 555659"/>
              <a:gd name="connsiteY56" fmla="*/ 992043 h 1562272"/>
              <a:gd name="connsiteX57" fmla="*/ 3459 w 555659"/>
              <a:gd name="connsiteY57" fmla="*/ 984790 h 1562272"/>
              <a:gd name="connsiteX58" fmla="*/ 2622 w 555659"/>
              <a:gd name="connsiteY58" fmla="*/ 977537 h 1562272"/>
              <a:gd name="connsiteX59" fmla="*/ 670 w 555659"/>
              <a:gd name="connsiteY59" fmla="*/ 957729 h 1562272"/>
              <a:gd name="connsiteX60" fmla="*/ 10713 w 555659"/>
              <a:gd name="connsiteY60" fmla="*/ 850323 h 1562272"/>
              <a:gd name="connsiteX61" fmla="*/ 49212 w 555659"/>
              <a:gd name="connsiteY61" fmla="*/ 748775 h 1562272"/>
              <a:gd name="connsiteX62" fmla="*/ 108913 w 555659"/>
              <a:gd name="connsiteY62" fmla="*/ 657550 h 1562272"/>
              <a:gd name="connsiteX63" fmla="*/ 145180 w 555659"/>
              <a:gd name="connsiteY63" fmla="*/ 616819 h 1562272"/>
              <a:gd name="connsiteX64" fmla="*/ 167498 w 555659"/>
              <a:gd name="connsiteY64" fmla="*/ 593943 h 1562272"/>
              <a:gd name="connsiteX65" fmla="*/ 180889 w 555659"/>
              <a:gd name="connsiteY65" fmla="*/ 580273 h 1562272"/>
              <a:gd name="connsiteX66" fmla="*/ 194280 w 555659"/>
              <a:gd name="connsiteY66" fmla="*/ 566324 h 1562272"/>
              <a:gd name="connsiteX67" fmla="*/ 241706 w 555659"/>
              <a:gd name="connsiteY67" fmla="*/ 517224 h 1562272"/>
              <a:gd name="connsiteX68" fmla="*/ 233336 w 555659"/>
              <a:gd name="connsiteY68" fmla="*/ 343979 h 1562272"/>
              <a:gd name="connsiteX69" fmla="*/ 240590 w 555659"/>
              <a:gd name="connsiteY69" fmla="*/ 138652 h 1562272"/>
              <a:gd name="connsiteX70" fmla="*/ 250633 w 555659"/>
              <a:gd name="connsiteY70" fmla="*/ 85367 h 1562272"/>
              <a:gd name="connsiteX71" fmla="*/ 274904 w 555659"/>
              <a:gd name="connsiteY71" fmla="*/ 26503 h 1562272"/>
              <a:gd name="connsiteX72" fmla="*/ 288853 w 555659"/>
              <a:gd name="connsiteY72" fmla="*/ 11996 h 1562272"/>
              <a:gd name="connsiteX73" fmla="*/ 311450 w 555659"/>
              <a:gd name="connsiteY73" fmla="*/ 1116 h 1562272"/>
              <a:gd name="connsiteX74" fmla="*/ 319261 w 555659"/>
              <a:gd name="connsiteY74" fmla="*/ 0 h 1562272"/>
              <a:gd name="connsiteX75" fmla="*/ 320935 w 555659"/>
              <a:gd name="connsiteY75" fmla="*/ 0 h 1562272"/>
              <a:gd name="connsiteX76" fmla="*/ 322888 w 555659"/>
              <a:gd name="connsiteY76" fmla="*/ 0 h 1562272"/>
              <a:gd name="connsiteX77" fmla="*/ 324004 w 555659"/>
              <a:gd name="connsiteY77" fmla="*/ 0 h 1562272"/>
              <a:gd name="connsiteX78" fmla="*/ 324841 w 555659"/>
              <a:gd name="connsiteY78" fmla="*/ 0 h 1562272"/>
              <a:gd name="connsiteX79" fmla="*/ 336558 w 555659"/>
              <a:gd name="connsiteY79" fmla="*/ 1395 h 1562272"/>
              <a:gd name="connsiteX80" fmla="*/ 356086 w 555659"/>
              <a:gd name="connsiteY80" fmla="*/ 8369 h 1562272"/>
              <a:gd name="connsiteX81" fmla="*/ 383984 w 555659"/>
              <a:gd name="connsiteY81" fmla="*/ 29293 h 1562272"/>
              <a:gd name="connsiteX82" fmla="*/ 406860 w 555659"/>
              <a:gd name="connsiteY82" fmla="*/ 56074 h 1562272"/>
              <a:gd name="connsiteX83" fmla="*/ 449822 w 555659"/>
              <a:gd name="connsiteY83" fmla="*/ 162365 h 1562272"/>
              <a:gd name="connsiteX84" fmla="*/ 462655 w 555659"/>
              <a:gd name="connsiteY84" fmla="*/ 273956 h 1562272"/>
              <a:gd name="connsiteX85" fmla="*/ 462376 w 555659"/>
              <a:gd name="connsiteY85" fmla="*/ 288184 h 1562272"/>
              <a:gd name="connsiteX86" fmla="*/ 461818 w 555659"/>
              <a:gd name="connsiteY86" fmla="*/ 301296 h 1562272"/>
              <a:gd name="connsiteX87" fmla="*/ 459308 w 555659"/>
              <a:gd name="connsiteY87" fmla="*/ 330588 h 1562272"/>
              <a:gd name="connsiteX88" fmla="*/ 446754 w 555659"/>
              <a:gd name="connsiteY88" fmla="*/ 388894 h 1562272"/>
              <a:gd name="connsiteX89" fmla="*/ 394864 w 555659"/>
              <a:gd name="connsiteY89" fmla="*/ 493511 h 1562272"/>
              <a:gd name="connsiteX90" fmla="*/ 290248 w 555659"/>
              <a:gd name="connsiteY90" fmla="*/ 617656 h 1562272"/>
              <a:gd name="connsiteX91" fmla="*/ 300291 w 555659"/>
              <a:gd name="connsiteY91" fmla="*/ 735942 h 1562272"/>
              <a:gd name="connsiteX92" fmla="*/ 307544 w 555659"/>
              <a:gd name="connsiteY92" fmla="*/ 734826 h 1562272"/>
              <a:gd name="connsiteX93" fmla="*/ 334326 w 555659"/>
              <a:gd name="connsiteY93" fmla="*/ 732873 h 1562272"/>
              <a:gd name="connsiteX94" fmla="*/ 346601 w 555659"/>
              <a:gd name="connsiteY94" fmla="*/ 733152 h 1562272"/>
              <a:gd name="connsiteX95" fmla="*/ 386216 w 555659"/>
              <a:gd name="connsiteY95" fmla="*/ 740127 h 1562272"/>
              <a:gd name="connsiteX96" fmla="*/ 515940 w 555659"/>
              <a:gd name="connsiteY96" fmla="*/ 837490 h 1562272"/>
              <a:gd name="connsiteX97" fmla="*/ 536305 w 555659"/>
              <a:gd name="connsiteY97" fmla="*/ 875431 h 1562272"/>
              <a:gd name="connsiteX98" fmla="*/ 549975 w 555659"/>
              <a:gd name="connsiteY98" fmla="*/ 917556 h 1562272"/>
              <a:gd name="connsiteX99" fmla="*/ 555555 w 555659"/>
              <a:gd name="connsiteY99" fmla="*/ 962751 h 1562272"/>
              <a:gd name="connsiteX100" fmla="*/ 554718 w 555659"/>
              <a:gd name="connsiteY100" fmla="*/ 986185 h 1562272"/>
              <a:gd name="connsiteX101" fmla="*/ 553323 w 555659"/>
              <a:gd name="connsiteY101" fmla="*/ 999018 h 1562272"/>
              <a:gd name="connsiteX102" fmla="*/ 551370 w 555659"/>
              <a:gd name="connsiteY102" fmla="*/ 1008782 h 1562272"/>
              <a:gd name="connsiteX103" fmla="*/ 548859 w 555659"/>
              <a:gd name="connsiteY103" fmla="*/ 1019941 h 1562272"/>
              <a:gd name="connsiteX104" fmla="*/ 548022 w 555659"/>
              <a:gd name="connsiteY104" fmla="*/ 1023847 h 1562272"/>
              <a:gd name="connsiteX105" fmla="*/ 545790 w 555659"/>
              <a:gd name="connsiteY105" fmla="*/ 1031937 h 1562272"/>
              <a:gd name="connsiteX106" fmla="*/ 537700 w 555659"/>
              <a:gd name="connsiteY106" fmla="*/ 1053697 h 1562272"/>
              <a:gd name="connsiteX107" fmla="*/ 515103 w 555659"/>
              <a:gd name="connsiteY107" fmla="*/ 1094149 h 1562272"/>
              <a:gd name="connsiteX108" fmla="*/ 448985 w 555659"/>
              <a:gd name="connsiteY108" fmla="*/ 1158314 h 1562272"/>
              <a:gd name="connsiteX109" fmla="*/ 356644 w 555659"/>
              <a:gd name="connsiteY109" fmla="*/ 1198208 h 1562272"/>
              <a:gd name="connsiteX110" fmla="*/ 362224 w 555659"/>
              <a:gd name="connsiteY110" fmla="*/ 1240333 h 1562272"/>
              <a:gd name="connsiteX111" fmla="*/ 373941 w 555659"/>
              <a:gd name="connsiteY111" fmla="*/ 1389865 h 1562272"/>
              <a:gd name="connsiteX112" fmla="*/ 371709 w 555659"/>
              <a:gd name="connsiteY112" fmla="*/ 1425853 h 1562272"/>
              <a:gd name="connsiteX113" fmla="*/ 371430 w 555659"/>
              <a:gd name="connsiteY113" fmla="*/ 1428922 h 1562272"/>
              <a:gd name="connsiteX114" fmla="*/ 370593 w 555659"/>
              <a:gd name="connsiteY114" fmla="*/ 1435059 h 1562272"/>
              <a:gd name="connsiteX115" fmla="*/ 369198 w 555659"/>
              <a:gd name="connsiteY115" fmla="*/ 1443429 h 1562272"/>
              <a:gd name="connsiteX116" fmla="*/ 368919 w 555659"/>
              <a:gd name="connsiteY116" fmla="*/ 1444545 h 1562272"/>
              <a:gd name="connsiteX117" fmla="*/ 364455 w 555659"/>
              <a:gd name="connsiteY117" fmla="*/ 1461562 h 1562272"/>
              <a:gd name="connsiteX118" fmla="*/ 328467 w 555659"/>
              <a:gd name="connsiteY118" fmla="*/ 1521821 h 1562272"/>
              <a:gd name="connsiteX119" fmla="*/ 301686 w 555659"/>
              <a:gd name="connsiteY119" fmla="*/ 1543303 h 1562272"/>
              <a:gd name="connsiteX120" fmla="*/ 261513 w 555659"/>
              <a:gd name="connsiteY120" fmla="*/ 1558646 h 1562272"/>
              <a:gd name="connsiteX121" fmla="*/ 251470 w 555659"/>
              <a:gd name="connsiteY121" fmla="*/ 1560599 h 1562272"/>
              <a:gd name="connsiteX122" fmla="*/ 249238 w 555659"/>
              <a:gd name="connsiteY122" fmla="*/ 1560878 h 1562272"/>
              <a:gd name="connsiteX123" fmla="*/ 245611 w 555659"/>
              <a:gd name="connsiteY123" fmla="*/ 1561436 h 1562272"/>
              <a:gd name="connsiteX124" fmla="*/ 229431 w 555659"/>
              <a:gd name="connsiteY124" fmla="*/ 1562273 h 1562272"/>
              <a:gd name="connsiteX125" fmla="*/ 215203 w 555659"/>
              <a:gd name="connsiteY125" fmla="*/ 1560878 h 1562272"/>
              <a:gd name="connsiteX126" fmla="*/ 215203 w 555659"/>
              <a:gd name="connsiteY126" fmla="*/ 1560878 h 1562272"/>
              <a:gd name="connsiteX127" fmla="*/ 253423 w 555659"/>
              <a:gd name="connsiteY127" fmla="*/ 653923 h 1562272"/>
              <a:gd name="connsiteX128" fmla="*/ 216598 w 555659"/>
              <a:gd name="connsiteY128" fmla="*/ 688516 h 1562272"/>
              <a:gd name="connsiteX129" fmla="*/ 183678 w 555659"/>
              <a:gd name="connsiteY129" fmla="*/ 721435 h 1562272"/>
              <a:gd name="connsiteX130" fmla="*/ 126488 w 555659"/>
              <a:gd name="connsiteY130" fmla="*/ 793412 h 1562272"/>
              <a:gd name="connsiteX131" fmla="*/ 64834 w 555659"/>
              <a:gd name="connsiteY131" fmla="*/ 957729 h 1562272"/>
              <a:gd name="connsiteX132" fmla="*/ 64276 w 555659"/>
              <a:gd name="connsiteY132" fmla="*/ 972236 h 1562272"/>
              <a:gd name="connsiteX133" fmla="*/ 64276 w 555659"/>
              <a:gd name="connsiteY133" fmla="*/ 979210 h 1562272"/>
              <a:gd name="connsiteX134" fmla="*/ 64555 w 555659"/>
              <a:gd name="connsiteY134" fmla="*/ 985906 h 1562272"/>
              <a:gd name="connsiteX135" fmla="*/ 65671 w 555659"/>
              <a:gd name="connsiteY135" fmla="*/ 1000134 h 1562272"/>
              <a:gd name="connsiteX136" fmla="*/ 74598 w 555659"/>
              <a:gd name="connsiteY136" fmla="*/ 1041422 h 1562272"/>
              <a:gd name="connsiteX137" fmla="*/ 92732 w 555659"/>
              <a:gd name="connsiteY137" fmla="*/ 1079084 h 1562272"/>
              <a:gd name="connsiteX138" fmla="*/ 118956 w 555659"/>
              <a:gd name="connsiteY138" fmla="*/ 1111446 h 1562272"/>
              <a:gd name="connsiteX139" fmla="*/ 151875 w 555659"/>
              <a:gd name="connsiteY139" fmla="*/ 1136833 h 1562272"/>
              <a:gd name="connsiteX140" fmla="*/ 166382 w 555659"/>
              <a:gd name="connsiteY140" fmla="*/ 1144644 h 1562272"/>
              <a:gd name="connsiteX141" fmla="*/ 171124 w 555659"/>
              <a:gd name="connsiteY141" fmla="*/ 1146876 h 1562272"/>
              <a:gd name="connsiteX142" fmla="*/ 180889 w 555659"/>
              <a:gd name="connsiteY142" fmla="*/ 1151339 h 1562272"/>
              <a:gd name="connsiteX143" fmla="*/ 190932 w 555659"/>
              <a:gd name="connsiteY143" fmla="*/ 1155245 h 1562272"/>
              <a:gd name="connsiteX144" fmla="*/ 231662 w 555659"/>
              <a:gd name="connsiteY144" fmla="*/ 1167241 h 1562272"/>
              <a:gd name="connsiteX145" fmla="*/ 273230 w 555659"/>
              <a:gd name="connsiteY145" fmla="*/ 1172263 h 1562272"/>
              <a:gd name="connsiteX146" fmla="*/ 280762 w 555659"/>
              <a:gd name="connsiteY146" fmla="*/ 1172263 h 1562272"/>
              <a:gd name="connsiteX147" fmla="*/ 328467 w 555659"/>
              <a:gd name="connsiteY147" fmla="*/ 1166962 h 1562272"/>
              <a:gd name="connsiteX148" fmla="*/ 328188 w 555659"/>
              <a:gd name="connsiteY148" fmla="*/ 1165009 h 1562272"/>
              <a:gd name="connsiteX149" fmla="*/ 314240 w 555659"/>
              <a:gd name="connsiteY149" fmla="*/ 1084106 h 1562272"/>
              <a:gd name="connsiteX150" fmla="*/ 286342 w 555659"/>
              <a:gd name="connsiteY150" fmla="*/ 913372 h 1562272"/>
              <a:gd name="connsiteX151" fmla="*/ 274904 w 555659"/>
              <a:gd name="connsiteY151" fmla="*/ 834142 h 1562272"/>
              <a:gd name="connsiteX152" fmla="*/ 214366 w 555659"/>
              <a:gd name="connsiteY152" fmla="*/ 879895 h 1562272"/>
              <a:gd name="connsiteX153" fmla="*/ 186747 w 555659"/>
              <a:gd name="connsiteY153" fmla="*/ 939038 h 1562272"/>
              <a:gd name="connsiteX154" fmla="*/ 189816 w 555659"/>
              <a:gd name="connsiteY154" fmla="*/ 988417 h 1562272"/>
              <a:gd name="connsiteX155" fmla="*/ 208228 w 555659"/>
              <a:gd name="connsiteY155" fmla="*/ 1016035 h 1562272"/>
              <a:gd name="connsiteX156" fmla="*/ 215203 w 555659"/>
              <a:gd name="connsiteY156" fmla="*/ 1021894 h 1562272"/>
              <a:gd name="connsiteX157" fmla="*/ 217993 w 555659"/>
              <a:gd name="connsiteY157" fmla="*/ 1023847 h 1562272"/>
              <a:gd name="connsiteX158" fmla="*/ 215761 w 555659"/>
              <a:gd name="connsiteY158" fmla="*/ 1028868 h 1562272"/>
              <a:gd name="connsiteX159" fmla="*/ 208228 w 555659"/>
              <a:gd name="connsiteY159" fmla="*/ 1027752 h 1562272"/>
              <a:gd name="connsiteX160" fmla="*/ 202370 w 555659"/>
              <a:gd name="connsiteY160" fmla="*/ 1026079 h 1562272"/>
              <a:gd name="connsiteX161" fmla="*/ 167498 w 555659"/>
              <a:gd name="connsiteY161" fmla="*/ 1003481 h 1562272"/>
              <a:gd name="connsiteX162" fmla="*/ 139879 w 555659"/>
              <a:gd name="connsiteY162" fmla="*/ 939317 h 1562272"/>
              <a:gd name="connsiteX163" fmla="*/ 156897 w 555659"/>
              <a:gd name="connsiteY163" fmla="*/ 845859 h 1562272"/>
              <a:gd name="connsiteX164" fmla="*/ 239474 w 555659"/>
              <a:gd name="connsiteY164" fmla="*/ 758818 h 1562272"/>
              <a:gd name="connsiteX165" fmla="*/ 249796 w 555659"/>
              <a:gd name="connsiteY165" fmla="*/ 753518 h 1562272"/>
              <a:gd name="connsiteX166" fmla="*/ 254539 w 555659"/>
              <a:gd name="connsiteY166" fmla="*/ 751286 h 1562272"/>
              <a:gd name="connsiteX167" fmla="*/ 263745 w 555659"/>
              <a:gd name="connsiteY167" fmla="*/ 747380 h 1562272"/>
              <a:gd name="connsiteX168" fmla="*/ 253702 w 555659"/>
              <a:gd name="connsiteY168" fmla="*/ 654202 h 1562272"/>
              <a:gd name="connsiteX169" fmla="*/ 253423 w 555659"/>
              <a:gd name="connsiteY169" fmla="*/ 653923 h 1562272"/>
              <a:gd name="connsiteX170" fmla="*/ 309218 w 555659"/>
              <a:gd name="connsiteY170" fmla="*/ 824657 h 1562272"/>
              <a:gd name="connsiteX171" fmla="*/ 318703 w 555659"/>
              <a:gd name="connsiteY171" fmla="*/ 909187 h 1562272"/>
              <a:gd name="connsiteX172" fmla="*/ 349391 w 555659"/>
              <a:gd name="connsiteY172" fmla="*/ 1146597 h 1562272"/>
              <a:gd name="connsiteX173" fmla="*/ 351344 w 555659"/>
              <a:gd name="connsiteY173" fmla="*/ 1160825 h 1562272"/>
              <a:gd name="connsiteX174" fmla="*/ 420251 w 555659"/>
              <a:gd name="connsiteY174" fmla="*/ 1120931 h 1562272"/>
              <a:gd name="connsiteX175" fmla="*/ 477999 w 555659"/>
              <a:gd name="connsiteY175" fmla="*/ 1000413 h 1562272"/>
              <a:gd name="connsiteX176" fmla="*/ 478278 w 555659"/>
              <a:gd name="connsiteY176" fmla="*/ 992043 h 1562272"/>
              <a:gd name="connsiteX177" fmla="*/ 478278 w 555659"/>
              <a:gd name="connsiteY177" fmla="*/ 990927 h 1562272"/>
              <a:gd name="connsiteX178" fmla="*/ 477720 w 555659"/>
              <a:gd name="connsiteY178" fmla="*/ 984511 h 1562272"/>
              <a:gd name="connsiteX179" fmla="*/ 477441 w 555659"/>
              <a:gd name="connsiteY179" fmla="*/ 981442 h 1562272"/>
              <a:gd name="connsiteX180" fmla="*/ 475767 w 555659"/>
              <a:gd name="connsiteY180" fmla="*/ 969725 h 1562272"/>
              <a:gd name="connsiteX181" fmla="*/ 467956 w 555659"/>
              <a:gd name="connsiteY181" fmla="*/ 940991 h 1562272"/>
              <a:gd name="connsiteX182" fmla="*/ 440058 w 555659"/>
              <a:gd name="connsiteY182" fmla="*/ 890496 h 1562272"/>
              <a:gd name="connsiteX183" fmla="*/ 359434 w 555659"/>
              <a:gd name="connsiteY183" fmla="*/ 829679 h 1562272"/>
              <a:gd name="connsiteX184" fmla="*/ 323446 w 555659"/>
              <a:gd name="connsiteY184" fmla="*/ 823541 h 1562272"/>
              <a:gd name="connsiteX185" fmla="*/ 317587 w 555659"/>
              <a:gd name="connsiteY185" fmla="*/ 823820 h 1562272"/>
              <a:gd name="connsiteX186" fmla="*/ 310613 w 555659"/>
              <a:gd name="connsiteY186" fmla="*/ 824378 h 1562272"/>
              <a:gd name="connsiteX187" fmla="*/ 309218 w 555659"/>
              <a:gd name="connsiteY187" fmla="*/ 824657 h 1562272"/>
              <a:gd name="connsiteX188" fmla="*/ 322888 w 555659"/>
              <a:gd name="connsiteY188" fmla="*/ 59422 h 1562272"/>
              <a:gd name="connsiteX189" fmla="*/ 319261 w 555659"/>
              <a:gd name="connsiteY189" fmla="*/ 63049 h 1562272"/>
              <a:gd name="connsiteX190" fmla="*/ 302244 w 555659"/>
              <a:gd name="connsiteY190" fmla="*/ 99874 h 1562272"/>
              <a:gd name="connsiteX191" fmla="*/ 291363 w 555659"/>
              <a:gd name="connsiteY191" fmla="*/ 146463 h 1562272"/>
              <a:gd name="connsiteX192" fmla="*/ 280762 w 555659"/>
              <a:gd name="connsiteY192" fmla="*/ 244663 h 1562272"/>
              <a:gd name="connsiteX193" fmla="*/ 277973 w 555659"/>
              <a:gd name="connsiteY193" fmla="*/ 343700 h 1562272"/>
              <a:gd name="connsiteX194" fmla="*/ 281320 w 555659"/>
              <a:gd name="connsiteY194" fmla="*/ 474540 h 1562272"/>
              <a:gd name="connsiteX195" fmla="*/ 313682 w 555659"/>
              <a:gd name="connsiteY195" fmla="*/ 435763 h 1562272"/>
              <a:gd name="connsiteX196" fmla="*/ 358597 w 555659"/>
              <a:gd name="connsiteY196" fmla="*/ 359044 h 1562272"/>
              <a:gd name="connsiteX197" fmla="*/ 370593 w 555659"/>
              <a:gd name="connsiteY197" fmla="*/ 316918 h 1562272"/>
              <a:gd name="connsiteX198" fmla="*/ 373662 w 555659"/>
              <a:gd name="connsiteY198" fmla="*/ 297390 h 1562272"/>
              <a:gd name="connsiteX199" fmla="*/ 373941 w 555659"/>
              <a:gd name="connsiteY199" fmla="*/ 294600 h 1562272"/>
              <a:gd name="connsiteX200" fmla="*/ 375336 w 555659"/>
              <a:gd name="connsiteY200" fmla="*/ 281767 h 1562272"/>
              <a:gd name="connsiteX201" fmla="*/ 376730 w 555659"/>
              <a:gd name="connsiteY201" fmla="*/ 270329 h 1562272"/>
              <a:gd name="connsiteX202" fmla="*/ 376172 w 555659"/>
              <a:gd name="connsiteY202" fmla="*/ 176035 h 1562272"/>
              <a:gd name="connsiteX203" fmla="*/ 351344 w 555659"/>
              <a:gd name="connsiteY203" fmla="*/ 89552 h 1562272"/>
              <a:gd name="connsiteX204" fmla="*/ 327909 w 555659"/>
              <a:gd name="connsiteY204" fmla="*/ 61933 h 1562272"/>
              <a:gd name="connsiteX205" fmla="*/ 323167 w 555659"/>
              <a:gd name="connsiteY205" fmla="*/ 59701 h 1562272"/>
              <a:gd name="connsiteX206" fmla="*/ 322888 w 555659"/>
              <a:gd name="connsiteY206" fmla="*/ 59422 h 15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555659" h="1562272">
                <a:moveTo>
                  <a:pt x="215203" y="1560878"/>
                </a:moveTo>
                <a:cubicBezTo>
                  <a:pt x="209623" y="1560320"/>
                  <a:pt x="203765" y="1559483"/>
                  <a:pt x="197906" y="1558367"/>
                </a:cubicBezTo>
                <a:cubicBezTo>
                  <a:pt x="187863" y="1556415"/>
                  <a:pt x="178099" y="1553067"/>
                  <a:pt x="168893" y="1548882"/>
                </a:cubicBezTo>
                <a:cubicBezTo>
                  <a:pt x="159686" y="1544977"/>
                  <a:pt x="151038" y="1539955"/>
                  <a:pt x="142669" y="1533817"/>
                </a:cubicBezTo>
                <a:cubicBezTo>
                  <a:pt x="127046" y="1522658"/>
                  <a:pt x="113655" y="1507315"/>
                  <a:pt x="104449" y="1489739"/>
                </a:cubicBezTo>
                <a:cubicBezTo>
                  <a:pt x="96359" y="1474674"/>
                  <a:pt x="90779" y="1456262"/>
                  <a:pt x="88547" y="1438407"/>
                </a:cubicBezTo>
                <a:cubicBezTo>
                  <a:pt x="87710" y="1429480"/>
                  <a:pt x="87710" y="1421947"/>
                  <a:pt x="88268" y="1412183"/>
                </a:cubicBezTo>
                <a:cubicBezTo>
                  <a:pt x="88826" y="1404093"/>
                  <a:pt x="89942" y="1395724"/>
                  <a:pt x="91895" y="1387912"/>
                </a:cubicBezTo>
                <a:cubicBezTo>
                  <a:pt x="98590" y="1358620"/>
                  <a:pt x="115887" y="1329885"/>
                  <a:pt x="139321" y="1309520"/>
                </a:cubicBezTo>
                <a:cubicBezTo>
                  <a:pt x="163034" y="1289154"/>
                  <a:pt x="188979" y="1280506"/>
                  <a:pt x="219108" y="1283296"/>
                </a:cubicBezTo>
                <a:cubicBezTo>
                  <a:pt x="219945" y="1283296"/>
                  <a:pt x="220782" y="1283575"/>
                  <a:pt x="221619" y="1283575"/>
                </a:cubicBezTo>
                <a:cubicBezTo>
                  <a:pt x="259002" y="1287759"/>
                  <a:pt x="286342" y="1322353"/>
                  <a:pt x="282994" y="1360294"/>
                </a:cubicBezTo>
                <a:cubicBezTo>
                  <a:pt x="279367" y="1397955"/>
                  <a:pt x="245890" y="1425853"/>
                  <a:pt x="207949" y="1422505"/>
                </a:cubicBezTo>
                <a:cubicBezTo>
                  <a:pt x="194280" y="1421111"/>
                  <a:pt x="181447" y="1415810"/>
                  <a:pt x="170845" y="1407162"/>
                </a:cubicBezTo>
                <a:cubicBezTo>
                  <a:pt x="168335" y="1409393"/>
                  <a:pt x="165824" y="1412183"/>
                  <a:pt x="163871" y="1414973"/>
                </a:cubicBezTo>
                <a:cubicBezTo>
                  <a:pt x="161639" y="1418321"/>
                  <a:pt x="159686" y="1421947"/>
                  <a:pt x="157734" y="1425853"/>
                </a:cubicBezTo>
                <a:cubicBezTo>
                  <a:pt x="156060" y="1429201"/>
                  <a:pt x="154944" y="1433386"/>
                  <a:pt x="154107" y="1436733"/>
                </a:cubicBezTo>
                <a:lnTo>
                  <a:pt x="153549" y="1438407"/>
                </a:lnTo>
                <a:lnTo>
                  <a:pt x="152991" y="1442592"/>
                </a:lnTo>
                <a:cubicBezTo>
                  <a:pt x="152991" y="1442871"/>
                  <a:pt x="152991" y="1443429"/>
                  <a:pt x="152712" y="1443987"/>
                </a:cubicBezTo>
                <a:lnTo>
                  <a:pt x="152154" y="1446497"/>
                </a:lnTo>
                <a:cubicBezTo>
                  <a:pt x="151596" y="1449287"/>
                  <a:pt x="151596" y="1451798"/>
                  <a:pt x="151317" y="1454309"/>
                </a:cubicBezTo>
                <a:cubicBezTo>
                  <a:pt x="151038" y="1460725"/>
                  <a:pt x="151317" y="1466026"/>
                  <a:pt x="152433" y="1470768"/>
                </a:cubicBezTo>
                <a:cubicBezTo>
                  <a:pt x="154665" y="1482486"/>
                  <a:pt x="160523" y="1493645"/>
                  <a:pt x="169172" y="1503130"/>
                </a:cubicBezTo>
                <a:cubicBezTo>
                  <a:pt x="174193" y="1508151"/>
                  <a:pt x="179494" y="1512615"/>
                  <a:pt x="185352" y="1516242"/>
                </a:cubicBezTo>
                <a:cubicBezTo>
                  <a:pt x="191769" y="1519869"/>
                  <a:pt x="198743" y="1522937"/>
                  <a:pt x="205997" y="1525448"/>
                </a:cubicBezTo>
                <a:cubicBezTo>
                  <a:pt x="212413" y="1527401"/>
                  <a:pt x="219387" y="1528796"/>
                  <a:pt x="227478" y="1529633"/>
                </a:cubicBezTo>
                <a:cubicBezTo>
                  <a:pt x="228315" y="1529633"/>
                  <a:pt x="229152" y="1529912"/>
                  <a:pt x="229989" y="1529912"/>
                </a:cubicBezTo>
                <a:cubicBezTo>
                  <a:pt x="234452" y="1530191"/>
                  <a:pt x="238079" y="1530191"/>
                  <a:pt x="242543" y="1530191"/>
                </a:cubicBezTo>
                <a:lnTo>
                  <a:pt x="247006" y="1529912"/>
                </a:lnTo>
                <a:lnTo>
                  <a:pt x="255654" y="1528796"/>
                </a:lnTo>
                <a:cubicBezTo>
                  <a:pt x="272951" y="1526006"/>
                  <a:pt x="295827" y="1514847"/>
                  <a:pt x="309776" y="1502293"/>
                </a:cubicBezTo>
                <a:cubicBezTo>
                  <a:pt x="324004" y="1488902"/>
                  <a:pt x="334884" y="1471884"/>
                  <a:pt x="341579" y="1453193"/>
                </a:cubicBezTo>
                <a:cubicBezTo>
                  <a:pt x="343253" y="1449008"/>
                  <a:pt x="344369" y="1445103"/>
                  <a:pt x="345485" y="1440918"/>
                </a:cubicBezTo>
                <a:lnTo>
                  <a:pt x="346043" y="1438407"/>
                </a:lnTo>
                <a:lnTo>
                  <a:pt x="347717" y="1430317"/>
                </a:lnTo>
                <a:cubicBezTo>
                  <a:pt x="347996" y="1428922"/>
                  <a:pt x="348275" y="1427248"/>
                  <a:pt x="348554" y="1425574"/>
                </a:cubicBezTo>
                <a:cubicBezTo>
                  <a:pt x="348554" y="1424458"/>
                  <a:pt x="348833" y="1423621"/>
                  <a:pt x="349112" y="1422505"/>
                </a:cubicBezTo>
                <a:cubicBezTo>
                  <a:pt x="350507" y="1412462"/>
                  <a:pt x="351344" y="1401582"/>
                  <a:pt x="351901" y="1389028"/>
                </a:cubicBezTo>
                <a:cubicBezTo>
                  <a:pt x="352738" y="1364199"/>
                  <a:pt x="351065" y="1339091"/>
                  <a:pt x="349112" y="1317889"/>
                </a:cubicBezTo>
                <a:cubicBezTo>
                  <a:pt x="346601" y="1290549"/>
                  <a:pt x="343811" y="1265999"/>
                  <a:pt x="340463" y="1243123"/>
                </a:cubicBezTo>
                <a:cubicBezTo>
                  <a:pt x="338790" y="1231127"/>
                  <a:pt x="336837" y="1218294"/>
                  <a:pt x="334326" y="1202671"/>
                </a:cubicBezTo>
                <a:cubicBezTo>
                  <a:pt x="316750" y="1205461"/>
                  <a:pt x="299175" y="1207135"/>
                  <a:pt x="282157" y="1207135"/>
                </a:cubicBezTo>
                <a:cubicBezTo>
                  <a:pt x="278810" y="1207135"/>
                  <a:pt x="275741" y="1207135"/>
                  <a:pt x="272393" y="1206856"/>
                </a:cubicBezTo>
                <a:cubicBezTo>
                  <a:pt x="240869" y="1206019"/>
                  <a:pt x="209344" y="1200160"/>
                  <a:pt x="178657" y="1189838"/>
                </a:cubicBezTo>
                <a:lnTo>
                  <a:pt x="167219" y="1185933"/>
                </a:lnTo>
                <a:lnTo>
                  <a:pt x="156060" y="1181469"/>
                </a:lnTo>
                <a:lnTo>
                  <a:pt x="150480" y="1179237"/>
                </a:lnTo>
                <a:lnTo>
                  <a:pt x="144622" y="1176447"/>
                </a:lnTo>
                <a:lnTo>
                  <a:pt x="134021" y="1171426"/>
                </a:lnTo>
                <a:cubicBezTo>
                  <a:pt x="131789" y="1170031"/>
                  <a:pt x="129557" y="1168915"/>
                  <a:pt x="127604" y="1167799"/>
                </a:cubicBezTo>
                <a:cubicBezTo>
                  <a:pt x="122303" y="1164730"/>
                  <a:pt x="116724" y="1161662"/>
                  <a:pt x="111702" y="1158314"/>
                </a:cubicBezTo>
                <a:lnTo>
                  <a:pt x="101380" y="1151339"/>
                </a:lnTo>
                <a:lnTo>
                  <a:pt x="91337" y="1143528"/>
                </a:lnTo>
                <a:cubicBezTo>
                  <a:pt x="63439" y="1120931"/>
                  <a:pt x="41400" y="1092475"/>
                  <a:pt x="26893" y="1061509"/>
                </a:cubicBezTo>
                <a:cubicBezTo>
                  <a:pt x="18524" y="1043375"/>
                  <a:pt x="12666" y="1026916"/>
                  <a:pt x="8760" y="1011014"/>
                </a:cubicBezTo>
                <a:cubicBezTo>
                  <a:pt x="7086" y="1004876"/>
                  <a:pt x="5970" y="998181"/>
                  <a:pt x="4854" y="992043"/>
                </a:cubicBezTo>
                <a:cubicBezTo>
                  <a:pt x="4296" y="989533"/>
                  <a:pt x="4017" y="987301"/>
                  <a:pt x="3459" y="984790"/>
                </a:cubicBezTo>
                <a:cubicBezTo>
                  <a:pt x="3180" y="982279"/>
                  <a:pt x="2901" y="979768"/>
                  <a:pt x="2622" y="977537"/>
                </a:cubicBezTo>
                <a:cubicBezTo>
                  <a:pt x="1785" y="971120"/>
                  <a:pt x="949" y="964425"/>
                  <a:pt x="670" y="957729"/>
                </a:cubicBezTo>
                <a:cubicBezTo>
                  <a:pt x="-1562" y="923136"/>
                  <a:pt x="1785" y="886869"/>
                  <a:pt x="10713" y="850323"/>
                </a:cubicBezTo>
                <a:cubicBezTo>
                  <a:pt x="19082" y="815730"/>
                  <a:pt x="31915" y="781694"/>
                  <a:pt x="49212" y="748775"/>
                </a:cubicBezTo>
                <a:cubicBezTo>
                  <a:pt x="65950" y="716693"/>
                  <a:pt x="86036" y="686005"/>
                  <a:pt x="108913" y="657550"/>
                </a:cubicBezTo>
                <a:cubicBezTo>
                  <a:pt x="119514" y="644438"/>
                  <a:pt x="131510" y="631047"/>
                  <a:pt x="145180" y="616819"/>
                </a:cubicBezTo>
                <a:cubicBezTo>
                  <a:pt x="152712" y="609008"/>
                  <a:pt x="160244" y="601475"/>
                  <a:pt x="167498" y="593943"/>
                </a:cubicBezTo>
                <a:cubicBezTo>
                  <a:pt x="171961" y="589479"/>
                  <a:pt x="176425" y="584736"/>
                  <a:pt x="180889" y="580273"/>
                </a:cubicBezTo>
                <a:lnTo>
                  <a:pt x="194280" y="566324"/>
                </a:lnTo>
                <a:cubicBezTo>
                  <a:pt x="209902" y="550143"/>
                  <a:pt x="226083" y="533684"/>
                  <a:pt x="241706" y="517224"/>
                </a:cubicBezTo>
                <a:cubicBezTo>
                  <a:pt x="237242" y="454454"/>
                  <a:pt x="234452" y="397822"/>
                  <a:pt x="233336" y="343979"/>
                </a:cubicBezTo>
                <a:cubicBezTo>
                  <a:pt x="231941" y="284278"/>
                  <a:pt x="231662" y="213139"/>
                  <a:pt x="240590" y="138652"/>
                </a:cubicBezTo>
                <a:cubicBezTo>
                  <a:pt x="243379" y="118007"/>
                  <a:pt x="246448" y="100990"/>
                  <a:pt x="250633" y="85367"/>
                </a:cubicBezTo>
                <a:cubicBezTo>
                  <a:pt x="255096" y="69186"/>
                  <a:pt x="260676" y="46589"/>
                  <a:pt x="274904" y="26503"/>
                </a:cubicBezTo>
                <a:cubicBezTo>
                  <a:pt x="279367" y="20644"/>
                  <a:pt x="283831" y="15902"/>
                  <a:pt x="288853" y="11996"/>
                </a:cubicBezTo>
                <a:cubicBezTo>
                  <a:pt x="295827" y="6695"/>
                  <a:pt x="303638" y="2790"/>
                  <a:pt x="311450" y="1116"/>
                </a:cubicBezTo>
                <a:cubicBezTo>
                  <a:pt x="313403" y="558"/>
                  <a:pt x="317587" y="0"/>
                  <a:pt x="319261" y="0"/>
                </a:cubicBezTo>
                <a:lnTo>
                  <a:pt x="320935" y="0"/>
                </a:lnTo>
                <a:cubicBezTo>
                  <a:pt x="321772" y="0"/>
                  <a:pt x="322330" y="0"/>
                  <a:pt x="322888" y="0"/>
                </a:cubicBezTo>
                <a:cubicBezTo>
                  <a:pt x="323446" y="0"/>
                  <a:pt x="323725" y="0"/>
                  <a:pt x="324004" y="0"/>
                </a:cubicBezTo>
                <a:cubicBezTo>
                  <a:pt x="324283" y="0"/>
                  <a:pt x="324562" y="0"/>
                  <a:pt x="324841" y="0"/>
                </a:cubicBezTo>
                <a:cubicBezTo>
                  <a:pt x="328467" y="0"/>
                  <a:pt x="332373" y="558"/>
                  <a:pt x="336558" y="1395"/>
                </a:cubicBezTo>
                <a:cubicBezTo>
                  <a:pt x="343532" y="2790"/>
                  <a:pt x="349949" y="5301"/>
                  <a:pt x="356086" y="8369"/>
                </a:cubicBezTo>
                <a:cubicBezTo>
                  <a:pt x="365850" y="13391"/>
                  <a:pt x="374499" y="19807"/>
                  <a:pt x="383984" y="29293"/>
                </a:cubicBezTo>
                <a:cubicBezTo>
                  <a:pt x="390958" y="36267"/>
                  <a:pt x="400164" y="46868"/>
                  <a:pt x="406860" y="56074"/>
                </a:cubicBezTo>
                <a:cubicBezTo>
                  <a:pt x="427225" y="85367"/>
                  <a:pt x="439221" y="119960"/>
                  <a:pt x="449822" y="162365"/>
                </a:cubicBezTo>
                <a:cubicBezTo>
                  <a:pt x="458750" y="198074"/>
                  <a:pt x="462934" y="235736"/>
                  <a:pt x="462655" y="273956"/>
                </a:cubicBezTo>
                <a:lnTo>
                  <a:pt x="462376" y="288184"/>
                </a:lnTo>
                <a:lnTo>
                  <a:pt x="461818" y="301296"/>
                </a:lnTo>
                <a:cubicBezTo>
                  <a:pt x="460981" y="311897"/>
                  <a:pt x="460423" y="321103"/>
                  <a:pt x="459308" y="330588"/>
                </a:cubicBezTo>
                <a:cubicBezTo>
                  <a:pt x="456518" y="352069"/>
                  <a:pt x="452333" y="371040"/>
                  <a:pt x="446754" y="388894"/>
                </a:cubicBezTo>
                <a:cubicBezTo>
                  <a:pt x="436710" y="422372"/>
                  <a:pt x="420251" y="455570"/>
                  <a:pt x="394864" y="493511"/>
                </a:cubicBezTo>
                <a:cubicBezTo>
                  <a:pt x="367524" y="533963"/>
                  <a:pt x="335163" y="572183"/>
                  <a:pt x="290248" y="617656"/>
                </a:cubicBezTo>
                <a:cubicBezTo>
                  <a:pt x="293316" y="656434"/>
                  <a:pt x="296664" y="696327"/>
                  <a:pt x="300291" y="735942"/>
                </a:cubicBezTo>
                <a:cubicBezTo>
                  <a:pt x="302802" y="735384"/>
                  <a:pt x="305312" y="735105"/>
                  <a:pt x="307544" y="734826"/>
                </a:cubicBezTo>
                <a:cubicBezTo>
                  <a:pt x="315634" y="733431"/>
                  <a:pt x="324283" y="732873"/>
                  <a:pt x="334326" y="732873"/>
                </a:cubicBezTo>
                <a:cubicBezTo>
                  <a:pt x="338232" y="732873"/>
                  <a:pt x="342137" y="732873"/>
                  <a:pt x="346601" y="733152"/>
                </a:cubicBezTo>
                <a:cubicBezTo>
                  <a:pt x="359992" y="733989"/>
                  <a:pt x="373104" y="736500"/>
                  <a:pt x="386216" y="740127"/>
                </a:cubicBezTo>
                <a:cubicBezTo>
                  <a:pt x="437826" y="754355"/>
                  <a:pt x="483858" y="789227"/>
                  <a:pt x="515940" y="837490"/>
                </a:cubicBezTo>
                <a:cubicBezTo>
                  <a:pt x="523193" y="848370"/>
                  <a:pt x="529889" y="860645"/>
                  <a:pt x="536305" y="875431"/>
                </a:cubicBezTo>
                <a:cubicBezTo>
                  <a:pt x="541885" y="887985"/>
                  <a:pt x="546627" y="902213"/>
                  <a:pt x="549975" y="917556"/>
                </a:cubicBezTo>
                <a:cubicBezTo>
                  <a:pt x="553602" y="932342"/>
                  <a:pt x="555276" y="947686"/>
                  <a:pt x="555555" y="962751"/>
                </a:cubicBezTo>
                <a:cubicBezTo>
                  <a:pt x="555834" y="969446"/>
                  <a:pt x="555555" y="976979"/>
                  <a:pt x="554718" y="986185"/>
                </a:cubicBezTo>
                <a:lnTo>
                  <a:pt x="553323" y="999018"/>
                </a:lnTo>
                <a:lnTo>
                  <a:pt x="551370" y="1008782"/>
                </a:lnTo>
                <a:cubicBezTo>
                  <a:pt x="550812" y="1011851"/>
                  <a:pt x="549696" y="1016314"/>
                  <a:pt x="548859" y="1019941"/>
                </a:cubicBezTo>
                <a:cubicBezTo>
                  <a:pt x="548580" y="1021336"/>
                  <a:pt x="548301" y="1022452"/>
                  <a:pt x="548022" y="1023847"/>
                </a:cubicBezTo>
                <a:cubicBezTo>
                  <a:pt x="547464" y="1026637"/>
                  <a:pt x="546627" y="1029426"/>
                  <a:pt x="545790" y="1031937"/>
                </a:cubicBezTo>
                <a:cubicBezTo>
                  <a:pt x="543838" y="1038354"/>
                  <a:pt x="541048" y="1046165"/>
                  <a:pt x="537700" y="1053697"/>
                </a:cubicBezTo>
                <a:cubicBezTo>
                  <a:pt x="531284" y="1068762"/>
                  <a:pt x="523472" y="1082432"/>
                  <a:pt x="515103" y="1094149"/>
                </a:cubicBezTo>
                <a:cubicBezTo>
                  <a:pt x="498085" y="1118699"/>
                  <a:pt x="475767" y="1140180"/>
                  <a:pt x="448985" y="1158314"/>
                </a:cubicBezTo>
                <a:cubicBezTo>
                  <a:pt x="421646" y="1176726"/>
                  <a:pt x="390679" y="1190117"/>
                  <a:pt x="356644" y="1198208"/>
                </a:cubicBezTo>
                <a:cubicBezTo>
                  <a:pt x="358597" y="1212436"/>
                  <a:pt x="360550" y="1226384"/>
                  <a:pt x="362224" y="1240333"/>
                </a:cubicBezTo>
                <a:cubicBezTo>
                  <a:pt x="368361" y="1289712"/>
                  <a:pt x="374778" y="1341044"/>
                  <a:pt x="373941" y="1389865"/>
                </a:cubicBezTo>
                <a:cubicBezTo>
                  <a:pt x="373941" y="1403256"/>
                  <a:pt x="373104" y="1414973"/>
                  <a:pt x="371709" y="1425853"/>
                </a:cubicBezTo>
                <a:cubicBezTo>
                  <a:pt x="371430" y="1426969"/>
                  <a:pt x="371430" y="1428085"/>
                  <a:pt x="371430" y="1428922"/>
                </a:cubicBezTo>
                <a:cubicBezTo>
                  <a:pt x="371151" y="1430875"/>
                  <a:pt x="370872" y="1432828"/>
                  <a:pt x="370593" y="1435059"/>
                </a:cubicBezTo>
                <a:lnTo>
                  <a:pt x="369198" y="1443429"/>
                </a:lnTo>
                <a:lnTo>
                  <a:pt x="368919" y="1444545"/>
                </a:lnTo>
                <a:cubicBezTo>
                  <a:pt x="367524" y="1450124"/>
                  <a:pt x="366129" y="1455983"/>
                  <a:pt x="364455" y="1461562"/>
                </a:cubicBezTo>
                <a:cubicBezTo>
                  <a:pt x="357481" y="1483602"/>
                  <a:pt x="344927" y="1504525"/>
                  <a:pt x="328467" y="1521821"/>
                </a:cubicBezTo>
                <a:cubicBezTo>
                  <a:pt x="320377" y="1529912"/>
                  <a:pt x="311450" y="1537165"/>
                  <a:pt x="301686" y="1543303"/>
                </a:cubicBezTo>
                <a:cubicBezTo>
                  <a:pt x="292758" y="1548882"/>
                  <a:pt x="273230" y="1555578"/>
                  <a:pt x="261513" y="1558646"/>
                </a:cubicBezTo>
                <a:lnTo>
                  <a:pt x="251470" y="1560599"/>
                </a:lnTo>
                <a:lnTo>
                  <a:pt x="249238" y="1560878"/>
                </a:lnTo>
                <a:lnTo>
                  <a:pt x="245611" y="1561436"/>
                </a:lnTo>
                <a:cubicBezTo>
                  <a:pt x="240311" y="1561994"/>
                  <a:pt x="234452" y="1562273"/>
                  <a:pt x="229431" y="1562273"/>
                </a:cubicBezTo>
                <a:cubicBezTo>
                  <a:pt x="224688" y="1561715"/>
                  <a:pt x="219945" y="1561436"/>
                  <a:pt x="215203" y="1560878"/>
                </a:cubicBezTo>
                <a:cubicBezTo>
                  <a:pt x="215203" y="1560878"/>
                  <a:pt x="215203" y="1560878"/>
                  <a:pt x="215203" y="1560878"/>
                </a:cubicBezTo>
                <a:close/>
                <a:moveTo>
                  <a:pt x="253423" y="653923"/>
                </a:moveTo>
                <a:lnTo>
                  <a:pt x="216598" y="688516"/>
                </a:lnTo>
                <a:cubicBezTo>
                  <a:pt x="205718" y="698559"/>
                  <a:pt x="195116" y="709160"/>
                  <a:pt x="183678" y="721435"/>
                </a:cubicBezTo>
                <a:cubicBezTo>
                  <a:pt x="161639" y="745427"/>
                  <a:pt x="142390" y="769419"/>
                  <a:pt x="126488" y="793412"/>
                </a:cubicBezTo>
                <a:cubicBezTo>
                  <a:pt x="89663" y="849207"/>
                  <a:pt x="69019" y="904723"/>
                  <a:pt x="64834" y="957729"/>
                </a:cubicBezTo>
                <a:cubicBezTo>
                  <a:pt x="64276" y="962751"/>
                  <a:pt x="64276" y="967214"/>
                  <a:pt x="64276" y="972236"/>
                </a:cubicBezTo>
                <a:cubicBezTo>
                  <a:pt x="64276" y="974468"/>
                  <a:pt x="64276" y="976979"/>
                  <a:pt x="64276" y="979210"/>
                </a:cubicBezTo>
                <a:cubicBezTo>
                  <a:pt x="64555" y="981163"/>
                  <a:pt x="64555" y="983674"/>
                  <a:pt x="64555" y="985906"/>
                </a:cubicBezTo>
                <a:cubicBezTo>
                  <a:pt x="64834" y="990649"/>
                  <a:pt x="64834" y="995670"/>
                  <a:pt x="65671" y="1000134"/>
                </a:cubicBezTo>
                <a:cubicBezTo>
                  <a:pt x="67066" y="1014362"/>
                  <a:pt x="70135" y="1028031"/>
                  <a:pt x="74598" y="1041422"/>
                </a:cubicBezTo>
                <a:cubicBezTo>
                  <a:pt x="78504" y="1053697"/>
                  <a:pt x="84363" y="1065972"/>
                  <a:pt x="92732" y="1079084"/>
                </a:cubicBezTo>
                <a:cubicBezTo>
                  <a:pt x="99148" y="1089964"/>
                  <a:pt x="107797" y="1100566"/>
                  <a:pt x="118956" y="1111446"/>
                </a:cubicBezTo>
                <a:cubicBezTo>
                  <a:pt x="129278" y="1121768"/>
                  <a:pt x="141274" y="1129858"/>
                  <a:pt x="151875" y="1136833"/>
                </a:cubicBezTo>
                <a:lnTo>
                  <a:pt x="166382" y="1144644"/>
                </a:lnTo>
                <a:lnTo>
                  <a:pt x="171124" y="1146876"/>
                </a:lnTo>
                <a:lnTo>
                  <a:pt x="180889" y="1151339"/>
                </a:lnTo>
                <a:lnTo>
                  <a:pt x="190932" y="1155245"/>
                </a:lnTo>
                <a:cubicBezTo>
                  <a:pt x="205439" y="1160825"/>
                  <a:pt x="218829" y="1164730"/>
                  <a:pt x="231662" y="1167241"/>
                </a:cubicBezTo>
                <a:cubicBezTo>
                  <a:pt x="245053" y="1170031"/>
                  <a:pt x="259002" y="1171705"/>
                  <a:pt x="273230" y="1172263"/>
                </a:cubicBezTo>
                <a:cubicBezTo>
                  <a:pt x="275741" y="1172263"/>
                  <a:pt x="278252" y="1172263"/>
                  <a:pt x="280762" y="1172263"/>
                </a:cubicBezTo>
                <a:cubicBezTo>
                  <a:pt x="296664" y="1172263"/>
                  <a:pt x="312566" y="1170589"/>
                  <a:pt x="328467" y="1166962"/>
                </a:cubicBezTo>
                <a:lnTo>
                  <a:pt x="328188" y="1165009"/>
                </a:lnTo>
                <a:lnTo>
                  <a:pt x="314240" y="1084106"/>
                </a:lnTo>
                <a:cubicBezTo>
                  <a:pt x="305033" y="1030263"/>
                  <a:pt x="295269" y="973073"/>
                  <a:pt x="286342" y="913372"/>
                </a:cubicBezTo>
                <a:cubicBezTo>
                  <a:pt x="282436" y="888543"/>
                  <a:pt x="278531" y="861761"/>
                  <a:pt x="274904" y="834142"/>
                </a:cubicBezTo>
                <a:cubicBezTo>
                  <a:pt x="250912" y="844185"/>
                  <a:pt x="230268" y="859808"/>
                  <a:pt x="214366" y="879895"/>
                </a:cubicBezTo>
                <a:cubicBezTo>
                  <a:pt x="196511" y="903050"/>
                  <a:pt x="188979" y="923973"/>
                  <a:pt x="186747" y="939038"/>
                </a:cubicBezTo>
                <a:cubicBezTo>
                  <a:pt x="182841" y="961914"/>
                  <a:pt x="185631" y="978095"/>
                  <a:pt x="189816" y="988417"/>
                </a:cubicBezTo>
                <a:cubicBezTo>
                  <a:pt x="195395" y="1001808"/>
                  <a:pt x="202928" y="1011014"/>
                  <a:pt x="208228" y="1016035"/>
                </a:cubicBezTo>
                <a:cubicBezTo>
                  <a:pt x="211018" y="1018825"/>
                  <a:pt x="213529" y="1020778"/>
                  <a:pt x="215203" y="1021894"/>
                </a:cubicBezTo>
                <a:lnTo>
                  <a:pt x="217993" y="1023847"/>
                </a:lnTo>
                <a:lnTo>
                  <a:pt x="215761" y="1028868"/>
                </a:lnTo>
                <a:lnTo>
                  <a:pt x="208228" y="1027752"/>
                </a:lnTo>
                <a:lnTo>
                  <a:pt x="202370" y="1026079"/>
                </a:lnTo>
                <a:cubicBezTo>
                  <a:pt x="189258" y="1021894"/>
                  <a:pt x="177541" y="1014083"/>
                  <a:pt x="167498" y="1003481"/>
                </a:cubicBezTo>
                <a:cubicBezTo>
                  <a:pt x="153270" y="988696"/>
                  <a:pt x="143506" y="964146"/>
                  <a:pt x="139879" y="939317"/>
                </a:cubicBezTo>
                <a:cubicBezTo>
                  <a:pt x="137089" y="917835"/>
                  <a:pt x="139321" y="882405"/>
                  <a:pt x="156897" y="845859"/>
                </a:cubicBezTo>
                <a:cubicBezTo>
                  <a:pt x="173356" y="810708"/>
                  <a:pt x="202649" y="779742"/>
                  <a:pt x="239474" y="758818"/>
                </a:cubicBezTo>
                <a:cubicBezTo>
                  <a:pt x="242821" y="756865"/>
                  <a:pt x="246448" y="755192"/>
                  <a:pt x="249796" y="753518"/>
                </a:cubicBezTo>
                <a:cubicBezTo>
                  <a:pt x="251191" y="752681"/>
                  <a:pt x="252865" y="752123"/>
                  <a:pt x="254539" y="751286"/>
                </a:cubicBezTo>
                <a:cubicBezTo>
                  <a:pt x="254539" y="751286"/>
                  <a:pt x="263466" y="747380"/>
                  <a:pt x="263745" y="747380"/>
                </a:cubicBezTo>
                <a:cubicBezTo>
                  <a:pt x="260118" y="716693"/>
                  <a:pt x="256770" y="685168"/>
                  <a:pt x="253702" y="654202"/>
                </a:cubicBezTo>
                <a:lnTo>
                  <a:pt x="253423" y="653923"/>
                </a:lnTo>
                <a:close/>
                <a:moveTo>
                  <a:pt x="309218" y="824657"/>
                </a:moveTo>
                <a:cubicBezTo>
                  <a:pt x="312008" y="851718"/>
                  <a:pt x="315077" y="879337"/>
                  <a:pt x="318703" y="909187"/>
                </a:cubicBezTo>
                <a:cubicBezTo>
                  <a:pt x="328467" y="991764"/>
                  <a:pt x="339069" y="1070436"/>
                  <a:pt x="349391" y="1146597"/>
                </a:cubicBezTo>
                <a:lnTo>
                  <a:pt x="351344" y="1160825"/>
                </a:lnTo>
                <a:cubicBezTo>
                  <a:pt x="377288" y="1151897"/>
                  <a:pt x="401001" y="1138228"/>
                  <a:pt x="420251" y="1120931"/>
                </a:cubicBezTo>
                <a:cubicBezTo>
                  <a:pt x="455123" y="1090243"/>
                  <a:pt x="477441" y="1043933"/>
                  <a:pt x="477999" y="1000413"/>
                </a:cubicBezTo>
                <a:lnTo>
                  <a:pt x="478278" y="992043"/>
                </a:lnTo>
                <a:cubicBezTo>
                  <a:pt x="478278" y="991485"/>
                  <a:pt x="478278" y="991206"/>
                  <a:pt x="478278" y="990927"/>
                </a:cubicBezTo>
                <a:lnTo>
                  <a:pt x="477720" y="984511"/>
                </a:lnTo>
                <a:lnTo>
                  <a:pt x="477441" y="981442"/>
                </a:lnTo>
                <a:cubicBezTo>
                  <a:pt x="477162" y="977537"/>
                  <a:pt x="476604" y="973631"/>
                  <a:pt x="475767" y="969725"/>
                </a:cubicBezTo>
                <a:cubicBezTo>
                  <a:pt x="474093" y="960519"/>
                  <a:pt x="471583" y="950755"/>
                  <a:pt x="467956" y="940991"/>
                </a:cubicBezTo>
                <a:cubicBezTo>
                  <a:pt x="461539" y="923415"/>
                  <a:pt x="452054" y="906397"/>
                  <a:pt x="440058" y="890496"/>
                </a:cubicBezTo>
                <a:cubicBezTo>
                  <a:pt x="418298" y="861761"/>
                  <a:pt x="389005" y="839722"/>
                  <a:pt x="359434" y="829679"/>
                </a:cubicBezTo>
                <a:cubicBezTo>
                  <a:pt x="346880" y="825773"/>
                  <a:pt x="334605" y="823541"/>
                  <a:pt x="323446" y="823541"/>
                </a:cubicBezTo>
                <a:cubicBezTo>
                  <a:pt x="321493" y="823541"/>
                  <a:pt x="319540" y="823541"/>
                  <a:pt x="317587" y="823820"/>
                </a:cubicBezTo>
                <a:cubicBezTo>
                  <a:pt x="315077" y="823820"/>
                  <a:pt x="312845" y="824099"/>
                  <a:pt x="310613" y="824378"/>
                </a:cubicBezTo>
                <a:cubicBezTo>
                  <a:pt x="310055" y="824378"/>
                  <a:pt x="309776" y="824657"/>
                  <a:pt x="309218" y="824657"/>
                </a:cubicBezTo>
                <a:close/>
                <a:moveTo>
                  <a:pt x="322888" y="59422"/>
                </a:moveTo>
                <a:cubicBezTo>
                  <a:pt x="322051" y="59980"/>
                  <a:pt x="320656" y="61096"/>
                  <a:pt x="319261" y="63049"/>
                </a:cubicBezTo>
                <a:cubicBezTo>
                  <a:pt x="313403" y="70302"/>
                  <a:pt x="307265" y="83414"/>
                  <a:pt x="302244" y="99874"/>
                </a:cubicBezTo>
                <a:cubicBezTo>
                  <a:pt x="298059" y="112986"/>
                  <a:pt x="294711" y="128330"/>
                  <a:pt x="291363" y="146463"/>
                </a:cubicBezTo>
                <a:cubicBezTo>
                  <a:pt x="286342" y="175198"/>
                  <a:pt x="282994" y="207280"/>
                  <a:pt x="280762" y="244663"/>
                </a:cubicBezTo>
                <a:cubicBezTo>
                  <a:pt x="279088" y="275630"/>
                  <a:pt x="278252" y="308270"/>
                  <a:pt x="277973" y="343700"/>
                </a:cubicBezTo>
                <a:cubicBezTo>
                  <a:pt x="277973" y="383594"/>
                  <a:pt x="279088" y="426277"/>
                  <a:pt x="281320" y="474540"/>
                </a:cubicBezTo>
                <a:cubicBezTo>
                  <a:pt x="293595" y="460592"/>
                  <a:pt x="304196" y="447759"/>
                  <a:pt x="313682" y="435763"/>
                </a:cubicBezTo>
                <a:cubicBezTo>
                  <a:pt x="335163" y="407586"/>
                  <a:pt x="349391" y="383036"/>
                  <a:pt x="358597" y="359044"/>
                </a:cubicBezTo>
                <a:cubicBezTo>
                  <a:pt x="363340" y="346769"/>
                  <a:pt x="367524" y="332820"/>
                  <a:pt x="370593" y="316918"/>
                </a:cubicBezTo>
                <a:cubicBezTo>
                  <a:pt x="371709" y="310781"/>
                  <a:pt x="372825" y="303527"/>
                  <a:pt x="373662" y="297390"/>
                </a:cubicBezTo>
                <a:lnTo>
                  <a:pt x="373941" y="294600"/>
                </a:lnTo>
                <a:lnTo>
                  <a:pt x="375336" y="281767"/>
                </a:lnTo>
                <a:lnTo>
                  <a:pt x="376730" y="270329"/>
                </a:lnTo>
                <a:cubicBezTo>
                  <a:pt x="379520" y="234341"/>
                  <a:pt x="379241" y="203374"/>
                  <a:pt x="376172" y="176035"/>
                </a:cubicBezTo>
                <a:cubicBezTo>
                  <a:pt x="372267" y="141442"/>
                  <a:pt x="363897" y="112149"/>
                  <a:pt x="351344" y="89552"/>
                </a:cubicBezTo>
                <a:cubicBezTo>
                  <a:pt x="344369" y="76998"/>
                  <a:pt x="335442" y="66397"/>
                  <a:pt x="327909" y="61933"/>
                </a:cubicBezTo>
                <a:cubicBezTo>
                  <a:pt x="325957" y="60817"/>
                  <a:pt x="324562" y="59980"/>
                  <a:pt x="323167" y="59701"/>
                </a:cubicBezTo>
                <a:cubicBezTo>
                  <a:pt x="323446" y="59422"/>
                  <a:pt x="323167" y="59422"/>
                  <a:pt x="322888" y="59422"/>
                </a:cubicBezTo>
                <a:close/>
              </a:path>
            </a:pathLst>
          </a:custGeom>
          <a:solidFill>
            <a:schemeClr val="accent5"/>
          </a:solidFill>
          <a:ln w="2776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2A8415F6-DFDA-49A1-9D0E-9B9DA573A5FE}"/>
              </a:ext>
            </a:extLst>
          </p:cNvPr>
          <p:cNvGrpSpPr/>
          <p:nvPr/>
        </p:nvGrpSpPr>
        <p:grpSpPr>
          <a:xfrm rot="3827213">
            <a:off x="5679703" y="4558802"/>
            <a:ext cx="1195324" cy="741746"/>
            <a:chOff x="4474952" y="485299"/>
            <a:chExt cx="1195324" cy="741746"/>
          </a:xfrm>
        </p:grpSpPr>
        <p:sp>
          <p:nvSpPr>
            <p:cNvPr id="376" name="Graphic 12">
              <a:extLst>
                <a:ext uri="{FF2B5EF4-FFF2-40B4-BE49-F238E27FC236}">
                  <a16:creationId xmlns:a16="http://schemas.microsoft.com/office/drawing/2014/main" id="{CB91E634-102B-405A-97A3-7BA6FC69BEC5}"/>
                </a:ext>
              </a:extLst>
            </p:cNvPr>
            <p:cNvSpPr/>
            <p:nvPr/>
          </p:nvSpPr>
          <p:spPr>
            <a:xfrm>
              <a:off x="4612327" y="485299"/>
              <a:ext cx="1057949" cy="729380"/>
            </a:xfrm>
            <a:custGeom>
              <a:avLst/>
              <a:gdLst>
                <a:gd name="connsiteX0" fmla="*/ 2090928 w 2095441"/>
                <a:gd name="connsiteY0" fmla="*/ 475268 h 1444656"/>
                <a:gd name="connsiteX1" fmla="*/ 1847183 w 2095441"/>
                <a:gd name="connsiteY1" fmla="*/ 16734 h 1444656"/>
                <a:gd name="connsiteX2" fmla="*/ 1826514 w 2095441"/>
                <a:gd name="connsiteY2" fmla="*/ 1780 h 1444656"/>
                <a:gd name="connsiteX3" fmla="*/ 1785271 w 2095441"/>
                <a:gd name="connsiteY3" fmla="*/ 49024 h 1444656"/>
                <a:gd name="connsiteX4" fmla="*/ 1711928 w 2095441"/>
                <a:gd name="connsiteY4" fmla="*/ 221522 h 1444656"/>
                <a:gd name="connsiteX5" fmla="*/ 1445228 w 2095441"/>
                <a:gd name="connsiteY5" fmla="*/ 405831 h 1444656"/>
                <a:gd name="connsiteX6" fmla="*/ 979456 w 2095441"/>
                <a:gd name="connsiteY6" fmla="*/ 660720 h 1444656"/>
                <a:gd name="connsiteX7" fmla="*/ 944785 w 2095441"/>
                <a:gd name="connsiteY7" fmla="*/ 624906 h 1444656"/>
                <a:gd name="connsiteX8" fmla="*/ 934974 w 2095441"/>
                <a:gd name="connsiteY8" fmla="*/ 567470 h 1444656"/>
                <a:gd name="connsiteX9" fmla="*/ 905065 w 2095441"/>
                <a:gd name="connsiteY9" fmla="*/ 534037 h 1444656"/>
                <a:gd name="connsiteX10" fmla="*/ 813340 w 2095441"/>
                <a:gd name="connsiteY10" fmla="*/ 582710 h 1444656"/>
                <a:gd name="connsiteX11" fmla="*/ 837819 w 2095441"/>
                <a:gd name="connsiteY11" fmla="*/ 644622 h 1444656"/>
                <a:gd name="connsiteX12" fmla="*/ 873538 w 2095441"/>
                <a:gd name="connsiteY12" fmla="*/ 716250 h 1444656"/>
                <a:gd name="connsiteX13" fmla="*/ 821531 w 2095441"/>
                <a:gd name="connsiteY13" fmla="*/ 743397 h 1444656"/>
                <a:gd name="connsiteX14" fmla="*/ 766477 w 2095441"/>
                <a:gd name="connsiteY14" fmla="*/ 719013 h 1444656"/>
                <a:gd name="connsiteX15" fmla="*/ 756666 w 2095441"/>
                <a:gd name="connsiteY15" fmla="*/ 661577 h 1444656"/>
                <a:gd name="connsiteX16" fmla="*/ 726758 w 2095441"/>
                <a:gd name="connsiteY16" fmla="*/ 628144 h 1444656"/>
                <a:gd name="connsiteX17" fmla="*/ 635032 w 2095441"/>
                <a:gd name="connsiteY17" fmla="*/ 676817 h 1444656"/>
                <a:gd name="connsiteX18" fmla="*/ 659511 w 2095441"/>
                <a:gd name="connsiteY18" fmla="*/ 738729 h 1444656"/>
                <a:gd name="connsiteX19" fmla="*/ 643700 w 2095441"/>
                <a:gd name="connsiteY19" fmla="*/ 840837 h 1444656"/>
                <a:gd name="connsiteX20" fmla="*/ 638556 w 2095441"/>
                <a:gd name="connsiteY20" fmla="*/ 843409 h 1444656"/>
                <a:gd name="connsiteX21" fmla="*/ 638556 w 2095441"/>
                <a:gd name="connsiteY21" fmla="*/ 843409 h 1444656"/>
                <a:gd name="connsiteX22" fmla="*/ 585026 w 2095441"/>
                <a:gd name="connsiteY22" fmla="*/ 814167 h 1444656"/>
                <a:gd name="connsiteX23" fmla="*/ 575215 w 2095441"/>
                <a:gd name="connsiteY23" fmla="*/ 756732 h 1444656"/>
                <a:gd name="connsiteX24" fmla="*/ 545306 w 2095441"/>
                <a:gd name="connsiteY24" fmla="*/ 723299 h 1444656"/>
                <a:gd name="connsiteX25" fmla="*/ 453581 w 2095441"/>
                <a:gd name="connsiteY25" fmla="*/ 771972 h 1444656"/>
                <a:gd name="connsiteX26" fmla="*/ 478060 w 2095441"/>
                <a:gd name="connsiteY26" fmla="*/ 833884 h 1444656"/>
                <a:gd name="connsiteX27" fmla="*/ 504920 w 2095441"/>
                <a:gd name="connsiteY27" fmla="*/ 913037 h 1444656"/>
                <a:gd name="connsiteX28" fmla="*/ 0 w 2095441"/>
                <a:gd name="connsiteY28" fmla="*/ 1180594 h 1444656"/>
                <a:gd name="connsiteX29" fmla="*/ 75628 w 2095441"/>
                <a:gd name="connsiteY29" fmla="*/ 1323660 h 1444656"/>
                <a:gd name="connsiteX30" fmla="*/ 229838 w 2095441"/>
                <a:gd name="connsiteY30" fmla="*/ 1234220 h 1444656"/>
                <a:gd name="connsiteX31" fmla="*/ 262033 w 2095441"/>
                <a:gd name="connsiteY31" fmla="*/ 1259842 h 1444656"/>
                <a:gd name="connsiteX32" fmla="*/ 392811 w 2095441"/>
                <a:gd name="connsiteY32" fmla="*/ 1415766 h 1444656"/>
                <a:gd name="connsiteX33" fmla="*/ 558737 w 2095441"/>
                <a:gd name="connsiteY33" fmla="*/ 1442246 h 1444656"/>
                <a:gd name="connsiteX34" fmla="*/ 728186 w 2095441"/>
                <a:gd name="connsiteY34" fmla="*/ 1372047 h 1444656"/>
                <a:gd name="connsiteX35" fmla="*/ 796195 w 2095441"/>
                <a:gd name="connsiteY35" fmla="*/ 1391001 h 1444656"/>
                <a:gd name="connsiteX36" fmla="*/ 844201 w 2095441"/>
                <a:gd name="connsiteY36" fmla="*/ 1404432 h 1444656"/>
                <a:gd name="connsiteX37" fmla="*/ 872014 w 2095441"/>
                <a:gd name="connsiteY37" fmla="*/ 1345091 h 1444656"/>
                <a:gd name="connsiteX38" fmla="*/ 862584 w 2095441"/>
                <a:gd name="connsiteY38" fmla="*/ 1314039 h 1444656"/>
                <a:gd name="connsiteX39" fmla="*/ 928116 w 2095441"/>
                <a:gd name="connsiteY39" fmla="*/ 1275177 h 1444656"/>
                <a:gd name="connsiteX40" fmla="*/ 962882 w 2095441"/>
                <a:gd name="connsiteY40" fmla="*/ 1297371 h 1444656"/>
                <a:gd name="connsiteX41" fmla="*/ 1022318 w 2095441"/>
                <a:gd name="connsiteY41" fmla="*/ 1311753 h 1444656"/>
                <a:gd name="connsiteX42" fmla="*/ 1040416 w 2095441"/>
                <a:gd name="connsiteY42" fmla="*/ 1259556 h 1444656"/>
                <a:gd name="connsiteX43" fmla="*/ 1041273 w 2095441"/>
                <a:gd name="connsiteY43" fmla="*/ 1219075 h 1444656"/>
                <a:gd name="connsiteX44" fmla="*/ 1087088 w 2095441"/>
                <a:gd name="connsiteY44" fmla="*/ 1192596 h 1444656"/>
                <a:gd name="connsiteX45" fmla="*/ 1128522 w 2095441"/>
                <a:gd name="connsiteY45" fmla="*/ 1207074 h 1444656"/>
                <a:gd name="connsiteX46" fmla="*/ 1189958 w 2095441"/>
                <a:gd name="connsiteY46" fmla="*/ 1225171 h 1444656"/>
                <a:gd name="connsiteX47" fmla="*/ 1216819 w 2095441"/>
                <a:gd name="connsiteY47" fmla="*/ 1178213 h 1444656"/>
                <a:gd name="connsiteX48" fmla="*/ 1199769 w 2095441"/>
                <a:gd name="connsiteY48" fmla="*/ 1141351 h 1444656"/>
                <a:gd name="connsiteX49" fmla="*/ 1364456 w 2095441"/>
                <a:gd name="connsiteY49" fmla="*/ 1044196 h 1444656"/>
                <a:gd name="connsiteX50" fmla="*/ 1462945 w 2095441"/>
                <a:gd name="connsiteY50" fmla="*/ 769209 h 1444656"/>
                <a:gd name="connsiteX51" fmla="*/ 1412462 w 2095441"/>
                <a:gd name="connsiteY51" fmla="*/ 656624 h 1444656"/>
                <a:gd name="connsiteX52" fmla="*/ 1811465 w 2095441"/>
                <a:gd name="connsiteY52" fmla="*/ 479554 h 1444656"/>
                <a:gd name="connsiteX53" fmla="*/ 2034064 w 2095441"/>
                <a:gd name="connsiteY53" fmla="*/ 516511 h 1444656"/>
                <a:gd name="connsiteX54" fmla="*/ 2089309 w 2095441"/>
                <a:gd name="connsiteY54" fmla="*/ 521940 h 1444656"/>
                <a:gd name="connsiteX55" fmla="*/ 2090928 w 2095441"/>
                <a:gd name="connsiteY55" fmla="*/ 475268 h 1444656"/>
                <a:gd name="connsiteX56" fmla="*/ 699516 w 2095441"/>
                <a:gd name="connsiteY56" fmla="*/ 1260890 h 1444656"/>
                <a:gd name="connsiteX57" fmla="*/ 559022 w 2095441"/>
                <a:gd name="connsiteY57" fmla="*/ 1327946 h 1444656"/>
                <a:gd name="connsiteX58" fmla="*/ 370046 w 2095441"/>
                <a:gd name="connsiteY58" fmla="*/ 1198882 h 1444656"/>
                <a:gd name="connsiteX59" fmla="*/ 377285 w 2095441"/>
                <a:gd name="connsiteY59" fmla="*/ 1170021 h 1444656"/>
                <a:gd name="connsiteX60" fmla="*/ 587121 w 2095441"/>
                <a:gd name="connsiteY60" fmla="*/ 1064675 h 1444656"/>
                <a:gd name="connsiteX61" fmla="*/ 632555 w 2095441"/>
                <a:gd name="connsiteY61" fmla="*/ 1077438 h 1444656"/>
                <a:gd name="connsiteX62" fmla="*/ 708374 w 2095441"/>
                <a:gd name="connsiteY62" fmla="*/ 1225647 h 1444656"/>
                <a:gd name="connsiteX63" fmla="*/ 699516 w 2095441"/>
                <a:gd name="connsiteY63" fmla="*/ 1260890 h 1444656"/>
                <a:gd name="connsiteX64" fmla="*/ 876205 w 2095441"/>
                <a:gd name="connsiteY64" fmla="*/ 1174974 h 1444656"/>
                <a:gd name="connsiteX65" fmla="*/ 845820 w 2095441"/>
                <a:gd name="connsiteY65" fmla="*/ 1190500 h 1444656"/>
                <a:gd name="connsiteX66" fmla="*/ 778955 w 2095441"/>
                <a:gd name="connsiteY66" fmla="*/ 1159544 h 1444656"/>
                <a:gd name="connsiteX67" fmla="*/ 714185 w 2095441"/>
                <a:gd name="connsiteY67" fmla="*/ 1037624 h 1444656"/>
                <a:gd name="connsiteX68" fmla="*/ 727805 w 2095441"/>
                <a:gd name="connsiteY68" fmla="*/ 994666 h 1444656"/>
                <a:gd name="connsiteX69" fmla="*/ 820388 w 2095441"/>
                <a:gd name="connsiteY69" fmla="*/ 1024194 h 1444656"/>
                <a:gd name="connsiteX70" fmla="*/ 885444 w 2095441"/>
                <a:gd name="connsiteY70" fmla="*/ 1150495 h 1444656"/>
                <a:gd name="connsiteX71" fmla="*/ 876205 w 2095441"/>
                <a:gd name="connsiteY71" fmla="*/ 1174974 h 1444656"/>
                <a:gd name="connsiteX72" fmla="*/ 1037749 w 2095441"/>
                <a:gd name="connsiteY72" fmla="*/ 1096869 h 1444656"/>
                <a:gd name="connsiteX73" fmla="*/ 943832 w 2095441"/>
                <a:gd name="connsiteY73" fmla="*/ 1067913 h 1444656"/>
                <a:gd name="connsiteX74" fmla="*/ 883539 w 2095441"/>
                <a:gd name="connsiteY74" fmla="*/ 951518 h 1444656"/>
                <a:gd name="connsiteX75" fmla="*/ 896017 w 2095441"/>
                <a:gd name="connsiteY75" fmla="*/ 912656 h 1444656"/>
                <a:gd name="connsiteX76" fmla="*/ 990695 w 2095441"/>
                <a:gd name="connsiteY76" fmla="*/ 941136 h 1444656"/>
                <a:gd name="connsiteX77" fmla="*/ 1055561 w 2095441"/>
                <a:gd name="connsiteY77" fmla="*/ 1068675 h 1444656"/>
                <a:gd name="connsiteX78" fmla="*/ 1037749 w 2095441"/>
                <a:gd name="connsiteY78" fmla="*/ 1096869 h 1444656"/>
                <a:gd name="connsiteX79" fmla="*/ 1273969 w 2095441"/>
                <a:gd name="connsiteY79" fmla="*/ 967329 h 1444656"/>
                <a:gd name="connsiteX80" fmla="*/ 1199007 w 2095441"/>
                <a:gd name="connsiteY80" fmla="*/ 1013049 h 1444656"/>
                <a:gd name="connsiteX81" fmla="*/ 1111472 w 2095441"/>
                <a:gd name="connsiteY81" fmla="*/ 978378 h 1444656"/>
                <a:gd name="connsiteX82" fmla="*/ 1051179 w 2095441"/>
                <a:gd name="connsiteY82" fmla="*/ 861888 h 1444656"/>
                <a:gd name="connsiteX83" fmla="*/ 1061561 w 2095441"/>
                <a:gd name="connsiteY83" fmla="*/ 827979 h 1444656"/>
                <a:gd name="connsiteX84" fmla="*/ 1284541 w 2095441"/>
                <a:gd name="connsiteY84" fmla="*/ 718536 h 1444656"/>
                <a:gd name="connsiteX85" fmla="*/ 1312164 w 2095441"/>
                <a:gd name="connsiteY85" fmla="*/ 715965 h 1444656"/>
                <a:gd name="connsiteX86" fmla="*/ 1273969 w 2095441"/>
                <a:gd name="connsiteY86" fmla="*/ 967329 h 144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95441" h="1444656">
                  <a:moveTo>
                    <a:pt x="2090928" y="475268"/>
                  </a:moveTo>
                  <a:cubicBezTo>
                    <a:pt x="2073593" y="404497"/>
                    <a:pt x="1913382" y="96078"/>
                    <a:pt x="1847183" y="16734"/>
                  </a:cubicBezTo>
                  <a:cubicBezTo>
                    <a:pt x="1840802" y="8543"/>
                    <a:pt x="1835372" y="4066"/>
                    <a:pt x="1826514" y="1780"/>
                  </a:cubicBezTo>
                  <a:cubicBezTo>
                    <a:pt x="1783461" y="-8221"/>
                    <a:pt x="1785747" y="26164"/>
                    <a:pt x="1785271" y="49024"/>
                  </a:cubicBezTo>
                  <a:cubicBezTo>
                    <a:pt x="1783842" y="117033"/>
                    <a:pt x="1752695" y="170563"/>
                    <a:pt x="1711928" y="221522"/>
                  </a:cubicBezTo>
                  <a:cubicBezTo>
                    <a:pt x="1643253" y="307437"/>
                    <a:pt x="1539335" y="353443"/>
                    <a:pt x="1445228" y="405831"/>
                  </a:cubicBezTo>
                  <a:cubicBezTo>
                    <a:pt x="1327976" y="471077"/>
                    <a:pt x="1028890" y="631764"/>
                    <a:pt x="979456" y="660720"/>
                  </a:cubicBezTo>
                  <a:cubicBezTo>
                    <a:pt x="962120" y="664339"/>
                    <a:pt x="951928" y="654624"/>
                    <a:pt x="944785" y="624906"/>
                  </a:cubicBezTo>
                  <a:cubicBezTo>
                    <a:pt x="939832" y="604617"/>
                    <a:pt x="937736" y="588330"/>
                    <a:pt x="934974" y="567470"/>
                  </a:cubicBezTo>
                  <a:cubicBezTo>
                    <a:pt x="933736" y="539752"/>
                    <a:pt x="923544" y="529560"/>
                    <a:pt x="905065" y="534037"/>
                  </a:cubicBezTo>
                  <a:cubicBezTo>
                    <a:pt x="884968" y="538895"/>
                    <a:pt x="824960" y="573471"/>
                    <a:pt x="813340" y="582710"/>
                  </a:cubicBezTo>
                  <a:cubicBezTo>
                    <a:pt x="784003" y="606141"/>
                    <a:pt x="820293" y="629573"/>
                    <a:pt x="837819" y="644622"/>
                  </a:cubicBezTo>
                  <a:cubicBezTo>
                    <a:pt x="879443" y="680246"/>
                    <a:pt x="889826" y="698915"/>
                    <a:pt x="873538" y="716250"/>
                  </a:cubicBezTo>
                  <a:cubicBezTo>
                    <a:pt x="848487" y="729300"/>
                    <a:pt x="827246" y="740349"/>
                    <a:pt x="821531" y="743397"/>
                  </a:cubicBezTo>
                  <a:cubicBezTo>
                    <a:pt x="789908" y="760351"/>
                    <a:pt x="776288" y="759494"/>
                    <a:pt x="766477" y="719013"/>
                  </a:cubicBezTo>
                  <a:cubicBezTo>
                    <a:pt x="761524" y="698724"/>
                    <a:pt x="759428" y="682437"/>
                    <a:pt x="756666" y="661577"/>
                  </a:cubicBezTo>
                  <a:cubicBezTo>
                    <a:pt x="755428" y="633859"/>
                    <a:pt x="745236" y="623667"/>
                    <a:pt x="726758" y="628144"/>
                  </a:cubicBezTo>
                  <a:cubicBezTo>
                    <a:pt x="706660" y="633002"/>
                    <a:pt x="646652" y="667578"/>
                    <a:pt x="635032" y="676817"/>
                  </a:cubicBezTo>
                  <a:cubicBezTo>
                    <a:pt x="605695" y="700248"/>
                    <a:pt x="641985" y="723680"/>
                    <a:pt x="659511" y="738729"/>
                  </a:cubicBezTo>
                  <a:cubicBezTo>
                    <a:pt x="724472" y="794260"/>
                    <a:pt x="713708" y="808548"/>
                    <a:pt x="643700" y="840837"/>
                  </a:cubicBezTo>
                  <a:cubicBezTo>
                    <a:pt x="642938" y="841218"/>
                    <a:pt x="641128" y="842076"/>
                    <a:pt x="638556" y="843409"/>
                  </a:cubicBezTo>
                  <a:lnTo>
                    <a:pt x="638556" y="843409"/>
                  </a:lnTo>
                  <a:cubicBezTo>
                    <a:pt x="608171" y="859316"/>
                    <a:pt x="594646" y="853887"/>
                    <a:pt x="585026" y="814167"/>
                  </a:cubicBezTo>
                  <a:cubicBezTo>
                    <a:pt x="580073" y="793879"/>
                    <a:pt x="577977" y="777591"/>
                    <a:pt x="575215" y="756732"/>
                  </a:cubicBezTo>
                  <a:cubicBezTo>
                    <a:pt x="573977" y="729014"/>
                    <a:pt x="563785" y="718822"/>
                    <a:pt x="545306" y="723299"/>
                  </a:cubicBezTo>
                  <a:cubicBezTo>
                    <a:pt x="525209" y="728157"/>
                    <a:pt x="465201" y="762732"/>
                    <a:pt x="453581" y="771972"/>
                  </a:cubicBezTo>
                  <a:cubicBezTo>
                    <a:pt x="424244" y="795403"/>
                    <a:pt x="460534" y="818835"/>
                    <a:pt x="478060" y="833884"/>
                  </a:cubicBezTo>
                  <a:cubicBezTo>
                    <a:pt x="525780" y="874746"/>
                    <a:pt x="532448" y="893320"/>
                    <a:pt x="504920" y="913037"/>
                  </a:cubicBezTo>
                  <a:cubicBezTo>
                    <a:pt x="338804" y="1000191"/>
                    <a:pt x="74200" y="1139922"/>
                    <a:pt x="0" y="1180594"/>
                  </a:cubicBezTo>
                  <a:cubicBezTo>
                    <a:pt x="22003" y="1224028"/>
                    <a:pt x="49435" y="1279464"/>
                    <a:pt x="75628" y="1323660"/>
                  </a:cubicBezTo>
                  <a:cubicBezTo>
                    <a:pt x="102965" y="1306134"/>
                    <a:pt x="184023" y="1261557"/>
                    <a:pt x="229838" y="1234220"/>
                  </a:cubicBezTo>
                  <a:cubicBezTo>
                    <a:pt x="247745" y="1225266"/>
                    <a:pt x="245078" y="1234220"/>
                    <a:pt x="262033" y="1259842"/>
                  </a:cubicBezTo>
                  <a:cubicBezTo>
                    <a:pt x="278321" y="1284607"/>
                    <a:pt x="338519" y="1387382"/>
                    <a:pt x="392811" y="1415766"/>
                  </a:cubicBezTo>
                  <a:cubicBezTo>
                    <a:pt x="440341" y="1441960"/>
                    <a:pt x="505778" y="1449009"/>
                    <a:pt x="558737" y="1442246"/>
                  </a:cubicBezTo>
                  <a:cubicBezTo>
                    <a:pt x="621697" y="1434150"/>
                    <a:pt x="674275" y="1401765"/>
                    <a:pt x="728186" y="1372047"/>
                  </a:cubicBezTo>
                  <a:cubicBezTo>
                    <a:pt x="770382" y="1348806"/>
                    <a:pt x="772001" y="1349377"/>
                    <a:pt x="796195" y="1391001"/>
                  </a:cubicBezTo>
                  <a:cubicBezTo>
                    <a:pt x="814483" y="1422339"/>
                    <a:pt x="820960" y="1416433"/>
                    <a:pt x="844201" y="1404432"/>
                  </a:cubicBezTo>
                  <a:cubicBezTo>
                    <a:pt x="885920" y="1383096"/>
                    <a:pt x="894779" y="1385477"/>
                    <a:pt x="872014" y="1345091"/>
                  </a:cubicBezTo>
                  <a:cubicBezTo>
                    <a:pt x="860393" y="1324422"/>
                    <a:pt x="853916" y="1320993"/>
                    <a:pt x="862584" y="1314039"/>
                  </a:cubicBezTo>
                  <a:cubicBezTo>
                    <a:pt x="885349" y="1296037"/>
                    <a:pt x="904875" y="1288989"/>
                    <a:pt x="928116" y="1275177"/>
                  </a:cubicBezTo>
                  <a:cubicBezTo>
                    <a:pt x="946690" y="1264128"/>
                    <a:pt x="951357" y="1277082"/>
                    <a:pt x="962882" y="1297371"/>
                  </a:cubicBezTo>
                  <a:cubicBezTo>
                    <a:pt x="980503" y="1328898"/>
                    <a:pt x="984695" y="1333089"/>
                    <a:pt x="1022318" y="1311753"/>
                  </a:cubicBezTo>
                  <a:cubicBezTo>
                    <a:pt x="1055941" y="1288989"/>
                    <a:pt x="1056037" y="1283750"/>
                    <a:pt x="1040416" y="1259556"/>
                  </a:cubicBezTo>
                  <a:cubicBezTo>
                    <a:pt x="1021937" y="1230886"/>
                    <a:pt x="1025081" y="1228029"/>
                    <a:pt x="1041273" y="1219075"/>
                  </a:cubicBezTo>
                  <a:cubicBezTo>
                    <a:pt x="1055941" y="1210979"/>
                    <a:pt x="1079087" y="1197358"/>
                    <a:pt x="1087088" y="1192596"/>
                  </a:cubicBezTo>
                  <a:cubicBezTo>
                    <a:pt x="1107091" y="1180880"/>
                    <a:pt x="1112044" y="1181261"/>
                    <a:pt x="1128522" y="1207074"/>
                  </a:cubicBezTo>
                  <a:cubicBezTo>
                    <a:pt x="1151001" y="1242126"/>
                    <a:pt x="1160431" y="1242602"/>
                    <a:pt x="1189958" y="1225171"/>
                  </a:cubicBezTo>
                  <a:cubicBezTo>
                    <a:pt x="1220343" y="1205645"/>
                    <a:pt x="1226344" y="1196691"/>
                    <a:pt x="1216819" y="1178213"/>
                  </a:cubicBezTo>
                  <a:cubicBezTo>
                    <a:pt x="1209580" y="1165735"/>
                    <a:pt x="1204151" y="1155162"/>
                    <a:pt x="1199769" y="1141351"/>
                  </a:cubicBezTo>
                  <a:cubicBezTo>
                    <a:pt x="1255586" y="1110585"/>
                    <a:pt x="1313021" y="1082296"/>
                    <a:pt x="1364456" y="1044196"/>
                  </a:cubicBezTo>
                  <a:cubicBezTo>
                    <a:pt x="1452467" y="979045"/>
                    <a:pt x="1497711" y="866269"/>
                    <a:pt x="1462945" y="769209"/>
                  </a:cubicBezTo>
                  <a:cubicBezTo>
                    <a:pt x="1453991" y="742730"/>
                    <a:pt x="1422273" y="675102"/>
                    <a:pt x="1412462" y="656624"/>
                  </a:cubicBezTo>
                  <a:cubicBezTo>
                    <a:pt x="1465707" y="618143"/>
                    <a:pt x="1740694" y="491746"/>
                    <a:pt x="1811465" y="479554"/>
                  </a:cubicBezTo>
                  <a:cubicBezTo>
                    <a:pt x="1899666" y="459075"/>
                    <a:pt x="1991868" y="490603"/>
                    <a:pt x="2034064" y="516511"/>
                  </a:cubicBezTo>
                  <a:cubicBezTo>
                    <a:pt x="2047399" y="524703"/>
                    <a:pt x="2069306" y="539371"/>
                    <a:pt x="2089309" y="521940"/>
                  </a:cubicBezTo>
                  <a:cubicBezTo>
                    <a:pt x="2098167" y="505367"/>
                    <a:pt x="2096262" y="495556"/>
                    <a:pt x="2090928" y="475268"/>
                  </a:cubicBezTo>
                  <a:close/>
                  <a:moveTo>
                    <a:pt x="699516" y="1260890"/>
                  </a:moveTo>
                  <a:cubicBezTo>
                    <a:pt x="653606" y="1285274"/>
                    <a:pt x="609410" y="1313468"/>
                    <a:pt x="559022" y="1327946"/>
                  </a:cubicBezTo>
                  <a:cubicBezTo>
                    <a:pt x="466915" y="1354235"/>
                    <a:pt x="378142" y="1292894"/>
                    <a:pt x="370046" y="1198882"/>
                  </a:cubicBezTo>
                  <a:cubicBezTo>
                    <a:pt x="369094" y="1188024"/>
                    <a:pt x="372237" y="1172974"/>
                    <a:pt x="377285" y="1170021"/>
                  </a:cubicBezTo>
                  <a:cubicBezTo>
                    <a:pt x="441769" y="1132017"/>
                    <a:pt x="558546" y="1076581"/>
                    <a:pt x="587121" y="1064675"/>
                  </a:cubicBezTo>
                  <a:cubicBezTo>
                    <a:pt x="608743" y="1055626"/>
                    <a:pt x="621506" y="1054959"/>
                    <a:pt x="632555" y="1077438"/>
                  </a:cubicBezTo>
                  <a:cubicBezTo>
                    <a:pt x="657130" y="1127254"/>
                    <a:pt x="682752" y="1176403"/>
                    <a:pt x="708374" y="1225647"/>
                  </a:cubicBezTo>
                  <a:cubicBezTo>
                    <a:pt x="716185" y="1240697"/>
                    <a:pt x="716090" y="1252127"/>
                    <a:pt x="699516" y="1260890"/>
                  </a:cubicBezTo>
                  <a:close/>
                  <a:moveTo>
                    <a:pt x="876205" y="1174974"/>
                  </a:moveTo>
                  <a:cubicBezTo>
                    <a:pt x="870014" y="1178308"/>
                    <a:pt x="852107" y="1187357"/>
                    <a:pt x="845820" y="1190500"/>
                  </a:cubicBezTo>
                  <a:cubicBezTo>
                    <a:pt x="801815" y="1212312"/>
                    <a:pt x="809244" y="1216789"/>
                    <a:pt x="778955" y="1159544"/>
                  </a:cubicBezTo>
                  <a:cubicBezTo>
                    <a:pt x="757428" y="1118872"/>
                    <a:pt x="735330" y="1078581"/>
                    <a:pt x="714185" y="1037624"/>
                  </a:cubicBezTo>
                  <a:cubicBezTo>
                    <a:pt x="699040" y="1008192"/>
                    <a:pt x="703898" y="1006668"/>
                    <a:pt x="727805" y="994666"/>
                  </a:cubicBezTo>
                  <a:cubicBezTo>
                    <a:pt x="799052" y="958757"/>
                    <a:pt x="781812" y="952756"/>
                    <a:pt x="820388" y="1024194"/>
                  </a:cubicBezTo>
                  <a:cubicBezTo>
                    <a:pt x="840010" y="1060484"/>
                    <a:pt x="883158" y="1145066"/>
                    <a:pt x="885444" y="1150495"/>
                  </a:cubicBezTo>
                  <a:cubicBezTo>
                    <a:pt x="890111" y="1162306"/>
                    <a:pt x="883158" y="1171260"/>
                    <a:pt x="876205" y="1174974"/>
                  </a:cubicBezTo>
                  <a:close/>
                  <a:moveTo>
                    <a:pt x="1037749" y="1096869"/>
                  </a:moveTo>
                  <a:cubicBezTo>
                    <a:pt x="973645" y="1131159"/>
                    <a:pt x="976217" y="1128778"/>
                    <a:pt x="943832" y="1067913"/>
                  </a:cubicBezTo>
                  <a:cubicBezTo>
                    <a:pt x="923258" y="1029337"/>
                    <a:pt x="904494" y="989808"/>
                    <a:pt x="883539" y="951518"/>
                  </a:cubicBezTo>
                  <a:cubicBezTo>
                    <a:pt x="873157" y="932563"/>
                    <a:pt x="877062" y="922752"/>
                    <a:pt x="896017" y="912656"/>
                  </a:cubicBezTo>
                  <a:cubicBezTo>
                    <a:pt x="962120" y="877318"/>
                    <a:pt x="953072" y="869508"/>
                    <a:pt x="990695" y="941136"/>
                  </a:cubicBezTo>
                  <a:cubicBezTo>
                    <a:pt x="1009364" y="976664"/>
                    <a:pt x="1052989" y="1063151"/>
                    <a:pt x="1055561" y="1068675"/>
                  </a:cubicBezTo>
                  <a:cubicBezTo>
                    <a:pt x="1061561" y="1081344"/>
                    <a:pt x="1055941" y="1087154"/>
                    <a:pt x="1037749" y="1096869"/>
                  </a:cubicBezTo>
                  <a:close/>
                  <a:moveTo>
                    <a:pt x="1273969" y="967329"/>
                  </a:moveTo>
                  <a:cubicBezTo>
                    <a:pt x="1248442" y="981522"/>
                    <a:pt x="1223963" y="997714"/>
                    <a:pt x="1199007" y="1013049"/>
                  </a:cubicBezTo>
                  <a:cubicBezTo>
                    <a:pt x="1141190" y="1034481"/>
                    <a:pt x="1141095" y="1034576"/>
                    <a:pt x="1111472" y="978378"/>
                  </a:cubicBezTo>
                  <a:cubicBezTo>
                    <a:pt x="1091089" y="939707"/>
                    <a:pt x="1071658" y="900464"/>
                    <a:pt x="1051179" y="861888"/>
                  </a:cubicBezTo>
                  <a:cubicBezTo>
                    <a:pt x="1042892" y="846267"/>
                    <a:pt x="1044702" y="836075"/>
                    <a:pt x="1061561" y="827979"/>
                  </a:cubicBezTo>
                  <a:cubicBezTo>
                    <a:pt x="1136047" y="791879"/>
                    <a:pt x="1210247" y="755112"/>
                    <a:pt x="1284541" y="718536"/>
                  </a:cubicBezTo>
                  <a:cubicBezTo>
                    <a:pt x="1293495" y="714155"/>
                    <a:pt x="1302734" y="713964"/>
                    <a:pt x="1312164" y="715965"/>
                  </a:cubicBezTo>
                  <a:cubicBezTo>
                    <a:pt x="1401318" y="808357"/>
                    <a:pt x="1358741" y="920085"/>
                    <a:pt x="1273969" y="9673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Graphic 12">
              <a:extLst>
                <a:ext uri="{FF2B5EF4-FFF2-40B4-BE49-F238E27FC236}">
                  <a16:creationId xmlns:a16="http://schemas.microsoft.com/office/drawing/2014/main" id="{D6CD3171-7CB1-4A9A-90A9-EFF3F411FE9D}"/>
                </a:ext>
              </a:extLst>
            </p:cNvPr>
            <p:cNvSpPr/>
            <p:nvPr/>
          </p:nvSpPr>
          <p:spPr>
            <a:xfrm>
              <a:off x="4474952" y="1060152"/>
              <a:ext cx="184646" cy="166893"/>
            </a:xfrm>
            <a:custGeom>
              <a:avLst/>
              <a:gdLst>
                <a:gd name="connsiteX0" fmla="*/ 356103 w 365722"/>
                <a:gd name="connsiteY0" fmla="*/ 232981 h 330559"/>
                <a:gd name="connsiteX1" fmla="*/ 192845 w 365722"/>
                <a:gd name="connsiteY1" fmla="*/ 316134 h 330559"/>
                <a:gd name="connsiteX2" fmla="*/ 13679 w 365722"/>
                <a:gd name="connsiteY2" fmla="*/ 257937 h 330559"/>
                <a:gd name="connsiteX3" fmla="*/ 13679 w 365722"/>
                <a:gd name="connsiteY3" fmla="*/ 257937 h 330559"/>
                <a:gd name="connsiteX4" fmla="*/ 68829 w 365722"/>
                <a:gd name="connsiteY4" fmla="*/ 88296 h 330559"/>
                <a:gd name="connsiteX5" fmla="*/ 238374 w 365722"/>
                <a:gd name="connsiteY5" fmla="*/ 1905 h 330559"/>
                <a:gd name="connsiteX6" fmla="*/ 262187 w 365722"/>
                <a:gd name="connsiteY6" fmla="*/ 9620 h 330559"/>
                <a:gd name="connsiteX7" fmla="*/ 363818 w 365722"/>
                <a:gd name="connsiteY7" fmla="*/ 209264 h 330559"/>
                <a:gd name="connsiteX8" fmla="*/ 356103 w 365722"/>
                <a:gd name="connsiteY8" fmla="*/ 232981 h 33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22" h="330559">
                  <a:moveTo>
                    <a:pt x="356103" y="232981"/>
                  </a:moveTo>
                  <a:lnTo>
                    <a:pt x="192845" y="316134"/>
                  </a:lnTo>
                  <a:cubicBezTo>
                    <a:pt x="127598" y="349377"/>
                    <a:pt x="46922" y="323183"/>
                    <a:pt x="13679" y="257937"/>
                  </a:cubicBezTo>
                  <a:lnTo>
                    <a:pt x="13679" y="257937"/>
                  </a:lnTo>
                  <a:cubicBezTo>
                    <a:pt x="-17848" y="196119"/>
                    <a:pt x="7012" y="119729"/>
                    <a:pt x="68829" y="88296"/>
                  </a:cubicBezTo>
                  <a:lnTo>
                    <a:pt x="238374" y="1905"/>
                  </a:lnTo>
                  <a:cubicBezTo>
                    <a:pt x="247042" y="-2477"/>
                    <a:pt x="257710" y="952"/>
                    <a:pt x="262187" y="9620"/>
                  </a:cubicBezTo>
                  <a:lnTo>
                    <a:pt x="363818" y="209264"/>
                  </a:lnTo>
                  <a:cubicBezTo>
                    <a:pt x="368200" y="217836"/>
                    <a:pt x="364771" y="228600"/>
                    <a:pt x="356103" y="2329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Graphic 12">
              <a:extLst>
                <a:ext uri="{FF2B5EF4-FFF2-40B4-BE49-F238E27FC236}">
                  <a16:creationId xmlns:a16="http://schemas.microsoft.com/office/drawing/2014/main" id="{5E3E12F8-092F-4EA6-AD33-8D39C8F5A6FD}"/>
                </a:ext>
              </a:extLst>
            </p:cNvPr>
            <p:cNvSpPr/>
            <p:nvPr/>
          </p:nvSpPr>
          <p:spPr>
            <a:xfrm>
              <a:off x="4551060" y="1042214"/>
              <a:ext cx="114319" cy="171489"/>
            </a:xfrm>
            <a:custGeom>
              <a:avLst/>
              <a:gdLst>
                <a:gd name="connsiteX0" fmla="*/ 196692 w 226427"/>
                <a:gd name="connsiteY0" fmla="*/ 333756 h 339662"/>
                <a:gd name="connsiteX1" fmla="*/ 196692 w 226427"/>
                <a:gd name="connsiteY1" fmla="*/ 333756 h 339662"/>
                <a:gd name="connsiteX2" fmla="*/ 123444 w 226427"/>
                <a:gd name="connsiteY2" fmla="*/ 309944 h 339662"/>
                <a:gd name="connsiteX3" fmla="*/ 5906 w 226427"/>
                <a:gd name="connsiteY3" fmla="*/ 79153 h 339662"/>
                <a:gd name="connsiteX4" fmla="*/ 29718 w 226427"/>
                <a:gd name="connsiteY4" fmla="*/ 5906 h 339662"/>
                <a:gd name="connsiteX5" fmla="*/ 29718 w 226427"/>
                <a:gd name="connsiteY5" fmla="*/ 5906 h 339662"/>
                <a:gd name="connsiteX6" fmla="*/ 102966 w 226427"/>
                <a:gd name="connsiteY6" fmla="*/ 29718 h 339662"/>
                <a:gd name="connsiteX7" fmla="*/ 220504 w 226427"/>
                <a:gd name="connsiteY7" fmla="*/ 260509 h 339662"/>
                <a:gd name="connsiteX8" fmla="*/ 196692 w 226427"/>
                <a:gd name="connsiteY8" fmla="*/ 333756 h 3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427" h="339662">
                  <a:moveTo>
                    <a:pt x="196692" y="333756"/>
                  </a:moveTo>
                  <a:lnTo>
                    <a:pt x="196692" y="333756"/>
                  </a:lnTo>
                  <a:cubicBezTo>
                    <a:pt x="170022" y="347377"/>
                    <a:pt x="137065" y="336614"/>
                    <a:pt x="123444" y="309944"/>
                  </a:cubicBezTo>
                  <a:lnTo>
                    <a:pt x="5906" y="79153"/>
                  </a:lnTo>
                  <a:cubicBezTo>
                    <a:pt x="-7715" y="52483"/>
                    <a:pt x="3048" y="19527"/>
                    <a:pt x="29718" y="5906"/>
                  </a:cubicBezTo>
                  <a:lnTo>
                    <a:pt x="29718" y="5906"/>
                  </a:lnTo>
                  <a:cubicBezTo>
                    <a:pt x="56388" y="-7715"/>
                    <a:pt x="89345" y="3049"/>
                    <a:pt x="102966" y="29718"/>
                  </a:cubicBezTo>
                  <a:lnTo>
                    <a:pt x="220504" y="260509"/>
                  </a:lnTo>
                  <a:cubicBezTo>
                    <a:pt x="234125" y="287275"/>
                    <a:pt x="223457" y="320231"/>
                    <a:pt x="196692" y="3337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05A84F30-43A7-4DA3-BF67-22A9F2D25B4B}"/>
              </a:ext>
            </a:extLst>
          </p:cNvPr>
          <p:cNvGrpSpPr/>
          <p:nvPr/>
        </p:nvGrpSpPr>
        <p:grpSpPr>
          <a:xfrm rot="19662303">
            <a:off x="6080316" y="1239683"/>
            <a:ext cx="470803" cy="1012722"/>
            <a:chOff x="10019575" y="3052626"/>
            <a:chExt cx="1673786" cy="3600405"/>
          </a:xfrm>
        </p:grpSpPr>
        <p:sp>
          <p:nvSpPr>
            <p:cNvPr id="380" name="Graphic 570">
              <a:extLst>
                <a:ext uri="{FF2B5EF4-FFF2-40B4-BE49-F238E27FC236}">
                  <a16:creationId xmlns:a16="http://schemas.microsoft.com/office/drawing/2014/main" id="{440F4B10-09F8-4588-8F80-A7BBDCC4E024}"/>
                </a:ext>
              </a:extLst>
            </p:cNvPr>
            <p:cNvSpPr/>
            <p:nvPr/>
          </p:nvSpPr>
          <p:spPr>
            <a:xfrm>
              <a:off x="10085046" y="6248695"/>
              <a:ext cx="1491597" cy="404336"/>
            </a:xfrm>
            <a:custGeom>
              <a:avLst/>
              <a:gdLst>
                <a:gd name="connsiteX0" fmla="*/ 1491598 w 1491597"/>
                <a:gd name="connsiteY0" fmla="*/ 202168 h 404336"/>
                <a:gd name="connsiteX1" fmla="*/ 745799 w 1491597"/>
                <a:gd name="connsiteY1" fmla="*/ 404337 h 404336"/>
                <a:gd name="connsiteX2" fmla="*/ 0 w 1491597"/>
                <a:gd name="connsiteY2" fmla="*/ 202168 h 404336"/>
                <a:gd name="connsiteX3" fmla="*/ 745799 w 1491597"/>
                <a:gd name="connsiteY3" fmla="*/ 0 h 404336"/>
                <a:gd name="connsiteX4" fmla="*/ 1491598 w 1491597"/>
                <a:gd name="connsiteY4" fmla="*/ 202168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8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8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Graphic 570">
              <a:extLst>
                <a:ext uri="{FF2B5EF4-FFF2-40B4-BE49-F238E27FC236}">
                  <a16:creationId xmlns:a16="http://schemas.microsoft.com/office/drawing/2014/main" id="{1AF66302-7303-4B70-9FF4-9D4DDE39DE7D}"/>
                </a:ext>
              </a:extLst>
            </p:cNvPr>
            <p:cNvSpPr/>
            <p:nvPr/>
          </p:nvSpPr>
          <p:spPr>
            <a:xfrm>
              <a:off x="10085046" y="6190364"/>
              <a:ext cx="1491597" cy="404336"/>
            </a:xfrm>
            <a:custGeom>
              <a:avLst/>
              <a:gdLst>
                <a:gd name="connsiteX0" fmla="*/ 1491598 w 1491597"/>
                <a:gd name="connsiteY0" fmla="*/ 202169 h 404336"/>
                <a:gd name="connsiteX1" fmla="*/ 745799 w 1491597"/>
                <a:gd name="connsiteY1" fmla="*/ 404337 h 404336"/>
                <a:gd name="connsiteX2" fmla="*/ 0 w 1491597"/>
                <a:gd name="connsiteY2" fmla="*/ 202169 h 404336"/>
                <a:gd name="connsiteX3" fmla="*/ 745799 w 1491597"/>
                <a:gd name="connsiteY3" fmla="*/ 0 h 404336"/>
                <a:gd name="connsiteX4" fmla="*/ 1491598 w 1491597"/>
                <a:gd name="connsiteY4" fmla="*/ 202169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9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9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9"/>
                  </a:cubicBezTo>
                  <a:close/>
                </a:path>
              </a:pathLst>
            </a:custGeom>
            <a:solidFill>
              <a:schemeClr val="accent5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Graphic 570">
              <a:extLst>
                <a:ext uri="{FF2B5EF4-FFF2-40B4-BE49-F238E27FC236}">
                  <a16:creationId xmlns:a16="http://schemas.microsoft.com/office/drawing/2014/main" id="{342B696A-7C7F-488B-9B74-113DC73BB826}"/>
                </a:ext>
              </a:extLst>
            </p:cNvPr>
            <p:cNvSpPr/>
            <p:nvPr/>
          </p:nvSpPr>
          <p:spPr>
            <a:xfrm>
              <a:off x="10242341" y="4724600"/>
              <a:ext cx="1229454" cy="787946"/>
            </a:xfrm>
            <a:custGeom>
              <a:avLst/>
              <a:gdLst>
                <a:gd name="connsiteX0" fmla="*/ 614727 w 1229454"/>
                <a:gd name="connsiteY0" fmla="*/ 787946 h 787946"/>
                <a:gd name="connsiteX1" fmla="*/ 614727 w 1229454"/>
                <a:gd name="connsiteY1" fmla="*/ 787946 h 787946"/>
                <a:gd name="connsiteX2" fmla="*/ 0 w 1229454"/>
                <a:gd name="connsiteY2" fmla="*/ 173219 h 787946"/>
                <a:gd name="connsiteX3" fmla="*/ 0 w 1229454"/>
                <a:gd name="connsiteY3" fmla="*/ 0 h 787946"/>
                <a:gd name="connsiteX4" fmla="*/ 1229454 w 1229454"/>
                <a:gd name="connsiteY4" fmla="*/ 0 h 787946"/>
                <a:gd name="connsiteX5" fmla="*/ 1229454 w 1229454"/>
                <a:gd name="connsiteY5" fmla="*/ 173219 h 787946"/>
                <a:gd name="connsiteX6" fmla="*/ 614727 w 1229454"/>
                <a:gd name="connsiteY6" fmla="*/ 787946 h 78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787946">
                  <a:moveTo>
                    <a:pt x="614727" y="787946"/>
                  </a:moveTo>
                  <a:lnTo>
                    <a:pt x="614727" y="787946"/>
                  </a:lnTo>
                  <a:cubicBezTo>
                    <a:pt x="275212" y="787946"/>
                    <a:pt x="0" y="512734"/>
                    <a:pt x="0" y="173219"/>
                  </a:cubicBezTo>
                  <a:lnTo>
                    <a:pt x="0" y="0"/>
                  </a:lnTo>
                  <a:lnTo>
                    <a:pt x="1229454" y="0"/>
                  </a:lnTo>
                  <a:lnTo>
                    <a:pt x="1229454" y="173219"/>
                  </a:lnTo>
                  <a:cubicBezTo>
                    <a:pt x="1229454" y="512691"/>
                    <a:pt x="954199" y="787946"/>
                    <a:pt x="614727" y="78794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Graphic 570">
              <a:extLst>
                <a:ext uri="{FF2B5EF4-FFF2-40B4-BE49-F238E27FC236}">
                  <a16:creationId xmlns:a16="http://schemas.microsoft.com/office/drawing/2014/main" id="{D07933DB-D2FC-4A8A-8AD9-267C0E4409C5}"/>
                </a:ext>
              </a:extLst>
            </p:cNvPr>
            <p:cNvSpPr/>
            <p:nvPr/>
          </p:nvSpPr>
          <p:spPr>
            <a:xfrm>
              <a:off x="10242341" y="3052643"/>
              <a:ext cx="1229454" cy="1378527"/>
            </a:xfrm>
            <a:custGeom>
              <a:avLst/>
              <a:gdLst>
                <a:gd name="connsiteX0" fmla="*/ 1229454 w 1229454"/>
                <a:gd name="connsiteY0" fmla="*/ 1378528 h 1378527"/>
                <a:gd name="connsiteX1" fmla="*/ 0 w 1229454"/>
                <a:gd name="connsiteY1" fmla="*/ 1378528 h 1378527"/>
                <a:gd name="connsiteX2" fmla="*/ 0 w 1229454"/>
                <a:gd name="connsiteY2" fmla="*/ 614727 h 1378527"/>
                <a:gd name="connsiteX3" fmla="*/ 614727 w 1229454"/>
                <a:gd name="connsiteY3" fmla="*/ 0 h 1378527"/>
                <a:gd name="connsiteX4" fmla="*/ 614727 w 1229454"/>
                <a:gd name="connsiteY4" fmla="*/ 0 h 1378527"/>
                <a:gd name="connsiteX5" fmla="*/ 1229454 w 1229454"/>
                <a:gd name="connsiteY5" fmla="*/ 614727 h 1378527"/>
                <a:gd name="connsiteX6" fmla="*/ 1229454 w 1229454"/>
                <a:gd name="connsiteY6" fmla="*/ 1378528 h 137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1378527">
                  <a:moveTo>
                    <a:pt x="1229454" y="1378528"/>
                  </a:moveTo>
                  <a:lnTo>
                    <a:pt x="0" y="1378528"/>
                  </a:lnTo>
                  <a:lnTo>
                    <a:pt x="0" y="614727"/>
                  </a:lnTo>
                  <a:cubicBezTo>
                    <a:pt x="0" y="275212"/>
                    <a:pt x="275212" y="0"/>
                    <a:pt x="614727" y="0"/>
                  </a:cubicBezTo>
                  <a:lnTo>
                    <a:pt x="614727" y="0"/>
                  </a:lnTo>
                  <a:cubicBezTo>
                    <a:pt x="954199" y="0"/>
                    <a:pt x="1229454" y="275212"/>
                    <a:pt x="1229454" y="614727"/>
                  </a:cubicBezTo>
                  <a:lnTo>
                    <a:pt x="1229454" y="1378528"/>
                  </a:lnTo>
                  <a:close/>
                </a:path>
              </a:pathLst>
            </a:custGeom>
            <a:solidFill>
              <a:schemeClr val="accent2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DEF061B9-4A88-480D-A58E-73780FCC4FC0}"/>
                </a:ext>
              </a:extLst>
            </p:cNvPr>
            <p:cNvSpPr/>
            <p:nvPr/>
          </p:nvSpPr>
          <p:spPr>
            <a:xfrm>
              <a:off x="10357945" y="3052626"/>
              <a:ext cx="984552" cy="1214542"/>
            </a:xfrm>
            <a:custGeom>
              <a:avLst/>
              <a:gdLst>
                <a:gd name="connsiteX0" fmla="*/ 89333 w 984552"/>
                <a:gd name="connsiteY0" fmla="*/ 157354 h 1214542"/>
                <a:gd name="connsiteX1" fmla="*/ 92752 w 984552"/>
                <a:gd name="connsiteY1" fmla="*/ 171634 h 1214542"/>
                <a:gd name="connsiteX2" fmla="*/ 92795 w 984552"/>
                <a:gd name="connsiteY2" fmla="*/ 1169192 h 1214542"/>
                <a:gd name="connsiteX3" fmla="*/ 45628 w 984552"/>
                <a:gd name="connsiteY3" fmla="*/ 1213459 h 1214542"/>
                <a:gd name="connsiteX4" fmla="*/ 19 w 984552"/>
                <a:gd name="connsiteY4" fmla="*/ 1169581 h 1214542"/>
                <a:gd name="connsiteX5" fmla="*/ 19 w 984552"/>
                <a:gd name="connsiteY5" fmla="*/ 256448 h 1214542"/>
                <a:gd name="connsiteX6" fmla="*/ 89333 w 984552"/>
                <a:gd name="connsiteY6" fmla="*/ 157354 h 1214542"/>
                <a:gd name="connsiteX7" fmla="*/ 894113 w 984552"/>
                <a:gd name="connsiteY7" fmla="*/ 146622 h 1214542"/>
                <a:gd name="connsiteX8" fmla="*/ 984552 w 984552"/>
                <a:gd name="connsiteY8" fmla="*/ 241735 h 1214542"/>
                <a:gd name="connsiteX9" fmla="*/ 984336 w 984552"/>
                <a:gd name="connsiteY9" fmla="*/ 545636 h 1214542"/>
                <a:gd name="connsiteX10" fmla="*/ 984336 w 984552"/>
                <a:gd name="connsiteY10" fmla="*/ 1166075 h 1214542"/>
                <a:gd name="connsiteX11" fmla="*/ 952184 w 984552"/>
                <a:gd name="connsiteY11" fmla="*/ 1213242 h 1214542"/>
                <a:gd name="connsiteX12" fmla="*/ 894113 w 984552"/>
                <a:gd name="connsiteY12" fmla="*/ 1185115 h 1214542"/>
                <a:gd name="connsiteX13" fmla="*/ 891517 w 984552"/>
                <a:gd name="connsiteY13" fmla="*/ 1168672 h 1214542"/>
                <a:gd name="connsiteX14" fmla="*/ 891603 w 984552"/>
                <a:gd name="connsiteY14" fmla="*/ 159907 h 1214542"/>
                <a:gd name="connsiteX15" fmla="*/ 894113 w 984552"/>
                <a:gd name="connsiteY15" fmla="*/ 146622 h 1214542"/>
                <a:gd name="connsiteX16" fmla="*/ 677838 w 984552"/>
                <a:gd name="connsiteY16" fmla="*/ 28229 h 1214542"/>
                <a:gd name="connsiteX17" fmla="*/ 773686 w 984552"/>
                <a:gd name="connsiteY17" fmla="*/ 67001 h 1214542"/>
                <a:gd name="connsiteX18" fmla="*/ 773426 w 984552"/>
                <a:gd name="connsiteY18" fmla="*/ 85305 h 1214542"/>
                <a:gd name="connsiteX19" fmla="*/ 773426 w 984552"/>
                <a:gd name="connsiteY19" fmla="*/ 1157421 h 1214542"/>
                <a:gd name="connsiteX20" fmla="*/ 749843 w 984552"/>
                <a:gd name="connsiteY20" fmla="*/ 1208007 h 1214542"/>
                <a:gd name="connsiteX21" fmla="*/ 677924 w 984552"/>
                <a:gd name="connsiteY21" fmla="*/ 1169321 h 1214542"/>
                <a:gd name="connsiteX22" fmla="*/ 677838 w 984552"/>
                <a:gd name="connsiteY22" fmla="*/ 1159455 h 1214542"/>
                <a:gd name="connsiteX23" fmla="*/ 677838 w 984552"/>
                <a:gd name="connsiteY23" fmla="*/ 28229 h 1214542"/>
                <a:gd name="connsiteX24" fmla="*/ 317422 w 984552"/>
                <a:gd name="connsiteY24" fmla="*/ 28056 h 1214542"/>
                <a:gd name="connsiteX25" fmla="*/ 323350 w 984552"/>
                <a:gd name="connsiteY25" fmla="*/ 34590 h 1214542"/>
                <a:gd name="connsiteX26" fmla="*/ 323393 w 984552"/>
                <a:gd name="connsiteY26" fmla="*/ 45841 h 1214542"/>
                <a:gd name="connsiteX27" fmla="*/ 323393 w 984552"/>
                <a:gd name="connsiteY27" fmla="*/ 1165946 h 1214542"/>
                <a:gd name="connsiteX28" fmla="*/ 291199 w 984552"/>
                <a:gd name="connsiteY28" fmla="*/ 1213243 h 1214542"/>
                <a:gd name="connsiteX29" fmla="*/ 233041 w 984552"/>
                <a:gd name="connsiteY29" fmla="*/ 1184813 h 1214542"/>
                <a:gd name="connsiteX30" fmla="*/ 230574 w 984552"/>
                <a:gd name="connsiteY30" fmla="*/ 1168326 h 1214542"/>
                <a:gd name="connsiteX31" fmla="*/ 230617 w 984552"/>
                <a:gd name="connsiteY31" fmla="*/ 62284 h 1214542"/>
                <a:gd name="connsiteX32" fmla="*/ 317422 w 984552"/>
                <a:gd name="connsiteY32" fmla="*/ 28056 h 1214542"/>
                <a:gd name="connsiteX33" fmla="*/ 475193 w 984552"/>
                <a:gd name="connsiteY33" fmla="*/ 621 h 1214542"/>
                <a:gd name="connsiteX34" fmla="*/ 559574 w 984552"/>
                <a:gd name="connsiteY34" fmla="*/ 3607 h 1214542"/>
                <a:gd name="connsiteX35" fmla="*/ 559660 w 984552"/>
                <a:gd name="connsiteY35" fmla="*/ 1167028 h 1214542"/>
                <a:gd name="connsiteX36" fmla="*/ 525432 w 984552"/>
                <a:gd name="connsiteY36" fmla="*/ 1213113 h 1214542"/>
                <a:gd name="connsiteX37" fmla="*/ 469135 w 984552"/>
                <a:gd name="connsiteY37" fmla="*/ 1187019 h 1214542"/>
                <a:gd name="connsiteX38" fmla="*/ 466884 w 984552"/>
                <a:gd name="connsiteY38" fmla="*/ 1166292 h 1214542"/>
                <a:gd name="connsiteX39" fmla="*/ 466798 w 984552"/>
                <a:gd name="connsiteY39" fmla="*/ 30998 h 1214542"/>
                <a:gd name="connsiteX40" fmla="*/ 466452 w 984552"/>
                <a:gd name="connsiteY40" fmla="*/ 17021 h 1214542"/>
                <a:gd name="connsiteX41" fmla="*/ 475193 w 984552"/>
                <a:gd name="connsiteY41" fmla="*/ 621 h 1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4552" h="1214542">
                  <a:moveTo>
                    <a:pt x="89333" y="157354"/>
                  </a:moveTo>
                  <a:cubicBezTo>
                    <a:pt x="94526" y="161119"/>
                    <a:pt x="92752" y="166744"/>
                    <a:pt x="92752" y="171634"/>
                  </a:cubicBezTo>
                  <a:cubicBezTo>
                    <a:pt x="92838" y="504139"/>
                    <a:pt x="92838" y="836687"/>
                    <a:pt x="92795" y="1169192"/>
                  </a:cubicBezTo>
                  <a:cubicBezTo>
                    <a:pt x="92795" y="1194939"/>
                    <a:pt x="72933" y="1213416"/>
                    <a:pt x="45628" y="1213459"/>
                  </a:cubicBezTo>
                  <a:cubicBezTo>
                    <a:pt x="18756" y="1213459"/>
                    <a:pt x="19" y="1195674"/>
                    <a:pt x="19" y="1169581"/>
                  </a:cubicBezTo>
                  <a:cubicBezTo>
                    <a:pt x="-24" y="865203"/>
                    <a:pt x="19" y="560825"/>
                    <a:pt x="19" y="256448"/>
                  </a:cubicBezTo>
                  <a:cubicBezTo>
                    <a:pt x="25463" y="219493"/>
                    <a:pt x="55105" y="186346"/>
                    <a:pt x="89333" y="157354"/>
                  </a:cubicBezTo>
                  <a:close/>
                  <a:moveTo>
                    <a:pt x="894113" y="146622"/>
                  </a:moveTo>
                  <a:cubicBezTo>
                    <a:pt x="928298" y="174489"/>
                    <a:pt x="958589" y="206078"/>
                    <a:pt x="984552" y="241735"/>
                  </a:cubicBezTo>
                  <a:cubicBezTo>
                    <a:pt x="984466" y="343035"/>
                    <a:pt x="984379" y="444336"/>
                    <a:pt x="984336" y="545636"/>
                  </a:cubicBezTo>
                  <a:cubicBezTo>
                    <a:pt x="984292" y="752435"/>
                    <a:pt x="984336" y="959277"/>
                    <a:pt x="984336" y="1166075"/>
                  </a:cubicBezTo>
                  <a:cubicBezTo>
                    <a:pt x="984336" y="1188274"/>
                    <a:pt x="969666" y="1209737"/>
                    <a:pt x="952184" y="1213242"/>
                  </a:cubicBezTo>
                  <a:cubicBezTo>
                    <a:pt x="926134" y="1218435"/>
                    <a:pt x="904325" y="1207703"/>
                    <a:pt x="894113" y="1185115"/>
                  </a:cubicBezTo>
                  <a:cubicBezTo>
                    <a:pt x="891646" y="1179706"/>
                    <a:pt x="891517" y="1174297"/>
                    <a:pt x="891517" y="1168672"/>
                  </a:cubicBezTo>
                  <a:cubicBezTo>
                    <a:pt x="891517" y="832402"/>
                    <a:pt x="891517" y="496176"/>
                    <a:pt x="891603" y="159907"/>
                  </a:cubicBezTo>
                  <a:cubicBezTo>
                    <a:pt x="891603" y="155406"/>
                    <a:pt x="890045" y="150430"/>
                    <a:pt x="894113" y="146622"/>
                  </a:cubicBezTo>
                  <a:close/>
                  <a:moveTo>
                    <a:pt x="677838" y="28229"/>
                  </a:moveTo>
                  <a:cubicBezTo>
                    <a:pt x="711590" y="36624"/>
                    <a:pt x="743352" y="49995"/>
                    <a:pt x="773686" y="67001"/>
                  </a:cubicBezTo>
                  <a:cubicBezTo>
                    <a:pt x="773600" y="73102"/>
                    <a:pt x="773426" y="79204"/>
                    <a:pt x="773426" y="85305"/>
                  </a:cubicBezTo>
                  <a:cubicBezTo>
                    <a:pt x="773426" y="442692"/>
                    <a:pt x="773426" y="800035"/>
                    <a:pt x="773426" y="1157421"/>
                  </a:cubicBezTo>
                  <a:cubicBezTo>
                    <a:pt x="773426" y="1177976"/>
                    <a:pt x="769618" y="1197621"/>
                    <a:pt x="749843" y="1208007"/>
                  </a:cubicBezTo>
                  <a:cubicBezTo>
                    <a:pt x="719639" y="1223801"/>
                    <a:pt x="681862" y="1209954"/>
                    <a:pt x="677924" y="1169321"/>
                  </a:cubicBezTo>
                  <a:cubicBezTo>
                    <a:pt x="677621" y="1166076"/>
                    <a:pt x="677838" y="1162744"/>
                    <a:pt x="677838" y="1159455"/>
                  </a:cubicBezTo>
                  <a:cubicBezTo>
                    <a:pt x="677838" y="782380"/>
                    <a:pt x="677838" y="405304"/>
                    <a:pt x="677838" y="28229"/>
                  </a:cubicBezTo>
                  <a:close/>
                  <a:moveTo>
                    <a:pt x="317422" y="28056"/>
                  </a:moveTo>
                  <a:cubicBezTo>
                    <a:pt x="321013" y="28748"/>
                    <a:pt x="323393" y="30523"/>
                    <a:pt x="323350" y="34590"/>
                  </a:cubicBezTo>
                  <a:cubicBezTo>
                    <a:pt x="323307" y="38355"/>
                    <a:pt x="323393" y="42076"/>
                    <a:pt x="323393" y="45841"/>
                  </a:cubicBezTo>
                  <a:cubicBezTo>
                    <a:pt x="323393" y="419195"/>
                    <a:pt x="323393" y="792549"/>
                    <a:pt x="323393" y="1165946"/>
                  </a:cubicBezTo>
                  <a:cubicBezTo>
                    <a:pt x="323393" y="1186760"/>
                    <a:pt x="307512" y="1210040"/>
                    <a:pt x="291199" y="1213243"/>
                  </a:cubicBezTo>
                  <a:cubicBezTo>
                    <a:pt x="265408" y="1218306"/>
                    <a:pt x="243036" y="1207228"/>
                    <a:pt x="233041" y="1184813"/>
                  </a:cubicBezTo>
                  <a:cubicBezTo>
                    <a:pt x="230617" y="1179360"/>
                    <a:pt x="230574" y="1173951"/>
                    <a:pt x="230574" y="1168326"/>
                  </a:cubicBezTo>
                  <a:cubicBezTo>
                    <a:pt x="230574" y="799645"/>
                    <a:pt x="230617" y="430965"/>
                    <a:pt x="230617" y="62284"/>
                  </a:cubicBezTo>
                  <a:cubicBezTo>
                    <a:pt x="258355" y="47745"/>
                    <a:pt x="287088" y="35888"/>
                    <a:pt x="317422" y="28056"/>
                  </a:cubicBezTo>
                  <a:close/>
                  <a:moveTo>
                    <a:pt x="475193" y="621"/>
                  </a:moveTo>
                  <a:cubicBezTo>
                    <a:pt x="503406" y="-417"/>
                    <a:pt x="531576" y="-590"/>
                    <a:pt x="559574" y="3607"/>
                  </a:cubicBezTo>
                  <a:cubicBezTo>
                    <a:pt x="559617" y="391414"/>
                    <a:pt x="559660" y="779221"/>
                    <a:pt x="559660" y="1167028"/>
                  </a:cubicBezTo>
                  <a:cubicBezTo>
                    <a:pt x="559660" y="1188404"/>
                    <a:pt x="544212" y="1208958"/>
                    <a:pt x="525432" y="1213113"/>
                  </a:cubicBezTo>
                  <a:cubicBezTo>
                    <a:pt x="501026" y="1218522"/>
                    <a:pt x="479347" y="1208309"/>
                    <a:pt x="469135" y="1187019"/>
                  </a:cubicBezTo>
                  <a:cubicBezTo>
                    <a:pt x="465889" y="1180226"/>
                    <a:pt x="466884" y="1173215"/>
                    <a:pt x="466884" y="1166292"/>
                  </a:cubicBezTo>
                  <a:cubicBezTo>
                    <a:pt x="466798" y="787875"/>
                    <a:pt x="466841" y="409415"/>
                    <a:pt x="466798" y="30998"/>
                  </a:cubicBezTo>
                  <a:cubicBezTo>
                    <a:pt x="466798" y="26325"/>
                    <a:pt x="468009" y="21132"/>
                    <a:pt x="466452" y="17021"/>
                  </a:cubicBezTo>
                  <a:cubicBezTo>
                    <a:pt x="462903" y="7545"/>
                    <a:pt x="467014" y="3261"/>
                    <a:pt x="475193" y="6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85" name="Graphic 570">
              <a:extLst>
                <a:ext uri="{FF2B5EF4-FFF2-40B4-BE49-F238E27FC236}">
                  <a16:creationId xmlns:a16="http://schemas.microsoft.com/office/drawing/2014/main" id="{C370A98B-A95E-401E-8B47-BEAC6440BC2A}"/>
                </a:ext>
              </a:extLst>
            </p:cNvPr>
            <p:cNvSpPr/>
            <p:nvPr/>
          </p:nvSpPr>
          <p:spPr>
            <a:xfrm>
              <a:off x="10019575" y="4091903"/>
              <a:ext cx="1673786" cy="2332458"/>
            </a:xfrm>
            <a:custGeom>
              <a:avLst/>
              <a:gdLst>
                <a:gd name="connsiteX0" fmla="*/ 1672303 w 1673786"/>
                <a:gd name="connsiteY0" fmla="*/ 12907 h 2332458"/>
                <a:gd name="connsiteX1" fmla="*/ 1659927 w 1673786"/>
                <a:gd name="connsiteY1" fmla="*/ 55 h 2332458"/>
                <a:gd name="connsiteX2" fmla="*/ 1546078 w 1673786"/>
                <a:gd name="connsiteY2" fmla="*/ 55 h 2332458"/>
                <a:gd name="connsiteX3" fmla="*/ 1533442 w 1673786"/>
                <a:gd name="connsiteY3" fmla="*/ 12388 h 2332458"/>
                <a:gd name="connsiteX4" fmla="*/ 1534048 w 1673786"/>
                <a:gd name="connsiteY4" fmla="*/ 147484 h 2332458"/>
                <a:gd name="connsiteX5" fmla="*/ 1518297 w 1673786"/>
                <a:gd name="connsiteY5" fmla="*/ 162543 h 2332458"/>
                <a:gd name="connsiteX6" fmla="*/ 1452220 w 1673786"/>
                <a:gd name="connsiteY6" fmla="*/ 162326 h 2332458"/>
                <a:gd name="connsiteX7" fmla="*/ 1452220 w 1673786"/>
                <a:gd name="connsiteY7" fmla="*/ 224898 h 2332458"/>
                <a:gd name="connsiteX8" fmla="*/ 1519595 w 1673786"/>
                <a:gd name="connsiteY8" fmla="*/ 224855 h 2332458"/>
                <a:gd name="connsiteX9" fmla="*/ 1533875 w 1673786"/>
                <a:gd name="connsiteY9" fmla="*/ 239827 h 2332458"/>
                <a:gd name="connsiteX10" fmla="*/ 1533745 w 1673786"/>
                <a:gd name="connsiteY10" fmla="*/ 763379 h 2332458"/>
                <a:gd name="connsiteX11" fmla="*/ 1517778 w 1673786"/>
                <a:gd name="connsiteY11" fmla="*/ 969053 h 2332458"/>
                <a:gd name="connsiteX12" fmla="*/ 952165 w 1673786"/>
                <a:gd name="connsiteY12" fmla="*/ 1509352 h 2332458"/>
                <a:gd name="connsiteX13" fmla="*/ 159935 w 1673786"/>
                <a:gd name="connsiteY13" fmla="*/ 992334 h 2332458"/>
                <a:gd name="connsiteX14" fmla="*/ 138688 w 1673786"/>
                <a:gd name="connsiteY14" fmla="*/ 821105 h 2332458"/>
                <a:gd name="connsiteX15" fmla="*/ 138428 w 1673786"/>
                <a:gd name="connsiteY15" fmla="*/ 239827 h 2332458"/>
                <a:gd name="connsiteX16" fmla="*/ 152708 w 1673786"/>
                <a:gd name="connsiteY16" fmla="*/ 224855 h 2332458"/>
                <a:gd name="connsiteX17" fmla="*/ 222723 w 1673786"/>
                <a:gd name="connsiteY17" fmla="*/ 224855 h 2332458"/>
                <a:gd name="connsiteX18" fmla="*/ 222723 w 1673786"/>
                <a:gd name="connsiteY18" fmla="*/ 162110 h 2332458"/>
                <a:gd name="connsiteX19" fmla="*/ 154006 w 1673786"/>
                <a:gd name="connsiteY19" fmla="*/ 162586 h 2332458"/>
                <a:gd name="connsiteX20" fmla="*/ 138255 w 1673786"/>
                <a:gd name="connsiteY20" fmla="*/ 147527 h 2332458"/>
                <a:gd name="connsiteX21" fmla="*/ 138904 w 1673786"/>
                <a:gd name="connsiteY21" fmla="*/ 13816 h 2332458"/>
                <a:gd name="connsiteX22" fmla="*/ 124754 w 1673786"/>
                <a:gd name="connsiteY22" fmla="*/ 55 h 2332458"/>
                <a:gd name="connsiteX23" fmla="*/ 13674 w 1673786"/>
                <a:gd name="connsiteY23" fmla="*/ 12 h 2332458"/>
                <a:gd name="connsiteX24" fmla="*/ 0 w 1673786"/>
                <a:gd name="connsiteY24" fmla="*/ 14378 h 2332458"/>
                <a:gd name="connsiteX25" fmla="*/ 216 w 1673786"/>
                <a:gd name="connsiteY25" fmla="*/ 847588 h 2332458"/>
                <a:gd name="connsiteX26" fmla="*/ 12852 w 1673786"/>
                <a:gd name="connsiteY26" fmla="*/ 986102 h 2332458"/>
                <a:gd name="connsiteX27" fmla="*/ 707719 w 1673786"/>
                <a:gd name="connsiteY27" fmla="*/ 1665349 h 2332458"/>
                <a:gd name="connsiteX28" fmla="*/ 723557 w 1673786"/>
                <a:gd name="connsiteY28" fmla="*/ 1684735 h 2332458"/>
                <a:gd name="connsiteX29" fmla="*/ 719836 w 1673786"/>
                <a:gd name="connsiteY29" fmla="*/ 2255151 h 2332458"/>
                <a:gd name="connsiteX30" fmla="*/ 740736 w 1673786"/>
                <a:gd name="connsiteY30" fmla="*/ 2304481 h 2332458"/>
                <a:gd name="connsiteX31" fmla="*/ 815511 w 1673786"/>
                <a:gd name="connsiteY31" fmla="*/ 2332435 h 2332458"/>
                <a:gd name="connsiteX32" fmla="*/ 905085 w 1673786"/>
                <a:gd name="connsiteY32" fmla="*/ 2243164 h 2332458"/>
                <a:gd name="connsiteX33" fmla="*/ 900411 w 1673786"/>
                <a:gd name="connsiteY33" fmla="*/ 1974140 h 2332458"/>
                <a:gd name="connsiteX34" fmla="*/ 900411 w 1673786"/>
                <a:gd name="connsiteY34" fmla="*/ 1692653 h 2332458"/>
                <a:gd name="connsiteX35" fmla="*/ 900368 w 1673786"/>
                <a:gd name="connsiteY35" fmla="*/ 1682831 h 2332458"/>
                <a:gd name="connsiteX36" fmla="*/ 910623 w 1673786"/>
                <a:gd name="connsiteY36" fmla="*/ 1672012 h 2332458"/>
                <a:gd name="connsiteX37" fmla="*/ 946929 w 1673786"/>
                <a:gd name="connsiteY37" fmla="*/ 1668334 h 2332458"/>
                <a:gd name="connsiteX38" fmla="*/ 1316951 w 1673786"/>
                <a:gd name="connsiteY38" fmla="*/ 1522766 h 2332458"/>
                <a:gd name="connsiteX39" fmla="*/ 1670572 w 1673786"/>
                <a:gd name="connsiteY39" fmla="*/ 861478 h 2332458"/>
                <a:gd name="connsiteX40" fmla="*/ 1672303 w 1673786"/>
                <a:gd name="connsiteY40" fmla="*/ 12907 h 2332458"/>
                <a:gd name="connsiteX41" fmla="*/ 1662048 w 1673786"/>
                <a:gd name="connsiteY41" fmla="*/ 941791 h 2332458"/>
                <a:gd name="connsiteX42" fmla="*/ 1667500 w 1673786"/>
                <a:gd name="connsiteY42" fmla="*/ 853170 h 2332458"/>
                <a:gd name="connsiteX43" fmla="*/ 1667414 w 1673786"/>
                <a:gd name="connsiteY43" fmla="*/ 646977 h 2332458"/>
                <a:gd name="connsiteX44" fmla="*/ 1667500 w 1673786"/>
                <a:gd name="connsiteY44" fmla="*/ 853170 h 2332458"/>
                <a:gd name="connsiteX45" fmla="*/ 1662048 w 1673786"/>
                <a:gd name="connsiteY45" fmla="*/ 941791 h 233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73786" h="2332458">
                  <a:moveTo>
                    <a:pt x="1672303" y="12907"/>
                  </a:moveTo>
                  <a:cubicBezTo>
                    <a:pt x="1672303" y="3344"/>
                    <a:pt x="1670010" y="-75"/>
                    <a:pt x="1659927" y="55"/>
                  </a:cubicBezTo>
                  <a:cubicBezTo>
                    <a:pt x="1621978" y="618"/>
                    <a:pt x="1584028" y="574"/>
                    <a:pt x="1546078" y="55"/>
                  </a:cubicBezTo>
                  <a:cubicBezTo>
                    <a:pt x="1536428" y="-75"/>
                    <a:pt x="1533313" y="2349"/>
                    <a:pt x="1533442" y="12388"/>
                  </a:cubicBezTo>
                  <a:cubicBezTo>
                    <a:pt x="1534005" y="57391"/>
                    <a:pt x="1533053" y="102481"/>
                    <a:pt x="1534048" y="147484"/>
                  </a:cubicBezTo>
                  <a:cubicBezTo>
                    <a:pt x="1534351" y="160639"/>
                    <a:pt x="1530067" y="162067"/>
                    <a:pt x="1518297" y="162543"/>
                  </a:cubicBezTo>
                  <a:cubicBezTo>
                    <a:pt x="1495925" y="163452"/>
                    <a:pt x="1452220" y="162326"/>
                    <a:pt x="1452220" y="162326"/>
                  </a:cubicBezTo>
                  <a:cubicBezTo>
                    <a:pt x="1451701" y="182535"/>
                    <a:pt x="1451917" y="210315"/>
                    <a:pt x="1452220" y="224898"/>
                  </a:cubicBezTo>
                  <a:cubicBezTo>
                    <a:pt x="1452220" y="224985"/>
                    <a:pt x="1497353" y="225288"/>
                    <a:pt x="1519595" y="224855"/>
                  </a:cubicBezTo>
                  <a:cubicBezTo>
                    <a:pt x="1531841" y="224595"/>
                    <a:pt x="1533918" y="228576"/>
                    <a:pt x="1533875" y="239827"/>
                  </a:cubicBezTo>
                  <a:cubicBezTo>
                    <a:pt x="1533529" y="414345"/>
                    <a:pt x="1533356" y="588862"/>
                    <a:pt x="1533745" y="763379"/>
                  </a:cubicBezTo>
                  <a:cubicBezTo>
                    <a:pt x="1533918" y="832399"/>
                    <a:pt x="1532966" y="901202"/>
                    <a:pt x="1517778" y="969053"/>
                  </a:cubicBezTo>
                  <a:cubicBezTo>
                    <a:pt x="1454773" y="1250367"/>
                    <a:pt x="1235469" y="1459935"/>
                    <a:pt x="952165" y="1509352"/>
                  </a:cubicBezTo>
                  <a:cubicBezTo>
                    <a:pt x="596596" y="1571318"/>
                    <a:pt x="247258" y="1343316"/>
                    <a:pt x="159935" y="992334"/>
                  </a:cubicBezTo>
                  <a:cubicBezTo>
                    <a:pt x="145958" y="936079"/>
                    <a:pt x="138688" y="879047"/>
                    <a:pt x="138688" y="821105"/>
                  </a:cubicBezTo>
                  <a:cubicBezTo>
                    <a:pt x="138645" y="627331"/>
                    <a:pt x="138774" y="433601"/>
                    <a:pt x="138428" y="239827"/>
                  </a:cubicBezTo>
                  <a:cubicBezTo>
                    <a:pt x="138428" y="228576"/>
                    <a:pt x="140462" y="225028"/>
                    <a:pt x="152708" y="224855"/>
                  </a:cubicBezTo>
                  <a:cubicBezTo>
                    <a:pt x="175166" y="224552"/>
                    <a:pt x="201606" y="224942"/>
                    <a:pt x="222723" y="224855"/>
                  </a:cubicBezTo>
                  <a:cubicBezTo>
                    <a:pt x="222506" y="205036"/>
                    <a:pt x="223026" y="190021"/>
                    <a:pt x="222723" y="162110"/>
                  </a:cubicBezTo>
                  <a:cubicBezTo>
                    <a:pt x="200697" y="162110"/>
                    <a:pt x="178022" y="162846"/>
                    <a:pt x="154006" y="162586"/>
                  </a:cubicBezTo>
                  <a:cubicBezTo>
                    <a:pt x="142193" y="162456"/>
                    <a:pt x="137996" y="160682"/>
                    <a:pt x="138255" y="147527"/>
                  </a:cubicBezTo>
                  <a:cubicBezTo>
                    <a:pt x="139250" y="103000"/>
                    <a:pt x="138212" y="58386"/>
                    <a:pt x="138904" y="13816"/>
                  </a:cubicBezTo>
                  <a:cubicBezTo>
                    <a:pt x="139077" y="2392"/>
                    <a:pt x="135529" y="-118"/>
                    <a:pt x="124754" y="55"/>
                  </a:cubicBezTo>
                  <a:cubicBezTo>
                    <a:pt x="87756" y="704"/>
                    <a:pt x="50715" y="791"/>
                    <a:pt x="13674" y="12"/>
                  </a:cubicBezTo>
                  <a:cubicBezTo>
                    <a:pt x="2207" y="-248"/>
                    <a:pt x="0" y="3733"/>
                    <a:pt x="0" y="14378"/>
                  </a:cubicBezTo>
                  <a:cubicBezTo>
                    <a:pt x="303" y="292100"/>
                    <a:pt x="303" y="569865"/>
                    <a:pt x="216" y="847588"/>
                  </a:cubicBezTo>
                  <a:cubicBezTo>
                    <a:pt x="216" y="894192"/>
                    <a:pt x="4673" y="940364"/>
                    <a:pt x="12852" y="986102"/>
                  </a:cubicBezTo>
                  <a:cubicBezTo>
                    <a:pt x="75683" y="1337258"/>
                    <a:pt x="353925" y="1609397"/>
                    <a:pt x="707719" y="1665349"/>
                  </a:cubicBezTo>
                  <a:cubicBezTo>
                    <a:pt x="721480" y="1667512"/>
                    <a:pt x="723600" y="1672402"/>
                    <a:pt x="723557" y="1684735"/>
                  </a:cubicBezTo>
                  <a:cubicBezTo>
                    <a:pt x="723168" y="1822644"/>
                    <a:pt x="719013" y="2207854"/>
                    <a:pt x="719836" y="2255151"/>
                  </a:cubicBezTo>
                  <a:cubicBezTo>
                    <a:pt x="720182" y="2274061"/>
                    <a:pt x="728057" y="2290201"/>
                    <a:pt x="740736" y="2304481"/>
                  </a:cubicBezTo>
                  <a:cubicBezTo>
                    <a:pt x="760944" y="2327156"/>
                    <a:pt x="786562" y="2331786"/>
                    <a:pt x="815511" y="2332435"/>
                  </a:cubicBezTo>
                  <a:cubicBezTo>
                    <a:pt x="863240" y="2333517"/>
                    <a:pt x="905171" y="2297514"/>
                    <a:pt x="905085" y="2243164"/>
                  </a:cubicBezTo>
                  <a:cubicBezTo>
                    <a:pt x="905041" y="2220706"/>
                    <a:pt x="902618" y="2100495"/>
                    <a:pt x="900411" y="1974140"/>
                  </a:cubicBezTo>
                  <a:cubicBezTo>
                    <a:pt x="900411" y="1880326"/>
                    <a:pt x="900411" y="1786468"/>
                    <a:pt x="900411" y="1692653"/>
                  </a:cubicBezTo>
                  <a:cubicBezTo>
                    <a:pt x="900411" y="1689365"/>
                    <a:pt x="900757" y="1686033"/>
                    <a:pt x="900368" y="1682831"/>
                  </a:cubicBezTo>
                  <a:cubicBezTo>
                    <a:pt x="899459" y="1674912"/>
                    <a:pt x="902791" y="1672315"/>
                    <a:pt x="910623" y="1672012"/>
                  </a:cubicBezTo>
                  <a:cubicBezTo>
                    <a:pt x="922740" y="1671537"/>
                    <a:pt x="934899" y="1669979"/>
                    <a:pt x="946929" y="1668334"/>
                  </a:cubicBezTo>
                  <a:cubicBezTo>
                    <a:pt x="1081939" y="1649597"/>
                    <a:pt x="1206606" y="1603080"/>
                    <a:pt x="1316951" y="1522766"/>
                  </a:cubicBezTo>
                  <a:cubicBezTo>
                    <a:pt x="1540972" y="1359673"/>
                    <a:pt x="1664428" y="1138984"/>
                    <a:pt x="1670572" y="861478"/>
                  </a:cubicBezTo>
                  <a:cubicBezTo>
                    <a:pt x="1676804" y="578736"/>
                    <a:pt x="1672001" y="295778"/>
                    <a:pt x="1672303" y="12907"/>
                  </a:cubicBezTo>
                  <a:close/>
                  <a:moveTo>
                    <a:pt x="1662048" y="941791"/>
                  </a:moveTo>
                  <a:cubicBezTo>
                    <a:pt x="1665683" y="912453"/>
                    <a:pt x="1667543" y="882941"/>
                    <a:pt x="1667500" y="853170"/>
                  </a:cubicBezTo>
                  <a:cubicBezTo>
                    <a:pt x="1667414" y="784453"/>
                    <a:pt x="1667414" y="715693"/>
                    <a:pt x="1667414" y="646977"/>
                  </a:cubicBezTo>
                  <a:cubicBezTo>
                    <a:pt x="1667457" y="715693"/>
                    <a:pt x="1667414" y="784453"/>
                    <a:pt x="1667500" y="853170"/>
                  </a:cubicBezTo>
                  <a:cubicBezTo>
                    <a:pt x="1667543" y="882941"/>
                    <a:pt x="1665683" y="912453"/>
                    <a:pt x="1662048" y="9417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Graphic 570">
              <a:extLst>
                <a:ext uri="{FF2B5EF4-FFF2-40B4-BE49-F238E27FC236}">
                  <a16:creationId xmlns:a16="http://schemas.microsoft.com/office/drawing/2014/main" id="{C3220A12-B935-4647-AD5E-0ECCC0A112B0}"/>
                </a:ext>
              </a:extLst>
            </p:cNvPr>
            <p:cNvSpPr/>
            <p:nvPr/>
          </p:nvSpPr>
          <p:spPr>
            <a:xfrm>
              <a:off x="10242297" y="4429266"/>
              <a:ext cx="1229447" cy="296934"/>
            </a:xfrm>
            <a:custGeom>
              <a:avLst/>
              <a:gdLst>
                <a:gd name="connsiteX0" fmla="*/ 173 w 1229447"/>
                <a:gd name="connsiteY0" fmla="*/ 296935 h 296934"/>
                <a:gd name="connsiteX1" fmla="*/ 1229194 w 1229447"/>
                <a:gd name="connsiteY1" fmla="*/ 296935 h 296934"/>
                <a:gd name="connsiteX2" fmla="*/ 1229368 w 1229447"/>
                <a:gd name="connsiteY2" fmla="*/ 0 h 296934"/>
                <a:gd name="connsiteX3" fmla="*/ 0 w 1229447"/>
                <a:gd name="connsiteY3" fmla="*/ 43 h 296934"/>
                <a:gd name="connsiteX4" fmla="*/ 173 w 1229447"/>
                <a:gd name="connsiteY4" fmla="*/ 296935 h 296934"/>
                <a:gd name="connsiteX5" fmla="*/ 173 w 1229447"/>
                <a:gd name="connsiteY5" fmla="*/ 296935 h 2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47" h="296934">
                  <a:moveTo>
                    <a:pt x="173" y="296935"/>
                  </a:moveTo>
                  <a:cubicBezTo>
                    <a:pt x="409832" y="296935"/>
                    <a:pt x="819535" y="296935"/>
                    <a:pt x="1229194" y="296935"/>
                  </a:cubicBezTo>
                  <a:cubicBezTo>
                    <a:pt x="1229411" y="245917"/>
                    <a:pt x="1229541" y="47946"/>
                    <a:pt x="1229368" y="0"/>
                  </a:cubicBezTo>
                  <a:cubicBezTo>
                    <a:pt x="1225516" y="1385"/>
                    <a:pt x="3548" y="1212"/>
                    <a:pt x="0" y="43"/>
                  </a:cubicBezTo>
                  <a:cubicBezTo>
                    <a:pt x="87" y="99007"/>
                    <a:pt x="130" y="197971"/>
                    <a:pt x="173" y="296935"/>
                  </a:cubicBezTo>
                  <a:cubicBezTo>
                    <a:pt x="173" y="296935"/>
                    <a:pt x="173" y="296935"/>
                    <a:pt x="173" y="296935"/>
                  </a:cubicBezTo>
                  <a:close/>
                </a:path>
              </a:pathLst>
            </a:custGeom>
            <a:solidFill>
              <a:schemeClr val="accent4"/>
            </a:solidFill>
            <a:ln w="4307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423CBE05-5D67-4D22-8C71-0621A91928F7}"/>
              </a:ext>
            </a:extLst>
          </p:cNvPr>
          <p:cNvGrpSpPr/>
          <p:nvPr/>
        </p:nvGrpSpPr>
        <p:grpSpPr>
          <a:xfrm rot="1389317">
            <a:off x="8396932" y="4529861"/>
            <a:ext cx="1871722" cy="911000"/>
            <a:chOff x="5787255" y="4292778"/>
            <a:chExt cx="3758184" cy="2112264"/>
          </a:xfrm>
        </p:grpSpPr>
        <p:sp>
          <p:nvSpPr>
            <p:cNvPr id="388" name="Rectangle: Rounded Corners 387">
              <a:extLst>
                <a:ext uri="{FF2B5EF4-FFF2-40B4-BE49-F238E27FC236}">
                  <a16:creationId xmlns:a16="http://schemas.microsoft.com/office/drawing/2014/main" id="{18B73A6B-5DED-478E-A810-7FDD1A9D1D82}"/>
                </a:ext>
              </a:extLst>
            </p:cNvPr>
            <p:cNvSpPr/>
            <p:nvPr/>
          </p:nvSpPr>
          <p:spPr>
            <a:xfrm>
              <a:off x="5787255" y="4292778"/>
              <a:ext cx="3758184" cy="2112264"/>
            </a:xfrm>
            <a:prstGeom prst="roundRect">
              <a:avLst>
                <a:gd name="adj" fmla="val 5374"/>
              </a:avLst>
            </a:prstGeom>
            <a:solidFill>
              <a:schemeClr val="tx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A191E0E-68A6-42BF-9679-E6063A883F4B}"/>
                </a:ext>
              </a:extLst>
            </p:cNvPr>
            <p:cNvSpPr/>
            <p:nvPr/>
          </p:nvSpPr>
          <p:spPr>
            <a:xfrm>
              <a:off x="5807416" y="4320332"/>
              <a:ext cx="3714608" cy="2060414"/>
            </a:xfrm>
            <a:custGeom>
              <a:avLst/>
              <a:gdLst>
                <a:gd name="connsiteX0" fmla="*/ 110727 w 3714608"/>
                <a:gd name="connsiteY0" fmla="*/ 0 h 2060414"/>
                <a:gd name="connsiteX1" fmla="*/ 3603881 w 3714608"/>
                <a:gd name="connsiteY1" fmla="*/ 0 h 2060414"/>
                <a:gd name="connsiteX2" fmla="*/ 3714608 w 3714608"/>
                <a:gd name="connsiteY2" fmla="*/ 110727 h 2060414"/>
                <a:gd name="connsiteX3" fmla="*/ 3714608 w 3714608"/>
                <a:gd name="connsiteY3" fmla="*/ 1949687 h 2060414"/>
                <a:gd name="connsiteX4" fmla="*/ 3603881 w 3714608"/>
                <a:gd name="connsiteY4" fmla="*/ 2060414 h 2060414"/>
                <a:gd name="connsiteX5" fmla="*/ 3331951 w 3714608"/>
                <a:gd name="connsiteY5" fmla="*/ 2060414 h 2060414"/>
                <a:gd name="connsiteX6" fmla="*/ 3338632 w 3714608"/>
                <a:gd name="connsiteY6" fmla="*/ 2044285 h 2060414"/>
                <a:gd name="connsiteX7" fmla="*/ 3338632 w 3714608"/>
                <a:gd name="connsiteY7" fmla="*/ 553728 h 2060414"/>
                <a:gd name="connsiteX8" fmla="*/ 3315693 w 3714608"/>
                <a:gd name="connsiteY8" fmla="*/ 530789 h 2060414"/>
                <a:gd name="connsiteX9" fmla="*/ 398915 w 3714608"/>
                <a:gd name="connsiteY9" fmla="*/ 530789 h 2060414"/>
                <a:gd name="connsiteX10" fmla="*/ 375976 w 3714608"/>
                <a:gd name="connsiteY10" fmla="*/ 553728 h 2060414"/>
                <a:gd name="connsiteX11" fmla="*/ 375976 w 3714608"/>
                <a:gd name="connsiteY11" fmla="*/ 2044285 h 2060414"/>
                <a:gd name="connsiteX12" fmla="*/ 382657 w 3714608"/>
                <a:gd name="connsiteY12" fmla="*/ 2060414 h 2060414"/>
                <a:gd name="connsiteX13" fmla="*/ 110727 w 3714608"/>
                <a:gd name="connsiteY13" fmla="*/ 2060414 h 2060414"/>
                <a:gd name="connsiteX14" fmla="*/ 0 w 3714608"/>
                <a:gd name="connsiteY14" fmla="*/ 1949687 h 2060414"/>
                <a:gd name="connsiteX15" fmla="*/ 0 w 3714608"/>
                <a:gd name="connsiteY15" fmla="*/ 110727 h 2060414"/>
                <a:gd name="connsiteX16" fmla="*/ 110727 w 3714608"/>
                <a:gd name="connsiteY16" fmla="*/ 0 h 206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14608" h="2060414">
                  <a:moveTo>
                    <a:pt x="110727" y="0"/>
                  </a:moveTo>
                  <a:lnTo>
                    <a:pt x="3603881" y="0"/>
                  </a:lnTo>
                  <a:cubicBezTo>
                    <a:pt x="3665034" y="0"/>
                    <a:pt x="3714608" y="49574"/>
                    <a:pt x="3714608" y="110727"/>
                  </a:cubicBezTo>
                  <a:lnTo>
                    <a:pt x="3714608" y="1949687"/>
                  </a:lnTo>
                  <a:cubicBezTo>
                    <a:pt x="3714608" y="2010840"/>
                    <a:pt x="3665034" y="2060414"/>
                    <a:pt x="3603881" y="2060414"/>
                  </a:cubicBezTo>
                  <a:lnTo>
                    <a:pt x="3331951" y="2060414"/>
                  </a:lnTo>
                  <a:lnTo>
                    <a:pt x="3338632" y="2044285"/>
                  </a:lnTo>
                  <a:lnTo>
                    <a:pt x="3338632" y="553728"/>
                  </a:lnTo>
                  <a:cubicBezTo>
                    <a:pt x="3338632" y="541059"/>
                    <a:pt x="3328362" y="530789"/>
                    <a:pt x="3315693" y="530789"/>
                  </a:cubicBezTo>
                  <a:lnTo>
                    <a:pt x="398915" y="530789"/>
                  </a:lnTo>
                  <a:cubicBezTo>
                    <a:pt x="386246" y="530789"/>
                    <a:pt x="375976" y="541059"/>
                    <a:pt x="375976" y="553728"/>
                  </a:cubicBezTo>
                  <a:lnTo>
                    <a:pt x="375976" y="2044285"/>
                  </a:lnTo>
                  <a:lnTo>
                    <a:pt x="382657" y="2060414"/>
                  </a:lnTo>
                  <a:lnTo>
                    <a:pt x="110727" y="2060414"/>
                  </a:lnTo>
                  <a:cubicBezTo>
                    <a:pt x="49574" y="2060414"/>
                    <a:pt x="0" y="2010840"/>
                    <a:pt x="0" y="1949687"/>
                  </a:cubicBezTo>
                  <a:lnTo>
                    <a:pt x="0" y="110727"/>
                  </a:lnTo>
                  <a:cubicBezTo>
                    <a:pt x="0" y="49574"/>
                    <a:pt x="49574" y="0"/>
                    <a:pt x="110727" y="0"/>
                  </a:cubicBezTo>
                  <a:close/>
                </a:path>
              </a:pathLst>
            </a:cu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942B0B68-1EA3-4359-B7AA-4F1449B76003}"/>
                </a:ext>
              </a:extLst>
            </p:cNvPr>
            <p:cNvSpPr/>
            <p:nvPr/>
          </p:nvSpPr>
          <p:spPr>
            <a:xfrm>
              <a:off x="6203453" y="4874209"/>
              <a:ext cx="2922535" cy="1506537"/>
            </a:xfrm>
            <a:custGeom>
              <a:avLst/>
              <a:gdLst>
                <a:gd name="connsiteX0" fmla="*/ 2740226 w 2922535"/>
                <a:gd name="connsiteY0" fmla="*/ 0 h 1506537"/>
                <a:gd name="connsiteX1" fmla="*/ 2908453 w 2922535"/>
                <a:gd name="connsiteY1" fmla="*/ 0 h 1506537"/>
                <a:gd name="connsiteX2" fmla="*/ 2915013 w 2922535"/>
                <a:gd name="connsiteY2" fmla="*/ 2797 h 1506537"/>
                <a:gd name="connsiteX3" fmla="*/ 2922533 w 2922535"/>
                <a:gd name="connsiteY3" fmla="*/ 30928 h 1506537"/>
                <a:gd name="connsiteX4" fmla="*/ 2921661 w 2922535"/>
                <a:gd name="connsiteY4" fmla="*/ 749423 h 1506537"/>
                <a:gd name="connsiteX5" fmla="*/ 2922358 w 2922535"/>
                <a:gd name="connsiteY5" fmla="*/ 1474282 h 1506537"/>
                <a:gd name="connsiteX6" fmla="*/ 2889230 w 2922535"/>
                <a:gd name="connsiteY6" fmla="*/ 1506495 h 1506537"/>
                <a:gd name="connsiteX7" fmla="*/ 2657985 w 2922535"/>
                <a:gd name="connsiteY7" fmla="*/ 1506364 h 1506537"/>
                <a:gd name="connsiteX8" fmla="*/ 2631656 w 2922535"/>
                <a:gd name="connsiteY8" fmla="*/ 1479731 h 1506537"/>
                <a:gd name="connsiteX9" fmla="*/ 2631526 w 2922535"/>
                <a:gd name="connsiteY9" fmla="*/ 1014451 h 1506537"/>
                <a:gd name="connsiteX10" fmla="*/ 2660383 w 2922535"/>
                <a:gd name="connsiteY10" fmla="*/ 987251 h 1506537"/>
                <a:gd name="connsiteX11" fmla="*/ 2726727 w 2922535"/>
                <a:gd name="connsiteY11" fmla="*/ 920906 h 1506537"/>
                <a:gd name="connsiteX12" fmla="*/ 2725941 w 2922535"/>
                <a:gd name="connsiteY12" fmla="*/ 31451 h 1506537"/>
                <a:gd name="connsiteX13" fmla="*/ 2733292 w 2922535"/>
                <a:gd name="connsiteY13" fmla="*/ 3124 h 1506537"/>
                <a:gd name="connsiteX14" fmla="*/ 2448538 w 2922535"/>
                <a:gd name="connsiteY14" fmla="*/ 0 h 1506537"/>
                <a:gd name="connsiteX15" fmla="*/ 2500035 w 2922535"/>
                <a:gd name="connsiteY15" fmla="*/ 0 h 1506537"/>
                <a:gd name="connsiteX16" fmla="*/ 2520539 w 2922535"/>
                <a:gd name="connsiteY16" fmla="*/ 7467 h 1506537"/>
                <a:gd name="connsiteX17" fmla="*/ 2529590 w 2922535"/>
                <a:gd name="connsiteY17" fmla="*/ 68902 h 1506537"/>
                <a:gd name="connsiteX18" fmla="*/ 2529503 w 2922535"/>
                <a:gd name="connsiteY18" fmla="*/ 493033 h 1506537"/>
                <a:gd name="connsiteX19" fmla="*/ 2528849 w 2922535"/>
                <a:gd name="connsiteY19" fmla="*/ 955218 h 1506537"/>
                <a:gd name="connsiteX20" fmla="*/ 2560887 w 2922535"/>
                <a:gd name="connsiteY20" fmla="*/ 988521 h 1506537"/>
                <a:gd name="connsiteX21" fmla="*/ 2617467 w 2922535"/>
                <a:gd name="connsiteY21" fmla="*/ 1045580 h 1506537"/>
                <a:gd name="connsiteX22" fmla="*/ 2618165 w 2922535"/>
                <a:gd name="connsiteY22" fmla="*/ 1476119 h 1506537"/>
                <a:gd name="connsiteX23" fmla="*/ 2586562 w 2922535"/>
                <a:gd name="connsiteY23" fmla="*/ 1506501 h 1506537"/>
                <a:gd name="connsiteX24" fmla="*/ 2374279 w 2922535"/>
                <a:gd name="connsiteY24" fmla="*/ 1506414 h 1506537"/>
                <a:gd name="connsiteX25" fmla="*/ 2347907 w 2922535"/>
                <a:gd name="connsiteY25" fmla="*/ 1479955 h 1506537"/>
                <a:gd name="connsiteX26" fmla="*/ 2347863 w 2922535"/>
                <a:gd name="connsiteY26" fmla="*/ 1014631 h 1506537"/>
                <a:gd name="connsiteX27" fmla="*/ 2376370 w 2922535"/>
                <a:gd name="connsiteY27" fmla="*/ 987300 h 1506537"/>
                <a:gd name="connsiteX28" fmla="*/ 2427545 w 2922535"/>
                <a:gd name="connsiteY28" fmla="*/ 937521 h 1506537"/>
                <a:gd name="connsiteX29" fmla="*/ 2427022 w 2922535"/>
                <a:gd name="connsiteY29" fmla="*/ 28973 h 1506537"/>
                <a:gd name="connsiteX30" fmla="*/ 2432525 w 2922535"/>
                <a:gd name="connsiteY30" fmla="*/ 4160 h 1506537"/>
                <a:gd name="connsiteX31" fmla="*/ 2067304 w 2922535"/>
                <a:gd name="connsiteY31" fmla="*/ 0 h 1506537"/>
                <a:gd name="connsiteX32" fmla="*/ 2213256 w 2922535"/>
                <a:gd name="connsiteY32" fmla="*/ 0 h 1506537"/>
                <a:gd name="connsiteX33" fmla="*/ 2227667 w 2922535"/>
                <a:gd name="connsiteY33" fmla="*/ 3716 h 1506537"/>
                <a:gd name="connsiteX34" fmla="*/ 2232331 w 2922535"/>
                <a:gd name="connsiteY34" fmla="*/ 27624 h 1506537"/>
                <a:gd name="connsiteX35" fmla="*/ 2231197 w 2922535"/>
                <a:gd name="connsiteY35" fmla="*/ 955831 h 1506537"/>
                <a:gd name="connsiteX36" fmla="*/ 2263585 w 2922535"/>
                <a:gd name="connsiteY36" fmla="*/ 988392 h 1506537"/>
                <a:gd name="connsiteX37" fmla="*/ 2333982 w 2922535"/>
                <a:gd name="connsiteY37" fmla="*/ 1056916 h 1506537"/>
                <a:gd name="connsiteX38" fmla="*/ 2334506 w 2922535"/>
                <a:gd name="connsiteY38" fmla="*/ 1478257 h 1506537"/>
                <a:gd name="connsiteX39" fmla="*/ 2307175 w 2922535"/>
                <a:gd name="connsiteY39" fmla="*/ 1506416 h 1506537"/>
                <a:gd name="connsiteX40" fmla="*/ 2075712 w 2922535"/>
                <a:gd name="connsiteY40" fmla="*/ 1506503 h 1506537"/>
                <a:gd name="connsiteX41" fmla="*/ 2046681 w 2922535"/>
                <a:gd name="connsiteY41" fmla="*/ 1476557 h 1506537"/>
                <a:gd name="connsiteX42" fmla="*/ 2047204 w 2922535"/>
                <a:gd name="connsiteY42" fmla="*/ 751045 h 1506537"/>
                <a:gd name="connsiteX43" fmla="*/ 2046638 w 2922535"/>
                <a:gd name="connsiteY43" fmla="*/ 28757 h 1506537"/>
                <a:gd name="connsiteX44" fmla="*/ 2052250 w 2922535"/>
                <a:gd name="connsiteY44" fmla="*/ 3617 h 1506537"/>
                <a:gd name="connsiteX45" fmla="*/ 1863624 w 2922535"/>
                <a:gd name="connsiteY45" fmla="*/ 0 h 1506537"/>
                <a:gd name="connsiteX46" fmla="*/ 2014955 w 2922535"/>
                <a:gd name="connsiteY46" fmla="*/ 0 h 1506537"/>
                <a:gd name="connsiteX47" fmla="*/ 2027125 w 2922535"/>
                <a:gd name="connsiteY47" fmla="*/ 2473 h 1506537"/>
                <a:gd name="connsiteX48" fmla="*/ 2033282 w 2922535"/>
                <a:gd name="connsiteY48" fmla="*/ 26470 h 1506537"/>
                <a:gd name="connsiteX49" fmla="*/ 2032628 w 2922535"/>
                <a:gd name="connsiteY49" fmla="*/ 751895 h 1506537"/>
                <a:gd name="connsiteX50" fmla="*/ 2033239 w 2922535"/>
                <a:gd name="connsiteY50" fmla="*/ 1474095 h 1506537"/>
                <a:gd name="connsiteX51" fmla="*/ 2000110 w 2922535"/>
                <a:gd name="connsiteY51" fmla="*/ 1506483 h 1506537"/>
                <a:gd name="connsiteX52" fmla="*/ 1787696 w 2922535"/>
                <a:gd name="connsiteY52" fmla="*/ 1506265 h 1506537"/>
                <a:gd name="connsiteX53" fmla="*/ 1762806 w 2922535"/>
                <a:gd name="connsiteY53" fmla="*/ 1482159 h 1506537"/>
                <a:gd name="connsiteX54" fmla="*/ 1762893 w 2922535"/>
                <a:gd name="connsiteY54" fmla="*/ 1010167 h 1506537"/>
                <a:gd name="connsiteX55" fmla="*/ 1785211 w 2922535"/>
                <a:gd name="connsiteY55" fmla="*/ 987151 h 1506537"/>
                <a:gd name="connsiteX56" fmla="*/ 1851948 w 2922535"/>
                <a:gd name="connsiteY56" fmla="*/ 920589 h 1506537"/>
                <a:gd name="connsiteX57" fmla="*/ 1851337 w 2922535"/>
                <a:gd name="connsiteY57" fmla="*/ 30480 h 1506537"/>
                <a:gd name="connsiteX58" fmla="*/ 1856928 w 2922535"/>
                <a:gd name="connsiteY58" fmla="*/ 3770 h 1506537"/>
                <a:gd name="connsiteX59" fmla="*/ 1569285 w 2922535"/>
                <a:gd name="connsiteY59" fmla="*/ 0 h 1506537"/>
                <a:gd name="connsiteX60" fmla="*/ 1627489 w 2922535"/>
                <a:gd name="connsiteY60" fmla="*/ 0 h 1506537"/>
                <a:gd name="connsiteX61" fmla="*/ 1646677 w 2922535"/>
                <a:gd name="connsiteY61" fmla="*/ 7175 h 1506537"/>
                <a:gd name="connsiteX62" fmla="*/ 1655073 w 2922535"/>
                <a:gd name="connsiteY62" fmla="*/ 65248 h 1506537"/>
                <a:gd name="connsiteX63" fmla="*/ 1655117 w 2922535"/>
                <a:gd name="connsiteY63" fmla="*/ 496092 h 1506537"/>
                <a:gd name="connsiteX64" fmla="*/ 1654594 w 2922535"/>
                <a:gd name="connsiteY64" fmla="*/ 958582 h 1506537"/>
                <a:gd name="connsiteX65" fmla="*/ 1683102 w 2922535"/>
                <a:gd name="connsiteY65" fmla="*/ 988528 h 1506537"/>
                <a:gd name="connsiteX66" fmla="*/ 1748836 w 2922535"/>
                <a:gd name="connsiteY66" fmla="*/ 1052693 h 1506537"/>
                <a:gd name="connsiteX67" fmla="*/ 1749446 w 2922535"/>
                <a:gd name="connsiteY67" fmla="*/ 1477173 h 1506537"/>
                <a:gd name="connsiteX68" fmla="*/ 1719457 w 2922535"/>
                <a:gd name="connsiteY68" fmla="*/ 1506509 h 1506537"/>
                <a:gd name="connsiteX69" fmla="*/ 1487993 w 2922535"/>
                <a:gd name="connsiteY69" fmla="*/ 1506509 h 1506537"/>
                <a:gd name="connsiteX70" fmla="*/ 1460488 w 2922535"/>
                <a:gd name="connsiteY70" fmla="*/ 1478349 h 1506537"/>
                <a:gd name="connsiteX71" fmla="*/ 1460531 w 2922535"/>
                <a:gd name="connsiteY71" fmla="*/ 1015859 h 1506537"/>
                <a:gd name="connsiteX72" fmla="*/ 1487296 w 2922535"/>
                <a:gd name="connsiteY72" fmla="*/ 987133 h 1506537"/>
                <a:gd name="connsiteX73" fmla="*/ 1556298 w 2922535"/>
                <a:gd name="connsiteY73" fmla="*/ 917215 h 1506537"/>
                <a:gd name="connsiteX74" fmla="*/ 1555645 w 2922535"/>
                <a:gd name="connsiteY74" fmla="*/ 30245 h 1506537"/>
                <a:gd name="connsiteX75" fmla="*/ 1561819 w 2922535"/>
                <a:gd name="connsiteY75" fmla="*/ 3846 h 1506537"/>
                <a:gd name="connsiteX76" fmla="*/ 1271232 w 2922535"/>
                <a:gd name="connsiteY76" fmla="*/ 0 h 1506537"/>
                <a:gd name="connsiteX77" fmla="*/ 1330214 w 2922535"/>
                <a:gd name="connsiteY77" fmla="*/ 0 h 1506537"/>
                <a:gd name="connsiteX78" fmla="*/ 1350179 w 2922535"/>
                <a:gd name="connsiteY78" fmla="*/ 7630 h 1506537"/>
                <a:gd name="connsiteX79" fmla="*/ 1358685 w 2922535"/>
                <a:gd name="connsiteY79" fmla="*/ 67299 h 1506537"/>
                <a:gd name="connsiteX80" fmla="*/ 1358641 w 2922535"/>
                <a:gd name="connsiteY80" fmla="*/ 494569 h 1506537"/>
                <a:gd name="connsiteX81" fmla="*/ 1358205 w 2922535"/>
                <a:gd name="connsiteY81" fmla="*/ 956711 h 1506537"/>
                <a:gd name="connsiteX82" fmla="*/ 1387934 w 2922535"/>
                <a:gd name="connsiteY82" fmla="*/ 988575 h 1506537"/>
                <a:gd name="connsiteX83" fmla="*/ 1446650 w 2922535"/>
                <a:gd name="connsiteY83" fmla="*/ 1047334 h 1506537"/>
                <a:gd name="connsiteX84" fmla="*/ 1447130 w 2922535"/>
                <a:gd name="connsiteY84" fmla="*/ 1477829 h 1506537"/>
                <a:gd name="connsiteX85" fmla="*/ 1419624 w 2922535"/>
                <a:gd name="connsiteY85" fmla="*/ 1506512 h 1506537"/>
                <a:gd name="connsiteX86" fmla="*/ 1213705 w 2922535"/>
                <a:gd name="connsiteY86" fmla="*/ 1506512 h 1506537"/>
                <a:gd name="connsiteX87" fmla="*/ 1186286 w 2922535"/>
                <a:gd name="connsiteY87" fmla="*/ 1478178 h 1506537"/>
                <a:gd name="connsiteX88" fmla="*/ 1186113 w 2922535"/>
                <a:gd name="connsiteY88" fmla="*/ 1016036 h 1506537"/>
                <a:gd name="connsiteX89" fmla="*/ 1216189 w 2922535"/>
                <a:gd name="connsiteY89" fmla="*/ 987267 h 1506537"/>
                <a:gd name="connsiteX90" fmla="*/ 1258341 w 2922535"/>
                <a:gd name="connsiteY90" fmla="*/ 944331 h 1506537"/>
                <a:gd name="connsiteX91" fmla="*/ 1257775 w 2922535"/>
                <a:gd name="connsiteY91" fmla="*/ 32732 h 1506537"/>
                <a:gd name="connsiteX92" fmla="*/ 1263027 w 2922535"/>
                <a:gd name="connsiteY92" fmla="*/ 5026 h 1506537"/>
                <a:gd name="connsiteX93" fmla="*/ 902006 w 2922535"/>
                <a:gd name="connsiteY93" fmla="*/ 0 h 1506537"/>
                <a:gd name="connsiteX94" fmla="*/ 1048542 w 2922535"/>
                <a:gd name="connsiteY94" fmla="*/ 0 h 1506537"/>
                <a:gd name="connsiteX95" fmla="*/ 1054823 w 2922535"/>
                <a:gd name="connsiteY95" fmla="*/ 2815 h 1506537"/>
                <a:gd name="connsiteX96" fmla="*/ 1061737 w 2922535"/>
                <a:gd name="connsiteY96" fmla="*/ 29503 h 1506537"/>
                <a:gd name="connsiteX97" fmla="*/ 1060429 w 2922535"/>
                <a:gd name="connsiteY97" fmla="*/ 953786 h 1506537"/>
                <a:gd name="connsiteX98" fmla="*/ 1093775 w 2922535"/>
                <a:gd name="connsiteY98" fmla="*/ 988615 h 1506537"/>
                <a:gd name="connsiteX99" fmla="*/ 1166135 w 2922535"/>
                <a:gd name="connsiteY99" fmla="*/ 993191 h 1506537"/>
                <a:gd name="connsiteX100" fmla="*/ 1169971 w 2922535"/>
                <a:gd name="connsiteY100" fmla="*/ 1063502 h 1506537"/>
                <a:gd name="connsiteX101" fmla="*/ 1170537 w 2922535"/>
                <a:gd name="connsiteY101" fmla="*/ 1478174 h 1506537"/>
                <a:gd name="connsiteX102" fmla="*/ 1143381 w 2922535"/>
                <a:gd name="connsiteY102" fmla="*/ 1506464 h 1506537"/>
                <a:gd name="connsiteX103" fmla="*/ 912135 w 2922535"/>
                <a:gd name="connsiteY103" fmla="*/ 1506508 h 1506537"/>
                <a:gd name="connsiteX104" fmla="*/ 882756 w 2922535"/>
                <a:gd name="connsiteY104" fmla="*/ 1477041 h 1506537"/>
                <a:gd name="connsiteX105" fmla="*/ 883279 w 2922535"/>
                <a:gd name="connsiteY105" fmla="*/ 749044 h 1506537"/>
                <a:gd name="connsiteX106" fmla="*/ 882756 w 2922535"/>
                <a:gd name="connsiteY106" fmla="*/ 27367 h 1506537"/>
                <a:gd name="connsiteX107" fmla="*/ 887802 w 2922535"/>
                <a:gd name="connsiteY107" fmla="*/ 3409 h 1506537"/>
                <a:gd name="connsiteX108" fmla="*/ 693669 w 2922535"/>
                <a:gd name="connsiteY108" fmla="*/ 0 h 1506537"/>
                <a:gd name="connsiteX109" fmla="*/ 850218 w 2922535"/>
                <a:gd name="connsiteY109" fmla="*/ 0 h 1506537"/>
                <a:gd name="connsiteX110" fmla="*/ 863671 w 2922535"/>
                <a:gd name="connsiteY110" fmla="*/ 3258 h 1506537"/>
                <a:gd name="connsiteX111" fmla="*/ 869005 w 2922535"/>
                <a:gd name="connsiteY111" fmla="*/ 27380 h 1506537"/>
                <a:gd name="connsiteX112" fmla="*/ 868438 w 2922535"/>
                <a:gd name="connsiteY112" fmla="*/ 752370 h 1506537"/>
                <a:gd name="connsiteX113" fmla="*/ 869397 w 2922535"/>
                <a:gd name="connsiteY113" fmla="*/ 1467769 h 1506537"/>
                <a:gd name="connsiteX114" fmla="*/ 828989 w 2922535"/>
                <a:gd name="connsiteY114" fmla="*/ 1506433 h 1506537"/>
                <a:gd name="connsiteX115" fmla="*/ 623069 w 2922535"/>
                <a:gd name="connsiteY115" fmla="*/ 1506259 h 1506537"/>
                <a:gd name="connsiteX116" fmla="*/ 597308 w 2922535"/>
                <a:gd name="connsiteY116" fmla="*/ 1479713 h 1506537"/>
                <a:gd name="connsiteX117" fmla="*/ 597265 w 2922535"/>
                <a:gd name="connsiteY117" fmla="*/ 1011207 h 1506537"/>
                <a:gd name="connsiteX118" fmla="*/ 622023 w 2922535"/>
                <a:gd name="connsiteY118" fmla="*/ 987015 h 1506537"/>
                <a:gd name="connsiteX119" fmla="*/ 681785 w 2922535"/>
                <a:gd name="connsiteY119" fmla="*/ 926729 h 1506537"/>
                <a:gd name="connsiteX120" fmla="*/ 681175 w 2922535"/>
                <a:gd name="connsiteY120" fmla="*/ 30867 h 1506537"/>
                <a:gd name="connsiteX121" fmla="*/ 686738 w 2922535"/>
                <a:gd name="connsiteY121" fmla="*/ 4032 h 1506537"/>
                <a:gd name="connsiteX122" fmla="*/ 377434 w 2922535"/>
                <a:gd name="connsiteY122" fmla="*/ 0 h 1506537"/>
                <a:gd name="connsiteX123" fmla="*/ 471641 w 2922535"/>
                <a:gd name="connsiteY123" fmla="*/ 0 h 1506537"/>
                <a:gd name="connsiteX124" fmla="*/ 480685 w 2922535"/>
                <a:gd name="connsiteY124" fmla="*/ 4845 h 1506537"/>
                <a:gd name="connsiteX125" fmla="*/ 484738 w 2922535"/>
                <a:gd name="connsiteY125" fmla="*/ 87536 h 1506537"/>
                <a:gd name="connsiteX126" fmla="*/ 484738 w 2922535"/>
                <a:gd name="connsiteY126" fmla="*/ 492749 h 1506537"/>
                <a:gd name="connsiteX127" fmla="*/ 484259 w 2922535"/>
                <a:gd name="connsiteY127" fmla="*/ 958203 h 1506537"/>
                <a:gd name="connsiteX128" fmla="*/ 512461 w 2922535"/>
                <a:gd name="connsiteY128" fmla="*/ 988629 h 1506537"/>
                <a:gd name="connsiteX129" fmla="*/ 583383 w 2922535"/>
                <a:gd name="connsiteY129" fmla="*/ 1060683 h 1506537"/>
                <a:gd name="connsiteX130" fmla="*/ 583905 w 2922535"/>
                <a:gd name="connsiteY130" fmla="*/ 1478625 h 1506537"/>
                <a:gd name="connsiteX131" fmla="*/ 555572 w 2922535"/>
                <a:gd name="connsiteY131" fmla="*/ 1506523 h 1506537"/>
                <a:gd name="connsiteX132" fmla="*/ 321057 w 2922535"/>
                <a:gd name="connsiteY132" fmla="*/ 1506392 h 1506537"/>
                <a:gd name="connsiteX133" fmla="*/ 293508 w 2922535"/>
                <a:gd name="connsiteY133" fmla="*/ 1481458 h 1506537"/>
                <a:gd name="connsiteX134" fmla="*/ 293553 w 2922535"/>
                <a:gd name="connsiteY134" fmla="*/ 1012865 h 1506537"/>
                <a:gd name="connsiteX135" fmla="*/ 320578 w 2922535"/>
                <a:gd name="connsiteY135" fmla="*/ 987496 h 1506537"/>
                <a:gd name="connsiteX136" fmla="*/ 365911 w 2922535"/>
                <a:gd name="connsiteY136" fmla="*/ 941159 h 1506537"/>
                <a:gd name="connsiteX137" fmla="*/ 365345 w 2922535"/>
                <a:gd name="connsiteY137" fmla="*/ 29256 h 1506537"/>
                <a:gd name="connsiteX138" fmla="*/ 371225 w 2922535"/>
                <a:gd name="connsiteY138" fmla="*/ 3325 h 1506537"/>
                <a:gd name="connsiteX139" fmla="*/ 13048 w 2922535"/>
                <a:gd name="connsiteY139" fmla="*/ 0 h 1506537"/>
                <a:gd name="connsiteX140" fmla="*/ 158516 w 2922535"/>
                <a:gd name="connsiteY140" fmla="*/ 0 h 1506537"/>
                <a:gd name="connsiteX141" fmla="*/ 164680 w 2922535"/>
                <a:gd name="connsiteY141" fmla="*/ 4944 h 1506537"/>
                <a:gd name="connsiteX142" fmla="*/ 167431 w 2922535"/>
                <a:gd name="connsiteY142" fmla="*/ 27512 h 1506537"/>
                <a:gd name="connsiteX143" fmla="*/ 167169 w 2922535"/>
                <a:gd name="connsiteY143" fmla="*/ 850972 h 1506537"/>
                <a:gd name="connsiteX144" fmla="*/ 166864 w 2922535"/>
                <a:gd name="connsiteY144" fmla="*/ 968142 h 1506537"/>
                <a:gd name="connsiteX145" fmla="*/ 186131 w 2922535"/>
                <a:gd name="connsiteY145" fmla="*/ 988107 h 1506537"/>
                <a:gd name="connsiteX146" fmla="*/ 259014 w 2922535"/>
                <a:gd name="connsiteY146" fmla="*/ 987452 h 1506537"/>
                <a:gd name="connsiteX147" fmla="*/ 280154 w 2922535"/>
                <a:gd name="connsiteY147" fmla="*/ 1009204 h 1506537"/>
                <a:gd name="connsiteX148" fmla="*/ 280111 w 2922535"/>
                <a:gd name="connsiteY148" fmla="*/ 1484292 h 1506537"/>
                <a:gd name="connsiteX149" fmla="*/ 259101 w 2922535"/>
                <a:gd name="connsiteY149" fmla="*/ 1506305 h 1506537"/>
                <a:gd name="connsiteX150" fmla="*/ 21360 w 2922535"/>
                <a:gd name="connsiteY150" fmla="*/ 1506523 h 1506537"/>
                <a:gd name="connsiteX151" fmla="*/ 699 w 2922535"/>
                <a:gd name="connsiteY151" fmla="*/ 1478625 h 1506537"/>
                <a:gd name="connsiteX152" fmla="*/ 699 w 2922535"/>
                <a:gd name="connsiteY152" fmla="*/ 750148 h 1506537"/>
                <a:gd name="connsiteX153" fmla="*/ 1 w 2922535"/>
                <a:gd name="connsiteY153" fmla="*/ 28036 h 1506537"/>
                <a:gd name="connsiteX154" fmla="*/ 6769 w 2922535"/>
                <a:gd name="connsiteY154" fmla="*/ 2808 h 15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922535" h="1506537">
                  <a:moveTo>
                    <a:pt x="2740226" y="0"/>
                  </a:moveTo>
                  <a:lnTo>
                    <a:pt x="2908453" y="0"/>
                  </a:lnTo>
                  <a:lnTo>
                    <a:pt x="2915013" y="2797"/>
                  </a:lnTo>
                  <a:cubicBezTo>
                    <a:pt x="2920474" y="7608"/>
                    <a:pt x="2922620" y="16260"/>
                    <a:pt x="2922533" y="30928"/>
                  </a:cubicBezTo>
                  <a:cubicBezTo>
                    <a:pt x="2921007" y="270412"/>
                    <a:pt x="2921661" y="509896"/>
                    <a:pt x="2921661" y="749423"/>
                  </a:cubicBezTo>
                  <a:cubicBezTo>
                    <a:pt x="2921661" y="991042"/>
                    <a:pt x="2921181" y="1232662"/>
                    <a:pt x="2922358" y="1474282"/>
                  </a:cubicBezTo>
                  <a:cubicBezTo>
                    <a:pt x="2922489" y="1501264"/>
                    <a:pt x="2915079" y="1507105"/>
                    <a:pt x="2889230" y="1506495"/>
                  </a:cubicBezTo>
                  <a:cubicBezTo>
                    <a:pt x="2812163" y="1504664"/>
                    <a:pt x="2735052" y="1505013"/>
                    <a:pt x="2657985" y="1506364"/>
                  </a:cubicBezTo>
                  <a:cubicBezTo>
                    <a:pt x="2636582" y="1506756"/>
                    <a:pt x="2631526" y="1500305"/>
                    <a:pt x="2631656" y="1479731"/>
                  </a:cubicBezTo>
                  <a:cubicBezTo>
                    <a:pt x="2632485" y="1324637"/>
                    <a:pt x="2632616" y="1169543"/>
                    <a:pt x="2631526" y="1014451"/>
                  </a:cubicBezTo>
                  <a:cubicBezTo>
                    <a:pt x="2631351" y="991174"/>
                    <a:pt x="2639329" y="986989"/>
                    <a:pt x="2660383" y="987251"/>
                  </a:cubicBezTo>
                  <a:cubicBezTo>
                    <a:pt x="2726727" y="988035"/>
                    <a:pt x="2726727" y="987207"/>
                    <a:pt x="2726727" y="920906"/>
                  </a:cubicBezTo>
                  <a:cubicBezTo>
                    <a:pt x="2726727" y="624407"/>
                    <a:pt x="2727250" y="327951"/>
                    <a:pt x="2725941" y="31451"/>
                  </a:cubicBezTo>
                  <a:cubicBezTo>
                    <a:pt x="2725876" y="16936"/>
                    <a:pt x="2727893" y="8120"/>
                    <a:pt x="2733292" y="3124"/>
                  </a:cubicBezTo>
                  <a:close/>
                  <a:moveTo>
                    <a:pt x="2448538" y="0"/>
                  </a:moveTo>
                  <a:lnTo>
                    <a:pt x="2500035" y="0"/>
                  </a:lnTo>
                  <a:lnTo>
                    <a:pt x="2520539" y="7467"/>
                  </a:lnTo>
                  <a:cubicBezTo>
                    <a:pt x="2529578" y="16201"/>
                    <a:pt x="2529590" y="33550"/>
                    <a:pt x="2529590" y="68902"/>
                  </a:cubicBezTo>
                  <a:cubicBezTo>
                    <a:pt x="2529503" y="210221"/>
                    <a:pt x="2529503" y="351626"/>
                    <a:pt x="2529503" y="493033"/>
                  </a:cubicBezTo>
                  <a:cubicBezTo>
                    <a:pt x="2529503" y="647080"/>
                    <a:pt x="2530156" y="801171"/>
                    <a:pt x="2528849" y="955218"/>
                  </a:cubicBezTo>
                  <a:cubicBezTo>
                    <a:pt x="2528630" y="980718"/>
                    <a:pt x="2533469" y="989611"/>
                    <a:pt x="2560887" y="988521"/>
                  </a:cubicBezTo>
                  <a:cubicBezTo>
                    <a:pt x="2617380" y="986254"/>
                    <a:pt x="2617467" y="987954"/>
                    <a:pt x="2617467" y="1045580"/>
                  </a:cubicBezTo>
                  <a:cubicBezTo>
                    <a:pt x="2617467" y="1189078"/>
                    <a:pt x="2616726" y="1332620"/>
                    <a:pt x="2618165" y="1476119"/>
                  </a:cubicBezTo>
                  <a:cubicBezTo>
                    <a:pt x="2618426" y="1502012"/>
                    <a:pt x="2610450" y="1507024"/>
                    <a:pt x="2586562" y="1506501"/>
                  </a:cubicBezTo>
                  <a:cubicBezTo>
                    <a:pt x="2515815" y="1504932"/>
                    <a:pt x="2445025" y="1505150"/>
                    <a:pt x="2374279" y="1506414"/>
                  </a:cubicBezTo>
                  <a:cubicBezTo>
                    <a:pt x="2353268" y="1506806"/>
                    <a:pt x="2347776" y="1501009"/>
                    <a:pt x="2347907" y="1479955"/>
                  </a:cubicBezTo>
                  <a:cubicBezTo>
                    <a:pt x="2348865" y="1324861"/>
                    <a:pt x="2348909" y="1169725"/>
                    <a:pt x="2347863" y="1014631"/>
                  </a:cubicBezTo>
                  <a:cubicBezTo>
                    <a:pt x="2347688" y="991616"/>
                    <a:pt x="2354968" y="986820"/>
                    <a:pt x="2376370" y="987300"/>
                  </a:cubicBezTo>
                  <a:cubicBezTo>
                    <a:pt x="2427502" y="988477"/>
                    <a:pt x="2427545" y="987388"/>
                    <a:pt x="2427545" y="937521"/>
                  </a:cubicBezTo>
                  <a:cubicBezTo>
                    <a:pt x="2427545" y="634657"/>
                    <a:pt x="2427806" y="331837"/>
                    <a:pt x="2427022" y="28973"/>
                  </a:cubicBezTo>
                  <a:cubicBezTo>
                    <a:pt x="2427000" y="17051"/>
                    <a:pt x="2428155" y="9075"/>
                    <a:pt x="2432525" y="4160"/>
                  </a:cubicBezTo>
                  <a:close/>
                  <a:moveTo>
                    <a:pt x="2067304" y="0"/>
                  </a:moveTo>
                  <a:lnTo>
                    <a:pt x="2213256" y="0"/>
                  </a:lnTo>
                  <a:lnTo>
                    <a:pt x="2227667" y="3716"/>
                  </a:lnTo>
                  <a:cubicBezTo>
                    <a:pt x="2231601" y="8641"/>
                    <a:pt x="2232353" y="16531"/>
                    <a:pt x="2232331" y="27624"/>
                  </a:cubicBezTo>
                  <a:cubicBezTo>
                    <a:pt x="2231633" y="337027"/>
                    <a:pt x="2232200" y="646428"/>
                    <a:pt x="2231197" y="955831"/>
                  </a:cubicBezTo>
                  <a:cubicBezTo>
                    <a:pt x="2231111" y="982028"/>
                    <a:pt x="2236995" y="989177"/>
                    <a:pt x="2263585" y="988392"/>
                  </a:cubicBezTo>
                  <a:cubicBezTo>
                    <a:pt x="2333939" y="986387"/>
                    <a:pt x="2333982" y="987782"/>
                    <a:pt x="2333982" y="1056916"/>
                  </a:cubicBezTo>
                  <a:cubicBezTo>
                    <a:pt x="2333982" y="1197363"/>
                    <a:pt x="2333503" y="1337810"/>
                    <a:pt x="2334506" y="1478257"/>
                  </a:cubicBezTo>
                  <a:cubicBezTo>
                    <a:pt x="2334637" y="1499834"/>
                    <a:pt x="2330016" y="1506852"/>
                    <a:pt x="2307175" y="1506416"/>
                  </a:cubicBezTo>
                  <a:cubicBezTo>
                    <a:pt x="2230064" y="1504890"/>
                    <a:pt x="2152823" y="1504673"/>
                    <a:pt x="2075712" y="1506503"/>
                  </a:cubicBezTo>
                  <a:cubicBezTo>
                    <a:pt x="2050996" y="1507114"/>
                    <a:pt x="2046594" y="1499572"/>
                    <a:pt x="2046681" y="1476557"/>
                  </a:cubicBezTo>
                  <a:cubicBezTo>
                    <a:pt x="2047553" y="1234676"/>
                    <a:pt x="2047204" y="992882"/>
                    <a:pt x="2047204" y="751045"/>
                  </a:cubicBezTo>
                  <a:cubicBezTo>
                    <a:pt x="2047204" y="510297"/>
                    <a:pt x="2047553" y="269505"/>
                    <a:pt x="2046638" y="28757"/>
                  </a:cubicBezTo>
                  <a:cubicBezTo>
                    <a:pt x="2046594" y="16727"/>
                    <a:pt x="2047815" y="8575"/>
                    <a:pt x="2052250" y="3617"/>
                  </a:cubicBezTo>
                  <a:close/>
                  <a:moveTo>
                    <a:pt x="1863624" y="0"/>
                  </a:moveTo>
                  <a:lnTo>
                    <a:pt x="2014955" y="0"/>
                  </a:lnTo>
                  <a:lnTo>
                    <a:pt x="2027125" y="2473"/>
                  </a:lnTo>
                  <a:cubicBezTo>
                    <a:pt x="2031669" y="6745"/>
                    <a:pt x="2033326" y="14221"/>
                    <a:pt x="2033282" y="26470"/>
                  </a:cubicBezTo>
                  <a:cubicBezTo>
                    <a:pt x="2032193" y="268308"/>
                    <a:pt x="2032628" y="510101"/>
                    <a:pt x="2032628" y="751895"/>
                  </a:cubicBezTo>
                  <a:cubicBezTo>
                    <a:pt x="2032628" y="992643"/>
                    <a:pt x="2032193" y="1233391"/>
                    <a:pt x="2033239" y="1474095"/>
                  </a:cubicBezTo>
                  <a:cubicBezTo>
                    <a:pt x="2033369" y="1500642"/>
                    <a:pt x="2026177" y="1507224"/>
                    <a:pt x="2000110" y="1506483"/>
                  </a:cubicBezTo>
                  <a:cubicBezTo>
                    <a:pt x="1929364" y="1504521"/>
                    <a:pt x="1858486" y="1505088"/>
                    <a:pt x="1787696" y="1506265"/>
                  </a:cubicBezTo>
                  <a:cubicBezTo>
                    <a:pt x="1768473" y="1506613"/>
                    <a:pt x="1762719" y="1502123"/>
                    <a:pt x="1762806" y="1482159"/>
                  </a:cubicBezTo>
                  <a:cubicBezTo>
                    <a:pt x="1763678" y="1324843"/>
                    <a:pt x="1763547" y="1167526"/>
                    <a:pt x="1762893" y="1010167"/>
                  </a:cubicBezTo>
                  <a:cubicBezTo>
                    <a:pt x="1762806" y="992687"/>
                    <a:pt x="1766773" y="987238"/>
                    <a:pt x="1785211" y="987151"/>
                  </a:cubicBezTo>
                  <a:cubicBezTo>
                    <a:pt x="1851948" y="986802"/>
                    <a:pt x="1851948" y="986018"/>
                    <a:pt x="1851948" y="920589"/>
                  </a:cubicBezTo>
                  <a:cubicBezTo>
                    <a:pt x="1851948" y="623872"/>
                    <a:pt x="1852296" y="327198"/>
                    <a:pt x="1851337" y="30480"/>
                  </a:cubicBezTo>
                  <a:cubicBezTo>
                    <a:pt x="1851294" y="17774"/>
                    <a:pt x="1852384" y="9067"/>
                    <a:pt x="1856928" y="3770"/>
                  </a:cubicBezTo>
                  <a:close/>
                  <a:moveTo>
                    <a:pt x="1569285" y="0"/>
                  </a:moveTo>
                  <a:lnTo>
                    <a:pt x="1627489" y="0"/>
                  </a:lnTo>
                  <a:lnTo>
                    <a:pt x="1646677" y="7175"/>
                  </a:lnTo>
                  <a:cubicBezTo>
                    <a:pt x="1655063" y="15436"/>
                    <a:pt x="1655073" y="31793"/>
                    <a:pt x="1655073" y="65248"/>
                  </a:cubicBezTo>
                  <a:cubicBezTo>
                    <a:pt x="1655117" y="208877"/>
                    <a:pt x="1655117" y="352506"/>
                    <a:pt x="1655117" y="496092"/>
                  </a:cubicBezTo>
                  <a:cubicBezTo>
                    <a:pt x="1655117" y="650269"/>
                    <a:pt x="1655597" y="804448"/>
                    <a:pt x="1654594" y="958582"/>
                  </a:cubicBezTo>
                  <a:cubicBezTo>
                    <a:pt x="1654464" y="980987"/>
                    <a:pt x="1657951" y="989226"/>
                    <a:pt x="1683102" y="988528"/>
                  </a:cubicBezTo>
                  <a:cubicBezTo>
                    <a:pt x="1748792" y="986741"/>
                    <a:pt x="1748836" y="988180"/>
                    <a:pt x="1748836" y="1052693"/>
                  </a:cubicBezTo>
                  <a:cubicBezTo>
                    <a:pt x="1748836" y="1194186"/>
                    <a:pt x="1748182" y="1335679"/>
                    <a:pt x="1749446" y="1477173"/>
                  </a:cubicBezTo>
                  <a:cubicBezTo>
                    <a:pt x="1749664" y="1501496"/>
                    <a:pt x="1742908" y="1506988"/>
                    <a:pt x="1719457" y="1506509"/>
                  </a:cubicBezTo>
                  <a:cubicBezTo>
                    <a:pt x="1642345" y="1504939"/>
                    <a:pt x="1565148" y="1504983"/>
                    <a:pt x="1487993" y="1506509"/>
                  </a:cubicBezTo>
                  <a:cubicBezTo>
                    <a:pt x="1465239" y="1506945"/>
                    <a:pt x="1460357" y="1500014"/>
                    <a:pt x="1460488" y="1478349"/>
                  </a:cubicBezTo>
                  <a:cubicBezTo>
                    <a:pt x="1461447" y="1324172"/>
                    <a:pt x="1461359" y="1170037"/>
                    <a:pt x="1460531" y="1015859"/>
                  </a:cubicBezTo>
                  <a:cubicBezTo>
                    <a:pt x="1460401" y="995067"/>
                    <a:pt x="1463670" y="986785"/>
                    <a:pt x="1487296" y="987133"/>
                  </a:cubicBezTo>
                  <a:cubicBezTo>
                    <a:pt x="1556298" y="988223"/>
                    <a:pt x="1556298" y="987046"/>
                    <a:pt x="1556298" y="917215"/>
                  </a:cubicBezTo>
                  <a:cubicBezTo>
                    <a:pt x="1556298" y="621544"/>
                    <a:pt x="1556691" y="325872"/>
                    <a:pt x="1555645" y="30245"/>
                  </a:cubicBezTo>
                  <a:cubicBezTo>
                    <a:pt x="1555601" y="17168"/>
                    <a:pt x="1557040" y="8821"/>
                    <a:pt x="1561819" y="3846"/>
                  </a:cubicBezTo>
                  <a:close/>
                  <a:moveTo>
                    <a:pt x="1271232" y="0"/>
                  </a:moveTo>
                  <a:lnTo>
                    <a:pt x="1330214" y="0"/>
                  </a:lnTo>
                  <a:lnTo>
                    <a:pt x="1350179" y="7630"/>
                  </a:lnTo>
                  <a:cubicBezTo>
                    <a:pt x="1358663" y="16103"/>
                    <a:pt x="1358685" y="32841"/>
                    <a:pt x="1358685" y="67299"/>
                  </a:cubicBezTo>
                  <a:cubicBezTo>
                    <a:pt x="1358641" y="209664"/>
                    <a:pt x="1358641" y="352116"/>
                    <a:pt x="1358641" y="494569"/>
                  </a:cubicBezTo>
                  <a:cubicBezTo>
                    <a:pt x="1358641" y="648616"/>
                    <a:pt x="1359077" y="802663"/>
                    <a:pt x="1358205" y="956711"/>
                  </a:cubicBezTo>
                  <a:cubicBezTo>
                    <a:pt x="1358075" y="979421"/>
                    <a:pt x="1360995" y="989621"/>
                    <a:pt x="1387934" y="988575"/>
                  </a:cubicBezTo>
                  <a:cubicBezTo>
                    <a:pt x="1446606" y="986265"/>
                    <a:pt x="1446650" y="988008"/>
                    <a:pt x="1446650" y="1047334"/>
                  </a:cubicBezTo>
                  <a:cubicBezTo>
                    <a:pt x="1446650" y="1190833"/>
                    <a:pt x="1446214" y="1334331"/>
                    <a:pt x="1447130" y="1477829"/>
                  </a:cubicBezTo>
                  <a:cubicBezTo>
                    <a:pt x="1447260" y="1499188"/>
                    <a:pt x="1442814" y="1507034"/>
                    <a:pt x="1419624" y="1506512"/>
                  </a:cubicBezTo>
                  <a:cubicBezTo>
                    <a:pt x="1351014" y="1504899"/>
                    <a:pt x="1282315" y="1504943"/>
                    <a:pt x="1213705" y="1506512"/>
                  </a:cubicBezTo>
                  <a:cubicBezTo>
                    <a:pt x="1190776" y="1507034"/>
                    <a:pt x="1186199" y="1499581"/>
                    <a:pt x="1186286" y="1478178"/>
                  </a:cubicBezTo>
                  <a:cubicBezTo>
                    <a:pt x="1187158" y="1324131"/>
                    <a:pt x="1187419" y="1170084"/>
                    <a:pt x="1186113" y="1016036"/>
                  </a:cubicBezTo>
                  <a:cubicBezTo>
                    <a:pt x="1185894" y="991321"/>
                    <a:pt x="1193304" y="986308"/>
                    <a:pt x="1216189" y="987267"/>
                  </a:cubicBezTo>
                  <a:cubicBezTo>
                    <a:pt x="1258253" y="989011"/>
                    <a:pt x="1258341" y="987659"/>
                    <a:pt x="1258341" y="944331"/>
                  </a:cubicBezTo>
                  <a:cubicBezTo>
                    <a:pt x="1258341" y="640465"/>
                    <a:pt x="1258645" y="336598"/>
                    <a:pt x="1257775" y="32732"/>
                  </a:cubicBezTo>
                  <a:cubicBezTo>
                    <a:pt x="1257731" y="19873"/>
                    <a:pt x="1258494" y="10763"/>
                    <a:pt x="1263027" y="5026"/>
                  </a:cubicBezTo>
                  <a:close/>
                  <a:moveTo>
                    <a:pt x="902006" y="0"/>
                  </a:moveTo>
                  <a:lnTo>
                    <a:pt x="1048542" y="0"/>
                  </a:lnTo>
                  <a:lnTo>
                    <a:pt x="1054823" y="2815"/>
                  </a:lnTo>
                  <a:cubicBezTo>
                    <a:pt x="1059917" y="7523"/>
                    <a:pt x="1061802" y="15838"/>
                    <a:pt x="1061737" y="29503"/>
                  </a:cubicBezTo>
                  <a:cubicBezTo>
                    <a:pt x="1060603" y="337598"/>
                    <a:pt x="1061344" y="645692"/>
                    <a:pt x="1060429" y="953786"/>
                  </a:cubicBezTo>
                  <a:cubicBezTo>
                    <a:pt x="1060341" y="979940"/>
                    <a:pt x="1064047" y="991405"/>
                    <a:pt x="1093775" y="988615"/>
                  </a:cubicBezTo>
                  <a:cubicBezTo>
                    <a:pt x="1118316" y="986348"/>
                    <a:pt x="1151750" y="976845"/>
                    <a:pt x="1166135" y="993191"/>
                  </a:cubicBezTo>
                  <a:cubicBezTo>
                    <a:pt x="1178340" y="1007097"/>
                    <a:pt x="1169927" y="1039354"/>
                    <a:pt x="1169971" y="1063502"/>
                  </a:cubicBezTo>
                  <a:cubicBezTo>
                    <a:pt x="1170101" y="1201726"/>
                    <a:pt x="1169578" y="1339950"/>
                    <a:pt x="1170537" y="1478174"/>
                  </a:cubicBezTo>
                  <a:cubicBezTo>
                    <a:pt x="1170669" y="1499490"/>
                    <a:pt x="1166396" y="1506900"/>
                    <a:pt x="1143381" y="1506464"/>
                  </a:cubicBezTo>
                  <a:cubicBezTo>
                    <a:pt x="1066314" y="1504895"/>
                    <a:pt x="989159" y="1504808"/>
                    <a:pt x="912135" y="1506508"/>
                  </a:cubicBezTo>
                  <a:cubicBezTo>
                    <a:pt x="888118" y="1507031"/>
                    <a:pt x="882669" y="1500624"/>
                    <a:pt x="882756" y="1477041"/>
                  </a:cubicBezTo>
                  <a:cubicBezTo>
                    <a:pt x="883628" y="1234419"/>
                    <a:pt x="883279" y="991753"/>
                    <a:pt x="883279" y="749044"/>
                  </a:cubicBezTo>
                  <a:cubicBezTo>
                    <a:pt x="883279" y="508470"/>
                    <a:pt x="883628" y="267897"/>
                    <a:pt x="882756" y="27367"/>
                  </a:cubicBezTo>
                  <a:cubicBezTo>
                    <a:pt x="882713" y="15969"/>
                    <a:pt x="883704" y="8166"/>
                    <a:pt x="887802" y="3409"/>
                  </a:cubicBezTo>
                  <a:close/>
                  <a:moveTo>
                    <a:pt x="693669" y="0"/>
                  </a:moveTo>
                  <a:lnTo>
                    <a:pt x="850218" y="0"/>
                  </a:lnTo>
                  <a:lnTo>
                    <a:pt x="863671" y="3258"/>
                  </a:lnTo>
                  <a:cubicBezTo>
                    <a:pt x="867904" y="8004"/>
                    <a:pt x="869049" y="15807"/>
                    <a:pt x="869005" y="27380"/>
                  </a:cubicBezTo>
                  <a:cubicBezTo>
                    <a:pt x="868090" y="269086"/>
                    <a:pt x="868438" y="510706"/>
                    <a:pt x="868438" y="752370"/>
                  </a:cubicBezTo>
                  <a:cubicBezTo>
                    <a:pt x="868438" y="990851"/>
                    <a:pt x="867566" y="1229332"/>
                    <a:pt x="869397" y="1467769"/>
                  </a:cubicBezTo>
                  <a:cubicBezTo>
                    <a:pt x="869658" y="1501639"/>
                    <a:pt x="859503" y="1507436"/>
                    <a:pt x="828989" y="1506433"/>
                  </a:cubicBezTo>
                  <a:cubicBezTo>
                    <a:pt x="760422" y="1504167"/>
                    <a:pt x="691681" y="1504777"/>
                    <a:pt x="623069" y="1506259"/>
                  </a:cubicBezTo>
                  <a:cubicBezTo>
                    <a:pt x="601536" y="1506738"/>
                    <a:pt x="597177" y="1499851"/>
                    <a:pt x="597308" y="1479713"/>
                  </a:cubicBezTo>
                  <a:cubicBezTo>
                    <a:pt x="598092" y="1323530"/>
                    <a:pt x="598136" y="1167390"/>
                    <a:pt x="597265" y="1011207"/>
                  </a:cubicBezTo>
                  <a:cubicBezTo>
                    <a:pt x="597134" y="991243"/>
                    <a:pt x="602800" y="986884"/>
                    <a:pt x="622023" y="987015"/>
                  </a:cubicBezTo>
                  <a:cubicBezTo>
                    <a:pt x="681785" y="987494"/>
                    <a:pt x="681785" y="986579"/>
                    <a:pt x="681785" y="926729"/>
                  </a:cubicBezTo>
                  <a:cubicBezTo>
                    <a:pt x="681785" y="628094"/>
                    <a:pt x="682134" y="329503"/>
                    <a:pt x="681175" y="30867"/>
                  </a:cubicBezTo>
                  <a:cubicBezTo>
                    <a:pt x="681132" y="18226"/>
                    <a:pt x="682199" y="9443"/>
                    <a:pt x="686738" y="4032"/>
                  </a:cubicBezTo>
                  <a:close/>
                  <a:moveTo>
                    <a:pt x="377434" y="0"/>
                  </a:moveTo>
                  <a:lnTo>
                    <a:pt x="471641" y="0"/>
                  </a:lnTo>
                  <a:lnTo>
                    <a:pt x="480685" y="4845"/>
                  </a:lnTo>
                  <a:cubicBezTo>
                    <a:pt x="494894" y="21410"/>
                    <a:pt x="484695" y="59159"/>
                    <a:pt x="484738" y="87536"/>
                  </a:cubicBezTo>
                  <a:cubicBezTo>
                    <a:pt x="484825" y="222535"/>
                    <a:pt x="484738" y="357620"/>
                    <a:pt x="484738" y="492749"/>
                  </a:cubicBezTo>
                  <a:cubicBezTo>
                    <a:pt x="484738" y="647886"/>
                    <a:pt x="485174" y="803066"/>
                    <a:pt x="484259" y="958203"/>
                  </a:cubicBezTo>
                  <a:cubicBezTo>
                    <a:pt x="484128" y="980042"/>
                    <a:pt x="486830" y="989196"/>
                    <a:pt x="512461" y="988629"/>
                  </a:cubicBezTo>
                  <a:cubicBezTo>
                    <a:pt x="583338" y="986973"/>
                    <a:pt x="583383" y="988412"/>
                    <a:pt x="583383" y="1060683"/>
                  </a:cubicBezTo>
                  <a:cubicBezTo>
                    <a:pt x="583383" y="1199997"/>
                    <a:pt x="582859" y="1339311"/>
                    <a:pt x="583905" y="1478625"/>
                  </a:cubicBezTo>
                  <a:cubicBezTo>
                    <a:pt x="584079" y="1501118"/>
                    <a:pt x="577498" y="1506871"/>
                    <a:pt x="555572" y="1506523"/>
                  </a:cubicBezTo>
                  <a:cubicBezTo>
                    <a:pt x="477415" y="1505258"/>
                    <a:pt x="399214" y="1505520"/>
                    <a:pt x="321057" y="1506392"/>
                  </a:cubicBezTo>
                  <a:cubicBezTo>
                    <a:pt x="302183" y="1506610"/>
                    <a:pt x="293378" y="1504169"/>
                    <a:pt x="293508" y="1481458"/>
                  </a:cubicBezTo>
                  <a:cubicBezTo>
                    <a:pt x="294598" y="1325275"/>
                    <a:pt x="294555" y="1169048"/>
                    <a:pt x="293553" y="1012865"/>
                  </a:cubicBezTo>
                  <a:cubicBezTo>
                    <a:pt x="293421" y="990896"/>
                    <a:pt x="301006" y="987103"/>
                    <a:pt x="320578" y="987496"/>
                  </a:cubicBezTo>
                  <a:cubicBezTo>
                    <a:pt x="365868" y="988368"/>
                    <a:pt x="365911" y="987409"/>
                    <a:pt x="365911" y="941159"/>
                  </a:cubicBezTo>
                  <a:cubicBezTo>
                    <a:pt x="365911" y="637207"/>
                    <a:pt x="366217" y="333209"/>
                    <a:pt x="365345" y="29256"/>
                  </a:cubicBezTo>
                  <a:cubicBezTo>
                    <a:pt x="365302" y="16985"/>
                    <a:pt x="366664" y="8420"/>
                    <a:pt x="371225" y="3325"/>
                  </a:cubicBezTo>
                  <a:close/>
                  <a:moveTo>
                    <a:pt x="13048" y="0"/>
                  </a:moveTo>
                  <a:lnTo>
                    <a:pt x="158516" y="0"/>
                  </a:lnTo>
                  <a:lnTo>
                    <a:pt x="164680" y="4944"/>
                  </a:lnTo>
                  <a:cubicBezTo>
                    <a:pt x="167704" y="10295"/>
                    <a:pt x="167453" y="18206"/>
                    <a:pt x="167431" y="27512"/>
                  </a:cubicBezTo>
                  <a:cubicBezTo>
                    <a:pt x="167039" y="301999"/>
                    <a:pt x="167169" y="576486"/>
                    <a:pt x="167169" y="850972"/>
                  </a:cubicBezTo>
                  <a:cubicBezTo>
                    <a:pt x="167169" y="890029"/>
                    <a:pt x="167779" y="929129"/>
                    <a:pt x="166864" y="968142"/>
                  </a:cubicBezTo>
                  <a:cubicBezTo>
                    <a:pt x="166515" y="983007"/>
                    <a:pt x="170482" y="988848"/>
                    <a:pt x="186131" y="988107"/>
                  </a:cubicBezTo>
                  <a:cubicBezTo>
                    <a:pt x="210367" y="986973"/>
                    <a:pt x="234778" y="988848"/>
                    <a:pt x="259014" y="987452"/>
                  </a:cubicBezTo>
                  <a:cubicBezTo>
                    <a:pt x="276318" y="986450"/>
                    <a:pt x="280198" y="992988"/>
                    <a:pt x="280154" y="1009204"/>
                  </a:cubicBezTo>
                  <a:cubicBezTo>
                    <a:pt x="279632" y="1167566"/>
                    <a:pt x="279632" y="1325929"/>
                    <a:pt x="280111" y="1484292"/>
                  </a:cubicBezTo>
                  <a:cubicBezTo>
                    <a:pt x="280154" y="1500202"/>
                    <a:pt x="276580" y="1506523"/>
                    <a:pt x="259101" y="1506305"/>
                  </a:cubicBezTo>
                  <a:cubicBezTo>
                    <a:pt x="179855" y="1505389"/>
                    <a:pt x="100564" y="1504910"/>
                    <a:pt x="21360" y="1506523"/>
                  </a:cubicBezTo>
                  <a:cubicBezTo>
                    <a:pt x="-3399" y="1507046"/>
                    <a:pt x="699" y="1492923"/>
                    <a:pt x="699" y="1478625"/>
                  </a:cubicBezTo>
                  <a:cubicBezTo>
                    <a:pt x="699" y="1235785"/>
                    <a:pt x="699" y="992945"/>
                    <a:pt x="699" y="750148"/>
                  </a:cubicBezTo>
                  <a:cubicBezTo>
                    <a:pt x="699" y="509444"/>
                    <a:pt x="1178" y="268740"/>
                    <a:pt x="1" y="28036"/>
                  </a:cubicBezTo>
                  <a:cubicBezTo>
                    <a:pt x="-64" y="15089"/>
                    <a:pt x="1865" y="7254"/>
                    <a:pt x="6769" y="2808"/>
                  </a:cubicBezTo>
                  <a:close/>
                </a:path>
              </a:pathLst>
            </a:custGeom>
            <a:solidFill>
              <a:srgbClr val="FFFFFF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91" name="Rectangle: Rounded Corners 390">
              <a:extLst>
                <a:ext uri="{FF2B5EF4-FFF2-40B4-BE49-F238E27FC236}">
                  <a16:creationId xmlns:a16="http://schemas.microsoft.com/office/drawing/2014/main" id="{3E7BD00F-AE59-4B14-9066-8848CE3058D5}"/>
                </a:ext>
              </a:extLst>
            </p:cNvPr>
            <p:cNvSpPr/>
            <p:nvPr/>
          </p:nvSpPr>
          <p:spPr>
            <a:xfrm>
              <a:off x="6220061" y="4484932"/>
              <a:ext cx="799864" cy="21907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1ADD540E-B9E7-44A1-B48F-04931254038C}"/>
                </a:ext>
              </a:extLst>
            </p:cNvPr>
            <p:cNvGrpSpPr/>
            <p:nvPr/>
          </p:nvGrpSpPr>
          <p:grpSpPr>
            <a:xfrm>
              <a:off x="7130881" y="4443184"/>
              <a:ext cx="1996303" cy="302571"/>
              <a:chOff x="7130881" y="4411197"/>
              <a:chExt cx="2318337" cy="351380"/>
            </a:xfrm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3" name="Graphic 127">
                <a:extLst>
                  <a:ext uri="{FF2B5EF4-FFF2-40B4-BE49-F238E27FC236}">
                    <a16:creationId xmlns:a16="http://schemas.microsoft.com/office/drawing/2014/main" id="{3AF5B737-0D4E-435B-B5EF-0EA4B9328754}"/>
                  </a:ext>
                </a:extLst>
              </p:cNvPr>
              <p:cNvSpPr/>
              <p:nvPr/>
            </p:nvSpPr>
            <p:spPr>
              <a:xfrm>
                <a:off x="7130881" y="4411197"/>
                <a:ext cx="2318337" cy="351380"/>
              </a:xfrm>
              <a:custGeom>
                <a:avLst/>
                <a:gdLst>
                  <a:gd name="connsiteX0" fmla="*/ 1741016 w 3482448"/>
                  <a:gd name="connsiteY0" fmla="*/ 111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  <a:gd name="connsiteX9" fmla="*/ 1741016 w 3482448"/>
                  <a:gd name="connsiteY9" fmla="*/ 1114 h 527819"/>
                  <a:gd name="connsiteX0" fmla="*/ 46053 w 3482448"/>
                  <a:gd name="connsiteY0" fmla="*/ 39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2448" h="527819">
                    <a:moveTo>
                      <a:pt x="46053" y="394"/>
                    </a:moveTo>
                    <a:lnTo>
                      <a:pt x="3431200" y="1"/>
                    </a:lnTo>
                    <a:cubicBezTo>
                      <a:pt x="3474087" y="-130"/>
                      <a:pt x="3483189" y="11001"/>
                      <a:pt x="3482403" y="52056"/>
                    </a:cubicBezTo>
                    <a:cubicBezTo>
                      <a:pt x="3479718" y="196304"/>
                      <a:pt x="3480438" y="340618"/>
                      <a:pt x="3482075" y="484866"/>
                    </a:cubicBezTo>
                    <a:cubicBezTo>
                      <a:pt x="3482469" y="516688"/>
                      <a:pt x="3476249" y="527819"/>
                      <a:pt x="3441348" y="527819"/>
                    </a:cubicBezTo>
                    <a:lnTo>
                      <a:pt x="41928" y="527754"/>
                    </a:lnTo>
                    <a:cubicBezTo>
                      <a:pt x="8010" y="527754"/>
                      <a:pt x="-109" y="518325"/>
                      <a:pt x="284" y="485455"/>
                    </a:cubicBezTo>
                    <a:cubicBezTo>
                      <a:pt x="2052" y="337998"/>
                      <a:pt x="2641" y="190542"/>
                      <a:pt x="22" y="43086"/>
                    </a:cubicBezTo>
                    <a:cubicBezTo>
                      <a:pt x="-633" y="4650"/>
                      <a:pt x="13118" y="329"/>
                      <a:pt x="46053" y="394"/>
                    </a:cubicBezTo>
                    <a:close/>
                  </a:path>
                </a:pathLst>
              </a:custGeom>
              <a:solidFill>
                <a:srgbClr val="1B1C1B"/>
              </a:solidFill>
              <a:ln w="654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77A32B78-163F-488F-B37B-F4F1346B200A}"/>
                  </a:ext>
                </a:extLst>
              </p:cNvPr>
              <p:cNvSpPr/>
              <p:nvPr/>
            </p:nvSpPr>
            <p:spPr>
              <a:xfrm>
                <a:off x="7338156" y="4518738"/>
                <a:ext cx="1898851" cy="139114"/>
              </a:xfrm>
              <a:custGeom>
                <a:avLst/>
                <a:gdLst>
                  <a:gd name="connsiteX0" fmla="*/ 2566643 w 2852324"/>
                  <a:gd name="connsiteY0" fmla="*/ 0 h 208968"/>
                  <a:gd name="connsiteX1" fmla="*/ 2817495 w 2852324"/>
                  <a:gd name="connsiteY1" fmla="*/ 0 h 208968"/>
                  <a:gd name="connsiteX2" fmla="*/ 2852324 w 2852324"/>
                  <a:gd name="connsiteY2" fmla="*/ 34829 h 208968"/>
                  <a:gd name="connsiteX3" fmla="*/ 2852324 w 2852324"/>
                  <a:gd name="connsiteY3" fmla="*/ 174139 h 208968"/>
                  <a:gd name="connsiteX4" fmla="*/ 2817495 w 2852324"/>
                  <a:gd name="connsiteY4" fmla="*/ 208968 h 208968"/>
                  <a:gd name="connsiteX5" fmla="*/ 2566643 w 2852324"/>
                  <a:gd name="connsiteY5" fmla="*/ 208968 h 208968"/>
                  <a:gd name="connsiteX6" fmla="*/ 2531814 w 2852324"/>
                  <a:gd name="connsiteY6" fmla="*/ 174139 h 208968"/>
                  <a:gd name="connsiteX7" fmla="*/ 2531814 w 2852324"/>
                  <a:gd name="connsiteY7" fmla="*/ 34829 h 208968"/>
                  <a:gd name="connsiteX8" fmla="*/ 2566643 w 2852324"/>
                  <a:gd name="connsiteY8" fmla="*/ 0 h 208968"/>
                  <a:gd name="connsiteX9" fmla="*/ 2060281 w 2852324"/>
                  <a:gd name="connsiteY9" fmla="*/ 0 h 208968"/>
                  <a:gd name="connsiteX10" fmla="*/ 2311133 w 2852324"/>
                  <a:gd name="connsiteY10" fmla="*/ 0 h 208968"/>
                  <a:gd name="connsiteX11" fmla="*/ 2345962 w 2852324"/>
                  <a:gd name="connsiteY11" fmla="*/ 34829 h 208968"/>
                  <a:gd name="connsiteX12" fmla="*/ 2345962 w 2852324"/>
                  <a:gd name="connsiteY12" fmla="*/ 174139 h 208968"/>
                  <a:gd name="connsiteX13" fmla="*/ 2311133 w 2852324"/>
                  <a:gd name="connsiteY13" fmla="*/ 208968 h 208968"/>
                  <a:gd name="connsiteX14" fmla="*/ 2060281 w 2852324"/>
                  <a:gd name="connsiteY14" fmla="*/ 208968 h 208968"/>
                  <a:gd name="connsiteX15" fmla="*/ 2025452 w 2852324"/>
                  <a:gd name="connsiteY15" fmla="*/ 174139 h 208968"/>
                  <a:gd name="connsiteX16" fmla="*/ 2025452 w 2852324"/>
                  <a:gd name="connsiteY16" fmla="*/ 34829 h 208968"/>
                  <a:gd name="connsiteX17" fmla="*/ 2060281 w 2852324"/>
                  <a:gd name="connsiteY17" fmla="*/ 0 h 208968"/>
                  <a:gd name="connsiteX18" fmla="*/ 1553918 w 2852324"/>
                  <a:gd name="connsiteY18" fmla="*/ 0 h 208968"/>
                  <a:gd name="connsiteX19" fmla="*/ 1804770 w 2852324"/>
                  <a:gd name="connsiteY19" fmla="*/ 0 h 208968"/>
                  <a:gd name="connsiteX20" fmla="*/ 1839599 w 2852324"/>
                  <a:gd name="connsiteY20" fmla="*/ 34829 h 208968"/>
                  <a:gd name="connsiteX21" fmla="*/ 1839599 w 2852324"/>
                  <a:gd name="connsiteY21" fmla="*/ 174139 h 208968"/>
                  <a:gd name="connsiteX22" fmla="*/ 1804770 w 2852324"/>
                  <a:gd name="connsiteY22" fmla="*/ 208968 h 208968"/>
                  <a:gd name="connsiteX23" fmla="*/ 1553918 w 2852324"/>
                  <a:gd name="connsiteY23" fmla="*/ 208968 h 208968"/>
                  <a:gd name="connsiteX24" fmla="*/ 1519089 w 2852324"/>
                  <a:gd name="connsiteY24" fmla="*/ 174139 h 208968"/>
                  <a:gd name="connsiteX25" fmla="*/ 1519089 w 2852324"/>
                  <a:gd name="connsiteY25" fmla="*/ 34829 h 208968"/>
                  <a:gd name="connsiteX26" fmla="*/ 1553918 w 2852324"/>
                  <a:gd name="connsiteY26" fmla="*/ 0 h 208968"/>
                  <a:gd name="connsiteX27" fmla="*/ 1047555 w 2852324"/>
                  <a:gd name="connsiteY27" fmla="*/ 0 h 208968"/>
                  <a:gd name="connsiteX28" fmla="*/ 1298407 w 2852324"/>
                  <a:gd name="connsiteY28" fmla="*/ 0 h 208968"/>
                  <a:gd name="connsiteX29" fmla="*/ 1333236 w 2852324"/>
                  <a:gd name="connsiteY29" fmla="*/ 34829 h 208968"/>
                  <a:gd name="connsiteX30" fmla="*/ 1333236 w 2852324"/>
                  <a:gd name="connsiteY30" fmla="*/ 174139 h 208968"/>
                  <a:gd name="connsiteX31" fmla="*/ 1298407 w 2852324"/>
                  <a:gd name="connsiteY31" fmla="*/ 208968 h 208968"/>
                  <a:gd name="connsiteX32" fmla="*/ 1047555 w 2852324"/>
                  <a:gd name="connsiteY32" fmla="*/ 208968 h 208968"/>
                  <a:gd name="connsiteX33" fmla="*/ 1012726 w 2852324"/>
                  <a:gd name="connsiteY33" fmla="*/ 174139 h 208968"/>
                  <a:gd name="connsiteX34" fmla="*/ 1012726 w 2852324"/>
                  <a:gd name="connsiteY34" fmla="*/ 34829 h 208968"/>
                  <a:gd name="connsiteX35" fmla="*/ 1047555 w 2852324"/>
                  <a:gd name="connsiteY35" fmla="*/ 0 h 208968"/>
                  <a:gd name="connsiteX36" fmla="*/ 541192 w 2852324"/>
                  <a:gd name="connsiteY36" fmla="*/ 0 h 208968"/>
                  <a:gd name="connsiteX37" fmla="*/ 792044 w 2852324"/>
                  <a:gd name="connsiteY37" fmla="*/ 0 h 208968"/>
                  <a:gd name="connsiteX38" fmla="*/ 826873 w 2852324"/>
                  <a:gd name="connsiteY38" fmla="*/ 34829 h 208968"/>
                  <a:gd name="connsiteX39" fmla="*/ 826873 w 2852324"/>
                  <a:gd name="connsiteY39" fmla="*/ 174139 h 208968"/>
                  <a:gd name="connsiteX40" fmla="*/ 792044 w 2852324"/>
                  <a:gd name="connsiteY40" fmla="*/ 208968 h 208968"/>
                  <a:gd name="connsiteX41" fmla="*/ 541192 w 2852324"/>
                  <a:gd name="connsiteY41" fmla="*/ 208968 h 208968"/>
                  <a:gd name="connsiteX42" fmla="*/ 506363 w 2852324"/>
                  <a:gd name="connsiteY42" fmla="*/ 174139 h 208968"/>
                  <a:gd name="connsiteX43" fmla="*/ 506363 w 2852324"/>
                  <a:gd name="connsiteY43" fmla="*/ 34829 h 208968"/>
                  <a:gd name="connsiteX44" fmla="*/ 541192 w 2852324"/>
                  <a:gd name="connsiteY44" fmla="*/ 0 h 208968"/>
                  <a:gd name="connsiteX45" fmla="*/ 34829 w 2852324"/>
                  <a:gd name="connsiteY45" fmla="*/ 0 h 208968"/>
                  <a:gd name="connsiteX46" fmla="*/ 285681 w 2852324"/>
                  <a:gd name="connsiteY46" fmla="*/ 0 h 208968"/>
                  <a:gd name="connsiteX47" fmla="*/ 320510 w 2852324"/>
                  <a:gd name="connsiteY47" fmla="*/ 34829 h 208968"/>
                  <a:gd name="connsiteX48" fmla="*/ 320510 w 2852324"/>
                  <a:gd name="connsiteY48" fmla="*/ 174139 h 208968"/>
                  <a:gd name="connsiteX49" fmla="*/ 285681 w 2852324"/>
                  <a:gd name="connsiteY49" fmla="*/ 208968 h 208968"/>
                  <a:gd name="connsiteX50" fmla="*/ 34829 w 2852324"/>
                  <a:gd name="connsiteY50" fmla="*/ 208968 h 208968"/>
                  <a:gd name="connsiteX51" fmla="*/ 0 w 2852324"/>
                  <a:gd name="connsiteY51" fmla="*/ 174139 h 208968"/>
                  <a:gd name="connsiteX52" fmla="*/ 0 w 2852324"/>
                  <a:gd name="connsiteY52" fmla="*/ 34829 h 208968"/>
                  <a:gd name="connsiteX53" fmla="*/ 34829 w 2852324"/>
                  <a:gd name="connsiteY53" fmla="*/ 0 h 20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852324" h="208968">
                    <a:moveTo>
                      <a:pt x="2566643" y="0"/>
                    </a:moveTo>
                    <a:lnTo>
                      <a:pt x="2817495" y="0"/>
                    </a:lnTo>
                    <a:cubicBezTo>
                      <a:pt x="2836731" y="0"/>
                      <a:pt x="2852324" y="15593"/>
                      <a:pt x="2852324" y="34829"/>
                    </a:cubicBezTo>
                    <a:lnTo>
                      <a:pt x="2852324" y="174139"/>
                    </a:lnTo>
                    <a:cubicBezTo>
                      <a:pt x="2852324" y="193375"/>
                      <a:pt x="2836731" y="208968"/>
                      <a:pt x="2817495" y="208968"/>
                    </a:cubicBezTo>
                    <a:lnTo>
                      <a:pt x="2566643" y="208968"/>
                    </a:lnTo>
                    <a:cubicBezTo>
                      <a:pt x="2547407" y="208968"/>
                      <a:pt x="2531814" y="193375"/>
                      <a:pt x="2531814" y="174139"/>
                    </a:cubicBezTo>
                    <a:lnTo>
                      <a:pt x="2531814" y="34829"/>
                    </a:lnTo>
                    <a:cubicBezTo>
                      <a:pt x="2531814" y="15593"/>
                      <a:pt x="2547407" y="0"/>
                      <a:pt x="2566643" y="0"/>
                    </a:cubicBezTo>
                    <a:close/>
                    <a:moveTo>
                      <a:pt x="2060281" y="0"/>
                    </a:moveTo>
                    <a:lnTo>
                      <a:pt x="2311133" y="0"/>
                    </a:lnTo>
                    <a:cubicBezTo>
                      <a:pt x="2330369" y="0"/>
                      <a:pt x="2345962" y="15593"/>
                      <a:pt x="2345962" y="34829"/>
                    </a:cubicBezTo>
                    <a:lnTo>
                      <a:pt x="2345962" y="174139"/>
                    </a:lnTo>
                    <a:cubicBezTo>
                      <a:pt x="2345962" y="193375"/>
                      <a:pt x="2330369" y="208968"/>
                      <a:pt x="2311133" y="208968"/>
                    </a:cubicBezTo>
                    <a:lnTo>
                      <a:pt x="2060281" y="208968"/>
                    </a:lnTo>
                    <a:cubicBezTo>
                      <a:pt x="2041045" y="208968"/>
                      <a:pt x="2025452" y="193375"/>
                      <a:pt x="2025452" y="174139"/>
                    </a:cubicBezTo>
                    <a:lnTo>
                      <a:pt x="2025452" y="34829"/>
                    </a:lnTo>
                    <a:cubicBezTo>
                      <a:pt x="2025452" y="15593"/>
                      <a:pt x="2041045" y="0"/>
                      <a:pt x="2060281" y="0"/>
                    </a:cubicBezTo>
                    <a:close/>
                    <a:moveTo>
                      <a:pt x="1553918" y="0"/>
                    </a:moveTo>
                    <a:lnTo>
                      <a:pt x="1804770" y="0"/>
                    </a:lnTo>
                    <a:cubicBezTo>
                      <a:pt x="1824006" y="0"/>
                      <a:pt x="1839599" y="15593"/>
                      <a:pt x="1839599" y="34829"/>
                    </a:cubicBezTo>
                    <a:lnTo>
                      <a:pt x="1839599" y="174139"/>
                    </a:lnTo>
                    <a:cubicBezTo>
                      <a:pt x="1839599" y="193375"/>
                      <a:pt x="1824006" y="208968"/>
                      <a:pt x="1804770" y="208968"/>
                    </a:cubicBezTo>
                    <a:lnTo>
                      <a:pt x="1553918" y="208968"/>
                    </a:lnTo>
                    <a:cubicBezTo>
                      <a:pt x="1534682" y="208968"/>
                      <a:pt x="1519089" y="193375"/>
                      <a:pt x="1519089" y="174139"/>
                    </a:cubicBezTo>
                    <a:lnTo>
                      <a:pt x="1519089" y="34829"/>
                    </a:lnTo>
                    <a:cubicBezTo>
                      <a:pt x="1519089" y="15593"/>
                      <a:pt x="1534682" y="0"/>
                      <a:pt x="1553918" y="0"/>
                    </a:cubicBezTo>
                    <a:close/>
                    <a:moveTo>
                      <a:pt x="1047555" y="0"/>
                    </a:moveTo>
                    <a:lnTo>
                      <a:pt x="1298407" y="0"/>
                    </a:lnTo>
                    <a:cubicBezTo>
                      <a:pt x="1317643" y="0"/>
                      <a:pt x="1333236" y="15593"/>
                      <a:pt x="1333236" y="34829"/>
                    </a:cubicBezTo>
                    <a:lnTo>
                      <a:pt x="1333236" y="174139"/>
                    </a:lnTo>
                    <a:cubicBezTo>
                      <a:pt x="1333236" y="193375"/>
                      <a:pt x="1317643" y="208968"/>
                      <a:pt x="1298407" y="208968"/>
                    </a:cubicBezTo>
                    <a:lnTo>
                      <a:pt x="1047555" y="208968"/>
                    </a:lnTo>
                    <a:cubicBezTo>
                      <a:pt x="1028319" y="208968"/>
                      <a:pt x="1012726" y="193375"/>
                      <a:pt x="1012726" y="174139"/>
                    </a:cubicBezTo>
                    <a:lnTo>
                      <a:pt x="1012726" y="34829"/>
                    </a:lnTo>
                    <a:cubicBezTo>
                      <a:pt x="1012726" y="15593"/>
                      <a:pt x="1028319" y="0"/>
                      <a:pt x="1047555" y="0"/>
                    </a:cubicBezTo>
                    <a:close/>
                    <a:moveTo>
                      <a:pt x="541192" y="0"/>
                    </a:moveTo>
                    <a:lnTo>
                      <a:pt x="792044" y="0"/>
                    </a:lnTo>
                    <a:cubicBezTo>
                      <a:pt x="811280" y="0"/>
                      <a:pt x="826873" y="15593"/>
                      <a:pt x="826873" y="34829"/>
                    </a:cubicBezTo>
                    <a:lnTo>
                      <a:pt x="826873" y="174139"/>
                    </a:lnTo>
                    <a:cubicBezTo>
                      <a:pt x="826873" y="193375"/>
                      <a:pt x="811280" y="208968"/>
                      <a:pt x="792044" y="208968"/>
                    </a:cubicBezTo>
                    <a:lnTo>
                      <a:pt x="541192" y="208968"/>
                    </a:lnTo>
                    <a:cubicBezTo>
                      <a:pt x="521956" y="208968"/>
                      <a:pt x="506363" y="193375"/>
                      <a:pt x="506363" y="174139"/>
                    </a:cubicBezTo>
                    <a:lnTo>
                      <a:pt x="506363" y="34829"/>
                    </a:lnTo>
                    <a:cubicBezTo>
                      <a:pt x="506363" y="15593"/>
                      <a:pt x="521956" y="0"/>
                      <a:pt x="541192" y="0"/>
                    </a:cubicBezTo>
                    <a:close/>
                    <a:moveTo>
                      <a:pt x="34829" y="0"/>
                    </a:moveTo>
                    <a:lnTo>
                      <a:pt x="285681" y="0"/>
                    </a:lnTo>
                    <a:cubicBezTo>
                      <a:pt x="304917" y="0"/>
                      <a:pt x="320510" y="15593"/>
                      <a:pt x="320510" y="34829"/>
                    </a:cubicBezTo>
                    <a:lnTo>
                      <a:pt x="320510" y="174139"/>
                    </a:lnTo>
                    <a:cubicBezTo>
                      <a:pt x="320510" y="193375"/>
                      <a:pt x="304917" y="208968"/>
                      <a:pt x="285681" y="208968"/>
                    </a:cubicBezTo>
                    <a:lnTo>
                      <a:pt x="34829" y="208968"/>
                    </a:lnTo>
                    <a:cubicBezTo>
                      <a:pt x="15593" y="208968"/>
                      <a:pt x="0" y="193375"/>
                      <a:pt x="0" y="174139"/>
                    </a:cubicBezTo>
                    <a:lnTo>
                      <a:pt x="0" y="34829"/>
                    </a:lnTo>
                    <a:cubicBezTo>
                      <a:pt x="0" y="15593"/>
                      <a:pt x="15593" y="0"/>
                      <a:pt x="34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5DE3F7B4-8572-4D3C-99CC-BB7E39AD748C}"/>
              </a:ext>
            </a:extLst>
          </p:cNvPr>
          <p:cNvGrpSpPr/>
          <p:nvPr/>
        </p:nvGrpSpPr>
        <p:grpSpPr>
          <a:xfrm rot="13200646">
            <a:off x="1675147" y="4144858"/>
            <a:ext cx="3142874" cy="1067466"/>
            <a:chOff x="3038273" y="2225871"/>
            <a:chExt cx="9121646" cy="3098135"/>
          </a:xfrm>
        </p:grpSpPr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83F64EEB-26FA-434A-917C-E98B26C6921E}"/>
                </a:ext>
              </a:extLst>
            </p:cNvPr>
            <p:cNvSpPr/>
            <p:nvPr/>
          </p:nvSpPr>
          <p:spPr>
            <a:xfrm>
              <a:off x="11222268" y="3401038"/>
              <a:ext cx="651624" cy="778892"/>
            </a:xfrm>
            <a:custGeom>
              <a:avLst/>
              <a:gdLst>
                <a:gd name="connsiteX0" fmla="*/ 569910 w 651624"/>
                <a:gd name="connsiteY0" fmla="*/ 668250 h 778892"/>
                <a:gd name="connsiteX1" fmla="*/ 591457 w 651624"/>
                <a:gd name="connsiteY1" fmla="*/ 689797 h 778892"/>
                <a:gd name="connsiteX2" fmla="*/ 591457 w 651624"/>
                <a:gd name="connsiteY2" fmla="*/ 757345 h 778892"/>
                <a:gd name="connsiteX3" fmla="*/ 569910 w 651624"/>
                <a:gd name="connsiteY3" fmla="*/ 778892 h 778892"/>
                <a:gd name="connsiteX4" fmla="*/ 548363 w 651624"/>
                <a:gd name="connsiteY4" fmla="*/ 757345 h 778892"/>
                <a:gd name="connsiteX5" fmla="*/ 548363 w 651624"/>
                <a:gd name="connsiteY5" fmla="*/ 689797 h 778892"/>
                <a:gd name="connsiteX6" fmla="*/ 569910 w 651624"/>
                <a:gd name="connsiteY6" fmla="*/ 668250 h 778892"/>
                <a:gd name="connsiteX7" fmla="*/ 295766 w 651624"/>
                <a:gd name="connsiteY7" fmla="*/ 668250 h 778892"/>
                <a:gd name="connsiteX8" fmla="*/ 317313 w 651624"/>
                <a:gd name="connsiteY8" fmla="*/ 689797 h 778892"/>
                <a:gd name="connsiteX9" fmla="*/ 317313 w 651624"/>
                <a:gd name="connsiteY9" fmla="*/ 757345 h 778892"/>
                <a:gd name="connsiteX10" fmla="*/ 295766 w 651624"/>
                <a:gd name="connsiteY10" fmla="*/ 778892 h 778892"/>
                <a:gd name="connsiteX11" fmla="*/ 274219 w 651624"/>
                <a:gd name="connsiteY11" fmla="*/ 757345 h 778892"/>
                <a:gd name="connsiteX12" fmla="*/ 274219 w 651624"/>
                <a:gd name="connsiteY12" fmla="*/ 689797 h 778892"/>
                <a:gd name="connsiteX13" fmla="*/ 295766 w 651624"/>
                <a:gd name="connsiteY13" fmla="*/ 668250 h 778892"/>
                <a:gd name="connsiteX14" fmla="*/ 21696 w 651624"/>
                <a:gd name="connsiteY14" fmla="*/ 668250 h 778892"/>
                <a:gd name="connsiteX15" fmla="*/ 43243 w 651624"/>
                <a:gd name="connsiteY15" fmla="*/ 689797 h 778892"/>
                <a:gd name="connsiteX16" fmla="*/ 43243 w 651624"/>
                <a:gd name="connsiteY16" fmla="*/ 757345 h 778892"/>
                <a:gd name="connsiteX17" fmla="*/ 21696 w 651624"/>
                <a:gd name="connsiteY17" fmla="*/ 778892 h 778892"/>
                <a:gd name="connsiteX18" fmla="*/ 149 w 651624"/>
                <a:gd name="connsiteY18" fmla="*/ 757345 h 778892"/>
                <a:gd name="connsiteX19" fmla="*/ 149 w 651624"/>
                <a:gd name="connsiteY19" fmla="*/ 689797 h 778892"/>
                <a:gd name="connsiteX20" fmla="*/ 21696 w 651624"/>
                <a:gd name="connsiteY20" fmla="*/ 668250 h 778892"/>
                <a:gd name="connsiteX21" fmla="*/ 79151 w 651624"/>
                <a:gd name="connsiteY21" fmla="*/ 113568 h 778892"/>
                <a:gd name="connsiteX22" fmla="*/ 100279 w 651624"/>
                <a:gd name="connsiteY22" fmla="*/ 122869 h 778892"/>
                <a:gd name="connsiteX23" fmla="*/ 56066 w 651624"/>
                <a:gd name="connsiteY23" fmla="*/ 114667 h 778892"/>
                <a:gd name="connsiteX24" fmla="*/ 79151 w 651624"/>
                <a:gd name="connsiteY24" fmla="*/ 113568 h 778892"/>
                <a:gd name="connsiteX25" fmla="*/ 338981 w 651624"/>
                <a:gd name="connsiteY25" fmla="*/ 110632 h 778892"/>
                <a:gd name="connsiteX26" fmla="*/ 361003 w 651624"/>
                <a:gd name="connsiteY26" fmla="*/ 114891 h 778892"/>
                <a:gd name="connsiteX27" fmla="*/ 317014 w 651624"/>
                <a:gd name="connsiteY27" fmla="*/ 115040 h 778892"/>
                <a:gd name="connsiteX28" fmla="*/ 338981 w 651624"/>
                <a:gd name="connsiteY28" fmla="*/ 110632 h 778892"/>
                <a:gd name="connsiteX29" fmla="*/ 610870 w 651624"/>
                <a:gd name="connsiteY29" fmla="*/ 105609 h 778892"/>
                <a:gd name="connsiteX30" fmla="*/ 651624 w 651624"/>
                <a:gd name="connsiteY30" fmla="*/ 121899 h 778892"/>
                <a:gd name="connsiteX31" fmla="*/ 569389 w 651624"/>
                <a:gd name="connsiteY31" fmla="*/ 120185 h 778892"/>
                <a:gd name="connsiteX32" fmla="*/ 610870 w 651624"/>
                <a:gd name="connsiteY32" fmla="*/ 105609 h 778892"/>
                <a:gd name="connsiteX33" fmla="*/ 569761 w 651624"/>
                <a:gd name="connsiteY33" fmla="*/ 0 h 778892"/>
                <a:gd name="connsiteX34" fmla="*/ 591308 w 651624"/>
                <a:gd name="connsiteY34" fmla="*/ 21547 h 778892"/>
                <a:gd name="connsiteX35" fmla="*/ 591308 w 651624"/>
                <a:gd name="connsiteY35" fmla="*/ 89095 h 778892"/>
                <a:gd name="connsiteX36" fmla="*/ 569761 w 651624"/>
                <a:gd name="connsiteY36" fmla="*/ 110642 h 778892"/>
                <a:gd name="connsiteX37" fmla="*/ 548214 w 651624"/>
                <a:gd name="connsiteY37" fmla="*/ 89095 h 778892"/>
                <a:gd name="connsiteX38" fmla="*/ 548214 w 651624"/>
                <a:gd name="connsiteY38" fmla="*/ 21547 h 778892"/>
                <a:gd name="connsiteX39" fmla="*/ 569761 w 651624"/>
                <a:gd name="connsiteY39" fmla="*/ 0 h 778892"/>
                <a:gd name="connsiteX40" fmla="*/ 295617 w 651624"/>
                <a:gd name="connsiteY40" fmla="*/ 0 h 778892"/>
                <a:gd name="connsiteX41" fmla="*/ 317164 w 651624"/>
                <a:gd name="connsiteY41" fmla="*/ 21547 h 778892"/>
                <a:gd name="connsiteX42" fmla="*/ 317164 w 651624"/>
                <a:gd name="connsiteY42" fmla="*/ 89095 h 778892"/>
                <a:gd name="connsiteX43" fmla="*/ 295617 w 651624"/>
                <a:gd name="connsiteY43" fmla="*/ 110642 h 778892"/>
                <a:gd name="connsiteX44" fmla="*/ 274070 w 651624"/>
                <a:gd name="connsiteY44" fmla="*/ 89095 h 778892"/>
                <a:gd name="connsiteX45" fmla="*/ 274070 w 651624"/>
                <a:gd name="connsiteY45" fmla="*/ 21547 h 778892"/>
                <a:gd name="connsiteX46" fmla="*/ 295617 w 651624"/>
                <a:gd name="connsiteY46" fmla="*/ 0 h 778892"/>
                <a:gd name="connsiteX47" fmla="*/ 21546 w 651624"/>
                <a:gd name="connsiteY47" fmla="*/ 0 h 778892"/>
                <a:gd name="connsiteX48" fmla="*/ 43094 w 651624"/>
                <a:gd name="connsiteY48" fmla="*/ 21547 h 778892"/>
                <a:gd name="connsiteX49" fmla="*/ 43094 w 651624"/>
                <a:gd name="connsiteY49" fmla="*/ 89095 h 778892"/>
                <a:gd name="connsiteX50" fmla="*/ 21546 w 651624"/>
                <a:gd name="connsiteY50" fmla="*/ 110642 h 778892"/>
                <a:gd name="connsiteX51" fmla="*/ 0 w 651624"/>
                <a:gd name="connsiteY51" fmla="*/ 89095 h 778892"/>
                <a:gd name="connsiteX52" fmla="*/ 0 w 651624"/>
                <a:gd name="connsiteY52" fmla="*/ 21547 h 778892"/>
                <a:gd name="connsiteX53" fmla="*/ 21546 w 651624"/>
                <a:gd name="connsiteY53" fmla="*/ 0 h 7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1624" h="778892">
                  <a:moveTo>
                    <a:pt x="569910" y="668250"/>
                  </a:moveTo>
                  <a:cubicBezTo>
                    <a:pt x="581764" y="668250"/>
                    <a:pt x="591457" y="677943"/>
                    <a:pt x="591457" y="689797"/>
                  </a:cubicBezTo>
                  <a:lnTo>
                    <a:pt x="591457" y="757345"/>
                  </a:lnTo>
                  <a:cubicBezTo>
                    <a:pt x="591457" y="769200"/>
                    <a:pt x="581764" y="778892"/>
                    <a:pt x="569910" y="778892"/>
                  </a:cubicBezTo>
                  <a:cubicBezTo>
                    <a:pt x="558056" y="778892"/>
                    <a:pt x="548363" y="769200"/>
                    <a:pt x="548363" y="757345"/>
                  </a:cubicBezTo>
                  <a:lnTo>
                    <a:pt x="548363" y="689797"/>
                  </a:lnTo>
                  <a:cubicBezTo>
                    <a:pt x="548363" y="677943"/>
                    <a:pt x="558056" y="668250"/>
                    <a:pt x="569910" y="668250"/>
                  </a:cubicBezTo>
                  <a:close/>
                  <a:moveTo>
                    <a:pt x="295766" y="668250"/>
                  </a:moveTo>
                  <a:cubicBezTo>
                    <a:pt x="307620" y="668250"/>
                    <a:pt x="317313" y="677943"/>
                    <a:pt x="317313" y="689797"/>
                  </a:cubicBezTo>
                  <a:lnTo>
                    <a:pt x="317313" y="757345"/>
                  </a:lnTo>
                  <a:cubicBezTo>
                    <a:pt x="317387" y="769200"/>
                    <a:pt x="307695" y="778892"/>
                    <a:pt x="295766" y="778892"/>
                  </a:cubicBezTo>
                  <a:cubicBezTo>
                    <a:pt x="283912" y="778892"/>
                    <a:pt x="274219" y="769200"/>
                    <a:pt x="274219" y="757345"/>
                  </a:cubicBezTo>
                  <a:lnTo>
                    <a:pt x="274219" y="689797"/>
                  </a:lnTo>
                  <a:cubicBezTo>
                    <a:pt x="274219" y="677943"/>
                    <a:pt x="283912" y="668250"/>
                    <a:pt x="295766" y="668250"/>
                  </a:cubicBezTo>
                  <a:close/>
                  <a:moveTo>
                    <a:pt x="21696" y="668250"/>
                  </a:moveTo>
                  <a:cubicBezTo>
                    <a:pt x="33550" y="668250"/>
                    <a:pt x="43243" y="677943"/>
                    <a:pt x="43243" y="689797"/>
                  </a:cubicBezTo>
                  <a:lnTo>
                    <a:pt x="43243" y="757345"/>
                  </a:lnTo>
                  <a:cubicBezTo>
                    <a:pt x="43243" y="769200"/>
                    <a:pt x="33550" y="778892"/>
                    <a:pt x="21696" y="778892"/>
                  </a:cubicBezTo>
                  <a:cubicBezTo>
                    <a:pt x="9842" y="778892"/>
                    <a:pt x="149" y="769200"/>
                    <a:pt x="149" y="757345"/>
                  </a:cubicBezTo>
                  <a:lnTo>
                    <a:pt x="149" y="689797"/>
                  </a:lnTo>
                  <a:cubicBezTo>
                    <a:pt x="149" y="677943"/>
                    <a:pt x="9842" y="668250"/>
                    <a:pt x="21696" y="668250"/>
                  </a:cubicBezTo>
                  <a:close/>
                  <a:moveTo>
                    <a:pt x="79151" y="113568"/>
                  </a:moveTo>
                  <a:cubicBezTo>
                    <a:pt x="86560" y="114705"/>
                    <a:pt x="93643" y="117575"/>
                    <a:pt x="100279" y="122869"/>
                  </a:cubicBezTo>
                  <a:cubicBezTo>
                    <a:pt x="82981" y="134052"/>
                    <a:pt x="70008" y="121750"/>
                    <a:pt x="56066" y="114667"/>
                  </a:cubicBezTo>
                  <a:cubicBezTo>
                    <a:pt x="64006" y="113027"/>
                    <a:pt x="71741" y="112430"/>
                    <a:pt x="79151" y="113568"/>
                  </a:cubicBezTo>
                  <a:close/>
                  <a:moveTo>
                    <a:pt x="338981" y="110632"/>
                  </a:moveTo>
                  <a:cubicBezTo>
                    <a:pt x="346315" y="110623"/>
                    <a:pt x="353659" y="112058"/>
                    <a:pt x="361003" y="114891"/>
                  </a:cubicBezTo>
                  <a:cubicBezTo>
                    <a:pt x="346390" y="124658"/>
                    <a:pt x="331702" y="124583"/>
                    <a:pt x="317014" y="115040"/>
                  </a:cubicBezTo>
                  <a:cubicBezTo>
                    <a:pt x="324321" y="112095"/>
                    <a:pt x="331646" y="110642"/>
                    <a:pt x="338981" y="110632"/>
                  </a:cubicBezTo>
                  <a:close/>
                  <a:moveTo>
                    <a:pt x="610870" y="105609"/>
                  </a:moveTo>
                  <a:cubicBezTo>
                    <a:pt x="624579" y="105777"/>
                    <a:pt x="638166" y="111089"/>
                    <a:pt x="651624" y="121899"/>
                  </a:cubicBezTo>
                  <a:cubicBezTo>
                    <a:pt x="624188" y="121303"/>
                    <a:pt x="596825" y="120781"/>
                    <a:pt x="569389" y="120185"/>
                  </a:cubicBezTo>
                  <a:cubicBezTo>
                    <a:pt x="583331" y="110418"/>
                    <a:pt x="597161" y="105441"/>
                    <a:pt x="610870" y="105609"/>
                  </a:cubicBezTo>
                  <a:close/>
                  <a:moveTo>
                    <a:pt x="569761" y="0"/>
                  </a:moveTo>
                  <a:cubicBezTo>
                    <a:pt x="581615" y="0"/>
                    <a:pt x="591308" y="9693"/>
                    <a:pt x="591308" y="21547"/>
                  </a:cubicBezTo>
                  <a:lnTo>
                    <a:pt x="591308" y="89095"/>
                  </a:lnTo>
                  <a:cubicBezTo>
                    <a:pt x="591382" y="100950"/>
                    <a:pt x="581615" y="110642"/>
                    <a:pt x="569761" y="110642"/>
                  </a:cubicBezTo>
                  <a:cubicBezTo>
                    <a:pt x="557907" y="110642"/>
                    <a:pt x="548214" y="100950"/>
                    <a:pt x="548214" y="89095"/>
                  </a:cubicBezTo>
                  <a:lnTo>
                    <a:pt x="548214" y="21547"/>
                  </a:lnTo>
                  <a:cubicBezTo>
                    <a:pt x="548214" y="9693"/>
                    <a:pt x="557907" y="0"/>
                    <a:pt x="569761" y="0"/>
                  </a:cubicBezTo>
                  <a:close/>
                  <a:moveTo>
                    <a:pt x="295617" y="0"/>
                  </a:moveTo>
                  <a:cubicBezTo>
                    <a:pt x="307472" y="0"/>
                    <a:pt x="317164" y="9693"/>
                    <a:pt x="317164" y="21547"/>
                  </a:cubicBezTo>
                  <a:lnTo>
                    <a:pt x="317164" y="89095"/>
                  </a:lnTo>
                  <a:cubicBezTo>
                    <a:pt x="317238" y="100950"/>
                    <a:pt x="307546" y="110642"/>
                    <a:pt x="295617" y="110642"/>
                  </a:cubicBezTo>
                  <a:cubicBezTo>
                    <a:pt x="283763" y="110642"/>
                    <a:pt x="274070" y="100950"/>
                    <a:pt x="274070" y="89095"/>
                  </a:cubicBezTo>
                  <a:lnTo>
                    <a:pt x="274070" y="21547"/>
                  </a:lnTo>
                  <a:cubicBezTo>
                    <a:pt x="274070" y="9693"/>
                    <a:pt x="283763" y="0"/>
                    <a:pt x="295617" y="0"/>
                  </a:cubicBezTo>
                  <a:close/>
                  <a:moveTo>
                    <a:pt x="21546" y="0"/>
                  </a:moveTo>
                  <a:cubicBezTo>
                    <a:pt x="33402" y="0"/>
                    <a:pt x="43094" y="9693"/>
                    <a:pt x="43094" y="21547"/>
                  </a:cubicBezTo>
                  <a:lnTo>
                    <a:pt x="43094" y="89095"/>
                  </a:lnTo>
                  <a:cubicBezTo>
                    <a:pt x="43094" y="100950"/>
                    <a:pt x="33402" y="110642"/>
                    <a:pt x="21546" y="110642"/>
                  </a:cubicBezTo>
                  <a:cubicBezTo>
                    <a:pt x="9693" y="110642"/>
                    <a:pt x="0" y="100950"/>
                    <a:pt x="0" y="89095"/>
                  </a:cubicBezTo>
                  <a:lnTo>
                    <a:pt x="0" y="21547"/>
                  </a:lnTo>
                  <a:cubicBezTo>
                    <a:pt x="0" y="9693"/>
                    <a:pt x="9693" y="0"/>
                    <a:pt x="2154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7" name="Graphic 225">
              <a:extLst>
                <a:ext uri="{FF2B5EF4-FFF2-40B4-BE49-F238E27FC236}">
                  <a16:creationId xmlns:a16="http://schemas.microsoft.com/office/drawing/2014/main" id="{20F37F81-1578-497A-BFE0-BF2FD4F1EA06}"/>
                </a:ext>
              </a:extLst>
            </p:cNvPr>
            <p:cNvSpPr/>
            <p:nvPr/>
          </p:nvSpPr>
          <p:spPr>
            <a:xfrm>
              <a:off x="10775452" y="3421891"/>
              <a:ext cx="1384467" cy="734059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Graphic 225">
              <a:extLst>
                <a:ext uri="{FF2B5EF4-FFF2-40B4-BE49-F238E27FC236}">
                  <a16:creationId xmlns:a16="http://schemas.microsoft.com/office/drawing/2014/main" id="{D044AEEC-4AFE-436F-9576-50EC41E602DB}"/>
                </a:ext>
              </a:extLst>
            </p:cNvPr>
            <p:cNvSpPr/>
            <p:nvPr/>
          </p:nvSpPr>
          <p:spPr>
            <a:xfrm>
              <a:off x="3038273" y="2225871"/>
              <a:ext cx="4204643" cy="3098135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Graphic 225">
              <a:extLst>
                <a:ext uri="{FF2B5EF4-FFF2-40B4-BE49-F238E27FC236}">
                  <a16:creationId xmlns:a16="http://schemas.microsoft.com/office/drawing/2014/main" id="{51DCDE12-93CA-49A9-98EE-DE00F33405F2}"/>
                </a:ext>
              </a:extLst>
            </p:cNvPr>
            <p:cNvSpPr/>
            <p:nvPr/>
          </p:nvSpPr>
          <p:spPr>
            <a:xfrm>
              <a:off x="6411214" y="3489387"/>
              <a:ext cx="4328002" cy="579750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FBBBAFF8-6059-4684-87BF-F8138117096D}"/>
                </a:ext>
              </a:extLst>
            </p:cNvPr>
            <p:cNvSpPr/>
            <p:nvPr/>
          </p:nvSpPr>
          <p:spPr>
            <a:xfrm>
              <a:off x="3664476" y="4405436"/>
              <a:ext cx="1057912" cy="649564"/>
            </a:xfrm>
            <a:custGeom>
              <a:avLst/>
              <a:gdLst>
                <a:gd name="connsiteX0" fmla="*/ 950077 w 1057912"/>
                <a:gd name="connsiteY0" fmla="*/ 430589 h 649564"/>
                <a:gd name="connsiteX1" fmla="*/ 1057886 w 1057912"/>
                <a:gd name="connsiteY1" fmla="*/ 540859 h 649564"/>
                <a:gd name="connsiteX2" fmla="*/ 947692 w 1057912"/>
                <a:gd name="connsiteY2" fmla="*/ 649562 h 649564"/>
                <a:gd name="connsiteX3" fmla="*/ 838913 w 1057912"/>
                <a:gd name="connsiteY3" fmla="*/ 536683 h 649564"/>
                <a:gd name="connsiteX4" fmla="*/ 950077 w 1057912"/>
                <a:gd name="connsiteY4" fmla="*/ 430589 h 649564"/>
                <a:gd name="connsiteX5" fmla="*/ 361901 w 1057912"/>
                <a:gd name="connsiteY5" fmla="*/ 409564 h 649564"/>
                <a:gd name="connsiteX6" fmla="*/ 471201 w 1057912"/>
                <a:gd name="connsiteY6" fmla="*/ 521325 h 649564"/>
                <a:gd name="connsiteX7" fmla="*/ 362199 w 1057912"/>
                <a:gd name="connsiteY7" fmla="*/ 628313 h 649564"/>
                <a:gd name="connsiteX8" fmla="*/ 253123 w 1057912"/>
                <a:gd name="connsiteY8" fmla="*/ 519684 h 649564"/>
                <a:gd name="connsiteX9" fmla="*/ 361901 w 1057912"/>
                <a:gd name="connsiteY9" fmla="*/ 409564 h 649564"/>
                <a:gd name="connsiteX10" fmla="*/ 701879 w 1057912"/>
                <a:gd name="connsiteY10" fmla="*/ 6660 h 649564"/>
                <a:gd name="connsiteX11" fmla="*/ 810433 w 1057912"/>
                <a:gd name="connsiteY11" fmla="*/ 116482 h 649564"/>
                <a:gd name="connsiteX12" fmla="*/ 700835 w 1057912"/>
                <a:gd name="connsiteY12" fmla="*/ 225334 h 649564"/>
                <a:gd name="connsiteX13" fmla="*/ 592356 w 1057912"/>
                <a:gd name="connsiteY13" fmla="*/ 113425 h 649564"/>
                <a:gd name="connsiteX14" fmla="*/ 701879 w 1057912"/>
                <a:gd name="connsiteY14" fmla="*/ 6660 h 649564"/>
                <a:gd name="connsiteX15" fmla="*/ 112435 w 1057912"/>
                <a:gd name="connsiteY15" fmla="*/ 25 h 649564"/>
                <a:gd name="connsiteX16" fmla="*/ 218082 w 1057912"/>
                <a:gd name="connsiteY16" fmla="*/ 111338 h 649564"/>
                <a:gd name="connsiteX17" fmla="*/ 109453 w 1057912"/>
                <a:gd name="connsiteY17" fmla="*/ 218774 h 649564"/>
                <a:gd name="connsiteX18" fmla="*/ 4 w 1057912"/>
                <a:gd name="connsiteY18" fmla="*/ 110145 h 649564"/>
                <a:gd name="connsiteX19" fmla="*/ 112435 w 1057912"/>
                <a:gd name="connsiteY19" fmla="*/ 25 h 64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7912" h="649564">
                  <a:moveTo>
                    <a:pt x="950077" y="430589"/>
                  </a:moveTo>
                  <a:cubicBezTo>
                    <a:pt x="1009797" y="431558"/>
                    <a:pt x="1059228" y="482033"/>
                    <a:pt x="1057886" y="540859"/>
                  </a:cubicBezTo>
                  <a:cubicBezTo>
                    <a:pt x="1056544" y="600056"/>
                    <a:pt x="1005995" y="649934"/>
                    <a:pt x="947692" y="649562"/>
                  </a:cubicBezTo>
                  <a:cubicBezTo>
                    <a:pt x="886331" y="649189"/>
                    <a:pt x="837721" y="598714"/>
                    <a:pt x="838913" y="536683"/>
                  </a:cubicBezTo>
                  <a:cubicBezTo>
                    <a:pt x="839958" y="476740"/>
                    <a:pt x="889314" y="429619"/>
                    <a:pt x="950077" y="430589"/>
                  </a:cubicBezTo>
                  <a:close/>
                  <a:moveTo>
                    <a:pt x="361901" y="409564"/>
                  </a:moveTo>
                  <a:cubicBezTo>
                    <a:pt x="424006" y="409564"/>
                    <a:pt x="471798" y="458399"/>
                    <a:pt x="471201" y="521325"/>
                  </a:cubicBezTo>
                  <a:cubicBezTo>
                    <a:pt x="470679" y="582461"/>
                    <a:pt x="423410" y="628835"/>
                    <a:pt x="362199" y="628313"/>
                  </a:cubicBezTo>
                  <a:cubicBezTo>
                    <a:pt x="301511" y="627791"/>
                    <a:pt x="253794" y="580299"/>
                    <a:pt x="253123" y="519684"/>
                  </a:cubicBezTo>
                  <a:cubicBezTo>
                    <a:pt x="252452" y="461828"/>
                    <a:pt x="304045" y="409638"/>
                    <a:pt x="361901" y="409564"/>
                  </a:cubicBezTo>
                  <a:close/>
                  <a:moveTo>
                    <a:pt x="701879" y="6660"/>
                  </a:moveTo>
                  <a:cubicBezTo>
                    <a:pt x="761002" y="7481"/>
                    <a:pt x="810731" y="57806"/>
                    <a:pt x="810433" y="116482"/>
                  </a:cubicBezTo>
                  <a:cubicBezTo>
                    <a:pt x="810060" y="175232"/>
                    <a:pt x="759511" y="225483"/>
                    <a:pt x="700835" y="225334"/>
                  </a:cubicBezTo>
                  <a:cubicBezTo>
                    <a:pt x="638506" y="225185"/>
                    <a:pt x="591535" y="176723"/>
                    <a:pt x="592356" y="113425"/>
                  </a:cubicBezTo>
                  <a:cubicBezTo>
                    <a:pt x="593101" y="52587"/>
                    <a:pt x="641115" y="5766"/>
                    <a:pt x="701879" y="6660"/>
                  </a:cubicBezTo>
                  <a:close/>
                  <a:moveTo>
                    <a:pt x="112435" y="25"/>
                  </a:moveTo>
                  <a:cubicBezTo>
                    <a:pt x="172453" y="1367"/>
                    <a:pt x="218603" y="49978"/>
                    <a:pt x="218082" y="111338"/>
                  </a:cubicBezTo>
                  <a:cubicBezTo>
                    <a:pt x="217560" y="172400"/>
                    <a:pt x="170291" y="219147"/>
                    <a:pt x="109453" y="218774"/>
                  </a:cubicBezTo>
                  <a:cubicBezTo>
                    <a:pt x="50181" y="218402"/>
                    <a:pt x="600" y="169269"/>
                    <a:pt x="4" y="110145"/>
                  </a:cubicBezTo>
                  <a:cubicBezTo>
                    <a:pt x="-593" y="50649"/>
                    <a:pt x="52417" y="-1317"/>
                    <a:pt x="112435" y="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1" name="Graphic 225">
              <a:extLst>
                <a:ext uri="{FF2B5EF4-FFF2-40B4-BE49-F238E27FC236}">
                  <a16:creationId xmlns:a16="http://schemas.microsoft.com/office/drawing/2014/main" id="{D04DC391-37B9-42C6-8381-8B5CCF7C1577}"/>
                </a:ext>
              </a:extLst>
            </p:cNvPr>
            <p:cNvSpPr/>
            <p:nvPr/>
          </p:nvSpPr>
          <p:spPr>
            <a:xfrm>
              <a:off x="4389989" y="3323499"/>
              <a:ext cx="149709" cy="920474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Graphic 225">
              <a:extLst>
                <a:ext uri="{FF2B5EF4-FFF2-40B4-BE49-F238E27FC236}">
                  <a16:creationId xmlns:a16="http://schemas.microsoft.com/office/drawing/2014/main" id="{B8B652F3-9194-42D7-9971-29EE5EB370D1}"/>
                </a:ext>
              </a:extLst>
            </p:cNvPr>
            <p:cNvSpPr/>
            <p:nvPr/>
          </p:nvSpPr>
          <p:spPr>
            <a:xfrm>
              <a:off x="4782305" y="3385530"/>
              <a:ext cx="129281" cy="796486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Graphic 225">
              <a:extLst>
                <a:ext uri="{FF2B5EF4-FFF2-40B4-BE49-F238E27FC236}">
                  <a16:creationId xmlns:a16="http://schemas.microsoft.com/office/drawing/2014/main" id="{98B43F46-DFBD-4525-AD7C-146B0B11F11D}"/>
                </a:ext>
              </a:extLst>
            </p:cNvPr>
            <p:cNvSpPr/>
            <p:nvPr/>
          </p:nvSpPr>
          <p:spPr>
            <a:xfrm>
              <a:off x="5003812" y="3354739"/>
              <a:ext cx="427879" cy="858070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Graphic 225">
              <a:extLst>
                <a:ext uri="{FF2B5EF4-FFF2-40B4-BE49-F238E27FC236}">
                  <a16:creationId xmlns:a16="http://schemas.microsoft.com/office/drawing/2014/main" id="{08833F45-40C0-4F6D-8658-AA07E4B18CF2}"/>
                </a:ext>
              </a:extLst>
            </p:cNvPr>
            <p:cNvSpPr/>
            <p:nvPr/>
          </p:nvSpPr>
          <p:spPr>
            <a:xfrm>
              <a:off x="6006299" y="3350191"/>
              <a:ext cx="447935" cy="867166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Graphic 225">
              <a:extLst>
                <a:ext uri="{FF2B5EF4-FFF2-40B4-BE49-F238E27FC236}">
                  <a16:creationId xmlns:a16="http://schemas.microsoft.com/office/drawing/2014/main" id="{6752EAE8-4B8C-4489-AC11-BFBA83DE0C2A}"/>
                </a:ext>
              </a:extLst>
            </p:cNvPr>
            <p:cNvSpPr/>
            <p:nvPr/>
          </p:nvSpPr>
          <p:spPr>
            <a:xfrm>
              <a:off x="5047204" y="3407152"/>
              <a:ext cx="341095" cy="753243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Graphic 225">
              <a:extLst>
                <a:ext uri="{FF2B5EF4-FFF2-40B4-BE49-F238E27FC236}">
                  <a16:creationId xmlns:a16="http://schemas.microsoft.com/office/drawing/2014/main" id="{1E5F02AA-1C16-4A39-AA43-3CAE9EFE11C6}"/>
                </a:ext>
              </a:extLst>
            </p:cNvPr>
            <p:cNvSpPr/>
            <p:nvPr/>
          </p:nvSpPr>
          <p:spPr>
            <a:xfrm>
              <a:off x="6051703" y="3403126"/>
              <a:ext cx="357125" cy="761295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Graphic 225">
              <a:extLst>
                <a:ext uri="{FF2B5EF4-FFF2-40B4-BE49-F238E27FC236}">
                  <a16:creationId xmlns:a16="http://schemas.microsoft.com/office/drawing/2014/main" id="{0CC7560B-47E5-4E34-ABF3-8DBD879960D0}"/>
                </a:ext>
              </a:extLst>
            </p:cNvPr>
            <p:cNvSpPr/>
            <p:nvPr/>
          </p:nvSpPr>
          <p:spPr>
            <a:xfrm>
              <a:off x="6506870" y="2854241"/>
              <a:ext cx="314628" cy="314627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Graphic 225">
              <a:extLst>
                <a:ext uri="{FF2B5EF4-FFF2-40B4-BE49-F238E27FC236}">
                  <a16:creationId xmlns:a16="http://schemas.microsoft.com/office/drawing/2014/main" id="{B7941E51-2DB9-4F70-AE9A-CC8DE25FDE16}"/>
                </a:ext>
              </a:extLst>
            </p:cNvPr>
            <p:cNvSpPr/>
            <p:nvPr/>
          </p:nvSpPr>
          <p:spPr>
            <a:xfrm>
              <a:off x="6581651" y="2929021"/>
              <a:ext cx="165068" cy="165068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Graphic 225">
              <a:extLst>
                <a:ext uri="{FF2B5EF4-FFF2-40B4-BE49-F238E27FC236}">
                  <a16:creationId xmlns:a16="http://schemas.microsoft.com/office/drawing/2014/main" id="{E0DCE7C1-BD57-47D9-8484-8BB258182FB3}"/>
                </a:ext>
              </a:extLst>
            </p:cNvPr>
            <p:cNvSpPr/>
            <p:nvPr/>
          </p:nvSpPr>
          <p:spPr>
            <a:xfrm>
              <a:off x="4445683" y="3385456"/>
              <a:ext cx="55619" cy="79656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6BAF57AD-0D20-4720-88C1-C1CC76BE8326}"/>
                </a:ext>
              </a:extLst>
            </p:cNvPr>
            <p:cNvSpPr/>
            <p:nvPr/>
          </p:nvSpPr>
          <p:spPr>
            <a:xfrm>
              <a:off x="11158204" y="3259888"/>
              <a:ext cx="719396" cy="1050437"/>
            </a:xfrm>
            <a:custGeom>
              <a:avLst/>
              <a:gdLst>
                <a:gd name="connsiteX0" fmla="*/ 88816 w 719396"/>
                <a:gd name="connsiteY0" fmla="*/ 879315 h 1050437"/>
                <a:gd name="connsiteX1" fmla="*/ 120354 w 719396"/>
                <a:gd name="connsiteY1" fmla="*/ 880676 h 1050437"/>
                <a:gd name="connsiteX2" fmla="*/ 157483 w 719396"/>
                <a:gd name="connsiteY2" fmla="*/ 914302 h 1050437"/>
                <a:gd name="connsiteX3" fmla="*/ 171649 w 719396"/>
                <a:gd name="connsiteY3" fmla="*/ 1022334 h 1050437"/>
                <a:gd name="connsiteX4" fmla="*/ 135936 w 719396"/>
                <a:gd name="connsiteY4" fmla="*/ 1049771 h 1050437"/>
                <a:gd name="connsiteX5" fmla="*/ 31259 w 719396"/>
                <a:gd name="connsiteY5" fmla="*/ 1048951 h 1050437"/>
                <a:gd name="connsiteX6" fmla="*/ 1213 w 719396"/>
                <a:gd name="connsiteY6" fmla="*/ 1020023 h 1050437"/>
                <a:gd name="connsiteX7" fmla="*/ 23655 w 719396"/>
                <a:gd name="connsiteY7" fmla="*/ 903342 h 1050437"/>
                <a:gd name="connsiteX8" fmla="*/ 53253 w 719396"/>
                <a:gd name="connsiteY8" fmla="*/ 880080 h 1050437"/>
                <a:gd name="connsiteX9" fmla="*/ 88816 w 719396"/>
                <a:gd name="connsiteY9" fmla="*/ 879315 h 1050437"/>
                <a:gd name="connsiteX10" fmla="*/ 635063 w 719396"/>
                <a:gd name="connsiteY10" fmla="*/ 879315 h 1050437"/>
                <a:gd name="connsiteX11" fmla="*/ 666629 w 719396"/>
                <a:gd name="connsiteY11" fmla="*/ 880676 h 1050437"/>
                <a:gd name="connsiteX12" fmla="*/ 703758 w 719396"/>
                <a:gd name="connsiteY12" fmla="*/ 914302 h 1050437"/>
                <a:gd name="connsiteX13" fmla="*/ 717924 w 719396"/>
                <a:gd name="connsiteY13" fmla="*/ 1022334 h 1050437"/>
                <a:gd name="connsiteX14" fmla="*/ 682211 w 719396"/>
                <a:gd name="connsiteY14" fmla="*/ 1049771 h 1050437"/>
                <a:gd name="connsiteX15" fmla="*/ 577534 w 719396"/>
                <a:gd name="connsiteY15" fmla="*/ 1048951 h 1050437"/>
                <a:gd name="connsiteX16" fmla="*/ 547488 w 719396"/>
                <a:gd name="connsiteY16" fmla="*/ 1020023 h 1050437"/>
                <a:gd name="connsiteX17" fmla="*/ 569930 w 719396"/>
                <a:gd name="connsiteY17" fmla="*/ 903342 h 1050437"/>
                <a:gd name="connsiteX18" fmla="*/ 599528 w 719396"/>
                <a:gd name="connsiteY18" fmla="*/ 880080 h 1050437"/>
                <a:gd name="connsiteX19" fmla="*/ 635063 w 719396"/>
                <a:gd name="connsiteY19" fmla="*/ 879315 h 1050437"/>
                <a:gd name="connsiteX20" fmla="*/ 361888 w 719396"/>
                <a:gd name="connsiteY20" fmla="*/ 879315 h 1050437"/>
                <a:gd name="connsiteX21" fmla="*/ 393454 w 719396"/>
                <a:gd name="connsiteY21" fmla="*/ 880676 h 1050437"/>
                <a:gd name="connsiteX22" fmla="*/ 430583 w 719396"/>
                <a:gd name="connsiteY22" fmla="*/ 914302 h 1050437"/>
                <a:gd name="connsiteX23" fmla="*/ 444749 w 719396"/>
                <a:gd name="connsiteY23" fmla="*/ 1022334 h 1050437"/>
                <a:gd name="connsiteX24" fmla="*/ 409036 w 719396"/>
                <a:gd name="connsiteY24" fmla="*/ 1049771 h 1050437"/>
                <a:gd name="connsiteX25" fmla="*/ 304359 w 719396"/>
                <a:gd name="connsiteY25" fmla="*/ 1048951 h 1050437"/>
                <a:gd name="connsiteX26" fmla="*/ 274313 w 719396"/>
                <a:gd name="connsiteY26" fmla="*/ 1020023 h 1050437"/>
                <a:gd name="connsiteX27" fmla="*/ 296755 w 719396"/>
                <a:gd name="connsiteY27" fmla="*/ 903342 h 1050437"/>
                <a:gd name="connsiteX28" fmla="*/ 326353 w 719396"/>
                <a:gd name="connsiteY28" fmla="*/ 880080 h 1050437"/>
                <a:gd name="connsiteX29" fmla="*/ 361888 w 719396"/>
                <a:gd name="connsiteY29" fmla="*/ 879315 h 1050437"/>
                <a:gd name="connsiteX30" fmla="*/ 637943 w 719396"/>
                <a:gd name="connsiteY30" fmla="*/ 24 h 1050437"/>
                <a:gd name="connsiteX31" fmla="*/ 688772 w 719396"/>
                <a:gd name="connsiteY31" fmla="*/ 835 h 1050437"/>
                <a:gd name="connsiteX32" fmla="*/ 719043 w 719396"/>
                <a:gd name="connsiteY32" fmla="*/ 29464 h 1050437"/>
                <a:gd name="connsiteX33" fmla="*/ 697719 w 719396"/>
                <a:gd name="connsiteY33" fmla="*/ 146370 h 1050437"/>
                <a:gd name="connsiteX34" fmla="*/ 668343 w 719396"/>
                <a:gd name="connsiteY34" fmla="*/ 169929 h 1050437"/>
                <a:gd name="connsiteX35" fmla="*/ 601318 w 719396"/>
                <a:gd name="connsiteY35" fmla="*/ 170004 h 1050437"/>
                <a:gd name="connsiteX36" fmla="*/ 563890 w 719396"/>
                <a:gd name="connsiteY36" fmla="*/ 136751 h 1050437"/>
                <a:gd name="connsiteX37" fmla="*/ 548680 w 719396"/>
                <a:gd name="connsiteY37" fmla="*/ 28868 h 1050437"/>
                <a:gd name="connsiteX38" fmla="*/ 584094 w 719396"/>
                <a:gd name="connsiteY38" fmla="*/ 1058 h 1050437"/>
                <a:gd name="connsiteX39" fmla="*/ 637943 w 719396"/>
                <a:gd name="connsiteY39" fmla="*/ 24 h 1050437"/>
                <a:gd name="connsiteX40" fmla="*/ 363874 w 719396"/>
                <a:gd name="connsiteY40" fmla="*/ 24 h 1050437"/>
                <a:gd name="connsiteX41" fmla="*/ 414703 w 719396"/>
                <a:gd name="connsiteY41" fmla="*/ 835 h 1050437"/>
                <a:gd name="connsiteX42" fmla="*/ 444973 w 719396"/>
                <a:gd name="connsiteY42" fmla="*/ 29464 h 1050437"/>
                <a:gd name="connsiteX43" fmla="*/ 423650 w 719396"/>
                <a:gd name="connsiteY43" fmla="*/ 146370 h 1050437"/>
                <a:gd name="connsiteX44" fmla="*/ 394274 w 719396"/>
                <a:gd name="connsiteY44" fmla="*/ 169929 h 1050437"/>
                <a:gd name="connsiteX45" fmla="*/ 327248 w 719396"/>
                <a:gd name="connsiteY45" fmla="*/ 170004 h 1050437"/>
                <a:gd name="connsiteX46" fmla="*/ 289820 w 719396"/>
                <a:gd name="connsiteY46" fmla="*/ 136751 h 1050437"/>
                <a:gd name="connsiteX47" fmla="*/ 274611 w 719396"/>
                <a:gd name="connsiteY47" fmla="*/ 28868 h 1050437"/>
                <a:gd name="connsiteX48" fmla="*/ 310026 w 719396"/>
                <a:gd name="connsiteY48" fmla="*/ 1058 h 1050437"/>
                <a:gd name="connsiteX49" fmla="*/ 363874 w 719396"/>
                <a:gd name="connsiteY49" fmla="*/ 24 h 1050437"/>
                <a:gd name="connsiteX50" fmla="*/ 89730 w 719396"/>
                <a:gd name="connsiteY50" fmla="*/ 24 h 1050437"/>
                <a:gd name="connsiteX51" fmla="*/ 140558 w 719396"/>
                <a:gd name="connsiteY51" fmla="*/ 835 h 1050437"/>
                <a:gd name="connsiteX52" fmla="*/ 170829 w 719396"/>
                <a:gd name="connsiteY52" fmla="*/ 29464 h 1050437"/>
                <a:gd name="connsiteX53" fmla="*/ 149505 w 719396"/>
                <a:gd name="connsiteY53" fmla="*/ 146370 h 1050437"/>
                <a:gd name="connsiteX54" fmla="*/ 120130 w 719396"/>
                <a:gd name="connsiteY54" fmla="*/ 169929 h 1050437"/>
                <a:gd name="connsiteX55" fmla="*/ 53103 w 719396"/>
                <a:gd name="connsiteY55" fmla="*/ 170004 h 1050437"/>
                <a:gd name="connsiteX56" fmla="*/ 15676 w 719396"/>
                <a:gd name="connsiteY56" fmla="*/ 136751 h 1050437"/>
                <a:gd name="connsiteX57" fmla="*/ 467 w 719396"/>
                <a:gd name="connsiteY57" fmla="*/ 28868 h 1050437"/>
                <a:gd name="connsiteX58" fmla="*/ 35881 w 719396"/>
                <a:gd name="connsiteY58" fmla="*/ 1058 h 1050437"/>
                <a:gd name="connsiteX59" fmla="*/ 89730 w 719396"/>
                <a:gd name="connsiteY59" fmla="*/ 24 h 10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19396" h="1050437">
                  <a:moveTo>
                    <a:pt x="88816" y="879315"/>
                  </a:moveTo>
                  <a:cubicBezTo>
                    <a:pt x="99105" y="879409"/>
                    <a:pt x="108723" y="879856"/>
                    <a:pt x="120354" y="880676"/>
                  </a:cubicBezTo>
                  <a:cubicBezTo>
                    <a:pt x="145479" y="878961"/>
                    <a:pt x="151966" y="890368"/>
                    <a:pt x="157483" y="914302"/>
                  </a:cubicBezTo>
                  <a:cubicBezTo>
                    <a:pt x="165683" y="949865"/>
                    <a:pt x="174631" y="995195"/>
                    <a:pt x="171649" y="1022334"/>
                  </a:cubicBezTo>
                  <a:cubicBezTo>
                    <a:pt x="166951" y="1041345"/>
                    <a:pt x="160838" y="1048801"/>
                    <a:pt x="135936" y="1049771"/>
                  </a:cubicBezTo>
                  <a:cubicBezTo>
                    <a:pt x="96869" y="1051262"/>
                    <a:pt x="66226" y="1049920"/>
                    <a:pt x="31259" y="1048951"/>
                  </a:cubicBezTo>
                  <a:cubicBezTo>
                    <a:pt x="14335" y="1048504"/>
                    <a:pt x="2406" y="1036499"/>
                    <a:pt x="1213" y="1020023"/>
                  </a:cubicBezTo>
                  <a:cubicBezTo>
                    <a:pt x="-875" y="991617"/>
                    <a:pt x="8967" y="935178"/>
                    <a:pt x="23655" y="903342"/>
                  </a:cubicBezTo>
                  <a:cubicBezTo>
                    <a:pt x="28948" y="887163"/>
                    <a:pt x="32900" y="879856"/>
                    <a:pt x="53253" y="880080"/>
                  </a:cubicBezTo>
                  <a:cubicBezTo>
                    <a:pt x="67568" y="879483"/>
                    <a:pt x="78527" y="879222"/>
                    <a:pt x="88816" y="879315"/>
                  </a:cubicBezTo>
                  <a:close/>
                  <a:moveTo>
                    <a:pt x="635063" y="879315"/>
                  </a:moveTo>
                  <a:cubicBezTo>
                    <a:pt x="645361" y="879409"/>
                    <a:pt x="654998" y="879856"/>
                    <a:pt x="666629" y="880676"/>
                  </a:cubicBezTo>
                  <a:cubicBezTo>
                    <a:pt x="691754" y="878961"/>
                    <a:pt x="698241" y="890368"/>
                    <a:pt x="703758" y="914302"/>
                  </a:cubicBezTo>
                  <a:cubicBezTo>
                    <a:pt x="711958" y="949865"/>
                    <a:pt x="720906" y="995195"/>
                    <a:pt x="717924" y="1022334"/>
                  </a:cubicBezTo>
                  <a:cubicBezTo>
                    <a:pt x="713226" y="1041345"/>
                    <a:pt x="707112" y="1048801"/>
                    <a:pt x="682211" y="1049771"/>
                  </a:cubicBezTo>
                  <a:cubicBezTo>
                    <a:pt x="643144" y="1051262"/>
                    <a:pt x="612501" y="1049920"/>
                    <a:pt x="577534" y="1048951"/>
                  </a:cubicBezTo>
                  <a:cubicBezTo>
                    <a:pt x="560610" y="1048504"/>
                    <a:pt x="548681" y="1036499"/>
                    <a:pt x="547488" y="1020023"/>
                  </a:cubicBezTo>
                  <a:cubicBezTo>
                    <a:pt x="545400" y="991617"/>
                    <a:pt x="555242" y="935178"/>
                    <a:pt x="569930" y="903342"/>
                  </a:cubicBezTo>
                  <a:cubicBezTo>
                    <a:pt x="575223" y="887163"/>
                    <a:pt x="579175" y="879856"/>
                    <a:pt x="599528" y="880080"/>
                  </a:cubicBezTo>
                  <a:cubicBezTo>
                    <a:pt x="613805" y="879483"/>
                    <a:pt x="624765" y="879222"/>
                    <a:pt x="635063" y="879315"/>
                  </a:cubicBezTo>
                  <a:close/>
                  <a:moveTo>
                    <a:pt x="361888" y="879315"/>
                  </a:moveTo>
                  <a:cubicBezTo>
                    <a:pt x="372186" y="879409"/>
                    <a:pt x="381823" y="879856"/>
                    <a:pt x="393454" y="880676"/>
                  </a:cubicBezTo>
                  <a:cubicBezTo>
                    <a:pt x="418579" y="878961"/>
                    <a:pt x="425066" y="890368"/>
                    <a:pt x="430583" y="914302"/>
                  </a:cubicBezTo>
                  <a:cubicBezTo>
                    <a:pt x="438783" y="949865"/>
                    <a:pt x="447731" y="995195"/>
                    <a:pt x="444749" y="1022334"/>
                  </a:cubicBezTo>
                  <a:cubicBezTo>
                    <a:pt x="440051" y="1041345"/>
                    <a:pt x="433938" y="1048801"/>
                    <a:pt x="409036" y="1049771"/>
                  </a:cubicBezTo>
                  <a:cubicBezTo>
                    <a:pt x="369969" y="1051262"/>
                    <a:pt x="339326" y="1049920"/>
                    <a:pt x="304359" y="1048951"/>
                  </a:cubicBezTo>
                  <a:cubicBezTo>
                    <a:pt x="287435" y="1048504"/>
                    <a:pt x="275506" y="1036499"/>
                    <a:pt x="274313" y="1020023"/>
                  </a:cubicBezTo>
                  <a:cubicBezTo>
                    <a:pt x="272225" y="991617"/>
                    <a:pt x="282067" y="935178"/>
                    <a:pt x="296755" y="903342"/>
                  </a:cubicBezTo>
                  <a:cubicBezTo>
                    <a:pt x="302048" y="887163"/>
                    <a:pt x="306000" y="879856"/>
                    <a:pt x="326353" y="880080"/>
                  </a:cubicBezTo>
                  <a:cubicBezTo>
                    <a:pt x="340631" y="879483"/>
                    <a:pt x="351590" y="879222"/>
                    <a:pt x="361888" y="879315"/>
                  </a:cubicBezTo>
                  <a:close/>
                  <a:moveTo>
                    <a:pt x="637943" y="24"/>
                  </a:moveTo>
                  <a:cubicBezTo>
                    <a:pt x="654868" y="126"/>
                    <a:pt x="671289" y="536"/>
                    <a:pt x="688772" y="835"/>
                  </a:cubicBezTo>
                  <a:cubicBezTo>
                    <a:pt x="705697" y="1133"/>
                    <a:pt x="717700" y="13062"/>
                    <a:pt x="719043" y="29464"/>
                  </a:cubicBezTo>
                  <a:cubicBezTo>
                    <a:pt x="721353" y="57871"/>
                    <a:pt x="712108" y="114384"/>
                    <a:pt x="697719" y="146370"/>
                  </a:cubicBezTo>
                  <a:cubicBezTo>
                    <a:pt x="692574" y="162548"/>
                    <a:pt x="688697" y="169929"/>
                    <a:pt x="668343" y="169929"/>
                  </a:cubicBezTo>
                  <a:cubicBezTo>
                    <a:pt x="639863" y="171345"/>
                    <a:pt x="624654" y="171345"/>
                    <a:pt x="601318" y="170004"/>
                  </a:cubicBezTo>
                  <a:cubicBezTo>
                    <a:pt x="576191" y="172016"/>
                    <a:pt x="569631" y="160609"/>
                    <a:pt x="563890" y="136751"/>
                  </a:cubicBezTo>
                  <a:cubicBezTo>
                    <a:pt x="555390" y="101262"/>
                    <a:pt x="545996" y="56006"/>
                    <a:pt x="548680" y="28868"/>
                  </a:cubicBezTo>
                  <a:cubicBezTo>
                    <a:pt x="553229" y="9781"/>
                    <a:pt x="559193" y="2251"/>
                    <a:pt x="584094" y="1058"/>
                  </a:cubicBezTo>
                  <a:cubicBezTo>
                    <a:pt x="603591" y="127"/>
                    <a:pt x="621019" y="-79"/>
                    <a:pt x="637943" y="24"/>
                  </a:cubicBezTo>
                  <a:close/>
                  <a:moveTo>
                    <a:pt x="363874" y="24"/>
                  </a:moveTo>
                  <a:cubicBezTo>
                    <a:pt x="380798" y="126"/>
                    <a:pt x="397220" y="536"/>
                    <a:pt x="414703" y="835"/>
                  </a:cubicBezTo>
                  <a:cubicBezTo>
                    <a:pt x="431627" y="1133"/>
                    <a:pt x="443631" y="13062"/>
                    <a:pt x="444973" y="29464"/>
                  </a:cubicBezTo>
                  <a:cubicBezTo>
                    <a:pt x="447284" y="57871"/>
                    <a:pt x="438039" y="114384"/>
                    <a:pt x="423650" y="146370"/>
                  </a:cubicBezTo>
                  <a:cubicBezTo>
                    <a:pt x="418505" y="162548"/>
                    <a:pt x="414627" y="169929"/>
                    <a:pt x="394274" y="169929"/>
                  </a:cubicBezTo>
                  <a:cubicBezTo>
                    <a:pt x="365719" y="171345"/>
                    <a:pt x="350510" y="171345"/>
                    <a:pt x="327248" y="170004"/>
                  </a:cubicBezTo>
                  <a:cubicBezTo>
                    <a:pt x="302122" y="172016"/>
                    <a:pt x="295562" y="160609"/>
                    <a:pt x="289820" y="136751"/>
                  </a:cubicBezTo>
                  <a:cubicBezTo>
                    <a:pt x="281320" y="101262"/>
                    <a:pt x="271926" y="56006"/>
                    <a:pt x="274611" y="28868"/>
                  </a:cubicBezTo>
                  <a:cubicBezTo>
                    <a:pt x="279159" y="9781"/>
                    <a:pt x="285123" y="2251"/>
                    <a:pt x="310026" y="1058"/>
                  </a:cubicBezTo>
                  <a:cubicBezTo>
                    <a:pt x="329522" y="127"/>
                    <a:pt x="346950" y="-79"/>
                    <a:pt x="363874" y="24"/>
                  </a:cubicBezTo>
                  <a:close/>
                  <a:moveTo>
                    <a:pt x="89730" y="24"/>
                  </a:moveTo>
                  <a:cubicBezTo>
                    <a:pt x="106654" y="126"/>
                    <a:pt x="123075" y="536"/>
                    <a:pt x="140558" y="835"/>
                  </a:cubicBezTo>
                  <a:cubicBezTo>
                    <a:pt x="157482" y="1133"/>
                    <a:pt x="169486" y="13062"/>
                    <a:pt x="170829" y="29464"/>
                  </a:cubicBezTo>
                  <a:cubicBezTo>
                    <a:pt x="173139" y="57871"/>
                    <a:pt x="163894" y="114384"/>
                    <a:pt x="149505" y="146370"/>
                  </a:cubicBezTo>
                  <a:cubicBezTo>
                    <a:pt x="144360" y="162548"/>
                    <a:pt x="140483" y="169929"/>
                    <a:pt x="120130" y="169929"/>
                  </a:cubicBezTo>
                  <a:cubicBezTo>
                    <a:pt x="91649" y="171345"/>
                    <a:pt x="76365" y="171345"/>
                    <a:pt x="53103" y="170004"/>
                  </a:cubicBezTo>
                  <a:cubicBezTo>
                    <a:pt x="27978" y="172016"/>
                    <a:pt x="21417" y="160609"/>
                    <a:pt x="15676" y="136751"/>
                  </a:cubicBezTo>
                  <a:cubicBezTo>
                    <a:pt x="7177" y="101262"/>
                    <a:pt x="-2217" y="56006"/>
                    <a:pt x="467" y="28868"/>
                  </a:cubicBezTo>
                  <a:cubicBezTo>
                    <a:pt x="5015" y="9781"/>
                    <a:pt x="10979" y="2251"/>
                    <a:pt x="35881" y="1058"/>
                  </a:cubicBezTo>
                  <a:cubicBezTo>
                    <a:pt x="55378" y="127"/>
                    <a:pt x="72805" y="-79"/>
                    <a:pt x="89730" y="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5A60A3FC-A13E-4313-8034-036FFC8A3876}"/>
                </a:ext>
              </a:extLst>
            </p:cNvPr>
            <p:cNvSpPr/>
            <p:nvPr/>
          </p:nvSpPr>
          <p:spPr>
            <a:xfrm rot="20249974">
              <a:off x="11164691" y="3414651"/>
              <a:ext cx="794693" cy="723964"/>
            </a:xfrm>
            <a:custGeom>
              <a:avLst/>
              <a:gdLst>
                <a:gd name="connsiteX0" fmla="*/ 595556 w 794693"/>
                <a:gd name="connsiteY0" fmla="*/ 589732 h 723964"/>
                <a:gd name="connsiteX1" fmla="*/ 638224 w 794693"/>
                <a:gd name="connsiteY1" fmla="*/ 654103 h 723964"/>
                <a:gd name="connsiteX2" fmla="*/ 568363 w 794693"/>
                <a:gd name="connsiteY2" fmla="*/ 723964 h 723964"/>
                <a:gd name="connsiteX3" fmla="*/ 498502 w 794693"/>
                <a:gd name="connsiteY3" fmla="*/ 654103 h 723964"/>
                <a:gd name="connsiteX4" fmla="*/ 568363 w 794693"/>
                <a:gd name="connsiteY4" fmla="*/ 584242 h 723964"/>
                <a:gd name="connsiteX5" fmla="*/ 595556 w 794693"/>
                <a:gd name="connsiteY5" fmla="*/ 589732 h 723964"/>
                <a:gd name="connsiteX6" fmla="*/ 97053 w 794693"/>
                <a:gd name="connsiteY6" fmla="*/ 383241 h 723964"/>
                <a:gd name="connsiteX7" fmla="*/ 139721 w 794693"/>
                <a:gd name="connsiteY7" fmla="*/ 447612 h 723964"/>
                <a:gd name="connsiteX8" fmla="*/ 69860 w 794693"/>
                <a:gd name="connsiteY8" fmla="*/ 517473 h 723964"/>
                <a:gd name="connsiteX9" fmla="*/ 0 w 794693"/>
                <a:gd name="connsiteY9" fmla="*/ 447612 h 723964"/>
                <a:gd name="connsiteX10" fmla="*/ 69860 w 794693"/>
                <a:gd name="connsiteY10" fmla="*/ 377751 h 723964"/>
                <a:gd name="connsiteX11" fmla="*/ 97053 w 794693"/>
                <a:gd name="connsiteY11" fmla="*/ 383241 h 723964"/>
                <a:gd name="connsiteX12" fmla="*/ 346342 w 794693"/>
                <a:gd name="connsiteY12" fmla="*/ 486487 h 723964"/>
                <a:gd name="connsiteX13" fmla="*/ 389010 w 794693"/>
                <a:gd name="connsiteY13" fmla="*/ 550858 h 723964"/>
                <a:gd name="connsiteX14" fmla="*/ 319149 w 794693"/>
                <a:gd name="connsiteY14" fmla="*/ 620719 h 723964"/>
                <a:gd name="connsiteX15" fmla="*/ 249288 w 794693"/>
                <a:gd name="connsiteY15" fmla="*/ 550858 h 723964"/>
                <a:gd name="connsiteX16" fmla="*/ 319149 w 794693"/>
                <a:gd name="connsiteY16" fmla="*/ 480997 h 723964"/>
                <a:gd name="connsiteX17" fmla="*/ 346342 w 794693"/>
                <a:gd name="connsiteY17" fmla="*/ 486487 h 723964"/>
                <a:gd name="connsiteX18" fmla="*/ 253518 w 794693"/>
                <a:gd name="connsiteY18" fmla="*/ 5490 h 723964"/>
                <a:gd name="connsiteX19" fmla="*/ 296186 w 794693"/>
                <a:gd name="connsiteY19" fmla="*/ 69861 h 723964"/>
                <a:gd name="connsiteX20" fmla="*/ 226325 w 794693"/>
                <a:gd name="connsiteY20" fmla="*/ 139722 h 723964"/>
                <a:gd name="connsiteX21" fmla="*/ 156465 w 794693"/>
                <a:gd name="connsiteY21" fmla="*/ 69861 h 723964"/>
                <a:gd name="connsiteX22" fmla="*/ 226325 w 794693"/>
                <a:gd name="connsiteY22" fmla="*/ 0 h 723964"/>
                <a:gd name="connsiteX23" fmla="*/ 253518 w 794693"/>
                <a:gd name="connsiteY23" fmla="*/ 5490 h 723964"/>
                <a:gd name="connsiteX24" fmla="*/ 752025 w 794693"/>
                <a:gd name="connsiteY24" fmla="*/ 211966 h 723964"/>
                <a:gd name="connsiteX25" fmla="*/ 794693 w 794693"/>
                <a:gd name="connsiteY25" fmla="*/ 276337 h 723964"/>
                <a:gd name="connsiteX26" fmla="*/ 724831 w 794693"/>
                <a:gd name="connsiteY26" fmla="*/ 346198 h 723964"/>
                <a:gd name="connsiteX27" fmla="*/ 654971 w 794693"/>
                <a:gd name="connsiteY27" fmla="*/ 276337 h 723964"/>
                <a:gd name="connsiteX28" fmla="*/ 724832 w 794693"/>
                <a:gd name="connsiteY28" fmla="*/ 206476 h 723964"/>
                <a:gd name="connsiteX29" fmla="*/ 752025 w 794693"/>
                <a:gd name="connsiteY29" fmla="*/ 211966 h 723964"/>
                <a:gd name="connsiteX30" fmla="*/ 502808 w 794693"/>
                <a:gd name="connsiteY30" fmla="*/ 108735 h 723964"/>
                <a:gd name="connsiteX31" fmla="*/ 545476 w 794693"/>
                <a:gd name="connsiteY31" fmla="*/ 173106 h 723964"/>
                <a:gd name="connsiteX32" fmla="*/ 475615 w 794693"/>
                <a:gd name="connsiteY32" fmla="*/ 242967 h 723964"/>
                <a:gd name="connsiteX33" fmla="*/ 405754 w 794693"/>
                <a:gd name="connsiteY33" fmla="*/ 173106 h 723964"/>
                <a:gd name="connsiteX34" fmla="*/ 475615 w 794693"/>
                <a:gd name="connsiteY34" fmla="*/ 103245 h 723964"/>
                <a:gd name="connsiteX35" fmla="*/ 502808 w 794693"/>
                <a:gd name="connsiteY35" fmla="*/ 108735 h 7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4693" h="723964">
                  <a:moveTo>
                    <a:pt x="595556" y="589732"/>
                  </a:moveTo>
                  <a:cubicBezTo>
                    <a:pt x="620631" y="600338"/>
                    <a:pt x="638223" y="625165"/>
                    <a:pt x="638224" y="654103"/>
                  </a:cubicBezTo>
                  <a:cubicBezTo>
                    <a:pt x="638224" y="692687"/>
                    <a:pt x="606946" y="723964"/>
                    <a:pt x="568363" y="723964"/>
                  </a:cubicBezTo>
                  <a:cubicBezTo>
                    <a:pt x="529781" y="723964"/>
                    <a:pt x="498503" y="692687"/>
                    <a:pt x="498502" y="654103"/>
                  </a:cubicBezTo>
                  <a:cubicBezTo>
                    <a:pt x="498503" y="615520"/>
                    <a:pt x="529780" y="584242"/>
                    <a:pt x="568363" y="584242"/>
                  </a:cubicBezTo>
                  <a:cubicBezTo>
                    <a:pt x="578009" y="584242"/>
                    <a:pt x="587198" y="586197"/>
                    <a:pt x="595556" y="589732"/>
                  </a:cubicBezTo>
                  <a:close/>
                  <a:moveTo>
                    <a:pt x="97053" y="383241"/>
                  </a:moveTo>
                  <a:cubicBezTo>
                    <a:pt x="122127" y="393846"/>
                    <a:pt x="139721" y="418674"/>
                    <a:pt x="139721" y="447612"/>
                  </a:cubicBezTo>
                  <a:cubicBezTo>
                    <a:pt x="139720" y="486195"/>
                    <a:pt x="108443" y="517473"/>
                    <a:pt x="69860" y="517473"/>
                  </a:cubicBezTo>
                  <a:cubicBezTo>
                    <a:pt x="31277" y="517473"/>
                    <a:pt x="-1" y="486195"/>
                    <a:pt x="0" y="447612"/>
                  </a:cubicBezTo>
                  <a:cubicBezTo>
                    <a:pt x="-1" y="409028"/>
                    <a:pt x="31277" y="377751"/>
                    <a:pt x="69860" y="377751"/>
                  </a:cubicBezTo>
                  <a:cubicBezTo>
                    <a:pt x="79506" y="377751"/>
                    <a:pt x="88695" y="379706"/>
                    <a:pt x="97053" y="383241"/>
                  </a:cubicBezTo>
                  <a:close/>
                  <a:moveTo>
                    <a:pt x="346342" y="486487"/>
                  </a:moveTo>
                  <a:cubicBezTo>
                    <a:pt x="371416" y="497092"/>
                    <a:pt x="389010" y="521920"/>
                    <a:pt x="389010" y="550858"/>
                  </a:cubicBezTo>
                  <a:cubicBezTo>
                    <a:pt x="389010" y="589441"/>
                    <a:pt x="357732" y="620719"/>
                    <a:pt x="319149" y="620719"/>
                  </a:cubicBezTo>
                  <a:cubicBezTo>
                    <a:pt x="280566" y="620719"/>
                    <a:pt x="249289" y="589442"/>
                    <a:pt x="249288" y="550858"/>
                  </a:cubicBezTo>
                  <a:cubicBezTo>
                    <a:pt x="249289" y="512275"/>
                    <a:pt x="280566" y="480997"/>
                    <a:pt x="319149" y="480997"/>
                  </a:cubicBezTo>
                  <a:cubicBezTo>
                    <a:pt x="328795" y="480997"/>
                    <a:pt x="337984" y="482952"/>
                    <a:pt x="346342" y="486487"/>
                  </a:cubicBezTo>
                  <a:close/>
                  <a:moveTo>
                    <a:pt x="253518" y="5490"/>
                  </a:moveTo>
                  <a:cubicBezTo>
                    <a:pt x="278592" y="16095"/>
                    <a:pt x="296186" y="40923"/>
                    <a:pt x="296186" y="69861"/>
                  </a:cubicBezTo>
                  <a:cubicBezTo>
                    <a:pt x="296186" y="108444"/>
                    <a:pt x="264908" y="139722"/>
                    <a:pt x="226325" y="139722"/>
                  </a:cubicBezTo>
                  <a:cubicBezTo>
                    <a:pt x="187743" y="139722"/>
                    <a:pt x="156465" y="108444"/>
                    <a:pt x="156465" y="69861"/>
                  </a:cubicBezTo>
                  <a:cubicBezTo>
                    <a:pt x="156465" y="31277"/>
                    <a:pt x="187742" y="0"/>
                    <a:pt x="226325" y="0"/>
                  </a:cubicBezTo>
                  <a:cubicBezTo>
                    <a:pt x="235971" y="0"/>
                    <a:pt x="245160" y="1955"/>
                    <a:pt x="253518" y="5490"/>
                  </a:cubicBezTo>
                  <a:close/>
                  <a:moveTo>
                    <a:pt x="752025" y="211966"/>
                  </a:moveTo>
                  <a:cubicBezTo>
                    <a:pt x="777099" y="222572"/>
                    <a:pt x="794692" y="247399"/>
                    <a:pt x="794693" y="276337"/>
                  </a:cubicBezTo>
                  <a:cubicBezTo>
                    <a:pt x="794692" y="314921"/>
                    <a:pt x="763414" y="346198"/>
                    <a:pt x="724831" y="346198"/>
                  </a:cubicBezTo>
                  <a:cubicBezTo>
                    <a:pt x="686249" y="346199"/>
                    <a:pt x="654971" y="314921"/>
                    <a:pt x="654971" y="276337"/>
                  </a:cubicBezTo>
                  <a:cubicBezTo>
                    <a:pt x="654971" y="237754"/>
                    <a:pt x="686249" y="206476"/>
                    <a:pt x="724832" y="206476"/>
                  </a:cubicBezTo>
                  <a:cubicBezTo>
                    <a:pt x="734478" y="206477"/>
                    <a:pt x="743666" y="208431"/>
                    <a:pt x="752025" y="211966"/>
                  </a:cubicBezTo>
                  <a:close/>
                  <a:moveTo>
                    <a:pt x="502808" y="108735"/>
                  </a:moveTo>
                  <a:cubicBezTo>
                    <a:pt x="527882" y="119341"/>
                    <a:pt x="545476" y="144169"/>
                    <a:pt x="545476" y="173106"/>
                  </a:cubicBezTo>
                  <a:cubicBezTo>
                    <a:pt x="545475" y="211690"/>
                    <a:pt x="514198" y="242967"/>
                    <a:pt x="475615" y="242967"/>
                  </a:cubicBezTo>
                  <a:cubicBezTo>
                    <a:pt x="437032" y="242967"/>
                    <a:pt x="405754" y="211690"/>
                    <a:pt x="405754" y="173106"/>
                  </a:cubicBezTo>
                  <a:cubicBezTo>
                    <a:pt x="405754" y="134523"/>
                    <a:pt x="437032" y="103245"/>
                    <a:pt x="475615" y="103245"/>
                  </a:cubicBezTo>
                  <a:cubicBezTo>
                    <a:pt x="485260" y="103245"/>
                    <a:pt x="494450" y="105200"/>
                    <a:pt x="502808" y="10873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F5CEA622-1804-4A1F-A628-48A477EA6930}"/>
                </a:ext>
              </a:extLst>
            </p:cNvPr>
            <p:cNvSpPr/>
            <p:nvPr/>
          </p:nvSpPr>
          <p:spPr>
            <a:xfrm>
              <a:off x="6707726" y="3491474"/>
              <a:ext cx="3754216" cy="567002"/>
            </a:xfrm>
            <a:custGeom>
              <a:avLst/>
              <a:gdLst>
                <a:gd name="connsiteX0" fmla="*/ 3722828 w 3754216"/>
                <a:gd name="connsiteY0" fmla="*/ 83355 h 567002"/>
                <a:gd name="connsiteX1" fmla="*/ 3754216 w 3754216"/>
                <a:gd name="connsiteY1" fmla="*/ 84101 h 567002"/>
                <a:gd name="connsiteX2" fmla="*/ 3754216 w 3754216"/>
                <a:gd name="connsiteY2" fmla="*/ 482903 h 567002"/>
                <a:gd name="connsiteX3" fmla="*/ 3722828 w 3754216"/>
                <a:gd name="connsiteY3" fmla="*/ 483574 h 567002"/>
                <a:gd name="connsiteX4" fmla="*/ 3350568 w 3754216"/>
                <a:gd name="connsiteY4" fmla="*/ 75079 h 567002"/>
                <a:gd name="connsiteX5" fmla="*/ 3381956 w 3754216"/>
                <a:gd name="connsiteY5" fmla="*/ 75750 h 567002"/>
                <a:gd name="connsiteX6" fmla="*/ 3381956 w 3754216"/>
                <a:gd name="connsiteY6" fmla="*/ 491253 h 567002"/>
                <a:gd name="connsiteX7" fmla="*/ 3350568 w 3754216"/>
                <a:gd name="connsiteY7" fmla="*/ 491925 h 567002"/>
                <a:gd name="connsiteX8" fmla="*/ 2978232 w 3754216"/>
                <a:gd name="connsiteY8" fmla="*/ 66728 h 567002"/>
                <a:gd name="connsiteX9" fmla="*/ 3009620 w 3754216"/>
                <a:gd name="connsiteY9" fmla="*/ 67399 h 567002"/>
                <a:gd name="connsiteX10" fmla="*/ 3009620 w 3754216"/>
                <a:gd name="connsiteY10" fmla="*/ 499603 h 567002"/>
                <a:gd name="connsiteX11" fmla="*/ 2978232 w 3754216"/>
                <a:gd name="connsiteY11" fmla="*/ 500274 h 567002"/>
                <a:gd name="connsiteX12" fmla="*/ 2605972 w 3754216"/>
                <a:gd name="connsiteY12" fmla="*/ 58378 h 567002"/>
                <a:gd name="connsiteX13" fmla="*/ 2637360 w 3754216"/>
                <a:gd name="connsiteY13" fmla="*/ 59049 h 567002"/>
                <a:gd name="connsiteX14" fmla="*/ 2637360 w 3754216"/>
                <a:gd name="connsiteY14" fmla="*/ 507879 h 567002"/>
                <a:gd name="connsiteX15" fmla="*/ 2605972 w 3754216"/>
                <a:gd name="connsiteY15" fmla="*/ 508625 h 567002"/>
                <a:gd name="connsiteX16" fmla="*/ 2233712 w 3754216"/>
                <a:gd name="connsiteY16" fmla="*/ 50028 h 567002"/>
                <a:gd name="connsiteX17" fmla="*/ 2265100 w 3754216"/>
                <a:gd name="connsiteY17" fmla="*/ 50699 h 567002"/>
                <a:gd name="connsiteX18" fmla="*/ 2265100 w 3754216"/>
                <a:gd name="connsiteY18" fmla="*/ 516230 h 567002"/>
                <a:gd name="connsiteX19" fmla="*/ 2233712 w 3754216"/>
                <a:gd name="connsiteY19" fmla="*/ 516976 h 567002"/>
                <a:gd name="connsiteX20" fmla="*/ 1861376 w 3754216"/>
                <a:gd name="connsiteY20" fmla="*/ 41677 h 567002"/>
                <a:gd name="connsiteX21" fmla="*/ 1892764 w 3754216"/>
                <a:gd name="connsiteY21" fmla="*/ 42423 h 567002"/>
                <a:gd name="connsiteX22" fmla="*/ 1892764 w 3754216"/>
                <a:gd name="connsiteY22" fmla="*/ 524579 h 567002"/>
                <a:gd name="connsiteX23" fmla="*/ 1861376 w 3754216"/>
                <a:gd name="connsiteY23" fmla="*/ 525251 h 567002"/>
                <a:gd name="connsiteX24" fmla="*/ 1489116 w 3754216"/>
                <a:gd name="connsiteY24" fmla="*/ 33327 h 567002"/>
                <a:gd name="connsiteX25" fmla="*/ 1520504 w 3754216"/>
                <a:gd name="connsiteY25" fmla="*/ 34073 h 567002"/>
                <a:gd name="connsiteX26" fmla="*/ 1520504 w 3754216"/>
                <a:gd name="connsiteY26" fmla="*/ 532930 h 567002"/>
                <a:gd name="connsiteX27" fmla="*/ 1489116 w 3754216"/>
                <a:gd name="connsiteY27" fmla="*/ 533602 h 567002"/>
                <a:gd name="connsiteX28" fmla="*/ 1116855 w 3754216"/>
                <a:gd name="connsiteY28" fmla="*/ 25051 h 567002"/>
                <a:gd name="connsiteX29" fmla="*/ 1148243 w 3754216"/>
                <a:gd name="connsiteY29" fmla="*/ 25722 h 567002"/>
                <a:gd name="connsiteX30" fmla="*/ 1148243 w 3754216"/>
                <a:gd name="connsiteY30" fmla="*/ 541280 h 567002"/>
                <a:gd name="connsiteX31" fmla="*/ 1116855 w 3754216"/>
                <a:gd name="connsiteY31" fmla="*/ 541951 h 567002"/>
                <a:gd name="connsiteX32" fmla="*/ 744521 w 3754216"/>
                <a:gd name="connsiteY32" fmla="*/ 16701 h 567002"/>
                <a:gd name="connsiteX33" fmla="*/ 775909 w 3754216"/>
                <a:gd name="connsiteY33" fmla="*/ 17372 h 567002"/>
                <a:gd name="connsiteX34" fmla="*/ 775909 w 3754216"/>
                <a:gd name="connsiteY34" fmla="*/ 549557 h 567002"/>
                <a:gd name="connsiteX35" fmla="*/ 744521 w 3754216"/>
                <a:gd name="connsiteY35" fmla="*/ 550302 h 567002"/>
                <a:gd name="connsiteX36" fmla="*/ 372260 w 3754216"/>
                <a:gd name="connsiteY36" fmla="*/ 8350 h 567002"/>
                <a:gd name="connsiteX37" fmla="*/ 403648 w 3754216"/>
                <a:gd name="connsiteY37" fmla="*/ 9021 h 567002"/>
                <a:gd name="connsiteX38" fmla="*/ 403648 w 3754216"/>
                <a:gd name="connsiteY38" fmla="*/ 557906 h 567002"/>
                <a:gd name="connsiteX39" fmla="*/ 372260 w 3754216"/>
                <a:gd name="connsiteY39" fmla="*/ 558651 h 567002"/>
                <a:gd name="connsiteX40" fmla="*/ 0 w 3754216"/>
                <a:gd name="connsiteY40" fmla="*/ 0 h 567002"/>
                <a:gd name="connsiteX41" fmla="*/ 31388 w 3754216"/>
                <a:gd name="connsiteY41" fmla="*/ 746 h 567002"/>
                <a:gd name="connsiteX42" fmla="*/ 31388 w 3754216"/>
                <a:gd name="connsiteY42" fmla="*/ 566257 h 567002"/>
                <a:gd name="connsiteX43" fmla="*/ 0 w 3754216"/>
                <a:gd name="connsiteY43" fmla="*/ 567002 h 56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54216" h="567002">
                  <a:moveTo>
                    <a:pt x="3722828" y="83355"/>
                  </a:moveTo>
                  <a:lnTo>
                    <a:pt x="3754216" y="84101"/>
                  </a:lnTo>
                  <a:lnTo>
                    <a:pt x="3754216" y="482903"/>
                  </a:lnTo>
                  <a:lnTo>
                    <a:pt x="3722828" y="483574"/>
                  </a:lnTo>
                  <a:close/>
                  <a:moveTo>
                    <a:pt x="3350568" y="75079"/>
                  </a:moveTo>
                  <a:lnTo>
                    <a:pt x="3381956" y="75750"/>
                  </a:lnTo>
                  <a:lnTo>
                    <a:pt x="3381956" y="491253"/>
                  </a:lnTo>
                  <a:lnTo>
                    <a:pt x="3350568" y="491925"/>
                  </a:lnTo>
                  <a:close/>
                  <a:moveTo>
                    <a:pt x="2978232" y="66728"/>
                  </a:moveTo>
                  <a:lnTo>
                    <a:pt x="3009620" y="67399"/>
                  </a:lnTo>
                  <a:lnTo>
                    <a:pt x="3009620" y="499603"/>
                  </a:lnTo>
                  <a:lnTo>
                    <a:pt x="2978232" y="500274"/>
                  </a:lnTo>
                  <a:close/>
                  <a:moveTo>
                    <a:pt x="2605972" y="58378"/>
                  </a:moveTo>
                  <a:lnTo>
                    <a:pt x="2637360" y="59049"/>
                  </a:lnTo>
                  <a:lnTo>
                    <a:pt x="2637360" y="507879"/>
                  </a:lnTo>
                  <a:lnTo>
                    <a:pt x="2605972" y="508625"/>
                  </a:lnTo>
                  <a:close/>
                  <a:moveTo>
                    <a:pt x="2233712" y="50028"/>
                  </a:moveTo>
                  <a:lnTo>
                    <a:pt x="2265100" y="50699"/>
                  </a:lnTo>
                  <a:lnTo>
                    <a:pt x="2265100" y="516230"/>
                  </a:lnTo>
                  <a:lnTo>
                    <a:pt x="2233712" y="516976"/>
                  </a:lnTo>
                  <a:close/>
                  <a:moveTo>
                    <a:pt x="1861376" y="41677"/>
                  </a:moveTo>
                  <a:lnTo>
                    <a:pt x="1892764" y="42423"/>
                  </a:lnTo>
                  <a:lnTo>
                    <a:pt x="1892764" y="524579"/>
                  </a:lnTo>
                  <a:lnTo>
                    <a:pt x="1861376" y="525251"/>
                  </a:lnTo>
                  <a:close/>
                  <a:moveTo>
                    <a:pt x="1489116" y="33327"/>
                  </a:moveTo>
                  <a:lnTo>
                    <a:pt x="1520504" y="34073"/>
                  </a:lnTo>
                  <a:lnTo>
                    <a:pt x="1520504" y="532930"/>
                  </a:lnTo>
                  <a:lnTo>
                    <a:pt x="1489116" y="533602"/>
                  </a:lnTo>
                  <a:close/>
                  <a:moveTo>
                    <a:pt x="1116855" y="25051"/>
                  </a:moveTo>
                  <a:lnTo>
                    <a:pt x="1148243" y="25722"/>
                  </a:lnTo>
                  <a:lnTo>
                    <a:pt x="1148243" y="541280"/>
                  </a:lnTo>
                  <a:lnTo>
                    <a:pt x="1116855" y="541951"/>
                  </a:lnTo>
                  <a:close/>
                  <a:moveTo>
                    <a:pt x="744521" y="16701"/>
                  </a:moveTo>
                  <a:lnTo>
                    <a:pt x="775909" y="17372"/>
                  </a:lnTo>
                  <a:lnTo>
                    <a:pt x="775909" y="549557"/>
                  </a:lnTo>
                  <a:lnTo>
                    <a:pt x="744521" y="550302"/>
                  </a:lnTo>
                  <a:close/>
                  <a:moveTo>
                    <a:pt x="372260" y="8350"/>
                  </a:moveTo>
                  <a:lnTo>
                    <a:pt x="403648" y="9021"/>
                  </a:lnTo>
                  <a:lnTo>
                    <a:pt x="403648" y="557906"/>
                  </a:lnTo>
                  <a:lnTo>
                    <a:pt x="372260" y="558651"/>
                  </a:lnTo>
                  <a:close/>
                  <a:moveTo>
                    <a:pt x="0" y="0"/>
                  </a:moveTo>
                  <a:lnTo>
                    <a:pt x="31388" y="746"/>
                  </a:lnTo>
                  <a:lnTo>
                    <a:pt x="31388" y="566257"/>
                  </a:lnTo>
                  <a:lnTo>
                    <a:pt x="0" y="5670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7C7E03FC-BDED-4AC8-8CB3-5513314934E1}"/>
              </a:ext>
            </a:extLst>
          </p:cNvPr>
          <p:cNvGrpSpPr/>
          <p:nvPr/>
        </p:nvGrpSpPr>
        <p:grpSpPr>
          <a:xfrm rot="20983948">
            <a:off x="8891427" y="3038366"/>
            <a:ext cx="1771456" cy="1260214"/>
            <a:chOff x="1276544" y="-21"/>
            <a:chExt cx="9638369" cy="685673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2405676B-7376-446A-8719-6D65FEC5B5DD}"/>
                </a:ext>
              </a:extLst>
            </p:cNvPr>
            <p:cNvSpPr/>
            <p:nvPr/>
          </p:nvSpPr>
          <p:spPr>
            <a:xfrm>
              <a:off x="4855605" y="-21"/>
              <a:ext cx="6059308" cy="3993185"/>
            </a:xfrm>
            <a:custGeom>
              <a:avLst/>
              <a:gdLst>
                <a:gd name="connsiteX0" fmla="*/ 269798 w 6059308"/>
                <a:gd name="connsiteY0" fmla="*/ 3232098 h 3993185"/>
                <a:gd name="connsiteX1" fmla="*/ 623551 w 6059308"/>
                <a:gd name="connsiteY1" fmla="*/ 3828895 h 3993185"/>
                <a:gd name="connsiteX2" fmla="*/ 357294 w 6059308"/>
                <a:gd name="connsiteY2" fmla="*/ 3993185 h 3993185"/>
                <a:gd name="connsiteX3" fmla="*/ 380355 w 6059308"/>
                <a:gd name="connsiteY3" fmla="*/ 3849996 h 3993185"/>
                <a:gd name="connsiteX4" fmla="*/ 0 w 6059308"/>
                <a:gd name="connsiteY4" fmla="*/ 3385989 h 3993185"/>
                <a:gd name="connsiteX5" fmla="*/ 497167 w 6059308"/>
                <a:gd name="connsiteY5" fmla="*/ 3102474 h 3993185"/>
                <a:gd name="connsiteX6" fmla="*/ 846172 w 6059308"/>
                <a:gd name="connsiteY6" fmla="*/ 3691584 h 3993185"/>
                <a:gd name="connsiteX7" fmla="*/ 692206 w 6059308"/>
                <a:gd name="connsiteY7" fmla="*/ 3786541 h 3993185"/>
                <a:gd name="connsiteX8" fmla="*/ 339961 w 6059308"/>
                <a:gd name="connsiteY8" fmla="*/ 3192080 h 3993185"/>
                <a:gd name="connsiteX9" fmla="*/ 755963 w 6059308"/>
                <a:gd name="connsiteY9" fmla="*/ 2954839 h 3993185"/>
                <a:gd name="connsiteX10" fmla="*/ 1099390 w 6059308"/>
                <a:gd name="connsiteY10" fmla="*/ 3534604 h 3993185"/>
                <a:gd name="connsiteX11" fmla="*/ 1125466 w 6059308"/>
                <a:gd name="connsiteY11" fmla="*/ 3519230 h 3993185"/>
                <a:gd name="connsiteX12" fmla="*/ 914903 w 6059308"/>
                <a:gd name="connsiteY12" fmla="*/ 3649155 h 3993185"/>
                <a:gd name="connsiteX13" fmla="*/ 567255 w 6059308"/>
                <a:gd name="connsiteY13" fmla="*/ 3062457 h 3993185"/>
                <a:gd name="connsiteX14" fmla="*/ 1368359 w 6059308"/>
                <a:gd name="connsiteY14" fmla="*/ 2605834 h 3993185"/>
                <a:gd name="connsiteX15" fmla="*/ 1699503 w 6059308"/>
                <a:gd name="connsiteY15" fmla="*/ 3165100 h 3993185"/>
                <a:gd name="connsiteX16" fmla="*/ 1168272 w 6059308"/>
                <a:gd name="connsiteY16" fmla="*/ 3492852 h 3993185"/>
                <a:gd name="connsiteX17" fmla="*/ 826276 w 6059308"/>
                <a:gd name="connsiteY17" fmla="*/ 2914821 h 3993185"/>
                <a:gd name="connsiteX18" fmla="*/ 1067964 w 6059308"/>
                <a:gd name="connsiteY18" fmla="*/ 2776983 h 3993185"/>
                <a:gd name="connsiteX19" fmla="*/ 1049123 w 6059308"/>
                <a:gd name="connsiteY19" fmla="*/ 2788212 h 3993185"/>
                <a:gd name="connsiteX20" fmla="*/ 1386597 w 6059308"/>
                <a:gd name="connsiteY20" fmla="*/ 3358104 h 3993185"/>
                <a:gd name="connsiteX21" fmla="*/ 1455328 w 6059308"/>
                <a:gd name="connsiteY21" fmla="*/ 3315147 h 3993185"/>
                <a:gd name="connsiteX22" fmla="*/ 1119211 w 6059308"/>
                <a:gd name="connsiteY22" fmla="*/ 2747742 h 3993185"/>
                <a:gd name="connsiteX23" fmla="*/ 1346203 w 6059308"/>
                <a:gd name="connsiteY23" fmla="*/ 2618269 h 3993185"/>
                <a:gd name="connsiteX24" fmla="*/ 1368359 w 6059308"/>
                <a:gd name="connsiteY24" fmla="*/ 2605834 h 3993185"/>
                <a:gd name="connsiteX25" fmla="*/ 1739144 w 6059308"/>
                <a:gd name="connsiteY25" fmla="*/ 2395271 h 3993185"/>
                <a:gd name="connsiteX26" fmla="*/ 2062601 w 6059308"/>
                <a:gd name="connsiteY26" fmla="*/ 2941273 h 3993185"/>
                <a:gd name="connsiteX27" fmla="*/ 1768611 w 6059308"/>
                <a:gd name="connsiteY27" fmla="*/ 3122897 h 3993185"/>
                <a:gd name="connsiteX28" fmla="*/ 1438749 w 6059308"/>
                <a:gd name="connsiteY28" fmla="*/ 2565968 h 3993185"/>
                <a:gd name="connsiteX29" fmla="*/ 1739144 w 6059308"/>
                <a:gd name="connsiteY29" fmla="*/ 2395271 h 3993185"/>
                <a:gd name="connsiteX30" fmla="*/ 2151151 w 6059308"/>
                <a:gd name="connsiteY30" fmla="*/ 2161572 h 3993185"/>
                <a:gd name="connsiteX31" fmla="*/ 2465790 w 6059308"/>
                <a:gd name="connsiteY31" fmla="*/ 2692351 h 3993185"/>
                <a:gd name="connsiteX32" fmla="*/ 2131482 w 6059308"/>
                <a:gd name="connsiteY32" fmla="*/ 2898995 h 3993185"/>
                <a:gd name="connsiteX33" fmla="*/ 1809683 w 6059308"/>
                <a:gd name="connsiteY33" fmla="*/ 2355631 h 3993185"/>
                <a:gd name="connsiteX34" fmla="*/ 2151151 w 6059308"/>
                <a:gd name="connsiteY34" fmla="*/ 2161572 h 3993185"/>
                <a:gd name="connsiteX35" fmla="*/ 2590893 w 6059308"/>
                <a:gd name="connsiteY35" fmla="*/ 1912197 h 3993185"/>
                <a:gd name="connsiteX36" fmla="*/ 2895810 w 6059308"/>
                <a:gd name="connsiteY36" fmla="*/ 2427150 h 3993185"/>
                <a:gd name="connsiteX37" fmla="*/ 2534748 w 6059308"/>
                <a:gd name="connsiteY37" fmla="*/ 2649997 h 3993185"/>
                <a:gd name="connsiteX38" fmla="*/ 2222068 w 6059308"/>
                <a:gd name="connsiteY38" fmla="*/ 2121781 h 3993185"/>
                <a:gd name="connsiteX39" fmla="*/ 2590893 w 6059308"/>
                <a:gd name="connsiteY39" fmla="*/ 1912197 h 3993185"/>
                <a:gd name="connsiteX40" fmla="*/ 3103283 w 6059308"/>
                <a:gd name="connsiteY40" fmla="*/ 1621674 h 3993185"/>
                <a:gd name="connsiteX41" fmla="*/ 3397273 w 6059308"/>
                <a:gd name="connsiteY41" fmla="*/ 2117786 h 3993185"/>
                <a:gd name="connsiteX42" fmla="*/ 2964993 w 6059308"/>
                <a:gd name="connsiteY42" fmla="*/ 2384570 h 3993185"/>
                <a:gd name="connsiteX43" fmla="*/ 2661583 w 6059308"/>
                <a:gd name="connsiteY43" fmla="*/ 1872556 h 3993185"/>
                <a:gd name="connsiteX44" fmla="*/ 3103283 w 6059308"/>
                <a:gd name="connsiteY44" fmla="*/ 1621674 h 3993185"/>
                <a:gd name="connsiteX45" fmla="*/ 3661570 w 6059308"/>
                <a:gd name="connsiteY45" fmla="*/ 1305226 h 3993185"/>
                <a:gd name="connsiteX46" fmla="*/ 3943577 w 6059308"/>
                <a:gd name="connsiteY46" fmla="*/ 1780614 h 3993185"/>
                <a:gd name="connsiteX47" fmla="*/ 3466230 w 6059308"/>
                <a:gd name="connsiteY47" fmla="*/ 2075131 h 3993185"/>
                <a:gd name="connsiteX48" fmla="*/ 3173898 w 6059308"/>
                <a:gd name="connsiteY48" fmla="*/ 1581807 h 3993185"/>
                <a:gd name="connsiteX49" fmla="*/ 3661570 w 6059308"/>
                <a:gd name="connsiteY49" fmla="*/ 1305226 h 3993185"/>
                <a:gd name="connsiteX50" fmla="*/ 4850264 w 6059308"/>
                <a:gd name="connsiteY50" fmla="*/ 1080269 h 3993185"/>
                <a:gd name="connsiteX51" fmla="*/ 4782287 w 6059308"/>
                <a:gd name="connsiteY51" fmla="*/ 1152693 h 3993185"/>
                <a:gd name="connsiteX52" fmla="*/ 4811302 w 6059308"/>
                <a:gd name="connsiteY52" fmla="*/ 1211626 h 3993185"/>
                <a:gd name="connsiteX53" fmla="*/ 4916131 w 6059308"/>
                <a:gd name="connsiteY53" fmla="*/ 1191203 h 3993185"/>
                <a:gd name="connsiteX54" fmla="*/ 4850264 w 6059308"/>
                <a:gd name="connsiteY54" fmla="*/ 1080269 h 3993185"/>
                <a:gd name="connsiteX55" fmla="*/ 4197925 w 6059308"/>
                <a:gd name="connsiteY55" fmla="*/ 1001062 h 3993185"/>
                <a:gd name="connsiteX56" fmla="*/ 4467874 w 6059308"/>
                <a:gd name="connsiteY56" fmla="*/ 1456931 h 3993185"/>
                <a:gd name="connsiteX57" fmla="*/ 4012307 w 6059308"/>
                <a:gd name="connsiteY57" fmla="*/ 1738259 h 3993185"/>
                <a:gd name="connsiteX58" fmla="*/ 3732184 w 6059308"/>
                <a:gd name="connsiteY58" fmla="*/ 1265283 h 3993185"/>
                <a:gd name="connsiteX59" fmla="*/ 4197925 w 6059308"/>
                <a:gd name="connsiteY59" fmla="*/ 1001062 h 3993185"/>
                <a:gd name="connsiteX60" fmla="*/ 5132573 w 6059308"/>
                <a:gd name="connsiteY60" fmla="*/ 931503 h 3993185"/>
                <a:gd name="connsiteX61" fmla="*/ 4922914 w 6059308"/>
                <a:gd name="connsiteY61" fmla="*/ 1041005 h 3993185"/>
                <a:gd name="connsiteX62" fmla="*/ 4990212 w 6059308"/>
                <a:gd name="connsiteY62" fmla="*/ 1153446 h 3993185"/>
                <a:gd name="connsiteX63" fmla="*/ 5198214 w 6059308"/>
                <a:gd name="connsiteY63" fmla="*/ 1042211 h 3993185"/>
                <a:gd name="connsiteX64" fmla="*/ 5132573 w 6059308"/>
                <a:gd name="connsiteY64" fmla="*/ 931503 h 3993185"/>
                <a:gd name="connsiteX65" fmla="*/ 5430030 w 6059308"/>
                <a:gd name="connsiteY65" fmla="*/ 776934 h 3993185"/>
                <a:gd name="connsiteX66" fmla="*/ 5205826 w 6059308"/>
                <a:gd name="connsiteY66" fmla="*/ 893973 h 3993185"/>
                <a:gd name="connsiteX67" fmla="*/ 5271617 w 6059308"/>
                <a:gd name="connsiteY67" fmla="*/ 1003399 h 3993185"/>
                <a:gd name="connsiteX68" fmla="*/ 5494012 w 6059308"/>
                <a:gd name="connsiteY68" fmla="*/ 883949 h 3993185"/>
                <a:gd name="connsiteX69" fmla="*/ 5430030 w 6059308"/>
                <a:gd name="connsiteY69" fmla="*/ 776934 h 3993185"/>
                <a:gd name="connsiteX70" fmla="*/ 4646107 w 6059308"/>
                <a:gd name="connsiteY70" fmla="*/ 734882 h 3993185"/>
                <a:gd name="connsiteX71" fmla="*/ 4577904 w 6059308"/>
                <a:gd name="connsiteY71" fmla="*/ 818761 h 3993185"/>
                <a:gd name="connsiteX72" fmla="*/ 4616791 w 6059308"/>
                <a:gd name="connsiteY72" fmla="*/ 871515 h 3993185"/>
                <a:gd name="connsiteX73" fmla="*/ 4712577 w 6059308"/>
                <a:gd name="connsiteY73" fmla="*/ 847851 h 3993185"/>
                <a:gd name="connsiteX74" fmla="*/ 4646107 w 6059308"/>
                <a:gd name="connsiteY74" fmla="*/ 734882 h 3993185"/>
                <a:gd name="connsiteX75" fmla="*/ 5620659 w 6059308"/>
                <a:gd name="connsiteY75" fmla="*/ 683442 h 3993185"/>
                <a:gd name="connsiteX76" fmla="*/ 5595148 w 6059308"/>
                <a:gd name="connsiteY76" fmla="*/ 691624 h 3993185"/>
                <a:gd name="connsiteX77" fmla="*/ 5503357 w 6059308"/>
                <a:gd name="connsiteY77" fmla="*/ 738726 h 3993185"/>
                <a:gd name="connsiteX78" fmla="*/ 5567114 w 6059308"/>
                <a:gd name="connsiteY78" fmla="*/ 845439 h 3993185"/>
                <a:gd name="connsiteX79" fmla="*/ 5654007 w 6059308"/>
                <a:gd name="connsiteY79" fmla="*/ 797358 h 3993185"/>
                <a:gd name="connsiteX80" fmla="*/ 5675938 w 6059308"/>
                <a:gd name="connsiteY80" fmla="*/ 711972 h 3993185"/>
                <a:gd name="connsiteX81" fmla="*/ 5620659 w 6059308"/>
                <a:gd name="connsiteY81" fmla="*/ 683442 h 3993185"/>
                <a:gd name="connsiteX82" fmla="*/ 4912966 w 6059308"/>
                <a:gd name="connsiteY82" fmla="*/ 560418 h 3993185"/>
                <a:gd name="connsiteX83" fmla="*/ 4715214 w 6059308"/>
                <a:gd name="connsiteY83" fmla="*/ 689514 h 3993185"/>
                <a:gd name="connsiteX84" fmla="*/ 4781985 w 6059308"/>
                <a:gd name="connsiteY84" fmla="*/ 802407 h 3993185"/>
                <a:gd name="connsiteX85" fmla="*/ 4978456 w 6059308"/>
                <a:gd name="connsiteY85" fmla="*/ 671276 h 3993185"/>
                <a:gd name="connsiteX86" fmla="*/ 4912966 w 6059308"/>
                <a:gd name="connsiteY86" fmla="*/ 560418 h 3993185"/>
                <a:gd name="connsiteX87" fmla="*/ 5193692 w 6059308"/>
                <a:gd name="connsiteY87" fmla="*/ 377437 h 3993185"/>
                <a:gd name="connsiteX88" fmla="*/ 4981847 w 6059308"/>
                <a:gd name="connsiteY88" fmla="*/ 515426 h 3993185"/>
                <a:gd name="connsiteX89" fmla="*/ 5047564 w 6059308"/>
                <a:gd name="connsiteY89" fmla="*/ 625380 h 3993185"/>
                <a:gd name="connsiteX90" fmla="*/ 5257524 w 6059308"/>
                <a:gd name="connsiteY90" fmla="*/ 484678 h 3993185"/>
                <a:gd name="connsiteX91" fmla="*/ 5193692 w 6059308"/>
                <a:gd name="connsiteY91" fmla="*/ 377437 h 3993185"/>
                <a:gd name="connsiteX92" fmla="*/ 5379026 w 6059308"/>
                <a:gd name="connsiteY92" fmla="*/ 270157 h 3993185"/>
                <a:gd name="connsiteX93" fmla="*/ 5358284 w 6059308"/>
                <a:gd name="connsiteY93" fmla="*/ 274793 h 3993185"/>
                <a:gd name="connsiteX94" fmla="*/ 5262649 w 6059308"/>
                <a:gd name="connsiteY94" fmla="*/ 332069 h 3993185"/>
                <a:gd name="connsiteX95" fmla="*/ 5326406 w 6059308"/>
                <a:gd name="connsiteY95" fmla="*/ 439159 h 3993185"/>
                <a:gd name="connsiteX96" fmla="*/ 5420081 w 6059308"/>
                <a:gd name="connsiteY96" fmla="*/ 375026 h 3993185"/>
                <a:gd name="connsiteX97" fmla="*/ 5434400 w 6059308"/>
                <a:gd name="connsiteY97" fmla="*/ 305014 h 3993185"/>
                <a:gd name="connsiteX98" fmla="*/ 5379026 w 6059308"/>
                <a:gd name="connsiteY98" fmla="*/ 270157 h 3993185"/>
                <a:gd name="connsiteX99" fmla="*/ 5635712 w 6059308"/>
                <a:gd name="connsiteY99" fmla="*/ 294 h 3993185"/>
                <a:gd name="connsiteX100" fmla="*/ 5702465 w 6059308"/>
                <a:gd name="connsiteY100" fmla="*/ 15244 h 3993185"/>
                <a:gd name="connsiteX101" fmla="*/ 6028032 w 6059308"/>
                <a:gd name="connsiteY101" fmla="*/ 383617 h 3993185"/>
                <a:gd name="connsiteX102" fmla="*/ 6059081 w 6059308"/>
                <a:gd name="connsiteY102" fmla="*/ 518064 h 3993185"/>
                <a:gd name="connsiteX103" fmla="*/ 6059308 w 6059308"/>
                <a:gd name="connsiteY103" fmla="*/ 623496 h 3993185"/>
                <a:gd name="connsiteX104" fmla="*/ 5950936 w 6059308"/>
                <a:gd name="connsiteY104" fmla="*/ 740459 h 3993185"/>
                <a:gd name="connsiteX105" fmla="*/ 5642025 w 6059308"/>
                <a:gd name="connsiteY105" fmla="*/ 902865 h 3993185"/>
                <a:gd name="connsiteX106" fmla="*/ 5613160 w 6059308"/>
                <a:gd name="connsiteY106" fmla="*/ 920425 h 3993185"/>
                <a:gd name="connsiteX107" fmla="*/ 5646094 w 6059308"/>
                <a:gd name="connsiteY107" fmla="*/ 988628 h 3993185"/>
                <a:gd name="connsiteX108" fmla="*/ 5641648 w 6059308"/>
                <a:gd name="connsiteY108" fmla="*/ 1105139 h 3993185"/>
                <a:gd name="connsiteX109" fmla="*/ 5547520 w 6059308"/>
                <a:gd name="connsiteY109" fmla="*/ 1109510 h 3993185"/>
                <a:gd name="connsiteX110" fmla="*/ 5509838 w 6059308"/>
                <a:gd name="connsiteY110" fmla="*/ 990964 h 3993185"/>
                <a:gd name="connsiteX111" fmla="*/ 5523178 w 6059308"/>
                <a:gd name="connsiteY111" fmla="*/ 966472 h 3993185"/>
                <a:gd name="connsiteX112" fmla="*/ 5316608 w 6059308"/>
                <a:gd name="connsiteY112" fmla="*/ 1075672 h 3993185"/>
                <a:gd name="connsiteX113" fmla="*/ 5347205 w 6059308"/>
                <a:gd name="connsiteY113" fmla="*/ 1141162 h 3993185"/>
                <a:gd name="connsiteX114" fmla="*/ 5348487 w 6059308"/>
                <a:gd name="connsiteY114" fmla="*/ 1258803 h 3993185"/>
                <a:gd name="connsiteX115" fmla="*/ 5251872 w 6059308"/>
                <a:gd name="connsiteY115" fmla="*/ 1266415 h 3993185"/>
                <a:gd name="connsiteX116" fmla="*/ 5213663 w 6059308"/>
                <a:gd name="connsiteY116" fmla="*/ 1148171 h 3993185"/>
                <a:gd name="connsiteX117" fmla="*/ 5223687 w 6059308"/>
                <a:gd name="connsiteY117" fmla="*/ 1125261 h 3993185"/>
                <a:gd name="connsiteX118" fmla="*/ 5126845 w 6059308"/>
                <a:gd name="connsiteY118" fmla="*/ 1175678 h 3993185"/>
                <a:gd name="connsiteX119" fmla="*/ 5033848 w 6059308"/>
                <a:gd name="connsiteY119" fmla="*/ 1225568 h 3993185"/>
                <a:gd name="connsiteX120" fmla="*/ 5069947 w 6059308"/>
                <a:gd name="connsiteY120" fmla="*/ 1296786 h 3993185"/>
                <a:gd name="connsiteX121" fmla="*/ 5066630 w 6059308"/>
                <a:gd name="connsiteY121" fmla="*/ 1408172 h 3993185"/>
                <a:gd name="connsiteX122" fmla="*/ 4973256 w 6059308"/>
                <a:gd name="connsiteY122" fmla="*/ 1418271 h 3993185"/>
                <a:gd name="connsiteX123" fmla="*/ 4927511 w 6059308"/>
                <a:gd name="connsiteY123" fmla="*/ 1308995 h 3993185"/>
                <a:gd name="connsiteX124" fmla="*/ 4939494 w 6059308"/>
                <a:gd name="connsiteY124" fmla="*/ 1275232 h 3993185"/>
                <a:gd name="connsiteX125" fmla="*/ 4755759 w 6059308"/>
                <a:gd name="connsiteY125" fmla="*/ 1370792 h 3993185"/>
                <a:gd name="connsiteX126" fmla="*/ 4692229 w 6059308"/>
                <a:gd name="connsiteY126" fmla="*/ 1379534 h 3993185"/>
                <a:gd name="connsiteX127" fmla="*/ 4579110 w 6059308"/>
                <a:gd name="connsiteY127" fmla="*/ 1379911 h 3993185"/>
                <a:gd name="connsiteX128" fmla="*/ 4321369 w 6059308"/>
                <a:gd name="connsiteY128" fmla="*/ 944692 h 3993185"/>
                <a:gd name="connsiteX129" fmla="*/ 4370054 w 6059308"/>
                <a:gd name="connsiteY129" fmla="*/ 849207 h 3993185"/>
                <a:gd name="connsiteX130" fmla="*/ 4422204 w 6059308"/>
                <a:gd name="connsiteY130" fmla="*/ 781306 h 3993185"/>
                <a:gd name="connsiteX131" fmla="*/ 4591168 w 6059308"/>
                <a:gd name="connsiteY131" fmla="*/ 670899 h 3993185"/>
                <a:gd name="connsiteX132" fmla="*/ 4480686 w 6059308"/>
                <a:gd name="connsiteY132" fmla="*/ 607218 h 3993185"/>
                <a:gd name="connsiteX133" fmla="*/ 4514223 w 6059308"/>
                <a:gd name="connsiteY133" fmla="*/ 505403 h 3993185"/>
                <a:gd name="connsiteX134" fmla="*/ 4621915 w 6059308"/>
                <a:gd name="connsiteY134" fmla="*/ 540296 h 3993185"/>
                <a:gd name="connsiteX135" fmla="*/ 4647087 w 6059308"/>
                <a:gd name="connsiteY135" fmla="*/ 576470 h 3993185"/>
                <a:gd name="connsiteX136" fmla="*/ 4672635 w 6059308"/>
                <a:gd name="connsiteY136" fmla="*/ 616940 h 3993185"/>
                <a:gd name="connsiteX137" fmla="*/ 4855464 w 6059308"/>
                <a:gd name="connsiteY137" fmla="*/ 496812 h 3993185"/>
                <a:gd name="connsiteX138" fmla="*/ 4749580 w 6059308"/>
                <a:gd name="connsiteY138" fmla="*/ 436823 h 3993185"/>
                <a:gd name="connsiteX139" fmla="*/ 4782363 w 6059308"/>
                <a:gd name="connsiteY139" fmla="*/ 329808 h 3993185"/>
                <a:gd name="connsiteX140" fmla="*/ 4889303 w 6059308"/>
                <a:gd name="connsiteY140" fmla="*/ 366434 h 3993185"/>
                <a:gd name="connsiteX141" fmla="*/ 4939193 w 6059308"/>
                <a:gd name="connsiteY141" fmla="*/ 441571 h 3993185"/>
                <a:gd name="connsiteX142" fmla="*/ 5117124 w 6059308"/>
                <a:gd name="connsiteY142" fmla="*/ 324457 h 3993185"/>
                <a:gd name="connsiteX143" fmla="*/ 5037540 w 6059308"/>
                <a:gd name="connsiteY143" fmla="*/ 265071 h 3993185"/>
                <a:gd name="connsiteX144" fmla="*/ 5058567 w 6059308"/>
                <a:gd name="connsiteY144" fmla="*/ 146978 h 3993185"/>
                <a:gd name="connsiteX145" fmla="*/ 5171083 w 6059308"/>
                <a:gd name="connsiteY145" fmla="*/ 185564 h 3993185"/>
                <a:gd name="connsiteX146" fmla="*/ 5219692 w 6059308"/>
                <a:gd name="connsiteY146" fmla="*/ 257309 h 3993185"/>
                <a:gd name="connsiteX147" fmla="*/ 5568847 w 6059308"/>
                <a:gd name="connsiteY147" fmla="*/ 26096 h 3993185"/>
                <a:gd name="connsiteX148" fmla="*/ 5635712 w 6059308"/>
                <a:gd name="connsiteY148" fmla="*/ 294 h 399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59308" h="3993185">
                  <a:moveTo>
                    <a:pt x="269798" y="3232098"/>
                  </a:moveTo>
                  <a:cubicBezTo>
                    <a:pt x="388419" y="3432337"/>
                    <a:pt x="505909" y="3630390"/>
                    <a:pt x="623551" y="3828895"/>
                  </a:cubicBezTo>
                  <a:lnTo>
                    <a:pt x="357294" y="3993185"/>
                  </a:lnTo>
                  <a:cubicBezTo>
                    <a:pt x="372141" y="3947892"/>
                    <a:pt x="380280" y="3899811"/>
                    <a:pt x="380355" y="3849996"/>
                  </a:cubicBezTo>
                  <a:cubicBezTo>
                    <a:pt x="380506" y="3620216"/>
                    <a:pt x="217195" y="3429096"/>
                    <a:pt x="0" y="3385989"/>
                  </a:cubicBezTo>
                  <a:close/>
                  <a:moveTo>
                    <a:pt x="497167" y="3102474"/>
                  </a:moveTo>
                  <a:cubicBezTo>
                    <a:pt x="614432" y="3300452"/>
                    <a:pt x="729661" y="3494887"/>
                    <a:pt x="846172" y="3691584"/>
                  </a:cubicBezTo>
                  <a:lnTo>
                    <a:pt x="692206" y="3786541"/>
                  </a:lnTo>
                  <a:cubicBezTo>
                    <a:pt x="573811" y="3586754"/>
                    <a:pt x="457150" y="3389907"/>
                    <a:pt x="339961" y="3192080"/>
                  </a:cubicBezTo>
                  <a:close/>
                  <a:moveTo>
                    <a:pt x="755963" y="2954839"/>
                  </a:moveTo>
                  <a:cubicBezTo>
                    <a:pt x="871569" y="3150028"/>
                    <a:pt x="984915" y="3341299"/>
                    <a:pt x="1099390" y="3534604"/>
                  </a:cubicBezTo>
                  <a:cubicBezTo>
                    <a:pt x="1108359" y="3529328"/>
                    <a:pt x="1116950" y="3524279"/>
                    <a:pt x="1125466" y="3519230"/>
                  </a:cubicBezTo>
                  <a:lnTo>
                    <a:pt x="914903" y="3649155"/>
                  </a:lnTo>
                  <a:cubicBezTo>
                    <a:pt x="797940" y="3451780"/>
                    <a:pt x="683238" y="3258174"/>
                    <a:pt x="567255" y="3062457"/>
                  </a:cubicBezTo>
                  <a:close/>
                  <a:moveTo>
                    <a:pt x="1368359" y="2605834"/>
                  </a:moveTo>
                  <a:cubicBezTo>
                    <a:pt x="1478690" y="2792281"/>
                    <a:pt x="1588720" y="2977975"/>
                    <a:pt x="1699503" y="3165100"/>
                  </a:cubicBezTo>
                  <a:lnTo>
                    <a:pt x="1168272" y="3492852"/>
                  </a:lnTo>
                  <a:cubicBezTo>
                    <a:pt x="1054248" y="3300150"/>
                    <a:pt x="941506" y="3109558"/>
                    <a:pt x="826276" y="2914821"/>
                  </a:cubicBezTo>
                  <a:lnTo>
                    <a:pt x="1067964" y="2776983"/>
                  </a:lnTo>
                  <a:cubicBezTo>
                    <a:pt x="1061709" y="2780675"/>
                    <a:pt x="1055529" y="2784444"/>
                    <a:pt x="1049123" y="2788212"/>
                  </a:cubicBezTo>
                  <a:cubicBezTo>
                    <a:pt x="1162243" y="2979331"/>
                    <a:pt x="1274006" y="3167964"/>
                    <a:pt x="1386597" y="3358104"/>
                  </a:cubicBezTo>
                  <a:cubicBezTo>
                    <a:pt x="1410864" y="3342956"/>
                    <a:pt x="1431740" y="3329843"/>
                    <a:pt x="1455328" y="3315147"/>
                  </a:cubicBezTo>
                  <a:cubicBezTo>
                    <a:pt x="1342510" y="3124630"/>
                    <a:pt x="1230973" y="2936450"/>
                    <a:pt x="1119211" y="2747742"/>
                  </a:cubicBezTo>
                  <a:lnTo>
                    <a:pt x="1346203" y="2618269"/>
                  </a:lnTo>
                  <a:cubicBezTo>
                    <a:pt x="1353513" y="2614124"/>
                    <a:pt x="1360823" y="2610054"/>
                    <a:pt x="1368359" y="2605834"/>
                  </a:cubicBezTo>
                  <a:close/>
                  <a:moveTo>
                    <a:pt x="1739144" y="2395271"/>
                  </a:moveTo>
                  <a:cubicBezTo>
                    <a:pt x="1846837" y="2577046"/>
                    <a:pt x="1953627" y="2757389"/>
                    <a:pt x="2062601" y="2941273"/>
                  </a:cubicBezTo>
                  <a:cubicBezTo>
                    <a:pt x="1965308" y="3001337"/>
                    <a:pt x="1868015" y="3061401"/>
                    <a:pt x="1768611" y="3122897"/>
                  </a:cubicBezTo>
                  <a:cubicBezTo>
                    <a:pt x="1658657" y="2937279"/>
                    <a:pt x="1549758" y="2753470"/>
                    <a:pt x="1438749" y="2565968"/>
                  </a:cubicBezTo>
                  <a:cubicBezTo>
                    <a:pt x="1539132" y="2508918"/>
                    <a:pt x="1637631" y="2452924"/>
                    <a:pt x="1739144" y="2395271"/>
                  </a:cubicBezTo>
                  <a:close/>
                  <a:moveTo>
                    <a:pt x="2151151" y="2161572"/>
                  </a:moveTo>
                  <a:cubicBezTo>
                    <a:pt x="2255830" y="2338222"/>
                    <a:pt x="2360057" y="2513968"/>
                    <a:pt x="2465790" y="2692351"/>
                  </a:cubicBezTo>
                  <a:cubicBezTo>
                    <a:pt x="2355987" y="2760253"/>
                    <a:pt x="2245656" y="2828380"/>
                    <a:pt x="2131482" y="2898995"/>
                  </a:cubicBezTo>
                  <a:cubicBezTo>
                    <a:pt x="2023939" y="2717371"/>
                    <a:pt x="1918205" y="2538837"/>
                    <a:pt x="1809683" y="2355631"/>
                  </a:cubicBezTo>
                  <a:cubicBezTo>
                    <a:pt x="1922577" y="2291497"/>
                    <a:pt x="2034942" y="2227665"/>
                    <a:pt x="2151151" y="2161572"/>
                  </a:cubicBezTo>
                  <a:close/>
                  <a:moveTo>
                    <a:pt x="2590893" y="1912197"/>
                  </a:moveTo>
                  <a:cubicBezTo>
                    <a:pt x="2692708" y="2084099"/>
                    <a:pt x="2793769" y="2254871"/>
                    <a:pt x="2895810" y="2427150"/>
                  </a:cubicBezTo>
                  <a:cubicBezTo>
                    <a:pt x="2776209" y="2501005"/>
                    <a:pt x="2657212" y="2574484"/>
                    <a:pt x="2534748" y="2649997"/>
                  </a:cubicBezTo>
                  <a:cubicBezTo>
                    <a:pt x="2430144" y="2473272"/>
                    <a:pt x="2327576" y="2300013"/>
                    <a:pt x="2222068" y="2121781"/>
                  </a:cubicBezTo>
                  <a:cubicBezTo>
                    <a:pt x="2344909" y="2051995"/>
                    <a:pt x="2467072" y="1982586"/>
                    <a:pt x="2590893" y="1912197"/>
                  </a:cubicBezTo>
                  <a:close/>
                  <a:moveTo>
                    <a:pt x="3103283" y="1621674"/>
                  </a:moveTo>
                  <a:cubicBezTo>
                    <a:pt x="3201255" y="1787020"/>
                    <a:pt x="3298548" y="1951159"/>
                    <a:pt x="3397273" y="2117786"/>
                  </a:cubicBezTo>
                  <a:cubicBezTo>
                    <a:pt x="3251672" y="2207619"/>
                    <a:pt x="3109312" y="2295491"/>
                    <a:pt x="2964993" y="2384570"/>
                  </a:cubicBezTo>
                  <a:cubicBezTo>
                    <a:pt x="2864158" y="2214326"/>
                    <a:pt x="2764151" y="2045664"/>
                    <a:pt x="2661583" y="1872556"/>
                  </a:cubicBezTo>
                  <a:cubicBezTo>
                    <a:pt x="2807711" y="1789582"/>
                    <a:pt x="2953915" y="1706532"/>
                    <a:pt x="3103283" y="1621674"/>
                  </a:cubicBezTo>
                  <a:close/>
                  <a:moveTo>
                    <a:pt x="3661570" y="1305226"/>
                  </a:moveTo>
                  <a:cubicBezTo>
                    <a:pt x="3755849" y="1464166"/>
                    <a:pt x="3849373" y="1621749"/>
                    <a:pt x="3943577" y="1780614"/>
                  </a:cubicBezTo>
                  <a:cubicBezTo>
                    <a:pt x="3784260" y="1878886"/>
                    <a:pt x="3625622" y="1976782"/>
                    <a:pt x="3466230" y="2075131"/>
                  </a:cubicBezTo>
                  <a:cubicBezTo>
                    <a:pt x="3368334" y="1910011"/>
                    <a:pt x="3271568" y="1746700"/>
                    <a:pt x="3173898" y="1581807"/>
                  </a:cubicBezTo>
                  <a:cubicBezTo>
                    <a:pt x="3336079" y="1489864"/>
                    <a:pt x="3497053" y="1398525"/>
                    <a:pt x="3661570" y="1305226"/>
                  </a:cubicBezTo>
                  <a:close/>
                  <a:moveTo>
                    <a:pt x="4850264" y="1080269"/>
                  </a:moveTo>
                  <a:cubicBezTo>
                    <a:pt x="4814392" y="1094211"/>
                    <a:pt x="4783569" y="1114032"/>
                    <a:pt x="4782287" y="1152693"/>
                  </a:cubicBezTo>
                  <a:cubicBezTo>
                    <a:pt x="4781609" y="1172588"/>
                    <a:pt x="4795024" y="1201226"/>
                    <a:pt x="4811302" y="1211626"/>
                  </a:cubicBezTo>
                  <a:cubicBezTo>
                    <a:pt x="4847702" y="1235064"/>
                    <a:pt x="4882294" y="1213435"/>
                    <a:pt x="4916131" y="1191203"/>
                  </a:cubicBezTo>
                  <a:cubicBezTo>
                    <a:pt x="4894200" y="1154275"/>
                    <a:pt x="4872722" y="1118177"/>
                    <a:pt x="4850264" y="1080269"/>
                  </a:cubicBezTo>
                  <a:close/>
                  <a:moveTo>
                    <a:pt x="4197925" y="1001062"/>
                  </a:moveTo>
                  <a:cubicBezTo>
                    <a:pt x="4288134" y="1153445"/>
                    <a:pt x="4377288" y="1303869"/>
                    <a:pt x="4467874" y="1456931"/>
                  </a:cubicBezTo>
                  <a:cubicBezTo>
                    <a:pt x="4315114" y="1551285"/>
                    <a:pt x="4164313" y="1644433"/>
                    <a:pt x="4012307" y="1738259"/>
                  </a:cubicBezTo>
                  <a:cubicBezTo>
                    <a:pt x="3918556" y="1579998"/>
                    <a:pt x="3826161" y="1424073"/>
                    <a:pt x="3732184" y="1265283"/>
                  </a:cubicBezTo>
                  <a:cubicBezTo>
                    <a:pt x="3885999" y="1178013"/>
                    <a:pt x="4040794" y="1090216"/>
                    <a:pt x="4197925" y="1001062"/>
                  </a:cubicBezTo>
                  <a:close/>
                  <a:moveTo>
                    <a:pt x="5132573" y="931503"/>
                  </a:moveTo>
                  <a:cubicBezTo>
                    <a:pt x="5061431" y="968657"/>
                    <a:pt x="4993227" y="1004304"/>
                    <a:pt x="4922914" y="1041005"/>
                  </a:cubicBezTo>
                  <a:cubicBezTo>
                    <a:pt x="4945975" y="1079591"/>
                    <a:pt x="4967604" y="1115614"/>
                    <a:pt x="4990212" y="1153446"/>
                  </a:cubicBezTo>
                  <a:cubicBezTo>
                    <a:pt x="5060375" y="1115916"/>
                    <a:pt x="5127298" y="1080118"/>
                    <a:pt x="5198214" y="1042211"/>
                  </a:cubicBezTo>
                  <a:cubicBezTo>
                    <a:pt x="5174701" y="1002495"/>
                    <a:pt x="5153901" y="967376"/>
                    <a:pt x="5132573" y="931503"/>
                  </a:cubicBezTo>
                  <a:close/>
                  <a:moveTo>
                    <a:pt x="5430030" y="776934"/>
                  </a:moveTo>
                  <a:cubicBezTo>
                    <a:pt x="5353913" y="816651"/>
                    <a:pt x="5280509" y="854935"/>
                    <a:pt x="5205826" y="893973"/>
                  </a:cubicBezTo>
                  <a:cubicBezTo>
                    <a:pt x="5229188" y="932784"/>
                    <a:pt x="5250064" y="967527"/>
                    <a:pt x="5271617" y="1003399"/>
                  </a:cubicBezTo>
                  <a:cubicBezTo>
                    <a:pt x="5348110" y="962327"/>
                    <a:pt x="5420232" y="923590"/>
                    <a:pt x="5494012" y="883949"/>
                  </a:cubicBezTo>
                  <a:cubicBezTo>
                    <a:pt x="5472157" y="847323"/>
                    <a:pt x="5451809" y="813335"/>
                    <a:pt x="5430030" y="776934"/>
                  </a:cubicBezTo>
                  <a:close/>
                  <a:moveTo>
                    <a:pt x="4646107" y="734882"/>
                  </a:moveTo>
                  <a:cubicBezTo>
                    <a:pt x="4611441" y="757039"/>
                    <a:pt x="4573307" y="774824"/>
                    <a:pt x="4577904" y="818761"/>
                  </a:cubicBezTo>
                  <a:cubicBezTo>
                    <a:pt x="4579939" y="837903"/>
                    <a:pt x="4599081" y="860813"/>
                    <a:pt x="4616791" y="871515"/>
                  </a:cubicBezTo>
                  <a:cubicBezTo>
                    <a:pt x="4652362" y="892993"/>
                    <a:pt x="4682130" y="869631"/>
                    <a:pt x="4712577" y="847851"/>
                  </a:cubicBezTo>
                  <a:cubicBezTo>
                    <a:pt x="4690496" y="810245"/>
                    <a:pt x="4669243" y="774146"/>
                    <a:pt x="4646107" y="734882"/>
                  </a:cubicBezTo>
                  <a:close/>
                  <a:moveTo>
                    <a:pt x="5620659" y="683442"/>
                  </a:moveTo>
                  <a:cubicBezTo>
                    <a:pt x="5612722" y="684653"/>
                    <a:pt x="5604210" y="687366"/>
                    <a:pt x="5595148" y="691624"/>
                  </a:cubicBezTo>
                  <a:cubicBezTo>
                    <a:pt x="5564853" y="705792"/>
                    <a:pt x="5535612" y="722070"/>
                    <a:pt x="5503357" y="738726"/>
                  </a:cubicBezTo>
                  <a:cubicBezTo>
                    <a:pt x="5525287" y="775503"/>
                    <a:pt x="5545485" y="809340"/>
                    <a:pt x="5567114" y="845439"/>
                  </a:cubicBezTo>
                  <a:cubicBezTo>
                    <a:pt x="5597786" y="828633"/>
                    <a:pt x="5627027" y="814842"/>
                    <a:pt x="5654007" y="797358"/>
                  </a:cubicBezTo>
                  <a:cubicBezTo>
                    <a:pt x="5684830" y="777462"/>
                    <a:pt x="5692744" y="741137"/>
                    <a:pt x="5675938" y="711972"/>
                  </a:cubicBezTo>
                  <a:cubicBezTo>
                    <a:pt x="5663107" y="689702"/>
                    <a:pt x="5644469" y="679811"/>
                    <a:pt x="5620659" y="683442"/>
                  </a:cubicBezTo>
                  <a:close/>
                  <a:moveTo>
                    <a:pt x="4912966" y="560418"/>
                  </a:moveTo>
                  <a:cubicBezTo>
                    <a:pt x="4845065" y="604806"/>
                    <a:pt x="4781534" y="646256"/>
                    <a:pt x="4715214" y="689514"/>
                  </a:cubicBezTo>
                  <a:cubicBezTo>
                    <a:pt x="4737673" y="727497"/>
                    <a:pt x="4759076" y="763671"/>
                    <a:pt x="4781985" y="802407"/>
                  </a:cubicBezTo>
                  <a:cubicBezTo>
                    <a:pt x="4848305" y="758094"/>
                    <a:pt x="4912288" y="715439"/>
                    <a:pt x="4978456" y="671276"/>
                  </a:cubicBezTo>
                  <a:cubicBezTo>
                    <a:pt x="4956375" y="633972"/>
                    <a:pt x="4935650" y="598853"/>
                    <a:pt x="4912966" y="560418"/>
                  </a:cubicBezTo>
                  <a:close/>
                  <a:moveTo>
                    <a:pt x="5193692" y="377437"/>
                  </a:moveTo>
                  <a:cubicBezTo>
                    <a:pt x="5120666" y="424991"/>
                    <a:pt x="5051935" y="469756"/>
                    <a:pt x="4981847" y="515426"/>
                  </a:cubicBezTo>
                  <a:cubicBezTo>
                    <a:pt x="5004231" y="552881"/>
                    <a:pt x="5025181" y="588000"/>
                    <a:pt x="5047564" y="625380"/>
                  </a:cubicBezTo>
                  <a:cubicBezTo>
                    <a:pt x="5118329" y="577977"/>
                    <a:pt x="5187361" y="531780"/>
                    <a:pt x="5257524" y="484678"/>
                  </a:cubicBezTo>
                  <a:cubicBezTo>
                    <a:pt x="5235367" y="447600"/>
                    <a:pt x="5215698" y="414591"/>
                    <a:pt x="5193692" y="377437"/>
                  </a:cubicBezTo>
                  <a:close/>
                  <a:moveTo>
                    <a:pt x="5379026" y="270157"/>
                  </a:moveTo>
                  <a:cubicBezTo>
                    <a:pt x="5371878" y="270078"/>
                    <a:pt x="5364822" y="271534"/>
                    <a:pt x="5358284" y="274793"/>
                  </a:cubicBezTo>
                  <a:cubicBezTo>
                    <a:pt x="5325502" y="291072"/>
                    <a:pt x="5295281" y="312248"/>
                    <a:pt x="5262649" y="332069"/>
                  </a:cubicBezTo>
                  <a:cubicBezTo>
                    <a:pt x="5285257" y="370052"/>
                    <a:pt x="5304927" y="403060"/>
                    <a:pt x="5326406" y="439159"/>
                  </a:cubicBezTo>
                  <a:cubicBezTo>
                    <a:pt x="5358962" y="417153"/>
                    <a:pt x="5390916" y="397860"/>
                    <a:pt x="5420081" y="375026"/>
                  </a:cubicBezTo>
                  <a:cubicBezTo>
                    <a:pt x="5442916" y="357165"/>
                    <a:pt x="5449775" y="332220"/>
                    <a:pt x="5434400" y="305014"/>
                  </a:cubicBezTo>
                  <a:cubicBezTo>
                    <a:pt x="5422756" y="284440"/>
                    <a:pt x="5400473" y="270394"/>
                    <a:pt x="5379026" y="270157"/>
                  </a:cubicBezTo>
                  <a:close/>
                  <a:moveTo>
                    <a:pt x="5635712" y="294"/>
                  </a:moveTo>
                  <a:cubicBezTo>
                    <a:pt x="5657793" y="-1336"/>
                    <a:pt x="5679856" y="3827"/>
                    <a:pt x="5702465" y="15244"/>
                  </a:cubicBezTo>
                  <a:cubicBezTo>
                    <a:pt x="5859597" y="94677"/>
                    <a:pt x="5978594" y="209077"/>
                    <a:pt x="6028032" y="383617"/>
                  </a:cubicBezTo>
                  <a:cubicBezTo>
                    <a:pt x="6040541" y="427855"/>
                    <a:pt x="6048908" y="473223"/>
                    <a:pt x="6059081" y="518064"/>
                  </a:cubicBezTo>
                  <a:cubicBezTo>
                    <a:pt x="6059308" y="553258"/>
                    <a:pt x="6059308" y="588377"/>
                    <a:pt x="6059308" y="623496"/>
                  </a:cubicBezTo>
                  <a:cubicBezTo>
                    <a:pt x="6047626" y="685218"/>
                    <a:pt x="6003765" y="714459"/>
                    <a:pt x="5950936" y="740459"/>
                  </a:cubicBezTo>
                  <a:cubicBezTo>
                    <a:pt x="5846634" y="791781"/>
                    <a:pt x="5744819" y="848303"/>
                    <a:pt x="5642025" y="902865"/>
                  </a:cubicBezTo>
                  <a:cubicBezTo>
                    <a:pt x="5632303" y="908065"/>
                    <a:pt x="5623109" y="914321"/>
                    <a:pt x="5613160" y="920425"/>
                  </a:cubicBezTo>
                  <a:cubicBezTo>
                    <a:pt x="5624616" y="944541"/>
                    <a:pt x="5633659" y="967602"/>
                    <a:pt x="5646094" y="988628"/>
                  </a:cubicBezTo>
                  <a:cubicBezTo>
                    <a:pt x="5673526" y="1035051"/>
                    <a:pt x="5672697" y="1076200"/>
                    <a:pt x="5641648" y="1105139"/>
                  </a:cubicBezTo>
                  <a:cubicBezTo>
                    <a:pt x="5617682" y="1127446"/>
                    <a:pt x="5577438" y="1129255"/>
                    <a:pt x="5547520" y="1109510"/>
                  </a:cubicBezTo>
                  <a:cubicBezTo>
                    <a:pt x="5507653" y="1083133"/>
                    <a:pt x="5491751" y="1033243"/>
                    <a:pt x="5509838" y="990964"/>
                  </a:cubicBezTo>
                  <a:cubicBezTo>
                    <a:pt x="5512174" y="985463"/>
                    <a:pt x="5515566" y="980414"/>
                    <a:pt x="5523178" y="966472"/>
                  </a:cubicBezTo>
                  <a:cubicBezTo>
                    <a:pt x="5449020" y="1005660"/>
                    <a:pt x="5382777" y="1040704"/>
                    <a:pt x="5316608" y="1075672"/>
                  </a:cubicBezTo>
                  <a:cubicBezTo>
                    <a:pt x="5327536" y="1099336"/>
                    <a:pt x="5335374" y="1121492"/>
                    <a:pt x="5347205" y="1141162"/>
                  </a:cubicBezTo>
                  <a:cubicBezTo>
                    <a:pt x="5374110" y="1185852"/>
                    <a:pt x="5375617" y="1230693"/>
                    <a:pt x="5348487" y="1258803"/>
                  </a:cubicBezTo>
                  <a:cubicBezTo>
                    <a:pt x="5324596" y="1283598"/>
                    <a:pt x="5283750" y="1286838"/>
                    <a:pt x="5251872" y="1266415"/>
                  </a:cubicBezTo>
                  <a:cubicBezTo>
                    <a:pt x="5212080" y="1240942"/>
                    <a:pt x="5196631" y="1193388"/>
                    <a:pt x="5213663" y="1148171"/>
                  </a:cubicBezTo>
                  <a:cubicBezTo>
                    <a:pt x="5215698" y="1142669"/>
                    <a:pt x="5218335" y="1137394"/>
                    <a:pt x="5223687" y="1125261"/>
                  </a:cubicBezTo>
                  <a:cubicBezTo>
                    <a:pt x="5187437" y="1144101"/>
                    <a:pt x="5157065" y="1159701"/>
                    <a:pt x="5126845" y="1175678"/>
                  </a:cubicBezTo>
                  <a:cubicBezTo>
                    <a:pt x="5096173" y="1191881"/>
                    <a:pt x="5065726" y="1208461"/>
                    <a:pt x="5033848" y="1225568"/>
                  </a:cubicBezTo>
                  <a:cubicBezTo>
                    <a:pt x="5046660" y="1251192"/>
                    <a:pt x="5056985" y="1274705"/>
                    <a:pt x="5069947" y="1296786"/>
                  </a:cubicBezTo>
                  <a:cubicBezTo>
                    <a:pt x="5093987" y="1337783"/>
                    <a:pt x="5093460" y="1380137"/>
                    <a:pt x="5066630" y="1408172"/>
                  </a:cubicBezTo>
                  <a:cubicBezTo>
                    <a:pt x="5043494" y="1432363"/>
                    <a:pt x="5005210" y="1436508"/>
                    <a:pt x="4973256" y="1418271"/>
                  </a:cubicBezTo>
                  <a:cubicBezTo>
                    <a:pt x="4935575" y="1396717"/>
                    <a:pt x="4915302" y="1348485"/>
                    <a:pt x="4927511" y="1308995"/>
                  </a:cubicBezTo>
                  <a:cubicBezTo>
                    <a:pt x="4930299" y="1299951"/>
                    <a:pt x="4933841" y="1291134"/>
                    <a:pt x="4939494" y="1275232"/>
                  </a:cubicBezTo>
                  <a:cubicBezTo>
                    <a:pt x="4874456" y="1309447"/>
                    <a:pt x="4816049" y="1342154"/>
                    <a:pt x="4755759" y="1370792"/>
                  </a:cubicBezTo>
                  <a:cubicBezTo>
                    <a:pt x="4737296" y="1379534"/>
                    <a:pt x="4713632" y="1378781"/>
                    <a:pt x="4692229" y="1379534"/>
                  </a:cubicBezTo>
                  <a:cubicBezTo>
                    <a:pt x="4655377" y="1380815"/>
                    <a:pt x="4618524" y="1379911"/>
                    <a:pt x="4579110" y="1379911"/>
                  </a:cubicBezTo>
                  <a:cubicBezTo>
                    <a:pt x="4492894" y="1234386"/>
                    <a:pt x="4405625" y="1086976"/>
                    <a:pt x="4321369" y="944692"/>
                  </a:cubicBezTo>
                  <a:cubicBezTo>
                    <a:pt x="4339532" y="910402"/>
                    <a:pt x="4361085" y="881538"/>
                    <a:pt x="4370054" y="849207"/>
                  </a:cubicBezTo>
                  <a:cubicBezTo>
                    <a:pt x="4378946" y="817178"/>
                    <a:pt x="4395752" y="797885"/>
                    <a:pt x="4422204" y="781306"/>
                  </a:cubicBezTo>
                  <a:cubicBezTo>
                    <a:pt x="4476089" y="747543"/>
                    <a:pt x="4528692" y="711897"/>
                    <a:pt x="4591168" y="670899"/>
                  </a:cubicBezTo>
                  <a:cubicBezTo>
                    <a:pt x="4531857" y="674743"/>
                    <a:pt x="4497793" y="652285"/>
                    <a:pt x="4480686" y="607218"/>
                  </a:cubicBezTo>
                  <a:cubicBezTo>
                    <a:pt x="4465388" y="567050"/>
                    <a:pt x="4481138" y="522586"/>
                    <a:pt x="4514223" y="505403"/>
                  </a:cubicBezTo>
                  <a:cubicBezTo>
                    <a:pt x="4549944" y="486939"/>
                    <a:pt x="4596368" y="502087"/>
                    <a:pt x="4621915" y="540296"/>
                  </a:cubicBezTo>
                  <a:cubicBezTo>
                    <a:pt x="4630055" y="552505"/>
                    <a:pt x="4638947" y="564261"/>
                    <a:pt x="4647087" y="576470"/>
                  </a:cubicBezTo>
                  <a:cubicBezTo>
                    <a:pt x="4655301" y="588829"/>
                    <a:pt x="4662988" y="601641"/>
                    <a:pt x="4672635" y="616940"/>
                  </a:cubicBezTo>
                  <a:cubicBezTo>
                    <a:pt x="4731417" y="578279"/>
                    <a:pt x="4789372" y="540220"/>
                    <a:pt x="4855464" y="496812"/>
                  </a:cubicBezTo>
                  <a:cubicBezTo>
                    <a:pt x="4800676" y="498470"/>
                    <a:pt x="4767139" y="478951"/>
                    <a:pt x="4749580" y="436823"/>
                  </a:cubicBezTo>
                  <a:cubicBezTo>
                    <a:pt x="4730815" y="391907"/>
                    <a:pt x="4744757" y="348573"/>
                    <a:pt x="4782363" y="329808"/>
                  </a:cubicBezTo>
                  <a:cubicBezTo>
                    <a:pt x="4818612" y="311721"/>
                    <a:pt x="4864357" y="327547"/>
                    <a:pt x="4889303" y="366434"/>
                  </a:cubicBezTo>
                  <a:cubicBezTo>
                    <a:pt x="4905129" y="391078"/>
                    <a:pt x="4921708" y="415345"/>
                    <a:pt x="4939193" y="441571"/>
                  </a:cubicBezTo>
                  <a:cubicBezTo>
                    <a:pt x="5002120" y="400121"/>
                    <a:pt x="5063315" y="359878"/>
                    <a:pt x="5117124" y="324457"/>
                  </a:cubicBezTo>
                  <a:cubicBezTo>
                    <a:pt x="5090219" y="305014"/>
                    <a:pt x="5057436" y="290167"/>
                    <a:pt x="5037540" y="265071"/>
                  </a:cubicBezTo>
                  <a:cubicBezTo>
                    <a:pt x="5006340" y="225657"/>
                    <a:pt x="5020208" y="168607"/>
                    <a:pt x="5058567" y="146978"/>
                  </a:cubicBezTo>
                  <a:cubicBezTo>
                    <a:pt x="5095720" y="126027"/>
                    <a:pt x="5145460" y="143662"/>
                    <a:pt x="5171083" y="185564"/>
                  </a:cubicBezTo>
                  <a:cubicBezTo>
                    <a:pt x="5185779" y="209529"/>
                    <a:pt x="5202585" y="232213"/>
                    <a:pt x="5219692" y="257309"/>
                  </a:cubicBezTo>
                  <a:cubicBezTo>
                    <a:pt x="5337559" y="179761"/>
                    <a:pt x="5454899" y="105303"/>
                    <a:pt x="5568847" y="26096"/>
                  </a:cubicBezTo>
                  <a:cubicBezTo>
                    <a:pt x="5591531" y="10346"/>
                    <a:pt x="5613631" y="1924"/>
                    <a:pt x="5635712" y="294"/>
                  </a:cubicBezTo>
                  <a:close/>
                </a:path>
              </a:pathLst>
            </a:custGeom>
            <a:solidFill>
              <a:srgbClr val="000000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90">
              <a:extLst>
                <a:ext uri="{FF2B5EF4-FFF2-40B4-BE49-F238E27FC236}">
                  <a16:creationId xmlns:a16="http://schemas.microsoft.com/office/drawing/2014/main" id="{2F5E8A1B-FBD6-4506-B966-162187DBF15E}"/>
                </a:ext>
              </a:extLst>
            </p:cNvPr>
            <p:cNvSpPr/>
            <p:nvPr/>
          </p:nvSpPr>
          <p:spPr>
            <a:xfrm>
              <a:off x="2540185" y="3847790"/>
              <a:ext cx="1290477" cy="1865569"/>
            </a:xfrm>
            <a:custGeom>
              <a:avLst/>
              <a:gdLst>
                <a:gd name="connsiteX0" fmla="*/ 286207 w 1290477"/>
                <a:gd name="connsiteY0" fmla="*/ 0 h 1865569"/>
                <a:gd name="connsiteX1" fmla="*/ 328560 w 1290477"/>
                <a:gd name="connsiteY1" fmla="*/ 39942 h 1865569"/>
                <a:gd name="connsiteX2" fmla="*/ 660307 w 1290477"/>
                <a:gd name="connsiteY2" fmla="*/ 598229 h 1865569"/>
                <a:gd name="connsiteX3" fmla="*/ 1272327 w 1290477"/>
                <a:gd name="connsiteY3" fmla="*/ 1631902 h 1865569"/>
                <a:gd name="connsiteX4" fmla="*/ 1249190 w 1290477"/>
                <a:gd name="connsiteY4" fmla="*/ 1738089 h 1865569"/>
                <a:gd name="connsiteX5" fmla="*/ 1058448 w 1290477"/>
                <a:gd name="connsiteY5" fmla="*/ 1850304 h 1865569"/>
                <a:gd name="connsiteX6" fmla="*/ 957537 w 1290477"/>
                <a:gd name="connsiteY6" fmla="*/ 1820234 h 1865569"/>
                <a:gd name="connsiteX7" fmla="*/ 16559 w 1290477"/>
                <a:gd name="connsiteY7" fmla="*/ 231062 h 1865569"/>
                <a:gd name="connsiteX8" fmla="*/ 34420 w 1290477"/>
                <a:gd name="connsiteY8" fmla="*/ 135125 h 1865569"/>
                <a:gd name="connsiteX9" fmla="*/ 240914 w 1290477"/>
                <a:gd name="connsiteY9" fmla="*/ 12887 h 1865569"/>
                <a:gd name="connsiteX10" fmla="*/ 286207 w 1290477"/>
                <a:gd name="connsiteY10" fmla="*/ 0 h 186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477" h="1865569">
                  <a:moveTo>
                    <a:pt x="286207" y="0"/>
                  </a:moveTo>
                  <a:cubicBezTo>
                    <a:pt x="298792" y="11606"/>
                    <a:pt x="318311" y="22986"/>
                    <a:pt x="328560" y="39942"/>
                  </a:cubicBezTo>
                  <a:cubicBezTo>
                    <a:pt x="439946" y="225560"/>
                    <a:pt x="549976" y="411932"/>
                    <a:pt x="660307" y="598229"/>
                  </a:cubicBezTo>
                  <a:cubicBezTo>
                    <a:pt x="864313" y="942786"/>
                    <a:pt x="1068320" y="1287345"/>
                    <a:pt x="1272327" y="1631902"/>
                  </a:cubicBezTo>
                  <a:cubicBezTo>
                    <a:pt x="1301266" y="1680738"/>
                    <a:pt x="1297046" y="1708019"/>
                    <a:pt x="1249190" y="1738089"/>
                  </a:cubicBezTo>
                  <a:cubicBezTo>
                    <a:pt x="1186790" y="1777352"/>
                    <a:pt x="1123109" y="1814883"/>
                    <a:pt x="1058448" y="1850304"/>
                  </a:cubicBezTo>
                  <a:cubicBezTo>
                    <a:pt x="1008934" y="1877434"/>
                    <a:pt x="986401" y="1868993"/>
                    <a:pt x="957537" y="1820234"/>
                  </a:cubicBezTo>
                  <a:cubicBezTo>
                    <a:pt x="643878" y="1290510"/>
                    <a:pt x="330218" y="760786"/>
                    <a:pt x="16559" y="231062"/>
                  </a:cubicBezTo>
                  <a:cubicBezTo>
                    <a:pt x="-8763" y="188256"/>
                    <a:pt x="-6728" y="161803"/>
                    <a:pt x="34420" y="135125"/>
                  </a:cubicBezTo>
                  <a:cubicBezTo>
                    <a:pt x="101493" y="91716"/>
                    <a:pt x="171580" y="52754"/>
                    <a:pt x="240914" y="12887"/>
                  </a:cubicBezTo>
                  <a:cubicBezTo>
                    <a:pt x="251314" y="6933"/>
                    <a:pt x="264502" y="5953"/>
                    <a:pt x="28620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90">
              <a:extLst>
                <a:ext uri="{FF2B5EF4-FFF2-40B4-BE49-F238E27FC236}">
                  <a16:creationId xmlns:a16="http://schemas.microsoft.com/office/drawing/2014/main" id="{66005AB1-36F4-4B44-B8A4-4C21C21C6D86}"/>
                </a:ext>
              </a:extLst>
            </p:cNvPr>
            <p:cNvSpPr/>
            <p:nvPr/>
          </p:nvSpPr>
          <p:spPr>
            <a:xfrm>
              <a:off x="4289179" y="3376773"/>
              <a:ext cx="946781" cy="943013"/>
            </a:xfrm>
            <a:custGeom>
              <a:avLst/>
              <a:gdLst>
                <a:gd name="connsiteX0" fmla="*/ 474107 w 946781"/>
                <a:gd name="connsiteY0" fmla="*/ 943013 h 943013"/>
                <a:gd name="connsiteX1" fmla="*/ 1 w 946781"/>
                <a:gd name="connsiteY1" fmla="*/ 471092 h 943013"/>
                <a:gd name="connsiteX2" fmla="*/ 474258 w 946781"/>
                <a:gd name="connsiteY2" fmla="*/ 1 h 943013"/>
                <a:gd name="connsiteX3" fmla="*/ 946782 w 946781"/>
                <a:gd name="connsiteY3" fmla="*/ 473127 h 943013"/>
                <a:gd name="connsiteX4" fmla="*/ 474107 w 946781"/>
                <a:gd name="connsiteY4" fmla="*/ 943013 h 94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781" h="943013">
                  <a:moveTo>
                    <a:pt x="474107" y="943013"/>
                  </a:moveTo>
                  <a:cubicBezTo>
                    <a:pt x="212976" y="942938"/>
                    <a:pt x="-451" y="730415"/>
                    <a:pt x="1" y="471092"/>
                  </a:cubicBezTo>
                  <a:cubicBezTo>
                    <a:pt x="453" y="210262"/>
                    <a:pt x="212523" y="-376"/>
                    <a:pt x="474258" y="1"/>
                  </a:cubicBezTo>
                  <a:cubicBezTo>
                    <a:pt x="735842" y="377"/>
                    <a:pt x="946932" y="211845"/>
                    <a:pt x="946782" y="473127"/>
                  </a:cubicBezTo>
                  <a:cubicBezTo>
                    <a:pt x="946555" y="730189"/>
                    <a:pt x="732375" y="943164"/>
                    <a:pt x="474107" y="943013"/>
                  </a:cubicBezTo>
                  <a:close/>
                </a:path>
              </a:pathLst>
            </a:custGeom>
            <a:solidFill>
              <a:schemeClr val="tx1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90">
              <a:extLst>
                <a:ext uri="{FF2B5EF4-FFF2-40B4-BE49-F238E27FC236}">
                  <a16:creationId xmlns:a16="http://schemas.microsoft.com/office/drawing/2014/main" id="{15C84D97-C28A-4853-8A08-596559EDBB5A}"/>
                </a:ext>
              </a:extLst>
            </p:cNvPr>
            <p:cNvSpPr/>
            <p:nvPr/>
          </p:nvSpPr>
          <p:spPr>
            <a:xfrm>
              <a:off x="4109604" y="3196847"/>
              <a:ext cx="1300612" cy="1303917"/>
            </a:xfrm>
            <a:custGeom>
              <a:avLst/>
              <a:gdLst>
                <a:gd name="connsiteX0" fmla="*/ 943904 w 1300612"/>
                <a:gd name="connsiteY0" fmla="*/ 71931 h 1303917"/>
                <a:gd name="connsiteX1" fmla="*/ 809834 w 1300612"/>
                <a:gd name="connsiteY1" fmla="*/ 147595 h 1303917"/>
                <a:gd name="connsiteX2" fmla="*/ 773735 w 1300612"/>
                <a:gd name="connsiteY2" fmla="*/ 149253 h 1303917"/>
                <a:gd name="connsiteX3" fmla="*/ 193367 w 1300612"/>
                <a:gd name="connsiteY3" fmla="*/ 413550 h 1303917"/>
                <a:gd name="connsiteX4" fmla="*/ 561288 w 1300612"/>
                <a:gd name="connsiteY4" fmla="*/ 1160620 h 1303917"/>
                <a:gd name="connsiteX5" fmla="*/ 1151603 w 1300612"/>
                <a:gd name="connsiteY5" fmla="*/ 788479 h 1303917"/>
                <a:gd name="connsiteX6" fmla="*/ 1181748 w 1300612"/>
                <a:gd name="connsiteY6" fmla="*/ 749291 h 1303917"/>
                <a:gd name="connsiteX7" fmla="*/ 1300595 w 1300612"/>
                <a:gd name="connsiteY7" fmla="*/ 675888 h 1303917"/>
                <a:gd name="connsiteX8" fmla="*/ 828373 w 1300612"/>
                <a:gd name="connsiteY8" fmla="*/ 1279768 h 1303917"/>
                <a:gd name="connsiteX9" fmla="*/ 91854 w 1300612"/>
                <a:gd name="connsiteY9" fmla="*/ 984422 h 1303917"/>
                <a:gd name="connsiteX10" fmla="*/ 196156 w 1300612"/>
                <a:gd name="connsiteY10" fmla="*/ 187161 h 1303917"/>
                <a:gd name="connsiteX11" fmla="*/ 943904 w 1300612"/>
                <a:gd name="connsiteY11" fmla="*/ 71931 h 130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0612" h="1303917">
                  <a:moveTo>
                    <a:pt x="943904" y="71931"/>
                  </a:moveTo>
                  <a:cubicBezTo>
                    <a:pt x="898159" y="98007"/>
                    <a:pt x="854599" y="124007"/>
                    <a:pt x="809834" y="147595"/>
                  </a:cubicBezTo>
                  <a:cubicBezTo>
                    <a:pt x="800112" y="152720"/>
                    <a:pt x="785265" y="151816"/>
                    <a:pt x="773735" y="149253"/>
                  </a:cubicBezTo>
                  <a:cubicBezTo>
                    <a:pt x="534760" y="96424"/>
                    <a:pt x="308069" y="199445"/>
                    <a:pt x="193367" y="413550"/>
                  </a:cubicBezTo>
                  <a:cubicBezTo>
                    <a:pt x="30885" y="716809"/>
                    <a:pt x="221704" y="1104324"/>
                    <a:pt x="561288" y="1160620"/>
                  </a:cubicBezTo>
                  <a:cubicBezTo>
                    <a:pt x="830860" y="1205310"/>
                    <a:pt x="1072850" y="1052173"/>
                    <a:pt x="1151603" y="788479"/>
                  </a:cubicBezTo>
                  <a:cubicBezTo>
                    <a:pt x="1156050" y="773558"/>
                    <a:pt x="1168711" y="758183"/>
                    <a:pt x="1181748" y="749291"/>
                  </a:cubicBezTo>
                  <a:cubicBezTo>
                    <a:pt x="1219580" y="723517"/>
                    <a:pt x="1259523" y="700908"/>
                    <a:pt x="1300595" y="675888"/>
                  </a:cubicBezTo>
                  <a:cubicBezTo>
                    <a:pt x="1302555" y="911697"/>
                    <a:pt x="1137812" y="1191594"/>
                    <a:pt x="828373" y="1279768"/>
                  </a:cubicBezTo>
                  <a:cubicBezTo>
                    <a:pt x="548250" y="1359577"/>
                    <a:pt x="241298" y="1236586"/>
                    <a:pt x="91854" y="984422"/>
                  </a:cubicBezTo>
                  <a:cubicBezTo>
                    <a:pt x="-61660" y="725476"/>
                    <a:pt x="-19984" y="402849"/>
                    <a:pt x="196156" y="187161"/>
                  </a:cubicBezTo>
                  <a:cubicBezTo>
                    <a:pt x="405438" y="-21744"/>
                    <a:pt x="719399" y="-49101"/>
                    <a:pt x="943904" y="71931"/>
                  </a:cubicBezTo>
                  <a:close/>
                </a:path>
              </a:pathLst>
            </a:custGeom>
            <a:solidFill>
              <a:srgbClr val="FFFFFF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90">
              <a:extLst>
                <a:ext uri="{FF2B5EF4-FFF2-40B4-BE49-F238E27FC236}">
                  <a16:creationId xmlns:a16="http://schemas.microsoft.com/office/drawing/2014/main" id="{C00BFB4C-4114-498D-AE74-35AF1A2B7DFE}"/>
                </a:ext>
              </a:extLst>
            </p:cNvPr>
            <p:cNvSpPr/>
            <p:nvPr/>
          </p:nvSpPr>
          <p:spPr>
            <a:xfrm>
              <a:off x="5123821" y="3188367"/>
              <a:ext cx="424668" cy="641185"/>
            </a:xfrm>
            <a:custGeom>
              <a:avLst/>
              <a:gdLst>
                <a:gd name="connsiteX0" fmla="*/ 0 w 424668"/>
                <a:gd name="connsiteY0" fmla="*/ 41148 h 641185"/>
                <a:gd name="connsiteX1" fmla="*/ 69635 w 424668"/>
                <a:gd name="connsiteY1" fmla="*/ 0 h 641185"/>
                <a:gd name="connsiteX2" fmla="*/ 424668 w 424668"/>
                <a:gd name="connsiteY2" fmla="*/ 599208 h 641185"/>
                <a:gd name="connsiteX3" fmla="*/ 355712 w 424668"/>
                <a:gd name="connsiteY3" fmla="*/ 641185 h 641185"/>
                <a:gd name="connsiteX4" fmla="*/ 0 w 424668"/>
                <a:gd name="connsiteY4" fmla="*/ 41148 h 64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68" h="641185">
                  <a:moveTo>
                    <a:pt x="0" y="41148"/>
                  </a:moveTo>
                  <a:cubicBezTo>
                    <a:pt x="23362" y="27357"/>
                    <a:pt x="44615" y="14771"/>
                    <a:pt x="69635" y="0"/>
                  </a:cubicBezTo>
                  <a:cubicBezTo>
                    <a:pt x="187804" y="199409"/>
                    <a:pt x="305370" y="397839"/>
                    <a:pt x="424668" y="599208"/>
                  </a:cubicBezTo>
                  <a:cubicBezTo>
                    <a:pt x="402059" y="613000"/>
                    <a:pt x="381033" y="625811"/>
                    <a:pt x="355712" y="641185"/>
                  </a:cubicBezTo>
                  <a:cubicBezTo>
                    <a:pt x="237392" y="441625"/>
                    <a:pt x="119299" y="242441"/>
                    <a:pt x="0" y="41148"/>
                  </a:cubicBezTo>
                  <a:close/>
                </a:path>
              </a:pathLst>
            </a:custGeom>
            <a:solidFill>
              <a:srgbClr val="FFFFFF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6D42E2B8-F5D0-453E-877A-527801B7CF90}"/>
                </a:ext>
              </a:extLst>
            </p:cNvPr>
            <p:cNvSpPr/>
            <p:nvPr/>
          </p:nvSpPr>
          <p:spPr>
            <a:xfrm>
              <a:off x="9433194" y="270164"/>
              <a:ext cx="1106915" cy="951570"/>
            </a:xfrm>
            <a:custGeom>
              <a:avLst/>
              <a:gdLst>
                <a:gd name="connsiteX0" fmla="*/ 272675 w 1106915"/>
                <a:gd name="connsiteY0" fmla="*/ 810083 h 951570"/>
                <a:gd name="connsiteX1" fmla="*/ 338467 w 1106915"/>
                <a:gd name="connsiteY1" fmla="*/ 921017 h 951570"/>
                <a:gd name="connsiteX2" fmla="*/ 233637 w 1106915"/>
                <a:gd name="connsiteY2" fmla="*/ 941440 h 951570"/>
                <a:gd name="connsiteX3" fmla="*/ 204622 w 1106915"/>
                <a:gd name="connsiteY3" fmla="*/ 882507 h 951570"/>
                <a:gd name="connsiteX4" fmla="*/ 272675 w 1106915"/>
                <a:gd name="connsiteY4" fmla="*/ 810083 h 951570"/>
                <a:gd name="connsiteX5" fmla="*/ 554983 w 1106915"/>
                <a:gd name="connsiteY5" fmla="*/ 661317 h 951570"/>
                <a:gd name="connsiteX6" fmla="*/ 620625 w 1106915"/>
                <a:gd name="connsiteY6" fmla="*/ 772025 h 951570"/>
                <a:gd name="connsiteX7" fmla="*/ 412623 w 1106915"/>
                <a:gd name="connsiteY7" fmla="*/ 883260 h 951570"/>
                <a:gd name="connsiteX8" fmla="*/ 345325 w 1106915"/>
                <a:gd name="connsiteY8" fmla="*/ 770819 h 951570"/>
                <a:gd name="connsiteX9" fmla="*/ 554983 w 1106915"/>
                <a:gd name="connsiteY9" fmla="*/ 661317 h 951570"/>
                <a:gd name="connsiteX10" fmla="*/ 852441 w 1106915"/>
                <a:gd name="connsiteY10" fmla="*/ 506748 h 951570"/>
                <a:gd name="connsiteX11" fmla="*/ 916424 w 1106915"/>
                <a:gd name="connsiteY11" fmla="*/ 613763 h 951570"/>
                <a:gd name="connsiteX12" fmla="*/ 694028 w 1106915"/>
                <a:gd name="connsiteY12" fmla="*/ 733213 h 951570"/>
                <a:gd name="connsiteX13" fmla="*/ 628237 w 1106915"/>
                <a:gd name="connsiteY13" fmla="*/ 623786 h 951570"/>
                <a:gd name="connsiteX14" fmla="*/ 852441 w 1106915"/>
                <a:gd name="connsiteY14" fmla="*/ 506748 h 951570"/>
                <a:gd name="connsiteX15" fmla="*/ 68519 w 1106915"/>
                <a:gd name="connsiteY15" fmla="*/ 464696 h 951570"/>
                <a:gd name="connsiteX16" fmla="*/ 135063 w 1106915"/>
                <a:gd name="connsiteY16" fmla="*/ 577665 h 951570"/>
                <a:gd name="connsiteX17" fmla="*/ 39278 w 1106915"/>
                <a:gd name="connsiteY17" fmla="*/ 601328 h 951570"/>
                <a:gd name="connsiteX18" fmla="*/ 390 w 1106915"/>
                <a:gd name="connsiteY18" fmla="*/ 548575 h 951570"/>
                <a:gd name="connsiteX19" fmla="*/ 68519 w 1106915"/>
                <a:gd name="connsiteY19" fmla="*/ 464696 h 951570"/>
                <a:gd name="connsiteX20" fmla="*/ 1042995 w 1106915"/>
                <a:gd name="connsiteY20" fmla="*/ 413298 h 951570"/>
                <a:gd name="connsiteX21" fmla="*/ 1098274 w 1106915"/>
                <a:gd name="connsiteY21" fmla="*/ 441785 h 951570"/>
                <a:gd name="connsiteX22" fmla="*/ 1076343 w 1106915"/>
                <a:gd name="connsiteY22" fmla="*/ 527171 h 951570"/>
                <a:gd name="connsiteX23" fmla="*/ 989525 w 1106915"/>
                <a:gd name="connsiteY23" fmla="*/ 575252 h 951570"/>
                <a:gd name="connsiteX24" fmla="*/ 925693 w 1106915"/>
                <a:gd name="connsiteY24" fmla="*/ 468539 h 951570"/>
                <a:gd name="connsiteX25" fmla="*/ 1017484 w 1106915"/>
                <a:gd name="connsiteY25" fmla="*/ 421437 h 951570"/>
                <a:gd name="connsiteX26" fmla="*/ 1042995 w 1106915"/>
                <a:gd name="connsiteY26" fmla="*/ 413298 h 951570"/>
                <a:gd name="connsiteX27" fmla="*/ 333672 w 1106915"/>
                <a:gd name="connsiteY27" fmla="*/ 288517 h 951570"/>
                <a:gd name="connsiteX28" fmla="*/ 400106 w 1106915"/>
                <a:gd name="connsiteY28" fmla="*/ 401470 h 951570"/>
                <a:gd name="connsiteX29" fmla="*/ 202792 w 1106915"/>
                <a:gd name="connsiteY29" fmla="*/ 530719 h 951570"/>
                <a:gd name="connsiteX30" fmla="*/ 137085 w 1106915"/>
                <a:gd name="connsiteY30" fmla="*/ 420049 h 951570"/>
                <a:gd name="connsiteX31" fmla="*/ 333672 w 1106915"/>
                <a:gd name="connsiteY31" fmla="*/ 288517 h 951570"/>
                <a:gd name="connsiteX32" fmla="*/ 616102 w 1106915"/>
                <a:gd name="connsiteY32" fmla="*/ 107251 h 951570"/>
                <a:gd name="connsiteX33" fmla="*/ 679935 w 1106915"/>
                <a:gd name="connsiteY33" fmla="*/ 214567 h 951570"/>
                <a:gd name="connsiteX34" fmla="*/ 469975 w 1106915"/>
                <a:gd name="connsiteY34" fmla="*/ 355269 h 951570"/>
                <a:gd name="connsiteX35" fmla="*/ 404258 w 1106915"/>
                <a:gd name="connsiteY35" fmla="*/ 245315 h 951570"/>
                <a:gd name="connsiteX36" fmla="*/ 616102 w 1106915"/>
                <a:gd name="connsiteY36" fmla="*/ 107251 h 951570"/>
                <a:gd name="connsiteX37" fmla="*/ 801447 w 1106915"/>
                <a:gd name="connsiteY37" fmla="*/ 3 h 951570"/>
                <a:gd name="connsiteX38" fmla="*/ 856811 w 1106915"/>
                <a:gd name="connsiteY38" fmla="*/ 34827 h 951570"/>
                <a:gd name="connsiteX39" fmla="*/ 842492 w 1106915"/>
                <a:gd name="connsiteY39" fmla="*/ 104839 h 951570"/>
                <a:gd name="connsiteX40" fmla="*/ 748816 w 1106915"/>
                <a:gd name="connsiteY40" fmla="*/ 168972 h 951570"/>
                <a:gd name="connsiteX41" fmla="*/ 685059 w 1106915"/>
                <a:gd name="connsiteY41" fmla="*/ 61882 h 951570"/>
                <a:gd name="connsiteX42" fmla="*/ 780695 w 1106915"/>
                <a:gd name="connsiteY42" fmla="*/ 4607 h 951570"/>
                <a:gd name="connsiteX43" fmla="*/ 801447 w 1106915"/>
                <a:gd name="connsiteY43" fmla="*/ 3 h 95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06915" h="951570">
                  <a:moveTo>
                    <a:pt x="272675" y="810083"/>
                  </a:moveTo>
                  <a:cubicBezTo>
                    <a:pt x="295133" y="847915"/>
                    <a:pt x="316611" y="884089"/>
                    <a:pt x="338467" y="921017"/>
                  </a:cubicBezTo>
                  <a:cubicBezTo>
                    <a:pt x="304629" y="943249"/>
                    <a:pt x="270038" y="964878"/>
                    <a:pt x="233637" y="941440"/>
                  </a:cubicBezTo>
                  <a:cubicBezTo>
                    <a:pt x="217435" y="931040"/>
                    <a:pt x="203944" y="902327"/>
                    <a:pt x="204622" y="882507"/>
                  </a:cubicBezTo>
                  <a:cubicBezTo>
                    <a:pt x="205979" y="843846"/>
                    <a:pt x="236802" y="824025"/>
                    <a:pt x="272675" y="810083"/>
                  </a:cubicBezTo>
                  <a:close/>
                  <a:moveTo>
                    <a:pt x="554983" y="661317"/>
                  </a:moveTo>
                  <a:cubicBezTo>
                    <a:pt x="576312" y="697190"/>
                    <a:pt x="597112" y="732233"/>
                    <a:pt x="620625" y="772025"/>
                  </a:cubicBezTo>
                  <a:cubicBezTo>
                    <a:pt x="549633" y="810008"/>
                    <a:pt x="482786" y="845729"/>
                    <a:pt x="412623" y="883260"/>
                  </a:cubicBezTo>
                  <a:cubicBezTo>
                    <a:pt x="390015" y="845428"/>
                    <a:pt x="368385" y="809405"/>
                    <a:pt x="345325" y="770819"/>
                  </a:cubicBezTo>
                  <a:cubicBezTo>
                    <a:pt x="415638" y="734117"/>
                    <a:pt x="483842" y="698471"/>
                    <a:pt x="554983" y="661317"/>
                  </a:cubicBezTo>
                  <a:close/>
                  <a:moveTo>
                    <a:pt x="852441" y="506748"/>
                  </a:moveTo>
                  <a:cubicBezTo>
                    <a:pt x="874220" y="543148"/>
                    <a:pt x="894568" y="577137"/>
                    <a:pt x="916424" y="613763"/>
                  </a:cubicBezTo>
                  <a:cubicBezTo>
                    <a:pt x="842643" y="653404"/>
                    <a:pt x="770522" y="692065"/>
                    <a:pt x="694028" y="733213"/>
                  </a:cubicBezTo>
                  <a:cubicBezTo>
                    <a:pt x="672475" y="697340"/>
                    <a:pt x="651599" y="662673"/>
                    <a:pt x="628237" y="623786"/>
                  </a:cubicBezTo>
                  <a:cubicBezTo>
                    <a:pt x="702996" y="584824"/>
                    <a:pt x="776324" y="546540"/>
                    <a:pt x="852441" y="506748"/>
                  </a:cubicBezTo>
                  <a:close/>
                  <a:moveTo>
                    <a:pt x="68519" y="464696"/>
                  </a:moveTo>
                  <a:cubicBezTo>
                    <a:pt x="91654" y="503960"/>
                    <a:pt x="112907" y="540059"/>
                    <a:pt x="135063" y="577665"/>
                  </a:cubicBezTo>
                  <a:cubicBezTo>
                    <a:pt x="104617" y="599369"/>
                    <a:pt x="74849" y="622807"/>
                    <a:pt x="39278" y="601328"/>
                  </a:cubicBezTo>
                  <a:cubicBezTo>
                    <a:pt x="21568" y="590627"/>
                    <a:pt x="2425" y="567717"/>
                    <a:pt x="390" y="548575"/>
                  </a:cubicBezTo>
                  <a:cubicBezTo>
                    <a:pt x="-4282" y="504638"/>
                    <a:pt x="33852" y="486853"/>
                    <a:pt x="68519" y="464696"/>
                  </a:cubicBezTo>
                  <a:close/>
                  <a:moveTo>
                    <a:pt x="1042995" y="413298"/>
                  </a:moveTo>
                  <a:cubicBezTo>
                    <a:pt x="1066805" y="409695"/>
                    <a:pt x="1085443" y="419572"/>
                    <a:pt x="1098274" y="441785"/>
                  </a:cubicBezTo>
                  <a:cubicBezTo>
                    <a:pt x="1115079" y="470875"/>
                    <a:pt x="1107166" y="507275"/>
                    <a:pt x="1076343" y="527171"/>
                  </a:cubicBezTo>
                  <a:cubicBezTo>
                    <a:pt x="1049513" y="544655"/>
                    <a:pt x="1020197" y="558522"/>
                    <a:pt x="989525" y="575252"/>
                  </a:cubicBezTo>
                  <a:cubicBezTo>
                    <a:pt x="967896" y="539078"/>
                    <a:pt x="947698" y="505316"/>
                    <a:pt x="925693" y="468539"/>
                  </a:cubicBezTo>
                  <a:cubicBezTo>
                    <a:pt x="957948" y="451884"/>
                    <a:pt x="987264" y="435605"/>
                    <a:pt x="1017484" y="421437"/>
                  </a:cubicBezTo>
                  <a:cubicBezTo>
                    <a:pt x="1026546" y="417198"/>
                    <a:pt x="1035058" y="414499"/>
                    <a:pt x="1042995" y="413298"/>
                  </a:cubicBezTo>
                  <a:close/>
                  <a:moveTo>
                    <a:pt x="333672" y="288517"/>
                  </a:moveTo>
                  <a:cubicBezTo>
                    <a:pt x="356486" y="327248"/>
                    <a:pt x="377737" y="363497"/>
                    <a:pt x="400106" y="401470"/>
                  </a:cubicBezTo>
                  <a:cubicBezTo>
                    <a:pt x="333540" y="445064"/>
                    <a:pt x="270152" y="486614"/>
                    <a:pt x="202792" y="530719"/>
                  </a:cubicBezTo>
                  <a:cubicBezTo>
                    <a:pt x="179136" y="491011"/>
                    <a:pt x="158348" y="455961"/>
                    <a:pt x="137085" y="420049"/>
                  </a:cubicBezTo>
                  <a:cubicBezTo>
                    <a:pt x="203789" y="375417"/>
                    <a:pt x="267762" y="332639"/>
                    <a:pt x="333672" y="288517"/>
                  </a:cubicBezTo>
                  <a:close/>
                  <a:moveTo>
                    <a:pt x="616102" y="107251"/>
                  </a:moveTo>
                  <a:cubicBezTo>
                    <a:pt x="638184" y="144329"/>
                    <a:pt x="657853" y="177338"/>
                    <a:pt x="679935" y="214567"/>
                  </a:cubicBezTo>
                  <a:cubicBezTo>
                    <a:pt x="609697" y="261594"/>
                    <a:pt x="540740" y="307866"/>
                    <a:pt x="469975" y="355269"/>
                  </a:cubicBezTo>
                  <a:cubicBezTo>
                    <a:pt x="447592" y="317890"/>
                    <a:pt x="426641" y="282771"/>
                    <a:pt x="404258" y="245315"/>
                  </a:cubicBezTo>
                  <a:cubicBezTo>
                    <a:pt x="474270" y="199646"/>
                    <a:pt x="543076" y="154880"/>
                    <a:pt x="616102" y="107251"/>
                  </a:cubicBezTo>
                  <a:close/>
                  <a:moveTo>
                    <a:pt x="801447" y="3"/>
                  </a:moveTo>
                  <a:cubicBezTo>
                    <a:pt x="822911" y="250"/>
                    <a:pt x="845223" y="14253"/>
                    <a:pt x="856811" y="34827"/>
                  </a:cubicBezTo>
                  <a:cubicBezTo>
                    <a:pt x="872185" y="62033"/>
                    <a:pt x="865327" y="86978"/>
                    <a:pt x="842492" y="104839"/>
                  </a:cubicBezTo>
                  <a:cubicBezTo>
                    <a:pt x="813326" y="127674"/>
                    <a:pt x="781373" y="146967"/>
                    <a:pt x="748816" y="168972"/>
                  </a:cubicBezTo>
                  <a:cubicBezTo>
                    <a:pt x="727337" y="132874"/>
                    <a:pt x="707668" y="99865"/>
                    <a:pt x="685059" y="61882"/>
                  </a:cubicBezTo>
                  <a:cubicBezTo>
                    <a:pt x="717616" y="42062"/>
                    <a:pt x="747912" y="20809"/>
                    <a:pt x="780695" y="4607"/>
                  </a:cubicBezTo>
                  <a:cubicBezTo>
                    <a:pt x="787233" y="1366"/>
                    <a:pt x="794293" y="-80"/>
                    <a:pt x="801447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Graphic 90">
              <a:extLst>
                <a:ext uri="{FF2B5EF4-FFF2-40B4-BE49-F238E27FC236}">
                  <a16:creationId xmlns:a16="http://schemas.microsoft.com/office/drawing/2014/main" id="{836A87D9-1327-4955-9C56-1CCEC9E51F75}"/>
                </a:ext>
              </a:extLst>
            </p:cNvPr>
            <p:cNvSpPr/>
            <p:nvPr/>
          </p:nvSpPr>
          <p:spPr>
            <a:xfrm>
              <a:off x="7517188" y="1622030"/>
              <a:ext cx="735463" cy="762217"/>
            </a:xfrm>
            <a:custGeom>
              <a:avLst/>
              <a:gdLst>
                <a:gd name="connsiteX0" fmla="*/ 735464 w 735463"/>
                <a:gd name="connsiteY0" fmla="*/ 495359 h 762217"/>
                <a:gd name="connsiteX1" fmla="*/ 441926 w 735463"/>
                <a:gd name="connsiteY1" fmla="*/ 0 h 762217"/>
                <a:gd name="connsiteX2" fmla="*/ 0 w 735463"/>
                <a:gd name="connsiteY2" fmla="*/ 250505 h 762217"/>
                <a:gd name="connsiteX3" fmla="*/ 303184 w 735463"/>
                <a:gd name="connsiteY3" fmla="*/ 762218 h 762217"/>
                <a:gd name="connsiteX4" fmla="*/ 735464 w 735463"/>
                <a:gd name="connsiteY4" fmla="*/ 495359 h 7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463" h="762217">
                  <a:moveTo>
                    <a:pt x="735464" y="495359"/>
                  </a:moveTo>
                  <a:cubicBezTo>
                    <a:pt x="636890" y="329033"/>
                    <a:pt x="539823" y="165120"/>
                    <a:pt x="441926" y="0"/>
                  </a:cubicBezTo>
                  <a:lnTo>
                    <a:pt x="0" y="250505"/>
                  </a:lnTo>
                  <a:cubicBezTo>
                    <a:pt x="102493" y="423463"/>
                    <a:pt x="202424" y="592124"/>
                    <a:pt x="303184" y="762218"/>
                  </a:cubicBezTo>
                  <a:lnTo>
                    <a:pt x="735464" y="495359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Graphic 90">
              <a:extLst>
                <a:ext uri="{FF2B5EF4-FFF2-40B4-BE49-F238E27FC236}">
                  <a16:creationId xmlns:a16="http://schemas.microsoft.com/office/drawing/2014/main" id="{D849A7C4-F752-4473-B1DC-B2B2F892FBC4}"/>
                </a:ext>
              </a:extLst>
            </p:cNvPr>
            <p:cNvSpPr/>
            <p:nvPr/>
          </p:nvSpPr>
          <p:spPr>
            <a:xfrm>
              <a:off x="8321684" y="1780216"/>
              <a:ext cx="477497" cy="294894"/>
            </a:xfrm>
            <a:custGeom>
              <a:avLst/>
              <a:gdLst>
                <a:gd name="connsiteX0" fmla="*/ 150 w 477497"/>
                <a:gd name="connsiteY0" fmla="*/ 294894 h 294894"/>
                <a:gd name="connsiteX1" fmla="*/ 477498 w 477497"/>
                <a:gd name="connsiteY1" fmla="*/ 377 h 294894"/>
                <a:gd name="connsiteX2" fmla="*/ 477271 w 477497"/>
                <a:gd name="connsiteY2" fmla="*/ 0 h 294894"/>
                <a:gd name="connsiteX3" fmla="*/ 0 w 477497"/>
                <a:gd name="connsiteY3" fmla="*/ 294593 h 294894"/>
                <a:gd name="connsiteX4" fmla="*/ 150 w 477497"/>
                <a:gd name="connsiteY4" fmla="*/ 294894 h 29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497" h="294894">
                  <a:moveTo>
                    <a:pt x="150" y="294894"/>
                  </a:moveTo>
                  <a:cubicBezTo>
                    <a:pt x="159543" y="196546"/>
                    <a:pt x="318181" y="98650"/>
                    <a:pt x="477498" y="377"/>
                  </a:cubicBezTo>
                  <a:cubicBezTo>
                    <a:pt x="477422" y="226"/>
                    <a:pt x="477347" y="151"/>
                    <a:pt x="477271" y="0"/>
                  </a:cubicBezTo>
                  <a:lnTo>
                    <a:pt x="0" y="294593"/>
                  </a:lnTo>
                  <a:cubicBezTo>
                    <a:pt x="75" y="294668"/>
                    <a:pt x="150" y="294743"/>
                    <a:pt x="150" y="29489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Graphic 90">
              <a:extLst>
                <a:ext uri="{FF2B5EF4-FFF2-40B4-BE49-F238E27FC236}">
                  <a16:creationId xmlns:a16="http://schemas.microsoft.com/office/drawing/2014/main" id="{BF1426EC-3B21-4F90-A1FF-12B14DF128EE}"/>
                </a:ext>
              </a:extLst>
            </p:cNvPr>
            <p:cNvSpPr/>
            <p:nvPr/>
          </p:nvSpPr>
          <p:spPr>
            <a:xfrm>
              <a:off x="7820371" y="2117464"/>
              <a:ext cx="432506" cy="267085"/>
            </a:xfrm>
            <a:custGeom>
              <a:avLst/>
              <a:gdLst>
                <a:gd name="connsiteX0" fmla="*/ 226 w 432506"/>
                <a:gd name="connsiteY0" fmla="*/ 267085 h 267085"/>
                <a:gd name="connsiteX1" fmla="*/ 432506 w 432506"/>
                <a:gd name="connsiteY1" fmla="*/ 302 h 267085"/>
                <a:gd name="connsiteX2" fmla="*/ 432280 w 432506"/>
                <a:gd name="connsiteY2" fmla="*/ 0 h 267085"/>
                <a:gd name="connsiteX3" fmla="*/ 0 w 432506"/>
                <a:gd name="connsiteY3" fmla="*/ 266784 h 267085"/>
                <a:gd name="connsiteX4" fmla="*/ 226 w 432506"/>
                <a:gd name="connsiteY4" fmla="*/ 267085 h 26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06" h="267085">
                  <a:moveTo>
                    <a:pt x="226" y="267085"/>
                  </a:moveTo>
                  <a:cubicBezTo>
                    <a:pt x="144545" y="178007"/>
                    <a:pt x="286906" y="90209"/>
                    <a:pt x="432506" y="302"/>
                  </a:cubicBezTo>
                  <a:cubicBezTo>
                    <a:pt x="432431" y="226"/>
                    <a:pt x="432355" y="75"/>
                    <a:pt x="432280" y="0"/>
                  </a:cubicBezTo>
                  <a:lnTo>
                    <a:pt x="0" y="266784"/>
                  </a:lnTo>
                  <a:cubicBezTo>
                    <a:pt x="75" y="266859"/>
                    <a:pt x="151" y="266935"/>
                    <a:pt x="226" y="26708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Graphic 90">
              <a:extLst>
                <a:ext uri="{FF2B5EF4-FFF2-40B4-BE49-F238E27FC236}">
                  <a16:creationId xmlns:a16="http://schemas.microsoft.com/office/drawing/2014/main" id="{A3390016-312F-4346-88FC-05F1187CAB40}"/>
                </a:ext>
              </a:extLst>
            </p:cNvPr>
            <p:cNvSpPr/>
            <p:nvPr/>
          </p:nvSpPr>
          <p:spPr>
            <a:xfrm>
              <a:off x="8587789" y="1001117"/>
              <a:ext cx="466042" cy="264598"/>
            </a:xfrm>
            <a:custGeom>
              <a:avLst/>
              <a:gdLst>
                <a:gd name="connsiteX0" fmla="*/ 465741 w 466042"/>
                <a:gd name="connsiteY0" fmla="*/ 0 h 264598"/>
                <a:gd name="connsiteX1" fmla="*/ 0 w 466042"/>
                <a:gd name="connsiteY1" fmla="*/ 264221 h 264598"/>
                <a:gd name="connsiteX2" fmla="*/ 226 w 466042"/>
                <a:gd name="connsiteY2" fmla="*/ 264598 h 264598"/>
                <a:gd name="connsiteX3" fmla="*/ 466042 w 466042"/>
                <a:gd name="connsiteY3" fmla="*/ 603 h 264598"/>
                <a:gd name="connsiteX4" fmla="*/ 465741 w 466042"/>
                <a:gd name="connsiteY4" fmla="*/ 0 h 26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042" h="264598">
                  <a:moveTo>
                    <a:pt x="465741" y="0"/>
                  </a:moveTo>
                  <a:cubicBezTo>
                    <a:pt x="308685" y="89079"/>
                    <a:pt x="153890" y="176952"/>
                    <a:pt x="0" y="264221"/>
                  </a:cubicBezTo>
                  <a:cubicBezTo>
                    <a:pt x="75" y="264372"/>
                    <a:pt x="150" y="264447"/>
                    <a:pt x="226" y="264598"/>
                  </a:cubicBezTo>
                  <a:lnTo>
                    <a:pt x="466042" y="603"/>
                  </a:lnTo>
                  <a:cubicBezTo>
                    <a:pt x="465891" y="302"/>
                    <a:pt x="465816" y="151"/>
                    <a:pt x="465741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Graphic 90">
              <a:extLst>
                <a:ext uri="{FF2B5EF4-FFF2-40B4-BE49-F238E27FC236}">
                  <a16:creationId xmlns:a16="http://schemas.microsoft.com/office/drawing/2014/main" id="{8D17CB84-ACAC-4BFF-8BC0-1D2C8D1523E0}"/>
                </a:ext>
              </a:extLst>
            </p:cNvPr>
            <p:cNvSpPr/>
            <p:nvPr/>
          </p:nvSpPr>
          <p:spPr>
            <a:xfrm>
              <a:off x="8029654" y="1305582"/>
              <a:ext cx="769301" cy="769150"/>
            </a:xfrm>
            <a:custGeom>
              <a:avLst/>
              <a:gdLst>
                <a:gd name="connsiteX0" fmla="*/ 769301 w 769301"/>
                <a:gd name="connsiteY0" fmla="*/ 474559 h 769150"/>
                <a:gd name="connsiteX1" fmla="*/ 487747 w 769301"/>
                <a:gd name="connsiteY1" fmla="*/ 0 h 769150"/>
                <a:gd name="connsiteX2" fmla="*/ 0 w 769301"/>
                <a:gd name="connsiteY2" fmla="*/ 276430 h 769150"/>
                <a:gd name="connsiteX3" fmla="*/ 292030 w 769301"/>
                <a:gd name="connsiteY3" fmla="*/ 769151 h 769150"/>
                <a:gd name="connsiteX4" fmla="*/ 769301 w 769301"/>
                <a:gd name="connsiteY4" fmla="*/ 474559 h 76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301" h="769150">
                  <a:moveTo>
                    <a:pt x="769301" y="474559"/>
                  </a:moveTo>
                  <a:cubicBezTo>
                    <a:pt x="675249" y="315995"/>
                    <a:pt x="581875" y="158638"/>
                    <a:pt x="487747" y="0"/>
                  </a:cubicBezTo>
                  <a:lnTo>
                    <a:pt x="0" y="276430"/>
                  </a:lnTo>
                  <a:cubicBezTo>
                    <a:pt x="97595" y="441098"/>
                    <a:pt x="194285" y="604258"/>
                    <a:pt x="292030" y="769151"/>
                  </a:cubicBezTo>
                  <a:lnTo>
                    <a:pt x="769301" y="474559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Graphic 90">
              <a:extLst>
                <a:ext uri="{FF2B5EF4-FFF2-40B4-BE49-F238E27FC236}">
                  <a16:creationId xmlns:a16="http://schemas.microsoft.com/office/drawing/2014/main" id="{27B24B6B-E1DA-4147-A8D6-0218E63B48E3}"/>
                </a:ext>
              </a:extLst>
            </p:cNvPr>
            <p:cNvSpPr/>
            <p:nvPr/>
          </p:nvSpPr>
          <p:spPr>
            <a:xfrm>
              <a:off x="8588015" y="1001569"/>
              <a:ext cx="735313" cy="736142"/>
            </a:xfrm>
            <a:custGeom>
              <a:avLst/>
              <a:gdLst>
                <a:gd name="connsiteX0" fmla="*/ 735313 w 735313"/>
                <a:gd name="connsiteY0" fmla="*/ 454964 h 736142"/>
                <a:gd name="connsiteX1" fmla="*/ 465816 w 735313"/>
                <a:gd name="connsiteY1" fmla="*/ 0 h 736142"/>
                <a:gd name="connsiteX2" fmla="*/ 0 w 735313"/>
                <a:gd name="connsiteY2" fmla="*/ 263995 h 736142"/>
                <a:gd name="connsiteX3" fmla="*/ 279671 w 735313"/>
                <a:gd name="connsiteY3" fmla="*/ 736142 h 736142"/>
                <a:gd name="connsiteX4" fmla="*/ 735313 w 735313"/>
                <a:gd name="connsiteY4" fmla="*/ 454964 h 7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313" h="736142">
                  <a:moveTo>
                    <a:pt x="735313" y="454964"/>
                  </a:moveTo>
                  <a:cubicBezTo>
                    <a:pt x="644878" y="302280"/>
                    <a:pt x="555875" y="152082"/>
                    <a:pt x="465816" y="0"/>
                  </a:cubicBezTo>
                  <a:lnTo>
                    <a:pt x="0" y="263995"/>
                  </a:lnTo>
                  <a:cubicBezTo>
                    <a:pt x="93902" y="422483"/>
                    <a:pt x="186070" y="578182"/>
                    <a:pt x="279671" y="736142"/>
                  </a:cubicBezTo>
                  <a:lnTo>
                    <a:pt x="735313" y="454964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Graphic 90">
              <a:extLst>
                <a:ext uri="{FF2B5EF4-FFF2-40B4-BE49-F238E27FC236}">
                  <a16:creationId xmlns:a16="http://schemas.microsoft.com/office/drawing/2014/main" id="{56A48AB5-1631-4EB4-AFF9-DCE1662E746A}"/>
                </a:ext>
              </a:extLst>
            </p:cNvPr>
            <p:cNvSpPr/>
            <p:nvPr/>
          </p:nvSpPr>
          <p:spPr>
            <a:xfrm>
              <a:off x="8029578" y="1305130"/>
              <a:ext cx="487897" cy="276882"/>
            </a:xfrm>
            <a:custGeom>
              <a:avLst/>
              <a:gdLst>
                <a:gd name="connsiteX0" fmla="*/ 487672 w 487897"/>
                <a:gd name="connsiteY0" fmla="*/ 0 h 276882"/>
                <a:gd name="connsiteX1" fmla="*/ 0 w 487897"/>
                <a:gd name="connsiteY1" fmla="*/ 276581 h 276882"/>
                <a:gd name="connsiteX2" fmla="*/ 151 w 487897"/>
                <a:gd name="connsiteY2" fmla="*/ 276882 h 276882"/>
                <a:gd name="connsiteX3" fmla="*/ 487898 w 487897"/>
                <a:gd name="connsiteY3" fmla="*/ 452 h 276882"/>
                <a:gd name="connsiteX4" fmla="*/ 487672 w 487897"/>
                <a:gd name="connsiteY4" fmla="*/ 0 h 27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897" h="276882">
                  <a:moveTo>
                    <a:pt x="487672" y="0"/>
                  </a:moveTo>
                  <a:cubicBezTo>
                    <a:pt x="323155" y="93299"/>
                    <a:pt x="162181" y="184638"/>
                    <a:pt x="0" y="276581"/>
                  </a:cubicBezTo>
                  <a:cubicBezTo>
                    <a:pt x="75" y="276656"/>
                    <a:pt x="151" y="276807"/>
                    <a:pt x="151" y="276882"/>
                  </a:cubicBezTo>
                  <a:lnTo>
                    <a:pt x="487898" y="452"/>
                  </a:lnTo>
                  <a:cubicBezTo>
                    <a:pt x="487822" y="302"/>
                    <a:pt x="487747" y="151"/>
                    <a:pt x="487672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Graphic 90">
              <a:extLst>
                <a:ext uri="{FF2B5EF4-FFF2-40B4-BE49-F238E27FC236}">
                  <a16:creationId xmlns:a16="http://schemas.microsoft.com/office/drawing/2014/main" id="{1B4A8F7F-81AE-491B-9017-C6B3DE85CA3F}"/>
                </a:ext>
              </a:extLst>
            </p:cNvPr>
            <p:cNvSpPr/>
            <p:nvPr/>
          </p:nvSpPr>
          <p:spPr>
            <a:xfrm>
              <a:off x="6467085" y="2395175"/>
              <a:ext cx="127739" cy="72574"/>
            </a:xfrm>
            <a:custGeom>
              <a:avLst/>
              <a:gdLst>
                <a:gd name="connsiteX0" fmla="*/ 127664 w 127739"/>
                <a:gd name="connsiteY0" fmla="*/ 0 h 72574"/>
                <a:gd name="connsiteX1" fmla="*/ 0 w 127739"/>
                <a:gd name="connsiteY1" fmla="*/ 72574 h 72574"/>
                <a:gd name="connsiteX2" fmla="*/ 127740 w 127739"/>
                <a:gd name="connsiteY2" fmla="*/ 151 h 72574"/>
                <a:gd name="connsiteX3" fmla="*/ 127664 w 127739"/>
                <a:gd name="connsiteY3" fmla="*/ 0 h 7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39" h="72574">
                  <a:moveTo>
                    <a:pt x="127664" y="0"/>
                  </a:moveTo>
                  <a:cubicBezTo>
                    <a:pt x="84708" y="24417"/>
                    <a:pt x="42278" y="48534"/>
                    <a:pt x="0" y="72574"/>
                  </a:cubicBezTo>
                  <a:lnTo>
                    <a:pt x="127740" y="151"/>
                  </a:lnTo>
                  <a:cubicBezTo>
                    <a:pt x="127664" y="75"/>
                    <a:pt x="127664" y="75"/>
                    <a:pt x="127664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Graphic 90">
              <a:extLst>
                <a:ext uri="{FF2B5EF4-FFF2-40B4-BE49-F238E27FC236}">
                  <a16:creationId xmlns:a16="http://schemas.microsoft.com/office/drawing/2014/main" id="{5253BD75-3645-4848-961D-403CDC0DBD58}"/>
                </a:ext>
              </a:extLst>
            </p:cNvPr>
            <p:cNvSpPr/>
            <p:nvPr/>
          </p:nvSpPr>
          <p:spPr>
            <a:xfrm>
              <a:off x="6808025" y="2161551"/>
              <a:ext cx="198882" cy="112968"/>
            </a:xfrm>
            <a:custGeom>
              <a:avLst/>
              <a:gdLst>
                <a:gd name="connsiteX0" fmla="*/ 198731 w 198882"/>
                <a:gd name="connsiteY0" fmla="*/ 0 h 112968"/>
                <a:gd name="connsiteX1" fmla="*/ 0 w 198882"/>
                <a:gd name="connsiteY1" fmla="*/ 112969 h 112968"/>
                <a:gd name="connsiteX2" fmla="*/ 198882 w 198882"/>
                <a:gd name="connsiteY2" fmla="*/ 226 h 112968"/>
                <a:gd name="connsiteX3" fmla="*/ 198731 w 198882"/>
                <a:gd name="connsiteY3" fmla="*/ 0 h 11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82" h="112968">
                  <a:moveTo>
                    <a:pt x="198731" y="0"/>
                  </a:moveTo>
                  <a:cubicBezTo>
                    <a:pt x="131432" y="38209"/>
                    <a:pt x="65490" y="75664"/>
                    <a:pt x="0" y="112969"/>
                  </a:cubicBezTo>
                  <a:lnTo>
                    <a:pt x="198882" y="226"/>
                  </a:lnTo>
                  <a:cubicBezTo>
                    <a:pt x="198807" y="151"/>
                    <a:pt x="198731" y="75"/>
                    <a:pt x="198731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Graphic 90">
              <a:extLst>
                <a:ext uri="{FF2B5EF4-FFF2-40B4-BE49-F238E27FC236}">
                  <a16:creationId xmlns:a16="http://schemas.microsoft.com/office/drawing/2014/main" id="{03026DA9-DFFD-4E91-A48C-FA02A876006F}"/>
                </a:ext>
              </a:extLst>
            </p:cNvPr>
            <p:cNvSpPr/>
            <p:nvPr/>
          </p:nvSpPr>
          <p:spPr>
            <a:xfrm>
              <a:off x="7517188" y="1621653"/>
              <a:ext cx="441926" cy="250882"/>
            </a:xfrm>
            <a:custGeom>
              <a:avLst/>
              <a:gdLst>
                <a:gd name="connsiteX0" fmla="*/ 441700 w 441926"/>
                <a:gd name="connsiteY0" fmla="*/ 0 h 250882"/>
                <a:gd name="connsiteX1" fmla="*/ 0 w 441926"/>
                <a:gd name="connsiteY1" fmla="*/ 250882 h 250882"/>
                <a:gd name="connsiteX2" fmla="*/ 0 w 441926"/>
                <a:gd name="connsiteY2" fmla="*/ 250882 h 250882"/>
                <a:gd name="connsiteX3" fmla="*/ 441926 w 441926"/>
                <a:gd name="connsiteY3" fmla="*/ 377 h 250882"/>
                <a:gd name="connsiteX4" fmla="*/ 441700 w 441926"/>
                <a:gd name="connsiteY4" fmla="*/ 0 h 2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926" h="250882">
                  <a:moveTo>
                    <a:pt x="441700" y="0"/>
                  </a:moveTo>
                  <a:cubicBezTo>
                    <a:pt x="292332" y="84858"/>
                    <a:pt x="146128" y="167833"/>
                    <a:pt x="0" y="250882"/>
                  </a:cubicBezTo>
                  <a:cubicBezTo>
                    <a:pt x="0" y="250882"/>
                    <a:pt x="0" y="250882"/>
                    <a:pt x="0" y="250882"/>
                  </a:cubicBezTo>
                  <a:lnTo>
                    <a:pt x="441926" y="377"/>
                  </a:lnTo>
                  <a:cubicBezTo>
                    <a:pt x="441851" y="226"/>
                    <a:pt x="441776" y="151"/>
                    <a:pt x="44170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Graphic 90">
              <a:extLst>
                <a:ext uri="{FF2B5EF4-FFF2-40B4-BE49-F238E27FC236}">
                  <a16:creationId xmlns:a16="http://schemas.microsoft.com/office/drawing/2014/main" id="{874ADEAB-1BD1-47F6-89BF-5776FC52AF22}"/>
                </a:ext>
              </a:extLst>
            </p:cNvPr>
            <p:cNvSpPr/>
            <p:nvPr/>
          </p:nvSpPr>
          <p:spPr>
            <a:xfrm>
              <a:off x="7158688" y="1912251"/>
              <a:ext cx="287960" cy="163536"/>
            </a:xfrm>
            <a:custGeom>
              <a:avLst/>
              <a:gdLst>
                <a:gd name="connsiteX0" fmla="*/ 287810 w 287960"/>
                <a:gd name="connsiteY0" fmla="*/ 0 h 163536"/>
                <a:gd name="connsiteX1" fmla="*/ 0 w 287960"/>
                <a:gd name="connsiteY1" fmla="*/ 163537 h 163536"/>
                <a:gd name="connsiteX2" fmla="*/ 287960 w 287960"/>
                <a:gd name="connsiteY2" fmla="*/ 301 h 163536"/>
                <a:gd name="connsiteX3" fmla="*/ 287810 w 287960"/>
                <a:gd name="connsiteY3" fmla="*/ 0 h 16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60" h="163536">
                  <a:moveTo>
                    <a:pt x="287810" y="0"/>
                  </a:moveTo>
                  <a:cubicBezTo>
                    <a:pt x="191270" y="54864"/>
                    <a:pt x="95635" y="109201"/>
                    <a:pt x="0" y="163537"/>
                  </a:cubicBezTo>
                  <a:lnTo>
                    <a:pt x="287960" y="301"/>
                  </a:lnTo>
                  <a:cubicBezTo>
                    <a:pt x="287885" y="151"/>
                    <a:pt x="287810" y="75"/>
                    <a:pt x="28781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Graphic 90">
              <a:extLst>
                <a:ext uri="{FF2B5EF4-FFF2-40B4-BE49-F238E27FC236}">
                  <a16:creationId xmlns:a16="http://schemas.microsoft.com/office/drawing/2014/main" id="{77940B93-8766-4C39-8624-909AF9307B86}"/>
                </a:ext>
              </a:extLst>
            </p:cNvPr>
            <p:cNvSpPr/>
            <p:nvPr/>
          </p:nvSpPr>
          <p:spPr>
            <a:xfrm>
              <a:off x="8867611" y="1456533"/>
              <a:ext cx="455868" cy="281705"/>
            </a:xfrm>
            <a:custGeom>
              <a:avLst/>
              <a:gdLst>
                <a:gd name="connsiteX0" fmla="*/ 301 w 455868"/>
                <a:gd name="connsiteY0" fmla="*/ 281705 h 281705"/>
                <a:gd name="connsiteX1" fmla="*/ 455869 w 455868"/>
                <a:gd name="connsiteY1" fmla="*/ 377 h 281705"/>
                <a:gd name="connsiteX2" fmla="*/ 455642 w 455868"/>
                <a:gd name="connsiteY2" fmla="*/ 0 h 281705"/>
                <a:gd name="connsiteX3" fmla="*/ 0 w 455868"/>
                <a:gd name="connsiteY3" fmla="*/ 281253 h 281705"/>
                <a:gd name="connsiteX4" fmla="*/ 301 w 455868"/>
                <a:gd name="connsiteY4" fmla="*/ 281705 h 28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68" h="281705">
                  <a:moveTo>
                    <a:pt x="301" y="281705"/>
                  </a:moveTo>
                  <a:cubicBezTo>
                    <a:pt x="152308" y="187804"/>
                    <a:pt x="303108" y="94731"/>
                    <a:pt x="455869" y="377"/>
                  </a:cubicBezTo>
                  <a:cubicBezTo>
                    <a:pt x="455793" y="226"/>
                    <a:pt x="455718" y="151"/>
                    <a:pt x="455642" y="0"/>
                  </a:cubicBezTo>
                  <a:lnTo>
                    <a:pt x="0" y="281253"/>
                  </a:lnTo>
                  <a:cubicBezTo>
                    <a:pt x="150" y="281404"/>
                    <a:pt x="226" y="281555"/>
                    <a:pt x="301" y="28170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Graphic 90">
              <a:extLst>
                <a:ext uri="{FF2B5EF4-FFF2-40B4-BE49-F238E27FC236}">
                  <a16:creationId xmlns:a16="http://schemas.microsoft.com/office/drawing/2014/main" id="{E471CEA9-2ABE-4D31-A78E-34F846DD7496}"/>
                </a:ext>
              </a:extLst>
            </p:cNvPr>
            <p:cNvSpPr/>
            <p:nvPr/>
          </p:nvSpPr>
          <p:spPr>
            <a:xfrm>
              <a:off x="6665213" y="2161777"/>
              <a:ext cx="656107" cy="736971"/>
            </a:xfrm>
            <a:custGeom>
              <a:avLst/>
              <a:gdLst>
                <a:gd name="connsiteX0" fmla="*/ 321723 w 656107"/>
                <a:gd name="connsiteY0" fmla="*/ 736971 h 736971"/>
                <a:gd name="connsiteX1" fmla="*/ 656107 w 656107"/>
                <a:gd name="connsiteY1" fmla="*/ 530553 h 736971"/>
                <a:gd name="connsiteX2" fmla="*/ 341619 w 656107"/>
                <a:gd name="connsiteY2" fmla="*/ 0 h 736971"/>
                <a:gd name="connsiteX3" fmla="*/ 142736 w 656107"/>
                <a:gd name="connsiteY3" fmla="*/ 112742 h 736971"/>
                <a:gd name="connsiteX4" fmla="*/ 0 w 656107"/>
                <a:gd name="connsiteY4" fmla="*/ 193833 h 736971"/>
                <a:gd name="connsiteX5" fmla="*/ 321723 w 656107"/>
                <a:gd name="connsiteY5" fmla="*/ 736971 h 73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107" h="736971">
                  <a:moveTo>
                    <a:pt x="321723" y="736971"/>
                  </a:moveTo>
                  <a:lnTo>
                    <a:pt x="656107" y="530553"/>
                  </a:lnTo>
                  <a:cubicBezTo>
                    <a:pt x="550449" y="352320"/>
                    <a:pt x="446297" y="176575"/>
                    <a:pt x="341619" y="0"/>
                  </a:cubicBezTo>
                  <a:lnTo>
                    <a:pt x="142736" y="112742"/>
                  </a:lnTo>
                  <a:cubicBezTo>
                    <a:pt x="95032" y="139798"/>
                    <a:pt x="47554" y="166853"/>
                    <a:pt x="0" y="193833"/>
                  </a:cubicBezTo>
                  <a:cubicBezTo>
                    <a:pt x="108522" y="376964"/>
                    <a:pt x="214180" y="555347"/>
                    <a:pt x="321723" y="736971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Graphic 90">
              <a:extLst>
                <a:ext uri="{FF2B5EF4-FFF2-40B4-BE49-F238E27FC236}">
                  <a16:creationId xmlns:a16="http://schemas.microsoft.com/office/drawing/2014/main" id="{CEAA4527-E680-458A-A35A-41D5FFA2BA9F}"/>
                </a:ext>
              </a:extLst>
            </p:cNvPr>
            <p:cNvSpPr/>
            <p:nvPr/>
          </p:nvSpPr>
          <p:spPr>
            <a:xfrm>
              <a:off x="6987011" y="2692254"/>
              <a:ext cx="334383" cy="206719"/>
            </a:xfrm>
            <a:custGeom>
              <a:avLst/>
              <a:gdLst>
                <a:gd name="connsiteX0" fmla="*/ 75 w 334383"/>
                <a:gd name="connsiteY0" fmla="*/ 206720 h 206719"/>
                <a:gd name="connsiteX1" fmla="*/ 334384 w 334383"/>
                <a:gd name="connsiteY1" fmla="*/ 75 h 206719"/>
                <a:gd name="connsiteX2" fmla="*/ 334384 w 334383"/>
                <a:gd name="connsiteY2" fmla="*/ 0 h 206719"/>
                <a:gd name="connsiteX3" fmla="*/ 0 w 334383"/>
                <a:gd name="connsiteY3" fmla="*/ 206418 h 206719"/>
                <a:gd name="connsiteX4" fmla="*/ 75 w 334383"/>
                <a:gd name="connsiteY4" fmla="*/ 206720 h 20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83" h="206719">
                  <a:moveTo>
                    <a:pt x="75" y="206720"/>
                  </a:moveTo>
                  <a:cubicBezTo>
                    <a:pt x="114250" y="136180"/>
                    <a:pt x="224581" y="67977"/>
                    <a:pt x="334384" y="75"/>
                  </a:cubicBezTo>
                  <a:cubicBezTo>
                    <a:pt x="334384" y="75"/>
                    <a:pt x="334384" y="75"/>
                    <a:pt x="334384" y="0"/>
                  </a:cubicBezTo>
                  <a:lnTo>
                    <a:pt x="0" y="206418"/>
                  </a:lnTo>
                  <a:cubicBezTo>
                    <a:pt x="0" y="206569"/>
                    <a:pt x="0" y="206644"/>
                    <a:pt x="75" y="20672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Graphic 90">
              <a:extLst>
                <a:ext uri="{FF2B5EF4-FFF2-40B4-BE49-F238E27FC236}">
                  <a16:creationId xmlns:a16="http://schemas.microsoft.com/office/drawing/2014/main" id="{59A93EAC-B582-4F31-9915-A188434112CE}"/>
                </a:ext>
              </a:extLst>
            </p:cNvPr>
            <p:cNvSpPr/>
            <p:nvPr/>
          </p:nvSpPr>
          <p:spPr>
            <a:xfrm>
              <a:off x="6624140" y="2941253"/>
              <a:ext cx="293989" cy="181624"/>
            </a:xfrm>
            <a:custGeom>
              <a:avLst/>
              <a:gdLst>
                <a:gd name="connsiteX0" fmla="*/ 75 w 293989"/>
                <a:gd name="connsiteY0" fmla="*/ 181624 h 181624"/>
                <a:gd name="connsiteX1" fmla="*/ 293990 w 293989"/>
                <a:gd name="connsiteY1" fmla="*/ 0 h 181624"/>
                <a:gd name="connsiteX2" fmla="*/ 293990 w 293989"/>
                <a:gd name="connsiteY2" fmla="*/ 0 h 181624"/>
                <a:gd name="connsiteX3" fmla="*/ 0 w 293989"/>
                <a:gd name="connsiteY3" fmla="*/ 181473 h 181624"/>
                <a:gd name="connsiteX4" fmla="*/ 75 w 293989"/>
                <a:gd name="connsiteY4" fmla="*/ 181624 h 18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89" h="181624">
                  <a:moveTo>
                    <a:pt x="75" y="181624"/>
                  </a:moveTo>
                  <a:cubicBezTo>
                    <a:pt x="99479" y="120204"/>
                    <a:pt x="196772" y="60064"/>
                    <a:pt x="293990" y="0"/>
                  </a:cubicBezTo>
                  <a:cubicBezTo>
                    <a:pt x="293990" y="0"/>
                    <a:pt x="293990" y="0"/>
                    <a:pt x="293990" y="0"/>
                  </a:cubicBezTo>
                  <a:lnTo>
                    <a:pt x="0" y="181473"/>
                  </a:lnTo>
                  <a:cubicBezTo>
                    <a:pt x="0" y="181473"/>
                    <a:pt x="75" y="181549"/>
                    <a:pt x="75" y="18162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Graphic 90">
              <a:extLst>
                <a:ext uri="{FF2B5EF4-FFF2-40B4-BE49-F238E27FC236}">
                  <a16:creationId xmlns:a16="http://schemas.microsoft.com/office/drawing/2014/main" id="{0AFCF3D8-6BAF-4301-B585-4D47792A8878}"/>
                </a:ext>
              </a:extLst>
            </p:cNvPr>
            <p:cNvSpPr/>
            <p:nvPr/>
          </p:nvSpPr>
          <p:spPr>
            <a:xfrm>
              <a:off x="6294354" y="2395326"/>
              <a:ext cx="623776" cy="727324"/>
            </a:xfrm>
            <a:custGeom>
              <a:avLst/>
              <a:gdLst>
                <a:gd name="connsiteX0" fmla="*/ 329787 w 623776"/>
                <a:gd name="connsiteY0" fmla="*/ 727325 h 727324"/>
                <a:gd name="connsiteX1" fmla="*/ 623777 w 623776"/>
                <a:gd name="connsiteY1" fmla="*/ 545852 h 727324"/>
                <a:gd name="connsiteX2" fmla="*/ 300471 w 623776"/>
                <a:gd name="connsiteY2" fmla="*/ 0 h 727324"/>
                <a:gd name="connsiteX3" fmla="*/ 172731 w 623776"/>
                <a:gd name="connsiteY3" fmla="*/ 72424 h 727324"/>
                <a:gd name="connsiteX4" fmla="*/ 0 w 623776"/>
                <a:gd name="connsiteY4" fmla="*/ 170621 h 727324"/>
                <a:gd name="connsiteX5" fmla="*/ 329787 w 623776"/>
                <a:gd name="connsiteY5" fmla="*/ 727325 h 72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776" h="727324">
                  <a:moveTo>
                    <a:pt x="329787" y="727325"/>
                  </a:moveTo>
                  <a:lnTo>
                    <a:pt x="623777" y="545852"/>
                  </a:lnTo>
                  <a:cubicBezTo>
                    <a:pt x="514878" y="362042"/>
                    <a:pt x="408088" y="181775"/>
                    <a:pt x="300471" y="0"/>
                  </a:cubicBezTo>
                  <a:lnTo>
                    <a:pt x="172731" y="72424"/>
                  </a:lnTo>
                  <a:cubicBezTo>
                    <a:pt x="115154" y="105131"/>
                    <a:pt x="57878" y="137687"/>
                    <a:pt x="0" y="170621"/>
                  </a:cubicBezTo>
                  <a:cubicBezTo>
                    <a:pt x="111009" y="358048"/>
                    <a:pt x="219833" y="541782"/>
                    <a:pt x="329787" y="72732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Graphic 90">
              <a:extLst>
                <a:ext uri="{FF2B5EF4-FFF2-40B4-BE49-F238E27FC236}">
                  <a16:creationId xmlns:a16="http://schemas.microsoft.com/office/drawing/2014/main" id="{9A0073ED-35C1-4C33-822A-AF91C321E82C}"/>
                </a:ext>
              </a:extLst>
            </p:cNvPr>
            <p:cNvSpPr/>
            <p:nvPr/>
          </p:nvSpPr>
          <p:spPr>
            <a:xfrm>
              <a:off x="7077673" y="1912477"/>
              <a:ext cx="673591" cy="737272"/>
            </a:xfrm>
            <a:custGeom>
              <a:avLst/>
              <a:gdLst>
                <a:gd name="connsiteX0" fmla="*/ 312529 w 673591"/>
                <a:gd name="connsiteY0" fmla="*/ 737273 h 737272"/>
                <a:gd name="connsiteX1" fmla="*/ 673591 w 673591"/>
                <a:gd name="connsiteY1" fmla="*/ 514425 h 737272"/>
                <a:gd name="connsiteX2" fmla="*/ 368975 w 673591"/>
                <a:gd name="connsiteY2" fmla="*/ 0 h 737272"/>
                <a:gd name="connsiteX3" fmla="*/ 81015 w 673591"/>
                <a:gd name="connsiteY3" fmla="*/ 163235 h 737272"/>
                <a:gd name="connsiteX4" fmla="*/ 0 w 673591"/>
                <a:gd name="connsiteY4" fmla="*/ 209282 h 737272"/>
                <a:gd name="connsiteX5" fmla="*/ 312529 w 673591"/>
                <a:gd name="connsiteY5" fmla="*/ 737273 h 73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591" h="737272">
                  <a:moveTo>
                    <a:pt x="312529" y="737273"/>
                  </a:moveTo>
                  <a:lnTo>
                    <a:pt x="673591" y="514425"/>
                  </a:lnTo>
                  <a:cubicBezTo>
                    <a:pt x="571701" y="342297"/>
                    <a:pt x="470640" y="171751"/>
                    <a:pt x="368975" y="0"/>
                  </a:cubicBezTo>
                  <a:lnTo>
                    <a:pt x="81015" y="163235"/>
                  </a:lnTo>
                  <a:cubicBezTo>
                    <a:pt x="54035" y="178534"/>
                    <a:pt x="27055" y="193908"/>
                    <a:pt x="0" y="209282"/>
                  </a:cubicBezTo>
                  <a:cubicBezTo>
                    <a:pt x="105432" y="387439"/>
                    <a:pt x="208001" y="560698"/>
                    <a:pt x="312529" y="737273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Graphic 90">
              <a:extLst>
                <a:ext uri="{FF2B5EF4-FFF2-40B4-BE49-F238E27FC236}">
                  <a16:creationId xmlns:a16="http://schemas.microsoft.com/office/drawing/2014/main" id="{2818A3D3-2BAD-42F9-8E79-5D30242F7E81}"/>
                </a:ext>
              </a:extLst>
            </p:cNvPr>
            <p:cNvSpPr/>
            <p:nvPr/>
          </p:nvSpPr>
          <p:spPr>
            <a:xfrm>
              <a:off x="7390201" y="2426903"/>
              <a:ext cx="361213" cy="223073"/>
            </a:xfrm>
            <a:custGeom>
              <a:avLst/>
              <a:gdLst>
                <a:gd name="connsiteX0" fmla="*/ 151 w 361213"/>
                <a:gd name="connsiteY0" fmla="*/ 223073 h 223073"/>
                <a:gd name="connsiteX1" fmla="*/ 361213 w 361213"/>
                <a:gd name="connsiteY1" fmla="*/ 226 h 223073"/>
                <a:gd name="connsiteX2" fmla="*/ 361063 w 361213"/>
                <a:gd name="connsiteY2" fmla="*/ 0 h 223073"/>
                <a:gd name="connsiteX3" fmla="*/ 0 w 361213"/>
                <a:gd name="connsiteY3" fmla="*/ 222847 h 223073"/>
                <a:gd name="connsiteX4" fmla="*/ 151 w 361213"/>
                <a:gd name="connsiteY4" fmla="*/ 223073 h 22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13" h="223073">
                  <a:moveTo>
                    <a:pt x="151" y="223073"/>
                  </a:moveTo>
                  <a:cubicBezTo>
                    <a:pt x="122615" y="147485"/>
                    <a:pt x="241613" y="74006"/>
                    <a:pt x="361213" y="226"/>
                  </a:cubicBezTo>
                  <a:cubicBezTo>
                    <a:pt x="361138" y="151"/>
                    <a:pt x="361138" y="75"/>
                    <a:pt x="361063" y="0"/>
                  </a:cubicBezTo>
                  <a:lnTo>
                    <a:pt x="0" y="222847"/>
                  </a:lnTo>
                  <a:cubicBezTo>
                    <a:pt x="75" y="222923"/>
                    <a:pt x="75" y="222998"/>
                    <a:pt x="151" y="223073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Graphic 90">
              <a:extLst>
                <a:ext uri="{FF2B5EF4-FFF2-40B4-BE49-F238E27FC236}">
                  <a16:creationId xmlns:a16="http://schemas.microsoft.com/office/drawing/2014/main" id="{75CA7923-A74F-406D-B6DE-645EDA82A302}"/>
                </a:ext>
              </a:extLst>
            </p:cNvPr>
            <p:cNvSpPr/>
            <p:nvPr/>
          </p:nvSpPr>
          <p:spPr>
            <a:xfrm>
              <a:off x="5351642" y="3059873"/>
              <a:ext cx="71217" cy="42580"/>
            </a:xfrm>
            <a:custGeom>
              <a:avLst/>
              <a:gdLst>
                <a:gd name="connsiteX0" fmla="*/ 69710 w 71217"/>
                <a:gd name="connsiteY0" fmla="*/ 0 h 42580"/>
                <a:gd name="connsiteX1" fmla="*/ 0 w 71217"/>
                <a:gd name="connsiteY1" fmla="*/ 40696 h 42580"/>
                <a:gd name="connsiteX2" fmla="*/ 1131 w 71217"/>
                <a:gd name="connsiteY2" fmla="*/ 42580 h 42580"/>
                <a:gd name="connsiteX3" fmla="*/ 71218 w 71217"/>
                <a:gd name="connsiteY3" fmla="*/ 2638 h 42580"/>
                <a:gd name="connsiteX4" fmla="*/ 69710 w 71217"/>
                <a:gd name="connsiteY4" fmla="*/ 0 h 4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17" h="42580">
                  <a:moveTo>
                    <a:pt x="69710" y="0"/>
                  </a:moveTo>
                  <a:cubicBezTo>
                    <a:pt x="46499" y="13565"/>
                    <a:pt x="25322" y="25925"/>
                    <a:pt x="0" y="40696"/>
                  </a:cubicBezTo>
                  <a:cubicBezTo>
                    <a:pt x="377" y="41299"/>
                    <a:pt x="754" y="41977"/>
                    <a:pt x="1131" y="42580"/>
                  </a:cubicBezTo>
                  <a:lnTo>
                    <a:pt x="71218" y="2638"/>
                  </a:lnTo>
                  <a:cubicBezTo>
                    <a:pt x="70690" y="1733"/>
                    <a:pt x="70163" y="905"/>
                    <a:pt x="6971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Graphic 90">
              <a:extLst>
                <a:ext uri="{FF2B5EF4-FFF2-40B4-BE49-F238E27FC236}">
                  <a16:creationId xmlns:a16="http://schemas.microsoft.com/office/drawing/2014/main" id="{66238E34-3F4F-49CA-9BCB-E088CD92CDFF}"/>
                </a:ext>
              </a:extLst>
            </p:cNvPr>
            <p:cNvSpPr/>
            <p:nvPr/>
          </p:nvSpPr>
          <p:spPr>
            <a:xfrm>
              <a:off x="5352773" y="3062436"/>
              <a:ext cx="417735" cy="629127"/>
            </a:xfrm>
            <a:custGeom>
              <a:avLst/>
              <a:gdLst>
                <a:gd name="connsiteX0" fmla="*/ 0 w 417735"/>
                <a:gd name="connsiteY0" fmla="*/ 40018 h 629127"/>
                <a:gd name="connsiteX1" fmla="*/ 349004 w 417735"/>
                <a:gd name="connsiteY1" fmla="*/ 629127 h 629127"/>
                <a:gd name="connsiteX2" fmla="*/ 417735 w 417735"/>
                <a:gd name="connsiteY2" fmla="*/ 586698 h 629127"/>
                <a:gd name="connsiteX3" fmla="*/ 70087 w 417735"/>
                <a:gd name="connsiteY3" fmla="*/ 0 h 629127"/>
                <a:gd name="connsiteX4" fmla="*/ 0 w 417735"/>
                <a:gd name="connsiteY4" fmla="*/ 40018 h 62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735" h="629127">
                  <a:moveTo>
                    <a:pt x="0" y="40018"/>
                  </a:moveTo>
                  <a:cubicBezTo>
                    <a:pt x="117264" y="237995"/>
                    <a:pt x="232494" y="432431"/>
                    <a:pt x="349004" y="629127"/>
                  </a:cubicBezTo>
                  <a:lnTo>
                    <a:pt x="417735" y="586698"/>
                  </a:lnTo>
                  <a:cubicBezTo>
                    <a:pt x="300772" y="389323"/>
                    <a:pt x="186070" y="195717"/>
                    <a:pt x="70087" y="0"/>
                  </a:cubicBezTo>
                  <a:lnTo>
                    <a:pt x="0" y="40018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Graphic 90">
              <a:extLst>
                <a:ext uri="{FF2B5EF4-FFF2-40B4-BE49-F238E27FC236}">
                  <a16:creationId xmlns:a16="http://schemas.microsoft.com/office/drawing/2014/main" id="{40C143C1-DDEF-47DD-9893-16A6E3C6288C}"/>
                </a:ext>
              </a:extLst>
            </p:cNvPr>
            <p:cNvSpPr/>
            <p:nvPr/>
          </p:nvSpPr>
          <p:spPr>
            <a:xfrm>
              <a:off x="5611191" y="2912765"/>
              <a:ext cx="70765" cy="42127"/>
            </a:xfrm>
            <a:custGeom>
              <a:avLst/>
              <a:gdLst>
                <a:gd name="connsiteX0" fmla="*/ 69560 w 70765"/>
                <a:gd name="connsiteY0" fmla="*/ 0 h 42127"/>
                <a:gd name="connsiteX1" fmla="*/ 0 w 70765"/>
                <a:gd name="connsiteY1" fmla="*/ 41374 h 42127"/>
                <a:gd name="connsiteX2" fmla="*/ 452 w 70765"/>
                <a:gd name="connsiteY2" fmla="*/ 42128 h 42127"/>
                <a:gd name="connsiteX3" fmla="*/ 70766 w 70765"/>
                <a:gd name="connsiteY3" fmla="*/ 2035 h 42127"/>
                <a:gd name="connsiteX4" fmla="*/ 69560 w 70765"/>
                <a:gd name="connsiteY4" fmla="*/ 0 h 4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65" h="42127">
                  <a:moveTo>
                    <a:pt x="69560" y="0"/>
                  </a:moveTo>
                  <a:cubicBezTo>
                    <a:pt x="44690" y="14771"/>
                    <a:pt x="22835" y="27733"/>
                    <a:pt x="0" y="41374"/>
                  </a:cubicBezTo>
                  <a:cubicBezTo>
                    <a:pt x="151" y="41600"/>
                    <a:pt x="302" y="41826"/>
                    <a:pt x="452" y="42128"/>
                  </a:cubicBezTo>
                  <a:lnTo>
                    <a:pt x="70766" y="2035"/>
                  </a:lnTo>
                  <a:cubicBezTo>
                    <a:pt x="70313" y="1281"/>
                    <a:pt x="69937" y="678"/>
                    <a:pt x="6956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Graphic 90">
              <a:extLst>
                <a:ext uri="{FF2B5EF4-FFF2-40B4-BE49-F238E27FC236}">
                  <a16:creationId xmlns:a16="http://schemas.microsoft.com/office/drawing/2014/main" id="{64CF90C7-B51C-41B1-B593-DCD60C719CB1}"/>
                </a:ext>
              </a:extLst>
            </p:cNvPr>
            <p:cNvSpPr/>
            <p:nvPr/>
          </p:nvSpPr>
          <p:spPr>
            <a:xfrm>
              <a:off x="5479081" y="3786444"/>
              <a:ext cx="69408" cy="43107"/>
            </a:xfrm>
            <a:custGeom>
              <a:avLst/>
              <a:gdLst>
                <a:gd name="connsiteX0" fmla="*/ 452 w 69408"/>
                <a:gd name="connsiteY0" fmla="*/ 43107 h 43107"/>
                <a:gd name="connsiteX1" fmla="*/ 69409 w 69408"/>
                <a:gd name="connsiteY1" fmla="*/ 1130 h 43107"/>
                <a:gd name="connsiteX2" fmla="*/ 68731 w 69408"/>
                <a:gd name="connsiteY2" fmla="*/ 0 h 43107"/>
                <a:gd name="connsiteX3" fmla="*/ 0 w 69408"/>
                <a:gd name="connsiteY3" fmla="*/ 42354 h 43107"/>
                <a:gd name="connsiteX4" fmla="*/ 452 w 69408"/>
                <a:gd name="connsiteY4" fmla="*/ 4310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08" h="43107">
                  <a:moveTo>
                    <a:pt x="452" y="43107"/>
                  </a:moveTo>
                  <a:cubicBezTo>
                    <a:pt x="25774" y="27733"/>
                    <a:pt x="46725" y="14922"/>
                    <a:pt x="69409" y="1130"/>
                  </a:cubicBezTo>
                  <a:cubicBezTo>
                    <a:pt x="69183" y="754"/>
                    <a:pt x="68957" y="377"/>
                    <a:pt x="68731" y="0"/>
                  </a:cubicBezTo>
                  <a:lnTo>
                    <a:pt x="0" y="42354"/>
                  </a:lnTo>
                  <a:cubicBezTo>
                    <a:pt x="150" y="42655"/>
                    <a:pt x="301" y="42881"/>
                    <a:pt x="452" y="43107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Graphic 90">
              <a:extLst>
                <a:ext uri="{FF2B5EF4-FFF2-40B4-BE49-F238E27FC236}">
                  <a16:creationId xmlns:a16="http://schemas.microsoft.com/office/drawing/2014/main" id="{A62780B8-2EB1-4EE3-B32D-250AEEB87243}"/>
                </a:ext>
              </a:extLst>
            </p:cNvPr>
            <p:cNvSpPr/>
            <p:nvPr/>
          </p:nvSpPr>
          <p:spPr>
            <a:xfrm>
              <a:off x="5123821" y="3188442"/>
              <a:ext cx="71745" cy="43710"/>
            </a:xfrm>
            <a:custGeom>
              <a:avLst/>
              <a:gdLst>
                <a:gd name="connsiteX0" fmla="*/ 69635 w 71745"/>
                <a:gd name="connsiteY0" fmla="*/ 0 h 43710"/>
                <a:gd name="connsiteX1" fmla="*/ 0 w 71745"/>
                <a:gd name="connsiteY1" fmla="*/ 41148 h 43710"/>
                <a:gd name="connsiteX2" fmla="*/ 1507 w 71745"/>
                <a:gd name="connsiteY2" fmla="*/ 43710 h 43710"/>
                <a:gd name="connsiteX3" fmla="*/ 71745 w 71745"/>
                <a:gd name="connsiteY3" fmla="*/ 3617 h 43710"/>
                <a:gd name="connsiteX4" fmla="*/ 69635 w 71745"/>
                <a:gd name="connsiteY4" fmla="*/ 0 h 4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45" h="43710">
                  <a:moveTo>
                    <a:pt x="69635" y="0"/>
                  </a:moveTo>
                  <a:cubicBezTo>
                    <a:pt x="44615" y="14771"/>
                    <a:pt x="23362" y="27357"/>
                    <a:pt x="0" y="41148"/>
                  </a:cubicBezTo>
                  <a:cubicBezTo>
                    <a:pt x="528" y="41977"/>
                    <a:pt x="980" y="42881"/>
                    <a:pt x="1507" y="43710"/>
                  </a:cubicBezTo>
                  <a:lnTo>
                    <a:pt x="71745" y="3617"/>
                  </a:lnTo>
                  <a:cubicBezTo>
                    <a:pt x="71067" y="2412"/>
                    <a:pt x="70313" y="1206"/>
                    <a:pt x="69635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Graphic 90">
              <a:extLst>
                <a:ext uri="{FF2B5EF4-FFF2-40B4-BE49-F238E27FC236}">
                  <a16:creationId xmlns:a16="http://schemas.microsoft.com/office/drawing/2014/main" id="{99D687D3-FF35-4DB7-B738-55CB25DDF669}"/>
                </a:ext>
              </a:extLst>
            </p:cNvPr>
            <p:cNvSpPr/>
            <p:nvPr/>
          </p:nvSpPr>
          <p:spPr>
            <a:xfrm>
              <a:off x="5701777" y="3649134"/>
              <a:ext cx="68806" cy="42579"/>
            </a:xfrm>
            <a:custGeom>
              <a:avLst/>
              <a:gdLst>
                <a:gd name="connsiteX0" fmla="*/ 151 w 68806"/>
                <a:gd name="connsiteY0" fmla="*/ 42580 h 42579"/>
                <a:gd name="connsiteX1" fmla="*/ 68806 w 68806"/>
                <a:gd name="connsiteY1" fmla="*/ 75 h 42579"/>
                <a:gd name="connsiteX2" fmla="*/ 68731 w 68806"/>
                <a:gd name="connsiteY2" fmla="*/ 0 h 42579"/>
                <a:gd name="connsiteX3" fmla="*/ 0 w 68806"/>
                <a:gd name="connsiteY3" fmla="*/ 42429 h 42579"/>
                <a:gd name="connsiteX4" fmla="*/ 151 w 68806"/>
                <a:gd name="connsiteY4" fmla="*/ 42580 h 4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06" h="42579">
                  <a:moveTo>
                    <a:pt x="151" y="42580"/>
                  </a:moveTo>
                  <a:cubicBezTo>
                    <a:pt x="25322" y="26980"/>
                    <a:pt x="46875" y="13641"/>
                    <a:pt x="68806" y="75"/>
                  </a:cubicBezTo>
                  <a:cubicBezTo>
                    <a:pt x="68806" y="75"/>
                    <a:pt x="68731" y="0"/>
                    <a:pt x="68731" y="0"/>
                  </a:cubicBezTo>
                  <a:lnTo>
                    <a:pt x="0" y="42429"/>
                  </a:lnTo>
                  <a:cubicBezTo>
                    <a:pt x="0" y="42429"/>
                    <a:pt x="75" y="42505"/>
                    <a:pt x="151" y="4258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926801E6-FC34-446D-95C2-F3F136295548}"/>
                </a:ext>
              </a:extLst>
            </p:cNvPr>
            <p:cNvGrpSpPr/>
            <p:nvPr/>
          </p:nvGrpSpPr>
          <p:grpSpPr>
            <a:xfrm>
              <a:off x="5125328" y="937639"/>
              <a:ext cx="4311192" cy="2891234"/>
              <a:chOff x="5125328" y="937639"/>
              <a:chExt cx="4311192" cy="2891234"/>
            </a:xfrm>
            <a:solidFill>
              <a:schemeClr val="bg1"/>
            </a:solidFill>
          </p:grpSpPr>
          <p:sp>
            <p:nvSpPr>
              <p:cNvPr id="453" name="Graphic 90">
                <a:extLst>
                  <a:ext uri="{FF2B5EF4-FFF2-40B4-BE49-F238E27FC236}">
                    <a16:creationId xmlns:a16="http://schemas.microsoft.com/office/drawing/2014/main" id="{95CC2688-68EB-45A1-9E6B-ECC23A1313D8}"/>
                  </a:ext>
                </a:extLst>
              </p:cNvPr>
              <p:cNvSpPr/>
              <p:nvPr/>
            </p:nvSpPr>
            <p:spPr>
              <a:xfrm>
                <a:off x="5351642" y="3059873"/>
                <a:ext cx="418941" cy="631840"/>
              </a:xfrm>
              <a:custGeom>
                <a:avLst/>
                <a:gdLst>
                  <a:gd name="connsiteX0" fmla="*/ 0 w 418941"/>
                  <a:gd name="connsiteY0" fmla="*/ 40696 h 631840"/>
                  <a:gd name="connsiteX1" fmla="*/ 69710 w 418941"/>
                  <a:gd name="connsiteY1" fmla="*/ 0 h 631840"/>
                  <a:gd name="connsiteX2" fmla="*/ 418941 w 418941"/>
                  <a:gd name="connsiteY2" fmla="*/ 589336 h 631840"/>
                  <a:gd name="connsiteX3" fmla="*/ 350286 w 418941"/>
                  <a:gd name="connsiteY3" fmla="*/ 631840 h 631840"/>
                  <a:gd name="connsiteX4" fmla="*/ 0 w 418941"/>
                  <a:gd name="connsiteY4" fmla="*/ 40696 h 63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941" h="631840">
                    <a:moveTo>
                      <a:pt x="0" y="40696"/>
                    </a:moveTo>
                    <a:cubicBezTo>
                      <a:pt x="25247" y="25925"/>
                      <a:pt x="46499" y="13565"/>
                      <a:pt x="69710" y="0"/>
                    </a:cubicBezTo>
                    <a:cubicBezTo>
                      <a:pt x="186221" y="196621"/>
                      <a:pt x="301451" y="391057"/>
                      <a:pt x="418941" y="589336"/>
                    </a:cubicBezTo>
                    <a:cubicBezTo>
                      <a:pt x="397010" y="602901"/>
                      <a:pt x="375381" y="616316"/>
                      <a:pt x="350286" y="631840"/>
                    </a:cubicBezTo>
                    <a:cubicBezTo>
                      <a:pt x="233323" y="434466"/>
                      <a:pt x="117716" y="239352"/>
                      <a:pt x="0" y="40696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4" name="Graphic 90">
                <a:extLst>
                  <a:ext uri="{FF2B5EF4-FFF2-40B4-BE49-F238E27FC236}">
                    <a16:creationId xmlns:a16="http://schemas.microsoft.com/office/drawing/2014/main" id="{9BF240E0-66A7-489A-B590-7A7E2BCF6436}"/>
                  </a:ext>
                </a:extLst>
              </p:cNvPr>
              <p:cNvSpPr/>
              <p:nvPr/>
            </p:nvSpPr>
            <p:spPr>
              <a:xfrm>
                <a:off x="5611266" y="2912765"/>
                <a:ext cx="413213" cy="621741"/>
              </a:xfrm>
              <a:custGeom>
                <a:avLst/>
                <a:gdLst>
                  <a:gd name="connsiteX0" fmla="*/ 69485 w 413213"/>
                  <a:gd name="connsiteY0" fmla="*/ 0 h 621741"/>
                  <a:gd name="connsiteX1" fmla="*/ 413213 w 413213"/>
                  <a:gd name="connsiteY1" fmla="*/ 580895 h 621741"/>
                  <a:gd name="connsiteX2" fmla="*/ 343804 w 413213"/>
                  <a:gd name="connsiteY2" fmla="*/ 621742 h 621741"/>
                  <a:gd name="connsiteX3" fmla="*/ 0 w 413213"/>
                  <a:gd name="connsiteY3" fmla="*/ 41299 h 621741"/>
                  <a:gd name="connsiteX4" fmla="*/ 69485 w 413213"/>
                  <a:gd name="connsiteY4" fmla="*/ 0 h 62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213" h="621741">
                    <a:moveTo>
                      <a:pt x="69485" y="0"/>
                    </a:moveTo>
                    <a:cubicBezTo>
                      <a:pt x="185317" y="195717"/>
                      <a:pt x="298587" y="387213"/>
                      <a:pt x="413213" y="580895"/>
                    </a:cubicBezTo>
                    <a:cubicBezTo>
                      <a:pt x="388871" y="595214"/>
                      <a:pt x="367694" y="607724"/>
                      <a:pt x="343804" y="621742"/>
                    </a:cubicBezTo>
                    <a:cubicBezTo>
                      <a:pt x="229178" y="428211"/>
                      <a:pt x="115757" y="236714"/>
                      <a:pt x="0" y="41299"/>
                    </a:cubicBezTo>
                    <a:cubicBezTo>
                      <a:pt x="22760" y="27733"/>
                      <a:pt x="44615" y="14771"/>
                      <a:pt x="69485" y="0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5" name="Graphic 90">
                <a:extLst>
                  <a:ext uri="{FF2B5EF4-FFF2-40B4-BE49-F238E27FC236}">
                    <a16:creationId xmlns:a16="http://schemas.microsoft.com/office/drawing/2014/main" id="{EFEFA98E-A5ED-47CF-B352-7B9ACC66E954}"/>
                  </a:ext>
                </a:extLst>
              </p:cNvPr>
              <p:cNvSpPr/>
              <p:nvPr/>
            </p:nvSpPr>
            <p:spPr>
              <a:xfrm>
                <a:off x="5904729" y="2746742"/>
                <a:ext cx="406280" cy="611341"/>
              </a:xfrm>
              <a:custGeom>
                <a:avLst/>
                <a:gdLst>
                  <a:gd name="connsiteX0" fmla="*/ 0 w 406280"/>
                  <a:gd name="connsiteY0" fmla="*/ 41374 h 611341"/>
                  <a:gd name="connsiteX1" fmla="*/ 69560 w 406280"/>
                  <a:gd name="connsiteY1" fmla="*/ 0 h 611341"/>
                  <a:gd name="connsiteX2" fmla="*/ 406280 w 406280"/>
                  <a:gd name="connsiteY2" fmla="*/ 568385 h 611341"/>
                  <a:gd name="connsiteX3" fmla="*/ 337549 w 406280"/>
                  <a:gd name="connsiteY3" fmla="*/ 611342 h 611341"/>
                  <a:gd name="connsiteX4" fmla="*/ 0 w 406280"/>
                  <a:gd name="connsiteY4" fmla="*/ 41374 h 61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280" h="611341">
                    <a:moveTo>
                      <a:pt x="0" y="41374"/>
                    </a:moveTo>
                    <a:cubicBezTo>
                      <a:pt x="23136" y="27658"/>
                      <a:pt x="44389" y="14997"/>
                      <a:pt x="69560" y="0"/>
                    </a:cubicBezTo>
                    <a:cubicBezTo>
                      <a:pt x="181549" y="189009"/>
                      <a:pt x="293236" y="377567"/>
                      <a:pt x="406280" y="568385"/>
                    </a:cubicBezTo>
                    <a:cubicBezTo>
                      <a:pt x="382692" y="583081"/>
                      <a:pt x="361816" y="596194"/>
                      <a:pt x="337549" y="611342"/>
                    </a:cubicBezTo>
                    <a:cubicBezTo>
                      <a:pt x="224882" y="421202"/>
                      <a:pt x="113195" y="232494"/>
                      <a:pt x="0" y="41374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6" name="Graphic 90">
                <a:extLst>
                  <a:ext uri="{FF2B5EF4-FFF2-40B4-BE49-F238E27FC236}">
                    <a16:creationId xmlns:a16="http://schemas.microsoft.com/office/drawing/2014/main" id="{78449B33-29B1-4945-8314-1ED9EE1293FF}"/>
                  </a:ext>
                </a:extLst>
              </p:cNvPr>
              <p:cNvSpPr/>
              <p:nvPr/>
            </p:nvSpPr>
            <p:spPr>
              <a:xfrm>
                <a:off x="6177165" y="2467674"/>
                <a:ext cx="446975" cy="716246"/>
              </a:xfrm>
              <a:custGeom>
                <a:avLst/>
                <a:gdLst>
                  <a:gd name="connsiteX0" fmla="*/ 117189 w 446975"/>
                  <a:gd name="connsiteY0" fmla="*/ 98198 h 716246"/>
                  <a:gd name="connsiteX1" fmla="*/ 289920 w 446975"/>
                  <a:gd name="connsiteY1" fmla="*/ 0 h 716246"/>
                  <a:gd name="connsiteX2" fmla="*/ 0 w 446975"/>
                  <a:gd name="connsiteY2" fmla="*/ 164366 h 716246"/>
                  <a:gd name="connsiteX3" fmla="*/ 46875 w 446975"/>
                  <a:gd name="connsiteY3" fmla="*/ 138140 h 716246"/>
                  <a:gd name="connsiteX4" fmla="*/ 378019 w 446975"/>
                  <a:gd name="connsiteY4" fmla="*/ 697406 h 716246"/>
                  <a:gd name="connsiteX5" fmla="*/ 347798 w 446975"/>
                  <a:gd name="connsiteY5" fmla="*/ 716247 h 716246"/>
                  <a:gd name="connsiteX6" fmla="*/ 446976 w 446975"/>
                  <a:gd name="connsiteY6" fmla="*/ 655052 h 716246"/>
                  <a:gd name="connsiteX7" fmla="*/ 117189 w 446975"/>
                  <a:gd name="connsiteY7" fmla="*/ 98198 h 716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6975" h="716246">
                    <a:moveTo>
                      <a:pt x="117189" y="98198"/>
                    </a:moveTo>
                    <a:cubicBezTo>
                      <a:pt x="175067" y="65339"/>
                      <a:pt x="232343" y="32783"/>
                      <a:pt x="289920" y="0"/>
                    </a:cubicBezTo>
                    <a:lnTo>
                      <a:pt x="0" y="164366"/>
                    </a:lnTo>
                    <a:cubicBezTo>
                      <a:pt x="15374" y="155774"/>
                      <a:pt x="30823" y="147108"/>
                      <a:pt x="46875" y="138140"/>
                    </a:cubicBezTo>
                    <a:cubicBezTo>
                      <a:pt x="157206" y="324512"/>
                      <a:pt x="267236" y="510205"/>
                      <a:pt x="378019" y="697406"/>
                    </a:cubicBezTo>
                    <a:cubicBezTo>
                      <a:pt x="367845" y="703736"/>
                      <a:pt x="357746" y="710067"/>
                      <a:pt x="347798" y="716247"/>
                    </a:cubicBezTo>
                    <a:lnTo>
                      <a:pt x="446976" y="655052"/>
                    </a:lnTo>
                    <a:cubicBezTo>
                      <a:pt x="337021" y="469434"/>
                      <a:pt x="228198" y="285700"/>
                      <a:pt x="117189" y="98198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7" name="Graphic 90">
                <a:extLst>
                  <a:ext uri="{FF2B5EF4-FFF2-40B4-BE49-F238E27FC236}">
                    <a16:creationId xmlns:a16="http://schemas.microsoft.com/office/drawing/2014/main" id="{C6113018-6686-4A89-AB54-A741E75522E0}"/>
                  </a:ext>
                </a:extLst>
              </p:cNvPr>
              <p:cNvSpPr/>
              <p:nvPr/>
            </p:nvSpPr>
            <p:spPr>
              <a:xfrm>
                <a:off x="7959114" y="1582087"/>
                <a:ext cx="362569" cy="535376"/>
              </a:xfrm>
              <a:custGeom>
                <a:avLst/>
                <a:gdLst>
                  <a:gd name="connsiteX0" fmla="*/ 362570 w 362569"/>
                  <a:gd name="connsiteY0" fmla="*/ 492721 h 535376"/>
                  <a:gd name="connsiteX1" fmla="*/ 70540 w 362569"/>
                  <a:gd name="connsiteY1" fmla="*/ 0 h 535376"/>
                  <a:gd name="connsiteX2" fmla="*/ 0 w 362569"/>
                  <a:gd name="connsiteY2" fmla="*/ 40018 h 535376"/>
                  <a:gd name="connsiteX3" fmla="*/ 293538 w 362569"/>
                  <a:gd name="connsiteY3" fmla="*/ 535376 h 535376"/>
                  <a:gd name="connsiteX4" fmla="*/ 362570 w 362569"/>
                  <a:gd name="connsiteY4" fmla="*/ 492721 h 535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69" h="535376">
                    <a:moveTo>
                      <a:pt x="362570" y="492721"/>
                    </a:moveTo>
                    <a:cubicBezTo>
                      <a:pt x="264824" y="327752"/>
                      <a:pt x="168134" y="164667"/>
                      <a:pt x="70540" y="0"/>
                    </a:cubicBezTo>
                    <a:lnTo>
                      <a:pt x="0" y="40018"/>
                    </a:lnTo>
                    <a:cubicBezTo>
                      <a:pt x="97821" y="205137"/>
                      <a:pt x="194964" y="369051"/>
                      <a:pt x="293538" y="535376"/>
                    </a:cubicBezTo>
                    <a:lnTo>
                      <a:pt x="362570" y="492721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8" name="Graphic 90">
                <a:extLst>
                  <a:ext uri="{FF2B5EF4-FFF2-40B4-BE49-F238E27FC236}">
                    <a16:creationId xmlns:a16="http://schemas.microsoft.com/office/drawing/2014/main" id="{A0BC4DB5-438E-45A8-A2CF-0B33EF3728C7}"/>
                  </a:ext>
                </a:extLst>
              </p:cNvPr>
              <p:cNvSpPr/>
              <p:nvPr/>
            </p:nvSpPr>
            <p:spPr>
              <a:xfrm>
                <a:off x="6594824" y="2274519"/>
                <a:ext cx="392111" cy="666657"/>
              </a:xfrm>
              <a:custGeom>
                <a:avLst/>
                <a:gdLst>
                  <a:gd name="connsiteX0" fmla="*/ 392112 w 392111"/>
                  <a:gd name="connsiteY0" fmla="*/ 624229 h 666657"/>
                  <a:gd name="connsiteX1" fmla="*/ 70464 w 392111"/>
                  <a:gd name="connsiteY1" fmla="*/ 81090 h 666657"/>
                  <a:gd name="connsiteX2" fmla="*/ 213201 w 392111"/>
                  <a:gd name="connsiteY2" fmla="*/ 0 h 666657"/>
                  <a:gd name="connsiteX3" fmla="*/ 0 w 392111"/>
                  <a:gd name="connsiteY3" fmla="*/ 120806 h 666657"/>
                  <a:gd name="connsiteX4" fmla="*/ 323306 w 392111"/>
                  <a:gd name="connsiteY4" fmla="*/ 666658 h 666657"/>
                  <a:gd name="connsiteX5" fmla="*/ 392112 w 392111"/>
                  <a:gd name="connsiteY5" fmla="*/ 624229 h 66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111" h="666657">
                    <a:moveTo>
                      <a:pt x="392112" y="624229"/>
                    </a:moveTo>
                    <a:cubicBezTo>
                      <a:pt x="284569" y="442680"/>
                      <a:pt x="178911" y="264221"/>
                      <a:pt x="70464" y="81090"/>
                    </a:cubicBezTo>
                    <a:cubicBezTo>
                      <a:pt x="118018" y="54110"/>
                      <a:pt x="165497" y="27055"/>
                      <a:pt x="213201" y="0"/>
                    </a:cubicBezTo>
                    <a:lnTo>
                      <a:pt x="0" y="120806"/>
                    </a:lnTo>
                    <a:cubicBezTo>
                      <a:pt x="107618" y="302506"/>
                      <a:pt x="214407" y="482848"/>
                      <a:pt x="323306" y="666658"/>
                    </a:cubicBezTo>
                    <a:lnTo>
                      <a:pt x="392112" y="624229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9" name="Graphic 90">
                <a:extLst>
                  <a:ext uri="{FF2B5EF4-FFF2-40B4-BE49-F238E27FC236}">
                    <a16:creationId xmlns:a16="http://schemas.microsoft.com/office/drawing/2014/main" id="{50CD2371-1946-4987-B7D4-581B090AC0A5}"/>
                  </a:ext>
                </a:extLst>
              </p:cNvPr>
              <p:cNvSpPr/>
              <p:nvPr/>
            </p:nvSpPr>
            <p:spPr>
              <a:xfrm>
                <a:off x="7006832" y="2075713"/>
                <a:ext cx="383369" cy="616617"/>
              </a:xfrm>
              <a:custGeom>
                <a:avLst/>
                <a:gdLst>
                  <a:gd name="connsiteX0" fmla="*/ 383370 w 383369"/>
                  <a:gd name="connsiteY0" fmla="*/ 574037 h 616617"/>
                  <a:gd name="connsiteX1" fmla="*/ 70766 w 383369"/>
                  <a:gd name="connsiteY1" fmla="*/ 46047 h 616617"/>
                  <a:gd name="connsiteX2" fmla="*/ 151780 w 383369"/>
                  <a:gd name="connsiteY2" fmla="*/ 0 h 616617"/>
                  <a:gd name="connsiteX3" fmla="*/ 0 w 383369"/>
                  <a:gd name="connsiteY3" fmla="*/ 86064 h 616617"/>
                  <a:gd name="connsiteX4" fmla="*/ 314489 w 383369"/>
                  <a:gd name="connsiteY4" fmla="*/ 616617 h 616617"/>
                  <a:gd name="connsiteX5" fmla="*/ 383370 w 383369"/>
                  <a:gd name="connsiteY5" fmla="*/ 574037 h 61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369" h="616617">
                    <a:moveTo>
                      <a:pt x="383370" y="574037"/>
                    </a:moveTo>
                    <a:cubicBezTo>
                      <a:pt x="278842" y="397387"/>
                      <a:pt x="176273" y="224204"/>
                      <a:pt x="70766" y="46047"/>
                    </a:cubicBezTo>
                    <a:cubicBezTo>
                      <a:pt x="97821" y="30673"/>
                      <a:pt x="124801" y="15374"/>
                      <a:pt x="151780" y="0"/>
                    </a:cubicBezTo>
                    <a:lnTo>
                      <a:pt x="0" y="86064"/>
                    </a:lnTo>
                    <a:cubicBezTo>
                      <a:pt x="104679" y="262639"/>
                      <a:pt x="208830" y="438309"/>
                      <a:pt x="314489" y="616617"/>
                    </a:cubicBezTo>
                    <a:lnTo>
                      <a:pt x="383370" y="574037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0" name="Graphic 90">
                <a:extLst>
                  <a:ext uri="{FF2B5EF4-FFF2-40B4-BE49-F238E27FC236}">
                    <a16:creationId xmlns:a16="http://schemas.microsoft.com/office/drawing/2014/main" id="{5320C290-E56D-4DDB-9129-4A7D009E5304}"/>
                  </a:ext>
                </a:extLst>
              </p:cNvPr>
              <p:cNvSpPr/>
              <p:nvPr/>
            </p:nvSpPr>
            <p:spPr>
              <a:xfrm>
                <a:off x="8517476" y="1265640"/>
                <a:ext cx="350210" cy="514500"/>
              </a:xfrm>
              <a:custGeom>
                <a:avLst/>
                <a:gdLst>
                  <a:gd name="connsiteX0" fmla="*/ 350210 w 350210"/>
                  <a:gd name="connsiteY0" fmla="*/ 472147 h 514500"/>
                  <a:gd name="connsiteX1" fmla="*/ 70539 w 350210"/>
                  <a:gd name="connsiteY1" fmla="*/ 0 h 514500"/>
                  <a:gd name="connsiteX2" fmla="*/ 0 w 350210"/>
                  <a:gd name="connsiteY2" fmla="*/ 39942 h 514500"/>
                  <a:gd name="connsiteX3" fmla="*/ 281555 w 350210"/>
                  <a:gd name="connsiteY3" fmla="*/ 514501 h 514500"/>
                  <a:gd name="connsiteX4" fmla="*/ 350210 w 350210"/>
                  <a:gd name="connsiteY4" fmla="*/ 472147 h 5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210" h="514500">
                    <a:moveTo>
                      <a:pt x="350210" y="472147"/>
                    </a:moveTo>
                    <a:cubicBezTo>
                      <a:pt x="256610" y="314187"/>
                      <a:pt x="164441" y="158488"/>
                      <a:pt x="70539" y="0"/>
                    </a:cubicBezTo>
                    <a:lnTo>
                      <a:pt x="0" y="39942"/>
                    </a:lnTo>
                    <a:cubicBezTo>
                      <a:pt x="94128" y="198580"/>
                      <a:pt x="187427" y="355938"/>
                      <a:pt x="281555" y="514501"/>
                    </a:cubicBezTo>
                    <a:lnTo>
                      <a:pt x="350210" y="472147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1" name="Graphic 90">
                <a:extLst>
                  <a:ext uri="{FF2B5EF4-FFF2-40B4-BE49-F238E27FC236}">
                    <a16:creationId xmlns:a16="http://schemas.microsoft.com/office/drawing/2014/main" id="{3D7484B5-9A75-43D0-9E4C-ED8FE302EF95}"/>
                  </a:ext>
                </a:extLst>
              </p:cNvPr>
              <p:cNvSpPr/>
              <p:nvPr/>
            </p:nvSpPr>
            <p:spPr>
              <a:xfrm>
                <a:off x="7446648" y="1872535"/>
                <a:ext cx="373723" cy="554442"/>
              </a:xfrm>
              <a:custGeom>
                <a:avLst/>
                <a:gdLst>
                  <a:gd name="connsiteX0" fmla="*/ 373724 w 373723"/>
                  <a:gd name="connsiteY0" fmla="*/ 511712 h 554442"/>
                  <a:gd name="connsiteX1" fmla="*/ 70540 w 373723"/>
                  <a:gd name="connsiteY1" fmla="*/ 0 h 554442"/>
                  <a:gd name="connsiteX2" fmla="*/ 0 w 373723"/>
                  <a:gd name="connsiteY2" fmla="*/ 40018 h 554442"/>
                  <a:gd name="connsiteX3" fmla="*/ 304616 w 373723"/>
                  <a:gd name="connsiteY3" fmla="*/ 554443 h 554442"/>
                  <a:gd name="connsiteX4" fmla="*/ 373724 w 373723"/>
                  <a:gd name="connsiteY4" fmla="*/ 511712 h 55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23" h="554442">
                    <a:moveTo>
                      <a:pt x="373724" y="511712"/>
                    </a:moveTo>
                    <a:cubicBezTo>
                      <a:pt x="272964" y="341619"/>
                      <a:pt x="173033" y="172957"/>
                      <a:pt x="70540" y="0"/>
                    </a:cubicBezTo>
                    <a:lnTo>
                      <a:pt x="0" y="40018"/>
                    </a:lnTo>
                    <a:cubicBezTo>
                      <a:pt x="101665" y="211694"/>
                      <a:pt x="202726" y="382315"/>
                      <a:pt x="304616" y="554443"/>
                    </a:cubicBezTo>
                    <a:lnTo>
                      <a:pt x="373724" y="511712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2" name="Graphic 90">
                <a:extLst>
                  <a:ext uri="{FF2B5EF4-FFF2-40B4-BE49-F238E27FC236}">
                    <a16:creationId xmlns:a16="http://schemas.microsoft.com/office/drawing/2014/main" id="{25A13F0A-1AB2-4B38-91BD-CAC979159E3C}"/>
                  </a:ext>
                </a:extLst>
              </p:cNvPr>
              <p:cNvSpPr/>
              <p:nvPr/>
            </p:nvSpPr>
            <p:spPr>
              <a:xfrm>
                <a:off x="5125328" y="3192059"/>
                <a:ext cx="422482" cy="636814"/>
              </a:xfrm>
              <a:custGeom>
                <a:avLst/>
                <a:gdLst>
                  <a:gd name="connsiteX0" fmla="*/ 0 w 422482"/>
                  <a:gd name="connsiteY0" fmla="*/ 40018 h 636814"/>
                  <a:gd name="connsiteX1" fmla="*/ 353752 w 422482"/>
                  <a:gd name="connsiteY1" fmla="*/ 636814 h 636814"/>
                  <a:gd name="connsiteX2" fmla="*/ 422483 w 422482"/>
                  <a:gd name="connsiteY2" fmla="*/ 594461 h 636814"/>
                  <a:gd name="connsiteX3" fmla="*/ 70238 w 422482"/>
                  <a:gd name="connsiteY3" fmla="*/ 0 h 636814"/>
                  <a:gd name="connsiteX4" fmla="*/ 0 w 422482"/>
                  <a:gd name="connsiteY4" fmla="*/ 40018 h 63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482" h="636814">
                    <a:moveTo>
                      <a:pt x="0" y="40018"/>
                    </a:moveTo>
                    <a:cubicBezTo>
                      <a:pt x="118696" y="240181"/>
                      <a:pt x="236111" y="438309"/>
                      <a:pt x="353752" y="636814"/>
                    </a:cubicBezTo>
                    <a:lnTo>
                      <a:pt x="422483" y="594461"/>
                    </a:lnTo>
                    <a:cubicBezTo>
                      <a:pt x="304163" y="394750"/>
                      <a:pt x="187502" y="197827"/>
                      <a:pt x="70238" y="0"/>
                    </a:cubicBezTo>
                    <a:lnTo>
                      <a:pt x="0" y="40018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3" name="Graphic 90">
                <a:extLst>
                  <a:ext uri="{FF2B5EF4-FFF2-40B4-BE49-F238E27FC236}">
                    <a16:creationId xmlns:a16="http://schemas.microsoft.com/office/drawing/2014/main" id="{1CFC9EB8-28D3-4F15-B373-3E56AF95EDF6}"/>
                  </a:ext>
                </a:extLst>
              </p:cNvPr>
              <p:cNvSpPr/>
              <p:nvPr/>
            </p:nvSpPr>
            <p:spPr>
              <a:xfrm>
                <a:off x="9053831" y="937639"/>
                <a:ext cx="382689" cy="521997"/>
              </a:xfrm>
              <a:custGeom>
                <a:avLst/>
                <a:gdLst>
                  <a:gd name="connsiteX0" fmla="*/ 350210 w 350210"/>
                  <a:gd name="connsiteY0" fmla="*/ 472147 h 514500"/>
                  <a:gd name="connsiteX1" fmla="*/ 70539 w 350210"/>
                  <a:gd name="connsiteY1" fmla="*/ 0 h 514500"/>
                  <a:gd name="connsiteX2" fmla="*/ 0 w 350210"/>
                  <a:gd name="connsiteY2" fmla="*/ 39942 h 514500"/>
                  <a:gd name="connsiteX3" fmla="*/ 281555 w 350210"/>
                  <a:gd name="connsiteY3" fmla="*/ 514501 h 514500"/>
                  <a:gd name="connsiteX4" fmla="*/ 350210 w 350210"/>
                  <a:gd name="connsiteY4" fmla="*/ 472147 h 514500"/>
                  <a:gd name="connsiteX0" fmla="*/ 350210 w 350210"/>
                  <a:gd name="connsiteY0" fmla="*/ 492134 h 534488"/>
                  <a:gd name="connsiteX1" fmla="*/ 120506 w 350210"/>
                  <a:gd name="connsiteY1" fmla="*/ 0 h 534488"/>
                  <a:gd name="connsiteX2" fmla="*/ 0 w 350210"/>
                  <a:gd name="connsiteY2" fmla="*/ 59929 h 534488"/>
                  <a:gd name="connsiteX3" fmla="*/ 281555 w 350210"/>
                  <a:gd name="connsiteY3" fmla="*/ 534488 h 534488"/>
                  <a:gd name="connsiteX4" fmla="*/ 350210 w 350210"/>
                  <a:gd name="connsiteY4" fmla="*/ 492134 h 534488"/>
                  <a:gd name="connsiteX0" fmla="*/ 382689 w 382689"/>
                  <a:gd name="connsiteY0" fmla="*/ 437170 h 534488"/>
                  <a:gd name="connsiteX1" fmla="*/ 120506 w 382689"/>
                  <a:gd name="connsiteY1" fmla="*/ 0 h 534488"/>
                  <a:gd name="connsiteX2" fmla="*/ 0 w 382689"/>
                  <a:gd name="connsiteY2" fmla="*/ 59929 h 534488"/>
                  <a:gd name="connsiteX3" fmla="*/ 281555 w 382689"/>
                  <a:gd name="connsiteY3" fmla="*/ 534488 h 534488"/>
                  <a:gd name="connsiteX4" fmla="*/ 382689 w 382689"/>
                  <a:gd name="connsiteY4" fmla="*/ 437170 h 534488"/>
                  <a:gd name="connsiteX0" fmla="*/ 382689 w 382689"/>
                  <a:gd name="connsiteY0" fmla="*/ 437170 h 519498"/>
                  <a:gd name="connsiteX1" fmla="*/ 120506 w 382689"/>
                  <a:gd name="connsiteY1" fmla="*/ 0 h 519498"/>
                  <a:gd name="connsiteX2" fmla="*/ 0 w 382689"/>
                  <a:gd name="connsiteY2" fmla="*/ 59929 h 519498"/>
                  <a:gd name="connsiteX3" fmla="*/ 271562 w 382689"/>
                  <a:gd name="connsiteY3" fmla="*/ 519498 h 519498"/>
                  <a:gd name="connsiteX4" fmla="*/ 382689 w 382689"/>
                  <a:gd name="connsiteY4" fmla="*/ 437170 h 519498"/>
                  <a:gd name="connsiteX0" fmla="*/ 382689 w 382689"/>
                  <a:gd name="connsiteY0" fmla="*/ 437170 h 519498"/>
                  <a:gd name="connsiteX1" fmla="*/ 120506 w 382689"/>
                  <a:gd name="connsiteY1" fmla="*/ 0 h 519498"/>
                  <a:gd name="connsiteX2" fmla="*/ 0 w 382689"/>
                  <a:gd name="connsiteY2" fmla="*/ 59929 h 519498"/>
                  <a:gd name="connsiteX3" fmla="*/ 271562 w 382689"/>
                  <a:gd name="connsiteY3" fmla="*/ 519498 h 519498"/>
                  <a:gd name="connsiteX4" fmla="*/ 382689 w 382689"/>
                  <a:gd name="connsiteY4" fmla="*/ 437170 h 519498"/>
                  <a:gd name="connsiteX0" fmla="*/ 382689 w 382689"/>
                  <a:gd name="connsiteY0" fmla="*/ 439669 h 521997"/>
                  <a:gd name="connsiteX1" fmla="*/ 128001 w 382689"/>
                  <a:gd name="connsiteY1" fmla="*/ 0 h 521997"/>
                  <a:gd name="connsiteX2" fmla="*/ 0 w 382689"/>
                  <a:gd name="connsiteY2" fmla="*/ 62428 h 521997"/>
                  <a:gd name="connsiteX3" fmla="*/ 271562 w 382689"/>
                  <a:gd name="connsiteY3" fmla="*/ 521997 h 521997"/>
                  <a:gd name="connsiteX4" fmla="*/ 382689 w 382689"/>
                  <a:gd name="connsiteY4" fmla="*/ 439669 h 521997"/>
                  <a:gd name="connsiteX0" fmla="*/ 382689 w 382689"/>
                  <a:gd name="connsiteY0" fmla="*/ 439669 h 521997"/>
                  <a:gd name="connsiteX1" fmla="*/ 128001 w 382689"/>
                  <a:gd name="connsiteY1" fmla="*/ 0 h 521997"/>
                  <a:gd name="connsiteX2" fmla="*/ 0 w 382689"/>
                  <a:gd name="connsiteY2" fmla="*/ 62428 h 521997"/>
                  <a:gd name="connsiteX3" fmla="*/ 271562 w 382689"/>
                  <a:gd name="connsiteY3" fmla="*/ 521997 h 521997"/>
                  <a:gd name="connsiteX4" fmla="*/ 382689 w 382689"/>
                  <a:gd name="connsiteY4" fmla="*/ 439669 h 52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689" h="521997">
                    <a:moveTo>
                      <a:pt x="382689" y="439669"/>
                    </a:moveTo>
                    <a:cubicBezTo>
                      <a:pt x="289089" y="281709"/>
                      <a:pt x="221903" y="158488"/>
                      <a:pt x="128001" y="0"/>
                    </a:cubicBezTo>
                    <a:lnTo>
                      <a:pt x="0" y="62428"/>
                    </a:lnTo>
                    <a:lnTo>
                      <a:pt x="271562" y="521997"/>
                    </a:lnTo>
                    <a:lnTo>
                      <a:pt x="382689" y="439669"/>
                    </a:lnTo>
                    <a:close/>
                  </a:path>
                </a:pathLst>
              </a:custGeom>
              <a:solidFill>
                <a:schemeClr val="bg1"/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5" name="Graphic 90">
              <a:extLst>
                <a:ext uri="{FF2B5EF4-FFF2-40B4-BE49-F238E27FC236}">
                  <a16:creationId xmlns:a16="http://schemas.microsoft.com/office/drawing/2014/main" id="{4ED76F27-19F2-4C81-98FC-2240653F31C3}"/>
                </a:ext>
              </a:extLst>
            </p:cNvPr>
            <p:cNvSpPr/>
            <p:nvPr/>
          </p:nvSpPr>
          <p:spPr>
            <a:xfrm>
              <a:off x="4289179" y="3376848"/>
              <a:ext cx="946781" cy="943013"/>
            </a:xfrm>
            <a:custGeom>
              <a:avLst/>
              <a:gdLst>
                <a:gd name="connsiteX0" fmla="*/ 566426 w 946781"/>
                <a:gd name="connsiteY0" fmla="*/ 9120 h 943013"/>
                <a:gd name="connsiteX1" fmla="*/ 473353 w 946781"/>
                <a:gd name="connsiteY1" fmla="*/ 62175 h 943013"/>
                <a:gd name="connsiteX2" fmla="*/ 566426 w 946781"/>
                <a:gd name="connsiteY2" fmla="*/ 9120 h 943013"/>
                <a:gd name="connsiteX3" fmla="*/ 474258 w 946781"/>
                <a:gd name="connsiteY3" fmla="*/ 1 h 943013"/>
                <a:gd name="connsiteX4" fmla="*/ 1 w 946781"/>
                <a:gd name="connsiteY4" fmla="*/ 471092 h 943013"/>
                <a:gd name="connsiteX5" fmla="*/ 474107 w 946781"/>
                <a:gd name="connsiteY5" fmla="*/ 943013 h 943013"/>
                <a:gd name="connsiteX6" fmla="*/ 923721 w 946781"/>
                <a:gd name="connsiteY6" fmla="*/ 616316 h 943013"/>
                <a:gd name="connsiteX7" fmla="*/ 804949 w 946781"/>
                <a:gd name="connsiteY7" fmla="*/ 689569 h 943013"/>
                <a:gd name="connsiteX8" fmla="*/ 923721 w 946781"/>
                <a:gd name="connsiteY8" fmla="*/ 616316 h 943013"/>
                <a:gd name="connsiteX9" fmla="*/ 946782 w 946781"/>
                <a:gd name="connsiteY9" fmla="*/ 473127 h 943013"/>
                <a:gd name="connsiteX10" fmla="*/ 566426 w 946781"/>
                <a:gd name="connsiteY10" fmla="*/ 9120 h 94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6781" h="943013">
                  <a:moveTo>
                    <a:pt x="566426" y="9120"/>
                  </a:moveTo>
                  <a:lnTo>
                    <a:pt x="473353" y="62175"/>
                  </a:lnTo>
                  <a:lnTo>
                    <a:pt x="566426" y="9120"/>
                  </a:lnTo>
                  <a:cubicBezTo>
                    <a:pt x="536583" y="3241"/>
                    <a:pt x="505835" y="1"/>
                    <a:pt x="474258" y="1"/>
                  </a:cubicBezTo>
                  <a:cubicBezTo>
                    <a:pt x="212523" y="-376"/>
                    <a:pt x="528" y="210262"/>
                    <a:pt x="1" y="471092"/>
                  </a:cubicBezTo>
                  <a:cubicBezTo>
                    <a:pt x="-451" y="730415"/>
                    <a:pt x="212976" y="942938"/>
                    <a:pt x="474107" y="943013"/>
                  </a:cubicBezTo>
                  <a:cubicBezTo>
                    <a:pt x="682334" y="943088"/>
                    <a:pt x="861772" y="804647"/>
                    <a:pt x="923721" y="616316"/>
                  </a:cubicBezTo>
                  <a:lnTo>
                    <a:pt x="804949" y="689569"/>
                  </a:lnTo>
                  <a:lnTo>
                    <a:pt x="923721" y="616316"/>
                  </a:lnTo>
                  <a:cubicBezTo>
                    <a:pt x="938567" y="571023"/>
                    <a:pt x="946782" y="522942"/>
                    <a:pt x="946782" y="473127"/>
                  </a:cubicBezTo>
                  <a:cubicBezTo>
                    <a:pt x="946932" y="243347"/>
                    <a:pt x="783697" y="52152"/>
                    <a:pt x="566426" y="912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Graphic 90">
              <a:extLst>
                <a:ext uri="{FF2B5EF4-FFF2-40B4-BE49-F238E27FC236}">
                  <a16:creationId xmlns:a16="http://schemas.microsoft.com/office/drawing/2014/main" id="{5E850C1D-A394-453A-9B84-35E0E4A29450}"/>
                </a:ext>
              </a:extLst>
            </p:cNvPr>
            <p:cNvSpPr/>
            <p:nvPr/>
          </p:nvSpPr>
          <p:spPr>
            <a:xfrm>
              <a:off x="4109529" y="3196868"/>
              <a:ext cx="1300612" cy="1303859"/>
            </a:xfrm>
            <a:custGeom>
              <a:avLst/>
              <a:gdLst>
                <a:gd name="connsiteX0" fmla="*/ 1151678 w 1300612"/>
                <a:gd name="connsiteY0" fmla="*/ 788458 h 1303859"/>
                <a:gd name="connsiteX1" fmla="*/ 561363 w 1300612"/>
                <a:gd name="connsiteY1" fmla="*/ 1160599 h 1303859"/>
                <a:gd name="connsiteX2" fmla="*/ 193442 w 1300612"/>
                <a:gd name="connsiteY2" fmla="*/ 413529 h 1303859"/>
                <a:gd name="connsiteX3" fmla="*/ 773810 w 1300612"/>
                <a:gd name="connsiteY3" fmla="*/ 149232 h 1303859"/>
                <a:gd name="connsiteX4" fmla="*/ 809909 w 1300612"/>
                <a:gd name="connsiteY4" fmla="*/ 147574 h 1303859"/>
                <a:gd name="connsiteX5" fmla="*/ 943979 w 1300612"/>
                <a:gd name="connsiteY5" fmla="*/ 71910 h 1303859"/>
                <a:gd name="connsiteX6" fmla="*/ 196156 w 1300612"/>
                <a:gd name="connsiteY6" fmla="*/ 187140 h 1303859"/>
                <a:gd name="connsiteX7" fmla="*/ 91854 w 1300612"/>
                <a:gd name="connsiteY7" fmla="*/ 984401 h 1303859"/>
                <a:gd name="connsiteX8" fmla="*/ 828373 w 1300612"/>
                <a:gd name="connsiteY8" fmla="*/ 1279747 h 1303859"/>
                <a:gd name="connsiteX9" fmla="*/ 1300595 w 1300612"/>
                <a:gd name="connsiteY9" fmla="*/ 675867 h 1303859"/>
                <a:gd name="connsiteX10" fmla="*/ 1181748 w 1300612"/>
                <a:gd name="connsiteY10" fmla="*/ 749270 h 1303859"/>
                <a:gd name="connsiteX11" fmla="*/ 1151678 w 1300612"/>
                <a:gd name="connsiteY11" fmla="*/ 788458 h 130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0612" h="1303859">
                  <a:moveTo>
                    <a:pt x="1151678" y="788458"/>
                  </a:moveTo>
                  <a:cubicBezTo>
                    <a:pt x="1072925" y="1052152"/>
                    <a:pt x="830860" y="1205289"/>
                    <a:pt x="561363" y="1160599"/>
                  </a:cubicBezTo>
                  <a:cubicBezTo>
                    <a:pt x="221854" y="1104303"/>
                    <a:pt x="31036" y="716788"/>
                    <a:pt x="193442" y="413529"/>
                  </a:cubicBezTo>
                  <a:cubicBezTo>
                    <a:pt x="308144" y="199424"/>
                    <a:pt x="534911" y="96403"/>
                    <a:pt x="773810" y="149232"/>
                  </a:cubicBezTo>
                  <a:cubicBezTo>
                    <a:pt x="785341" y="151795"/>
                    <a:pt x="800187" y="152699"/>
                    <a:pt x="809909" y="147574"/>
                  </a:cubicBezTo>
                  <a:cubicBezTo>
                    <a:pt x="854750" y="123986"/>
                    <a:pt x="898309" y="97986"/>
                    <a:pt x="943979" y="71910"/>
                  </a:cubicBezTo>
                  <a:cubicBezTo>
                    <a:pt x="719398" y="-49122"/>
                    <a:pt x="405438" y="-21690"/>
                    <a:pt x="196156" y="187140"/>
                  </a:cubicBezTo>
                  <a:cubicBezTo>
                    <a:pt x="-19984" y="402828"/>
                    <a:pt x="-61660" y="725455"/>
                    <a:pt x="91854" y="984401"/>
                  </a:cubicBezTo>
                  <a:cubicBezTo>
                    <a:pt x="241373" y="1236489"/>
                    <a:pt x="548325" y="1359481"/>
                    <a:pt x="828373" y="1279747"/>
                  </a:cubicBezTo>
                  <a:cubicBezTo>
                    <a:pt x="1137812" y="1191573"/>
                    <a:pt x="1302555" y="911676"/>
                    <a:pt x="1300595" y="675867"/>
                  </a:cubicBezTo>
                  <a:cubicBezTo>
                    <a:pt x="1259522" y="700887"/>
                    <a:pt x="1219580" y="723496"/>
                    <a:pt x="1181748" y="749270"/>
                  </a:cubicBezTo>
                  <a:cubicBezTo>
                    <a:pt x="1168710" y="758162"/>
                    <a:pt x="1156125" y="773537"/>
                    <a:pt x="1151678" y="78845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Graphic 90">
              <a:extLst>
                <a:ext uri="{FF2B5EF4-FFF2-40B4-BE49-F238E27FC236}">
                  <a16:creationId xmlns:a16="http://schemas.microsoft.com/office/drawing/2014/main" id="{CFFEF6CD-AE99-46B8-9009-D7783EC5BD81}"/>
                </a:ext>
              </a:extLst>
            </p:cNvPr>
            <p:cNvSpPr/>
            <p:nvPr/>
          </p:nvSpPr>
          <p:spPr>
            <a:xfrm>
              <a:off x="5981071" y="3492756"/>
              <a:ext cx="43333" cy="26452"/>
            </a:xfrm>
            <a:custGeom>
              <a:avLst/>
              <a:gdLst>
                <a:gd name="connsiteX0" fmla="*/ 43334 w 43333"/>
                <a:gd name="connsiteY0" fmla="*/ 904 h 26452"/>
                <a:gd name="connsiteX1" fmla="*/ 42806 w 43333"/>
                <a:gd name="connsiteY1" fmla="*/ 0 h 26452"/>
                <a:gd name="connsiteX2" fmla="*/ 0 w 43333"/>
                <a:gd name="connsiteY2" fmla="*/ 26452 h 26452"/>
                <a:gd name="connsiteX3" fmla="*/ 43334 w 43333"/>
                <a:gd name="connsiteY3" fmla="*/ 904 h 2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3" h="26452">
                  <a:moveTo>
                    <a:pt x="43334" y="904"/>
                  </a:moveTo>
                  <a:cubicBezTo>
                    <a:pt x="43183" y="603"/>
                    <a:pt x="42957" y="302"/>
                    <a:pt x="42806" y="0"/>
                  </a:cubicBezTo>
                  <a:lnTo>
                    <a:pt x="0" y="26452"/>
                  </a:lnTo>
                  <a:cubicBezTo>
                    <a:pt x="14168" y="18087"/>
                    <a:pt x="28186" y="9872"/>
                    <a:pt x="43334" y="90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Graphic 90">
              <a:extLst>
                <a:ext uri="{FF2B5EF4-FFF2-40B4-BE49-F238E27FC236}">
                  <a16:creationId xmlns:a16="http://schemas.microsoft.com/office/drawing/2014/main" id="{B08C76CC-280D-41AD-94BF-C396C645A87B}"/>
                </a:ext>
              </a:extLst>
            </p:cNvPr>
            <p:cNvSpPr/>
            <p:nvPr/>
          </p:nvSpPr>
          <p:spPr>
            <a:xfrm>
              <a:off x="5611568" y="2914725"/>
              <a:ext cx="412309" cy="619857"/>
            </a:xfrm>
            <a:custGeom>
              <a:avLst/>
              <a:gdLst>
                <a:gd name="connsiteX0" fmla="*/ 0 w 412309"/>
                <a:gd name="connsiteY0" fmla="*/ 40093 h 619857"/>
                <a:gd name="connsiteX1" fmla="*/ 343428 w 412309"/>
                <a:gd name="connsiteY1" fmla="*/ 619858 h 619857"/>
                <a:gd name="connsiteX2" fmla="*/ 369503 w 412309"/>
                <a:gd name="connsiteY2" fmla="*/ 604484 h 619857"/>
                <a:gd name="connsiteX3" fmla="*/ 412309 w 412309"/>
                <a:gd name="connsiteY3" fmla="*/ 578031 h 619857"/>
                <a:gd name="connsiteX4" fmla="*/ 70313 w 412309"/>
                <a:gd name="connsiteY4" fmla="*/ 0 h 619857"/>
                <a:gd name="connsiteX5" fmla="*/ 0 w 412309"/>
                <a:gd name="connsiteY5" fmla="*/ 40093 h 61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619857">
                  <a:moveTo>
                    <a:pt x="0" y="40093"/>
                  </a:moveTo>
                  <a:cubicBezTo>
                    <a:pt x="115606" y="235282"/>
                    <a:pt x="228952" y="426552"/>
                    <a:pt x="343428" y="619858"/>
                  </a:cubicBezTo>
                  <a:cubicBezTo>
                    <a:pt x="352396" y="614582"/>
                    <a:pt x="360987" y="609533"/>
                    <a:pt x="369503" y="604484"/>
                  </a:cubicBezTo>
                  <a:lnTo>
                    <a:pt x="412309" y="578031"/>
                  </a:lnTo>
                  <a:cubicBezTo>
                    <a:pt x="298285" y="385329"/>
                    <a:pt x="185543" y="194737"/>
                    <a:pt x="70313" y="0"/>
                  </a:cubicBezTo>
                  <a:lnTo>
                    <a:pt x="0" y="40093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Graphic 90">
              <a:extLst>
                <a:ext uri="{FF2B5EF4-FFF2-40B4-BE49-F238E27FC236}">
                  <a16:creationId xmlns:a16="http://schemas.microsoft.com/office/drawing/2014/main" id="{70B93EB8-EBE9-4FAA-A255-97AD3539844D}"/>
                </a:ext>
              </a:extLst>
            </p:cNvPr>
            <p:cNvSpPr/>
            <p:nvPr/>
          </p:nvSpPr>
          <p:spPr>
            <a:xfrm>
              <a:off x="2540129" y="3847714"/>
              <a:ext cx="1290500" cy="1865493"/>
            </a:xfrm>
            <a:custGeom>
              <a:avLst/>
              <a:gdLst>
                <a:gd name="connsiteX0" fmla="*/ 660287 w 1290500"/>
                <a:gd name="connsiteY0" fmla="*/ 598229 h 1865493"/>
                <a:gd name="connsiteX1" fmla="*/ 328540 w 1290500"/>
                <a:gd name="connsiteY1" fmla="*/ 39942 h 1865493"/>
                <a:gd name="connsiteX2" fmla="*/ 286186 w 1290500"/>
                <a:gd name="connsiteY2" fmla="*/ 0 h 1865493"/>
                <a:gd name="connsiteX3" fmla="*/ 240969 w 1290500"/>
                <a:gd name="connsiteY3" fmla="*/ 12812 h 1865493"/>
                <a:gd name="connsiteX4" fmla="*/ 34475 w 1290500"/>
                <a:gd name="connsiteY4" fmla="*/ 135050 h 1865493"/>
                <a:gd name="connsiteX5" fmla="*/ 16614 w 1290500"/>
                <a:gd name="connsiteY5" fmla="*/ 230987 h 1865493"/>
                <a:gd name="connsiteX6" fmla="*/ 957592 w 1290500"/>
                <a:gd name="connsiteY6" fmla="*/ 1820159 h 1865493"/>
                <a:gd name="connsiteX7" fmla="*/ 1058503 w 1290500"/>
                <a:gd name="connsiteY7" fmla="*/ 1850228 h 1865493"/>
                <a:gd name="connsiteX8" fmla="*/ 1249246 w 1290500"/>
                <a:gd name="connsiteY8" fmla="*/ 1738013 h 1865493"/>
                <a:gd name="connsiteX9" fmla="*/ 1272382 w 1290500"/>
                <a:gd name="connsiteY9" fmla="*/ 1631827 h 1865493"/>
                <a:gd name="connsiteX10" fmla="*/ 660287 w 1290500"/>
                <a:gd name="connsiteY10" fmla="*/ 598229 h 186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500" h="1865493">
                  <a:moveTo>
                    <a:pt x="660287" y="598229"/>
                  </a:moveTo>
                  <a:cubicBezTo>
                    <a:pt x="549956" y="412007"/>
                    <a:pt x="440002" y="225560"/>
                    <a:pt x="328540" y="39942"/>
                  </a:cubicBezTo>
                  <a:cubicBezTo>
                    <a:pt x="318366" y="22986"/>
                    <a:pt x="298847" y="11606"/>
                    <a:pt x="286186" y="0"/>
                  </a:cubicBezTo>
                  <a:cubicBezTo>
                    <a:pt x="264482" y="5954"/>
                    <a:pt x="251293" y="6933"/>
                    <a:pt x="240969" y="12812"/>
                  </a:cubicBezTo>
                  <a:cubicBezTo>
                    <a:pt x="171635" y="52678"/>
                    <a:pt x="101548" y="91641"/>
                    <a:pt x="34475" y="135050"/>
                  </a:cubicBezTo>
                  <a:cubicBezTo>
                    <a:pt x="-6748" y="161728"/>
                    <a:pt x="-8783" y="188181"/>
                    <a:pt x="16614" y="230987"/>
                  </a:cubicBezTo>
                  <a:cubicBezTo>
                    <a:pt x="330274" y="760711"/>
                    <a:pt x="643933" y="1290434"/>
                    <a:pt x="957592" y="1820159"/>
                  </a:cubicBezTo>
                  <a:cubicBezTo>
                    <a:pt x="986456" y="1868918"/>
                    <a:pt x="1008989" y="1877359"/>
                    <a:pt x="1058503" y="1850228"/>
                  </a:cubicBezTo>
                  <a:cubicBezTo>
                    <a:pt x="1123164" y="1814732"/>
                    <a:pt x="1186770" y="1777202"/>
                    <a:pt x="1249246" y="1738013"/>
                  </a:cubicBezTo>
                  <a:cubicBezTo>
                    <a:pt x="1297101" y="1707944"/>
                    <a:pt x="1301246" y="1680662"/>
                    <a:pt x="1272382" y="1631827"/>
                  </a:cubicBezTo>
                  <a:cubicBezTo>
                    <a:pt x="1068300" y="1287420"/>
                    <a:pt x="864293" y="942786"/>
                    <a:pt x="660287" y="598229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Graphic 90">
              <a:extLst>
                <a:ext uri="{FF2B5EF4-FFF2-40B4-BE49-F238E27FC236}">
                  <a16:creationId xmlns:a16="http://schemas.microsoft.com/office/drawing/2014/main" id="{C99966B1-4C0A-4EF2-81EE-2C83673B69F0}"/>
                </a:ext>
              </a:extLst>
            </p:cNvPr>
            <p:cNvSpPr/>
            <p:nvPr/>
          </p:nvSpPr>
          <p:spPr>
            <a:xfrm>
              <a:off x="5923569" y="2746742"/>
              <a:ext cx="51246" cy="30145"/>
            </a:xfrm>
            <a:custGeom>
              <a:avLst/>
              <a:gdLst>
                <a:gd name="connsiteX0" fmla="*/ 50719 w 51246"/>
                <a:gd name="connsiteY0" fmla="*/ 0 h 30145"/>
                <a:gd name="connsiteX1" fmla="*/ 0 w 51246"/>
                <a:gd name="connsiteY1" fmla="*/ 30145 h 30145"/>
                <a:gd name="connsiteX2" fmla="*/ 51247 w 51246"/>
                <a:gd name="connsiteY2" fmla="*/ 904 h 30145"/>
                <a:gd name="connsiteX3" fmla="*/ 50719 w 51246"/>
                <a:gd name="connsiteY3" fmla="*/ 0 h 3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6" h="30145">
                  <a:moveTo>
                    <a:pt x="50719" y="0"/>
                  </a:moveTo>
                  <a:cubicBezTo>
                    <a:pt x="32481" y="10852"/>
                    <a:pt x="16354" y="20499"/>
                    <a:pt x="0" y="30145"/>
                  </a:cubicBezTo>
                  <a:lnTo>
                    <a:pt x="51247" y="904"/>
                  </a:lnTo>
                  <a:cubicBezTo>
                    <a:pt x="51021" y="603"/>
                    <a:pt x="50870" y="302"/>
                    <a:pt x="50719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Graphic 90">
              <a:extLst>
                <a:ext uri="{FF2B5EF4-FFF2-40B4-BE49-F238E27FC236}">
                  <a16:creationId xmlns:a16="http://schemas.microsoft.com/office/drawing/2014/main" id="{090F8DFC-BECB-4ACD-944E-293041993E94}"/>
                </a:ext>
              </a:extLst>
            </p:cNvPr>
            <p:cNvSpPr/>
            <p:nvPr/>
          </p:nvSpPr>
          <p:spPr>
            <a:xfrm>
              <a:off x="5904729" y="2747646"/>
              <a:ext cx="406204" cy="610361"/>
            </a:xfrm>
            <a:custGeom>
              <a:avLst/>
              <a:gdLst>
                <a:gd name="connsiteX0" fmla="*/ 337474 w 406204"/>
                <a:gd name="connsiteY0" fmla="*/ 610362 h 610361"/>
                <a:gd name="connsiteX1" fmla="*/ 406205 w 406204"/>
                <a:gd name="connsiteY1" fmla="*/ 567405 h 610361"/>
                <a:gd name="connsiteX2" fmla="*/ 70087 w 406204"/>
                <a:gd name="connsiteY2" fmla="*/ 0 h 610361"/>
                <a:gd name="connsiteX3" fmla="*/ 18841 w 406204"/>
                <a:gd name="connsiteY3" fmla="*/ 29241 h 610361"/>
                <a:gd name="connsiteX4" fmla="*/ 0 w 406204"/>
                <a:gd name="connsiteY4" fmla="*/ 40470 h 610361"/>
                <a:gd name="connsiteX5" fmla="*/ 337474 w 406204"/>
                <a:gd name="connsiteY5" fmla="*/ 610362 h 61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204" h="610361">
                  <a:moveTo>
                    <a:pt x="337474" y="610362"/>
                  </a:moveTo>
                  <a:cubicBezTo>
                    <a:pt x="361665" y="595214"/>
                    <a:pt x="382616" y="582176"/>
                    <a:pt x="406205" y="567405"/>
                  </a:cubicBezTo>
                  <a:cubicBezTo>
                    <a:pt x="293387" y="376889"/>
                    <a:pt x="181850" y="188708"/>
                    <a:pt x="70087" y="0"/>
                  </a:cubicBezTo>
                  <a:lnTo>
                    <a:pt x="18841" y="29241"/>
                  </a:lnTo>
                  <a:cubicBezTo>
                    <a:pt x="12661" y="32933"/>
                    <a:pt x="6406" y="36626"/>
                    <a:pt x="0" y="40470"/>
                  </a:cubicBezTo>
                  <a:cubicBezTo>
                    <a:pt x="113195" y="231589"/>
                    <a:pt x="224882" y="420297"/>
                    <a:pt x="337474" y="610362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Graphic 90">
              <a:extLst>
                <a:ext uri="{FF2B5EF4-FFF2-40B4-BE49-F238E27FC236}">
                  <a16:creationId xmlns:a16="http://schemas.microsoft.com/office/drawing/2014/main" id="{4EEF4595-57CB-4793-BCD6-22AEBE6B24D6}"/>
                </a:ext>
              </a:extLst>
            </p:cNvPr>
            <p:cNvSpPr/>
            <p:nvPr/>
          </p:nvSpPr>
          <p:spPr>
            <a:xfrm>
              <a:off x="1276544" y="2024698"/>
              <a:ext cx="5357526" cy="4832020"/>
            </a:xfrm>
            <a:custGeom>
              <a:avLst/>
              <a:gdLst>
                <a:gd name="connsiteX0" fmla="*/ 5302455 w 5357526"/>
                <a:gd name="connsiteY0" fmla="*/ 1601977 h 4832020"/>
                <a:gd name="connsiteX1" fmla="*/ 5165219 w 5357526"/>
                <a:gd name="connsiteY1" fmla="*/ 1211071 h 4832020"/>
                <a:gd name="connsiteX2" fmla="*/ 5278564 w 5357526"/>
                <a:gd name="connsiteY2" fmla="*/ 1140381 h 4832020"/>
                <a:gd name="connsiteX3" fmla="*/ 4747333 w 5357526"/>
                <a:gd name="connsiteY3" fmla="*/ 1468133 h 4832020"/>
                <a:gd name="connsiteX4" fmla="*/ 4747861 w 5357526"/>
                <a:gd name="connsiteY4" fmla="*/ 1469038 h 4832020"/>
                <a:gd name="connsiteX5" fmla="*/ 4704527 w 5357526"/>
                <a:gd name="connsiteY5" fmla="*/ 1494586 h 4832020"/>
                <a:gd name="connsiteX6" fmla="*/ 4493964 w 5357526"/>
                <a:gd name="connsiteY6" fmla="*/ 1624511 h 4832020"/>
                <a:gd name="connsiteX7" fmla="*/ 4494040 w 5357526"/>
                <a:gd name="connsiteY7" fmla="*/ 1624586 h 4832020"/>
                <a:gd name="connsiteX8" fmla="*/ 4425384 w 5357526"/>
                <a:gd name="connsiteY8" fmla="*/ 1667091 h 4832020"/>
                <a:gd name="connsiteX9" fmla="*/ 4425233 w 5357526"/>
                <a:gd name="connsiteY9" fmla="*/ 1666864 h 4832020"/>
                <a:gd name="connsiteX10" fmla="*/ 4271268 w 5357526"/>
                <a:gd name="connsiteY10" fmla="*/ 1761821 h 4832020"/>
                <a:gd name="connsiteX11" fmla="*/ 4271946 w 5357526"/>
                <a:gd name="connsiteY11" fmla="*/ 1762952 h 4832020"/>
                <a:gd name="connsiteX12" fmla="*/ 4202989 w 5357526"/>
                <a:gd name="connsiteY12" fmla="*/ 1804929 h 4832020"/>
                <a:gd name="connsiteX13" fmla="*/ 4202612 w 5357526"/>
                <a:gd name="connsiteY13" fmla="*/ 1804251 h 4832020"/>
                <a:gd name="connsiteX14" fmla="*/ 3936356 w 5357526"/>
                <a:gd name="connsiteY14" fmla="*/ 1968541 h 4832020"/>
                <a:gd name="connsiteX15" fmla="*/ 3486742 w 5357526"/>
                <a:gd name="connsiteY15" fmla="*/ 2295238 h 4832020"/>
                <a:gd name="connsiteX16" fmla="*/ 3012636 w 5357526"/>
                <a:gd name="connsiteY16" fmla="*/ 1823317 h 4832020"/>
                <a:gd name="connsiteX17" fmla="*/ 3486893 w 5357526"/>
                <a:gd name="connsiteY17" fmla="*/ 1352225 h 4832020"/>
                <a:gd name="connsiteX18" fmla="*/ 3579062 w 5357526"/>
                <a:gd name="connsiteY18" fmla="*/ 1361344 h 4832020"/>
                <a:gd name="connsiteX19" fmla="*/ 3848785 w 5357526"/>
                <a:gd name="connsiteY19" fmla="*/ 1207529 h 4832020"/>
                <a:gd name="connsiteX20" fmla="*/ 3847277 w 5357526"/>
                <a:gd name="connsiteY20" fmla="*/ 1204967 h 4832020"/>
                <a:gd name="connsiteX21" fmla="*/ 3916912 w 5357526"/>
                <a:gd name="connsiteY21" fmla="*/ 1163819 h 4832020"/>
                <a:gd name="connsiteX22" fmla="*/ 3919098 w 5357526"/>
                <a:gd name="connsiteY22" fmla="*/ 1167436 h 4832020"/>
                <a:gd name="connsiteX23" fmla="*/ 4076229 w 5357526"/>
                <a:gd name="connsiteY23" fmla="*/ 1077830 h 4832020"/>
                <a:gd name="connsiteX24" fmla="*/ 4075098 w 5357526"/>
                <a:gd name="connsiteY24" fmla="*/ 1075946 h 4832020"/>
                <a:gd name="connsiteX25" fmla="*/ 4144809 w 5357526"/>
                <a:gd name="connsiteY25" fmla="*/ 1035250 h 4832020"/>
                <a:gd name="connsiteX26" fmla="*/ 4146316 w 5357526"/>
                <a:gd name="connsiteY26" fmla="*/ 1037813 h 4832020"/>
                <a:gd name="connsiteX27" fmla="*/ 4335024 w 5357526"/>
                <a:gd name="connsiteY27" fmla="*/ 930195 h 4832020"/>
                <a:gd name="connsiteX28" fmla="*/ 4334572 w 5357526"/>
                <a:gd name="connsiteY28" fmla="*/ 929441 h 4832020"/>
                <a:gd name="connsiteX29" fmla="*/ 4404132 w 5357526"/>
                <a:gd name="connsiteY29" fmla="*/ 888067 h 4832020"/>
                <a:gd name="connsiteX30" fmla="*/ 4405338 w 5357526"/>
                <a:gd name="connsiteY30" fmla="*/ 890027 h 4832020"/>
                <a:gd name="connsiteX31" fmla="*/ 4647026 w 5357526"/>
                <a:gd name="connsiteY31" fmla="*/ 752188 h 4832020"/>
                <a:gd name="connsiteX32" fmla="*/ 4697745 w 5357526"/>
                <a:gd name="connsiteY32" fmla="*/ 722043 h 4832020"/>
                <a:gd name="connsiteX33" fmla="*/ 4698272 w 5357526"/>
                <a:gd name="connsiteY33" fmla="*/ 723023 h 4832020"/>
                <a:gd name="connsiteX34" fmla="*/ 4925264 w 5357526"/>
                <a:gd name="connsiteY34" fmla="*/ 593550 h 4832020"/>
                <a:gd name="connsiteX35" fmla="*/ 4824128 w 5357526"/>
                <a:gd name="connsiteY35" fmla="*/ 650147 h 4832020"/>
                <a:gd name="connsiteX36" fmla="*/ 4797826 w 5357526"/>
                <a:gd name="connsiteY36" fmla="*/ 616837 h 4832020"/>
                <a:gd name="connsiteX37" fmla="*/ 4276543 w 5357526"/>
                <a:gd name="connsiteY37" fmla="*/ 124568 h 4832020"/>
                <a:gd name="connsiteX38" fmla="*/ 3807561 w 5357526"/>
                <a:gd name="connsiteY38" fmla="*/ 672 h 4832020"/>
                <a:gd name="connsiteX39" fmla="*/ 3257414 w 5357526"/>
                <a:gd name="connsiteY39" fmla="*/ 214400 h 4832020"/>
                <a:gd name="connsiteX40" fmla="*/ 2833574 w 5357526"/>
                <a:gd name="connsiteY40" fmla="*/ 646228 h 4832020"/>
                <a:gd name="connsiteX41" fmla="*/ 2360900 w 5357526"/>
                <a:gd name="connsiteY41" fmla="*/ 856490 h 4832020"/>
                <a:gd name="connsiteX42" fmla="*/ 1902921 w 5357526"/>
                <a:gd name="connsiteY42" fmla="*/ 830867 h 4832020"/>
                <a:gd name="connsiteX43" fmla="*/ 1359104 w 5357526"/>
                <a:gd name="connsiteY43" fmla="*/ 851592 h 4832020"/>
                <a:gd name="connsiteX44" fmla="*/ 435761 w 5357526"/>
                <a:gd name="connsiteY44" fmla="*/ 1300225 h 4832020"/>
                <a:gd name="connsiteX45" fmla="*/ 241 w 5357526"/>
                <a:gd name="connsiteY45" fmla="*/ 2274815 h 4832020"/>
                <a:gd name="connsiteX46" fmla="*/ 126021 w 5357526"/>
                <a:gd name="connsiteY46" fmla="*/ 2904470 h 4832020"/>
                <a:gd name="connsiteX47" fmla="*/ 620475 w 5357526"/>
                <a:gd name="connsiteY47" fmla="*/ 3854190 h 4832020"/>
                <a:gd name="connsiteX48" fmla="*/ 1203857 w 5357526"/>
                <a:gd name="connsiteY48" fmla="*/ 4518436 h 4832020"/>
                <a:gd name="connsiteX49" fmla="*/ 1787466 w 5357526"/>
                <a:gd name="connsiteY49" fmla="*/ 4806020 h 4832020"/>
                <a:gd name="connsiteX50" fmla="*/ 1942336 w 5357526"/>
                <a:gd name="connsiteY50" fmla="*/ 4832020 h 4832020"/>
                <a:gd name="connsiteX51" fmla="*/ 2115519 w 5357526"/>
                <a:gd name="connsiteY51" fmla="*/ 4832020 h 4832020"/>
                <a:gd name="connsiteX52" fmla="*/ 2229543 w 5357526"/>
                <a:gd name="connsiteY52" fmla="*/ 4814762 h 4832020"/>
                <a:gd name="connsiteX53" fmla="*/ 3246110 w 5357526"/>
                <a:gd name="connsiteY53" fmla="*/ 4236203 h 4832020"/>
                <a:gd name="connsiteX54" fmla="*/ 3628876 w 5357526"/>
                <a:gd name="connsiteY54" fmla="*/ 3619661 h 4832020"/>
                <a:gd name="connsiteX55" fmla="*/ 3833486 w 5357526"/>
                <a:gd name="connsiteY55" fmla="*/ 3210668 h 4832020"/>
                <a:gd name="connsiteX56" fmla="*/ 4140739 w 5357526"/>
                <a:gd name="connsiteY56" fmla="*/ 2980737 h 4832020"/>
                <a:gd name="connsiteX57" fmla="*/ 4475123 w 5357526"/>
                <a:gd name="connsiteY57" fmla="*/ 2896934 h 4832020"/>
                <a:gd name="connsiteX58" fmla="*/ 4970633 w 5357526"/>
                <a:gd name="connsiteY58" fmla="*/ 2699860 h 4832020"/>
                <a:gd name="connsiteX59" fmla="*/ 5352269 w 5357526"/>
                <a:gd name="connsiteY59" fmla="*/ 2065608 h 4832020"/>
                <a:gd name="connsiteX60" fmla="*/ 5302455 w 5357526"/>
                <a:gd name="connsiteY60" fmla="*/ 1601977 h 4832020"/>
                <a:gd name="connsiteX61" fmla="*/ 2512831 w 5357526"/>
                <a:gd name="connsiteY61" fmla="*/ 3561104 h 4832020"/>
                <a:gd name="connsiteX62" fmla="*/ 2322088 w 5357526"/>
                <a:gd name="connsiteY62" fmla="*/ 3673320 h 4832020"/>
                <a:gd name="connsiteX63" fmla="*/ 2221178 w 5357526"/>
                <a:gd name="connsiteY63" fmla="*/ 3643250 h 4832020"/>
                <a:gd name="connsiteX64" fmla="*/ 1280200 w 5357526"/>
                <a:gd name="connsiteY64" fmla="*/ 2054078 h 4832020"/>
                <a:gd name="connsiteX65" fmla="*/ 1298061 w 5357526"/>
                <a:gd name="connsiteY65" fmla="*/ 1958141 h 4832020"/>
                <a:gd name="connsiteX66" fmla="*/ 1504554 w 5357526"/>
                <a:gd name="connsiteY66" fmla="*/ 1835903 h 4832020"/>
                <a:gd name="connsiteX67" fmla="*/ 1549772 w 5357526"/>
                <a:gd name="connsiteY67" fmla="*/ 1823091 h 4832020"/>
                <a:gd name="connsiteX68" fmla="*/ 1592126 w 5357526"/>
                <a:gd name="connsiteY68" fmla="*/ 1863033 h 4832020"/>
                <a:gd name="connsiteX69" fmla="*/ 1923872 w 5357526"/>
                <a:gd name="connsiteY69" fmla="*/ 2421320 h 4832020"/>
                <a:gd name="connsiteX70" fmla="*/ 2535892 w 5357526"/>
                <a:gd name="connsiteY70" fmla="*/ 3454994 h 4832020"/>
                <a:gd name="connsiteX71" fmla="*/ 2512831 w 5357526"/>
                <a:gd name="connsiteY71" fmla="*/ 3561104 h 4832020"/>
                <a:gd name="connsiteX72" fmla="*/ 3661433 w 5357526"/>
                <a:gd name="connsiteY72" fmla="*/ 2451917 h 4832020"/>
                <a:gd name="connsiteX73" fmla="*/ 2924914 w 5357526"/>
                <a:gd name="connsiteY73" fmla="*/ 2156571 h 4832020"/>
                <a:gd name="connsiteX74" fmla="*/ 3029216 w 5357526"/>
                <a:gd name="connsiteY74" fmla="*/ 1359310 h 4832020"/>
                <a:gd name="connsiteX75" fmla="*/ 3777039 w 5357526"/>
                <a:gd name="connsiteY75" fmla="*/ 1244080 h 4832020"/>
                <a:gd name="connsiteX76" fmla="*/ 3642969 w 5357526"/>
                <a:gd name="connsiteY76" fmla="*/ 1319744 h 4832020"/>
                <a:gd name="connsiteX77" fmla="*/ 3606871 w 5357526"/>
                <a:gd name="connsiteY77" fmla="*/ 1321402 h 4832020"/>
                <a:gd name="connsiteX78" fmla="*/ 3026503 w 5357526"/>
                <a:gd name="connsiteY78" fmla="*/ 1585699 h 4832020"/>
                <a:gd name="connsiteX79" fmla="*/ 3394423 w 5357526"/>
                <a:gd name="connsiteY79" fmla="*/ 2332769 h 4832020"/>
                <a:gd name="connsiteX80" fmla="*/ 3984739 w 5357526"/>
                <a:gd name="connsiteY80" fmla="*/ 1960628 h 4832020"/>
                <a:gd name="connsiteX81" fmla="*/ 4014884 w 5357526"/>
                <a:gd name="connsiteY81" fmla="*/ 1921439 h 4832020"/>
                <a:gd name="connsiteX82" fmla="*/ 4133731 w 5357526"/>
                <a:gd name="connsiteY82" fmla="*/ 1848036 h 4832020"/>
                <a:gd name="connsiteX83" fmla="*/ 3661433 w 5357526"/>
                <a:gd name="connsiteY83" fmla="*/ 2451917 h 483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357526" h="4832020">
                  <a:moveTo>
                    <a:pt x="5302455" y="1601977"/>
                  </a:moveTo>
                  <a:cubicBezTo>
                    <a:pt x="5261382" y="1471299"/>
                    <a:pt x="5211944" y="1343182"/>
                    <a:pt x="5165219" y="1211071"/>
                  </a:cubicBezTo>
                  <a:cubicBezTo>
                    <a:pt x="5198680" y="1190196"/>
                    <a:pt x="5237869" y="1165778"/>
                    <a:pt x="5278564" y="1140381"/>
                  </a:cubicBezTo>
                  <a:lnTo>
                    <a:pt x="4747333" y="1468133"/>
                  </a:lnTo>
                  <a:cubicBezTo>
                    <a:pt x="4747484" y="1468435"/>
                    <a:pt x="4747710" y="1468736"/>
                    <a:pt x="4747861" y="1469038"/>
                  </a:cubicBezTo>
                  <a:cubicBezTo>
                    <a:pt x="4732713" y="1478006"/>
                    <a:pt x="4718696" y="1486220"/>
                    <a:pt x="4704527" y="1494586"/>
                  </a:cubicBezTo>
                  <a:lnTo>
                    <a:pt x="4493964" y="1624511"/>
                  </a:lnTo>
                  <a:cubicBezTo>
                    <a:pt x="4493964" y="1624511"/>
                    <a:pt x="4494040" y="1624586"/>
                    <a:pt x="4494040" y="1624586"/>
                  </a:cubicBezTo>
                  <a:cubicBezTo>
                    <a:pt x="4472109" y="1638151"/>
                    <a:pt x="4450480" y="1651566"/>
                    <a:pt x="4425384" y="1667091"/>
                  </a:cubicBezTo>
                  <a:cubicBezTo>
                    <a:pt x="4425309" y="1667015"/>
                    <a:pt x="4425309" y="1666940"/>
                    <a:pt x="4425233" y="1666864"/>
                  </a:cubicBezTo>
                  <a:lnTo>
                    <a:pt x="4271268" y="1761821"/>
                  </a:lnTo>
                  <a:cubicBezTo>
                    <a:pt x="4271493" y="1762198"/>
                    <a:pt x="4271720" y="1762575"/>
                    <a:pt x="4271946" y="1762952"/>
                  </a:cubicBezTo>
                  <a:cubicBezTo>
                    <a:pt x="4249337" y="1776743"/>
                    <a:pt x="4228311" y="1789555"/>
                    <a:pt x="4202989" y="1804929"/>
                  </a:cubicBezTo>
                  <a:cubicBezTo>
                    <a:pt x="4202838" y="1804703"/>
                    <a:pt x="4202687" y="1804477"/>
                    <a:pt x="4202612" y="1804251"/>
                  </a:cubicBezTo>
                  <a:lnTo>
                    <a:pt x="3936356" y="1968541"/>
                  </a:lnTo>
                  <a:cubicBezTo>
                    <a:pt x="3874483" y="2156872"/>
                    <a:pt x="3694969" y="2295313"/>
                    <a:pt x="3486742" y="2295238"/>
                  </a:cubicBezTo>
                  <a:cubicBezTo>
                    <a:pt x="3225611" y="2295163"/>
                    <a:pt x="3012184" y="2082640"/>
                    <a:pt x="3012636" y="1823317"/>
                  </a:cubicBezTo>
                  <a:cubicBezTo>
                    <a:pt x="3013088" y="1562487"/>
                    <a:pt x="3225159" y="1351849"/>
                    <a:pt x="3486893" y="1352225"/>
                  </a:cubicBezTo>
                  <a:cubicBezTo>
                    <a:pt x="3518470" y="1352301"/>
                    <a:pt x="3549293" y="1355466"/>
                    <a:pt x="3579062" y="1361344"/>
                  </a:cubicBezTo>
                  <a:lnTo>
                    <a:pt x="3848785" y="1207529"/>
                  </a:lnTo>
                  <a:cubicBezTo>
                    <a:pt x="3848257" y="1206700"/>
                    <a:pt x="3847805" y="1205796"/>
                    <a:pt x="3847277" y="1204967"/>
                  </a:cubicBezTo>
                  <a:cubicBezTo>
                    <a:pt x="3870639" y="1191176"/>
                    <a:pt x="3891892" y="1178590"/>
                    <a:pt x="3916912" y="1163819"/>
                  </a:cubicBezTo>
                  <a:cubicBezTo>
                    <a:pt x="3917666" y="1165025"/>
                    <a:pt x="3918344" y="1166231"/>
                    <a:pt x="3919098" y="1167436"/>
                  </a:cubicBezTo>
                  <a:lnTo>
                    <a:pt x="4076229" y="1077830"/>
                  </a:lnTo>
                  <a:cubicBezTo>
                    <a:pt x="4075852" y="1077227"/>
                    <a:pt x="4075476" y="1076549"/>
                    <a:pt x="4075098" y="1075946"/>
                  </a:cubicBezTo>
                  <a:cubicBezTo>
                    <a:pt x="4100345" y="1061175"/>
                    <a:pt x="4121597" y="1048815"/>
                    <a:pt x="4144809" y="1035250"/>
                  </a:cubicBezTo>
                  <a:cubicBezTo>
                    <a:pt x="4145336" y="1036079"/>
                    <a:pt x="4145789" y="1036984"/>
                    <a:pt x="4146316" y="1037813"/>
                  </a:cubicBezTo>
                  <a:lnTo>
                    <a:pt x="4335024" y="930195"/>
                  </a:lnTo>
                  <a:cubicBezTo>
                    <a:pt x="4334874" y="929969"/>
                    <a:pt x="4334723" y="929743"/>
                    <a:pt x="4334572" y="929441"/>
                  </a:cubicBezTo>
                  <a:cubicBezTo>
                    <a:pt x="4357407" y="915876"/>
                    <a:pt x="4379262" y="902838"/>
                    <a:pt x="4404132" y="888067"/>
                  </a:cubicBezTo>
                  <a:cubicBezTo>
                    <a:pt x="4404509" y="888745"/>
                    <a:pt x="4404885" y="889348"/>
                    <a:pt x="4405338" y="890027"/>
                  </a:cubicBezTo>
                  <a:lnTo>
                    <a:pt x="4647026" y="752188"/>
                  </a:lnTo>
                  <a:cubicBezTo>
                    <a:pt x="4663304" y="742466"/>
                    <a:pt x="4679507" y="732895"/>
                    <a:pt x="4697745" y="722043"/>
                  </a:cubicBezTo>
                  <a:cubicBezTo>
                    <a:pt x="4697895" y="722345"/>
                    <a:pt x="4698122" y="722646"/>
                    <a:pt x="4698272" y="723023"/>
                  </a:cubicBezTo>
                  <a:lnTo>
                    <a:pt x="4925264" y="593550"/>
                  </a:lnTo>
                  <a:cubicBezTo>
                    <a:pt x="4890899" y="612767"/>
                    <a:pt x="4858267" y="631080"/>
                    <a:pt x="4824128" y="650147"/>
                  </a:cubicBezTo>
                  <a:cubicBezTo>
                    <a:pt x="4814557" y="638014"/>
                    <a:pt x="4805966" y="627614"/>
                    <a:pt x="4797826" y="616837"/>
                  </a:cubicBezTo>
                  <a:cubicBezTo>
                    <a:pt x="4652150" y="423004"/>
                    <a:pt x="4489141" y="247334"/>
                    <a:pt x="4276543" y="124568"/>
                  </a:cubicBezTo>
                  <a:cubicBezTo>
                    <a:pt x="4131620" y="40840"/>
                    <a:pt x="3975695" y="-6262"/>
                    <a:pt x="3807561" y="672"/>
                  </a:cubicBezTo>
                  <a:cubicBezTo>
                    <a:pt x="3600691" y="9188"/>
                    <a:pt x="3418690" y="85982"/>
                    <a:pt x="3257414" y="214400"/>
                  </a:cubicBezTo>
                  <a:cubicBezTo>
                    <a:pt x="3098399" y="341010"/>
                    <a:pt x="2966966" y="495051"/>
                    <a:pt x="2833574" y="646228"/>
                  </a:cubicBezTo>
                  <a:cubicBezTo>
                    <a:pt x="2706212" y="790623"/>
                    <a:pt x="2552321" y="864403"/>
                    <a:pt x="2360900" y="856490"/>
                  </a:cubicBezTo>
                  <a:cubicBezTo>
                    <a:pt x="2208140" y="850160"/>
                    <a:pt x="2055681" y="838554"/>
                    <a:pt x="1902921" y="830867"/>
                  </a:cubicBezTo>
                  <a:cubicBezTo>
                    <a:pt x="1721071" y="821673"/>
                    <a:pt x="1539221" y="819713"/>
                    <a:pt x="1359104" y="851592"/>
                  </a:cubicBezTo>
                  <a:cubicBezTo>
                    <a:pt x="1008970" y="913540"/>
                    <a:pt x="701867" y="1066375"/>
                    <a:pt x="435761" y="1300225"/>
                  </a:cubicBezTo>
                  <a:cubicBezTo>
                    <a:pt x="142525" y="1558041"/>
                    <a:pt x="-6843" y="1882326"/>
                    <a:pt x="241" y="2274815"/>
                  </a:cubicBezTo>
                  <a:cubicBezTo>
                    <a:pt x="4160" y="2492010"/>
                    <a:pt x="52768" y="2700915"/>
                    <a:pt x="126021" y="2904470"/>
                  </a:cubicBezTo>
                  <a:cubicBezTo>
                    <a:pt x="248033" y="3243225"/>
                    <a:pt x="421593" y="3555452"/>
                    <a:pt x="620475" y="3854190"/>
                  </a:cubicBezTo>
                  <a:cubicBezTo>
                    <a:pt x="785143" y="4101455"/>
                    <a:pt x="969706" y="4331838"/>
                    <a:pt x="1203857" y="4518436"/>
                  </a:cubicBezTo>
                  <a:cubicBezTo>
                    <a:pt x="1377418" y="4656727"/>
                    <a:pt x="1568386" y="4760275"/>
                    <a:pt x="1787466" y="4806020"/>
                  </a:cubicBezTo>
                  <a:cubicBezTo>
                    <a:pt x="1838637" y="4816721"/>
                    <a:pt x="1890637" y="4823504"/>
                    <a:pt x="1942336" y="4832020"/>
                  </a:cubicBezTo>
                  <a:cubicBezTo>
                    <a:pt x="2000064" y="4832020"/>
                    <a:pt x="2057791" y="4832020"/>
                    <a:pt x="2115519" y="4832020"/>
                  </a:cubicBezTo>
                  <a:cubicBezTo>
                    <a:pt x="2153577" y="4826368"/>
                    <a:pt x="2191862" y="4822223"/>
                    <a:pt x="2229543" y="4814762"/>
                  </a:cubicBezTo>
                  <a:cubicBezTo>
                    <a:pt x="2632582" y="4734878"/>
                    <a:pt x="2969001" y="4537126"/>
                    <a:pt x="3246110" y="4236203"/>
                  </a:cubicBezTo>
                  <a:cubicBezTo>
                    <a:pt x="3412812" y="4055182"/>
                    <a:pt x="3525027" y="3840172"/>
                    <a:pt x="3628876" y="3619661"/>
                  </a:cubicBezTo>
                  <a:cubicBezTo>
                    <a:pt x="3693839" y="3481747"/>
                    <a:pt x="3759706" y="3343985"/>
                    <a:pt x="3833486" y="3210668"/>
                  </a:cubicBezTo>
                  <a:cubicBezTo>
                    <a:pt x="3900031" y="3090389"/>
                    <a:pt x="4006519" y="3014725"/>
                    <a:pt x="4140739" y="2980737"/>
                  </a:cubicBezTo>
                  <a:cubicBezTo>
                    <a:pt x="4252125" y="2952476"/>
                    <a:pt x="4363662" y="2924969"/>
                    <a:pt x="4475123" y="2896934"/>
                  </a:cubicBezTo>
                  <a:cubicBezTo>
                    <a:pt x="4648985" y="2853148"/>
                    <a:pt x="4820435" y="2802579"/>
                    <a:pt x="4970633" y="2699860"/>
                  </a:cubicBezTo>
                  <a:cubicBezTo>
                    <a:pt x="5194384" y="2546799"/>
                    <a:pt x="5326269" y="2336537"/>
                    <a:pt x="5352269" y="2065608"/>
                  </a:cubicBezTo>
                  <a:cubicBezTo>
                    <a:pt x="5367342" y="1908552"/>
                    <a:pt x="5349782" y="1752477"/>
                    <a:pt x="5302455" y="1601977"/>
                  </a:cubicBezTo>
                  <a:close/>
                  <a:moveTo>
                    <a:pt x="2512831" y="3561104"/>
                  </a:moveTo>
                  <a:cubicBezTo>
                    <a:pt x="2450431" y="3600369"/>
                    <a:pt x="2386749" y="3637899"/>
                    <a:pt x="2322088" y="3673320"/>
                  </a:cubicBezTo>
                  <a:cubicBezTo>
                    <a:pt x="2272575" y="3700450"/>
                    <a:pt x="2250042" y="3692009"/>
                    <a:pt x="2221178" y="3643250"/>
                  </a:cubicBezTo>
                  <a:cubicBezTo>
                    <a:pt x="1907518" y="3113526"/>
                    <a:pt x="1593859" y="2583802"/>
                    <a:pt x="1280200" y="2054078"/>
                  </a:cubicBezTo>
                  <a:cubicBezTo>
                    <a:pt x="1254878" y="2011272"/>
                    <a:pt x="1256913" y="1984820"/>
                    <a:pt x="1298061" y="1958141"/>
                  </a:cubicBezTo>
                  <a:cubicBezTo>
                    <a:pt x="1365133" y="1914732"/>
                    <a:pt x="1435221" y="1875770"/>
                    <a:pt x="1504554" y="1835903"/>
                  </a:cubicBezTo>
                  <a:cubicBezTo>
                    <a:pt x="1514879" y="1829949"/>
                    <a:pt x="1528067" y="1829045"/>
                    <a:pt x="1549772" y="1823091"/>
                  </a:cubicBezTo>
                  <a:cubicBezTo>
                    <a:pt x="1562357" y="1834697"/>
                    <a:pt x="1581876" y="1846001"/>
                    <a:pt x="1592126" y="1863033"/>
                  </a:cubicBezTo>
                  <a:cubicBezTo>
                    <a:pt x="1703512" y="2048652"/>
                    <a:pt x="1813541" y="2235023"/>
                    <a:pt x="1923872" y="2421320"/>
                  </a:cubicBezTo>
                  <a:cubicBezTo>
                    <a:pt x="2127879" y="2765878"/>
                    <a:pt x="2331886" y="3110436"/>
                    <a:pt x="2535892" y="3454994"/>
                  </a:cubicBezTo>
                  <a:cubicBezTo>
                    <a:pt x="2564831" y="3503754"/>
                    <a:pt x="2560686" y="3531035"/>
                    <a:pt x="2512831" y="3561104"/>
                  </a:cubicBezTo>
                  <a:close/>
                  <a:moveTo>
                    <a:pt x="3661433" y="2451917"/>
                  </a:moveTo>
                  <a:cubicBezTo>
                    <a:pt x="3381310" y="2531726"/>
                    <a:pt x="3074358" y="2408735"/>
                    <a:pt x="2924914" y="2156571"/>
                  </a:cubicBezTo>
                  <a:cubicBezTo>
                    <a:pt x="2771400" y="1897625"/>
                    <a:pt x="2813076" y="1574997"/>
                    <a:pt x="3029216" y="1359310"/>
                  </a:cubicBezTo>
                  <a:cubicBezTo>
                    <a:pt x="3238498" y="1150404"/>
                    <a:pt x="3552459" y="1123048"/>
                    <a:pt x="3777039" y="1244080"/>
                  </a:cubicBezTo>
                  <a:cubicBezTo>
                    <a:pt x="3731294" y="1270156"/>
                    <a:pt x="3687734" y="1296156"/>
                    <a:pt x="3642969" y="1319744"/>
                  </a:cubicBezTo>
                  <a:cubicBezTo>
                    <a:pt x="3633247" y="1324869"/>
                    <a:pt x="3618401" y="1323964"/>
                    <a:pt x="3606871" y="1321402"/>
                  </a:cubicBezTo>
                  <a:cubicBezTo>
                    <a:pt x="3367896" y="1268573"/>
                    <a:pt x="3141205" y="1371594"/>
                    <a:pt x="3026503" y="1585699"/>
                  </a:cubicBezTo>
                  <a:cubicBezTo>
                    <a:pt x="2864021" y="1888958"/>
                    <a:pt x="3054839" y="2276473"/>
                    <a:pt x="3394423" y="2332769"/>
                  </a:cubicBezTo>
                  <a:cubicBezTo>
                    <a:pt x="3663995" y="2377459"/>
                    <a:pt x="3905985" y="2224322"/>
                    <a:pt x="3984739" y="1960628"/>
                  </a:cubicBezTo>
                  <a:cubicBezTo>
                    <a:pt x="3989185" y="1945706"/>
                    <a:pt x="4001846" y="1930332"/>
                    <a:pt x="4014884" y="1921439"/>
                  </a:cubicBezTo>
                  <a:cubicBezTo>
                    <a:pt x="4052716" y="1895666"/>
                    <a:pt x="4092658" y="1873057"/>
                    <a:pt x="4133731" y="1848036"/>
                  </a:cubicBezTo>
                  <a:cubicBezTo>
                    <a:pt x="4135615" y="2083846"/>
                    <a:pt x="3970872" y="2363743"/>
                    <a:pt x="3661433" y="2451917"/>
                  </a:cubicBezTo>
                  <a:close/>
                </a:path>
              </a:pathLst>
            </a:custGeom>
            <a:solidFill>
              <a:schemeClr val="accent4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FCB4DEB5-84FA-43C5-9C06-4F9A11B3B4BD}"/>
              </a:ext>
            </a:extLst>
          </p:cNvPr>
          <p:cNvGrpSpPr/>
          <p:nvPr/>
        </p:nvGrpSpPr>
        <p:grpSpPr>
          <a:xfrm>
            <a:off x="4628476" y="4565085"/>
            <a:ext cx="1160188" cy="782477"/>
            <a:chOff x="2351625" y="1014889"/>
            <a:chExt cx="7401212" cy="4991671"/>
          </a:xfrm>
        </p:grpSpPr>
        <p:sp>
          <p:nvSpPr>
            <p:cNvPr id="465" name="Graphic 23">
              <a:extLst>
                <a:ext uri="{FF2B5EF4-FFF2-40B4-BE49-F238E27FC236}">
                  <a16:creationId xmlns:a16="http://schemas.microsoft.com/office/drawing/2014/main" id="{2A14CB08-3559-4FE2-BC78-06DB4A77DAA7}"/>
                </a:ext>
              </a:extLst>
            </p:cNvPr>
            <p:cNvSpPr/>
            <p:nvPr/>
          </p:nvSpPr>
          <p:spPr>
            <a:xfrm rot="-952757">
              <a:off x="2569911" y="1508460"/>
              <a:ext cx="6933528" cy="4188919"/>
            </a:xfrm>
            <a:custGeom>
              <a:avLst/>
              <a:gdLst>
                <a:gd name="connsiteX0" fmla="*/ 6933529 w 6933528"/>
                <a:gd name="connsiteY0" fmla="*/ 2094460 h 4188919"/>
                <a:gd name="connsiteX1" fmla="*/ 3466764 w 6933528"/>
                <a:gd name="connsiteY1" fmla="*/ 4188919 h 4188919"/>
                <a:gd name="connsiteX2" fmla="*/ 0 w 6933528"/>
                <a:gd name="connsiteY2" fmla="*/ 2094460 h 4188919"/>
                <a:gd name="connsiteX3" fmla="*/ 3466764 w 6933528"/>
                <a:gd name="connsiteY3" fmla="*/ 0 h 4188919"/>
                <a:gd name="connsiteX4" fmla="*/ 6933529 w 6933528"/>
                <a:gd name="connsiteY4" fmla="*/ 2094460 h 418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3528" h="4188919">
                  <a:moveTo>
                    <a:pt x="6933529" y="2094460"/>
                  </a:moveTo>
                  <a:cubicBezTo>
                    <a:pt x="6933529" y="3251198"/>
                    <a:pt x="5381406" y="4188919"/>
                    <a:pt x="3466764" y="4188919"/>
                  </a:cubicBezTo>
                  <a:cubicBezTo>
                    <a:pt x="1552123" y="4188919"/>
                    <a:pt x="0" y="3251198"/>
                    <a:pt x="0" y="2094460"/>
                  </a:cubicBezTo>
                  <a:cubicBezTo>
                    <a:pt x="0" y="937721"/>
                    <a:pt x="1552123" y="0"/>
                    <a:pt x="3466764" y="0"/>
                  </a:cubicBezTo>
                  <a:cubicBezTo>
                    <a:pt x="5381406" y="0"/>
                    <a:pt x="6933529" y="937721"/>
                    <a:pt x="6933529" y="209446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Graphic 23">
              <a:extLst>
                <a:ext uri="{FF2B5EF4-FFF2-40B4-BE49-F238E27FC236}">
                  <a16:creationId xmlns:a16="http://schemas.microsoft.com/office/drawing/2014/main" id="{CBDC7A58-034B-4EA9-9DBD-5C5A820810D4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Graphic 23">
              <a:extLst>
                <a:ext uri="{FF2B5EF4-FFF2-40B4-BE49-F238E27FC236}">
                  <a16:creationId xmlns:a16="http://schemas.microsoft.com/office/drawing/2014/main" id="{91B13439-98C8-4B67-A843-A14C343EE926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Graphic 23">
              <a:extLst>
                <a:ext uri="{FF2B5EF4-FFF2-40B4-BE49-F238E27FC236}">
                  <a16:creationId xmlns:a16="http://schemas.microsoft.com/office/drawing/2014/main" id="{E23FDF3D-5655-450B-A65D-83662656EEB3}"/>
                </a:ext>
              </a:extLst>
            </p:cNvPr>
            <p:cNvSpPr/>
            <p:nvPr/>
          </p:nvSpPr>
          <p:spPr>
            <a:xfrm rot="-952757">
              <a:off x="2456021" y="1158061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6" y="3658018"/>
                    <a:pt x="0" y="2839143"/>
                    <a:pt x="0" y="1829009"/>
                  </a:cubicBezTo>
                  <a:cubicBezTo>
                    <a:pt x="0" y="818875"/>
                    <a:pt x="1525556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rgbClr val="FFCB09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Graphic 23">
              <a:extLst>
                <a:ext uri="{FF2B5EF4-FFF2-40B4-BE49-F238E27FC236}">
                  <a16:creationId xmlns:a16="http://schemas.microsoft.com/office/drawing/2014/main" id="{D6A1C975-7B64-4797-9EAF-58CF837CF464}"/>
                </a:ext>
              </a:extLst>
            </p:cNvPr>
            <p:cNvSpPr/>
            <p:nvPr/>
          </p:nvSpPr>
          <p:spPr>
            <a:xfrm rot="-952757">
              <a:off x="2351625" y="1014889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7" y="3658018"/>
                    <a:pt x="0" y="2839143"/>
                    <a:pt x="0" y="1829009"/>
                  </a:cubicBezTo>
                  <a:cubicBezTo>
                    <a:pt x="0" y="818875"/>
                    <a:pt x="1525557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Graphic 23">
              <a:extLst>
                <a:ext uri="{FF2B5EF4-FFF2-40B4-BE49-F238E27FC236}">
                  <a16:creationId xmlns:a16="http://schemas.microsoft.com/office/drawing/2014/main" id="{4FA1C2D0-135E-4532-AB6A-8926F661EC20}"/>
                </a:ext>
              </a:extLst>
            </p:cNvPr>
            <p:cNvSpPr/>
            <p:nvPr/>
          </p:nvSpPr>
          <p:spPr>
            <a:xfrm>
              <a:off x="5040915" y="5283897"/>
              <a:ext cx="2048160" cy="722663"/>
            </a:xfrm>
            <a:custGeom>
              <a:avLst/>
              <a:gdLst>
                <a:gd name="connsiteX0" fmla="*/ 1403318 w 2048160"/>
                <a:gd name="connsiteY0" fmla="*/ 183071 h 722663"/>
                <a:gd name="connsiteX1" fmla="*/ 0 w 2048160"/>
                <a:gd name="connsiteY1" fmla="*/ 403003 h 722663"/>
                <a:gd name="connsiteX2" fmla="*/ 1137285 w 2048160"/>
                <a:gd name="connsiteY2" fmla="*/ 681228 h 722663"/>
                <a:gd name="connsiteX3" fmla="*/ 2048161 w 2048160"/>
                <a:gd name="connsiteY3" fmla="*/ 0 h 722663"/>
                <a:gd name="connsiteX4" fmla="*/ 1403318 w 2048160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160" h="722663">
                  <a:moveTo>
                    <a:pt x="1403318" y="183071"/>
                  </a:moveTo>
                  <a:cubicBezTo>
                    <a:pt x="909447" y="303371"/>
                    <a:pt x="432530" y="375571"/>
                    <a:pt x="0" y="403003"/>
                  </a:cubicBezTo>
                  <a:cubicBezTo>
                    <a:pt x="149542" y="669893"/>
                    <a:pt x="623888" y="793528"/>
                    <a:pt x="1137285" y="681228"/>
                  </a:cubicBezTo>
                  <a:cubicBezTo>
                    <a:pt x="1624679" y="574643"/>
                    <a:pt x="1991297" y="289465"/>
                    <a:pt x="2048161" y="0"/>
                  </a:cubicBezTo>
                  <a:cubicBezTo>
                    <a:pt x="1842230" y="67246"/>
                    <a:pt x="1626584" y="128683"/>
                    <a:pt x="1403318" y="183071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Graphic 23">
              <a:extLst>
                <a:ext uri="{FF2B5EF4-FFF2-40B4-BE49-F238E27FC236}">
                  <a16:creationId xmlns:a16="http://schemas.microsoft.com/office/drawing/2014/main" id="{4B4A69E2-EC5C-4AB1-8072-63CDE340963E}"/>
                </a:ext>
              </a:extLst>
            </p:cNvPr>
            <p:cNvSpPr/>
            <p:nvPr/>
          </p:nvSpPr>
          <p:spPr>
            <a:xfrm>
              <a:off x="4984527" y="5208650"/>
              <a:ext cx="2104643" cy="722663"/>
            </a:xfrm>
            <a:custGeom>
              <a:avLst/>
              <a:gdLst>
                <a:gd name="connsiteX0" fmla="*/ 1441990 w 2104643"/>
                <a:gd name="connsiteY0" fmla="*/ 183071 h 722663"/>
                <a:gd name="connsiteX1" fmla="*/ 0 w 2104643"/>
                <a:gd name="connsiteY1" fmla="*/ 403003 h 722663"/>
                <a:gd name="connsiteX2" fmla="*/ 1168718 w 2104643"/>
                <a:gd name="connsiteY2" fmla="*/ 681228 h 722663"/>
                <a:gd name="connsiteX3" fmla="*/ 2104644 w 2104643"/>
                <a:gd name="connsiteY3" fmla="*/ 0 h 722663"/>
                <a:gd name="connsiteX4" fmla="*/ 1441990 w 2104643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643" h="722663">
                  <a:moveTo>
                    <a:pt x="1441990" y="183071"/>
                  </a:moveTo>
                  <a:cubicBezTo>
                    <a:pt x="934498" y="303371"/>
                    <a:pt x="444437" y="375571"/>
                    <a:pt x="0" y="403003"/>
                  </a:cubicBezTo>
                  <a:cubicBezTo>
                    <a:pt x="153638" y="669893"/>
                    <a:pt x="641032" y="793528"/>
                    <a:pt x="1168718" y="681228"/>
                  </a:cubicBezTo>
                  <a:cubicBezTo>
                    <a:pt x="1669542" y="574643"/>
                    <a:pt x="2046256" y="289465"/>
                    <a:pt x="2104644" y="0"/>
                  </a:cubicBezTo>
                  <a:cubicBezTo>
                    <a:pt x="1892903" y="67246"/>
                    <a:pt x="1671352" y="128778"/>
                    <a:pt x="1441990" y="18307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Graphic 23">
              <a:extLst>
                <a:ext uri="{FF2B5EF4-FFF2-40B4-BE49-F238E27FC236}">
                  <a16:creationId xmlns:a16="http://schemas.microsoft.com/office/drawing/2014/main" id="{539C3ED9-3345-4A55-B903-5523404CEE84}"/>
                </a:ext>
              </a:extLst>
            </p:cNvPr>
            <p:cNvSpPr/>
            <p:nvPr/>
          </p:nvSpPr>
          <p:spPr>
            <a:xfrm>
              <a:off x="8938164" y="3033712"/>
              <a:ext cx="814673" cy="865632"/>
            </a:xfrm>
            <a:custGeom>
              <a:avLst/>
              <a:gdLst>
                <a:gd name="connsiteX0" fmla="*/ 207264 w 814673"/>
                <a:gd name="connsiteY0" fmla="*/ 593503 h 865632"/>
                <a:gd name="connsiteX1" fmla="*/ 458438 w 814673"/>
                <a:gd name="connsiteY1" fmla="*/ 0 h 865632"/>
                <a:gd name="connsiteX2" fmla="*/ 767048 w 814673"/>
                <a:gd name="connsiteY2" fmla="*/ 484822 h 865632"/>
                <a:gd name="connsiteX3" fmla="*/ 0 w 814673"/>
                <a:gd name="connsiteY3" fmla="*/ 865632 h 865632"/>
                <a:gd name="connsiteX4" fmla="*/ 207264 w 814673"/>
                <a:gd name="connsiteY4" fmla="*/ 593503 h 8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673" h="865632">
                  <a:moveTo>
                    <a:pt x="207264" y="593503"/>
                  </a:moveTo>
                  <a:cubicBezTo>
                    <a:pt x="343757" y="385001"/>
                    <a:pt x="426244" y="183261"/>
                    <a:pt x="458438" y="0"/>
                  </a:cubicBezTo>
                  <a:cubicBezTo>
                    <a:pt x="757333" y="65627"/>
                    <a:pt x="894588" y="267938"/>
                    <a:pt x="767048" y="484822"/>
                  </a:cubicBezTo>
                  <a:cubicBezTo>
                    <a:pt x="645890" y="690753"/>
                    <a:pt x="324898" y="843915"/>
                    <a:pt x="0" y="865632"/>
                  </a:cubicBezTo>
                  <a:cubicBezTo>
                    <a:pt x="75914" y="778764"/>
                    <a:pt x="145637" y="687800"/>
                    <a:pt x="207264" y="593503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Graphic 23">
              <a:extLst>
                <a:ext uri="{FF2B5EF4-FFF2-40B4-BE49-F238E27FC236}">
                  <a16:creationId xmlns:a16="http://schemas.microsoft.com/office/drawing/2014/main" id="{F1C6AC81-0F29-4C0C-8983-AB6744781453}"/>
                </a:ext>
              </a:extLst>
            </p:cNvPr>
            <p:cNvSpPr/>
            <p:nvPr/>
          </p:nvSpPr>
          <p:spPr>
            <a:xfrm>
              <a:off x="8885966" y="2964370"/>
              <a:ext cx="814824" cy="889539"/>
            </a:xfrm>
            <a:custGeom>
              <a:avLst/>
              <a:gdLst>
                <a:gd name="connsiteX0" fmla="*/ 207359 w 814824"/>
                <a:gd name="connsiteY0" fmla="*/ 609981 h 889539"/>
                <a:gd name="connsiteX1" fmla="*/ 458629 w 814824"/>
                <a:gd name="connsiteY1" fmla="*/ 0 h 889539"/>
                <a:gd name="connsiteX2" fmla="*/ 767144 w 814824"/>
                <a:gd name="connsiteY2" fmla="*/ 498062 h 889539"/>
                <a:gd name="connsiteX3" fmla="*/ 0 w 814824"/>
                <a:gd name="connsiteY3" fmla="*/ 889540 h 889539"/>
                <a:gd name="connsiteX4" fmla="*/ 207359 w 814824"/>
                <a:gd name="connsiteY4" fmla="*/ 609981 h 88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824" h="889539">
                  <a:moveTo>
                    <a:pt x="207359" y="609981"/>
                  </a:moveTo>
                  <a:cubicBezTo>
                    <a:pt x="343853" y="395669"/>
                    <a:pt x="426434" y="188309"/>
                    <a:pt x="458629" y="0"/>
                  </a:cubicBezTo>
                  <a:cubicBezTo>
                    <a:pt x="757524" y="67437"/>
                    <a:pt x="894779" y="275177"/>
                    <a:pt x="767144" y="498062"/>
                  </a:cubicBezTo>
                  <a:cubicBezTo>
                    <a:pt x="645986" y="709708"/>
                    <a:pt x="324898" y="867156"/>
                    <a:pt x="0" y="889540"/>
                  </a:cubicBezTo>
                  <a:cubicBezTo>
                    <a:pt x="76010" y="800386"/>
                    <a:pt x="145638" y="706850"/>
                    <a:pt x="207359" y="60998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Graphic 23">
              <a:extLst>
                <a:ext uri="{FF2B5EF4-FFF2-40B4-BE49-F238E27FC236}">
                  <a16:creationId xmlns:a16="http://schemas.microsoft.com/office/drawing/2014/main" id="{F86283FD-1976-4978-9716-194137533161}"/>
                </a:ext>
              </a:extLst>
            </p:cNvPr>
            <p:cNvSpPr/>
            <p:nvPr/>
          </p:nvSpPr>
          <p:spPr>
            <a:xfrm>
              <a:off x="2835886" y="5003767"/>
              <a:ext cx="1010307" cy="646497"/>
            </a:xfrm>
            <a:custGeom>
              <a:avLst/>
              <a:gdLst>
                <a:gd name="connsiteX0" fmla="*/ 694173 w 1010307"/>
                <a:gd name="connsiteY0" fmla="*/ 386334 h 646497"/>
                <a:gd name="connsiteX1" fmla="*/ 178299 w 1010307"/>
                <a:gd name="connsiteY1" fmla="*/ 0 h 646497"/>
                <a:gd name="connsiteX2" fmla="*/ 155820 w 1010307"/>
                <a:gd name="connsiteY2" fmla="*/ 574262 h 646497"/>
                <a:gd name="connsiteX3" fmla="*/ 1010308 w 1010307"/>
                <a:gd name="connsiteY3" fmla="*/ 517017 h 646497"/>
                <a:gd name="connsiteX4" fmla="*/ 694173 w 1010307"/>
                <a:gd name="connsiteY4" fmla="*/ 386334 h 64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307" h="646497">
                  <a:moveTo>
                    <a:pt x="694173" y="386334"/>
                  </a:moveTo>
                  <a:cubicBezTo>
                    <a:pt x="471288" y="274892"/>
                    <a:pt x="298409" y="142113"/>
                    <a:pt x="178299" y="0"/>
                  </a:cubicBezTo>
                  <a:cubicBezTo>
                    <a:pt x="-46872" y="207264"/>
                    <a:pt x="-63636" y="451104"/>
                    <a:pt x="155820" y="574262"/>
                  </a:cubicBezTo>
                  <a:cubicBezTo>
                    <a:pt x="364132" y="691229"/>
                    <a:pt x="718652" y="661892"/>
                    <a:pt x="1010308" y="517017"/>
                  </a:cubicBezTo>
                  <a:cubicBezTo>
                    <a:pt x="900961" y="480251"/>
                    <a:pt x="794948" y="436721"/>
                    <a:pt x="694173" y="386334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Graphic 23">
              <a:extLst>
                <a:ext uri="{FF2B5EF4-FFF2-40B4-BE49-F238E27FC236}">
                  <a16:creationId xmlns:a16="http://schemas.microsoft.com/office/drawing/2014/main" id="{BC19C236-9CA2-464F-841F-5B91707232A9}"/>
                </a:ext>
              </a:extLst>
            </p:cNvPr>
            <p:cNvSpPr/>
            <p:nvPr/>
          </p:nvSpPr>
          <p:spPr>
            <a:xfrm>
              <a:off x="2848683" y="4917756"/>
              <a:ext cx="1019799" cy="663345"/>
            </a:xfrm>
            <a:custGeom>
              <a:avLst/>
              <a:gdLst>
                <a:gd name="connsiteX0" fmla="*/ 699760 w 1019799"/>
                <a:gd name="connsiteY0" fmla="*/ 400431 h 663345"/>
                <a:gd name="connsiteX1" fmla="*/ 175599 w 1019799"/>
                <a:gd name="connsiteY1" fmla="*/ 0 h 663345"/>
                <a:gd name="connsiteX2" fmla="*/ 159883 w 1019799"/>
                <a:gd name="connsiteY2" fmla="*/ 585692 h 663345"/>
                <a:gd name="connsiteX3" fmla="*/ 1019800 w 1019799"/>
                <a:gd name="connsiteY3" fmla="*/ 537591 h 663345"/>
                <a:gd name="connsiteX4" fmla="*/ 699760 w 1019799"/>
                <a:gd name="connsiteY4" fmla="*/ 400431 h 66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799" h="663345">
                  <a:moveTo>
                    <a:pt x="699760" y="400431"/>
                  </a:moveTo>
                  <a:cubicBezTo>
                    <a:pt x="473922" y="284036"/>
                    <a:pt x="298186" y="146495"/>
                    <a:pt x="175599" y="0"/>
                  </a:cubicBezTo>
                  <a:cubicBezTo>
                    <a:pt x="-48715" y="208693"/>
                    <a:pt x="-62621" y="457391"/>
                    <a:pt x="159883" y="585692"/>
                  </a:cubicBezTo>
                  <a:cubicBezTo>
                    <a:pt x="371147" y="707517"/>
                    <a:pt x="727763" y="681895"/>
                    <a:pt x="1019800" y="537591"/>
                  </a:cubicBezTo>
                  <a:cubicBezTo>
                    <a:pt x="909119" y="498729"/>
                    <a:pt x="801868" y="453009"/>
                    <a:pt x="699760" y="40043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09EB0AF0-8F8E-437D-B990-4EF01D50BE33}"/>
              </a:ext>
            </a:extLst>
          </p:cNvPr>
          <p:cNvGrpSpPr/>
          <p:nvPr/>
        </p:nvGrpSpPr>
        <p:grpSpPr>
          <a:xfrm rot="1327482">
            <a:off x="7242634" y="1103468"/>
            <a:ext cx="1392531" cy="1268144"/>
            <a:chOff x="9826436" y="3646627"/>
            <a:chExt cx="2026429" cy="1845419"/>
          </a:xfrm>
        </p:grpSpPr>
        <p:sp>
          <p:nvSpPr>
            <p:cNvPr id="477" name="Graphic 79">
              <a:extLst>
                <a:ext uri="{FF2B5EF4-FFF2-40B4-BE49-F238E27FC236}">
                  <a16:creationId xmlns:a16="http://schemas.microsoft.com/office/drawing/2014/main" id="{D949C98C-A2D0-4623-9C0B-1FE706ACDB75}"/>
                </a:ext>
              </a:extLst>
            </p:cNvPr>
            <p:cNvSpPr/>
            <p:nvPr/>
          </p:nvSpPr>
          <p:spPr>
            <a:xfrm>
              <a:off x="9826436" y="3646627"/>
              <a:ext cx="2026429" cy="1845419"/>
            </a:xfrm>
            <a:custGeom>
              <a:avLst/>
              <a:gdLst>
                <a:gd name="connsiteX0" fmla="*/ 1936178 w 2026429"/>
                <a:gd name="connsiteY0" fmla="*/ 1845419 h 1845419"/>
                <a:gd name="connsiteX1" fmla="*/ 90252 w 2026429"/>
                <a:gd name="connsiteY1" fmla="*/ 1845419 h 1845419"/>
                <a:gd name="connsiteX2" fmla="*/ 0 w 2026429"/>
                <a:gd name="connsiteY2" fmla="*/ 1755167 h 1845419"/>
                <a:gd name="connsiteX3" fmla="*/ 0 w 2026429"/>
                <a:gd name="connsiteY3" fmla="*/ 90252 h 1845419"/>
                <a:gd name="connsiteX4" fmla="*/ 90252 w 2026429"/>
                <a:gd name="connsiteY4" fmla="*/ 0 h 1845419"/>
                <a:gd name="connsiteX5" fmla="*/ 1936178 w 2026429"/>
                <a:gd name="connsiteY5" fmla="*/ 0 h 1845419"/>
                <a:gd name="connsiteX6" fmla="*/ 2026430 w 2026429"/>
                <a:gd name="connsiteY6" fmla="*/ 90252 h 1845419"/>
                <a:gd name="connsiteX7" fmla="*/ 2026430 w 2026429"/>
                <a:gd name="connsiteY7" fmla="*/ 1755167 h 1845419"/>
                <a:gd name="connsiteX8" fmla="*/ 1936178 w 2026429"/>
                <a:gd name="connsiteY8" fmla="*/ 1845419 h 184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29" h="1845419">
                  <a:moveTo>
                    <a:pt x="1936178" y="1845419"/>
                  </a:moveTo>
                  <a:lnTo>
                    <a:pt x="90252" y="1845419"/>
                  </a:lnTo>
                  <a:cubicBezTo>
                    <a:pt x="40408" y="1845419"/>
                    <a:pt x="0" y="1805012"/>
                    <a:pt x="0" y="1755167"/>
                  </a:cubicBezTo>
                  <a:lnTo>
                    <a:pt x="0" y="90252"/>
                  </a:lnTo>
                  <a:cubicBezTo>
                    <a:pt x="0" y="40408"/>
                    <a:pt x="40408" y="0"/>
                    <a:pt x="90252" y="0"/>
                  </a:cubicBezTo>
                  <a:lnTo>
                    <a:pt x="1936178" y="0"/>
                  </a:lnTo>
                  <a:cubicBezTo>
                    <a:pt x="1986023" y="0"/>
                    <a:pt x="2026430" y="40408"/>
                    <a:pt x="2026430" y="90252"/>
                  </a:cubicBezTo>
                  <a:lnTo>
                    <a:pt x="2026430" y="1755167"/>
                  </a:lnTo>
                  <a:cubicBezTo>
                    <a:pt x="2026430" y="1805012"/>
                    <a:pt x="1986023" y="1845419"/>
                    <a:pt x="1936178" y="1845419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Graphic 79">
              <a:extLst>
                <a:ext uri="{FF2B5EF4-FFF2-40B4-BE49-F238E27FC236}">
                  <a16:creationId xmlns:a16="http://schemas.microsoft.com/office/drawing/2014/main" id="{44509CE5-E2F0-448F-82B1-236C58E79259}"/>
                </a:ext>
              </a:extLst>
            </p:cNvPr>
            <p:cNvSpPr/>
            <p:nvPr/>
          </p:nvSpPr>
          <p:spPr>
            <a:xfrm>
              <a:off x="9911931" y="3833702"/>
              <a:ext cx="1585280" cy="1519477"/>
            </a:xfrm>
            <a:custGeom>
              <a:avLst/>
              <a:gdLst>
                <a:gd name="connsiteX0" fmla="*/ 1508278 w 1585280"/>
                <a:gd name="connsiteY0" fmla="*/ 431485 h 1519477"/>
                <a:gd name="connsiteX1" fmla="*/ 1506917 w 1585280"/>
                <a:gd name="connsiteY1" fmla="*/ 430155 h 1519477"/>
                <a:gd name="connsiteX2" fmla="*/ 1504621 w 1585280"/>
                <a:gd name="connsiteY2" fmla="*/ 426022 h 1519477"/>
                <a:gd name="connsiteX3" fmla="*/ 1300445 w 1585280"/>
                <a:gd name="connsiteY3" fmla="*/ 176578 h 1519477"/>
                <a:gd name="connsiteX4" fmla="*/ 1128285 w 1585280"/>
                <a:gd name="connsiteY4" fmla="*/ 71458 h 1519477"/>
                <a:gd name="connsiteX5" fmla="*/ 836090 w 1585280"/>
                <a:gd name="connsiteY5" fmla="*/ 1093 h 1519477"/>
                <a:gd name="connsiteX6" fmla="*/ 737335 w 1585280"/>
                <a:gd name="connsiteY6" fmla="*/ 1963 h 1519477"/>
                <a:gd name="connsiteX7" fmla="*/ 601735 w 1585280"/>
                <a:gd name="connsiteY7" fmla="*/ 22167 h 1519477"/>
                <a:gd name="connsiteX8" fmla="*/ 279202 w 1585280"/>
                <a:gd name="connsiteY8" fmla="*/ 180821 h 1519477"/>
                <a:gd name="connsiteX9" fmla="*/ 152786 w 1585280"/>
                <a:gd name="connsiteY9" fmla="*/ 310847 h 1519477"/>
                <a:gd name="connsiteX10" fmla="*/ 22918 w 1585280"/>
                <a:gd name="connsiteY10" fmla="*/ 576426 h 1519477"/>
                <a:gd name="connsiteX11" fmla="*/ 22 w 1585280"/>
                <a:gd name="connsiteY11" fmla="*/ 756646 h 1519477"/>
                <a:gd name="connsiteX12" fmla="*/ 1321 w 1585280"/>
                <a:gd name="connsiteY12" fmla="*/ 807963 h 1519477"/>
                <a:gd name="connsiteX13" fmla="*/ 15444 w 1585280"/>
                <a:gd name="connsiteY13" fmla="*/ 910945 h 1519477"/>
                <a:gd name="connsiteX14" fmla="*/ 89704 w 1585280"/>
                <a:gd name="connsiteY14" fmla="*/ 1111495 h 1519477"/>
                <a:gd name="connsiteX15" fmla="*/ 181318 w 1585280"/>
                <a:gd name="connsiteY15" fmla="*/ 1243643 h 1519477"/>
                <a:gd name="connsiteX16" fmla="*/ 277033 w 1585280"/>
                <a:gd name="connsiteY16" fmla="*/ 1336635 h 1519477"/>
                <a:gd name="connsiteX17" fmla="*/ 486307 w 1585280"/>
                <a:gd name="connsiteY17" fmla="*/ 1460533 h 1519477"/>
                <a:gd name="connsiteX18" fmla="*/ 756636 w 1585280"/>
                <a:gd name="connsiteY18" fmla="*/ 1518612 h 1519477"/>
                <a:gd name="connsiteX19" fmla="*/ 911949 w 1585280"/>
                <a:gd name="connsiteY19" fmla="*/ 1510711 h 1519477"/>
                <a:gd name="connsiteX20" fmla="*/ 1082003 w 1585280"/>
                <a:gd name="connsiteY20" fmla="*/ 1466835 h 1519477"/>
                <a:gd name="connsiteX21" fmla="*/ 1323911 w 1585280"/>
                <a:gd name="connsiteY21" fmla="*/ 1323033 h 1519477"/>
                <a:gd name="connsiteX22" fmla="*/ 1414812 w 1585280"/>
                <a:gd name="connsiteY22" fmla="*/ 1229646 h 1519477"/>
                <a:gd name="connsiteX23" fmla="*/ 1523162 w 1585280"/>
                <a:gd name="connsiteY23" fmla="*/ 1054114 h 1519477"/>
                <a:gd name="connsiteX24" fmla="*/ 1584169 w 1585280"/>
                <a:gd name="connsiteY24" fmla="*/ 796927 h 1519477"/>
                <a:gd name="connsiteX25" fmla="*/ 1575191 w 1585280"/>
                <a:gd name="connsiteY25" fmla="*/ 642770 h 1519477"/>
                <a:gd name="connsiteX26" fmla="*/ 1574210 w 1585280"/>
                <a:gd name="connsiteY26" fmla="*/ 636135 h 1519477"/>
                <a:gd name="connsiteX27" fmla="*/ 1508785 w 1585280"/>
                <a:gd name="connsiteY27" fmla="*/ 430440 h 1519477"/>
                <a:gd name="connsiteX28" fmla="*/ 1508278 w 1585280"/>
                <a:gd name="connsiteY28" fmla="*/ 431485 h 151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85280" h="1519477">
                  <a:moveTo>
                    <a:pt x="1508278" y="431485"/>
                  </a:moveTo>
                  <a:cubicBezTo>
                    <a:pt x="1507629" y="430867"/>
                    <a:pt x="1507170" y="430582"/>
                    <a:pt x="1506917" y="430155"/>
                  </a:cubicBezTo>
                  <a:cubicBezTo>
                    <a:pt x="1506109" y="428809"/>
                    <a:pt x="1505333" y="427415"/>
                    <a:pt x="1504621" y="426022"/>
                  </a:cubicBezTo>
                  <a:cubicBezTo>
                    <a:pt x="1454412" y="328296"/>
                    <a:pt x="1386026" y="245312"/>
                    <a:pt x="1300445" y="176578"/>
                  </a:cubicBezTo>
                  <a:cubicBezTo>
                    <a:pt x="1247640" y="134175"/>
                    <a:pt x="1190132" y="99262"/>
                    <a:pt x="1128285" y="71458"/>
                  </a:cubicBezTo>
                  <a:cubicBezTo>
                    <a:pt x="1035278" y="29657"/>
                    <a:pt x="937695" y="6650"/>
                    <a:pt x="836090" y="1093"/>
                  </a:cubicBezTo>
                  <a:cubicBezTo>
                    <a:pt x="803251" y="-697"/>
                    <a:pt x="770285" y="-206"/>
                    <a:pt x="737335" y="1963"/>
                  </a:cubicBezTo>
                  <a:cubicBezTo>
                    <a:pt x="691528" y="4972"/>
                    <a:pt x="646307" y="11495"/>
                    <a:pt x="601735" y="22167"/>
                  </a:cubicBezTo>
                  <a:cubicBezTo>
                    <a:pt x="482301" y="50747"/>
                    <a:pt x="374585" y="103188"/>
                    <a:pt x="279202" y="180821"/>
                  </a:cubicBezTo>
                  <a:cubicBezTo>
                    <a:pt x="231939" y="219281"/>
                    <a:pt x="189742" y="262523"/>
                    <a:pt x="152786" y="310847"/>
                  </a:cubicBezTo>
                  <a:cubicBezTo>
                    <a:pt x="91747" y="390681"/>
                    <a:pt x="48046" y="479065"/>
                    <a:pt x="22918" y="576426"/>
                  </a:cubicBezTo>
                  <a:cubicBezTo>
                    <a:pt x="7670" y="635502"/>
                    <a:pt x="-484" y="695543"/>
                    <a:pt x="22" y="756646"/>
                  </a:cubicBezTo>
                  <a:cubicBezTo>
                    <a:pt x="165" y="773746"/>
                    <a:pt x="165" y="790847"/>
                    <a:pt x="1321" y="807963"/>
                  </a:cubicBezTo>
                  <a:cubicBezTo>
                    <a:pt x="3680" y="842654"/>
                    <a:pt x="8272" y="876966"/>
                    <a:pt x="15444" y="910945"/>
                  </a:cubicBezTo>
                  <a:cubicBezTo>
                    <a:pt x="30312" y="981437"/>
                    <a:pt x="55171" y="1048255"/>
                    <a:pt x="89704" y="1111495"/>
                  </a:cubicBezTo>
                  <a:cubicBezTo>
                    <a:pt x="115545" y="1158822"/>
                    <a:pt x="146183" y="1202824"/>
                    <a:pt x="181318" y="1243643"/>
                  </a:cubicBezTo>
                  <a:cubicBezTo>
                    <a:pt x="210421" y="1277464"/>
                    <a:pt x="242547" y="1308213"/>
                    <a:pt x="277033" y="1336635"/>
                  </a:cubicBezTo>
                  <a:cubicBezTo>
                    <a:pt x="340384" y="1388838"/>
                    <a:pt x="410337" y="1429816"/>
                    <a:pt x="486307" y="1460533"/>
                  </a:cubicBezTo>
                  <a:cubicBezTo>
                    <a:pt x="572997" y="1495589"/>
                    <a:pt x="663360" y="1514226"/>
                    <a:pt x="756636" y="1518612"/>
                  </a:cubicBezTo>
                  <a:cubicBezTo>
                    <a:pt x="808618" y="1521066"/>
                    <a:pt x="860490" y="1518263"/>
                    <a:pt x="911949" y="1510711"/>
                  </a:cubicBezTo>
                  <a:cubicBezTo>
                    <a:pt x="970138" y="1502176"/>
                    <a:pt x="1026902" y="1487672"/>
                    <a:pt x="1082003" y="1466835"/>
                  </a:cubicBezTo>
                  <a:cubicBezTo>
                    <a:pt x="1171131" y="1433141"/>
                    <a:pt x="1251946" y="1385371"/>
                    <a:pt x="1323911" y="1323033"/>
                  </a:cubicBezTo>
                  <a:cubicBezTo>
                    <a:pt x="1356813" y="1294533"/>
                    <a:pt x="1387055" y="1263309"/>
                    <a:pt x="1414812" y="1229646"/>
                  </a:cubicBezTo>
                  <a:cubicBezTo>
                    <a:pt x="1459004" y="1176049"/>
                    <a:pt x="1495121" y="1117575"/>
                    <a:pt x="1523162" y="1054114"/>
                  </a:cubicBezTo>
                  <a:cubicBezTo>
                    <a:pt x="1559374" y="972174"/>
                    <a:pt x="1579356" y="886213"/>
                    <a:pt x="1584169" y="796927"/>
                  </a:cubicBezTo>
                  <a:cubicBezTo>
                    <a:pt x="1586940" y="745325"/>
                    <a:pt x="1584739" y="693675"/>
                    <a:pt x="1575191" y="642770"/>
                  </a:cubicBezTo>
                  <a:cubicBezTo>
                    <a:pt x="1574764" y="640505"/>
                    <a:pt x="1574447" y="638305"/>
                    <a:pt x="1574210" y="636135"/>
                  </a:cubicBezTo>
                  <a:lnTo>
                    <a:pt x="1508785" y="430440"/>
                  </a:lnTo>
                  <a:cubicBezTo>
                    <a:pt x="1508595" y="430820"/>
                    <a:pt x="1508437" y="431152"/>
                    <a:pt x="1508278" y="4314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Graphic 79">
              <a:extLst>
                <a:ext uri="{FF2B5EF4-FFF2-40B4-BE49-F238E27FC236}">
                  <a16:creationId xmlns:a16="http://schemas.microsoft.com/office/drawing/2014/main" id="{7F1411B8-A51D-49CD-8521-B8F1AEB38323}"/>
                </a:ext>
              </a:extLst>
            </p:cNvPr>
            <p:cNvSpPr/>
            <p:nvPr/>
          </p:nvSpPr>
          <p:spPr>
            <a:xfrm>
              <a:off x="11851187" y="3922956"/>
              <a:ext cx="1678" cy="1458649"/>
            </a:xfrm>
            <a:custGeom>
              <a:avLst/>
              <a:gdLst>
                <a:gd name="connsiteX0" fmla="*/ 1678 w 1678"/>
                <a:gd name="connsiteY0" fmla="*/ 1458364 h 1458649"/>
                <a:gd name="connsiteX1" fmla="*/ 269 w 1678"/>
                <a:gd name="connsiteY1" fmla="*/ 1458649 h 1458649"/>
                <a:gd name="connsiteX2" fmla="*/ 95 w 1678"/>
                <a:gd name="connsiteY2" fmla="*/ 1440488 h 1458649"/>
                <a:gd name="connsiteX3" fmla="*/ 63 w 1678"/>
                <a:gd name="connsiteY3" fmla="*/ 8645 h 1458649"/>
                <a:gd name="connsiteX4" fmla="*/ 0 w 1678"/>
                <a:gd name="connsiteY4" fmla="*/ 6270 h 1458649"/>
                <a:gd name="connsiteX5" fmla="*/ 1678 w 1678"/>
                <a:gd name="connsiteY5" fmla="*/ 0 h 1458649"/>
                <a:gd name="connsiteX6" fmla="*/ 1678 w 1678"/>
                <a:gd name="connsiteY6" fmla="*/ 1458364 h 1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" h="1458649">
                  <a:moveTo>
                    <a:pt x="1678" y="1458364"/>
                  </a:moveTo>
                  <a:cubicBezTo>
                    <a:pt x="1188" y="1458380"/>
                    <a:pt x="728" y="1458475"/>
                    <a:pt x="269" y="1458649"/>
                  </a:cubicBezTo>
                  <a:cubicBezTo>
                    <a:pt x="206" y="1452601"/>
                    <a:pt x="95" y="1446552"/>
                    <a:pt x="95" y="1440488"/>
                  </a:cubicBezTo>
                  <a:cubicBezTo>
                    <a:pt x="79" y="963212"/>
                    <a:pt x="79" y="485921"/>
                    <a:pt x="63" y="8645"/>
                  </a:cubicBezTo>
                  <a:cubicBezTo>
                    <a:pt x="63" y="7854"/>
                    <a:pt x="16" y="7062"/>
                    <a:pt x="0" y="6270"/>
                  </a:cubicBezTo>
                  <a:cubicBezTo>
                    <a:pt x="459" y="4148"/>
                    <a:pt x="-649" y="1615"/>
                    <a:pt x="1678" y="0"/>
                  </a:cubicBezTo>
                  <a:cubicBezTo>
                    <a:pt x="1678" y="486127"/>
                    <a:pt x="1678" y="972253"/>
                    <a:pt x="1678" y="1458364"/>
                  </a:cubicBezTo>
                  <a:close/>
                </a:path>
              </a:pathLst>
            </a:custGeom>
            <a:solidFill>
              <a:srgbClr val="974C5F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Graphic 79">
              <a:extLst>
                <a:ext uri="{FF2B5EF4-FFF2-40B4-BE49-F238E27FC236}">
                  <a16:creationId xmlns:a16="http://schemas.microsoft.com/office/drawing/2014/main" id="{918422F5-D3C1-4DE8-9F91-AE4F3AE9CB7F}"/>
                </a:ext>
              </a:extLst>
            </p:cNvPr>
            <p:cNvSpPr/>
            <p:nvPr/>
          </p:nvSpPr>
          <p:spPr>
            <a:xfrm>
              <a:off x="11613794" y="4690601"/>
              <a:ext cx="156345" cy="374421"/>
            </a:xfrm>
            <a:custGeom>
              <a:avLst/>
              <a:gdLst>
                <a:gd name="connsiteX0" fmla="*/ 27280 w 156345"/>
                <a:gd name="connsiteY0" fmla="*/ 258206 h 374421"/>
                <a:gd name="connsiteX1" fmla="*/ 27359 w 156345"/>
                <a:gd name="connsiteY1" fmla="*/ 156221 h 374421"/>
                <a:gd name="connsiteX2" fmla="*/ 21992 w 156345"/>
                <a:gd name="connsiteY2" fmla="*/ 143221 h 374421"/>
                <a:gd name="connsiteX3" fmla="*/ 22387 w 156345"/>
                <a:gd name="connsiteY3" fmla="*/ 42155 h 374421"/>
                <a:gd name="connsiteX4" fmla="*/ 27359 w 156345"/>
                <a:gd name="connsiteY4" fmla="*/ 30596 h 374421"/>
                <a:gd name="connsiteX5" fmla="*/ 27264 w 156345"/>
                <a:gd name="connsiteY5" fmla="*/ 10836 h 374421"/>
                <a:gd name="connsiteX6" fmla="*/ 37081 w 156345"/>
                <a:gd name="connsiteY6" fmla="*/ 148 h 374421"/>
                <a:gd name="connsiteX7" fmla="*/ 113843 w 156345"/>
                <a:gd name="connsiteY7" fmla="*/ 69 h 374421"/>
                <a:gd name="connsiteX8" fmla="*/ 122821 w 156345"/>
                <a:gd name="connsiteY8" fmla="*/ 9775 h 374421"/>
                <a:gd name="connsiteX9" fmla="*/ 139462 w 156345"/>
                <a:gd name="connsiteY9" fmla="*/ 48916 h 374421"/>
                <a:gd name="connsiteX10" fmla="*/ 129075 w 156345"/>
                <a:gd name="connsiteY10" fmla="*/ 147623 h 374421"/>
                <a:gd name="connsiteX11" fmla="*/ 123058 w 156345"/>
                <a:gd name="connsiteY11" fmla="*/ 160923 h 374421"/>
                <a:gd name="connsiteX12" fmla="*/ 123137 w 156345"/>
                <a:gd name="connsiteY12" fmla="*/ 360159 h 374421"/>
                <a:gd name="connsiteX13" fmla="*/ 109283 w 156345"/>
                <a:gd name="connsiteY13" fmla="*/ 374409 h 374421"/>
                <a:gd name="connsiteX14" fmla="*/ 40438 w 156345"/>
                <a:gd name="connsiteY14" fmla="*/ 374409 h 374421"/>
                <a:gd name="connsiteX15" fmla="*/ 27312 w 156345"/>
                <a:gd name="connsiteY15" fmla="*/ 361030 h 374421"/>
                <a:gd name="connsiteX16" fmla="*/ 27280 w 156345"/>
                <a:gd name="connsiteY16" fmla="*/ 258206 h 37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345" h="374421">
                  <a:moveTo>
                    <a:pt x="27280" y="258206"/>
                  </a:moveTo>
                  <a:cubicBezTo>
                    <a:pt x="27280" y="224211"/>
                    <a:pt x="27201" y="190216"/>
                    <a:pt x="27359" y="156221"/>
                  </a:cubicBezTo>
                  <a:cubicBezTo>
                    <a:pt x="27391" y="150916"/>
                    <a:pt x="26219" y="147116"/>
                    <a:pt x="21992" y="143221"/>
                  </a:cubicBezTo>
                  <a:cubicBezTo>
                    <a:pt x="-7507" y="116098"/>
                    <a:pt x="-7285" y="69040"/>
                    <a:pt x="22387" y="42155"/>
                  </a:cubicBezTo>
                  <a:cubicBezTo>
                    <a:pt x="26156" y="38735"/>
                    <a:pt x="27581" y="35410"/>
                    <a:pt x="27359" y="30596"/>
                  </a:cubicBezTo>
                  <a:cubicBezTo>
                    <a:pt x="27074" y="24025"/>
                    <a:pt x="27423" y="17422"/>
                    <a:pt x="27264" y="10836"/>
                  </a:cubicBezTo>
                  <a:cubicBezTo>
                    <a:pt x="27106" y="4011"/>
                    <a:pt x="30415" y="195"/>
                    <a:pt x="37081" y="148"/>
                  </a:cubicBezTo>
                  <a:cubicBezTo>
                    <a:pt x="62669" y="-42"/>
                    <a:pt x="88256" y="-26"/>
                    <a:pt x="113843" y="69"/>
                  </a:cubicBezTo>
                  <a:cubicBezTo>
                    <a:pt x="120050" y="84"/>
                    <a:pt x="123755" y="4344"/>
                    <a:pt x="122821" y="9775"/>
                  </a:cubicBezTo>
                  <a:cubicBezTo>
                    <a:pt x="119907" y="26748"/>
                    <a:pt x="128537" y="37088"/>
                    <a:pt x="139462" y="48916"/>
                  </a:cubicBezTo>
                  <a:cubicBezTo>
                    <a:pt x="165888" y="77480"/>
                    <a:pt x="160442" y="122463"/>
                    <a:pt x="129075" y="147623"/>
                  </a:cubicBezTo>
                  <a:cubicBezTo>
                    <a:pt x="124230" y="151502"/>
                    <a:pt x="123043" y="155334"/>
                    <a:pt x="123058" y="160923"/>
                  </a:cubicBezTo>
                  <a:cubicBezTo>
                    <a:pt x="123185" y="227330"/>
                    <a:pt x="123137" y="293752"/>
                    <a:pt x="123137" y="360159"/>
                  </a:cubicBezTo>
                  <a:cubicBezTo>
                    <a:pt x="123137" y="372968"/>
                    <a:pt x="121728" y="374409"/>
                    <a:pt x="109283" y="374409"/>
                  </a:cubicBezTo>
                  <a:cubicBezTo>
                    <a:pt x="86340" y="374425"/>
                    <a:pt x="63381" y="374425"/>
                    <a:pt x="40438" y="374409"/>
                  </a:cubicBezTo>
                  <a:cubicBezTo>
                    <a:pt x="29101" y="374393"/>
                    <a:pt x="27328" y="372652"/>
                    <a:pt x="27312" y="361030"/>
                  </a:cubicBezTo>
                  <a:cubicBezTo>
                    <a:pt x="27249" y="326718"/>
                    <a:pt x="27280" y="292454"/>
                    <a:pt x="27280" y="25820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Graphic 79">
              <a:extLst>
                <a:ext uri="{FF2B5EF4-FFF2-40B4-BE49-F238E27FC236}">
                  <a16:creationId xmlns:a16="http://schemas.microsoft.com/office/drawing/2014/main" id="{40C8E904-2320-473E-B5F8-6A402B3501F4}"/>
                </a:ext>
              </a:extLst>
            </p:cNvPr>
            <p:cNvSpPr/>
            <p:nvPr/>
          </p:nvSpPr>
          <p:spPr>
            <a:xfrm>
              <a:off x="11320657" y="5217438"/>
              <a:ext cx="189744" cy="182788"/>
            </a:xfrm>
            <a:custGeom>
              <a:avLst/>
              <a:gdLst>
                <a:gd name="connsiteX0" fmla="*/ 94913 w 189744"/>
                <a:gd name="connsiteY0" fmla="*/ 182788 h 182788"/>
                <a:gd name="connsiteX1" fmla="*/ 940 w 189744"/>
                <a:gd name="connsiteY1" fmla="*/ 103414 h 182788"/>
                <a:gd name="connsiteX2" fmla="*/ 41475 w 189744"/>
                <a:gd name="connsiteY2" fmla="*/ 15996 h 182788"/>
                <a:gd name="connsiteX3" fmla="*/ 175380 w 189744"/>
                <a:gd name="connsiteY3" fmla="*/ 43024 h 182788"/>
                <a:gd name="connsiteX4" fmla="*/ 119899 w 189744"/>
                <a:gd name="connsiteY4" fmla="*/ 179431 h 182788"/>
                <a:gd name="connsiteX5" fmla="*/ 94913 w 189744"/>
                <a:gd name="connsiteY5" fmla="*/ 182788 h 1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744" h="182788">
                  <a:moveTo>
                    <a:pt x="94913" y="182788"/>
                  </a:moveTo>
                  <a:cubicBezTo>
                    <a:pt x="47697" y="182820"/>
                    <a:pt x="7100" y="149664"/>
                    <a:pt x="940" y="103414"/>
                  </a:cubicBezTo>
                  <a:cubicBezTo>
                    <a:pt x="-3968" y="66584"/>
                    <a:pt x="10456" y="36785"/>
                    <a:pt x="41475" y="15996"/>
                  </a:cubicBezTo>
                  <a:cubicBezTo>
                    <a:pt x="85461" y="-13487"/>
                    <a:pt x="146658" y="-915"/>
                    <a:pt x="175380" y="43024"/>
                  </a:cubicBezTo>
                  <a:cubicBezTo>
                    <a:pt x="209011" y="94468"/>
                    <a:pt x="180780" y="163993"/>
                    <a:pt x="119899" y="179431"/>
                  </a:cubicBezTo>
                  <a:cubicBezTo>
                    <a:pt x="111713" y="181505"/>
                    <a:pt x="103384" y="182756"/>
                    <a:pt x="94913" y="182788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Graphic 79">
              <a:extLst>
                <a:ext uri="{FF2B5EF4-FFF2-40B4-BE49-F238E27FC236}">
                  <a16:creationId xmlns:a16="http://schemas.microsoft.com/office/drawing/2014/main" id="{1142F180-4148-4C0A-ACCE-2B3603138FAB}"/>
                </a:ext>
              </a:extLst>
            </p:cNvPr>
            <p:cNvSpPr/>
            <p:nvPr/>
          </p:nvSpPr>
          <p:spPr>
            <a:xfrm>
              <a:off x="11572255" y="5220780"/>
              <a:ext cx="189627" cy="175745"/>
            </a:xfrm>
            <a:custGeom>
              <a:avLst/>
              <a:gdLst>
                <a:gd name="connsiteX0" fmla="*/ 69 w 189627"/>
                <a:gd name="connsiteY0" fmla="*/ 87896 h 175745"/>
                <a:gd name="connsiteX1" fmla="*/ 54853 w 189627"/>
                <a:gd name="connsiteY1" fmla="*/ 8395 h 175745"/>
                <a:gd name="connsiteX2" fmla="*/ 173860 w 189627"/>
                <a:gd name="connsiteY2" fmla="*/ 39413 h 175745"/>
                <a:gd name="connsiteX3" fmla="*/ 149460 w 189627"/>
                <a:gd name="connsiteY3" fmla="*/ 159432 h 175745"/>
                <a:gd name="connsiteX4" fmla="*/ 5595 w 189627"/>
                <a:gd name="connsiteY4" fmla="*/ 118106 h 175745"/>
                <a:gd name="connsiteX5" fmla="*/ 69 w 189627"/>
                <a:gd name="connsiteY5" fmla="*/ 87896 h 17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627" h="175745">
                  <a:moveTo>
                    <a:pt x="69" y="87896"/>
                  </a:moveTo>
                  <a:cubicBezTo>
                    <a:pt x="1383" y="49832"/>
                    <a:pt x="20747" y="23959"/>
                    <a:pt x="54853" y="8395"/>
                  </a:cubicBezTo>
                  <a:cubicBezTo>
                    <a:pt x="95942" y="-10352"/>
                    <a:pt x="147908" y="3296"/>
                    <a:pt x="173860" y="39413"/>
                  </a:cubicBezTo>
                  <a:cubicBezTo>
                    <a:pt x="202123" y="78744"/>
                    <a:pt x="191435" y="131328"/>
                    <a:pt x="149460" y="159432"/>
                  </a:cubicBezTo>
                  <a:cubicBezTo>
                    <a:pt x="99219" y="193079"/>
                    <a:pt x="27271" y="172432"/>
                    <a:pt x="5595" y="118106"/>
                  </a:cubicBezTo>
                  <a:cubicBezTo>
                    <a:pt x="1747" y="108479"/>
                    <a:pt x="-422" y="98504"/>
                    <a:pt x="69" y="8789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Graphic 79">
              <a:extLst>
                <a:ext uri="{FF2B5EF4-FFF2-40B4-BE49-F238E27FC236}">
                  <a16:creationId xmlns:a16="http://schemas.microsoft.com/office/drawing/2014/main" id="{BF20FE49-9145-44E6-A576-C1F49113E1EE}"/>
                </a:ext>
              </a:extLst>
            </p:cNvPr>
            <p:cNvSpPr/>
            <p:nvPr/>
          </p:nvSpPr>
          <p:spPr>
            <a:xfrm>
              <a:off x="10445067" y="4346320"/>
              <a:ext cx="517784" cy="493876"/>
            </a:xfrm>
            <a:custGeom>
              <a:avLst/>
              <a:gdLst>
                <a:gd name="connsiteX0" fmla="*/ 259284 w 517784"/>
                <a:gd name="connsiteY0" fmla="*/ 46 h 493876"/>
                <a:gd name="connsiteX1" fmla="*/ 489712 w 517784"/>
                <a:gd name="connsiteY1" fmla="*/ 135693 h 493876"/>
                <a:gd name="connsiteX2" fmla="*/ 457285 w 517784"/>
                <a:gd name="connsiteY2" fmla="*/ 405610 h 493876"/>
                <a:gd name="connsiteX3" fmla="*/ 289970 w 517784"/>
                <a:gd name="connsiteY3" fmla="*/ 492047 h 493876"/>
                <a:gd name="connsiteX4" fmla="*/ 12912 w 517784"/>
                <a:gd name="connsiteY4" fmla="*/ 321375 h 493876"/>
                <a:gd name="connsiteX5" fmla="*/ 67016 w 517784"/>
                <a:gd name="connsiteY5" fmla="*/ 82159 h 493876"/>
                <a:gd name="connsiteX6" fmla="*/ 222756 w 517784"/>
                <a:gd name="connsiteY6" fmla="*/ 2579 h 493876"/>
                <a:gd name="connsiteX7" fmla="*/ 259284 w 517784"/>
                <a:gd name="connsiteY7" fmla="*/ 46 h 4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784" h="493876">
                  <a:moveTo>
                    <a:pt x="259284" y="46"/>
                  </a:moveTo>
                  <a:cubicBezTo>
                    <a:pt x="360240" y="4115"/>
                    <a:pt x="439678" y="45599"/>
                    <a:pt x="489712" y="135693"/>
                  </a:cubicBezTo>
                  <a:cubicBezTo>
                    <a:pt x="537277" y="221338"/>
                    <a:pt x="523042" y="332759"/>
                    <a:pt x="457285" y="405610"/>
                  </a:cubicBezTo>
                  <a:cubicBezTo>
                    <a:pt x="412270" y="455502"/>
                    <a:pt x="356329" y="484304"/>
                    <a:pt x="289970" y="492047"/>
                  </a:cubicBezTo>
                  <a:cubicBezTo>
                    <a:pt x="168193" y="506249"/>
                    <a:pt x="49883" y="436676"/>
                    <a:pt x="12912" y="321375"/>
                  </a:cubicBezTo>
                  <a:cubicBezTo>
                    <a:pt x="-15811" y="231819"/>
                    <a:pt x="3887" y="151289"/>
                    <a:pt x="67016" y="82159"/>
                  </a:cubicBezTo>
                  <a:cubicBezTo>
                    <a:pt x="108674" y="36526"/>
                    <a:pt x="161844" y="11430"/>
                    <a:pt x="222756" y="2579"/>
                  </a:cubicBezTo>
                  <a:cubicBezTo>
                    <a:pt x="234742" y="837"/>
                    <a:pt x="246871" y="-239"/>
                    <a:pt x="259284" y="46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Graphic 79">
              <a:extLst>
                <a:ext uri="{FF2B5EF4-FFF2-40B4-BE49-F238E27FC236}">
                  <a16:creationId xmlns:a16="http://schemas.microsoft.com/office/drawing/2014/main" id="{C0AEEABB-E518-4B6E-A826-6E6B00C92C5C}"/>
                </a:ext>
              </a:extLst>
            </p:cNvPr>
            <p:cNvSpPr/>
            <p:nvPr/>
          </p:nvSpPr>
          <p:spPr>
            <a:xfrm>
              <a:off x="10116081" y="4776838"/>
              <a:ext cx="549456" cy="525814"/>
            </a:xfrm>
            <a:custGeom>
              <a:avLst/>
              <a:gdLst>
                <a:gd name="connsiteX0" fmla="*/ 549051 w 549456"/>
                <a:gd name="connsiteY0" fmla="*/ 116963 h 525814"/>
                <a:gd name="connsiteX1" fmla="*/ 537634 w 549456"/>
                <a:gd name="connsiteY1" fmla="*/ 187154 h 525814"/>
                <a:gd name="connsiteX2" fmla="*/ 514660 w 549456"/>
                <a:gd name="connsiteY2" fmla="*/ 327076 h 525814"/>
                <a:gd name="connsiteX3" fmla="*/ 488233 w 549456"/>
                <a:gd name="connsiteY3" fmla="*/ 487978 h 525814"/>
                <a:gd name="connsiteX4" fmla="*/ 483372 w 549456"/>
                <a:gd name="connsiteY4" fmla="*/ 519092 h 525814"/>
                <a:gd name="connsiteX5" fmla="*/ 474680 w 549456"/>
                <a:gd name="connsiteY5" fmla="*/ 525441 h 525814"/>
                <a:gd name="connsiteX6" fmla="*/ 319873 w 549456"/>
                <a:gd name="connsiteY6" fmla="*/ 483814 h 525814"/>
                <a:gd name="connsiteX7" fmla="*/ 20173 w 549456"/>
                <a:gd name="connsiteY7" fmla="*/ 275743 h 525814"/>
                <a:gd name="connsiteX8" fmla="*/ 2297 w 549456"/>
                <a:gd name="connsiteY8" fmla="*/ 254653 h 525814"/>
                <a:gd name="connsiteX9" fmla="*/ 3690 w 549456"/>
                <a:gd name="connsiteY9" fmla="*/ 245897 h 525814"/>
                <a:gd name="connsiteX10" fmla="*/ 180584 w 549456"/>
                <a:gd name="connsiteY10" fmla="*/ 117311 h 525814"/>
                <a:gd name="connsiteX11" fmla="*/ 338842 w 549456"/>
                <a:gd name="connsiteY11" fmla="*/ 2010 h 525814"/>
                <a:gd name="connsiteX12" fmla="*/ 347915 w 549456"/>
                <a:gd name="connsiteY12" fmla="*/ 3229 h 525814"/>
                <a:gd name="connsiteX13" fmla="*/ 537777 w 549456"/>
                <a:gd name="connsiteY13" fmla="*/ 109569 h 525814"/>
                <a:gd name="connsiteX14" fmla="*/ 545551 w 549456"/>
                <a:gd name="connsiteY14" fmla="*/ 110819 h 525814"/>
                <a:gd name="connsiteX15" fmla="*/ 549051 w 549456"/>
                <a:gd name="connsiteY15" fmla="*/ 116963 h 5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9456" h="525814">
                  <a:moveTo>
                    <a:pt x="549051" y="116963"/>
                  </a:moveTo>
                  <a:cubicBezTo>
                    <a:pt x="545393" y="139463"/>
                    <a:pt x="541545" y="163308"/>
                    <a:pt x="537634" y="187154"/>
                  </a:cubicBezTo>
                  <a:cubicBezTo>
                    <a:pt x="529987" y="233800"/>
                    <a:pt x="522307" y="280430"/>
                    <a:pt x="514660" y="327076"/>
                  </a:cubicBezTo>
                  <a:cubicBezTo>
                    <a:pt x="505856" y="380705"/>
                    <a:pt x="497037" y="434350"/>
                    <a:pt x="488233" y="487978"/>
                  </a:cubicBezTo>
                  <a:cubicBezTo>
                    <a:pt x="486523" y="498350"/>
                    <a:pt x="484101" y="508657"/>
                    <a:pt x="483372" y="519092"/>
                  </a:cubicBezTo>
                  <a:cubicBezTo>
                    <a:pt x="482897" y="525995"/>
                    <a:pt x="480237" y="526375"/>
                    <a:pt x="474680" y="525441"/>
                  </a:cubicBezTo>
                  <a:cubicBezTo>
                    <a:pt x="421748" y="516479"/>
                    <a:pt x="370003" y="503084"/>
                    <a:pt x="319873" y="483814"/>
                  </a:cubicBezTo>
                  <a:cubicBezTo>
                    <a:pt x="203005" y="438862"/>
                    <a:pt x="102920" y="369764"/>
                    <a:pt x="20173" y="275743"/>
                  </a:cubicBezTo>
                  <a:cubicBezTo>
                    <a:pt x="14093" y="268824"/>
                    <a:pt x="8598" y="261350"/>
                    <a:pt x="2297" y="254653"/>
                  </a:cubicBezTo>
                  <a:cubicBezTo>
                    <a:pt x="-1630" y="250489"/>
                    <a:pt x="-94" y="248636"/>
                    <a:pt x="3690" y="245897"/>
                  </a:cubicBezTo>
                  <a:cubicBezTo>
                    <a:pt x="62702" y="203098"/>
                    <a:pt x="121635" y="160189"/>
                    <a:pt x="180584" y="117311"/>
                  </a:cubicBezTo>
                  <a:cubicBezTo>
                    <a:pt x="233358" y="78914"/>
                    <a:pt x="286195" y="40597"/>
                    <a:pt x="338842" y="2010"/>
                  </a:cubicBezTo>
                  <a:cubicBezTo>
                    <a:pt x="343070" y="-1093"/>
                    <a:pt x="344685" y="-539"/>
                    <a:pt x="347915" y="3229"/>
                  </a:cubicBezTo>
                  <a:cubicBezTo>
                    <a:pt x="398171" y="61830"/>
                    <a:pt x="461569" y="97139"/>
                    <a:pt x="537777" y="109569"/>
                  </a:cubicBezTo>
                  <a:cubicBezTo>
                    <a:pt x="540374" y="109996"/>
                    <a:pt x="542970" y="110899"/>
                    <a:pt x="545551" y="110819"/>
                  </a:cubicBezTo>
                  <a:cubicBezTo>
                    <a:pt x="549415" y="110677"/>
                    <a:pt x="550016" y="112514"/>
                    <a:pt x="549051" y="116963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Graphic 79">
              <a:extLst>
                <a:ext uri="{FF2B5EF4-FFF2-40B4-BE49-F238E27FC236}">
                  <a16:creationId xmlns:a16="http://schemas.microsoft.com/office/drawing/2014/main" id="{4896C6FA-062E-436A-A39A-28535D507CCB}"/>
                </a:ext>
              </a:extLst>
            </p:cNvPr>
            <p:cNvSpPr/>
            <p:nvPr/>
          </p:nvSpPr>
          <p:spPr>
            <a:xfrm>
              <a:off x="10737922" y="3869412"/>
              <a:ext cx="521448" cy="520058"/>
            </a:xfrm>
            <a:custGeom>
              <a:avLst/>
              <a:gdLst>
                <a:gd name="connsiteX0" fmla="*/ 521449 w 521448"/>
                <a:gd name="connsiteY0" fmla="*/ 220131 h 520058"/>
                <a:gd name="connsiteX1" fmla="*/ 403520 w 521448"/>
                <a:gd name="connsiteY1" fmla="*/ 328528 h 520058"/>
                <a:gd name="connsiteX2" fmla="*/ 198536 w 521448"/>
                <a:gd name="connsiteY2" fmla="*/ 516949 h 520058"/>
                <a:gd name="connsiteX3" fmla="*/ 187690 w 521448"/>
                <a:gd name="connsiteY3" fmla="*/ 516949 h 520058"/>
                <a:gd name="connsiteX4" fmla="*/ 9577 w 521448"/>
                <a:gd name="connsiteY4" fmla="*/ 429959 h 520058"/>
                <a:gd name="connsiteX5" fmla="*/ 108 w 521448"/>
                <a:gd name="connsiteY5" fmla="*/ 419208 h 520058"/>
                <a:gd name="connsiteX6" fmla="*/ 9244 w 521448"/>
                <a:gd name="connsiteY6" fmla="*/ 305838 h 520058"/>
                <a:gd name="connsiteX7" fmla="*/ 16195 w 521448"/>
                <a:gd name="connsiteY7" fmla="*/ 215270 h 520058"/>
                <a:gd name="connsiteX8" fmla="*/ 23495 w 521448"/>
                <a:gd name="connsiteY8" fmla="*/ 122357 h 520058"/>
                <a:gd name="connsiteX9" fmla="*/ 30446 w 521448"/>
                <a:gd name="connsiteY9" fmla="*/ 30997 h 520058"/>
                <a:gd name="connsiteX10" fmla="*/ 32235 w 521448"/>
                <a:gd name="connsiteY10" fmla="*/ 4998 h 520058"/>
                <a:gd name="connsiteX11" fmla="*/ 37112 w 521448"/>
                <a:gd name="connsiteY11" fmla="*/ 42 h 520058"/>
                <a:gd name="connsiteX12" fmla="*/ 237028 w 521448"/>
                <a:gd name="connsiteY12" fmla="*/ 42381 h 520058"/>
                <a:gd name="connsiteX13" fmla="*/ 515210 w 521448"/>
                <a:gd name="connsiteY13" fmla="*/ 214525 h 520058"/>
                <a:gd name="connsiteX14" fmla="*/ 521449 w 521448"/>
                <a:gd name="connsiteY14" fmla="*/ 220131 h 52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1448" h="520058">
                  <a:moveTo>
                    <a:pt x="521449" y="220131"/>
                  </a:moveTo>
                  <a:cubicBezTo>
                    <a:pt x="481564" y="256801"/>
                    <a:pt x="442550" y="292681"/>
                    <a:pt x="403520" y="328528"/>
                  </a:cubicBezTo>
                  <a:cubicBezTo>
                    <a:pt x="335165" y="391309"/>
                    <a:pt x="266780" y="454042"/>
                    <a:pt x="198536" y="516949"/>
                  </a:cubicBezTo>
                  <a:cubicBezTo>
                    <a:pt x="194356" y="520797"/>
                    <a:pt x="192219" y="521383"/>
                    <a:pt x="187690" y="516949"/>
                  </a:cubicBezTo>
                  <a:cubicBezTo>
                    <a:pt x="138020" y="468261"/>
                    <a:pt x="78612" y="439142"/>
                    <a:pt x="9577" y="429959"/>
                  </a:cubicBezTo>
                  <a:cubicBezTo>
                    <a:pt x="2911" y="429072"/>
                    <a:pt x="-684" y="427758"/>
                    <a:pt x="108" y="419208"/>
                  </a:cubicBezTo>
                  <a:cubicBezTo>
                    <a:pt x="3655" y="381460"/>
                    <a:pt x="6315" y="343649"/>
                    <a:pt x="9244" y="305838"/>
                  </a:cubicBezTo>
                  <a:cubicBezTo>
                    <a:pt x="11588" y="275644"/>
                    <a:pt x="13852" y="245449"/>
                    <a:pt x="16195" y="215270"/>
                  </a:cubicBezTo>
                  <a:cubicBezTo>
                    <a:pt x="18602" y="184299"/>
                    <a:pt x="21104" y="153328"/>
                    <a:pt x="23495" y="122357"/>
                  </a:cubicBezTo>
                  <a:cubicBezTo>
                    <a:pt x="25854" y="91909"/>
                    <a:pt x="28150" y="61445"/>
                    <a:pt x="30446" y="30997"/>
                  </a:cubicBezTo>
                  <a:cubicBezTo>
                    <a:pt x="31095" y="22336"/>
                    <a:pt x="31665" y="13659"/>
                    <a:pt x="32235" y="4998"/>
                  </a:cubicBezTo>
                  <a:cubicBezTo>
                    <a:pt x="32441" y="1910"/>
                    <a:pt x="32551" y="-338"/>
                    <a:pt x="37112" y="42"/>
                  </a:cubicBezTo>
                  <a:cubicBezTo>
                    <a:pt x="105513" y="5916"/>
                    <a:pt x="172268" y="19454"/>
                    <a:pt x="237028" y="42381"/>
                  </a:cubicBezTo>
                  <a:cubicBezTo>
                    <a:pt x="342227" y="79638"/>
                    <a:pt x="435139" y="136734"/>
                    <a:pt x="515210" y="214525"/>
                  </a:cubicBezTo>
                  <a:cubicBezTo>
                    <a:pt x="517095" y="216362"/>
                    <a:pt x="519121" y="218056"/>
                    <a:pt x="521449" y="220131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97C085CA-5447-467C-BC02-80F5DB428638}"/>
                </a:ext>
              </a:extLst>
            </p:cNvPr>
            <p:cNvSpPr/>
            <p:nvPr/>
          </p:nvSpPr>
          <p:spPr>
            <a:xfrm>
              <a:off x="10489193" y="4373020"/>
              <a:ext cx="365752" cy="354288"/>
            </a:xfrm>
            <a:custGeom>
              <a:avLst/>
              <a:gdLst>
                <a:gd name="connsiteX0" fmla="*/ 356294 w 365752"/>
                <a:gd name="connsiteY0" fmla="*/ 236197 h 354288"/>
                <a:gd name="connsiteX1" fmla="*/ 361541 w 365752"/>
                <a:gd name="connsiteY1" fmla="*/ 241900 h 354288"/>
                <a:gd name="connsiteX2" fmla="*/ 365752 w 365752"/>
                <a:gd name="connsiteY2" fmla="*/ 248582 h 354288"/>
                <a:gd name="connsiteX3" fmla="*/ 360606 w 365752"/>
                <a:gd name="connsiteY3" fmla="*/ 253111 h 354288"/>
                <a:gd name="connsiteX4" fmla="*/ 247158 w 365752"/>
                <a:gd name="connsiteY4" fmla="*/ 326453 h 354288"/>
                <a:gd name="connsiteX5" fmla="*/ 207431 w 365752"/>
                <a:gd name="connsiteY5" fmla="*/ 352309 h 354288"/>
                <a:gd name="connsiteX6" fmla="*/ 198390 w 365752"/>
                <a:gd name="connsiteY6" fmla="*/ 350346 h 354288"/>
                <a:gd name="connsiteX7" fmla="*/ 195382 w 365752"/>
                <a:gd name="connsiteY7" fmla="*/ 345722 h 354288"/>
                <a:gd name="connsiteX8" fmla="*/ 197408 w 365752"/>
                <a:gd name="connsiteY8" fmla="*/ 336919 h 354288"/>
                <a:gd name="connsiteX9" fmla="*/ 283037 w 365752"/>
                <a:gd name="connsiteY9" fmla="*/ 281675 h 354288"/>
                <a:gd name="connsiteX10" fmla="*/ 348589 w 365752"/>
                <a:gd name="connsiteY10" fmla="*/ 239019 h 354288"/>
                <a:gd name="connsiteX11" fmla="*/ 356294 w 365752"/>
                <a:gd name="connsiteY11" fmla="*/ 236197 h 354288"/>
                <a:gd name="connsiteX12" fmla="*/ 328163 w 365752"/>
                <a:gd name="connsiteY12" fmla="*/ 25438 h 354288"/>
                <a:gd name="connsiteX13" fmla="*/ 336856 w 365752"/>
                <a:gd name="connsiteY13" fmla="*/ 37440 h 354288"/>
                <a:gd name="connsiteX14" fmla="*/ 331567 w 365752"/>
                <a:gd name="connsiteY14" fmla="*/ 42807 h 354288"/>
                <a:gd name="connsiteX15" fmla="*/ 204248 w 365752"/>
                <a:gd name="connsiteY15" fmla="*/ 125222 h 354288"/>
                <a:gd name="connsiteX16" fmla="*/ 15827 w 365752"/>
                <a:gd name="connsiteY16" fmla="*/ 246983 h 354288"/>
                <a:gd name="connsiteX17" fmla="*/ 8512 w 365752"/>
                <a:gd name="connsiteY17" fmla="*/ 249738 h 354288"/>
                <a:gd name="connsiteX18" fmla="*/ 104 w 365752"/>
                <a:gd name="connsiteY18" fmla="*/ 236643 h 354288"/>
                <a:gd name="connsiteX19" fmla="*/ 5124 w 365752"/>
                <a:gd name="connsiteY19" fmla="*/ 232353 h 354288"/>
                <a:gd name="connsiteX20" fmla="*/ 158980 w 365752"/>
                <a:gd name="connsiteY20" fmla="*/ 132790 h 354288"/>
                <a:gd name="connsiteX21" fmla="*/ 319581 w 365752"/>
                <a:gd name="connsiteY21" fmla="*/ 29111 h 354288"/>
                <a:gd name="connsiteX22" fmla="*/ 328163 w 365752"/>
                <a:gd name="connsiteY22" fmla="*/ 25438 h 354288"/>
                <a:gd name="connsiteX23" fmla="*/ 190183 w 365752"/>
                <a:gd name="connsiteY23" fmla="*/ 85 h 354288"/>
                <a:gd name="connsiteX24" fmla="*/ 195365 w 365752"/>
                <a:gd name="connsiteY24" fmla="*/ 5930 h 354288"/>
                <a:gd name="connsiteX25" fmla="*/ 199624 w 365752"/>
                <a:gd name="connsiteY25" fmla="*/ 12580 h 354288"/>
                <a:gd name="connsiteX26" fmla="*/ 194320 w 365752"/>
                <a:gd name="connsiteY26" fmla="*/ 17014 h 354288"/>
                <a:gd name="connsiteX27" fmla="*/ 47225 w 365752"/>
                <a:gd name="connsiteY27" fmla="*/ 112174 h 354288"/>
                <a:gd name="connsiteX28" fmla="*/ 45879 w 365752"/>
                <a:gd name="connsiteY28" fmla="*/ 112998 h 354288"/>
                <a:gd name="connsiteX29" fmla="*/ 27148 w 365752"/>
                <a:gd name="connsiteY29" fmla="*/ 106664 h 354288"/>
                <a:gd name="connsiteX30" fmla="*/ 30868 w 365752"/>
                <a:gd name="connsiteY30" fmla="*/ 101233 h 354288"/>
                <a:gd name="connsiteX31" fmla="*/ 106997 w 365752"/>
                <a:gd name="connsiteY31" fmla="*/ 51816 h 354288"/>
                <a:gd name="connsiteX32" fmla="*/ 182460 w 365752"/>
                <a:gd name="connsiteY32" fmla="*/ 2827 h 354288"/>
                <a:gd name="connsiteX33" fmla="*/ 190183 w 365752"/>
                <a:gd name="connsiteY33" fmla="*/ 85 h 35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5752" h="354288">
                  <a:moveTo>
                    <a:pt x="356294" y="236197"/>
                  </a:moveTo>
                  <a:cubicBezTo>
                    <a:pt x="358350" y="236573"/>
                    <a:pt x="359997" y="238370"/>
                    <a:pt x="361541" y="241900"/>
                  </a:cubicBezTo>
                  <a:cubicBezTo>
                    <a:pt x="362586" y="244260"/>
                    <a:pt x="364311" y="246334"/>
                    <a:pt x="365752" y="248582"/>
                  </a:cubicBezTo>
                  <a:cubicBezTo>
                    <a:pt x="365008" y="251258"/>
                    <a:pt x="362475" y="251892"/>
                    <a:pt x="360606" y="253111"/>
                  </a:cubicBezTo>
                  <a:cubicBezTo>
                    <a:pt x="322811" y="277590"/>
                    <a:pt x="284985" y="302021"/>
                    <a:pt x="247158" y="326453"/>
                  </a:cubicBezTo>
                  <a:cubicBezTo>
                    <a:pt x="233889" y="335034"/>
                    <a:pt x="220494" y="343426"/>
                    <a:pt x="207431" y="352309"/>
                  </a:cubicBezTo>
                  <a:cubicBezTo>
                    <a:pt x="203093" y="355254"/>
                    <a:pt x="200591" y="355159"/>
                    <a:pt x="198390" y="350346"/>
                  </a:cubicBezTo>
                  <a:cubicBezTo>
                    <a:pt x="197630" y="348683"/>
                    <a:pt x="196601" y="347068"/>
                    <a:pt x="195382" y="345722"/>
                  </a:cubicBezTo>
                  <a:cubicBezTo>
                    <a:pt x="191708" y="341685"/>
                    <a:pt x="193260" y="339563"/>
                    <a:pt x="197408" y="336919"/>
                  </a:cubicBezTo>
                  <a:cubicBezTo>
                    <a:pt x="226052" y="318647"/>
                    <a:pt x="254521" y="300121"/>
                    <a:pt x="283037" y="281675"/>
                  </a:cubicBezTo>
                  <a:cubicBezTo>
                    <a:pt x="304935" y="267519"/>
                    <a:pt x="327007" y="253633"/>
                    <a:pt x="348589" y="239019"/>
                  </a:cubicBezTo>
                  <a:cubicBezTo>
                    <a:pt x="351771" y="236866"/>
                    <a:pt x="354238" y="235821"/>
                    <a:pt x="356294" y="236197"/>
                  </a:cubicBezTo>
                  <a:close/>
                  <a:moveTo>
                    <a:pt x="328163" y="25438"/>
                  </a:moveTo>
                  <a:cubicBezTo>
                    <a:pt x="331900" y="28478"/>
                    <a:pt x="334053" y="33386"/>
                    <a:pt x="336856" y="37440"/>
                  </a:cubicBezTo>
                  <a:cubicBezTo>
                    <a:pt x="336634" y="40923"/>
                    <a:pt x="333578" y="41493"/>
                    <a:pt x="331567" y="42807"/>
                  </a:cubicBezTo>
                  <a:cubicBezTo>
                    <a:pt x="289165" y="70326"/>
                    <a:pt x="246699" y="97766"/>
                    <a:pt x="204248" y="125222"/>
                  </a:cubicBezTo>
                  <a:cubicBezTo>
                    <a:pt x="141468" y="165835"/>
                    <a:pt x="78687" y="206480"/>
                    <a:pt x="15827" y="246983"/>
                  </a:cubicBezTo>
                  <a:cubicBezTo>
                    <a:pt x="13658" y="248376"/>
                    <a:pt x="11014" y="252303"/>
                    <a:pt x="8512" y="249738"/>
                  </a:cubicBezTo>
                  <a:cubicBezTo>
                    <a:pt x="4934" y="246080"/>
                    <a:pt x="2131" y="241378"/>
                    <a:pt x="104" y="236643"/>
                  </a:cubicBezTo>
                  <a:cubicBezTo>
                    <a:pt x="-687" y="234791"/>
                    <a:pt x="3224" y="233588"/>
                    <a:pt x="5124" y="232353"/>
                  </a:cubicBezTo>
                  <a:cubicBezTo>
                    <a:pt x="56393" y="199133"/>
                    <a:pt x="107679" y="165946"/>
                    <a:pt x="158980" y="132790"/>
                  </a:cubicBezTo>
                  <a:cubicBezTo>
                    <a:pt x="212498" y="98194"/>
                    <a:pt x="266016" y="63613"/>
                    <a:pt x="319581" y="29111"/>
                  </a:cubicBezTo>
                  <a:cubicBezTo>
                    <a:pt x="322241" y="27401"/>
                    <a:pt x="325170" y="22999"/>
                    <a:pt x="328163" y="25438"/>
                  </a:cubicBezTo>
                  <a:close/>
                  <a:moveTo>
                    <a:pt x="190183" y="85"/>
                  </a:moveTo>
                  <a:cubicBezTo>
                    <a:pt x="192246" y="487"/>
                    <a:pt x="193885" y="2320"/>
                    <a:pt x="195365" y="5930"/>
                  </a:cubicBezTo>
                  <a:cubicBezTo>
                    <a:pt x="196331" y="8337"/>
                    <a:pt x="198167" y="10364"/>
                    <a:pt x="199624" y="12580"/>
                  </a:cubicBezTo>
                  <a:cubicBezTo>
                    <a:pt x="198722" y="15098"/>
                    <a:pt x="196236" y="15779"/>
                    <a:pt x="194320" y="17014"/>
                  </a:cubicBezTo>
                  <a:cubicBezTo>
                    <a:pt x="145299" y="48760"/>
                    <a:pt x="96262" y="80459"/>
                    <a:pt x="47225" y="112174"/>
                  </a:cubicBezTo>
                  <a:cubicBezTo>
                    <a:pt x="46781" y="112459"/>
                    <a:pt x="46322" y="112713"/>
                    <a:pt x="45879" y="112998"/>
                  </a:cubicBezTo>
                  <a:cubicBezTo>
                    <a:pt x="35444" y="119727"/>
                    <a:pt x="32056" y="118429"/>
                    <a:pt x="27148" y="106664"/>
                  </a:cubicBezTo>
                  <a:cubicBezTo>
                    <a:pt x="25327" y="102294"/>
                    <a:pt x="29206" y="102342"/>
                    <a:pt x="30868" y="101233"/>
                  </a:cubicBezTo>
                  <a:cubicBezTo>
                    <a:pt x="56171" y="84655"/>
                    <a:pt x="81600" y="68252"/>
                    <a:pt x="106997" y="51816"/>
                  </a:cubicBezTo>
                  <a:cubicBezTo>
                    <a:pt x="132172" y="35523"/>
                    <a:pt x="157506" y="19468"/>
                    <a:pt x="182460" y="2827"/>
                  </a:cubicBezTo>
                  <a:cubicBezTo>
                    <a:pt x="185635" y="713"/>
                    <a:pt x="188121" y="-316"/>
                    <a:pt x="190183" y="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Graphic 79">
              <a:extLst>
                <a:ext uri="{FF2B5EF4-FFF2-40B4-BE49-F238E27FC236}">
                  <a16:creationId xmlns:a16="http://schemas.microsoft.com/office/drawing/2014/main" id="{9E669DEA-C381-4827-B3FD-DD46207F12D8}"/>
                </a:ext>
              </a:extLst>
            </p:cNvPr>
            <p:cNvSpPr/>
            <p:nvPr/>
          </p:nvSpPr>
          <p:spPr>
            <a:xfrm>
              <a:off x="10662801" y="4554025"/>
              <a:ext cx="82693" cy="78916"/>
            </a:xfrm>
            <a:custGeom>
              <a:avLst/>
              <a:gdLst>
                <a:gd name="connsiteX0" fmla="*/ 41361 w 82693"/>
                <a:gd name="connsiteY0" fmla="*/ 0 h 78916"/>
                <a:gd name="connsiteX1" fmla="*/ 82687 w 82693"/>
                <a:gd name="connsiteY1" fmla="*/ 39078 h 78916"/>
                <a:gd name="connsiteX2" fmla="*/ 41028 w 82693"/>
                <a:gd name="connsiteY2" fmla="*/ 78915 h 78916"/>
                <a:gd name="connsiteX3" fmla="*/ 3 w 82693"/>
                <a:gd name="connsiteY3" fmla="*/ 39173 h 78916"/>
                <a:gd name="connsiteX4" fmla="*/ 41361 w 82693"/>
                <a:gd name="connsiteY4" fmla="*/ 0 h 7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93" h="78916">
                  <a:moveTo>
                    <a:pt x="41361" y="0"/>
                  </a:moveTo>
                  <a:cubicBezTo>
                    <a:pt x="64146" y="0"/>
                    <a:pt x="82259" y="17116"/>
                    <a:pt x="82687" y="39078"/>
                  </a:cubicBezTo>
                  <a:cubicBezTo>
                    <a:pt x="83099" y="60501"/>
                    <a:pt x="63639" y="79121"/>
                    <a:pt x="41028" y="78915"/>
                  </a:cubicBezTo>
                  <a:cubicBezTo>
                    <a:pt x="18671" y="78725"/>
                    <a:pt x="-282" y="60358"/>
                    <a:pt x="3" y="39173"/>
                  </a:cubicBezTo>
                  <a:cubicBezTo>
                    <a:pt x="304" y="17480"/>
                    <a:pt x="18766" y="0"/>
                    <a:pt x="4136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Graphic 79">
              <a:extLst>
                <a:ext uri="{FF2B5EF4-FFF2-40B4-BE49-F238E27FC236}">
                  <a16:creationId xmlns:a16="http://schemas.microsoft.com/office/drawing/2014/main" id="{93B8C176-C19D-4878-B9C4-DD63B21667E0}"/>
                </a:ext>
              </a:extLst>
            </p:cNvPr>
            <p:cNvSpPr/>
            <p:nvPr/>
          </p:nvSpPr>
          <p:spPr>
            <a:xfrm>
              <a:off x="10909579" y="3752685"/>
              <a:ext cx="943285" cy="1336076"/>
            </a:xfrm>
            <a:custGeom>
              <a:avLst/>
              <a:gdLst>
                <a:gd name="connsiteX0" fmla="*/ 943286 w 943285"/>
                <a:gd name="connsiteY0" fmla="*/ 148135 h 1336076"/>
                <a:gd name="connsiteX1" fmla="*/ 941924 w 943285"/>
                <a:gd name="connsiteY1" fmla="*/ 145349 h 1336076"/>
                <a:gd name="connsiteX2" fmla="*/ 897669 w 943285"/>
                <a:gd name="connsiteY2" fmla="*/ 90564 h 1336076"/>
                <a:gd name="connsiteX3" fmla="*/ 704118 w 943285"/>
                <a:gd name="connsiteY3" fmla="*/ 6661 h 1336076"/>
                <a:gd name="connsiteX4" fmla="*/ 609432 w 943285"/>
                <a:gd name="connsiteY4" fmla="*/ 31821 h 1336076"/>
                <a:gd name="connsiteX5" fmla="*/ 594058 w 943285"/>
                <a:gd name="connsiteY5" fmla="*/ 61161 h 1336076"/>
                <a:gd name="connsiteX6" fmla="*/ 546842 w 943285"/>
                <a:gd name="connsiteY6" fmla="*/ 161990 h 1336076"/>
                <a:gd name="connsiteX7" fmla="*/ 569848 w 943285"/>
                <a:gd name="connsiteY7" fmla="*/ 247524 h 1336076"/>
                <a:gd name="connsiteX8" fmla="*/ 615782 w 943285"/>
                <a:gd name="connsiteY8" fmla="*/ 270087 h 1336076"/>
                <a:gd name="connsiteX9" fmla="*/ 619376 w 943285"/>
                <a:gd name="connsiteY9" fmla="*/ 279935 h 1336076"/>
                <a:gd name="connsiteX10" fmla="*/ 302670 w 943285"/>
                <a:gd name="connsiteY10" fmla="*/ 978519 h 1336076"/>
                <a:gd name="connsiteX11" fmla="*/ 293391 w 943285"/>
                <a:gd name="connsiteY11" fmla="*/ 988605 h 1336076"/>
                <a:gd name="connsiteX12" fmla="*/ 4600 w 943285"/>
                <a:gd name="connsiteY12" fmla="*/ 1147465 h 1336076"/>
                <a:gd name="connsiteX13" fmla="*/ 2083 w 943285"/>
                <a:gd name="connsiteY13" fmla="*/ 1157297 h 1336076"/>
                <a:gd name="connsiteX14" fmla="*/ 64943 w 943285"/>
                <a:gd name="connsiteY14" fmla="*/ 1254944 h 1336076"/>
                <a:gd name="connsiteX15" fmla="*/ 75298 w 943285"/>
                <a:gd name="connsiteY15" fmla="*/ 1256701 h 1336076"/>
                <a:gd name="connsiteX16" fmla="*/ 146961 w 943285"/>
                <a:gd name="connsiteY16" fmla="*/ 1210340 h 1336076"/>
                <a:gd name="connsiteX17" fmla="*/ 158187 w 943285"/>
                <a:gd name="connsiteY17" fmla="*/ 1212557 h 1336076"/>
                <a:gd name="connsiteX18" fmla="*/ 253617 w 943285"/>
                <a:gd name="connsiteY18" fmla="*/ 1333384 h 1336076"/>
                <a:gd name="connsiteX19" fmla="*/ 261360 w 943285"/>
                <a:gd name="connsiteY19" fmla="*/ 1334730 h 1336076"/>
                <a:gd name="connsiteX20" fmla="*/ 290842 w 943285"/>
                <a:gd name="connsiteY20" fmla="*/ 1317851 h 1336076"/>
                <a:gd name="connsiteX21" fmla="*/ 295038 w 943285"/>
                <a:gd name="connsiteY21" fmla="*/ 1305659 h 1336076"/>
                <a:gd name="connsiteX22" fmla="*/ 234997 w 943285"/>
                <a:gd name="connsiteY22" fmla="*/ 1163029 h 1336076"/>
                <a:gd name="connsiteX23" fmla="*/ 238448 w 943285"/>
                <a:gd name="connsiteY23" fmla="*/ 1151803 h 1336076"/>
                <a:gd name="connsiteX24" fmla="*/ 352530 w 943285"/>
                <a:gd name="connsiteY24" fmla="*/ 1079380 h 1336076"/>
                <a:gd name="connsiteX25" fmla="*/ 400111 w 943285"/>
                <a:gd name="connsiteY25" fmla="*/ 1026432 h 1336076"/>
                <a:gd name="connsiteX26" fmla="*/ 688458 w 943285"/>
                <a:gd name="connsiteY26" fmla="*/ 467343 h 1336076"/>
                <a:gd name="connsiteX27" fmla="*/ 751445 w 943285"/>
                <a:gd name="connsiteY27" fmla="*/ 339011 h 1336076"/>
                <a:gd name="connsiteX28" fmla="*/ 764413 w 943285"/>
                <a:gd name="connsiteY28" fmla="*/ 334609 h 1336076"/>
                <a:gd name="connsiteX29" fmla="*/ 780310 w 943285"/>
                <a:gd name="connsiteY29" fmla="*/ 341608 h 1336076"/>
                <a:gd name="connsiteX30" fmla="*/ 881519 w 943285"/>
                <a:gd name="connsiteY30" fmla="*/ 305238 h 1336076"/>
                <a:gd name="connsiteX31" fmla="*/ 941576 w 943285"/>
                <a:gd name="connsiteY31" fmla="*/ 176525 h 1336076"/>
                <a:gd name="connsiteX32" fmla="*/ 943254 w 943285"/>
                <a:gd name="connsiteY32" fmla="*/ 170255 h 1336076"/>
                <a:gd name="connsiteX33" fmla="*/ 943286 w 943285"/>
                <a:gd name="connsiteY33" fmla="*/ 148135 h 133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43285" h="1336076">
                  <a:moveTo>
                    <a:pt x="943286" y="148135"/>
                  </a:moveTo>
                  <a:cubicBezTo>
                    <a:pt x="942811" y="147217"/>
                    <a:pt x="942098" y="146330"/>
                    <a:pt x="941924" y="145349"/>
                  </a:cubicBezTo>
                  <a:cubicBezTo>
                    <a:pt x="936953" y="119191"/>
                    <a:pt x="921626" y="101078"/>
                    <a:pt x="897669" y="90564"/>
                  </a:cubicBezTo>
                  <a:cubicBezTo>
                    <a:pt x="833273" y="62317"/>
                    <a:pt x="768830" y="34164"/>
                    <a:pt x="704118" y="6661"/>
                  </a:cubicBezTo>
                  <a:cubicBezTo>
                    <a:pt x="669189" y="-8191"/>
                    <a:pt x="631283" y="2481"/>
                    <a:pt x="609432" y="31821"/>
                  </a:cubicBezTo>
                  <a:cubicBezTo>
                    <a:pt x="602750" y="40783"/>
                    <a:pt x="598776" y="51170"/>
                    <a:pt x="594058" y="61161"/>
                  </a:cubicBezTo>
                  <a:cubicBezTo>
                    <a:pt x="578224" y="94728"/>
                    <a:pt x="561868" y="128058"/>
                    <a:pt x="546842" y="161990"/>
                  </a:cubicBezTo>
                  <a:cubicBezTo>
                    <a:pt x="533367" y="192391"/>
                    <a:pt x="543516" y="227288"/>
                    <a:pt x="569848" y="247524"/>
                  </a:cubicBezTo>
                  <a:cubicBezTo>
                    <a:pt x="583671" y="258148"/>
                    <a:pt x="600170" y="263199"/>
                    <a:pt x="615782" y="270087"/>
                  </a:cubicBezTo>
                  <a:cubicBezTo>
                    <a:pt x="621149" y="272446"/>
                    <a:pt x="621973" y="274473"/>
                    <a:pt x="619376" y="279935"/>
                  </a:cubicBezTo>
                  <a:cubicBezTo>
                    <a:pt x="596195" y="328956"/>
                    <a:pt x="349348" y="877864"/>
                    <a:pt x="302670" y="978519"/>
                  </a:cubicBezTo>
                  <a:cubicBezTo>
                    <a:pt x="300564" y="983047"/>
                    <a:pt x="297809" y="986166"/>
                    <a:pt x="293391" y="988605"/>
                  </a:cubicBezTo>
                  <a:cubicBezTo>
                    <a:pt x="197107" y="1041521"/>
                    <a:pt x="100917" y="1094627"/>
                    <a:pt x="4600" y="1147465"/>
                  </a:cubicBezTo>
                  <a:cubicBezTo>
                    <a:pt x="-783" y="1150425"/>
                    <a:pt x="-1195" y="1152278"/>
                    <a:pt x="2083" y="1157297"/>
                  </a:cubicBezTo>
                  <a:cubicBezTo>
                    <a:pt x="23268" y="1189693"/>
                    <a:pt x="44264" y="1222216"/>
                    <a:pt x="64943" y="1254944"/>
                  </a:cubicBezTo>
                  <a:cubicBezTo>
                    <a:pt x="68394" y="1260406"/>
                    <a:pt x="70801" y="1259631"/>
                    <a:pt x="75298" y="1256701"/>
                  </a:cubicBezTo>
                  <a:cubicBezTo>
                    <a:pt x="99128" y="1241153"/>
                    <a:pt x="123258" y="1226063"/>
                    <a:pt x="146961" y="1210340"/>
                  </a:cubicBezTo>
                  <a:cubicBezTo>
                    <a:pt x="152345" y="1206778"/>
                    <a:pt x="154609" y="1208013"/>
                    <a:pt x="158187" y="1212557"/>
                  </a:cubicBezTo>
                  <a:cubicBezTo>
                    <a:pt x="189886" y="1252917"/>
                    <a:pt x="221886" y="1293040"/>
                    <a:pt x="253617" y="1333384"/>
                  </a:cubicBezTo>
                  <a:cubicBezTo>
                    <a:pt x="256245" y="1336725"/>
                    <a:pt x="258082" y="1336693"/>
                    <a:pt x="261360" y="1334730"/>
                  </a:cubicBezTo>
                  <a:cubicBezTo>
                    <a:pt x="271082" y="1328903"/>
                    <a:pt x="280819" y="1323092"/>
                    <a:pt x="290842" y="1317851"/>
                  </a:cubicBezTo>
                  <a:cubicBezTo>
                    <a:pt x="296606" y="1314843"/>
                    <a:pt x="297809" y="1312151"/>
                    <a:pt x="295038" y="1305659"/>
                  </a:cubicBezTo>
                  <a:cubicBezTo>
                    <a:pt x="274771" y="1258221"/>
                    <a:pt x="255153" y="1210514"/>
                    <a:pt x="234997" y="1163029"/>
                  </a:cubicBezTo>
                  <a:cubicBezTo>
                    <a:pt x="232653" y="1157519"/>
                    <a:pt x="233397" y="1155001"/>
                    <a:pt x="238448" y="1151803"/>
                  </a:cubicBezTo>
                  <a:cubicBezTo>
                    <a:pt x="276528" y="1127720"/>
                    <a:pt x="313833" y="1102386"/>
                    <a:pt x="352530" y="1079380"/>
                  </a:cubicBezTo>
                  <a:cubicBezTo>
                    <a:pt x="374460" y="1066348"/>
                    <a:pt x="389059" y="1049644"/>
                    <a:pt x="400111" y="1026432"/>
                  </a:cubicBezTo>
                  <a:cubicBezTo>
                    <a:pt x="444508" y="933329"/>
                    <a:pt x="653688" y="537977"/>
                    <a:pt x="688458" y="467343"/>
                  </a:cubicBezTo>
                  <a:cubicBezTo>
                    <a:pt x="709517" y="424592"/>
                    <a:pt x="730766" y="381936"/>
                    <a:pt x="751445" y="339011"/>
                  </a:cubicBezTo>
                  <a:cubicBezTo>
                    <a:pt x="754865" y="331917"/>
                    <a:pt x="758063" y="331062"/>
                    <a:pt x="764413" y="334609"/>
                  </a:cubicBezTo>
                  <a:cubicBezTo>
                    <a:pt x="769448" y="337412"/>
                    <a:pt x="774942" y="339423"/>
                    <a:pt x="780310" y="341608"/>
                  </a:cubicBezTo>
                  <a:cubicBezTo>
                    <a:pt x="819720" y="357615"/>
                    <a:pt x="863737" y="342352"/>
                    <a:pt x="881519" y="305238"/>
                  </a:cubicBezTo>
                  <a:cubicBezTo>
                    <a:pt x="901976" y="262550"/>
                    <a:pt x="923130" y="220163"/>
                    <a:pt x="941576" y="176525"/>
                  </a:cubicBezTo>
                  <a:cubicBezTo>
                    <a:pt x="943524" y="174799"/>
                    <a:pt x="941449" y="172013"/>
                    <a:pt x="943254" y="170255"/>
                  </a:cubicBezTo>
                  <a:cubicBezTo>
                    <a:pt x="943286" y="162892"/>
                    <a:pt x="943286" y="155514"/>
                    <a:pt x="943286" y="14813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F8EB03E0-A2AF-427B-BE27-E3FEE9F3B9EF}"/>
              </a:ext>
            </a:extLst>
          </p:cNvPr>
          <p:cNvGrpSpPr/>
          <p:nvPr/>
        </p:nvGrpSpPr>
        <p:grpSpPr>
          <a:xfrm rot="20806686">
            <a:off x="1407696" y="1123135"/>
            <a:ext cx="2633897" cy="2071344"/>
            <a:chOff x="4995397" y="1133635"/>
            <a:chExt cx="4681284" cy="3681446"/>
          </a:xfrm>
        </p:grpSpPr>
        <p:sp>
          <p:nvSpPr>
            <p:cNvPr id="490" name="Graphic 162">
              <a:extLst>
                <a:ext uri="{FF2B5EF4-FFF2-40B4-BE49-F238E27FC236}">
                  <a16:creationId xmlns:a16="http://schemas.microsoft.com/office/drawing/2014/main" id="{B95940CC-6697-4CA2-91B8-90127091A2A2}"/>
                </a:ext>
              </a:extLst>
            </p:cNvPr>
            <p:cNvSpPr/>
            <p:nvPr/>
          </p:nvSpPr>
          <p:spPr>
            <a:xfrm>
              <a:off x="6027330" y="1133635"/>
              <a:ext cx="103070" cy="161315"/>
            </a:xfrm>
            <a:custGeom>
              <a:avLst/>
              <a:gdLst>
                <a:gd name="connsiteX0" fmla="*/ 103069 w 103070"/>
                <a:gd name="connsiteY0" fmla="*/ 44160 h 161315"/>
                <a:gd name="connsiteX1" fmla="*/ 84666 w 103070"/>
                <a:gd name="connsiteY1" fmla="*/ 120424 h 161315"/>
                <a:gd name="connsiteX2" fmla="*/ 77752 w 103070"/>
                <a:gd name="connsiteY2" fmla="*/ 147592 h 161315"/>
                <a:gd name="connsiteX3" fmla="*/ 58337 w 103070"/>
                <a:gd name="connsiteY3" fmla="*/ 159709 h 161315"/>
                <a:gd name="connsiteX4" fmla="*/ 7668 w 103070"/>
                <a:gd name="connsiteY4" fmla="*/ 143960 h 161315"/>
                <a:gd name="connsiteX5" fmla="*/ 719 w 103070"/>
                <a:gd name="connsiteY5" fmla="*/ 131494 h 161315"/>
                <a:gd name="connsiteX6" fmla="*/ 27293 w 103070"/>
                <a:gd name="connsiteY6" fmla="*/ 30471 h 161315"/>
                <a:gd name="connsiteX7" fmla="*/ 86307 w 103070"/>
                <a:gd name="connsiteY7" fmla="*/ 6726 h 161315"/>
                <a:gd name="connsiteX8" fmla="*/ 103069 w 103070"/>
                <a:gd name="connsiteY8" fmla="*/ 44160 h 1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0" h="161315">
                  <a:moveTo>
                    <a:pt x="103069" y="44160"/>
                  </a:moveTo>
                  <a:cubicBezTo>
                    <a:pt x="99786" y="67451"/>
                    <a:pt x="91231" y="93711"/>
                    <a:pt x="84666" y="120424"/>
                  </a:cubicBezTo>
                  <a:cubicBezTo>
                    <a:pt x="82431" y="129504"/>
                    <a:pt x="78835" y="138408"/>
                    <a:pt x="77752" y="147592"/>
                  </a:cubicBezTo>
                  <a:cubicBezTo>
                    <a:pt x="76181" y="160687"/>
                    <a:pt x="70175" y="163620"/>
                    <a:pt x="58337" y="159709"/>
                  </a:cubicBezTo>
                  <a:cubicBezTo>
                    <a:pt x="41540" y="154157"/>
                    <a:pt x="24534" y="149338"/>
                    <a:pt x="7668" y="143960"/>
                  </a:cubicBezTo>
                  <a:cubicBezTo>
                    <a:pt x="1767" y="142075"/>
                    <a:pt x="-1551" y="139630"/>
                    <a:pt x="719" y="131494"/>
                  </a:cubicBezTo>
                  <a:cubicBezTo>
                    <a:pt x="10112" y="97971"/>
                    <a:pt x="17760" y="63959"/>
                    <a:pt x="27293" y="30471"/>
                  </a:cubicBezTo>
                  <a:cubicBezTo>
                    <a:pt x="35290" y="2396"/>
                    <a:pt x="62562" y="-8115"/>
                    <a:pt x="86307" y="6726"/>
                  </a:cubicBezTo>
                  <a:cubicBezTo>
                    <a:pt x="98564" y="14338"/>
                    <a:pt x="103174" y="26001"/>
                    <a:pt x="103069" y="4416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45A69BDC-188E-4700-B837-ECF99055CB37}"/>
                </a:ext>
              </a:extLst>
            </p:cNvPr>
            <p:cNvGrpSpPr/>
            <p:nvPr/>
          </p:nvGrpSpPr>
          <p:grpSpPr>
            <a:xfrm flipH="1">
              <a:off x="5127901" y="1268298"/>
              <a:ext cx="1714809" cy="424253"/>
              <a:chOff x="8109547" y="1771602"/>
              <a:chExt cx="1565427" cy="387295"/>
            </a:xfrm>
          </p:grpSpPr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43D7E5CD-DD01-47E5-85FB-EC2F4592613A}"/>
                  </a:ext>
                </a:extLst>
              </p:cNvPr>
              <p:cNvSpPr/>
              <p:nvPr/>
            </p:nvSpPr>
            <p:spPr>
              <a:xfrm rot="20786483">
                <a:off x="8109547" y="1771602"/>
                <a:ext cx="1565427" cy="3872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C7BE61B8-9F3F-466F-BF26-BBB9B43EEADD}"/>
                  </a:ext>
                </a:extLst>
              </p:cNvPr>
              <p:cNvSpPr/>
              <p:nvPr/>
            </p:nvSpPr>
            <p:spPr>
              <a:xfrm rot="20786483">
                <a:off x="8501068" y="1872425"/>
                <a:ext cx="705658" cy="1745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2" name="Graphic 162">
              <a:extLst>
                <a:ext uri="{FF2B5EF4-FFF2-40B4-BE49-F238E27FC236}">
                  <a16:creationId xmlns:a16="http://schemas.microsoft.com/office/drawing/2014/main" id="{EC780931-53E8-4E1B-9A9E-5151A74B8326}"/>
                </a:ext>
              </a:extLst>
            </p:cNvPr>
            <p:cNvSpPr/>
            <p:nvPr/>
          </p:nvSpPr>
          <p:spPr>
            <a:xfrm>
              <a:off x="8597623" y="1480056"/>
              <a:ext cx="103875" cy="162062"/>
            </a:xfrm>
            <a:custGeom>
              <a:avLst/>
              <a:gdLst>
                <a:gd name="connsiteX0" fmla="*/ 39677 w 103875"/>
                <a:gd name="connsiteY0" fmla="*/ 1 h 162062"/>
                <a:gd name="connsiteX1" fmla="*/ 75400 w 103875"/>
                <a:gd name="connsiteY1" fmla="*/ 25633 h 162062"/>
                <a:gd name="connsiteX2" fmla="*/ 103301 w 103875"/>
                <a:gd name="connsiteY2" fmla="*/ 130951 h 162062"/>
                <a:gd name="connsiteX3" fmla="*/ 96072 w 103875"/>
                <a:gd name="connsiteY3" fmla="*/ 144115 h 162062"/>
                <a:gd name="connsiteX4" fmla="*/ 37896 w 103875"/>
                <a:gd name="connsiteY4" fmla="*/ 161540 h 162062"/>
                <a:gd name="connsiteX5" fmla="*/ 28293 w 103875"/>
                <a:gd name="connsiteY5" fmla="*/ 154940 h 162062"/>
                <a:gd name="connsiteX6" fmla="*/ 985 w 103875"/>
                <a:gd name="connsiteY6" fmla="*/ 47841 h 162062"/>
                <a:gd name="connsiteX7" fmla="*/ 39677 w 103875"/>
                <a:gd name="connsiteY7" fmla="*/ 1 h 1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75" h="162062">
                  <a:moveTo>
                    <a:pt x="39677" y="1"/>
                  </a:moveTo>
                  <a:cubicBezTo>
                    <a:pt x="54902" y="106"/>
                    <a:pt x="71139" y="10617"/>
                    <a:pt x="75400" y="25633"/>
                  </a:cubicBezTo>
                  <a:cubicBezTo>
                    <a:pt x="85317" y="60587"/>
                    <a:pt x="94082" y="95821"/>
                    <a:pt x="103301" y="130951"/>
                  </a:cubicBezTo>
                  <a:cubicBezTo>
                    <a:pt x="105012" y="137550"/>
                    <a:pt x="102986" y="142055"/>
                    <a:pt x="96072" y="144115"/>
                  </a:cubicBezTo>
                  <a:cubicBezTo>
                    <a:pt x="76657" y="149877"/>
                    <a:pt x="57311" y="155813"/>
                    <a:pt x="37896" y="161540"/>
                  </a:cubicBezTo>
                  <a:cubicBezTo>
                    <a:pt x="32274" y="163182"/>
                    <a:pt x="29794" y="160947"/>
                    <a:pt x="28293" y="154940"/>
                  </a:cubicBezTo>
                  <a:cubicBezTo>
                    <a:pt x="19388" y="119183"/>
                    <a:pt x="9157" y="83739"/>
                    <a:pt x="985" y="47841"/>
                  </a:cubicBezTo>
                  <a:cubicBezTo>
                    <a:pt x="-4706" y="22944"/>
                    <a:pt x="15058" y="-208"/>
                    <a:pt x="39677" y="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DF9E1BE2-9CA9-4B2D-9D5B-EE2437213912}"/>
                </a:ext>
              </a:extLst>
            </p:cNvPr>
            <p:cNvSpPr/>
            <p:nvPr/>
          </p:nvSpPr>
          <p:spPr>
            <a:xfrm rot="20786483">
              <a:off x="7957147" y="1619202"/>
              <a:ext cx="1565427" cy="3872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BE25CFB8-304A-422A-9116-715537885E78}"/>
                </a:ext>
              </a:extLst>
            </p:cNvPr>
            <p:cNvSpPr/>
            <p:nvPr/>
          </p:nvSpPr>
          <p:spPr>
            <a:xfrm rot="20786483">
              <a:off x="8348668" y="1720025"/>
              <a:ext cx="705658" cy="1745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Graphic 162">
              <a:extLst>
                <a:ext uri="{FF2B5EF4-FFF2-40B4-BE49-F238E27FC236}">
                  <a16:creationId xmlns:a16="http://schemas.microsoft.com/office/drawing/2014/main" id="{91454459-5879-4D6E-BD81-053704F0FE3D}"/>
                </a:ext>
              </a:extLst>
            </p:cNvPr>
            <p:cNvSpPr/>
            <p:nvPr/>
          </p:nvSpPr>
          <p:spPr>
            <a:xfrm>
              <a:off x="7059624" y="2586610"/>
              <a:ext cx="559451" cy="468970"/>
            </a:xfrm>
            <a:custGeom>
              <a:avLst/>
              <a:gdLst>
                <a:gd name="connsiteX0" fmla="*/ 475337 w 487593"/>
                <a:gd name="connsiteY0" fmla="*/ 1709 h 475640"/>
                <a:gd name="connsiteX1" fmla="*/ 487594 w 487593"/>
                <a:gd name="connsiteY1" fmla="*/ 95888 h 475640"/>
                <a:gd name="connsiteX2" fmla="*/ 249720 w 487593"/>
                <a:gd name="connsiteY2" fmla="*/ 95399 h 475640"/>
                <a:gd name="connsiteX3" fmla="*/ 233797 w 487593"/>
                <a:gd name="connsiteY3" fmla="*/ 112509 h 475640"/>
                <a:gd name="connsiteX4" fmla="*/ 233832 w 487593"/>
                <a:gd name="connsiteY4" fmla="*/ 475501 h 475640"/>
                <a:gd name="connsiteX5" fmla="*/ 139618 w 487593"/>
                <a:gd name="connsiteY5" fmla="*/ 475640 h 475640"/>
                <a:gd name="connsiteX6" fmla="*/ 134974 w 487593"/>
                <a:gd name="connsiteY6" fmla="*/ 450149 h 475640"/>
                <a:gd name="connsiteX7" fmla="*/ 134869 w 487593"/>
                <a:gd name="connsiteY7" fmla="*/ 137338 h 475640"/>
                <a:gd name="connsiteX8" fmla="*/ 134869 w 487593"/>
                <a:gd name="connsiteY8" fmla="*/ 123265 h 475640"/>
                <a:gd name="connsiteX9" fmla="*/ 112974 w 487593"/>
                <a:gd name="connsiteY9" fmla="*/ 100916 h 475640"/>
                <a:gd name="connsiteX10" fmla="*/ 26932 w 487593"/>
                <a:gd name="connsiteY10" fmla="*/ 100811 h 475640"/>
                <a:gd name="connsiteX11" fmla="*/ 5596 w 487593"/>
                <a:gd name="connsiteY11" fmla="*/ 97319 h 475640"/>
                <a:gd name="connsiteX12" fmla="*/ 1022 w 487593"/>
                <a:gd name="connsiteY12" fmla="*/ 67673 h 475640"/>
                <a:gd name="connsiteX13" fmla="*/ 6923 w 487593"/>
                <a:gd name="connsiteY13" fmla="*/ 18366 h 475640"/>
                <a:gd name="connsiteX14" fmla="*/ 26269 w 487593"/>
                <a:gd name="connsiteY14" fmla="*/ 1534 h 475640"/>
                <a:gd name="connsiteX15" fmla="*/ 69604 w 487593"/>
                <a:gd name="connsiteY15" fmla="*/ 277 h 475640"/>
                <a:gd name="connsiteX16" fmla="*/ 463115 w 487593"/>
                <a:gd name="connsiteY16" fmla="*/ 242 h 475640"/>
                <a:gd name="connsiteX17" fmla="*/ 475337 w 487593"/>
                <a:gd name="connsiteY17" fmla="*/ 1709 h 475640"/>
                <a:gd name="connsiteX0" fmla="*/ 471708 w 483965"/>
                <a:gd name="connsiteY0" fmla="*/ 1709 h 475640"/>
                <a:gd name="connsiteX1" fmla="*/ 483965 w 483965"/>
                <a:gd name="connsiteY1" fmla="*/ 95888 h 475640"/>
                <a:gd name="connsiteX2" fmla="*/ 246091 w 483965"/>
                <a:gd name="connsiteY2" fmla="*/ 95399 h 475640"/>
                <a:gd name="connsiteX3" fmla="*/ 230168 w 483965"/>
                <a:gd name="connsiteY3" fmla="*/ 112509 h 475640"/>
                <a:gd name="connsiteX4" fmla="*/ 230203 w 483965"/>
                <a:gd name="connsiteY4" fmla="*/ 475501 h 475640"/>
                <a:gd name="connsiteX5" fmla="*/ 135989 w 483965"/>
                <a:gd name="connsiteY5" fmla="*/ 475640 h 475640"/>
                <a:gd name="connsiteX6" fmla="*/ 131345 w 483965"/>
                <a:gd name="connsiteY6" fmla="*/ 450149 h 475640"/>
                <a:gd name="connsiteX7" fmla="*/ 131240 w 483965"/>
                <a:gd name="connsiteY7" fmla="*/ 137338 h 475640"/>
                <a:gd name="connsiteX8" fmla="*/ 131240 w 483965"/>
                <a:gd name="connsiteY8" fmla="*/ 123265 h 475640"/>
                <a:gd name="connsiteX9" fmla="*/ 109345 w 483965"/>
                <a:gd name="connsiteY9" fmla="*/ 100916 h 475640"/>
                <a:gd name="connsiteX10" fmla="*/ 23303 w 483965"/>
                <a:gd name="connsiteY10" fmla="*/ 100811 h 475640"/>
                <a:gd name="connsiteX11" fmla="*/ 1967 w 483965"/>
                <a:gd name="connsiteY11" fmla="*/ 97319 h 475640"/>
                <a:gd name="connsiteX12" fmla="*/ 3294 w 483965"/>
                <a:gd name="connsiteY12" fmla="*/ 18366 h 475640"/>
                <a:gd name="connsiteX13" fmla="*/ 22640 w 483965"/>
                <a:gd name="connsiteY13" fmla="*/ 1534 h 475640"/>
                <a:gd name="connsiteX14" fmla="*/ 65975 w 483965"/>
                <a:gd name="connsiteY14" fmla="*/ 277 h 475640"/>
                <a:gd name="connsiteX15" fmla="*/ 459486 w 483965"/>
                <a:gd name="connsiteY15" fmla="*/ 242 h 475640"/>
                <a:gd name="connsiteX16" fmla="*/ 471708 w 483965"/>
                <a:gd name="connsiteY16" fmla="*/ 1709 h 475640"/>
                <a:gd name="connsiteX0" fmla="*/ 469742 w 481999"/>
                <a:gd name="connsiteY0" fmla="*/ 7052 h 480983"/>
                <a:gd name="connsiteX1" fmla="*/ 481999 w 481999"/>
                <a:gd name="connsiteY1" fmla="*/ 101231 h 480983"/>
                <a:gd name="connsiteX2" fmla="*/ 244125 w 481999"/>
                <a:gd name="connsiteY2" fmla="*/ 100742 h 480983"/>
                <a:gd name="connsiteX3" fmla="*/ 228202 w 481999"/>
                <a:gd name="connsiteY3" fmla="*/ 117852 h 480983"/>
                <a:gd name="connsiteX4" fmla="*/ 228237 w 481999"/>
                <a:gd name="connsiteY4" fmla="*/ 480844 h 480983"/>
                <a:gd name="connsiteX5" fmla="*/ 134023 w 481999"/>
                <a:gd name="connsiteY5" fmla="*/ 480983 h 480983"/>
                <a:gd name="connsiteX6" fmla="*/ 129379 w 481999"/>
                <a:gd name="connsiteY6" fmla="*/ 455492 h 480983"/>
                <a:gd name="connsiteX7" fmla="*/ 129274 w 481999"/>
                <a:gd name="connsiteY7" fmla="*/ 142681 h 480983"/>
                <a:gd name="connsiteX8" fmla="*/ 129274 w 481999"/>
                <a:gd name="connsiteY8" fmla="*/ 128608 h 480983"/>
                <a:gd name="connsiteX9" fmla="*/ 107379 w 481999"/>
                <a:gd name="connsiteY9" fmla="*/ 106259 h 480983"/>
                <a:gd name="connsiteX10" fmla="*/ 21337 w 481999"/>
                <a:gd name="connsiteY10" fmla="*/ 106154 h 480983"/>
                <a:gd name="connsiteX11" fmla="*/ 1 w 481999"/>
                <a:gd name="connsiteY11" fmla="*/ 102662 h 480983"/>
                <a:gd name="connsiteX12" fmla="*/ 20674 w 481999"/>
                <a:gd name="connsiteY12" fmla="*/ 6877 h 480983"/>
                <a:gd name="connsiteX13" fmla="*/ 64009 w 481999"/>
                <a:gd name="connsiteY13" fmla="*/ 5620 h 480983"/>
                <a:gd name="connsiteX14" fmla="*/ 457520 w 481999"/>
                <a:gd name="connsiteY14" fmla="*/ 5585 h 480983"/>
                <a:gd name="connsiteX15" fmla="*/ 469742 w 481999"/>
                <a:gd name="connsiteY15" fmla="*/ 7052 h 480983"/>
                <a:gd name="connsiteX0" fmla="*/ 547407 w 559664"/>
                <a:gd name="connsiteY0" fmla="*/ 1710 h 475641"/>
                <a:gd name="connsiteX1" fmla="*/ 559664 w 559664"/>
                <a:gd name="connsiteY1" fmla="*/ 95889 h 475641"/>
                <a:gd name="connsiteX2" fmla="*/ 321790 w 559664"/>
                <a:gd name="connsiteY2" fmla="*/ 95400 h 475641"/>
                <a:gd name="connsiteX3" fmla="*/ 305867 w 559664"/>
                <a:gd name="connsiteY3" fmla="*/ 112510 h 475641"/>
                <a:gd name="connsiteX4" fmla="*/ 305902 w 559664"/>
                <a:gd name="connsiteY4" fmla="*/ 475502 h 475641"/>
                <a:gd name="connsiteX5" fmla="*/ 211688 w 559664"/>
                <a:gd name="connsiteY5" fmla="*/ 475641 h 475641"/>
                <a:gd name="connsiteX6" fmla="*/ 207044 w 559664"/>
                <a:gd name="connsiteY6" fmla="*/ 450150 h 475641"/>
                <a:gd name="connsiteX7" fmla="*/ 206939 w 559664"/>
                <a:gd name="connsiteY7" fmla="*/ 137339 h 475641"/>
                <a:gd name="connsiteX8" fmla="*/ 206939 w 559664"/>
                <a:gd name="connsiteY8" fmla="*/ 123266 h 475641"/>
                <a:gd name="connsiteX9" fmla="*/ 185044 w 559664"/>
                <a:gd name="connsiteY9" fmla="*/ 100917 h 475641"/>
                <a:gd name="connsiteX10" fmla="*/ 99002 w 559664"/>
                <a:gd name="connsiteY10" fmla="*/ 100812 h 475641"/>
                <a:gd name="connsiteX11" fmla="*/ 77666 w 559664"/>
                <a:gd name="connsiteY11" fmla="*/ 97320 h 475641"/>
                <a:gd name="connsiteX12" fmla="*/ 903 w 559664"/>
                <a:gd name="connsiteY12" fmla="*/ 11528 h 475641"/>
                <a:gd name="connsiteX13" fmla="*/ 141674 w 559664"/>
                <a:gd name="connsiteY13" fmla="*/ 278 h 475641"/>
                <a:gd name="connsiteX14" fmla="*/ 535185 w 559664"/>
                <a:gd name="connsiteY14" fmla="*/ 243 h 475641"/>
                <a:gd name="connsiteX15" fmla="*/ 547407 w 559664"/>
                <a:gd name="connsiteY15" fmla="*/ 1710 h 475641"/>
                <a:gd name="connsiteX0" fmla="*/ 557188 w 569445"/>
                <a:gd name="connsiteY0" fmla="*/ 1710 h 475641"/>
                <a:gd name="connsiteX1" fmla="*/ 569445 w 569445"/>
                <a:gd name="connsiteY1" fmla="*/ 95889 h 475641"/>
                <a:gd name="connsiteX2" fmla="*/ 331571 w 569445"/>
                <a:gd name="connsiteY2" fmla="*/ 95400 h 475641"/>
                <a:gd name="connsiteX3" fmla="*/ 315648 w 569445"/>
                <a:gd name="connsiteY3" fmla="*/ 112510 h 475641"/>
                <a:gd name="connsiteX4" fmla="*/ 315683 w 569445"/>
                <a:gd name="connsiteY4" fmla="*/ 475502 h 475641"/>
                <a:gd name="connsiteX5" fmla="*/ 221469 w 569445"/>
                <a:gd name="connsiteY5" fmla="*/ 475641 h 475641"/>
                <a:gd name="connsiteX6" fmla="*/ 216825 w 569445"/>
                <a:gd name="connsiteY6" fmla="*/ 450150 h 475641"/>
                <a:gd name="connsiteX7" fmla="*/ 216720 w 569445"/>
                <a:gd name="connsiteY7" fmla="*/ 137339 h 475641"/>
                <a:gd name="connsiteX8" fmla="*/ 216720 w 569445"/>
                <a:gd name="connsiteY8" fmla="*/ 123266 h 475641"/>
                <a:gd name="connsiteX9" fmla="*/ 194825 w 569445"/>
                <a:gd name="connsiteY9" fmla="*/ 100917 h 475641"/>
                <a:gd name="connsiteX10" fmla="*/ 108783 w 569445"/>
                <a:gd name="connsiteY10" fmla="*/ 100812 h 475641"/>
                <a:gd name="connsiteX11" fmla="*/ 9998 w 569445"/>
                <a:gd name="connsiteY11" fmla="*/ 99819 h 475641"/>
                <a:gd name="connsiteX12" fmla="*/ 10684 w 569445"/>
                <a:gd name="connsiteY12" fmla="*/ 11528 h 475641"/>
                <a:gd name="connsiteX13" fmla="*/ 151455 w 569445"/>
                <a:gd name="connsiteY13" fmla="*/ 278 h 475641"/>
                <a:gd name="connsiteX14" fmla="*/ 544966 w 569445"/>
                <a:gd name="connsiteY14" fmla="*/ 243 h 475641"/>
                <a:gd name="connsiteX15" fmla="*/ 557188 w 569445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142596 w 560586"/>
                <a:gd name="connsiteY13" fmla="*/ 278 h 475641"/>
                <a:gd name="connsiteX14" fmla="*/ 536107 w 560586"/>
                <a:gd name="connsiteY14" fmla="*/ 243 h 475641"/>
                <a:gd name="connsiteX15" fmla="*/ 548329 w 560586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536107 w 560586"/>
                <a:gd name="connsiteY13" fmla="*/ 243 h 475641"/>
                <a:gd name="connsiteX14" fmla="*/ 548329 w 560586"/>
                <a:gd name="connsiteY14" fmla="*/ 1710 h 475641"/>
                <a:gd name="connsiteX0" fmla="*/ 547194 w 559451"/>
                <a:gd name="connsiteY0" fmla="*/ 9423 h 483354"/>
                <a:gd name="connsiteX1" fmla="*/ 559451 w 559451"/>
                <a:gd name="connsiteY1" fmla="*/ 103602 h 483354"/>
                <a:gd name="connsiteX2" fmla="*/ 321577 w 559451"/>
                <a:gd name="connsiteY2" fmla="*/ 103113 h 483354"/>
                <a:gd name="connsiteX3" fmla="*/ 305654 w 559451"/>
                <a:gd name="connsiteY3" fmla="*/ 120223 h 483354"/>
                <a:gd name="connsiteX4" fmla="*/ 305689 w 559451"/>
                <a:gd name="connsiteY4" fmla="*/ 483215 h 483354"/>
                <a:gd name="connsiteX5" fmla="*/ 211475 w 559451"/>
                <a:gd name="connsiteY5" fmla="*/ 483354 h 483354"/>
                <a:gd name="connsiteX6" fmla="*/ 206831 w 559451"/>
                <a:gd name="connsiteY6" fmla="*/ 457863 h 483354"/>
                <a:gd name="connsiteX7" fmla="*/ 206726 w 559451"/>
                <a:gd name="connsiteY7" fmla="*/ 145052 h 483354"/>
                <a:gd name="connsiteX8" fmla="*/ 206726 w 559451"/>
                <a:gd name="connsiteY8" fmla="*/ 130979 h 483354"/>
                <a:gd name="connsiteX9" fmla="*/ 184831 w 559451"/>
                <a:gd name="connsiteY9" fmla="*/ 108630 h 483354"/>
                <a:gd name="connsiteX10" fmla="*/ 98789 w 559451"/>
                <a:gd name="connsiteY10" fmla="*/ 108525 h 483354"/>
                <a:gd name="connsiteX11" fmla="*/ 4 w 559451"/>
                <a:gd name="connsiteY11" fmla="*/ 107532 h 483354"/>
                <a:gd name="connsiteX12" fmla="*/ 5687 w 559451"/>
                <a:gd name="connsiteY12" fmla="*/ 6749 h 483354"/>
                <a:gd name="connsiteX13" fmla="*/ 534972 w 559451"/>
                <a:gd name="connsiteY13" fmla="*/ 7956 h 483354"/>
                <a:gd name="connsiteX14" fmla="*/ 547194 w 559451"/>
                <a:gd name="connsiteY14" fmla="*/ 9423 h 483354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98789 w 559451"/>
                <a:gd name="connsiteY10" fmla="*/ 102132 h 476961"/>
                <a:gd name="connsiteX11" fmla="*/ 4 w 559451"/>
                <a:gd name="connsiteY11" fmla="*/ 101139 h 476961"/>
                <a:gd name="connsiteX12" fmla="*/ 5687 w 559451"/>
                <a:gd name="connsiteY12" fmla="*/ 356 h 476961"/>
                <a:gd name="connsiteX13" fmla="*/ 534972 w 559451"/>
                <a:gd name="connsiteY13" fmla="*/ 1563 h 476961"/>
                <a:gd name="connsiteX14" fmla="*/ 547194 w 559451"/>
                <a:gd name="connsiteY14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4 w 559451"/>
                <a:gd name="connsiteY10" fmla="*/ 101139 h 476961"/>
                <a:gd name="connsiteX11" fmla="*/ 5687 w 559451"/>
                <a:gd name="connsiteY11" fmla="*/ 356 h 476961"/>
                <a:gd name="connsiteX12" fmla="*/ 534972 w 559451"/>
                <a:gd name="connsiteY12" fmla="*/ 1563 h 476961"/>
                <a:gd name="connsiteX13" fmla="*/ 547194 w 559451"/>
                <a:gd name="connsiteY13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24586 h 476961"/>
                <a:gd name="connsiteX8" fmla="*/ 184831 w 559451"/>
                <a:gd name="connsiteY8" fmla="*/ 102237 h 476961"/>
                <a:gd name="connsiteX9" fmla="*/ 4 w 559451"/>
                <a:gd name="connsiteY9" fmla="*/ 101139 h 476961"/>
                <a:gd name="connsiteX10" fmla="*/ 5687 w 559451"/>
                <a:gd name="connsiteY10" fmla="*/ 356 h 476961"/>
                <a:gd name="connsiteX11" fmla="*/ 534972 w 559451"/>
                <a:gd name="connsiteY11" fmla="*/ 1563 h 476961"/>
                <a:gd name="connsiteX12" fmla="*/ 547194 w 559451"/>
                <a:gd name="connsiteY12" fmla="*/ 3030 h 476961"/>
                <a:gd name="connsiteX0" fmla="*/ 547194 w 559451"/>
                <a:gd name="connsiteY0" fmla="*/ 13610 h 487541"/>
                <a:gd name="connsiteX1" fmla="*/ 559451 w 559451"/>
                <a:gd name="connsiteY1" fmla="*/ 107789 h 487541"/>
                <a:gd name="connsiteX2" fmla="*/ 321577 w 559451"/>
                <a:gd name="connsiteY2" fmla="*/ 107300 h 487541"/>
                <a:gd name="connsiteX3" fmla="*/ 305654 w 559451"/>
                <a:gd name="connsiteY3" fmla="*/ 124410 h 487541"/>
                <a:gd name="connsiteX4" fmla="*/ 305689 w 559451"/>
                <a:gd name="connsiteY4" fmla="*/ 487402 h 487541"/>
                <a:gd name="connsiteX5" fmla="*/ 211475 w 559451"/>
                <a:gd name="connsiteY5" fmla="*/ 487541 h 487541"/>
                <a:gd name="connsiteX6" fmla="*/ 206831 w 559451"/>
                <a:gd name="connsiteY6" fmla="*/ 462050 h 487541"/>
                <a:gd name="connsiteX7" fmla="*/ 206726 w 559451"/>
                <a:gd name="connsiteY7" fmla="*/ 135166 h 487541"/>
                <a:gd name="connsiteX8" fmla="*/ 184831 w 559451"/>
                <a:gd name="connsiteY8" fmla="*/ 112817 h 487541"/>
                <a:gd name="connsiteX9" fmla="*/ 4 w 559451"/>
                <a:gd name="connsiteY9" fmla="*/ 111719 h 487541"/>
                <a:gd name="connsiteX10" fmla="*/ 5687 w 559451"/>
                <a:gd name="connsiteY10" fmla="*/ 10936 h 487541"/>
                <a:gd name="connsiteX11" fmla="*/ 547194 w 559451"/>
                <a:gd name="connsiteY11" fmla="*/ 13610 h 487541"/>
                <a:gd name="connsiteX0" fmla="*/ 547194 w 559451"/>
                <a:gd name="connsiteY0" fmla="*/ 8639 h 482570"/>
                <a:gd name="connsiteX1" fmla="*/ 559451 w 559451"/>
                <a:gd name="connsiteY1" fmla="*/ 102818 h 482570"/>
                <a:gd name="connsiteX2" fmla="*/ 321577 w 559451"/>
                <a:gd name="connsiteY2" fmla="*/ 102329 h 482570"/>
                <a:gd name="connsiteX3" fmla="*/ 305654 w 559451"/>
                <a:gd name="connsiteY3" fmla="*/ 119439 h 482570"/>
                <a:gd name="connsiteX4" fmla="*/ 305689 w 559451"/>
                <a:gd name="connsiteY4" fmla="*/ 482431 h 482570"/>
                <a:gd name="connsiteX5" fmla="*/ 211475 w 559451"/>
                <a:gd name="connsiteY5" fmla="*/ 482570 h 482570"/>
                <a:gd name="connsiteX6" fmla="*/ 206831 w 559451"/>
                <a:gd name="connsiteY6" fmla="*/ 457079 h 482570"/>
                <a:gd name="connsiteX7" fmla="*/ 206726 w 559451"/>
                <a:gd name="connsiteY7" fmla="*/ 130195 h 482570"/>
                <a:gd name="connsiteX8" fmla="*/ 184831 w 559451"/>
                <a:gd name="connsiteY8" fmla="*/ 107846 h 482570"/>
                <a:gd name="connsiteX9" fmla="*/ 4 w 559451"/>
                <a:gd name="connsiteY9" fmla="*/ 106748 h 482570"/>
                <a:gd name="connsiteX10" fmla="*/ 5687 w 559451"/>
                <a:gd name="connsiteY10" fmla="*/ 5965 h 482570"/>
                <a:gd name="connsiteX11" fmla="*/ 547194 w 559451"/>
                <a:gd name="connsiteY11" fmla="*/ 8639 h 482570"/>
                <a:gd name="connsiteX0" fmla="*/ 547194 w 559451"/>
                <a:gd name="connsiteY0" fmla="*/ 2674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7194 w 559451"/>
                <a:gd name="connsiteY11" fmla="*/ 2674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466"/>
                <a:gd name="connsiteX1" fmla="*/ 559451 w 559451"/>
                <a:gd name="connsiteY1" fmla="*/ 96853 h 476466"/>
                <a:gd name="connsiteX2" fmla="*/ 321577 w 559451"/>
                <a:gd name="connsiteY2" fmla="*/ 96364 h 476466"/>
                <a:gd name="connsiteX3" fmla="*/ 305654 w 559451"/>
                <a:gd name="connsiteY3" fmla="*/ 113474 h 476466"/>
                <a:gd name="connsiteX4" fmla="*/ 305689 w 559451"/>
                <a:gd name="connsiteY4" fmla="*/ 476466 h 476466"/>
                <a:gd name="connsiteX5" fmla="*/ 206478 w 559451"/>
                <a:gd name="connsiteY5" fmla="*/ 466612 h 476466"/>
                <a:gd name="connsiteX6" fmla="*/ 206726 w 559451"/>
                <a:gd name="connsiteY6" fmla="*/ 124230 h 476466"/>
                <a:gd name="connsiteX7" fmla="*/ 184831 w 559451"/>
                <a:gd name="connsiteY7" fmla="*/ 101881 h 476466"/>
                <a:gd name="connsiteX8" fmla="*/ 4 w 559451"/>
                <a:gd name="connsiteY8" fmla="*/ 100783 h 476466"/>
                <a:gd name="connsiteX9" fmla="*/ 5687 w 559451"/>
                <a:gd name="connsiteY9" fmla="*/ 0 h 476466"/>
                <a:gd name="connsiteX10" fmla="*/ 544695 w 559451"/>
                <a:gd name="connsiteY10" fmla="*/ 175 h 476466"/>
                <a:gd name="connsiteX0" fmla="*/ 544695 w 559451"/>
                <a:gd name="connsiteY0" fmla="*/ 175 h 468970"/>
                <a:gd name="connsiteX1" fmla="*/ 559451 w 559451"/>
                <a:gd name="connsiteY1" fmla="*/ 96853 h 468970"/>
                <a:gd name="connsiteX2" fmla="*/ 321577 w 559451"/>
                <a:gd name="connsiteY2" fmla="*/ 96364 h 468970"/>
                <a:gd name="connsiteX3" fmla="*/ 305654 w 559451"/>
                <a:gd name="connsiteY3" fmla="*/ 113474 h 468970"/>
                <a:gd name="connsiteX4" fmla="*/ 305689 w 559451"/>
                <a:gd name="connsiteY4" fmla="*/ 468970 h 468970"/>
                <a:gd name="connsiteX5" fmla="*/ 206478 w 559451"/>
                <a:gd name="connsiteY5" fmla="*/ 466612 h 468970"/>
                <a:gd name="connsiteX6" fmla="*/ 206726 w 559451"/>
                <a:gd name="connsiteY6" fmla="*/ 124230 h 468970"/>
                <a:gd name="connsiteX7" fmla="*/ 184831 w 559451"/>
                <a:gd name="connsiteY7" fmla="*/ 101881 h 468970"/>
                <a:gd name="connsiteX8" fmla="*/ 4 w 559451"/>
                <a:gd name="connsiteY8" fmla="*/ 100783 h 468970"/>
                <a:gd name="connsiteX9" fmla="*/ 5687 w 559451"/>
                <a:gd name="connsiteY9" fmla="*/ 0 h 468970"/>
                <a:gd name="connsiteX10" fmla="*/ 544695 w 559451"/>
                <a:gd name="connsiteY10" fmla="*/ 175 h 4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451" h="468970">
                  <a:moveTo>
                    <a:pt x="544695" y="175"/>
                  </a:moveTo>
                  <a:lnTo>
                    <a:pt x="559451" y="96853"/>
                  </a:lnTo>
                  <a:lnTo>
                    <a:pt x="321577" y="96364"/>
                  </a:lnTo>
                  <a:cubicBezTo>
                    <a:pt x="307749" y="96224"/>
                    <a:pt x="305619" y="101218"/>
                    <a:pt x="305654" y="113474"/>
                  </a:cubicBezTo>
                  <a:cubicBezTo>
                    <a:pt x="306003" y="234472"/>
                    <a:pt x="305759" y="347973"/>
                    <a:pt x="305689" y="468970"/>
                  </a:cubicBezTo>
                  <a:lnTo>
                    <a:pt x="206478" y="466612"/>
                  </a:lnTo>
                  <a:cubicBezTo>
                    <a:pt x="199977" y="397913"/>
                    <a:pt x="211167" y="186684"/>
                    <a:pt x="206726" y="124230"/>
                  </a:cubicBezTo>
                  <a:cubicBezTo>
                    <a:pt x="206482" y="102964"/>
                    <a:pt x="205609" y="101986"/>
                    <a:pt x="184831" y="101881"/>
                  </a:cubicBezTo>
                  <a:lnTo>
                    <a:pt x="4" y="100783"/>
                  </a:lnTo>
                  <a:cubicBezTo>
                    <a:pt x="-106" y="84237"/>
                    <a:pt x="2098" y="31580"/>
                    <a:pt x="5687" y="0"/>
                  </a:cubicBezTo>
                  <a:cubicBezTo>
                    <a:pt x="104380" y="1138"/>
                    <a:pt x="434912" y="4020"/>
                    <a:pt x="544695" y="17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Graphic 162">
              <a:extLst>
                <a:ext uri="{FF2B5EF4-FFF2-40B4-BE49-F238E27FC236}">
                  <a16:creationId xmlns:a16="http://schemas.microsoft.com/office/drawing/2014/main" id="{1EB8F557-5CBE-4567-BAB0-6AA8B6F2A764}"/>
                </a:ext>
              </a:extLst>
            </p:cNvPr>
            <p:cNvSpPr/>
            <p:nvPr/>
          </p:nvSpPr>
          <p:spPr>
            <a:xfrm flipH="1">
              <a:off x="80044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Graphic 162">
              <a:extLst>
                <a:ext uri="{FF2B5EF4-FFF2-40B4-BE49-F238E27FC236}">
                  <a16:creationId xmlns:a16="http://schemas.microsoft.com/office/drawing/2014/main" id="{1D4C4A8B-6DF0-4B9C-90A4-BD79476FD933}"/>
                </a:ext>
              </a:extLst>
            </p:cNvPr>
            <p:cNvSpPr/>
            <p:nvPr/>
          </p:nvSpPr>
          <p:spPr>
            <a:xfrm rot="-10800000">
              <a:off x="7786375" y="2978046"/>
              <a:ext cx="1028073" cy="456820"/>
            </a:xfrm>
            <a:custGeom>
              <a:avLst/>
              <a:gdLst>
                <a:gd name="connsiteX0" fmla="*/ 0 w 1028073"/>
                <a:gd name="connsiteY0" fmla="*/ 0 h 456820"/>
                <a:gd name="connsiteX1" fmla="*/ 1028073 w 1028073"/>
                <a:gd name="connsiteY1" fmla="*/ 0 h 456820"/>
                <a:gd name="connsiteX2" fmla="*/ 1028073 w 1028073"/>
                <a:gd name="connsiteY2" fmla="*/ 456821 h 456820"/>
                <a:gd name="connsiteX3" fmla="*/ 0 w 1028073"/>
                <a:gd name="connsiteY3" fmla="*/ 456821 h 4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73" h="456820">
                  <a:moveTo>
                    <a:pt x="0" y="0"/>
                  </a:moveTo>
                  <a:lnTo>
                    <a:pt x="1028073" y="0"/>
                  </a:lnTo>
                  <a:lnTo>
                    <a:pt x="1028073" y="456821"/>
                  </a:lnTo>
                  <a:lnTo>
                    <a:pt x="0" y="45682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Graphic 162">
              <a:extLst>
                <a:ext uri="{FF2B5EF4-FFF2-40B4-BE49-F238E27FC236}">
                  <a16:creationId xmlns:a16="http://schemas.microsoft.com/office/drawing/2014/main" id="{FF3504AA-FFE7-436B-BD9D-8A3758D61756}"/>
                </a:ext>
              </a:extLst>
            </p:cNvPr>
            <p:cNvSpPr/>
            <p:nvPr/>
          </p:nvSpPr>
          <p:spPr>
            <a:xfrm>
              <a:off x="7713664" y="2915085"/>
              <a:ext cx="1173503" cy="159977"/>
            </a:xfrm>
            <a:custGeom>
              <a:avLst/>
              <a:gdLst>
                <a:gd name="connsiteX0" fmla="*/ 1099597 w 1173503"/>
                <a:gd name="connsiteY0" fmla="*/ 63240 h 159977"/>
                <a:gd name="connsiteX1" fmla="*/ 825442 w 1173503"/>
                <a:gd name="connsiteY1" fmla="*/ 62925 h 159977"/>
                <a:gd name="connsiteX2" fmla="*/ 816328 w 1173503"/>
                <a:gd name="connsiteY2" fmla="*/ 80281 h 159977"/>
                <a:gd name="connsiteX3" fmla="*/ 815664 w 1173503"/>
                <a:gd name="connsiteY3" fmla="*/ 138806 h 159977"/>
                <a:gd name="connsiteX4" fmla="*/ 810286 w 1173503"/>
                <a:gd name="connsiteY4" fmla="*/ 152704 h 159977"/>
                <a:gd name="connsiteX5" fmla="*/ 748828 w 1173503"/>
                <a:gd name="connsiteY5" fmla="*/ 152530 h 159977"/>
                <a:gd name="connsiteX6" fmla="*/ 742856 w 1173503"/>
                <a:gd name="connsiteY6" fmla="*/ 138631 h 159977"/>
                <a:gd name="connsiteX7" fmla="*/ 742333 w 1173503"/>
                <a:gd name="connsiteY7" fmla="*/ 71341 h 159977"/>
                <a:gd name="connsiteX8" fmla="*/ 735768 w 1173503"/>
                <a:gd name="connsiteY8" fmla="*/ 62821 h 159977"/>
                <a:gd name="connsiteX9" fmla="*/ 397255 w 1173503"/>
                <a:gd name="connsiteY9" fmla="*/ 62821 h 159977"/>
                <a:gd name="connsiteX10" fmla="*/ 397884 w 1173503"/>
                <a:gd name="connsiteY10" fmla="*/ 134232 h 159977"/>
                <a:gd name="connsiteX11" fmla="*/ 378259 w 1173503"/>
                <a:gd name="connsiteY11" fmla="*/ 159968 h 159977"/>
                <a:gd name="connsiteX12" fmla="*/ 345853 w 1173503"/>
                <a:gd name="connsiteY12" fmla="*/ 159968 h 159977"/>
                <a:gd name="connsiteX13" fmla="*/ 322946 w 1173503"/>
                <a:gd name="connsiteY13" fmla="*/ 115480 h 159977"/>
                <a:gd name="connsiteX14" fmla="*/ 321654 w 1173503"/>
                <a:gd name="connsiteY14" fmla="*/ 62890 h 159977"/>
                <a:gd name="connsiteX15" fmla="*/ 31645 w 1173503"/>
                <a:gd name="connsiteY15" fmla="*/ 62821 h 159977"/>
                <a:gd name="connsiteX16" fmla="*/ 8 w 1173503"/>
                <a:gd name="connsiteY16" fmla="*/ 30904 h 159977"/>
                <a:gd name="connsiteX17" fmla="*/ 31226 w 1173503"/>
                <a:gd name="connsiteY17" fmla="*/ 140 h 159977"/>
                <a:gd name="connsiteX18" fmla="*/ 1135005 w 1173503"/>
                <a:gd name="connsiteY18" fmla="*/ 0 h 159977"/>
                <a:gd name="connsiteX19" fmla="*/ 1169541 w 1173503"/>
                <a:gd name="connsiteY19" fmla="*/ 16063 h 159977"/>
                <a:gd name="connsiteX20" fmla="*/ 1163256 w 1173503"/>
                <a:gd name="connsiteY20" fmla="*/ 56570 h 159977"/>
                <a:gd name="connsiteX21" fmla="*/ 1099597 w 1173503"/>
                <a:gd name="connsiteY21" fmla="*/ 63240 h 1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3503" h="159977">
                  <a:moveTo>
                    <a:pt x="1099597" y="63240"/>
                  </a:moveTo>
                  <a:cubicBezTo>
                    <a:pt x="1008212" y="63135"/>
                    <a:pt x="916827" y="63100"/>
                    <a:pt x="825442" y="62925"/>
                  </a:cubicBezTo>
                  <a:cubicBezTo>
                    <a:pt x="817585" y="62925"/>
                    <a:pt x="815978" y="64182"/>
                    <a:pt x="816328" y="80281"/>
                  </a:cubicBezTo>
                  <a:cubicBezTo>
                    <a:pt x="815559" y="104759"/>
                    <a:pt x="815699" y="116388"/>
                    <a:pt x="815664" y="138806"/>
                  </a:cubicBezTo>
                  <a:cubicBezTo>
                    <a:pt x="815664" y="143730"/>
                    <a:pt x="813744" y="149422"/>
                    <a:pt x="810286" y="152704"/>
                  </a:cubicBezTo>
                  <a:cubicBezTo>
                    <a:pt x="800299" y="162237"/>
                    <a:pt x="758815" y="162342"/>
                    <a:pt x="748828" y="152530"/>
                  </a:cubicBezTo>
                  <a:cubicBezTo>
                    <a:pt x="744882" y="148688"/>
                    <a:pt x="742682" y="144254"/>
                    <a:pt x="742856" y="138631"/>
                  </a:cubicBezTo>
                  <a:cubicBezTo>
                    <a:pt x="743031" y="112896"/>
                    <a:pt x="742333" y="96553"/>
                    <a:pt x="742333" y="71341"/>
                  </a:cubicBezTo>
                  <a:cubicBezTo>
                    <a:pt x="742018" y="62157"/>
                    <a:pt x="740691" y="62821"/>
                    <a:pt x="735768" y="62821"/>
                  </a:cubicBezTo>
                  <a:cubicBezTo>
                    <a:pt x="733149" y="62821"/>
                    <a:pt x="400468" y="62646"/>
                    <a:pt x="397255" y="62821"/>
                  </a:cubicBezTo>
                  <a:cubicBezTo>
                    <a:pt x="396766" y="89465"/>
                    <a:pt x="397500" y="110696"/>
                    <a:pt x="397884" y="134232"/>
                  </a:cubicBezTo>
                  <a:cubicBezTo>
                    <a:pt x="398163" y="150819"/>
                    <a:pt x="392681" y="160002"/>
                    <a:pt x="378259" y="159968"/>
                  </a:cubicBezTo>
                  <a:cubicBezTo>
                    <a:pt x="377211" y="160002"/>
                    <a:pt x="346901" y="159933"/>
                    <a:pt x="345853" y="159968"/>
                  </a:cubicBezTo>
                  <a:cubicBezTo>
                    <a:pt x="331117" y="159968"/>
                    <a:pt x="322946" y="157453"/>
                    <a:pt x="322946" y="115480"/>
                  </a:cubicBezTo>
                  <a:cubicBezTo>
                    <a:pt x="321549" y="95890"/>
                    <a:pt x="322457" y="81433"/>
                    <a:pt x="321654" y="62890"/>
                  </a:cubicBezTo>
                  <a:cubicBezTo>
                    <a:pt x="315613" y="62890"/>
                    <a:pt x="40515" y="63205"/>
                    <a:pt x="31645" y="62821"/>
                  </a:cubicBezTo>
                  <a:cubicBezTo>
                    <a:pt x="13277" y="62017"/>
                    <a:pt x="-376" y="48084"/>
                    <a:pt x="8" y="30904"/>
                  </a:cubicBezTo>
                  <a:cubicBezTo>
                    <a:pt x="357" y="14247"/>
                    <a:pt x="13662" y="1117"/>
                    <a:pt x="31226" y="140"/>
                  </a:cubicBezTo>
                  <a:cubicBezTo>
                    <a:pt x="34369" y="-35"/>
                    <a:pt x="770199" y="210"/>
                    <a:pt x="1135005" y="0"/>
                  </a:cubicBezTo>
                  <a:cubicBezTo>
                    <a:pt x="1149602" y="0"/>
                    <a:pt x="1162592" y="2025"/>
                    <a:pt x="1169541" y="16063"/>
                  </a:cubicBezTo>
                  <a:cubicBezTo>
                    <a:pt x="1176735" y="30590"/>
                    <a:pt x="1173836" y="44383"/>
                    <a:pt x="1163256" y="56570"/>
                  </a:cubicBezTo>
                  <a:cubicBezTo>
                    <a:pt x="1151208" y="66103"/>
                    <a:pt x="1130256" y="62960"/>
                    <a:pt x="1099597" y="6324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4536AADE-4FEA-4267-A51D-D0AD224C9BF2}"/>
                </a:ext>
              </a:extLst>
            </p:cNvPr>
            <p:cNvSpPr/>
            <p:nvPr/>
          </p:nvSpPr>
          <p:spPr>
            <a:xfrm>
              <a:off x="7713655" y="3337709"/>
              <a:ext cx="1173502" cy="497701"/>
            </a:xfrm>
            <a:custGeom>
              <a:avLst/>
              <a:gdLst>
                <a:gd name="connsiteX0" fmla="*/ 795244 w 1173502"/>
                <a:gd name="connsiteY0" fmla="*/ 10 h 497701"/>
                <a:gd name="connsiteX1" fmla="*/ 827650 w 1173502"/>
                <a:gd name="connsiteY1" fmla="*/ 10 h 497701"/>
                <a:gd name="connsiteX2" fmla="*/ 850557 w 1173502"/>
                <a:gd name="connsiteY2" fmla="*/ 44498 h 497701"/>
                <a:gd name="connsiteX3" fmla="*/ 851849 w 1173502"/>
                <a:gd name="connsiteY3" fmla="*/ 97087 h 497701"/>
                <a:gd name="connsiteX4" fmla="*/ 1141858 w 1173502"/>
                <a:gd name="connsiteY4" fmla="*/ 97157 h 497701"/>
                <a:gd name="connsiteX5" fmla="*/ 1173495 w 1173502"/>
                <a:gd name="connsiteY5" fmla="*/ 129074 h 497701"/>
                <a:gd name="connsiteX6" fmla="*/ 1142277 w 1173502"/>
                <a:gd name="connsiteY6" fmla="*/ 159838 h 497701"/>
                <a:gd name="connsiteX7" fmla="*/ 726012 w 1173502"/>
                <a:gd name="connsiteY7" fmla="*/ 159895 h 497701"/>
                <a:gd name="connsiteX8" fmla="*/ 660110 w 1173502"/>
                <a:gd name="connsiteY8" fmla="*/ 159895 h 497701"/>
                <a:gd name="connsiteX9" fmla="*/ 653860 w 1173502"/>
                <a:gd name="connsiteY9" fmla="*/ 211294 h 497701"/>
                <a:gd name="connsiteX10" fmla="*/ 625918 w 1173502"/>
                <a:gd name="connsiteY10" fmla="*/ 408607 h 497701"/>
                <a:gd name="connsiteX11" fmla="*/ 527654 w 1173502"/>
                <a:gd name="connsiteY11" fmla="*/ 497687 h 497701"/>
                <a:gd name="connsiteX12" fmla="*/ 343138 w 1173502"/>
                <a:gd name="connsiteY12" fmla="*/ 497617 h 497701"/>
                <a:gd name="connsiteX13" fmla="*/ 350436 w 1173502"/>
                <a:gd name="connsiteY13" fmla="*/ 417861 h 497701"/>
                <a:gd name="connsiteX14" fmla="*/ 477719 w 1173502"/>
                <a:gd name="connsiteY14" fmla="*/ 418210 h 497701"/>
                <a:gd name="connsiteX15" fmla="*/ 547558 w 1173502"/>
                <a:gd name="connsiteY15" fmla="*/ 370195 h 497701"/>
                <a:gd name="connsiteX16" fmla="*/ 571722 w 1173502"/>
                <a:gd name="connsiteY16" fmla="*/ 161980 h 497701"/>
                <a:gd name="connsiteX17" fmla="*/ 571941 w 1173502"/>
                <a:gd name="connsiteY17" fmla="*/ 159894 h 497701"/>
                <a:gd name="connsiteX18" fmla="*/ 364425 w 1173502"/>
                <a:gd name="connsiteY18" fmla="*/ 159892 h 497701"/>
                <a:gd name="connsiteX19" fmla="*/ 38498 w 1173502"/>
                <a:gd name="connsiteY19" fmla="*/ 159978 h 497701"/>
                <a:gd name="connsiteX20" fmla="*/ 3962 w 1173502"/>
                <a:gd name="connsiteY20" fmla="*/ 143915 h 497701"/>
                <a:gd name="connsiteX21" fmla="*/ 10248 w 1173502"/>
                <a:gd name="connsiteY21" fmla="*/ 103407 h 497701"/>
                <a:gd name="connsiteX22" fmla="*/ 73907 w 1173502"/>
                <a:gd name="connsiteY22" fmla="*/ 96738 h 497701"/>
                <a:gd name="connsiteX23" fmla="*/ 348062 w 1173502"/>
                <a:gd name="connsiteY23" fmla="*/ 97052 h 497701"/>
                <a:gd name="connsiteX24" fmla="*/ 357176 w 1173502"/>
                <a:gd name="connsiteY24" fmla="*/ 79697 h 497701"/>
                <a:gd name="connsiteX25" fmla="*/ 357839 w 1173502"/>
                <a:gd name="connsiteY25" fmla="*/ 21171 h 497701"/>
                <a:gd name="connsiteX26" fmla="*/ 363217 w 1173502"/>
                <a:gd name="connsiteY26" fmla="*/ 7273 h 497701"/>
                <a:gd name="connsiteX27" fmla="*/ 424676 w 1173502"/>
                <a:gd name="connsiteY27" fmla="*/ 7448 h 497701"/>
                <a:gd name="connsiteX28" fmla="*/ 430647 w 1173502"/>
                <a:gd name="connsiteY28" fmla="*/ 21346 h 497701"/>
                <a:gd name="connsiteX29" fmla="*/ 431171 w 1173502"/>
                <a:gd name="connsiteY29" fmla="*/ 88637 h 497701"/>
                <a:gd name="connsiteX30" fmla="*/ 437736 w 1173502"/>
                <a:gd name="connsiteY30" fmla="*/ 97157 h 497701"/>
                <a:gd name="connsiteX31" fmla="*/ 776248 w 1173502"/>
                <a:gd name="connsiteY31" fmla="*/ 97157 h 497701"/>
                <a:gd name="connsiteX32" fmla="*/ 775620 w 1173502"/>
                <a:gd name="connsiteY32" fmla="*/ 25746 h 497701"/>
                <a:gd name="connsiteX33" fmla="*/ 795244 w 1173502"/>
                <a:gd name="connsiteY33" fmla="*/ 10 h 49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73502" h="497701">
                  <a:moveTo>
                    <a:pt x="795244" y="10"/>
                  </a:moveTo>
                  <a:cubicBezTo>
                    <a:pt x="796292" y="-25"/>
                    <a:pt x="826603" y="45"/>
                    <a:pt x="827650" y="10"/>
                  </a:cubicBezTo>
                  <a:cubicBezTo>
                    <a:pt x="842386" y="10"/>
                    <a:pt x="850557" y="2524"/>
                    <a:pt x="850557" y="44498"/>
                  </a:cubicBezTo>
                  <a:cubicBezTo>
                    <a:pt x="851954" y="64088"/>
                    <a:pt x="851046" y="78545"/>
                    <a:pt x="851849" y="97087"/>
                  </a:cubicBezTo>
                  <a:cubicBezTo>
                    <a:pt x="857890" y="97087"/>
                    <a:pt x="1132989" y="96773"/>
                    <a:pt x="1141858" y="97157"/>
                  </a:cubicBezTo>
                  <a:cubicBezTo>
                    <a:pt x="1160226" y="97960"/>
                    <a:pt x="1173880" y="111893"/>
                    <a:pt x="1173495" y="129074"/>
                  </a:cubicBezTo>
                  <a:cubicBezTo>
                    <a:pt x="1173146" y="145730"/>
                    <a:pt x="1159842" y="158860"/>
                    <a:pt x="1142277" y="159838"/>
                  </a:cubicBezTo>
                  <a:cubicBezTo>
                    <a:pt x="1140706" y="159926"/>
                    <a:pt x="955963" y="159908"/>
                    <a:pt x="726012" y="159895"/>
                  </a:cubicBezTo>
                  <a:lnTo>
                    <a:pt x="660110" y="159895"/>
                  </a:lnTo>
                  <a:lnTo>
                    <a:pt x="653860" y="211294"/>
                  </a:lnTo>
                  <a:cubicBezTo>
                    <a:pt x="646196" y="273107"/>
                    <a:pt x="635871" y="351670"/>
                    <a:pt x="625918" y="408607"/>
                  </a:cubicBezTo>
                  <a:cubicBezTo>
                    <a:pt x="614779" y="471497"/>
                    <a:pt x="585516" y="498420"/>
                    <a:pt x="527654" y="497687"/>
                  </a:cubicBezTo>
                  <a:cubicBezTo>
                    <a:pt x="466160" y="496884"/>
                    <a:pt x="404632" y="497582"/>
                    <a:pt x="343138" y="497617"/>
                  </a:cubicBezTo>
                  <a:cubicBezTo>
                    <a:pt x="346735" y="470729"/>
                    <a:pt x="349843" y="444854"/>
                    <a:pt x="350436" y="417861"/>
                  </a:cubicBezTo>
                  <a:cubicBezTo>
                    <a:pt x="392235" y="415975"/>
                    <a:pt x="444300" y="418384"/>
                    <a:pt x="477719" y="418210"/>
                  </a:cubicBezTo>
                  <a:cubicBezTo>
                    <a:pt x="532717" y="416464"/>
                    <a:pt x="540644" y="415905"/>
                    <a:pt x="547558" y="370195"/>
                  </a:cubicBezTo>
                  <a:cubicBezTo>
                    <a:pt x="553853" y="328641"/>
                    <a:pt x="567740" y="199527"/>
                    <a:pt x="571722" y="161980"/>
                  </a:cubicBezTo>
                  <a:lnTo>
                    <a:pt x="571941" y="159894"/>
                  </a:lnTo>
                  <a:lnTo>
                    <a:pt x="364425" y="159892"/>
                  </a:lnTo>
                  <a:cubicBezTo>
                    <a:pt x="244091" y="159902"/>
                    <a:pt x="129700" y="159926"/>
                    <a:pt x="38498" y="159978"/>
                  </a:cubicBezTo>
                  <a:cubicBezTo>
                    <a:pt x="23902" y="159978"/>
                    <a:pt x="10911" y="157952"/>
                    <a:pt x="3962" y="143915"/>
                  </a:cubicBezTo>
                  <a:cubicBezTo>
                    <a:pt x="-3231" y="129388"/>
                    <a:pt x="-333" y="115594"/>
                    <a:pt x="10248" y="103407"/>
                  </a:cubicBezTo>
                  <a:cubicBezTo>
                    <a:pt x="22295" y="93840"/>
                    <a:pt x="43247" y="96982"/>
                    <a:pt x="73907" y="96738"/>
                  </a:cubicBezTo>
                  <a:cubicBezTo>
                    <a:pt x="165292" y="96843"/>
                    <a:pt x="256677" y="96878"/>
                    <a:pt x="348062" y="97052"/>
                  </a:cubicBezTo>
                  <a:cubicBezTo>
                    <a:pt x="355919" y="97052"/>
                    <a:pt x="357525" y="95795"/>
                    <a:pt x="357176" y="79697"/>
                  </a:cubicBezTo>
                  <a:cubicBezTo>
                    <a:pt x="357944" y="55218"/>
                    <a:pt x="357804" y="43590"/>
                    <a:pt x="357839" y="21171"/>
                  </a:cubicBezTo>
                  <a:cubicBezTo>
                    <a:pt x="357839" y="16248"/>
                    <a:pt x="359760" y="10556"/>
                    <a:pt x="363217" y="7273"/>
                  </a:cubicBezTo>
                  <a:cubicBezTo>
                    <a:pt x="373204" y="-2260"/>
                    <a:pt x="414689" y="-2364"/>
                    <a:pt x="424676" y="7448"/>
                  </a:cubicBezTo>
                  <a:cubicBezTo>
                    <a:pt x="428622" y="11289"/>
                    <a:pt x="430822" y="15724"/>
                    <a:pt x="430647" y="21346"/>
                  </a:cubicBezTo>
                  <a:cubicBezTo>
                    <a:pt x="430473" y="47082"/>
                    <a:pt x="431171" y="63425"/>
                    <a:pt x="431171" y="88637"/>
                  </a:cubicBezTo>
                  <a:cubicBezTo>
                    <a:pt x="431485" y="97820"/>
                    <a:pt x="432812" y="97157"/>
                    <a:pt x="437736" y="97157"/>
                  </a:cubicBezTo>
                  <a:cubicBezTo>
                    <a:pt x="440355" y="97157"/>
                    <a:pt x="773035" y="97331"/>
                    <a:pt x="776248" y="97157"/>
                  </a:cubicBezTo>
                  <a:cubicBezTo>
                    <a:pt x="776737" y="70513"/>
                    <a:pt x="776004" y="49282"/>
                    <a:pt x="775620" y="25746"/>
                  </a:cubicBezTo>
                  <a:cubicBezTo>
                    <a:pt x="775340" y="9159"/>
                    <a:pt x="780823" y="-25"/>
                    <a:pt x="795244" y="1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Graphic 162">
              <a:extLst>
                <a:ext uri="{FF2B5EF4-FFF2-40B4-BE49-F238E27FC236}">
                  <a16:creationId xmlns:a16="http://schemas.microsoft.com/office/drawing/2014/main" id="{350D1BBD-0754-47D2-866E-9E986FC2D4E3}"/>
                </a:ext>
              </a:extLst>
            </p:cNvPr>
            <p:cNvSpPr/>
            <p:nvPr/>
          </p:nvSpPr>
          <p:spPr>
            <a:xfrm rot="-446092">
              <a:off x="7605929" y="2353331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Graphic 162">
              <a:extLst>
                <a:ext uri="{FF2B5EF4-FFF2-40B4-BE49-F238E27FC236}">
                  <a16:creationId xmlns:a16="http://schemas.microsoft.com/office/drawing/2014/main" id="{52123226-976C-4888-AC7B-8C1E2C86FDEE}"/>
                </a:ext>
              </a:extLst>
            </p:cNvPr>
            <p:cNvSpPr/>
            <p:nvPr/>
          </p:nvSpPr>
          <p:spPr>
            <a:xfrm>
              <a:off x="7600504" y="2655621"/>
              <a:ext cx="589722" cy="188243"/>
            </a:xfrm>
            <a:custGeom>
              <a:avLst/>
              <a:gdLst>
                <a:gd name="connsiteX0" fmla="*/ 15252 w 589722"/>
                <a:gd name="connsiteY0" fmla="*/ 133648 h 188243"/>
                <a:gd name="connsiteX1" fmla="*/ 163242 w 589722"/>
                <a:gd name="connsiteY1" fmla="*/ 114721 h 188243"/>
                <a:gd name="connsiteX2" fmla="*/ 167118 w 589722"/>
                <a:gd name="connsiteY2" fmla="*/ 110985 h 188243"/>
                <a:gd name="connsiteX3" fmla="*/ 161985 w 589722"/>
                <a:gd name="connsiteY3" fmla="*/ 76414 h 188243"/>
                <a:gd name="connsiteX4" fmla="*/ 158249 w 589722"/>
                <a:gd name="connsiteY4" fmla="*/ 40796 h 188243"/>
                <a:gd name="connsiteX5" fmla="*/ 162229 w 589722"/>
                <a:gd name="connsiteY5" fmla="*/ 31403 h 188243"/>
                <a:gd name="connsiteX6" fmla="*/ 188629 w 589722"/>
                <a:gd name="connsiteY6" fmla="*/ 27911 h 188243"/>
                <a:gd name="connsiteX7" fmla="*/ 196591 w 589722"/>
                <a:gd name="connsiteY7" fmla="*/ 43206 h 188243"/>
                <a:gd name="connsiteX8" fmla="*/ 203400 w 589722"/>
                <a:gd name="connsiteY8" fmla="*/ 105642 h 188243"/>
                <a:gd name="connsiteX9" fmla="*/ 207590 w 589722"/>
                <a:gd name="connsiteY9" fmla="*/ 109623 h 188243"/>
                <a:gd name="connsiteX10" fmla="*/ 373913 w 589722"/>
                <a:gd name="connsiteY10" fmla="*/ 88147 h 188243"/>
                <a:gd name="connsiteX11" fmla="*/ 377754 w 589722"/>
                <a:gd name="connsiteY11" fmla="*/ 81967 h 188243"/>
                <a:gd name="connsiteX12" fmla="*/ 369758 w 589722"/>
                <a:gd name="connsiteY12" fmla="*/ 12232 h 188243"/>
                <a:gd name="connsiteX13" fmla="*/ 374507 w 589722"/>
                <a:gd name="connsiteY13" fmla="*/ 4026 h 188243"/>
                <a:gd name="connsiteX14" fmla="*/ 402547 w 589722"/>
                <a:gd name="connsiteY14" fmla="*/ 10 h 188243"/>
                <a:gd name="connsiteX15" fmla="*/ 407401 w 589722"/>
                <a:gd name="connsiteY15" fmla="*/ 3886 h 188243"/>
                <a:gd name="connsiteX16" fmla="*/ 415852 w 589722"/>
                <a:gd name="connsiteY16" fmla="*/ 77741 h 188243"/>
                <a:gd name="connsiteX17" fmla="*/ 421858 w 589722"/>
                <a:gd name="connsiteY17" fmla="*/ 82630 h 188243"/>
                <a:gd name="connsiteX18" fmla="*/ 566915 w 589722"/>
                <a:gd name="connsiteY18" fmla="*/ 63808 h 188243"/>
                <a:gd name="connsiteX19" fmla="*/ 587203 w 589722"/>
                <a:gd name="connsiteY19" fmla="*/ 79662 h 188243"/>
                <a:gd name="connsiteX20" fmla="*/ 589403 w 589722"/>
                <a:gd name="connsiteY20" fmla="*/ 97785 h 188243"/>
                <a:gd name="connsiteX21" fmla="*/ 574702 w 589722"/>
                <a:gd name="connsiteY21" fmla="*/ 118039 h 188243"/>
                <a:gd name="connsiteX22" fmla="*/ 22236 w 589722"/>
                <a:gd name="connsiteY22" fmla="*/ 188018 h 188243"/>
                <a:gd name="connsiteX23" fmla="*/ 2192 w 589722"/>
                <a:gd name="connsiteY23" fmla="*/ 171850 h 188243"/>
                <a:gd name="connsiteX24" fmla="*/ 271 w 589722"/>
                <a:gd name="connsiteY24" fmla="*/ 153692 h 188243"/>
                <a:gd name="connsiteX25" fmla="*/ 15252 w 589722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22" h="188243">
                  <a:moveTo>
                    <a:pt x="15252" y="133648"/>
                  </a:moveTo>
                  <a:cubicBezTo>
                    <a:pt x="18150" y="133299"/>
                    <a:pt x="145398" y="117061"/>
                    <a:pt x="163242" y="114721"/>
                  </a:cubicBezTo>
                  <a:cubicBezTo>
                    <a:pt x="165407" y="114442"/>
                    <a:pt x="167956" y="115420"/>
                    <a:pt x="167118" y="110985"/>
                  </a:cubicBezTo>
                  <a:cubicBezTo>
                    <a:pt x="164988" y="99531"/>
                    <a:pt x="163417" y="87973"/>
                    <a:pt x="161985" y="76414"/>
                  </a:cubicBezTo>
                  <a:cubicBezTo>
                    <a:pt x="160518" y="64577"/>
                    <a:pt x="159366" y="52704"/>
                    <a:pt x="158249" y="40796"/>
                  </a:cubicBezTo>
                  <a:cubicBezTo>
                    <a:pt x="157725" y="35244"/>
                    <a:pt x="156922" y="32695"/>
                    <a:pt x="162229" y="31403"/>
                  </a:cubicBezTo>
                  <a:cubicBezTo>
                    <a:pt x="166594" y="30355"/>
                    <a:pt x="184124" y="28120"/>
                    <a:pt x="188629" y="27911"/>
                  </a:cubicBezTo>
                  <a:cubicBezTo>
                    <a:pt x="194984" y="27247"/>
                    <a:pt x="195403" y="30425"/>
                    <a:pt x="196591" y="43206"/>
                  </a:cubicBezTo>
                  <a:cubicBezTo>
                    <a:pt x="198686" y="65135"/>
                    <a:pt x="200955" y="84690"/>
                    <a:pt x="203400" y="105642"/>
                  </a:cubicBezTo>
                  <a:cubicBezTo>
                    <a:pt x="203470" y="108750"/>
                    <a:pt x="204343" y="110042"/>
                    <a:pt x="207590" y="109623"/>
                  </a:cubicBezTo>
                  <a:cubicBezTo>
                    <a:pt x="225190" y="107284"/>
                    <a:pt x="357396" y="90382"/>
                    <a:pt x="373913" y="88147"/>
                  </a:cubicBezTo>
                  <a:cubicBezTo>
                    <a:pt x="378522" y="87519"/>
                    <a:pt x="378138" y="85214"/>
                    <a:pt x="377754" y="81967"/>
                  </a:cubicBezTo>
                  <a:cubicBezTo>
                    <a:pt x="375484" y="61958"/>
                    <a:pt x="372342" y="32206"/>
                    <a:pt x="369758" y="12232"/>
                  </a:cubicBezTo>
                  <a:cubicBezTo>
                    <a:pt x="368501" y="4515"/>
                    <a:pt x="369339" y="5038"/>
                    <a:pt x="374507" y="4026"/>
                  </a:cubicBezTo>
                  <a:cubicBezTo>
                    <a:pt x="383795" y="2210"/>
                    <a:pt x="392211" y="988"/>
                    <a:pt x="402547" y="10"/>
                  </a:cubicBezTo>
                  <a:cubicBezTo>
                    <a:pt x="405550" y="-130"/>
                    <a:pt x="407401" y="1197"/>
                    <a:pt x="407401" y="3886"/>
                  </a:cubicBezTo>
                  <a:cubicBezTo>
                    <a:pt x="410090" y="26235"/>
                    <a:pt x="413512" y="55358"/>
                    <a:pt x="415852" y="77741"/>
                  </a:cubicBezTo>
                  <a:cubicBezTo>
                    <a:pt x="416341" y="82281"/>
                    <a:pt x="418087" y="83119"/>
                    <a:pt x="421858" y="82630"/>
                  </a:cubicBezTo>
                  <a:cubicBezTo>
                    <a:pt x="435791" y="80814"/>
                    <a:pt x="560385" y="64786"/>
                    <a:pt x="566915" y="63808"/>
                  </a:cubicBezTo>
                  <a:cubicBezTo>
                    <a:pt x="578229" y="62132"/>
                    <a:pt x="585876" y="68104"/>
                    <a:pt x="587203" y="79662"/>
                  </a:cubicBezTo>
                  <a:cubicBezTo>
                    <a:pt x="587902" y="85703"/>
                    <a:pt x="588425" y="91779"/>
                    <a:pt x="589403" y="97785"/>
                  </a:cubicBezTo>
                  <a:cubicBezTo>
                    <a:pt x="591184" y="108576"/>
                    <a:pt x="585422" y="116607"/>
                    <a:pt x="574702" y="118039"/>
                  </a:cubicBezTo>
                  <a:cubicBezTo>
                    <a:pt x="568172" y="118912"/>
                    <a:pt x="28766" y="187145"/>
                    <a:pt x="22236" y="188018"/>
                  </a:cubicBezTo>
                  <a:cubicBezTo>
                    <a:pt x="10922" y="189520"/>
                    <a:pt x="3344" y="183444"/>
                    <a:pt x="2192" y="171850"/>
                  </a:cubicBezTo>
                  <a:cubicBezTo>
                    <a:pt x="1598" y="165809"/>
                    <a:pt x="1144" y="159733"/>
                    <a:pt x="271" y="153692"/>
                  </a:cubicBezTo>
                  <a:cubicBezTo>
                    <a:pt x="-1370" y="142832"/>
                    <a:pt x="4532" y="134905"/>
                    <a:pt x="15252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Graphic 162">
              <a:extLst>
                <a:ext uri="{FF2B5EF4-FFF2-40B4-BE49-F238E27FC236}">
                  <a16:creationId xmlns:a16="http://schemas.microsoft.com/office/drawing/2014/main" id="{4A63DD70-6665-4CE3-9190-7370C675321F}"/>
                </a:ext>
              </a:extLst>
            </p:cNvPr>
            <p:cNvSpPr/>
            <p:nvPr/>
          </p:nvSpPr>
          <p:spPr>
            <a:xfrm>
              <a:off x="7537496" y="2267203"/>
              <a:ext cx="589698" cy="188243"/>
            </a:xfrm>
            <a:custGeom>
              <a:avLst/>
              <a:gdLst>
                <a:gd name="connsiteX0" fmla="*/ 574471 w 589698"/>
                <a:gd name="connsiteY0" fmla="*/ 54595 h 188243"/>
                <a:gd name="connsiteX1" fmla="*/ 426481 w 589698"/>
                <a:gd name="connsiteY1" fmla="*/ 73522 h 188243"/>
                <a:gd name="connsiteX2" fmla="*/ 422605 w 589698"/>
                <a:gd name="connsiteY2" fmla="*/ 77258 h 188243"/>
                <a:gd name="connsiteX3" fmla="*/ 427738 w 589698"/>
                <a:gd name="connsiteY3" fmla="*/ 111829 h 188243"/>
                <a:gd name="connsiteX4" fmla="*/ 431474 w 589698"/>
                <a:gd name="connsiteY4" fmla="*/ 147447 h 188243"/>
                <a:gd name="connsiteX5" fmla="*/ 427494 w 589698"/>
                <a:gd name="connsiteY5" fmla="*/ 156840 h 188243"/>
                <a:gd name="connsiteX6" fmla="*/ 401094 w 589698"/>
                <a:gd name="connsiteY6" fmla="*/ 160332 h 188243"/>
                <a:gd name="connsiteX7" fmla="*/ 393132 w 589698"/>
                <a:gd name="connsiteY7" fmla="*/ 145038 h 188243"/>
                <a:gd name="connsiteX8" fmla="*/ 386323 w 589698"/>
                <a:gd name="connsiteY8" fmla="*/ 82601 h 188243"/>
                <a:gd name="connsiteX9" fmla="*/ 382133 w 589698"/>
                <a:gd name="connsiteY9" fmla="*/ 78620 h 188243"/>
                <a:gd name="connsiteX10" fmla="*/ 215810 w 589698"/>
                <a:gd name="connsiteY10" fmla="*/ 100096 h 188243"/>
                <a:gd name="connsiteX11" fmla="*/ 211969 w 589698"/>
                <a:gd name="connsiteY11" fmla="*/ 106277 h 188243"/>
                <a:gd name="connsiteX12" fmla="*/ 219965 w 589698"/>
                <a:gd name="connsiteY12" fmla="*/ 176011 h 188243"/>
                <a:gd name="connsiteX13" fmla="*/ 215216 w 589698"/>
                <a:gd name="connsiteY13" fmla="*/ 184218 h 188243"/>
                <a:gd name="connsiteX14" fmla="*/ 187176 w 589698"/>
                <a:gd name="connsiteY14" fmla="*/ 188233 h 188243"/>
                <a:gd name="connsiteX15" fmla="*/ 182322 w 589698"/>
                <a:gd name="connsiteY15" fmla="*/ 184357 h 188243"/>
                <a:gd name="connsiteX16" fmla="*/ 173871 w 589698"/>
                <a:gd name="connsiteY16" fmla="*/ 110502 h 188243"/>
                <a:gd name="connsiteX17" fmla="*/ 167865 w 589698"/>
                <a:gd name="connsiteY17" fmla="*/ 105613 h 188243"/>
                <a:gd name="connsiteX18" fmla="*/ 22808 w 589698"/>
                <a:gd name="connsiteY18" fmla="*/ 124435 h 188243"/>
                <a:gd name="connsiteX19" fmla="*/ 2520 w 589698"/>
                <a:gd name="connsiteY19" fmla="*/ 108581 h 188243"/>
                <a:gd name="connsiteX20" fmla="*/ 320 w 589698"/>
                <a:gd name="connsiteY20" fmla="*/ 90458 h 188243"/>
                <a:gd name="connsiteX21" fmla="*/ 14986 w 589698"/>
                <a:gd name="connsiteY21" fmla="*/ 70204 h 188243"/>
                <a:gd name="connsiteX22" fmla="*/ 567452 w 589698"/>
                <a:gd name="connsiteY22" fmla="*/ 225 h 188243"/>
                <a:gd name="connsiteX23" fmla="*/ 587496 w 589698"/>
                <a:gd name="connsiteY23" fmla="*/ 16393 h 188243"/>
                <a:gd name="connsiteX24" fmla="*/ 589417 w 589698"/>
                <a:gd name="connsiteY24" fmla="*/ 34551 h 188243"/>
                <a:gd name="connsiteX25" fmla="*/ 574471 w 589698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54595"/>
                  </a:moveTo>
                  <a:cubicBezTo>
                    <a:pt x="571572" y="54945"/>
                    <a:pt x="444325" y="71182"/>
                    <a:pt x="426481" y="73522"/>
                  </a:cubicBezTo>
                  <a:cubicBezTo>
                    <a:pt x="424316" y="73801"/>
                    <a:pt x="421767" y="72823"/>
                    <a:pt x="422605" y="77258"/>
                  </a:cubicBezTo>
                  <a:cubicBezTo>
                    <a:pt x="424735" y="88712"/>
                    <a:pt x="426306" y="100270"/>
                    <a:pt x="427738" y="111829"/>
                  </a:cubicBezTo>
                  <a:cubicBezTo>
                    <a:pt x="429205" y="123667"/>
                    <a:pt x="430357" y="135539"/>
                    <a:pt x="431474" y="147447"/>
                  </a:cubicBezTo>
                  <a:cubicBezTo>
                    <a:pt x="431998" y="152999"/>
                    <a:pt x="432801" y="155548"/>
                    <a:pt x="427494" y="156840"/>
                  </a:cubicBezTo>
                  <a:cubicBezTo>
                    <a:pt x="423129" y="157888"/>
                    <a:pt x="405599" y="160123"/>
                    <a:pt x="401094" y="160332"/>
                  </a:cubicBezTo>
                  <a:cubicBezTo>
                    <a:pt x="394739" y="160996"/>
                    <a:pt x="394320" y="157818"/>
                    <a:pt x="393132" y="145038"/>
                  </a:cubicBezTo>
                  <a:cubicBezTo>
                    <a:pt x="391037" y="123108"/>
                    <a:pt x="388767" y="103553"/>
                    <a:pt x="386323" y="82601"/>
                  </a:cubicBezTo>
                  <a:cubicBezTo>
                    <a:pt x="386253" y="79493"/>
                    <a:pt x="385380" y="78201"/>
                    <a:pt x="382133" y="78620"/>
                  </a:cubicBezTo>
                  <a:cubicBezTo>
                    <a:pt x="364533" y="80960"/>
                    <a:pt x="232327" y="97861"/>
                    <a:pt x="215810" y="100096"/>
                  </a:cubicBezTo>
                  <a:cubicBezTo>
                    <a:pt x="211200" y="100724"/>
                    <a:pt x="211584" y="103029"/>
                    <a:pt x="211969" y="106277"/>
                  </a:cubicBezTo>
                  <a:cubicBezTo>
                    <a:pt x="214238" y="126286"/>
                    <a:pt x="217381" y="156037"/>
                    <a:pt x="219965" y="176011"/>
                  </a:cubicBezTo>
                  <a:cubicBezTo>
                    <a:pt x="221222" y="183729"/>
                    <a:pt x="220384" y="183205"/>
                    <a:pt x="215216" y="184218"/>
                  </a:cubicBezTo>
                  <a:cubicBezTo>
                    <a:pt x="205927" y="186033"/>
                    <a:pt x="197512" y="187256"/>
                    <a:pt x="187176" y="188233"/>
                  </a:cubicBezTo>
                  <a:cubicBezTo>
                    <a:pt x="184172" y="188373"/>
                    <a:pt x="182322" y="187046"/>
                    <a:pt x="182322" y="184357"/>
                  </a:cubicBezTo>
                  <a:cubicBezTo>
                    <a:pt x="179633" y="162009"/>
                    <a:pt x="176211" y="132885"/>
                    <a:pt x="173871" y="110502"/>
                  </a:cubicBezTo>
                  <a:cubicBezTo>
                    <a:pt x="173382" y="105962"/>
                    <a:pt x="171636" y="105124"/>
                    <a:pt x="167865" y="105613"/>
                  </a:cubicBezTo>
                  <a:cubicBezTo>
                    <a:pt x="153932" y="107429"/>
                    <a:pt x="29338" y="123457"/>
                    <a:pt x="22808" y="124435"/>
                  </a:cubicBezTo>
                  <a:cubicBezTo>
                    <a:pt x="11494" y="126111"/>
                    <a:pt x="3847" y="120140"/>
                    <a:pt x="2520" y="108581"/>
                  </a:cubicBezTo>
                  <a:cubicBezTo>
                    <a:pt x="1821" y="102540"/>
                    <a:pt x="1297" y="96464"/>
                    <a:pt x="320" y="90458"/>
                  </a:cubicBezTo>
                  <a:cubicBezTo>
                    <a:pt x="-1461" y="79668"/>
                    <a:pt x="4301" y="71636"/>
                    <a:pt x="14986" y="70204"/>
                  </a:cubicBezTo>
                  <a:cubicBezTo>
                    <a:pt x="21516" y="69331"/>
                    <a:pt x="560922" y="1098"/>
                    <a:pt x="567452" y="225"/>
                  </a:cubicBezTo>
                  <a:cubicBezTo>
                    <a:pt x="578766" y="-1276"/>
                    <a:pt x="586344" y="4800"/>
                    <a:pt x="587496" y="16393"/>
                  </a:cubicBezTo>
                  <a:cubicBezTo>
                    <a:pt x="588090" y="22434"/>
                    <a:pt x="588544" y="28510"/>
                    <a:pt x="589417" y="34551"/>
                  </a:cubicBezTo>
                  <a:cubicBezTo>
                    <a:pt x="591093" y="45376"/>
                    <a:pt x="585191" y="53303"/>
                    <a:pt x="574471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Graphic 162">
              <a:extLst>
                <a:ext uri="{FF2B5EF4-FFF2-40B4-BE49-F238E27FC236}">
                  <a16:creationId xmlns:a16="http://schemas.microsoft.com/office/drawing/2014/main" id="{19DF2986-A7DF-4B03-848D-76E8FDA3C3AD}"/>
                </a:ext>
              </a:extLst>
            </p:cNvPr>
            <p:cNvSpPr/>
            <p:nvPr/>
          </p:nvSpPr>
          <p:spPr>
            <a:xfrm rot="446092">
              <a:off x="5836599" y="2685324"/>
              <a:ext cx="1028080" cy="720086"/>
            </a:xfrm>
            <a:custGeom>
              <a:avLst/>
              <a:gdLst>
                <a:gd name="connsiteX0" fmla="*/ 0 w 1028080"/>
                <a:gd name="connsiteY0" fmla="*/ 0 h 720086"/>
                <a:gd name="connsiteX1" fmla="*/ 1028081 w 1028080"/>
                <a:gd name="connsiteY1" fmla="*/ 0 h 720086"/>
                <a:gd name="connsiteX2" fmla="*/ 1028081 w 1028080"/>
                <a:gd name="connsiteY2" fmla="*/ 720086 h 720086"/>
                <a:gd name="connsiteX3" fmla="*/ 0 w 1028080"/>
                <a:gd name="connsiteY3" fmla="*/ 720086 h 7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80" h="720086">
                  <a:moveTo>
                    <a:pt x="0" y="0"/>
                  </a:moveTo>
                  <a:lnTo>
                    <a:pt x="1028081" y="0"/>
                  </a:lnTo>
                  <a:lnTo>
                    <a:pt x="1028081" y="720086"/>
                  </a:lnTo>
                  <a:lnTo>
                    <a:pt x="0" y="720086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Graphic 162">
              <a:extLst>
                <a:ext uri="{FF2B5EF4-FFF2-40B4-BE49-F238E27FC236}">
                  <a16:creationId xmlns:a16="http://schemas.microsoft.com/office/drawing/2014/main" id="{F93883FE-D8F3-4826-8B73-C6CF9BC5C356}"/>
                </a:ext>
              </a:extLst>
            </p:cNvPr>
            <p:cNvSpPr/>
            <p:nvPr/>
          </p:nvSpPr>
          <p:spPr>
            <a:xfrm>
              <a:off x="5711060" y="3207688"/>
              <a:ext cx="1155930" cy="657475"/>
            </a:xfrm>
            <a:custGeom>
              <a:avLst/>
              <a:gdLst>
                <a:gd name="connsiteX0" fmla="*/ 1126056 w 1155930"/>
                <a:gd name="connsiteY0" fmla="*/ 262063 h 657475"/>
                <a:gd name="connsiteX1" fmla="*/ 942308 w 1155930"/>
                <a:gd name="connsiteY1" fmla="*/ 239854 h 657475"/>
                <a:gd name="connsiteX2" fmla="*/ 942762 w 1155930"/>
                <a:gd name="connsiteY2" fmla="*/ 239016 h 657475"/>
                <a:gd name="connsiteX3" fmla="*/ 836012 w 1155930"/>
                <a:gd name="connsiteY3" fmla="*/ 224943 h 657475"/>
                <a:gd name="connsiteX4" fmla="*/ 828400 w 1155930"/>
                <a:gd name="connsiteY4" fmla="*/ 217645 h 657475"/>
                <a:gd name="connsiteX5" fmla="*/ 838457 w 1155930"/>
                <a:gd name="connsiteY5" fmla="*/ 149831 h 657475"/>
                <a:gd name="connsiteX6" fmla="*/ 845755 w 1155930"/>
                <a:gd name="connsiteY6" fmla="*/ 80026 h 657475"/>
                <a:gd name="connsiteX7" fmla="*/ 837968 w 1155930"/>
                <a:gd name="connsiteY7" fmla="*/ 61589 h 657475"/>
                <a:gd name="connsiteX8" fmla="*/ 786252 w 1155930"/>
                <a:gd name="connsiteY8" fmla="*/ 54709 h 657475"/>
                <a:gd name="connsiteX9" fmla="*/ 770608 w 1155930"/>
                <a:gd name="connsiteY9" fmla="*/ 84705 h 657475"/>
                <a:gd name="connsiteX10" fmla="*/ 757268 w 1155930"/>
                <a:gd name="connsiteY10" fmla="*/ 207134 h 657475"/>
                <a:gd name="connsiteX11" fmla="*/ 749062 w 1155930"/>
                <a:gd name="connsiteY11" fmla="*/ 214921 h 657475"/>
                <a:gd name="connsiteX12" fmla="*/ 423051 w 1155930"/>
                <a:gd name="connsiteY12" fmla="*/ 172808 h 657475"/>
                <a:gd name="connsiteX13" fmla="*/ 415473 w 1155930"/>
                <a:gd name="connsiteY13" fmla="*/ 160691 h 657475"/>
                <a:gd name="connsiteX14" fmla="*/ 431187 w 1155930"/>
                <a:gd name="connsiteY14" fmla="*/ 23980 h 657475"/>
                <a:gd name="connsiteX15" fmla="*/ 421864 w 1155930"/>
                <a:gd name="connsiteY15" fmla="*/ 7917 h 657475"/>
                <a:gd name="connsiteX16" fmla="*/ 366865 w 1155930"/>
                <a:gd name="connsiteY16" fmla="*/ 25 h 657475"/>
                <a:gd name="connsiteX17" fmla="*/ 357367 w 1155930"/>
                <a:gd name="connsiteY17" fmla="*/ 7603 h 657475"/>
                <a:gd name="connsiteX18" fmla="*/ 340780 w 1155930"/>
                <a:gd name="connsiteY18" fmla="*/ 152415 h 657475"/>
                <a:gd name="connsiteX19" fmla="*/ 329047 w 1155930"/>
                <a:gd name="connsiteY19" fmla="*/ 162018 h 657475"/>
                <a:gd name="connsiteX20" fmla="*/ 247125 w 1155930"/>
                <a:gd name="connsiteY20" fmla="*/ 151332 h 657475"/>
                <a:gd name="connsiteX21" fmla="*/ 44730 w 1155930"/>
                <a:gd name="connsiteY21" fmla="*/ 125142 h 657475"/>
                <a:gd name="connsiteX22" fmla="*/ 4957 w 1155930"/>
                <a:gd name="connsiteY22" fmla="*/ 156221 h 657475"/>
                <a:gd name="connsiteX23" fmla="*/ 626 w 1155930"/>
                <a:gd name="connsiteY23" fmla="*/ 191734 h 657475"/>
                <a:gd name="connsiteX24" fmla="*/ 29400 w 1155930"/>
                <a:gd name="connsiteY24" fmla="*/ 231404 h 657475"/>
                <a:gd name="connsiteX25" fmla="*/ 515519 w 1155930"/>
                <a:gd name="connsiteY25" fmla="*/ 297856 h 657475"/>
                <a:gd name="connsiteX26" fmla="*/ 533886 w 1155930"/>
                <a:gd name="connsiteY26" fmla="*/ 316259 h 657475"/>
                <a:gd name="connsiteX27" fmla="*/ 568492 w 1155930"/>
                <a:gd name="connsiteY27" fmla="*/ 568379 h 657475"/>
                <a:gd name="connsiteX28" fmla="*/ 666756 w 1155930"/>
                <a:gd name="connsiteY28" fmla="*/ 657460 h 657475"/>
                <a:gd name="connsiteX29" fmla="*/ 851272 w 1155930"/>
                <a:gd name="connsiteY29" fmla="*/ 657390 h 657475"/>
                <a:gd name="connsiteX30" fmla="*/ 843974 w 1155930"/>
                <a:gd name="connsiteY30" fmla="*/ 577633 h 657475"/>
                <a:gd name="connsiteX31" fmla="*/ 716691 w 1155930"/>
                <a:gd name="connsiteY31" fmla="*/ 577982 h 657475"/>
                <a:gd name="connsiteX32" fmla="*/ 646852 w 1155930"/>
                <a:gd name="connsiteY32" fmla="*/ 529968 h 657475"/>
                <a:gd name="connsiteX33" fmla="*/ 623525 w 1155930"/>
                <a:gd name="connsiteY33" fmla="*/ 330261 h 657475"/>
                <a:gd name="connsiteX34" fmla="*/ 640357 w 1155930"/>
                <a:gd name="connsiteY34" fmla="*/ 313570 h 657475"/>
                <a:gd name="connsiteX35" fmla="*/ 872748 w 1155930"/>
                <a:gd name="connsiteY35" fmla="*/ 341331 h 657475"/>
                <a:gd name="connsiteX36" fmla="*/ 909553 w 1155930"/>
                <a:gd name="connsiteY36" fmla="*/ 345521 h 657475"/>
                <a:gd name="connsiteX37" fmla="*/ 1112332 w 1155930"/>
                <a:gd name="connsiteY37" fmla="*/ 368568 h 657475"/>
                <a:gd name="connsiteX38" fmla="*/ 1151617 w 1155930"/>
                <a:gd name="connsiteY38" fmla="*/ 336861 h 657475"/>
                <a:gd name="connsiteX39" fmla="*/ 1155389 w 1155930"/>
                <a:gd name="connsiteY39" fmla="*/ 301313 h 657475"/>
                <a:gd name="connsiteX40" fmla="*/ 1126056 w 1155930"/>
                <a:gd name="connsiteY40" fmla="*/ 262063 h 6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930" h="657475">
                  <a:moveTo>
                    <a:pt x="1126056" y="262063"/>
                  </a:moveTo>
                  <a:cubicBezTo>
                    <a:pt x="1120364" y="261399"/>
                    <a:pt x="1038233" y="251447"/>
                    <a:pt x="942308" y="239854"/>
                  </a:cubicBezTo>
                  <a:cubicBezTo>
                    <a:pt x="942448" y="239575"/>
                    <a:pt x="942587" y="239295"/>
                    <a:pt x="942762" y="239016"/>
                  </a:cubicBezTo>
                  <a:cubicBezTo>
                    <a:pt x="905922" y="234162"/>
                    <a:pt x="870967" y="229553"/>
                    <a:pt x="836012" y="224943"/>
                  </a:cubicBezTo>
                  <a:cubicBezTo>
                    <a:pt x="831787" y="224385"/>
                    <a:pt x="826759" y="226340"/>
                    <a:pt x="828400" y="217645"/>
                  </a:cubicBezTo>
                  <a:cubicBezTo>
                    <a:pt x="832590" y="195192"/>
                    <a:pt x="835628" y="172529"/>
                    <a:pt x="838457" y="149831"/>
                  </a:cubicBezTo>
                  <a:cubicBezTo>
                    <a:pt x="841355" y="126609"/>
                    <a:pt x="843590" y="103318"/>
                    <a:pt x="845755" y="80026"/>
                  </a:cubicBezTo>
                  <a:cubicBezTo>
                    <a:pt x="846768" y="69131"/>
                    <a:pt x="848339" y="64103"/>
                    <a:pt x="837968" y="61589"/>
                  </a:cubicBezTo>
                  <a:cubicBezTo>
                    <a:pt x="829447" y="59493"/>
                    <a:pt x="795051" y="55198"/>
                    <a:pt x="786252" y="54709"/>
                  </a:cubicBezTo>
                  <a:cubicBezTo>
                    <a:pt x="773785" y="53382"/>
                    <a:pt x="773017" y="59633"/>
                    <a:pt x="770608" y="84705"/>
                  </a:cubicBezTo>
                  <a:cubicBezTo>
                    <a:pt x="766522" y="127657"/>
                    <a:pt x="762017" y="165999"/>
                    <a:pt x="757268" y="207134"/>
                  </a:cubicBezTo>
                  <a:cubicBezTo>
                    <a:pt x="757094" y="213210"/>
                    <a:pt x="755417" y="215759"/>
                    <a:pt x="749062" y="214921"/>
                  </a:cubicBezTo>
                  <a:cubicBezTo>
                    <a:pt x="714561" y="210347"/>
                    <a:pt x="455387" y="177173"/>
                    <a:pt x="423051" y="172808"/>
                  </a:cubicBezTo>
                  <a:cubicBezTo>
                    <a:pt x="414007" y="171586"/>
                    <a:pt x="414775" y="167046"/>
                    <a:pt x="415473" y="160691"/>
                  </a:cubicBezTo>
                  <a:cubicBezTo>
                    <a:pt x="419908" y="121441"/>
                    <a:pt x="426089" y="63125"/>
                    <a:pt x="431187" y="23980"/>
                  </a:cubicBezTo>
                  <a:cubicBezTo>
                    <a:pt x="433632" y="8895"/>
                    <a:pt x="431990" y="9872"/>
                    <a:pt x="421864" y="7917"/>
                  </a:cubicBezTo>
                  <a:cubicBezTo>
                    <a:pt x="403671" y="4355"/>
                    <a:pt x="387153" y="1981"/>
                    <a:pt x="366865" y="25"/>
                  </a:cubicBezTo>
                  <a:cubicBezTo>
                    <a:pt x="360964" y="-289"/>
                    <a:pt x="357367" y="2365"/>
                    <a:pt x="357367" y="7603"/>
                  </a:cubicBezTo>
                  <a:cubicBezTo>
                    <a:pt x="352094" y="51427"/>
                    <a:pt x="345389" y="108486"/>
                    <a:pt x="340780" y="152415"/>
                  </a:cubicBezTo>
                  <a:cubicBezTo>
                    <a:pt x="339837" y="161285"/>
                    <a:pt x="336415" y="162996"/>
                    <a:pt x="329047" y="162018"/>
                  </a:cubicBezTo>
                  <a:cubicBezTo>
                    <a:pt x="301740" y="158421"/>
                    <a:pt x="274432" y="154790"/>
                    <a:pt x="247125" y="151332"/>
                  </a:cubicBezTo>
                  <a:cubicBezTo>
                    <a:pt x="192476" y="144348"/>
                    <a:pt x="57546" y="127063"/>
                    <a:pt x="44730" y="125142"/>
                  </a:cubicBezTo>
                  <a:cubicBezTo>
                    <a:pt x="22591" y="121825"/>
                    <a:pt x="7541" y="133558"/>
                    <a:pt x="4957" y="156221"/>
                  </a:cubicBezTo>
                  <a:cubicBezTo>
                    <a:pt x="3595" y="168059"/>
                    <a:pt x="2547" y="179967"/>
                    <a:pt x="626" y="191734"/>
                  </a:cubicBezTo>
                  <a:cubicBezTo>
                    <a:pt x="-2866" y="212896"/>
                    <a:pt x="8448" y="228610"/>
                    <a:pt x="29400" y="231404"/>
                  </a:cubicBezTo>
                  <a:cubicBezTo>
                    <a:pt x="42216" y="233115"/>
                    <a:pt x="444178" y="288148"/>
                    <a:pt x="515519" y="297856"/>
                  </a:cubicBezTo>
                  <a:cubicBezTo>
                    <a:pt x="527322" y="299462"/>
                    <a:pt x="533293" y="303897"/>
                    <a:pt x="533886" y="316259"/>
                  </a:cubicBezTo>
                  <a:cubicBezTo>
                    <a:pt x="541289" y="378101"/>
                    <a:pt x="555222" y="492464"/>
                    <a:pt x="568492" y="568379"/>
                  </a:cubicBezTo>
                  <a:cubicBezTo>
                    <a:pt x="579666" y="631270"/>
                    <a:pt x="608894" y="658228"/>
                    <a:pt x="666756" y="657460"/>
                  </a:cubicBezTo>
                  <a:cubicBezTo>
                    <a:pt x="728250" y="656656"/>
                    <a:pt x="789778" y="657355"/>
                    <a:pt x="851272" y="657390"/>
                  </a:cubicBezTo>
                  <a:cubicBezTo>
                    <a:pt x="847710" y="630502"/>
                    <a:pt x="844568" y="604626"/>
                    <a:pt x="843974" y="577633"/>
                  </a:cubicBezTo>
                  <a:cubicBezTo>
                    <a:pt x="802175" y="575747"/>
                    <a:pt x="750110" y="578157"/>
                    <a:pt x="716691" y="577982"/>
                  </a:cubicBezTo>
                  <a:cubicBezTo>
                    <a:pt x="661693" y="576236"/>
                    <a:pt x="653766" y="575677"/>
                    <a:pt x="646852" y="529968"/>
                  </a:cubicBezTo>
                  <a:cubicBezTo>
                    <a:pt x="639658" y="482512"/>
                    <a:pt x="624433" y="339096"/>
                    <a:pt x="623525" y="330261"/>
                  </a:cubicBezTo>
                  <a:cubicBezTo>
                    <a:pt x="621640" y="311789"/>
                    <a:pt x="621919" y="311335"/>
                    <a:pt x="640357" y="313570"/>
                  </a:cubicBezTo>
                  <a:cubicBezTo>
                    <a:pt x="699197" y="320728"/>
                    <a:pt x="821800" y="337944"/>
                    <a:pt x="872748" y="341331"/>
                  </a:cubicBezTo>
                  <a:cubicBezTo>
                    <a:pt x="885005" y="342728"/>
                    <a:pt x="897296" y="344159"/>
                    <a:pt x="909553" y="345521"/>
                  </a:cubicBezTo>
                  <a:cubicBezTo>
                    <a:pt x="964308" y="351632"/>
                    <a:pt x="1099482" y="366857"/>
                    <a:pt x="1112332" y="368568"/>
                  </a:cubicBezTo>
                  <a:cubicBezTo>
                    <a:pt x="1134542" y="371537"/>
                    <a:pt x="1149382" y="359594"/>
                    <a:pt x="1151617" y="336861"/>
                  </a:cubicBezTo>
                  <a:cubicBezTo>
                    <a:pt x="1152805" y="324988"/>
                    <a:pt x="1153643" y="313081"/>
                    <a:pt x="1155389" y="301313"/>
                  </a:cubicBezTo>
                  <a:cubicBezTo>
                    <a:pt x="1158636" y="280082"/>
                    <a:pt x="1147078" y="264577"/>
                    <a:pt x="1126056" y="262063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Graphic 162">
              <a:extLst>
                <a:ext uri="{FF2B5EF4-FFF2-40B4-BE49-F238E27FC236}">
                  <a16:creationId xmlns:a16="http://schemas.microsoft.com/office/drawing/2014/main" id="{07A1EA2B-269D-497C-BF35-B4D719F4EC88}"/>
                </a:ext>
              </a:extLst>
            </p:cNvPr>
            <p:cNvSpPr/>
            <p:nvPr/>
          </p:nvSpPr>
          <p:spPr>
            <a:xfrm>
              <a:off x="5817345" y="2518054"/>
              <a:ext cx="1155955" cy="369050"/>
            </a:xfrm>
            <a:custGeom>
              <a:avLst/>
              <a:gdLst>
                <a:gd name="connsiteX0" fmla="*/ 29865 w 1155955"/>
                <a:gd name="connsiteY0" fmla="*/ 106988 h 369050"/>
                <a:gd name="connsiteX1" fmla="*/ 319943 w 1155955"/>
                <a:gd name="connsiteY1" fmla="*/ 144107 h 369050"/>
                <a:gd name="connsiteX2" fmla="*/ 327556 w 1155955"/>
                <a:gd name="connsiteY2" fmla="*/ 151406 h 369050"/>
                <a:gd name="connsiteX3" fmla="*/ 317499 w 1155955"/>
                <a:gd name="connsiteY3" fmla="*/ 219220 h 369050"/>
                <a:gd name="connsiteX4" fmla="*/ 310201 w 1155955"/>
                <a:gd name="connsiteY4" fmla="*/ 289024 h 369050"/>
                <a:gd name="connsiteX5" fmla="*/ 317988 w 1155955"/>
                <a:gd name="connsiteY5" fmla="*/ 307462 h 369050"/>
                <a:gd name="connsiteX6" fmla="*/ 369704 w 1155955"/>
                <a:gd name="connsiteY6" fmla="*/ 314341 h 369050"/>
                <a:gd name="connsiteX7" fmla="*/ 385348 w 1155955"/>
                <a:gd name="connsiteY7" fmla="*/ 284345 h 369050"/>
                <a:gd name="connsiteX8" fmla="*/ 398688 w 1155955"/>
                <a:gd name="connsiteY8" fmla="*/ 161916 h 369050"/>
                <a:gd name="connsiteX9" fmla="*/ 406894 w 1155955"/>
                <a:gd name="connsiteY9" fmla="*/ 154129 h 369050"/>
                <a:gd name="connsiteX10" fmla="*/ 732905 w 1155955"/>
                <a:gd name="connsiteY10" fmla="*/ 196242 h 369050"/>
                <a:gd name="connsiteX11" fmla="*/ 740482 w 1155955"/>
                <a:gd name="connsiteY11" fmla="*/ 208360 h 369050"/>
                <a:gd name="connsiteX12" fmla="*/ 724768 w 1155955"/>
                <a:gd name="connsiteY12" fmla="*/ 345071 h 369050"/>
                <a:gd name="connsiteX13" fmla="*/ 734092 w 1155955"/>
                <a:gd name="connsiteY13" fmla="*/ 361134 h 369050"/>
                <a:gd name="connsiteX14" fmla="*/ 789091 w 1155955"/>
                <a:gd name="connsiteY14" fmla="*/ 369026 h 369050"/>
                <a:gd name="connsiteX15" fmla="*/ 798589 w 1155955"/>
                <a:gd name="connsiteY15" fmla="*/ 361448 h 369050"/>
                <a:gd name="connsiteX16" fmla="*/ 815176 w 1155955"/>
                <a:gd name="connsiteY16" fmla="*/ 216636 h 369050"/>
                <a:gd name="connsiteX17" fmla="*/ 826909 w 1155955"/>
                <a:gd name="connsiteY17" fmla="*/ 207033 h 369050"/>
                <a:gd name="connsiteX18" fmla="*/ 1111226 w 1155955"/>
                <a:gd name="connsiteY18" fmla="*/ 243908 h 369050"/>
                <a:gd name="connsiteX19" fmla="*/ 1150999 w 1155955"/>
                <a:gd name="connsiteY19" fmla="*/ 212829 h 369050"/>
                <a:gd name="connsiteX20" fmla="*/ 1155329 w 1155955"/>
                <a:gd name="connsiteY20" fmla="*/ 177316 h 369050"/>
                <a:gd name="connsiteX21" fmla="*/ 1126555 w 1155955"/>
                <a:gd name="connsiteY21" fmla="*/ 137647 h 369050"/>
                <a:gd name="connsiteX22" fmla="*/ 43588 w 1155955"/>
                <a:gd name="connsiteY22" fmla="*/ 447 h 369050"/>
                <a:gd name="connsiteX23" fmla="*/ 4304 w 1155955"/>
                <a:gd name="connsiteY23" fmla="*/ 32154 h 369050"/>
                <a:gd name="connsiteX24" fmla="*/ 532 w 1155955"/>
                <a:gd name="connsiteY24" fmla="*/ 67703 h 369050"/>
                <a:gd name="connsiteX25" fmla="*/ 29865 w 1155955"/>
                <a:gd name="connsiteY25" fmla="*/ 106988 h 3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5955" h="369050">
                  <a:moveTo>
                    <a:pt x="29865" y="106988"/>
                  </a:moveTo>
                  <a:cubicBezTo>
                    <a:pt x="35557" y="107651"/>
                    <a:pt x="284989" y="139498"/>
                    <a:pt x="319943" y="144107"/>
                  </a:cubicBezTo>
                  <a:cubicBezTo>
                    <a:pt x="324169" y="144666"/>
                    <a:pt x="329197" y="142711"/>
                    <a:pt x="327556" y="151406"/>
                  </a:cubicBezTo>
                  <a:cubicBezTo>
                    <a:pt x="323366" y="173859"/>
                    <a:pt x="320328" y="196522"/>
                    <a:pt x="317499" y="219220"/>
                  </a:cubicBezTo>
                  <a:cubicBezTo>
                    <a:pt x="314601" y="242441"/>
                    <a:pt x="312366" y="265733"/>
                    <a:pt x="310201" y="289024"/>
                  </a:cubicBezTo>
                  <a:cubicBezTo>
                    <a:pt x="309188" y="299919"/>
                    <a:pt x="307617" y="304948"/>
                    <a:pt x="317988" y="307462"/>
                  </a:cubicBezTo>
                  <a:cubicBezTo>
                    <a:pt x="326508" y="309557"/>
                    <a:pt x="360904" y="313852"/>
                    <a:pt x="369704" y="314341"/>
                  </a:cubicBezTo>
                  <a:cubicBezTo>
                    <a:pt x="382171" y="315668"/>
                    <a:pt x="382939" y="309417"/>
                    <a:pt x="385348" y="284345"/>
                  </a:cubicBezTo>
                  <a:cubicBezTo>
                    <a:pt x="389434" y="241394"/>
                    <a:pt x="393939" y="203052"/>
                    <a:pt x="398688" y="161916"/>
                  </a:cubicBezTo>
                  <a:cubicBezTo>
                    <a:pt x="398862" y="155840"/>
                    <a:pt x="400538" y="153291"/>
                    <a:pt x="406894" y="154129"/>
                  </a:cubicBezTo>
                  <a:cubicBezTo>
                    <a:pt x="441394" y="158704"/>
                    <a:pt x="700569" y="191878"/>
                    <a:pt x="732905" y="196242"/>
                  </a:cubicBezTo>
                  <a:cubicBezTo>
                    <a:pt x="741949" y="197465"/>
                    <a:pt x="741181" y="202004"/>
                    <a:pt x="740482" y="208360"/>
                  </a:cubicBezTo>
                  <a:cubicBezTo>
                    <a:pt x="736048" y="247609"/>
                    <a:pt x="729867" y="305926"/>
                    <a:pt x="724768" y="345071"/>
                  </a:cubicBezTo>
                  <a:cubicBezTo>
                    <a:pt x="722324" y="360156"/>
                    <a:pt x="723965" y="359178"/>
                    <a:pt x="734092" y="361134"/>
                  </a:cubicBezTo>
                  <a:cubicBezTo>
                    <a:pt x="752285" y="364695"/>
                    <a:pt x="768802" y="367070"/>
                    <a:pt x="789091" y="369026"/>
                  </a:cubicBezTo>
                  <a:cubicBezTo>
                    <a:pt x="794992" y="369340"/>
                    <a:pt x="798589" y="366686"/>
                    <a:pt x="798589" y="361448"/>
                  </a:cubicBezTo>
                  <a:cubicBezTo>
                    <a:pt x="803862" y="317624"/>
                    <a:pt x="810566" y="260565"/>
                    <a:pt x="815176" y="216636"/>
                  </a:cubicBezTo>
                  <a:cubicBezTo>
                    <a:pt x="816119" y="207766"/>
                    <a:pt x="819541" y="206055"/>
                    <a:pt x="826909" y="207033"/>
                  </a:cubicBezTo>
                  <a:cubicBezTo>
                    <a:pt x="854216" y="210629"/>
                    <a:pt x="1098410" y="242022"/>
                    <a:pt x="1111226" y="243908"/>
                  </a:cubicBezTo>
                  <a:cubicBezTo>
                    <a:pt x="1133365" y="247225"/>
                    <a:pt x="1148415" y="235492"/>
                    <a:pt x="1150999" y="212829"/>
                  </a:cubicBezTo>
                  <a:cubicBezTo>
                    <a:pt x="1152361" y="200992"/>
                    <a:pt x="1153409" y="189084"/>
                    <a:pt x="1155329" y="177316"/>
                  </a:cubicBezTo>
                  <a:cubicBezTo>
                    <a:pt x="1158821" y="156155"/>
                    <a:pt x="1147507" y="140441"/>
                    <a:pt x="1126555" y="137647"/>
                  </a:cubicBezTo>
                  <a:cubicBezTo>
                    <a:pt x="1113740" y="135936"/>
                    <a:pt x="56404" y="2158"/>
                    <a:pt x="43588" y="447"/>
                  </a:cubicBezTo>
                  <a:cubicBezTo>
                    <a:pt x="21379" y="-2521"/>
                    <a:pt x="6538" y="9422"/>
                    <a:pt x="4304" y="32154"/>
                  </a:cubicBezTo>
                  <a:cubicBezTo>
                    <a:pt x="3116" y="44027"/>
                    <a:pt x="2278" y="55935"/>
                    <a:pt x="532" y="67703"/>
                  </a:cubicBezTo>
                  <a:cubicBezTo>
                    <a:pt x="-2680" y="89004"/>
                    <a:pt x="8843" y="104508"/>
                    <a:pt x="29865" y="10698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Graphic 162">
              <a:extLst>
                <a:ext uri="{FF2B5EF4-FFF2-40B4-BE49-F238E27FC236}">
                  <a16:creationId xmlns:a16="http://schemas.microsoft.com/office/drawing/2014/main" id="{1CA82825-D7BD-499D-9F0D-C6A343847015}"/>
                </a:ext>
              </a:extLst>
            </p:cNvPr>
            <p:cNvSpPr/>
            <p:nvPr/>
          </p:nvSpPr>
          <p:spPr>
            <a:xfrm>
              <a:off x="5132297" y="1455441"/>
              <a:ext cx="997727" cy="3067979"/>
            </a:xfrm>
            <a:custGeom>
              <a:avLst/>
              <a:gdLst>
                <a:gd name="connsiteX0" fmla="*/ 892549 w 997727"/>
                <a:gd name="connsiteY0" fmla="*/ 111461 h 3067979"/>
                <a:gd name="connsiteX1" fmla="*/ 863147 w 997727"/>
                <a:gd name="connsiteY1" fmla="*/ 230328 h 3067979"/>
                <a:gd name="connsiteX2" fmla="*/ 831999 w 997727"/>
                <a:gd name="connsiteY2" fmla="*/ 347554 h 3067979"/>
                <a:gd name="connsiteX3" fmla="*/ 774311 w 997727"/>
                <a:gd name="connsiteY3" fmla="*/ 574253 h 3067979"/>
                <a:gd name="connsiteX4" fmla="*/ 757864 w 997727"/>
                <a:gd name="connsiteY4" fmla="*/ 592272 h 3067979"/>
                <a:gd name="connsiteX5" fmla="*/ 565246 w 997727"/>
                <a:gd name="connsiteY5" fmla="*/ 670737 h 3067979"/>
                <a:gd name="connsiteX6" fmla="*/ 552186 w 997727"/>
                <a:gd name="connsiteY6" fmla="*/ 690222 h 3067979"/>
                <a:gd name="connsiteX7" fmla="*/ 552186 w 997727"/>
                <a:gd name="connsiteY7" fmla="*/ 2424024 h 3067979"/>
                <a:gd name="connsiteX8" fmla="*/ 562802 w 997727"/>
                <a:gd name="connsiteY8" fmla="*/ 2446896 h 3067979"/>
                <a:gd name="connsiteX9" fmla="*/ 813037 w 997727"/>
                <a:gd name="connsiteY9" fmla="*/ 2693185 h 3067979"/>
                <a:gd name="connsiteX10" fmla="*/ 997728 w 997727"/>
                <a:gd name="connsiteY10" fmla="*/ 2874139 h 3067979"/>
                <a:gd name="connsiteX11" fmla="*/ 956278 w 997727"/>
                <a:gd name="connsiteY11" fmla="*/ 2914786 h 3067979"/>
                <a:gd name="connsiteX12" fmla="*/ 822535 w 997727"/>
                <a:gd name="connsiteY12" fmla="*/ 2785024 h 3067979"/>
                <a:gd name="connsiteX13" fmla="*/ 568110 w 997727"/>
                <a:gd name="connsiteY13" fmla="*/ 2534195 h 3067979"/>
                <a:gd name="connsiteX14" fmla="*/ 554631 w 997727"/>
                <a:gd name="connsiteY14" fmla="*/ 2522567 h 3067979"/>
                <a:gd name="connsiteX15" fmla="*/ 559170 w 997727"/>
                <a:gd name="connsiteY15" fmla="*/ 3061554 h 3067979"/>
                <a:gd name="connsiteX16" fmla="*/ 499248 w 997727"/>
                <a:gd name="connsiteY16" fmla="*/ 3062043 h 3067979"/>
                <a:gd name="connsiteX17" fmla="*/ 497781 w 997727"/>
                <a:gd name="connsiteY17" fmla="*/ 2621984 h 3067979"/>
                <a:gd name="connsiteX18" fmla="*/ 494778 w 997727"/>
                <a:gd name="connsiteY18" fmla="*/ 2524139 h 3067979"/>
                <a:gd name="connsiteX19" fmla="*/ 481683 w 997727"/>
                <a:gd name="connsiteY19" fmla="*/ 2532414 h 3067979"/>
                <a:gd name="connsiteX20" fmla="*/ 199532 w 997727"/>
                <a:gd name="connsiteY20" fmla="*/ 2810551 h 3067979"/>
                <a:gd name="connsiteX21" fmla="*/ 94772 w 997727"/>
                <a:gd name="connsiteY21" fmla="*/ 2911504 h 3067979"/>
                <a:gd name="connsiteX22" fmla="*/ 83004 w 997727"/>
                <a:gd name="connsiteY22" fmla="*/ 2906440 h 3067979"/>
                <a:gd name="connsiteX23" fmla="*/ 53776 w 997727"/>
                <a:gd name="connsiteY23" fmla="*/ 2870682 h 3067979"/>
                <a:gd name="connsiteX24" fmla="*/ 103921 w 997727"/>
                <a:gd name="connsiteY24" fmla="*/ 2821341 h 3067979"/>
                <a:gd name="connsiteX25" fmla="*/ 267625 w 997727"/>
                <a:gd name="connsiteY25" fmla="*/ 2659278 h 3067979"/>
                <a:gd name="connsiteX26" fmla="*/ 471312 w 997727"/>
                <a:gd name="connsiteY26" fmla="*/ 2459781 h 3067979"/>
                <a:gd name="connsiteX27" fmla="*/ 495966 w 997727"/>
                <a:gd name="connsiteY27" fmla="*/ 2399021 h 3067979"/>
                <a:gd name="connsiteX28" fmla="*/ 495512 w 997727"/>
                <a:gd name="connsiteY28" fmla="*/ 720881 h 3067979"/>
                <a:gd name="connsiteX29" fmla="*/ 495581 w 997727"/>
                <a:gd name="connsiteY29" fmla="*/ 713059 h 3067979"/>
                <a:gd name="connsiteX30" fmla="*/ 483220 w 997727"/>
                <a:gd name="connsiteY30" fmla="*/ 704539 h 3067979"/>
                <a:gd name="connsiteX31" fmla="*/ 393581 w 997727"/>
                <a:gd name="connsiteY31" fmla="*/ 741414 h 3067979"/>
                <a:gd name="connsiteX32" fmla="*/ 62262 w 997727"/>
                <a:gd name="connsiteY32" fmla="*/ 876868 h 3067979"/>
                <a:gd name="connsiteX33" fmla="*/ 44627 w 997727"/>
                <a:gd name="connsiteY33" fmla="*/ 882979 h 3067979"/>
                <a:gd name="connsiteX34" fmla="*/ 34605 w 997727"/>
                <a:gd name="connsiteY34" fmla="*/ 873341 h 3067979"/>
                <a:gd name="connsiteX35" fmla="*/ 0 w 997727"/>
                <a:gd name="connsiteY35" fmla="*/ 813419 h 3067979"/>
                <a:gd name="connsiteX36" fmla="*/ 164367 w 997727"/>
                <a:gd name="connsiteY36" fmla="*/ 745151 h 3067979"/>
                <a:gd name="connsiteX37" fmla="*/ 684917 w 997727"/>
                <a:gd name="connsiteY37" fmla="*/ 532000 h 3067979"/>
                <a:gd name="connsiteX38" fmla="*/ 712014 w 997727"/>
                <a:gd name="connsiteY38" fmla="*/ 501969 h 3067979"/>
                <a:gd name="connsiteX39" fmla="*/ 784298 w 997727"/>
                <a:gd name="connsiteY39" fmla="*/ 216500 h 3067979"/>
                <a:gd name="connsiteX40" fmla="*/ 784473 w 997727"/>
                <a:gd name="connsiteY40" fmla="*/ 211821 h 3067979"/>
                <a:gd name="connsiteX41" fmla="*/ 815586 w 997727"/>
                <a:gd name="connsiteY41" fmla="*/ 89846 h 3067979"/>
                <a:gd name="connsiteX42" fmla="*/ 821278 w 997727"/>
                <a:gd name="connsiteY42" fmla="*/ 53355 h 3067979"/>
                <a:gd name="connsiteX43" fmla="*/ 833046 w 997727"/>
                <a:gd name="connsiteY43" fmla="*/ 9600 h 3067979"/>
                <a:gd name="connsiteX44" fmla="*/ 848201 w 997727"/>
                <a:gd name="connsiteY44" fmla="*/ 1080 h 3067979"/>
                <a:gd name="connsiteX45" fmla="*/ 903689 w 997727"/>
                <a:gd name="connsiteY45" fmla="*/ 17248 h 3067979"/>
                <a:gd name="connsiteX46" fmla="*/ 915841 w 997727"/>
                <a:gd name="connsiteY46" fmla="*/ 34393 h 3067979"/>
                <a:gd name="connsiteX47" fmla="*/ 898207 w 997727"/>
                <a:gd name="connsiteY47" fmla="*/ 104023 h 3067979"/>
                <a:gd name="connsiteX48" fmla="*/ 892549 w 997727"/>
                <a:gd name="connsiteY48" fmla="*/ 111461 h 30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7727" h="3067979">
                  <a:moveTo>
                    <a:pt x="892549" y="111461"/>
                  </a:moveTo>
                  <a:cubicBezTo>
                    <a:pt x="882388" y="150991"/>
                    <a:pt x="871004" y="190205"/>
                    <a:pt x="863147" y="230328"/>
                  </a:cubicBezTo>
                  <a:cubicBezTo>
                    <a:pt x="849668" y="268565"/>
                    <a:pt x="842300" y="308444"/>
                    <a:pt x="831999" y="347554"/>
                  </a:cubicBezTo>
                  <a:cubicBezTo>
                    <a:pt x="812129" y="422946"/>
                    <a:pt x="793203" y="498617"/>
                    <a:pt x="774311" y="574253"/>
                  </a:cubicBezTo>
                  <a:cubicBezTo>
                    <a:pt x="771902" y="583891"/>
                    <a:pt x="766873" y="588640"/>
                    <a:pt x="757864" y="592272"/>
                  </a:cubicBezTo>
                  <a:cubicBezTo>
                    <a:pt x="693577" y="618217"/>
                    <a:pt x="629569" y="644931"/>
                    <a:pt x="565246" y="670737"/>
                  </a:cubicBezTo>
                  <a:cubicBezTo>
                    <a:pt x="555399" y="674682"/>
                    <a:pt x="552186" y="679641"/>
                    <a:pt x="552186" y="690222"/>
                  </a:cubicBezTo>
                  <a:cubicBezTo>
                    <a:pt x="552466" y="1268144"/>
                    <a:pt x="552466" y="1846101"/>
                    <a:pt x="552186" y="2424024"/>
                  </a:cubicBezTo>
                  <a:cubicBezTo>
                    <a:pt x="552186" y="2434080"/>
                    <a:pt x="556167" y="2440401"/>
                    <a:pt x="562802" y="2446896"/>
                  </a:cubicBezTo>
                  <a:cubicBezTo>
                    <a:pt x="646295" y="2528923"/>
                    <a:pt x="729579" y="2611159"/>
                    <a:pt x="813037" y="2693185"/>
                  </a:cubicBezTo>
                  <a:cubicBezTo>
                    <a:pt x="874496" y="2753596"/>
                    <a:pt x="936164" y="2813833"/>
                    <a:pt x="997728" y="2874139"/>
                  </a:cubicBezTo>
                  <a:cubicBezTo>
                    <a:pt x="989138" y="2892996"/>
                    <a:pt x="976182" y="2907418"/>
                    <a:pt x="956278" y="2914786"/>
                  </a:cubicBezTo>
                  <a:cubicBezTo>
                    <a:pt x="910219" y="2873057"/>
                    <a:pt x="866744" y="2828674"/>
                    <a:pt x="822535" y="2785024"/>
                  </a:cubicBezTo>
                  <a:cubicBezTo>
                    <a:pt x="737820" y="2701321"/>
                    <a:pt x="652965" y="2617758"/>
                    <a:pt x="568110" y="2534195"/>
                  </a:cubicBezTo>
                  <a:cubicBezTo>
                    <a:pt x="565246" y="2531367"/>
                    <a:pt x="561999" y="2528923"/>
                    <a:pt x="554631" y="2522567"/>
                  </a:cubicBezTo>
                  <a:cubicBezTo>
                    <a:pt x="560323" y="2705163"/>
                    <a:pt x="557739" y="2883358"/>
                    <a:pt x="559170" y="3061554"/>
                  </a:cubicBezTo>
                  <a:cubicBezTo>
                    <a:pt x="539266" y="3070423"/>
                    <a:pt x="519292" y="3069655"/>
                    <a:pt x="499248" y="3062043"/>
                  </a:cubicBezTo>
                  <a:cubicBezTo>
                    <a:pt x="499039" y="2915345"/>
                    <a:pt x="499877" y="2768647"/>
                    <a:pt x="497781" y="2621984"/>
                  </a:cubicBezTo>
                  <a:cubicBezTo>
                    <a:pt x="497327" y="2589578"/>
                    <a:pt x="497572" y="2556789"/>
                    <a:pt x="494778" y="2524139"/>
                  </a:cubicBezTo>
                  <a:cubicBezTo>
                    <a:pt x="487480" y="2523580"/>
                    <a:pt x="485106" y="2529062"/>
                    <a:pt x="481683" y="2532414"/>
                  </a:cubicBezTo>
                  <a:cubicBezTo>
                    <a:pt x="387575" y="2625092"/>
                    <a:pt x="293710" y="2717978"/>
                    <a:pt x="199532" y="2810551"/>
                  </a:cubicBezTo>
                  <a:cubicBezTo>
                    <a:pt x="164961" y="2844562"/>
                    <a:pt x="129727" y="2877876"/>
                    <a:pt x="94772" y="2911504"/>
                  </a:cubicBezTo>
                  <a:cubicBezTo>
                    <a:pt x="89220" y="2913704"/>
                    <a:pt x="85658" y="2909793"/>
                    <a:pt x="83004" y="2906440"/>
                  </a:cubicBezTo>
                  <a:cubicBezTo>
                    <a:pt x="73436" y="2894358"/>
                    <a:pt x="56954" y="2887933"/>
                    <a:pt x="53776" y="2870682"/>
                  </a:cubicBezTo>
                  <a:cubicBezTo>
                    <a:pt x="68792" y="2852524"/>
                    <a:pt x="87230" y="2837823"/>
                    <a:pt x="103921" y="2821341"/>
                  </a:cubicBezTo>
                  <a:cubicBezTo>
                    <a:pt x="158571" y="2767390"/>
                    <a:pt x="212242" y="2712461"/>
                    <a:pt x="267625" y="2659278"/>
                  </a:cubicBezTo>
                  <a:cubicBezTo>
                    <a:pt x="336208" y="2593454"/>
                    <a:pt x="401752" y="2524523"/>
                    <a:pt x="471312" y="2459781"/>
                  </a:cubicBezTo>
                  <a:cubicBezTo>
                    <a:pt x="490832" y="2441588"/>
                    <a:pt x="496001" y="2423954"/>
                    <a:pt x="495966" y="2399021"/>
                  </a:cubicBezTo>
                  <a:cubicBezTo>
                    <a:pt x="495372" y="1839641"/>
                    <a:pt x="495512" y="1280261"/>
                    <a:pt x="495512" y="720881"/>
                  </a:cubicBezTo>
                  <a:cubicBezTo>
                    <a:pt x="495512" y="718262"/>
                    <a:pt x="495232" y="715608"/>
                    <a:pt x="495581" y="713059"/>
                  </a:cubicBezTo>
                  <a:cubicBezTo>
                    <a:pt x="497118" y="701885"/>
                    <a:pt x="492334" y="700698"/>
                    <a:pt x="483220" y="704539"/>
                  </a:cubicBezTo>
                  <a:cubicBezTo>
                    <a:pt x="453398" y="717005"/>
                    <a:pt x="423507" y="729192"/>
                    <a:pt x="393581" y="741414"/>
                  </a:cubicBezTo>
                  <a:cubicBezTo>
                    <a:pt x="283164" y="786600"/>
                    <a:pt x="172713" y="831752"/>
                    <a:pt x="62262" y="876868"/>
                  </a:cubicBezTo>
                  <a:cubicBezTo>
                    <a:pt x="56500" y="879207"/>
                    <a:pt x="50529" y="880953"/>
                    <a:pt x="44627" y="882979"/>
                  </a:cubicBezTo>
                  <a:cubicBezTo>
                    <a:pt x="37155" y="884131"/>
                    <a:pt x="36317" y="877706"/>
                    <a:pt x="34605" y="873341"/>
                  </a:cubicBezTo>
                  <a:cubicBezTo>
                    <a:pt x="26050" y="851586"/>
                    <a:pt x="18473" y="829377"/>
                    <a:pt x="0" y="813419"/>
                  </a:cubicBezTo>
                  <a:cubicBezTo>
                    <a:pt x="54789" y="790651"/>
                    <a:pt x="109474" y="767674"/>
                    <a:pt x="164367" y="745151"/>
                  </a:cubicBezTo>
                  <a:cubicBezTo>
                    <a:pt x="337849" y="673984"/>
                    <a:pt x="511365" y="602922"/>
                    <a:pt x="684917" y="532000"/>
                  </a:cubicBezTo>
                  <a:cubicBezTo>
                    <a:pt x="699024" y="526238"/>
                    <a:pt x="708313" y="516601"/>
                    <a:pt x="712014" y="501969"/>
                  </a:cubicBezTo>
                  <a:cubicBezTo>
                    <a:pt x="736179" y="406848"/>
                    <a:pt x="760238" y="311656"/>
                    <a:pt x="784298" y="216500"/>
                  </a:cubicBezTo>
                  <a:cubicBezTo>
                    <a:pt x="784682" y="215033"/>
                    <a:pt x="784438" y="213392"/>
                    <a:pt x="784473" y="211821"/>
                  </a:cubicBezTo>
                  <a:cubicBezTo>
                    <a:pt x="796485" y="171593"/>
                    <a:pt x="806821" y="130912"/>
                    <a:pt x="815586" y="89846"/>
                  </a:cubicBezTo>
                  <a:cubicBezTo>
                    <a:pt x="812199" y="76891"/>
                    <a:pt x="818729" y="65367"/>
                    <a:pt x="821278" y="53355"/>
                  </a:cubicBezTo>
                  <a:cubicBezTo>
                    <a:pt x="824386" y="38584"/>
                    <a:pt x="828332" y="23987"/>
                    <a:pt x="833046" y="9600"/>
                  </a:cubicBezTo>
                  <a:cubicBezTo>
                    <a:pt x="835560" y="1918"/>
                    <a:pt x="839925" y="-2063"/>
                    <a:pt x="848201" y="1080"/>
                  </a:cubicBezTo>
                  <a:cubicBezTo>
                    <a:pt x="866290" y="7924"/>
                    <a:pt x="885181" y="11940"/>
                    <a:pt x="903689" y="17248"/>
                  </a:cubicBezTo>
                  <a:cubicBezTo>
                    <a:pt x="912140" y="19692"/>
                    <a:pt x="917797" y="25000"/>
                    <a:pt x="915841" y="34393"/>
                  </a:cubicBezTo>
                  <a:cubicBezTo>
                    <a:pt x="910987" y="57859"/>
                    <a:pt x="905540" y="81186"/>
                    <a:pt x="898207" y="104023"/>
                  </a:cubicBezTo>
                  <a:cubicBezTo>
                    <a:pt x="897264" y="107236"/>
                    <a:pt x="894715" y="109226"/>
                    <a:pt x="892549" y="11146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Graphic 162">
              <a:extLst>
                <a:ext uri="{FF2B5EF4-FFF2-40B4-BE49-F238E27FC236}">
                  <a16:creationId xmlns:a16="http://schemas.microsoft.com/office/drawing/2014/main" id="{F4776CE2-7666-431B-905B-471617552D04}"/>
                </a:ext>
              </a:extLst>
            </p:cNvPr>
            <p:cNvSpPr/>
            <p:nvPr/>
          </p:nvSpPr>
          <p:spPr>
            <a:xfrm>
              <a:off x="8604196" y="1793900"/>
              <a:ext cx="941812" cy="2735827"/>
            </a:xfrm>
            <a:custGeom>
              <a:avLst/>
              <a:gdLst>
                <a:gd name="connsiteX0" fmla="*/ 124873 w 941812"/>
                <a:gd name="connsiteY0" fmla="*/ 205065 h 2735827"/>
                <a:gd name="connsiteX1" fmla="*/ 96553 w 941812"/>
                <a:gd name="connsiteY1" fmla="*/ 99153 h 2735827"/>
                <a:gd name="connsiteX2" fmla="*/ 75497 w 941812"/>
                <a:gd name="connsiteY2" fmla="*/ 29523 h 2735827"/>
                <a:gd name="connsiteX3" fmla="*/ 85728 w 941812"/>
                <a:gd name="connsiteY3" fmla="*/ 15835 h 2735827"/>
                <a:gd name="connsiteX4" fmla="*/ 136746 w 941812"/>
                <a:gd name="connsiteY4" fmla="*/ 924 h 2735827"/>
                <a:gd name="connsiteX5" fmla="*/ 150016 w 941812"/>
                <a:gd name="connsiteY5" fmla="*/ 5393 h 2735827"/>
                <a:gd name="connsiteX6" fmla="*/ 166987 w 941812"/>
                <a:gd name="connsiteY6" fmla="*/ 80681 h 2735827"/>
                <a:gd name="connsiteX7" fmla="*/ 196529 w 941812"/>
                <a:gd name="connsiteY7" fmla="*/ 188338 h 2735827"/>
                <a:gd name="connsiteX8" fmla="*/ 222439 w 941812"/>
                <a:gd name="connsiteY8" fmla="*/ 293866 h 2735827"/>
                <a:gd name="connsiteX9" fmla="*/ 260746 w 941812"/>
                <a:gd name="connsiteY9" fmla="*/ 441716 h 2735827"/>
                <a:gd name="connsiteX10" fmla="*/ 292872 w 941812"/>
                <a:gd name="connsiteY10" fmla="*/ 476671 h 2735827"/>
                <a:gd name="connsiteX11" fmla="*/ 922755 w 941812"/>
                <a:gd name="connsiteY11" fmla="*/ 727849 h 2735827"/>
                <a:gd name="connsiteX12" fmla="*/ 940669 w 941812"/>
                <a:gd name="connsiteY12" fmla="*/ 732353 h 2735827"/>
                <a:gd name="connsiteX13" fmla="*/ 938609 w 941812"/>
                <a:gd name="connsiteY13" fmla="*/ 747229 h 2735827"/>
                <a:gd name="connsiteX14" fmla="*/ 916819 w 941812"/>
                <a:gd name="connsiteY14" fmla="*/ 800726 h 2735827"/>
                <a:gd name="connsiteX15" fmla="*/ 909905 w 941812"/>
                <a:gd name="connsiteY15" fmla="*/ 807885 h 2735827"/>
                <a:gd name="connsiteX16" fmla="*/ 898800 w 941812"/>
                <a:gd name="connsiteY16" fmla="*/ 798561 h 2735827"/>
                <a:gd name="connsiteX17" fmla="*/ 477773 w 941812"/>
                <a:gd name="connsiteY17" fmla="*/ 630143 h 2735827"/>
                <a:gd name="connsiteX18" fmla="*/ 461081 w 941812"/>
                <a:gd name="connsiteY18" fmla="*/ 640864 h 2735827"/>
                <a:gd name="connsiteX19" fmla="*/ 460872 w 941812"/>
                <a:gd name="connsiteY19" fmla="*/ 2158337 h 2735827"/>
                <a:gd name="connsiteX20" fmla="*/ 470475 w 941812"/>
                <a:gd name="connsiteY20" fmla="*/ 2180058 h 2735827"/>
                <a:gd name="connsiteX21" fmla="*/ 746096 w 941812"/>
                <a:gd name="connsiteY21" fmla="*/ 2444994 h 2735827"/>
                <a:gd name="connsiteX22" fmla="*/ 865626 w 941812"/>
                <a:gd name="connsiteY22" fmla="*/ 2557855 h 2735827"/>
                <a:gd name="connsiteX23" fmla="*/ 827459 w 941812"/>
                <a:gd name="connsiteY23" fmla="*/ 2595079 h 2735827"/>
                <a:gd name="connsiteX24" fmla="*/ 715820 w 941812"/>
                <a:gd name="connsiteY24" fmla="*/ 2490110 h 2735827"/>
                <a:gd name="connsiteX25" fmla="*/ 514054 w 941812"/>
                <a:gd name="connsiteY25" fmla="*/ 2295782 h 2735827"/>
                <a:gd name="connsiteX26" fmla="*/ 463700 w 941812"/>
                <a:gd name="connsiteY26" fmla="*/ 2248954 h 2735827"/>
                <a:gd name="connsiteX27" fmla="*/ 461116 w 941812"/>
                <a:gd name="connsiteY27" fmla="*/ 2258662 h 2735827"/>
                <a:gd name="connsiteX28" fmla="*/ 456995 w 941812"/>
                <a:gd name="connsiteY28" fmla="*/ 2627694 h 2735827"/>
                <a:gd name="connsiteX29" fmla="*/ 455389 w 941812"/>
                <a:gd name="connsiteY29" fmla="*/ 2729276 h 2735827"/>
                <a:gd name="connsiteX30" fmla="*/ 401089 w 941812"/>
                <a:gd name="connsiteY30" fmla="*/ 2729520 h 2735827"/>
                <a:gd name="connsiteX31" fmla="*/ 404161 w 941812"/>
                <a:gd name="connsiteY31" fmla="*/ 2253215 h 2735827"/>
                <a:gd name="connsiteX32" fmla="*/ 397631 w 941812"/>
                <a:gd name="connsiteY32" fmla="*/ 2255519 h 2735827"/>
                <a:gd name="connsiteX33" fmla="*/ 240458 w 941812"/>
                <a:gd name="connsiteY33" fmla="*/ 2406268 h 2735827"/>
                <a:gd name="connsiteX34" fmla="*/ 38342 w 941812"/>
                <a:gd name="connsiteY34" fmla="*/ 2598292 h 2735827"/>
                <a:gd name="connsiteX35" fmla="*/ 0 w 941812"/>
                <a:gd name="connsiteY35" fmla="*/ 2561032 h 2735827"/>
                <a:gd name="connsiteX36" fmla="*/ 43790 w 941812"/>
                <a:gd name="connsiteY36" fmla="*/ 2520874 h 2735827"/>
                <a:gd name="connsiteX37" fmla="*/ 249048 w 941812"/>
                <a:gd name="connsiteY37" fmla="*/ 2323089 h 2735827"/>
                <a:gd name="connsiteX38" fmla="*/ 395117 w 941812"/>
                <a:gd name="connsiteY38" fmla="*/ 2183550 h 2735827"/>
                <a:gd name="connsiteX39" fmla="*/ 408038 w 941812"/>
                <a:gd name="connsiteY39" fmla="*/ 2153728 h 2735827"/>
                <a:gd name="connsiteX40" fmla="*/ 408107 w 941812"/>
                <a:gd name="connsiteY40" fmla="*/ 619772 h 2735827"/>
                <a:gd name="connsiteX41" fmla="*/ 392149 w 941812"/>
                <a:gd name="connsiteY41" fmla="*/ 596061 h 2735827"/>
                <a:gd name="connsiteX42" fmla="*/ 223522 w 941812"/>
                <a:gd name="connsiteY42" fmla="*/ 529435 h 2735827"/>
                <a:gd name="connsiteX43" fmla="*/ 203722 w 941812"/>
                <a:gd name="connsiteY43" fmla="*/ 506737 h 2735827"/>
                <a:gd name="connsiteX44" fmla="*/ 124873 w 941812"/>
                <a:gd name="connsiteY44" fmla="*/ 205065 h 27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1812" h="2735827">
                  <a:moveTo>
                    <a:pt x="124873" y="205065"/>
                  </a:moveTo>
                  <a:cubicBezTo>
                    <a:pt x="115445" y="169761"/>
                    <a:pt x="105982" y="134457"/>
                    <a:pt x="96553" y="99153"/>
                  </a:cubicBezTo>
                  <a:cubicBezTo>
                    <a:pt x="83179" y="77887"/>
                    <a:pt x="80595" y="53269"/>
                    <a:pt x="75497" y="29523"/>
                  </a:cubicBezTo>
                  <a:cubicBezTo>
                    <a:pt x="73960" y="22364"/>
                    <a:pt x="79198" y="17930"/>
                    <a:pt x="85728" y="15835"/>
                  </a:cubicBezTo>
                  <a:cubicBezTo>
                    <a:pt x="102594" y="10457"/>
                    <a:pt x="119740" y="5917"/>
                    <a:pt x="136746" y="924"/>
                  </a:cubicBezTo>
                  <a:cubicBezTo>
                    <a:pt x="142019" y="-613"/>
                    <a:pt x="148095" y="-892"/>
                    <a:pt x="150016" y="5393"/>
                  </a:cubicBezTo>
                  <a:cubicBezTo>
                    <a:pt x="157628" y="30012"/>
                    <a:pt x="168314" y="54002"/>
                    <a:pt x="166987" y="80681"/>
                  </a:cubicBezTo>
                  <a:cubicBezTo>
                    <a:pt x="176694" y="116613"/>
                    <a:pt x="183434" y="153349"/>
                    <a:pt x="196529" y="188338"/>
                  </a:cubicBezTo>
                  <a:cubicBezTo>
                    <a:pt x="201452" y="224410"/>
                    <a:pt x="213709" y="258702"/>
                    <a:pt x="222439" y="293866"/>
                  </a:cubicBezTo>
                  <a:cubicBezTo>
                    <a:pt x="234696" y="343277"/>
                    <a:pt x="248070" y="392409"/>
                    <a:pt x="260746" y="441716"/>
                  </a:cubicBezTo>
                  <a:cubicBezTo>
                    <a:pt x="265251" y="459246"/>
                    <a:pt x="275622" y="469827"/>
                    <a:pt x="292872" y="476671"/>
                  </a:cubicBezTo>
                  <a:cubicBezTo>
                    <a:pt x="502950" y="560094"/>
                    <a:pt x="712817" y="644076"/>
                    <a:pt x="922755" y="727849"/>
                  </a:cubicBezTo>
                  <a:cubicBezTo>
                    <a:pt x="928447" y="730119"/>
                    <a:pt x="934035" y="733541"/>
                    <a:pt x="940669" y="732353"/>
                  </a:cubicBezTo>
                  <a:cubicBezTo>
                    <a:pt x="943463" y="737766"/>
                    <a:pt x="940495" y="742585"/>
                    <a:pt x="938609" y="747229"/>
                  </a:cubicBezTo>
                  <a:cubicBezTo>
                    <a:pt x="931276" y="765038"/>
                    <a:pt x="923593" y="782708"/>
                    <a:pt x="916819" y="800726"/>
                  </a:cubicBezTo>
                  <a:cubicBezTo>
                    <a:pt x="915597" y="803974"/>
                    <a:pt x="914794" y="807990"/>
                    <a:pt x="909905" y="807885"/>
                  </a:cubicBezTo>
                  <a:cubicBezTo>
                    <a:pt x="909276" y="801110"/>
                    <a:pt x="903445" y="800412"/>
                    <a:pt x="898800" y="798561"/>
                  </a:cubicBezTo>
                  <a:cubicBezTo>
                    <a:pt x="758458" y="742375"/>
                    <a:pt x="618115" y="686259"/>
                    <a:pt x="477773" y="630143"/>
                  </a:cubicBezTo>
                  <a:cubicBezTo>
                    <a:pt x="461605" y="623683"/>
                    <a:pt x="461081" y="624067"/>
                    <a:pt x="461081" y="640864"/>
                  </a:cubicBezTo>
                  <a:cubicBezTo>
                    <a:pt x="461046" y="1146677"/>
                    <a:pt x="461081" y="1652489"/>
                    <a:pt x="460872" y="2158337"/>
                  </a:cubicBezTo>
                  <a:cubicBezTo>
                    <a:pt x="460872" y="2167626"/>
                    <a:pt x="464014" y="2173877"/>
                    <a:pt x="470475" y="2180058"/>
                  </a:cubicBezTo>
                  <a:cubicBezTo>
                    <a:pt x="562453" y="2268300"/>
                    <a:pt x="654118" y="2356821"/>
                    <a:pt x="746096" y="2444994"/>
                  </a:cubicBezTo>
                  <a:cubicBezTo>
                    <a:pt x="785660" y="2482917"/>
                    <a:pt x="825783" y="2520246"/>
                    <a:pt x="865626" y="2557855"/>
                  </a:cubicBezTo>
                  <a:cubicBezTo>
                    <a:pt x="857769" y="2575280"/>
                    <a:pt x="846141" y="2588793"/>
                    <a:pt x="827459" y="2595079"/>
                  </a:cubicBezTo>
                  <a:cubicBezTo>
                    <a:pt x="790235" y="2560124"/>
                    <a:pt x="752731" y="2525449"/>
                    <a:pt x="715820" y="2490110"/>
                  </a:cubicBezTo>
                  <a:cubicBezTo>
                    <a:pt x="648391" y="2425509"/>
                    <a:pt x="581379" y="2360488"/>
                    <a:pt x="514054" y="2295782"/>
                  </a:cubicBezTo>
                  <a:cubicBezTo>
                    <a:pt x="497537" y="2279893"/>
                    <a:pt x="480531" y="2264563"/>
                    <a:pt x="463700" y="2248954"/>
                  </a:cubicBezTo>
                  <a:cubicBezTo>
                    <a:pt x="459021" y="2251294"/>
                    <a:pt x="461221" y="2255449"/>
                    <a:pt x="461116" y="2258662"/>
                  </a:cubicBezTo>
                  <a:cubicBezTo>
                    <a:pt x="456646" y="2381649"/>
                    <a:pt x="458741" y="2504707"/>
                    <a:pt x="456995" y="2627694"/>
                  </a:cubicBezTo>
                  <a:cubicBezTo>
                    <a:pt x="456507" y="2661531"/>
                    <a:pt x="455424" y="2695404"/>
                    <a:pt x="455389" y="2729276"/>
                  </a:cubicBezTo>
                  <a:cubicBezTo>
                    <a:pt x="437335" y="2738180"/>
                    <a:pt x="419212" y="2737761"/>
                    <a:pt x="401089" y="2729520"/>
                  </a:cubicBezTo>
                  <a:cubicBezTo>
                    <a:pt x="401333" y="2570740"/>
                    <a:pt x="406501" y="2411995"/>
                    <a:pt x="404161" y="2253215"/>
                  </a:cubicBezTo>
                  <a:cubicBezTo>
                    <a:pt x="401019" y="2251364"/>
                    <a:pt x="399377" y="2253808"/>
                    <a:pt x="397631" y="2255519"/>
                  </a:cubicBezTo>
                  <a:cubicBezTo>
                    <a:pt x="345217" y="2305769"/>
                    <a:pt x="292977" y="2356158"/>
                    <a:pt x="240458" y="2406268"/>
                  </a:cubicBezTo>
                  <a:cubicBezTo>
                    <a:pt x="173202" y="2470381"/>
                    <a:pt x="105737" y="2534284"/>
                    <a:pt x="38342" y="2598292"/>
                  </a:cubicBezTo>
                  <a:cubicBezTo>
                    <a:pt x="19486" y="2592111"/>
                    <a:pt x="7927" y="2578422"/>
                    <a:pt x="0" y="2561032"/>
                  </a:cubicBezTo>
                  <a:cubicBezTo>
                    <a:pt x="14632" y="2547658"/>
                    <a:pt x="29507" y="2534598"/>
                    <a:pt x="43790" y="2520874"/>
                  </a:cubicBezTo>
                  <a:cubicBezTo>
                    <a:pt x="112302" y="2455016"/>
                    <a:pt x="180570" y="2388948"/>
                    <a:pt x="249048" y="2323089"/>
                  </a:cubicBezTo>
                  <a:cubicBezTo>
                    <a:pt x="297587" y="2276401"/>
                    <a:pt x="346125" y="2229748"/>
                    <a:pt x="395117" y="2183550"/>
                  </a:cubicBezTo>
                  <a:cubicBezTo>
                    <a:pt x="404161" y="2174994"/>
                    <a:pt x="408038" y="2166369"/>
                    <a:pt x="408038" y="2153728"/>
                  </a:cubicBezTo>
                  <a:cubicBezTo>
                    <a:pt x="407723" y="1642398"/>
                    <a:pt x="407723" y="1131102"/>
                    <a:pt x="408107" y="619772"/>
                  </a:cubicBezTo>
                  <a:cubicBezTo>
                    <a:pt x="408107" y="606677"/>
                    <a:pt x="403952" y="600671"/>
                    <a:pt x="392149" y="596061"/>
                  </a:cubicBezTo>
                  <a:cubicBezTo>
                    <a:pt x="335824" y="574167"/>
                    <a:pt x="279952" y="551085"/>
                    <a:pt x="223522" y="529435"/>
                  </a:cubicBezTo>
                  <a:cubicBezTo>
                    <a:pt x="211789" y="524930"/>
                    <a:pt x="206725" y="518365"/>
                    <a:pt x="203722" y="506737"/>
                  </a:cubicBezTo>
                  <a:cubicBezTo>
                    <a:pt x="177707" y="406098"/>
                    <a:pt x="151203" y="305599"/>
                    <a:pt x="124873" y="20506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Graphic 162">
              <a:extLst>
                <a:ext uri="{FF2B5EF4-FFF2-40B4-BE49-F238E27FC236}">
                  <a16:creationId xmlns:a16="http://schemas.microsoft.com/office/drawing/2014/main" id="{09104C2D-3BFF-46A8-AD84-970AD65F6F16}"/>
                </a:ext>
              </a:extLst>
            </p:cNvPr>
            <p:cNvSpPr/>
            <p:nvPr/>
          </p:nvSpPr>
          <p:spPr>
            <a:xfrm>
              <a:off x="64590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Graphic 162">
              <a:extLst>
                <a:ext uri="{FF2B5EF4-FFF2-40B4-BE49-F238E27FC236}">
                  <a16:creationId xmlns:a16="http://schemas.microsoft.com/office/drawing/2014/main" id="{23964B65-8340-4E8F-A7B6-D288DBEBECC8}"/>
                </a:ext>
              </a:extLst>
            </p:cNvPr>
            <p:cNvSpPr/>
            <p:nvPr/>
          </p:nvSpPr>
          <p:spPr>
            <a:xfrm>
              <a:off x="6362975" y="4598191"/>
              <a:ext cx="203617" cy="215866"/>
            </a:xfrm>
            <a:custGeom>
              <a:avLst/>
              <a:gdLst>
                <a:gd name="connsiteX0" fmla="*/ 96099 w 203617"/>
                <a:gd name="connsiteY0" fmla="*/ 621 h 215866"/>
                <a:gd name="connsiteX1" fmla="*/ 162586 w 203617"/>
                <a:gd name="connsiteY1" fmla="*/ 16195 h 215866"/>
                <a:gd name="connsiteX2" fmla="*/ 203338 w 203617"/>
                <a:gd name="connsiteY2" fmla="*/ 75838 h 215866"/>
                <a:gd name="connsiteX3" fmla="*/ 193630 w 203617"/>
                <a:gd name="connsiteY3" fmla="*/ 167468 h 215866"/>
                <a:gd name="connsiteX4" fmla="*/ 124803 w 203617"/>
                <a:gd name="connsiteY4" fmla="*/ 213981 h 215866"/>
                <a:gd name="connsiteX5" fmla="*/ 47211 w 203617"/>
                <a:gd name="connsiteY5" fmla="*/ 196626 h 215866"/>
                <a:gd name="connsiteX6" fmla="*/ 3562 w 203617"/>
                <a:gd name="connsiteY6" fmla="*/ 121548 h 215866"/>
                <a:gd name="connsiteX7" fmla="*/ 34361 w 203617"/>
                <a:gd name="connsiteY7" fmla="*/ 34738 h 215866"/>
                <a:gd name="connsiteX8" fmla="*/ 96099 w 203617"/>
                <a:gd name="connsiteY8" fmla="*/ 621 h 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7" h="215866">
                  <a:moveTo>
                    <a:pt x="96099" y="621"/>
                  </a:moveTo>
                  <a:cubicBezTo>
                    <a:pt x="120997" y="5824"/>
                    <a:pt x="140377" y="11271"/>
                    <a:pt x="162586" y="16195"/>
                  </a:cubicBezTo>
                  <a:cubicBezTo>
                    <a:pt x="194259" y="27055"/>
                    <a:pt x="205608" y="42420"/>
                    <a:pt x="203338" y="75838"/>
                  </a:cubicBezTo>
                  <a:cubicBezTo>
                    <a:pt x="201243" y="106463"/>
                    <a:pt x="198065" y="137087"/>
                    <a:pt x="193630" y="167468"/>
                  </a:cubicBezTo>
                  <a:cubicBezTo>
                    <a:pt x="188287" y="203994"/>
                    <a:pt x="160666" y="222012"/>
                    <a:pt x="124803" y="213981"/>
                  </a:cubicBezTo>
                  <a:cubicBezTo>
                    <a:pt x="98928" y="208184"/>
                    <a:pt x="80525" y="203016"/>
                    <a:pt x="47211" y="196626"/>
                  </a:cubicBezTo>
                  <a:cubicBezTo>
                    <a:pt x="8311" y="186185"/>
                    <a:pt x="-7787" y="156608"/>
                    <a:pt x="3562" y="121548"/>
                  </a:cubicBezTo>
                  <a:cubicBezTo>
                    <a:pt x="13025" y="92355"/>
                    <a:pt x="23152" y="63302"/>
                    <a:pt x="34361" y="34738"/>
                  </a:cubicBezTo>
                  <a:cubicBezTo>
                    <a:pt x="45256" y="7081"/>
                    <a:pt x="67395" y="-2697"/>
                    <a:pt x="96099" y="62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Graphic 162">
              <a:extLst>
                <a:ext uri="{FF2B5EF4-FFF2-40B4-BE49-F238E27FC236}">
                  <a16:creationId xmlns:a16="http://schemas.microsoft.com/office/drawing/2014/main" id="{330706F1-38ED-4686-BCC1-4EE1536AE72D}"/>
                </a:ext>
              </a:extLst>
            </p:cNvPr>
            <p:cNvSpPr/>
            <p:nvPr/>
          </p:nvSpPr>
          <p:spPr>
            <a:xfrm>
              <a:off x="8083705" y="4598191"/>
              <a:ext cx="203598" cy="216890"/>
            </a:xfrm>
            <a:custGeom>
              <a:avLst/>
              <a:gdLst>
                <a:gd name="connsiteX0" fmla="*/ 107602 w 203598"/>
                <a:gd name="connsiteY0" fmla="*/ 659 h 216890"/>
                <a:gd name="connsiteX1" fmla="*/ 174054 w 203598"/>
                <a:gd name="connsiteY1" fmla="*/ 48220 h 216890"/>
                <a:gd name="connsiteX2" fmla="*/ 202479 w 203598"/>
                <a:gd name="connsiteY2" fmla="*/ 134018 h 216890"/>
                <a:gd name="connsiteX3" fmla="*/ 160925 w 203598"/>
                <a:gd name="connsiteY3" fmla="*/ 195372 h 216890"/>
                <a:gd name="connsiteX4" fmla="*/ 77396 w 203598"/>
                <a:gd name="connsiteY4" fmla="*/ 214787 h 216890"/>
                <a:gd name="connsiteX5" fmla="*/ 11608 w 203598"/>
                <a:gd name="connsiteY5" fmla="*/ 176655 h 216890"/>
                <a:gd name="connsiteX6" fmla="*/ 4763 w 203598"/>
                <a:gd name="connsiteY6" fmla="*/ 127208 h 216890"/>
                <a:gd name="connsiteX7" fmla="*/ 224 w 203598"/>
                <a:gd name="connsiteY7" fmla="*/ 75876 h 216890"/>
                <a:gd name="connsiteX8" fmla="*/ 41150 w 203598"/>
                <a:gd name="connsiteY8" fmla="*/ 16198 h 216890"/>
                <a:gd name="connsiteX9" fmla="*/ 107602 w 203598"/>
                <a:gd name="connsiteY9" fmla="*/ 659 h 2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98" h="216890">
                  <a:moveTo>
                    <a:pt x="107602" y="659"/>
                  </a:moveTo>
                  <a:cubicBezTo>
                    <a:pt x="149506" y="-3252"/>
                    <a:pt x="160820" y="9948"/>
                    <a:pt x="174054" y="48220"/>
                  </a:cubicBezTo>
                  <a:cubicBezTo>
                    <a:pt x="183902" y="76714"/>
                    <a:pt x="196578" y="104336"/>
                    <a:pt x="202479" y="134018"/>
                  </a:cubicBezTo>
                  <a:cubicBezTo>
                    <a:pt x="208381" y="163699"/>
                    <a:pt x="190432" y="188946"/>
                    <a:pt x="160925" y="195372"/>
                  </a:cubicBezTo>
                  <a:cubicBezTo>
                    <a:pt x="132989" y="201448"/>
                    <a:pt x="104529" y="206057"/>
                    <a:pt x="77396" y="214787"/>
                  </a:cubicBezTo>
                  <a:cubicBezTo>
                    <a:pt x="50194" y="223517"/>
                    <a:pt x="20058" y="203962"/>
                    <a:pt x="11608" y="176655"/>
                  </a:cubicBezTo>
                  <a:cubicBezTo>
                    <a:pt x="6614" y="160452"/>
                    <a:pt x="7452" y="143621"/>
                    <a:pt x="4763" y="127208"/>
                  </a:cubicBezTo>
                  <a:cubicBezTo>
                    <a:pt x="2005" y="110307"/>
                    <a:pt x="1132" y="93022"/>
                    <a:pt x="224" y="75876"/>
                  </a:cubicBezTo>
                  <a:cubicBezTo>
                    <a:pt x="-1487" y="42702"/>
                    <a:pt x="6090" y="24928"/>
                    <a:pt x="41150" y="16198"/>
                  </a:cubicBezTo>
                  <a:cubicBezTo>
                    <a:pt x="67270" y="11065"/>
                    <a:pt x="82774" y="7503"/>
                    <a:pt x="107602" y="65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Graphic 162">
              <a:extLst>
                <a:ext uri="{FF2B5EF4-FFF2-40B4-BE49-F238E27FC236}">
                  <a16:creationId xmlns:a16="http://schemas.microsoft.com/office/drawing/2014/main" id="{7AE7D9D5-D1DC-459D-8102-90E1A75AD723}"/>
                </a:ext>
              </a:extLst>
            </p:cNvPr>
            <p:cNvSpPr/>
            <p:nvPr/>
          </p:nvSpPr>
          <p:spPr>
            <a:xfrm>
              <a:off x="5578547" y="4517100"/>
              <a:ext cx="168664" cy="163481"/>
            </a:xfrm>
            <a:custGeom>
              <a:avLst/>
              <a:gdLst>
                <a:gd name="connsiteX0" fmla="*/ 53033 w 168664"/>
                <a:gd name="connsiteY0" fmla="*/ 489 h 163481"/>
                <a:gd name="connsiteX1" fmla="*/ 112956 w 168664"/>
                <a:gd name="connsiteY1" fmla="*/ 0 h 163481"/>
                <a:gd name="connsiteX2" fmla="*/ 159853 w 168664"/>
                <a:gd name="connsiteY2" fmla="*/ 44628 h 163481"/>
                <a:gd name="connsiteX3" fmla="*/ 168583 w 168664"/>
                <a:gd name="connsiteY3" fmla="*/ 115829 h 163481"/>
                <a:gd name="connsiteX4" fmla="*/ 122454 w 168664"/>
                <a:gd name="connsiteY4" fmla="*/ 163355 h 163481"/>
                <a:gd name="connsiteX5" fmla="*/ 45700 w 168664"/>
                <a:gd name="connsiteY5" fmla="*/ 163425 h 163481"/>
                <a:gd name="connsiteX6" fmla="*/ 60 w 168664"/>
                <a:gd name="connsiteY6" fmla="*/ 118483 h 163481"/>
                <a:gd name="connsiteX7" fmla="*/ 10536 w 168664"/>
                <a:gd name="connsiteY7" fmla="*/ 33383 h 163481"/>
                <a:gd name="connsiteX8" fmla="*/ 53033 w 168664"/>
                <a:gd name="connsiteY8" fmla="*/ 489 h 16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64" h="163481">
                  <a:moveTo>
                    <a:pt x="53033" y="489"/>
                  </a:moveTo>
                  <a:cubicBezTo>
                    <a:pt x="73008" y="314"/>
                    <a:pt x="92982" y="175"/>
                    <a:pt x="112956" y="0"/>
                  </a:cubicBezTo>
                  <a:cubicBezTo>
                    <a:pt x="142149" y="2549"/>
                    <a:pt x="155802" y="15330"/>
                    <a:pt x="159853" y="44628"/>
                  </a:cubicBezTo>
                  <a:cubicBezTo>
                    <a:pt x="163136" y="68303"/>
                    <a:pt x="167326" y="92014"/>
                    <a:pt x="168583" y="115829"/>
                  </a:cubicBezTo>
                  <a:cubicBezTo>
                    <a:pt x="170085" y="144289"/>
                    <a:pt x="150669" y="163145"/>
                    <a:pt x="122454" y="163355"/>
                  </a:cubicBezTo>
                  <a:cubicBezTo>
                    <a:pt x="96858" y="163529"/>
                    <a:pt x="71296" y="163494"/>
                    <a:pt x="45700" y="163425"/>
                  </a:cubicBezTo>
                  <a:cubicBezTo>
                    <a:pt x="19545" y="163320"/>
                    <a:pt x="-1267" y="144498"/>
                    <a:pt x="60" y="118483"/>
                  </a:cubicBezTo>
                  <a:cubicBezTo>
                    <a:pt x="1492" y="89988"/>
                    <a:pt x="4774" y="61284"/>
                    <a:pt x="10536" y="33383"/>
                  </a:cubicBezTo>
                  <a:cubicBezTo>
                    <a:pt x="14796" y="12431"/>
                    <a:pt x="31453" y="1955"/>
                    <a:pt x="53033" y="48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Graphic 162">
              <a:extLst>
                <a:ext uri="{FF2B5EF4-FFF2-40B4-BE49-F238E27FC236}">
                  <a16:creationId xmlns:a16="http://schemas.microsoft.com/office/drawing/2014/main" id="{7AA0F43F-71CB-45C2-B341-4A606FC35310}"/>
                </a:ext>
              </a:extLst>
            </p:cNvPr>
            <p:cNvSpPr/>
            <p:nvPr/>
          </p:nvSpPr>
          <p:spPr>
            <a:xfrm>
              <a:off x="6074450" y="4315747"/>
              <a:ext cx="192305" cy="191755"/>
            </a:xfrm>
            <a:custGeom>
              <a:avLst/>
              <a:gdLst>
                <a:gd name="connsiteX0" fmla="*/ 14160 w 192305"/>
                <a:gd name="connsiteY0" fmla="*/ 54550 h 191755"/>
                <a:gd name="connsiteX1" fmla="*/ 55610 w 192305"/>
                <a:gd name="connsiteY1" fmla="*/ 13903 h 191755"/>
                <a:gd name="connsiteX2" fmla="*/ 123564 w 192305"/>
                <a:gd name="connsiteY2" fmla="*/ 14357 h 191755"/>
                <a:gd name="connsiteX3" fmla="*/ 171963 w 192305"/>
                <a:gd name="connsiteY3" fmla="*/ 51547 h 191755"/>
                <a:gd name="connsiteX4" fmla="*/ 176817 w 192305"/>
                <a:gd name="connsiteY4" fmla="*/ 123272 h 191755"/>
                <a:gd name="connsiteX5" fmla="*/ 123913 w 192305"/>
                <a:gd name="connsiteY5" fmla="*/ 176804 h 191755"/>
                <a:gd name="connsiteX6" fmla="*/ 54283 w 192305"/>
                <a:gd name="connsiteY6" fmla="*/ 172928 h 191755"/>
                <a:gd name="connsiteX7" fmla="*/ 18385 w 192305"/>
                <a:gd name="connsiteY7" fmla="*/ 127462 h 191755"/>
                <a:gd name="connsiteX8" fmla="*/ 14160 w 192305"/>
                <a:gd name="connsiteY8" fmla="*/ 54550 h 1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305" h="191755">
                  <a:moveTo>
                    <a:pt x="14160" y="54550"/>
                  </a:moveTo>
                  <a:cubicBezTo>
                    <a:pt x="26871" y="39988"/>
                    <a:pt x="38639" y="28221"/>
                    <a:pt x="55610" y="13903"/>
                  </a:cubicBezTo>
                  <a:cubicBezTo>
                    <a:pt x="80159" y="-4779"/>
                    <a:pt x="98910" y="-4639"/>
                    <a:pt x="123564" y="14357"/>
                  </a:cubicBezTo>
                  <a:cubicBezTo>
                    <a:pt x="139697" y="26789"/>
                    <a:pt x="155900" y="39115"/>
                    <a:pt x="171963" y="51547"/>
                  </a:cubicBezTo>
                  <a:cubicBezTo>
                    <a:pt x="197140" y="71032"/>
                    <a:pt x="199165" y="100400"/>
                    <a:pt x="176817" y="123272"/>
                  </a:cubicBezTo>
                  <a:cubicBezTo>
                    <a:pt x="159287" y="141221"/>
                    <a:pt x="141722" y="159100"/>
                    <a:pt x="123913" y="176804"/>
                  </a:cubicBezTo>
                  <a:cubicBezTo>
                    <a:pt x="102472" y="198105"/>
                    <a:pt x="73454" y="196499"/>
                    <a:pt x="54283" y="172928"/>
                  </a:cubicBezTo>
                  <a:cubicBezTo>
                    <a:pt x="42096" y="157947"/>
                    <a:pt x="30188" y="142757"/>
                    <a:pt x="18385" y="127462"/>
                  </a:cubicBezTo>
                  <a:cubicBezTo>
                    <a:pt x="-5116" y="97047"/>
                    <a:pt x="-5604" y="86746"/>
                    <a:pt x="14160" y="54550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Graphic 162">
              <a:extLst>
                <a:ext uri="{FF2B5EF4-FFF2-40B4-BE49-F238E27FC236}">
                  <a16:creationId xmlns:a16="http://schemas.microsoft.com/office/drawing/2014/main" id="{94F43CDB-AC55-4F8A-9618-37AC5D010F8A}"/>
                </a:ext>
              </a:extLst>
            </p:cNvPr>
            <p:cNvSpPr/>
            <p:nvPr/>
          </p:nvSpPr>
          <p:spPr>
            <a:xfrm>
              <a:off x="5048612" y="4312357"/>
              <a:ext cx="192110" cy="191780"/>
            </a:xfrm>
            <a:custGeom>
              <a:avLst/>
              <a:gdLst>
                <a:gd name="connsiteX0" fmla="*/ 137497 w 192110"/>
                <a:gd name="connsiteY0" fmla="*/ 13871 h 191780"/>
                <a:gd name="connsiteX1" fmla="*/ 178492 w 192110"/>
                <a:gd name="connsiteY1" fmla="*/ 54692 h 191780"/>
                <a:gd name="connsiteX2" fmla="*/ 174651 w 192110"/>
                <a:gd name="connsiteY2" fmla="*/ 126313 h 191780"/>
                <a:gd name="connsiteX3" fmla="*/ 137532 w 192110"/>
                <a:gd name="connsiteY3" fmla="*/ 172791 h 191780"/>
                <a:gd name="connsiteX4" fmla="*/ 67133 w 192110"/>
                <a:gd name="connsiteY4" fmla="*/ 174991 h 191780"/>
                <a:gd name="connsiteX5" fmla="*/ 15382 w 192110"/>
                <a:gd name="connsiteY5" fmla="*/ 122542 h 191780"/>
                <a:gd name="connsiteX6" fmla="*/ 18769 w 192110"/>
                <a:gd name="connsiteY6" fmla="*/ 52946 h 191780"/>
                <a:gd name="connsiteX7" fmla="*/ 75863 w 192110"/>
                <a:gd name="connsiteY7" fmla="*/ 9122 h 191780"/>
                <a:gd name="connsiteX8" fmla="*/ 137497 w 192110"/>
                <a:gd name="connsiteY8" fmla="*/ 13871 h 1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10" h="191780">
                  <a:moveTo>
                    <a:pt x="137497" y="13871"/>
                  </a:moveTo>
                  <a:cubicBezTo>
                    <a:pt x="154607" y="28747"/>
                    <a:pt x="163931" y="40899"/>
                    <a:pt x="178492" y="54692"/>
                  </a:cubicBezTo>
                  <a:cubicBezTo>
                    <a:pt x="197594" y="83920"/>
                    <a:pt x="196860" y="98133"/>
                    <a:pt x="174651" y="126313"/>
                  </a:cubicBezTo>
                  <a:cubicBezTo>
                    <a:pt x="162394" y="141887"/>
                    <a:pt x="150522" y="157810"/>
                    <a:pt x="137532" y="172791"/>
                  </a:cubicBezTo>
                  <a:cubicBezTo>
                    <a:pt x="116196" y="197444"/>
                    <a:pt x="90145" y="198003"/>
                    <a:pt x="67133" y="174991"/>
                  </a:cubicBezTo>
                  <a:cubicBezTo>
                    <a:pt x="49778" y="157636"/>
                    <a:pt x="32528" y="140141"/>
                    <a:pt x="15382" y="122542"/>
                  </a:cubicBezTo>
                  <a:cubicBezTo>
                    <a:pt x="-6128" y="100472"/>
                    <a:pt x="-5151" y="72781"/>
                    <a:pt x="18769" y="52946"/>
                  </a:cubicBezTo>
                  <a:cubicBezTo>
                    <a:pt x="37242" y="37652"/>
                    <a:pt x="56448" y="23230"/>
                    <a:pt x="75863" y="9122"/>
                  </a:cubicBezTo>
                  <a:cubicBezTo>
                    <a:pt x="94860" y="-4671"/>
                    <a:pt x="115916" y="-2611"/>
                    <a:pt x="137497" y="1387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Graphic 162">
              <a:extLst>
                <a:ext uri="{FF2B5EF4-FFF2-40B4-BE49-F238E27FC236}">
                  <a16:creationId xmlns:a16="http://schemas.microsoft.com/office/drawing/2014/main" id="{FCE0173B-65A1-486C-BB3D-86513D7D58B6}"/>
                </a:ext>
              </a:extLst>
            </p:cNvPr>
            <p:cNvSpPr/>
            <p:nvPr/>
          </p:nvSpPr>
          <p:spPr>
            <a:xfrm>
              <a:off x="9419073" y="4339318"/>
              <a:ext cx="175892" cy="171748"/>
            </a:xfrm>
            <a:custGeom>
              <a:avLst/>
              <a:gdLst>
                <a:gd name="connsiteX0" fmla="*/ 12547 w 175892"/>
                <a:gd name="connsiteY0" fmla="*/ 49731 h 171748"/>
                <a:gd name="connsiteX1" fmla="*/ 50714 w 175892"/>
                <a:gd name="connsiteY1" fmla="*/ 12507 h 171748"/>
                <a:gd name="connsiteX2" fmla="*/ 110427 w 175892"/>
                <a:gd name="connsiteY2" fmla="*/ 12192 h 171748"/>
                <a:gd name="connsiteX3" fmla="*/ 157813 w 175892"/>
                <a:gd name="connsiteY3" fmla="*/ 48090 h 171748"/>
                <a:gd name="connsiteX4" fmla="*/ 160432 w 175892"/>
                <a:gd name="connsiteY4" fmla="*/ 111225 h 171748"/>
                <a:gd name="connsiteX5" fmla="*/ 112592 w 175892"/>
                <a:gd name="connsiteY5" fmla="*/ 158681 h 171748"/>
                <a:gd name="connsiteX6" fmla="*/ 49247 w 175892"/>
                <a:gd name="connsiteY6" fmla="*/ 155154 h 171748"/>
                <a:gd name="connsiteX7" fmla="*/ 10696 w 175892"/>
                <a:gd name="connsiteY7" fmla="*/ 107838 h 171748"/>
                <a:gd name="connsiteX8" fmla="*/ 12547 w 175892"/>
                <a:gd name="connsiteY8" fmla="*/ 49731 h 1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92" h="171748">
                  <a:moveTo>
                    <a:pt x="12547" y="49731"/>
                  </a:moveTo>
                  <a:cubicBezTo>
                    <a:pt x="23616" y="35833"/>
                    <a:pt x="38667" y="25602"/>
                    <a:pt x="50714" y="12507"/>
                  </a:cubicBezTo>
                  <a:cubicBezTo>
                    <a:pt x="73482" y="-3975"/>
                    <a:pt x="87694" y="-4255"/>
                    <a:pt x="110427" y="12192"/>
                  </a:cubicBezTo>
                  <a:cubicBezTo>
                    <a:pt x="126490" y="23821"/>
                    <a:pt x="142588" y="35449"/>
                    <a:pt x="157813" y="48090"/>
                  </a:cubicBezTo>
                  <a:cubicBezTo>
                    <a:pt x="181139" y="67505"/>
                    <a:pt x="181768" y="89749"/>
                    <a:pt x="160432" y="111225"/>
                  </a:cubicBezTo>
                  <a:cubicBezTo>
                    <a:pt x="144613" y="127148"/>
                    <a:pt x="128725" y="143072"/>
                    <a:pt x="112592" y="158681"/>
                  </a:cubicBezTo>
                  <a:cubicBezTo>
                    <a:pt x="93281" y="177363"/>
                    <a:pt x="66637" y="175861"/>
                    <a:pt x="49247" y="155154"/>
                  </a:cubicBezTo>
                  <a:cubicBezTo>
                    <a:pt x="36187" y="139580"/>
                    <a:pt x="23407" y="123726"/>
                    <a:pt x="10696" y="107838"/>
                  </a:cubicBezTo>
                  <a:cubicBezTo>
                    <a:pt x="-4180" y="89190"/>
                    <a:pt x="-3516" y="72115"/>
                    <a:pt x="12547" y="4973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Graphic 162">
              <a:extLst>
                <a:ext uri="{FF2B5EF4-FFF2-40B4-BE49-F238E27FC236}">
                  <a16:creationId xmlns:a16="http://schemas.microsoft.com/office/drawing/2014/main" id="{FF8C0EAF-3898-4902-A260-43F5F8EDAB52}"/>
                </a:ext>
              </a:extLst>
            </p:cNvPr>
            <p:cNvSpPr/>
            <p:nvPr/>
          </p:nvSpPr>
          <p:spPr>
            <a:xfrm>
              <a:off x="8479129" y="4341693"/>
              <a:ext cx="177199" cy="172608"/>
            </a:xfrm>
            <a:custGeom>
              <a:avLst/>
              <a:gdLst>
                <a:gd name="connsiteX0" fmla="*/ 125031 w 177199"/>
                <a:gd name="connsiteY0" fmla="*/ 13274 h 172608"/>
                <a:gd name="connsiteX1" fmla="*/ 163374 w 177199"/>
                <a:gd name="connsiteY1" fmla="*/ 50533 h 172608"/>
                <a:gd name="connsiteX2" fmla="*/ 159986 w 177199"/>
                <a:gd name="connsiteY2" fmla="*/ 114506 h 172608"/>
                <a:gd name="connsiteX3" fmla="*/ 127685 w 177199"/>
                <a:gd name="connsiteY3" fmla="*/ 154769 h 172608"/>
                <a:gd name="connsiteX4" fmla="*/ 62281 w 177199"/>
                <a:gd name="connsiteY4" fmla="*/ 158505 h 172608"/>
                <a:gd name="connsiteX5" fmla="*/ 13393 w 177199"/>
                <a:gd name="connsiteY5" fmla="*/ 109932 h 172608"/>
                <a:gd name="connsiteX6" fmla="*/ 13533 w 177199"/>
                <a:gd name="connsiteY6" fmla="*/ 53432 h 172608"/>
                <a:gd name="connsiteX7" fmla="*/ 74607 w 177199"/>
                <a:gd name="connsiteY7" fmla="*/ 7268 h 172608"/>
                <a:gd name="connsiteX8" fmla="*/ 125031 w 177199"/>
                <a:gd name="connsiteY8" fmla="*/ 13274 h 17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99" h="172608">
                  <a:moveTo>
                    <a:pt x="125031" y="13274"/>
                  </a:moveTo>
                  <a:cubicBezTo>
                    <a:pt x="137149" y="26369"/>
                    <a:pt x="148847" y="39918"/>
                    <a:pt x="163374" y="50533"/>
                  </a:cubicBezTo>
                  <a:cubicBezTo>
                    <a:pt x="183767" y="75047"/>
                    <a:pt x="180729" y="89085"/>
                    <a:pt x="159986" y="114506"/>
                  </a:cubicBezTo>
                  <a:cubicBezTo>
                    <a:pt x="149126" y="127846"/>
                    <a:pt x="138546" y="141430"/>
                    <a:pt x="127685" y="154769"/>
                  </a:cubicBezTo>
                  <a:cubicBezTo>
                    <a:pt x="109492" y="177083"/>
                    <a:pt x="82779" y="178619"/>
                    <a:pt x="62281" y="158505"/>
                  </a:cubicBezTo>
                  <a:cubicBezTo>
                    <a:pt x="45869" y="142442"/>
                    <a:pt x="29456" y="126344"/>
                    <a:pt x="13393" y="109932"/>
                  </a:cubicBezTo>
                  <a:cubicBezTo>
                    <a:pt x="-4067" y="92088"/>
                    <a:pt x="-4905" y="69669"/>
                    <a:pt x="13533" y="53432"/>
                  </a:cubicBezTo>
                  <a:cubicBezTo>
                    <a:pt x="32669" y="36600"/>
                    <a:pt x="53272" y="21201"/>
                    <a:pt x="74607" y="7268"/>
                  </a:cubicBezTo>
                  <a:cubicBezTo>
                    <a:pt x="91788" y="-3941"/>
                    <a:pt x="108445" y="-2370"/>
                    <a:pt x="125031" y="1327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Graphic 162">
              <a:extLst>
                <a:ext uri="{FF2B5EF4-FFF2-40B4-BE49-F238E27FC236}">
                  <a16:creationId xmlns:a16="http://schemas.microsoft.com/office/drawing/2014/main" id="{AD00C103-7002-43A2-B9D7-E6B58F037B45}"/>
                </a:ext>
              </a:extLst>
            </p:cNvPr>
            <p:cNvSpPr/>
            <p:nvPr/>
          </p:nvSpPr>
          <p:spPr>
            <a:xfrm>
              <a:off x="8955346" y="4523246"/>
              <a:ext cx="153807" cy="144904"/>
            </a:xfrm>
            <a:custGeom>
              <a:avLst/>
              <a:gdLst>
                <a:gd name="connsiteX0" fmla="*/ 49903 w 153807"/>
                <a:gd name="connsiteY0" fmla="*/ 244 h 144904"/>
                <a:gd name="connsiteX1" fmla="*/ 104203 w 153807"/>
                <a:gd name="connsiteY1" fmla="*/ 0 h 144904"/>
                <a:gd name="connsiteX2" fmla="*/ 147609 w 153807"/>
                <a:gd name="connsiteY2" fmla="*/ 43580 h 144904"/>
                <a:gd name="connsiteX3" fmla="*/ 153755 w 153807"/>
                <a:gd name="connsiteY3" fmla="*/ 102594 h 144904"/>
                <a:gd name="connsiteX4" fmla="*/ 112444 w 153807"/>
                <a:gd name="connsiteY4" fmla="*/ 144812 h 144904"/>
                <a:gd name="connsiteX5" fmla="*/ 40370 w 153807"/>
                <a:gd name="connsiteY5" fmla="*/ 144708 h 144904"/>
                <a:gd name="connsiteX6" fmla="*/ 3 w 153807"/>
                <a:gd name="connsiteY6" fmla="*/ 104375 h 144904"/>
                <a:gd name="connsiteX7" fmla="*/ 8977 w 153807"/>
                <a:gd name="connsiteY7" fmla="*/ 33209 h 144904"/>
                <a:gd name="connsiteX8" fmla="*/ 49903 w 153807"/>
                <a:gd name="connsiteY8" fmla="*/ 244 h 1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7" h="144904">
                  <a:moveTo>
                    <a:pt x="49903" y="244"/>
                  </a:moveTo>
                  <a:cubicBezTo>
                    <a:pt x="67991" y="175"/>
                    <a:pt x="86115" y="70"/>
                    <a:pt x="104203" y="0"/>
                  </a:cubicBezTo>
                  <a:cubicBezTo>
                    <a:pt x="132034" y="2409"/>
                    <a:pt x="145269" y="16063"/>
                    <a:pt x="147609" y="43580"/>
                  </a:cubicBezTo>
                  <a:cubicBezTo>
                    <a:pt x="149285" y="63275"/>
                    <a:pt x="152917" y="82865"/>
                    <a:pt x="153755" y="102594"/>
                  </a:cubicBezTo>
                  <a:cubicBezTo>
                    <a:pt x="154872" y="128470"/>
                    <a:pt x="138215" y="144708"/>
                    <a:pt x="112444" y="144812"/>
                  </a:cubicBezTo>
                  <a:cubicBezTo>
                    <a:pt x="88419" y="144917"/>
                    <a:pt x="64395" y="144987"/>
                    <a:pt x="40370" y="144708"/>
                  </a:cubicBezTo>
                  <a:cubicBezTo>
                    <a:pt x="16206" y="144428"/>
                    <a:pt x="-242" y="128365"/>
                    <a:pt x="3" y="104375"/>
                  </a:cubicBezTo>
                  <a:cubicBezTo>
                    <a:pt x="247" y="80385"/>
                    <a:pt x="4298" y="56640"/>
                    <a:pt x="8977" y="33209"/>
                  </a:cubicBezTo>
                  <a:cubicBezTo>
                    <a:pt x="13517" y="10476"/>
                    <a:pt x="26123" y="1467"/>
                    <a:pt x="49903" y="24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Graphic 162">
              <a:extLst>
                <a:ext uri="{FF2B5EF4-FFF2-40B4-BE49-F238E27FC236}">
                  <a16:creationId xmlns:a16="http://schemas.microsoft.com/office/drawing/2014/main" id="{2773EE65-EBB0-4DBB-BBCA-F8843150F7F8}"/>
                </a:ext>
              </a:extLst>
            </p:cNvPr>
            <p:cNvSpPr/>
            <p:nvPr/>
          </p:nvSpPr>
          <p:spPr>
            <a:xfrm>
              <a:off x="6613293" y="3115812"/>
              <a:ext cx="1414748" cy="1377720"/>
            </a:xfrm>
            <a:custGeom>
              <a:avLst/>
              <a:gdLst>
                <a:gd name="connsiteX0" fmla="*/ 705751 w 1414748"/>
                <a:gd name="connsiteY0" fmla="*/ 1377612 h 1377720"/>
                <a:gd name="connsiteX1" fmla="*/ 169243 w 1414748"/>
                <a:gd name="connsiteY1" fmla="*/ 1135968 h 1377720"/>
                <a:gd name="connsiteX2" fmla="*/ 8787 w 1414748"/>
                <a:gd name="connsiteY2" fmla="*/ 795744 h 1377720"/>
                <a:gd name="connsiteX3" fmla="*/ 159186 w 1414748"/>
                <a:gd name="connsiteY3" fmla="*/ 254313 h 1377720"/>
                <a:gd name="connsiteX4" fmla="*/ 578398 w 1414748"/>
                <a:gd name="connsiteY4" fmla="*/ 12319 h 1377720"/>
                <a:gd name="connsiteX5" fmla="*/ 1105512 w 1414748"/>
                <a:gd name="connsiteY5" fmla="*/ 120535 h 1377720"/>
                <a:gd name="connsiteX6" fmla="*/ 1402959 w 1414748"/>
                <a:gd name="connsiteY6" fmla="*/ 567823 h 1377720"/>
                <a:gd name="connsiteX7" fmla="*/ 1259543 w 1414748"/>
                <a:gd name="connsiteY7" fmla="*/ 1118473 h 1377720"/>
                <a:gd name="connsiteX8" fmla="*/ 871864 w 1414748"/>
                <a:gd name="connsiteY8" fmla="*/ 1359035 h 1377720"/>
                <a:gd name="connsiteX9" fmla="*/ 705751 w 1414748"/>
                <a:gd name="connsiteY9" fmla="*/ 1377612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748" h="1377720">
                  <a:moveTo>
                    <a:pt x="705751" y="1377612"/>
                  </a:moveTo>
                  <a:cubicBezTo>
                    <a:pt x="492146" y="1374470"/>
                    <a:pt x="311890" y="1295621"/>
                    <a:pt x="169243" y="1135968"/>
                  </a:cubicBezTo>
                  <a:cubicBezTo>
                    <a:pt x="82537" y="1038926"/>
                    <a:pt x="28516" y="924982"/>
                    <a:pt x="8787" y="795744"/>
                  </a:cubicBezTo>
                  <a:cubicBezTo>
                    <a:pt x="-22152" y="592825"/>
                    <a:pt x="28761" y="411522"/>
                    <a:pt x="159186" y="254313"/>
                  </a:cubicBezTo>
                  <a:cubicBezTo>
                    <a:pt x="268380" y="122666"/>
                    <a:pt x="409596" y="42315"/>
                    <a:pt x="578398" y="12319"/>
                  </a:cubicBezTo>
                  <a:cubicBezTo>
                    <a:pt x="768257" y="-21413"/>
                    <a:pt x="945195" y="13960"/>
                    <a:pt x="1105512" y="120535"/>
                  </a:cubicBezTo>
                  <a:cubicBezTo>
                    <a:pt x="1266388" y="227495"/>
                    <a:pt x="1368772" y="377091"/>
                    <a:pt x="1402959" y="567823"/>
                  </a:cubicBezTo>
                  <a:cubicBezTo>
                    <a:pt x="1439555" y="772034"/>
                    <a:pt x="1390737" y="957074"/>
                    <a:pt x="1259543" y="1118473"/>
                  </a:cubicBezTo>
                  <a:cubicBezTo>
                    <a:pt x="1158311" y="1242962"/>
                    <a:pt x="1027676" y="1321776"/>
                    <a:pt x="871864" y="1359035"/>
                  </a:cubicBezTo>
                  <a:cubicBezTo>
                    <a:pt x="817354" y="1372060"/>
                    <a:pt x="762076" y="1378660"/>
                    <a:pt x="705751" y="1377612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Graphic 162">
              <a:extLst>
                <a:ext uri="{FF2B5EF4-FFF2-40B4-BE49-F238E27FC236}">
                  <a16:creationId xmlns:a16="http://schemas.microsoft.com/office/drawing/2014/main" id="{8BE39864-6E6E-45A0-9C7A-BD8C5CAF3CD2}"/>
                </a:ext>
              </a:extLst>
            </p:cNvPr>
            <p:cNvSpPr/>
            <p:nvPr/>
          </p:nvSpPr>
          <p:spPr>
            <a:xfrm>
              <a:off x="4995397" y="2250212"/>
              <a:ext cx="181838" cy="181473"/>
            </a:xfrm>
            <a:custGeom>
              <a:avLst/>
              <a:gdLst>
                <a:gd name="connsiteX0" fmla="*/ 159807 w 181838"/>
                <a:gd name="connsiteY0" fmla="*/ 30939 h 181473"/>
                <a:gd name="connsiteX1" fmla="*/ 180200 w 181838"/>
                <a:gd name="connsiteY1" fmla="*/ 85065 h 181473"/>
                <a:gd name="connsiteX2" fmla="*/ 147026 w 181838"/>
                <a:gd name="connsiteY2" fmla="*/ 148654 h 181473"/>
                <a:gd name="connsiteX3" fmla="*/ 93983 w 181838"/>
                <a:gd name="connsiteY3" fmla="*/ 175577 h 181473"/>
                <a:gd name="connsiteX4" fmla="*/ 28997 w 181838"/>
                <a:gd name="connsiteY4" fmla="*/ 148445 h 181473"/>
                <a:gd name="connsiteX5" fmla="*/ 3646 w 181838"/>
                <a:gd name="connsiteY5" fmla="*/ 79268 h 181473"/>
                <a:gd name="connsiteX6" fmla="*/ 35562 w 181838"/>
                <a:gd name="connsiteY6" fmla="*/ 17321 h 181473"/>
                <a:gd name="connsiteX7" fmla="*/ 105681 w 181838"/>
                <a:gd name="connsiteY7" fmla="*/ 1083 h 181473"/>
                <a:gd name="connsiteX8" fmla="*/ 159807 w 181838"/>
                <a:gd name="connsiteY8" fmla="*/ 30939 h 18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838" h="181473">
                  <a:moveTo>
                    <a:pt x="159807" y="30939"/>
                  </a:moveTo>
                  <a:cubicBezTo>
                    <a:pt x="169200" y="51577"/>
                    <a:pt x="172657" y="66488"/>
                    <a:pt x="180200" y="85065"/>
                  </a:cubicBezTo>
                  <a:cubicBezTo>
                    <a:pt x="185473" y="119566"/>
                    <a:pt x="178943" y="132207"/>
                    <a:pt x="147026" y="148654"/>
                  </a:cubicBezTo>
                  <a:cubicBezTo>
                    <a:pt x="129392" y="157733"/>
                    <a:pt x="112002" y="167336"/>
                    <a:pt x="93983" y="175577"/>
                  </a:cubicBezTo>
                  <a:cubicBezTo>
                    <a:pt x="64336" y="189161"/>
                    <a:pt x="40416" y="178929"/>
                    <a:pt x="28997" y="148445"/>
                  </a:cubicBezTo>
                  <a:cubicBezTo>
                    <a:pt x="20407" y="125432"/>
                    <a:pt x="11922" y="102385"/>
                    <a:pt x="3646" y="79268"/>
                  </a:cubicBezTo>
                  <a:cubicBezTo>
                    <a:pt x="-6795" y="50250"/>
                    <a:pt x="5601" y="25492"/>
                    <a:pt x="35562" y="17321"/>
                  </a:cubicBezTo>
                  <a:cubicBezTo>
                    <a:pt x="58714" y="11035"/>
                    <a:pt x="82180" y="5867"/>
                    <a:pt x="105681" y="1083"/>
                  </a:cubicBezTo>
                  <a:cubicBezTo>
                    <a:pt x="128693" y="-3596"/>
                    <a:pt x="146991" y="6984"/>
                    <a:pt x="159807" y="3093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Graphic 162">
              <a:extLst>
                <a:ext uri="{FF2B5EF4-FFF2-40B4-BE49-F238E27FC236}">
                  <a16:creationId xmlns:a16="http://schemas.microsoft.com/office/drawing/2014/main" id="{6A3B027D-B5D7-4D60-B719-9A71373C7368}"/>
                </a:ext>
              </a:extLst>
            </p:cNvPr>
            <p:cNvSpPr/>
            <p:nvPr/>
          </p:nvSpPr>
          <p:spPr>
            <a:xfrm>
              <a:off x="9508996" y="2514996"/>
              <a:ext cx="167685" cy="163894"/>
            </a:xfrm>
            <a:custGeom>
              <a:avLst/>
              <a:gdLst>
                <a:gd name="connsiteX0" fmla="*/ 2520 w 167685"/>
                <a:gd name="connsiteY0" fmla="*/ 74218 h 163894"/>
                <a:gd name="connsiteX1" fmla="*/ 23926 w 167685"/>
                <a:gd name="connsiteY1" fmla="*/ 25365 h 163894"/>
                <a:gd name="connsiteX2" fmla="*/ 79134 w 167685"/>
                <a:gd name="connsiteY2" fmla="*/ 2632 h 163894"/>
                <a:gd name="connsiteX3" fmla="*/ 136542 w 167685"/>
                <a:gd name="connsiteY3" fmla="*/ 18102 h 163894"/>
                <a:gd name="connsiteX4" fmla="*/ 162697 w 167685"/>
                <a:gd name="connsiteY4" fmla="*/ 75615 h 163894"/>
                <a:gd name="connsiteX5" fmla="*/ 136193 w 167685"/>
                <a:gd name="connsiteY5" fmla="*/ 137562 h 163894"/>
                <a:gd name="connsiteX6" fmla="*/ 76166 w 167685"/>
                <a:gd name="connsiteY6" fmla="*/ 158095 h 163894"/>
                <a:gd name="connsiteX7" fmla="*/ 22669 w 167685"/>
                <a:gd name="connsiteY7" fmla="*/ 128728 h 163894"/>
                <a:gd name="connsiteX8" fmla="*/ 2520 w 167685"/>
                <a:gd name="connsiteY8" fmla="*/ 74218 h 1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85" h="163894">
                  <a:moveTo>
                    <a:pt x="2520" y="74218"/>
                  </a:moveTo>
                  <a:cubicBezTo>
                    <a:pt x="7548" y="57177"/>
                    <a:pt x="17675" y="42022"/>
                    <a:pt x="23926" y="25365"/>
                  </a:cubicBezTo>
                  <a:cubicBezTo>
                    <a:pt x="38837" y="1515"/>
                    <a:pt x="51897" y="-4072"/>
                    <a:pt x="79134" y="2632"/>
                  </a:cubicBezTo>
                  <a:cubicBezTo>
                    <a:pt x="98375" y="7346"/>
                    <a:pt x="117686" y="12096"/>
                    <a:pt x="136542" y="18102"/>
                  </a:cubicBezTo>
                  <a:cubicBezTo>
                    <a:pt x="165456" y="27321"/>
                    <a:pt x="174395" y="47714"/>
                    <a:pt x="162697" y="75615"/>
                  </a:cubicBezTo>
                  <a:cubicBezTo>
                    <a:pt x="154002" y="96322"/>
                    <a:pt x="145272" y="117029"/>
                    <a:pt x="136193" y="137562"/>
                  </a:cubicBezTo>
                  <a:cubicBezTo>
                    <a:pt x="125333" y="162111"/>
                    <a:pt x="100051" y="170771"/>
                    <a:pt x="76166" y="158095"/>
                  </a:cubicBezTo>
                  <a:cubicBezTo>
                    <a:pt x="58182" y="148562"/>
                    <a:pt x="40408" y="138680"/>
                    <a:pt x="22669" y="128728"/>
                  </a:cubicBezTo>
                  <a:cubicBezTo>
                    <a:pt x="1856" y="117064"/>
                    <a:pt x="-3975" y="101001"/>
                    <a:pt x="2520" y="74218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Graphic 162">
              <a:extLst>
                <a:ext uri="{FF2B5EF4-FFF2-40B4-BE49-F238E27FC236}">
                  <a16:creationId xmlns:a16="http://schemas.microsoft.com/office/drawing/2014/main" id="{977E812E-604F-450A-BD1E-161849BDD01F}"/>
                </a:ext>
              </a:extLst>
            </p:cNvPr>
            <p:cNvSpPr/>
            <p:nvPr/>
          </p:nvSpPr>
          <p:spPr>
            <a:xfrm rot="446092">
              <a:off x="6564878" y="2352555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Graphic 162">
              <a:extLst>
                <a:ext uri="{FF2B5EF4-FFF2-40B4-BE49-F238E27FC236}">
                  <a16:creationId xmlns:a16="http://schemas.microsoft.com/office/drawing/2014/main" id="{5AD0A26A-D5D3-4D54-B3F6-77EFA1AD9BDD}"/>
                </a:ext>
              </a:extLst>
            </p:cNvPr>
            <p:cNvSpPr/>
            <p:nvPr/>
          </p:nvSpPr>
          <p:spPr>
            <a:xfrm>
              <a:off x="6559381" y="2267797"/>
              <a:ext cx="589713" cy="188243"/>
            </a:xfrm>
            <a:custGeom>
              <a:avLst/>
              <a:gdLst>
                <a:gd name="connsiteX0" fmla="*/ 15243 w 589713"/>
                <a:gd name="connsiteY0" fmla="*/ 54595 h 188243"/>
                <a:gd name="connsiteX1" fmla="*/ 163233 w 589713"/>
                <a:gd name="connsiteY1" fmla="*/ 73522 h 188243"/>
                <a:gd name="connsiteX2" fmla="*/ 167109 w 589713"/>
                <a:gd name="connsiteY2" fmla="*/ 77258 h 188243"/>
                <a:gd name="connsiteX3" fmla="*/ 161976 w 589713"/>
                <a:gd name="connsiteY3" fmla="*/ 111829 h 188243"/>
                <a:gd name="connsiteX4" fmla="*/ 158239 w 589713"/>
                <a:gd name="connsiteY4" fmla="*/ 147447 h 188243"/>
                <a:gd name="connsiteX5" fmla="*/ 162220 w 589713"/>
                <a:gd name="connsiteY5" fmla="*/ 156840 h 188243"/>
                <a:gd name="connsiteX6" fmla="*/ 188620 w 589713"/>
                <a:gd name="connsiteY6" fmla="*/ 160332 h 188243"/>
                <a:gd name="connsiteX7" fmla="*/ 196581 w 589713"/>
                <a:gd name="connsiteY7" fmla="*/ 145038 h 188243"/>
                <a:gd name="connsiteX8" fmla="*/ 203391 w 589713"/>
                <a:gd name="connsiteY8" fmla="*/ 82601 h 188243"/>
                <a:gd name="connsiteX9" fmla="*/ 207581 w 589713"/>
                <a:gd name="connsiteY9" fmla="*/ 78620 h 188243"/>
                <a:gd name="connsiteX10" fmla="*/ 373904 w 589713"/>
                <a:gd name="connsiteY10" fmla="*/ 100096 h 188243"/>
                <a:gd name="connsiteX11" fmla="*/ 377745 w 589713"/>
                <a:gd name="connsiteY11" fmla="*/ 106277 h 188243"/>
                <a:gd name="connsiteX12" fmla="*/ 369748 w 589713"/>
                <a:gd name="connsiteY12" fmla="*/ 176011 h 188243"/>
                <a:gd name="connsiteX13" fmla="*/ 374498 w 589713"/>
                <a:gd name="connsiteY13" fmla="*/ 184218 h 188243"/>
                <a:gd name="connsiteX14" fmla="*/ 402538 w 589713"/>
                <a:gd name="connsiteY14" fmla="*/ 188233 h 188243"/>
                <a:gd name="connsiteX15" fmla="*/ 407392 w 589713"/>
                <a:gd name="connsiteY15" fmla="*/ 184357 h 188243"/>
                <a:gd name="connsiteX16" fmla="*/ 415843 w 589713"/>
                <a:gd name="connsiteY16" fmla="*/ 110502 h 188243"/>
                <a:gd name="connsiteX17" fmla="*/ 421849 w 589713"/>
                <a:gd name="connsiteY17" fmla="*/ 105613 h 188243"/>
                <a:gd name="connsiteX18" fmla="*/ 566905 w 589713"/>
                <a:gd name="connsiteY18" fmla="*/ 124435 h 188243"/>
                <a:gd name="connsiteX19" fmla="*/ 587194 w 589713"/>
                <a:gd name="connsiteY19" fmla="*/ 108581 h 188243"/>
                <a:gd name="connsiteX20" fmla="*/ 589394 w 589713"/>
                <a:gd name="connsiteY20" fmla="*/ 90458 h 188243"/>
                <a:gd name="connsiteX21" fmla="*/ 574693 w 589713"/>
                <a:gd name="connsiteY21" fmla="*/ 70204 h 188243"/>
                <a:gd name="connsiteX22" fmla="*/ 22227 w 589713"/>
                <a:gd name="connsiteY22" fmla="*/ 225 h 188243"/>
                <a:gd name="connsiteX23" fmla="*/ 2183 w 589713"/>
                <a:gd name="connsiteY23" fmla="*/ 16393 h 188243"/>
                <a:gd name="connsiteX24" fmla="*/ 262 w 589713"/>
                <a:gd name="connsiteY24" fmla="*/ 34516 h 188243"/>
                <a:gd name="connsiteX25" fmla="*/ 15243 w 589713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13" h="188243">
                  <a:moveTo>
                    <a:pt x="15243" y="54595"/>
                  </a:moveTo>
                  <a:cubicBezTo>
                    <a:pt x="18141" y="54944"/>
                    <a:pt x="145389" y="71182"/>
                    <a:pt x="163233" y="73522"/>
                  </a:cubicBezTo>
                  <a:cubicBezTo>
                    <a:pt x="165398" y="73801"/>
                    <a:pt x="167947" y="72823"/>
                    <a:pt x="167109" y="77258"/>
                  </a:cubicBezTo>
                  <a:cubicBezTo>
                    <a:pt x="164979" y="88712"/>
                    <a:pt x="163408" y="100270"/>
                    <a:pt x="161976" y="111829"/>
                  </a:cubicBezTo>
                  <a:cubicBezTo>
                    <a:pt x="160509" y="123667"/>
                    <a:pt x="159357" y="135539"/>
                    <a:pt x="158239" y="147447"/>
                  </a:cubicBezTo>
                  <a:cubicBezTo>
                    <a:pt x="157716" y="152999"/>
                    <a:pt x="156912" y="155548"/>
                    <a:pt x="162220" y="156840"/>
                  </a:cubicBezTo>
                  <a:cubicBezTo>
                    <a:pt x="166585" y="157888"/>
                    <a:pt x="184115" y="160123"/>
                    <a:pt x="188620" y="160332"/>
                  </a:cubicBezTo>
                  <a:cubicBezTo>
                    <a:pt x="194975" y="160996"/>
                    <a:pt x="195394" y="157818"/>
                    <a:pt x="196581" y="145038"/>
                  </a:cubicBezTo>
                  <a:cubicBezTo>
                    <a:pt x="198676" y="123108"/>
                    <a:pt x="200946" y="103553"/>
                    <a:pt x="203391" y="82601"/>
                  </a:cubicBezTo>
                  <a:cubicBezTo>
                    <a:pt x="203461" y="79493"/>
                    <a:pt x="204334" y="78201"/>
                    <a:pt x="207581" y="78620"/>
                  </a:cubicBezTo>
                  <a:cubicBezTo>
                    <a:pt x="225181" y="80960"/>
                    <a:pt x="357387" y="97861"/>
                    <a:pt x="373904" y="100096"/>
                  </a:cubicBezTo>
                  <a:cubicBezTo>
                    <a:pt x="378513" y="100724"/>
                    <a:pt x="378129" y="103029"/>
                    <a:pt x="377745" y="106277"/>
                  </a:cubicBezTo>
                  <a:cubicBezTo>
                    <a:pt x="375475" y="126286"/>
                    <a:pt x="372333" y="156037"/>
                    <a:pt x="369748" y="176011"/>
                  </a:cubicBezTo>
                  <a:cubicBezTo>
                    <a:pt x="368491" y="183729"/>
                    <a:pt x="369329" y="183205"/>
                    <a:pt x="374498" y="184218"/>
                  </a:cubicBezTo>
                  <a:cubicBezTo>
                    <a:pt x="383786" y="186033"/>
                    <a:pt x="392202" y="187256"/>
                    <a:pt x="402538" y="188233"/>
                  </a:cubicBezTo>
                  <a:cubicBezTo>
                    <a:pt x="405541" y="188373"/>
                    <a:pt x="407392" y="187046"/>
                    <a:pt x="407392" y="184357"/>
                  </a:cubicBezTo>
                  <a:cubicBezTo>
                    <a:pt x="410081" y="162009"/>
                    <a:pt x="413503" y="132885"/>
                    <a:pt x="415843" y="110502"/>
                  </a:cubicBezTo>
                  <a:cubicBezTo>
                    <a:pt x="416331" y="105962"/>
                    <a:pt x="418077" y="105124"/>
                    <a:pt x="421849" y="105613"/>
                  </a:cubicBezTo>
                  <a:cubicBezTo>
                    <a:pt x="435782" y="107429"/>
                    <a:pt x="560375" y="123457"/>
                    <a:pt x="566905" y="124435"/>
                  </a:cubicBezTo>
                  <a:cubicBezTo>
                    <a:pt x="578220" y="126111"/>
                    <a:pt x="585867" y="120140"/>
                    <a:pt x="587194" y="108581"/>
                  </a:cubicBezTo>
                  <a:cubicBezTo>
                    <a:pt x="587892" y="102540"/>
                    <a:pt x="588416" y="96464"/>
                    <a:pt x="589394" y="90458"/>
                  </a:cubicBezTo>
                  <a:cubicBezTo>
                    <a:pt x="591175" y="79668"/>
                    <a:pt x="585413" y="71636"/>
                    <a:pt x="574693" y="70204"/>
                  </a:cubicBezTo>
                  <a:cubicBezTo>
                    <a:pt x="568163" y="69331"/>
                    <a:pt x="28757" y="1098"/>
                    <a:pt x="22227" y="225"/>
                  </a:cubicBezTo>
                  <a:cubicBezTo>
                    <a:pt x="10913" y="-1276"/>
                    <a:pt x="3335" y="4800"/>
                    <a:pt x="2183" y="16393"/>
                  </a:cubicBezTo>
                  <a:cubicBezTo>
                    <a:pt x="1589" y="22434"/>
                    <a:pt x="1135" y="28510"/>
                    <a:pt x="262" y="34516"/>
                  </a:cubicBezTo>
                  <a:cubicBezTo>
                    <a:pt x="-1344" y="45411"/>
                    <a:pt x="4523" y="53338"/>
                    <a:pt x="15243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Graphic 162">
              <a:extLst>
                <a:ext uri="{FF2B5EF4-FFF2-40B4-BE49-F238E27FC236}">
                  <a16:creationId xmlns:a16="http://schemas.microsoft.com/office/drawing/2014/main" id="{ED4A582B-E34F-418C-9446-20E3023CFD7E}"/>
                </a:ext>
              </a:extLst>
            </p:cNvPr>
            <p:cNvSpPr/>
            <p:nvPr/>
          </p:nvSpPr>
          <p:spPr>
            <a:xfrm>
              <a:off x="6496363" y="2656250"/>
              <a:ext cx="589698" cy="188243"/>
            </a:xfrm>
            <a:custGeom>
              <a:avLst/>
              <a:gdLst>
                <a:gd name="connsiteX0" fmla="*/ 574471 w 589698"/>
                <a:gd name="connsiteY0" fmla="*/ 133648 h 188243"/>
                <a:gd name="connsiteX1" fmla="*/ 426481 w 589698"/>
                <a:gd name="connsiteY1" fmla="*/ 114721 h 188243"/>
                <a:gd name="connsiteX2" fmla="*/ 422605 w 589698"/>
                <a:gd name="connsiteY2" fmla="*/ 110985 h 188243"/>
                <a:gd name="connsiteX3" fmla="*/ 427738 w 589698"/>
                <a:gd name="connsiteY3" fmla="*/ 76414 h 188243"/>
                <a:gd name="connsiteX4" fmla="*/ 431474 w 589698"/>
                <a:gd name="connsiteY4" fmla="*/ 40796 h 188243"/>
                <a:gd name="connsiteX5" fmla="*/ 427493 w 589698"/>
                <a:gd name="connsiteY5" fmla="*/ 31403 h 188243"/>
                <a:gd name="connsiteX6" fmla="*/ 401094 w 589698"/>
                <a:gd name="connsiteY6" fmla="*/ 27911 h 188243"/>
                <a:gd name="connsiteX7" fmla="*/ 393132 w 589698"/>
                <a:gd name="connsiteY7" fmla="*/ 43206 h 188243"/>
                <a:gd name="connsiteX8" fmla="*/ 386323 w 589698"/>
                <a:gd name="connsiteY8" fmla="*/ 105642 h 188243"/>
                <a:gd name="connsiteX9" fmla="*/ 382133 w 589698"/>
                <a:gd name="connsiteY9" fmla="*/ 109623 h 188243"/>
                <a:gd name="connsiteX10" fmla="*/ 215810 w 589698"/>
                <a:gd name="connsiteY10" fmla="*/ 88147 h 188243"/>
                <a:gd name="connsiteX11" fmla="*/ 211969 w 589698"/>
                <a:gd name="connsiteY11" fmla="*/ 81967 h 188243"/>
                <a:gd name="connsiteX12" fmla="*/ 219965 w 589698"/>
                <a:gd name="connsiteY12" fmla="*/ 12232 h 188243"/>
                <a:gd name="connsiteX13" fmla="*/ 215216 w 589698"/>
                <a:gd name="connsiteY13" fmla="*/ 4026 h 188243"/>
                <a:gd name="connsiteX14" fmla="*/ 187175 w 589698"/>
                <a:gd name="connsiteY14" fmla="*/ 10 h 188243"/>
                <a:gd name="connsiteX15" fmla="*/ 182322 w 589698"/>
                <a:gd name="connsiteY15" fmla="*/ 3886 h 188243"/>
                <a:gd name="connsiteX16" fmla="*/ 173871 w 589698"/>
                <a:gd name="connsiteY16" fmla="*/ 77741 h 188243"/>
                <a:gd name="connsiteX17" fmla="*/ 167865 w 589698"/>
                <a:gd name="connsiteY17" fmla="*/ 82630 h 188243"/>
                <a:gd name="connsiteX18" fmla="*/ 22808 w 589698"/>
                <a:gd name="connsiteY18" fmla="*/ 63808 h 188243"/>
                <a:gd name="connsiteX19" fmla="*/ 2520 w 589698"/>
                <a:gd name="connsiteY19" fmla="*/ 79662 h 188243"/>
                <a:gd name="connsiteX20" fmla="*/ 320 w 589698"/>
                <a:gd name="connsiteY20" fmla="*/ 97785 h 188243"/>
                <a:gd name="connsiteX21" fmla="*/ 14986 w 589698"/>
                <a:gd name="connsiteY21" fmla="*/ 118039 h 188243"/>
                <a:gd name="connsiteX22" fmla="*/ 567452 w 589698"/>
                <a:gd name="connsiteY22" fmla="*/ 188018 h 188243"/>
                <a:gd name="connsiteX23" fmla="*/ 587496 w 589698"/>
                <a:gd name="connsiteY23" fmla="*/ 171850 h 188243"/>
                <a:gd name="connsiteX24" fmla="*/ 589416 w 589698"/>
                <a:gd name="connsiteY24" fmla="*/ 153692 h 188243"/>
                <a:gd name="connsiteX25" fmla="*/ 574471 w 589698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133648"/>
                  </a:moveTo>
                  <a:cubicBezTo>
                    <a:pt x="571572" y="133299"/>
                    <a:pt x="444325" y="117061"/>
                    <a:pt x="426481" y="114721"/>
                  </a:cubicBezTo>
                  <a:cubicBezTo>
                    <a:pt x="424316" y="114442"/>
                    <a:pt x="421767" y="115420"/>
                    <a:pt x="422605" y="110985"/>
                  </a:cubicBezTo>
                  <a:cubicBezTo>
                    <a:pt x="424735" y="99531"/>
                    <a:pt x="426306" y="87973"/>
                    <a:pt x="427738" y="76414"/>
                  </a:cubicBezTo>
                  <a:cubicBezTo>
                    <a:pt x="429204" y="64577"/>
                    <a:pt x="430357" y="52704"/>
                    <a:pt x="431474" y="40796"/>
                  </a:cubicBezTo>
                  <a:cubicBezTo>
                    <a:pt x="431998" y="35244"/>
                    <a:pt x="432801" y="32695"/>
                    <a:pt x="427493" y="31403"/>
                  </a:cubicBezTo>
                  <a:cubicBezTo>
                    <a:pt x="423128" y="30355"/>
                    <a:pt x="405599" y="28120"/>
                    <a:pt x="401094" y="27911"/>
                  </a:cubicBezTo>
                  <a:cubicBezTo>
                    <a:pt x="394739" y="27247"/>
                    <a:pt x="394320" y="30425"/>
                    <a:pt x="393132" y="43206"/>
                  </a:cubicBezTo>
                  <a:cubicBezTo>
                    <a:pt x="391037" y="65135"/>
                    <a:pt x="388767" y="84690"/>
                    <a:pt x="386323" y="105642"/>
                  </a:cubicBezTo>
                  <a:cubicBezTo>
                    <a:pt x="386253" y="108750"/>
                    <a:pt x="385380" y="110042"/>
                    <a:pt x="382133" y="109623"/>
                  </a:cubicBezTo>
                  <a:cubicBezTo>
                    <a:pt x="364533" y="107284"/>
                    <a:pt x="232327" y="90382"/>
                    <a:pt x="215810" y="88147"/>
                  </a:cubicBezTo>
                  <a:cubicBezTo>
                    <a:pt x="211200" y="87519"/>
                    <a:pt x="211584" y="85214"/>
                    <a:pt x="211969" y="81967"/>
                  </a:cubicBezTo>
                  <a:cubicBezTo>
                    <a:pt x="214238" y="61958"/>
                    <a:pt x="217381" y="32206"/>
                    <a:pt x="219965" y="12232"/>
                  </a:cubicBezTo>
                  <a:cubicBezTo>
                    <a:pt x="221222" y="4515"/>
                    <a:pt x="220384" y="5038"/>
                    <a:pt x="215216" y="4026"/>
                  </a:cubicBezTo>
                  <a:cubicBezTo>
                    <a:pt x="205927" y="2210"/>
                    <a:pt x="197512" y="988"/>
                    <a:pt x="187175" y="10"/>
                  </a:cubicBezTo>
                  <a:cubicBezTo>
                    <a:pt x="184172" y="-130"/>
                    <a:pt x="182322" y="1197"/>
                    <a:pt x="182322" y="3886"/>
                  </a:cubicBezTo>
                  <a:cubicBezTo>
                    <a:pt x="179633" y="26235"/>
                    <a:pt x="176211" y="55358"/>
                    <a:pt x="173871" y="77741"/>
                  </a:cubicBezTo>
                  <a:cubicBezTo>
                    <a:pt x="173382" y="82281"/>
                    <a:pt x="171636" y="83119"/>
                    <a:pt x="167865" y="82630"/>
                  </a:cubicBezTo>
                  <a:cubicBezTo>
                    <a:pt x="153932" y="80814"/>
                    <a:pt x="29338" y="64786"/>
                    <a:pt x="22808" y="63808"/>
                  </a:cubicBezTo>
                  <a:cubicBezTo>
                    <a:pt x="11494" y="62132"/>
                    <a:pt x="3847" y="68104"/>
                    <a:pt x="2520" y="79662"/>
                  </a:cubicBezTo>
                  <a:cubicBezTo>
                    <a:pt x="1821" y="85703"/>
                    <a:pt x="1298" y="91779"/>
                    <a:pt x="320" y="97785"/>
                  </a:cubicBezTo>
                  <a:cubicBezTo>
                    <a:pt x="-1461" y="108576"/>
                    <a:pt x="4301" y="116607"/>
                    <a:pt x="14986" y="118039"/>
                  </a:cubicBezTo>
                  <a:cubicBezTo>
                    <a:pt x="21516" y="118912"/>
                    <a:pt x="560922" y="187145"/>
                    <a:pt x="567452" y="188018"/>
                  </a:cubicBezTo>
                  <a:cubicBezTo>
                    <a:pt x="578766" y="189520"/>
                    <a:pt x="586343" y="183444"/>
                    <a:pt x="587496" y="171850"/>
                  </a:cubicBezTo>
                  <a:cubicBezTo>
                    <a:pt x="588089" y="165809"/>
                    <a:pt x="588543" y="159733"/>
                    <a:pt x="589416" y="153692"/>
                  </a:cubicBezTo>
                  <a:cubicBezTo>
                    <a:pt x="591093" y="142832"/>
                    <a:pt x="585191" y="134905"/>
                    <a:pt x="574471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Graphic 162">
              <a:extLst>
                <a:ext uri="{FF2B5EF4-FFF2-40B4-BE49-F238E27FC236}">
                  <a16:creationId xmlns:a16="http://schemas.microsoft.com/office/drawing/2014/main" id="{9E2A57B3-EE4D-42CA-9159-6E9C2A0F0F33}"/>
                </a:ext>
              </a:extLst>
            </p:cNvPr>
            <p:cNvSpPr/>
            <p:nvPr/>
          </p:nvSpPr>
          <p:spPr>
            <a:xfrm>
              <a:off x="6542462" y="3035698"/>
              <a:ext cx="1537936" cy="1537936"/>
            </a:xfrm>
            <a:custGeom>
              <a:avLst/>
              <a:gdLst>
                <a:gd name="connsiteX0" fmla="*/ 1537937 w 1537936"/>
                <a:gd name="connsiteY0" fmla="*/ 768968 h 1537936"/>
                <a:gd name="connsiteX1" fmla="*/ 768968 w 1537936"/>
                <a:gd name="connsiteY1" fmla="*/ 1537937 h 1537936"/>
                <a:gd name="connsiteX2" fmla="*/ 0 w 1537936"/>
                <a:gd name="connsiteY2" fmla="*/ 768968 h 1537936"/>
                <a:gd name="connsiteX3" fmla="*/ 768968 w 1537936"/>
                <a:gd name="connsiteY3" fmla="*/ 0 h 1537936"/>
                <a:gd name="connsiteX4" fmla="*/ 1537937 w 1537936"/>
                <a:gd name="connsiteY4" fmla="*/ 768968 h 15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936" h="1537936">
                  <a:moveTo>
                    <a:pt x="1537937" y="768968"/>
                  </a:moveTo>
                  <a:cubicBezTo>
                    <a:pt x="1537937" y="1193658"/>
                    <a:pt x="1193658" y="1537937"/>
                    <a:pt x="768968" y="1537937"/>
                  </a:cubicBezTo>
                  <a:cubicBezTo>
                    <a:pt x="344279" y="1537937"/>
                    <a:pt x="0" y="1193658"/>
                    <a:pt x="0" y="768968"/>
                  </a:cubicBezTo>
                  <a:cubicBezTo>
                    <a:pt x="0" y="344279"/>
                    <a:pt x="344279" y="0"/>
                    <a:pt x="768968" y="0"/>
                  </a:cubicBezTo>
                  <a:cubicBezTo>
                    <a:pt x="1193658" y="0"/>
                    <a:pt x="1537937" y="344279"/>
                    <a:pt x="1537937" y="768968"/>
                  </a:cubicBez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Graphic 162">
              <a:extLst>
                <a:ext uri="{FF2B5EF4-FFF2-40B4-BE49-F238E27FC236}">
                  <a16:creationId xmlns:a16="http://schemas.microsoft.com/office/drawing/2014/main" id="{09AD6ABE-A7B5-43D0-8C9E-9B71E90A4248}"/>
                </a:ext>
              </a:extLst>
            </p:cNvPr>
            <p:cNvSpPr/>
            <p:nvPr/>
          </p:nvSpPr>
          <p:spPr>
            <a:xfrm>
              <a:off x="6590058" y="3090138"/>
              <a:ext cx="1429056" cy="1429056"/>
            </a:xfrm>
            <a:custGeom>
              <a:avLst/>
              <a:gdLst>
                <a:gd name="connsiteX0" fmla="*/ 1429057 w 1429056"/>
                <a:gd name="connsiteY0" fmla="*/ 714529 h 1429056"/>
                <a:gd name="connsiteX1" fmla="*/ 714529 w 1429056"/>
                <a:gd name="connsiteY1" fmla="*/ 1429057 h 1429056"/>
                <a:gd name="connsiteX2" fmla="*/ 0 w 1429056"/>
                <a:gd name="connsiteY2" fmla="*/ 714529 h 1429056"/>
                <a:gd name="connsiteX3" fmla="*/ 714529 w 1429056"/>
                <a:gd name="connsiteY3" fmla="*/ 0 h 1429056"/>
                <a:gd name="connsiteX4" fmla="*/ 1429057 w 1429056"/>
                <a:gd name="connsiteY4" fmla="*/ 714529 h 14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56" h="1429056">
                  <a:moveTo>
                    <a:pt x="1429057" y="714529"/>
                  </a:moveTo>
                  <a:cubicBezTo>
                    <a:pt x="1429057" y="1109152"/>
                    <a:pt x="1109152" y="1429057"/>
                    <a:pt x="714529" y="1429057"/>
                  </a:cubicBezTo>
                  <a:cubicBezTo>
                    <a:pt x="319905" y="1429057"/>
                    <a:pt x="0" y="1109152"/>
                    <a:pt x="0" y="714529"/>
                  </a:cubicBezTo>
                  <a:cubicBezTo>
                    <a:pt x="0" y="319905"/>
                    <a:pt x="319905" y="0"/>
                    <a:pt x="714529" y="0"/>
                  </a:cubicBezTo>
                  <a:cubicBezTo>
                    <a:pt x="1109152" y="0"/>
                    <a:pt x="1429057" y="319905"/>
                    <a:pt x="1429057" y="714529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7" name="Group 526">
            <a:extLst>
              <a:ext uri="{FF2B5EF4-FFF2-40B4-BE49-F238E27FC236}">
                <a16:creationId xmlns:a16="http://schemas.microsoft.com/office/drawing/2014/main" id="{0DCDBBA9-4572-4A53-8D1F-404AEFA3FFD2}"/>
              </a:ext>
            </a:extLst>
          </p:cNvPr>
          <p:cNvGrpSpPr/>
          <p:nvPr/>
        </p:nvGrpSpPr>
        <p:grpSpPr>
          <a:xfrm rot="832443">
            <a:off x="8832087" y="1758494"/>
            <a:ext cx="861396" cy="817648"/>
            <a:chOff x="705213" y="376535"/>
            <a:chExt cx="1779858" cy="1689463"/>
          </a:xfrm>
        </p:grpSpPr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A560F471-3093-4457-9218-DDBE07C54404}"/>
                </a:ext>
              </a:extLst>
            </p:cNvPr>
            <p:cNvSpPr/>
            <p:nvPr/>
          </p:nvSpPr>
          <p:spPr>
            <a:xfrm>
              <a:off x="2278584" y="1731564"/>
              <a:ext cx="184123" cy="233222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A34B4927-94D0-401B-BC1B-E23EDE066157}"/>
                </a:ext>
              </a:extLst>
            </p:cNvPr>
            <p:cNvSpPr/>
            <p:nvPr/>
          </p:nvSpPr>
          <p:spPr>
            <a:xfrm>
              <a:off x="732662" y="1731564"/>
              <a:ext cx="184123" cy="233222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5F8B297D-2997-4D80-B4AE-AC707D2A160B}"/>
                </a:ext>
              </a:extLst>
            </p:cNvPr>
            <p:cNvSpPr/>
            <p:nvPr/>
          </p:nvSpPr>
          <p:spPr>
            <a:xfrm>
              <a:off x="705213" y="412370"/>
              <a:ext cx="1779858" cy="1239762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184557ED-A606-4D54-9C51-F12123899A42}"/>
                </a:ext>
              </a:extLst>
            </p:cNvPr>
            <p:cNvSpPr/>
            <p:nvPr/>
          </p:nvSpPr>
          <p:spPr>
            <a:xfrm>
              <a:off x="2235890" y="1623899"/>
              <a:ext cx="208673" cy="417346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2C0FEC34-EB9E-4206-9FF0-501CF641BA60}"/>
                </a:ext>
              </a:extLst>
            </p:cNvPr>
            <p:cNvSpPr/>
            <p:nvPr/>
          </p:nvSpPr>
          <p:spPr>
            <a:xfrm>
              <a:off x="2118052" y="1530612"/>
              <a:ext cx="282322" cy="527819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C5A6485-3C65-4B54-B02C-8CF55332BC74}"/>
                </a:ext>
              </a:extLst>
            </p:cNvPr>
            <p:cNvSpPr/>
            <p:nvPr/>
          </p:nvSpPr>
          <p:spPr>
            <a:xfrm>
              <a:off x="750247" y="1623900"/>
              <a:ext cx="208673" cy="417346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4F703B2E-8306-49E9-8E88-763D4BC7D762}"/>
                </a:ext>
              </a:extLst>
            </p:cNvPr>
            <p:cNvSpPr/>
            <p:nvPr/>
          </p:nvSpPr>
          <p:spPr>
            <a:xfrm>
              <a:off x="783619" y="1531838"/>
              <a:ext cx="282322" cy="527819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64CA597C-368A-4C37-9272-F7E325B78F7F}"/>
                </a:ext>
              </a:extLst>
            </p:cNvPr>
            <p:cNvSpPr/>
            <p:nvPr/>
          </p:nvSpPr>
          <p:spPr>
            <a:xfrm>
              <a:off x="732662" y="376535"/>
              <a:ext cx="1730045" cy="760718"/>
            </a:xfrm>
            <a:custGeom>
              <a:avLst/>
              <a:gdLst>
                <a:gd name="connsiteX0" fmla="*/ 62905 w 2549976"/>
                <a:gd name="connsiteY0" fmla="*/ 1077763 h 1121249"/>
                <a:gd name="connsiteX1" fmla="*/ 2421 w 2549976"/>
                <a:gd name="connsiteY1" fmla="*/ 982798 h 1121249"/>
                <a:gd name="connsiteX2" fmla="*/ 1518230 w 2549976"/>
                <a:gd name="connsiteY2" fmla="*/ 23821 h 1121249"/>
                <a:gd name="connsiteX3" fmla="*/ 2548073 w 2549976"/>
                <a:gd name="connsiteY3" fmla="*/ 1019755 h 1121249"/>
                <a:gd name="connsiteX4" fmla="*/ 2484827 w 2549976"/>
                <a:gd name="connsiteY4" fmla="*/ 1112815 h 1121249"/>
                <a:gd name="connsiteX5" fmla="*/ 2438821 w 2549976"/>
                <a:gd name="connsiteY5" fmla="*/ 1120244 h 1121249"/>
                <a:gd name="connsiteX6" fmla="*/ 2350810 w 2549976"/>
                <a:gd name="connsiteY6" fmla="*/ 1060522 h 1121249"/>
                <a:gd name="connsiteX7" fmla="*/ 1092938 w 2549976"/>
                <a:gd name="connsiteY7" fmla="*/ 215845 h 1121249"/>
                <a:gd name="connsiteX8" fmla="*/ 198350 w 2549976"/>
                <a:gd name="connsiteY8" fmla="*/ 1029280 h 1121249"/>
                <a:gd name="connsiteX9" fmla="*/ 108625 w 2549976"/>
                <a:gd name="connsiteY9" fmla="*/ 1086430 h 1121249"/>
                <a:gd name="connsiteX10" fmla="*/ 62905 w 2549976"/>
                <a:gd name="connsiteY10" fmla="*/ 1077763 h 11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6" h="1121249">
                  <a:moveTo>
                    <a:pt x="62905" y="1077763"/>
                  </a:moveTo>
                  <a:cubicBezTo>
                    <a:pt x="19280" y="1069381"/>
                    <a:pt x="-8628" y="1025947"/>
                    <a:pt x="2421" y="982798"/>
                  </a:cubicBezTo>
                  <a:cubicBezTo>
                    <a:pt x="173300" y="317763"/>
                    <a:pt x="834811" y="-107624"/>
                    <a:pt x="1518230" y="23821"/>
                  </a:cubicBezTo>
                  <a:cubicBezTo>
                    <a:pt x="2031056" y="122500"/>
                    <a:pt x="2433582" y="515407"/>
                    <a:pt x="2548073" y="1019755"/>
                  </a:cubicBezTo>
                  <a:cubicBezTo>
                    <a:pt x="2557883" y="1063094"/>
                    <a:pt x="2528737" y="1105671"/>
                    <a:pt x="2484827" y="1112815"/>
                  </a:cubicBezTo>
                  <a:lnTo>
                    <a:pt x="2438821" y="1120244"/>
                  </a:lnTo>
                  <a:cubicBezTo>
                    <a:pt x="2398244" y="1126816"/>
                    <a:pt x="2360049" y="1100527"/>
                    <a:pt x="2350810" y="1060522"/>
                  </a:cubicBezTo>
                  <a:cubicBezTo>
                    <a:pt x="2220984" y="495880"/>
                    <a:pt x="1673011" y="121643"/>
                    <a:pt x="1092938" y="215845"/>
                  </a:cubicBezTo>
                  <a:cubicBezTo>
                    <a:pt x="658027" y="286521"/>
                    <a:pt x="308650" y="607323"/>
                    <a:pt x="198350" y="1029280"/>
                  </a:cubicBezTo>
                  <a:cubicBezTo>
                    <a:pt x="187968" y="1069000"/>
                    <a:pt x="149011" y="1094241"/>
                    <a:pt x="108625" y="1086430"/>
                  </a:cubicBezTo>
                  <a:lnTo>
                    <a:pt x="62905" y="107776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Rectangle: Rounded Corners 535">
              <a:extLst>
                <a:ext uri="{FF2B5EF4-FFF2-40B4-BE49-F238E27FC236}">
                  <a16:creationId xmlns:a16="http://schemas.microsoft.com/office/drawing/2014/main" id="{9E4FB6E1-8BAC-4CF3-8D6D-198451E44087}"/>
                </a:ext>
              </a:extLst>
            </p:cNvPr>
            <p:cNvSpPr/>
            <p:nvPr/>
          </p:nvSpPr>
          <p:spPr>
            <a:xfrm rot="20318182">
              <a:off x="945317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7" name="Rectangle: Rounded Corners 536">
              <a:extLst>
                <a:ext uri="{FF2B5EF4-FFF2-40B4-BE49-F238E27FC236}">
                  <a16:creationId xmlns:a16="http://schemas.microsoft.com/office/drawing/2014/main" id="{E90D48F8-22FD-417F-AFA8-6A547F2948BF}"/>
                </a:ext>
              </a:extLst>
            </p:cNvPr>
            <p:cNvSpPr/>
            <p:nvPr/>
          </p:nvSpPr>
          <p:spPr>
            <a:xfrm rot="1281818" flipH="1">
              <a:off x="1968944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8" name="Freeform: Shape 537">
            <a:extLst>
              <a:ext uri="{FF2B5EF4-FFF2-40B4-BE49-F238E27FC236}">
                <a16:creationId xmlns:a16="http://schemas.microsoft.com/office/drawing/2014/main" id="{A8620AAF-2FAB-4380-8D7F-137B664A3B21}"/>
              </a:ext>
            </a:extLst>
          </p:cNvPr>
          <p:cNvSpPr/>
          <p:nvPr/>
        </p:nvSpPr>
        <p:spPr>
          <a:xfrm rot="19843481">
            <a:off x="10554456" y="3186016"/>
            <a:ext cx="305690" cy="485968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39" name="Freeform: Shape 538">
            <a:extLst>
              <a:ext uri="{FF2B5EF4-FFF2-40B4-BE49-F238E27FC236}">
                <a16:creationId xmlns:a16="http://schemas.microsoft.com/office/drawing/2014/main" id="{99C5F64C-9941-4907-8720-68D319AD3D13}"/>
              </a:ext>
            </a:extLst>
          </p:cNvPr>
          <p:cNvSpPr/>
          <p:nvPr/>
        </p:nvSpPr>
        <p:spPr>
          <a:xfrm rot="20216411">
            <a:off x="8281295" y="5282432"/>
            <a:ext cx="305690" cy="485968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2E32A89E-4B22-494C-9E03-0D3D31FF112A}"/>
              </a:ext>
            </a:extLst>
          </p:cNvPr>
          <p:cNvSpPr/>
          <p:nvPr/>
        </p:nvSpPr>
        <p:spPr>
          <a:xfrm>
            <a:off x="5626172" y="5270141"/>
            <a:ext cx="526922" cy="585891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accent2"/>
          </a:solidFill>
          <a:ln w="4618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4215352E-5F87-418A-BF69-5BB4EC21834D}"/>
              </a:ext>
            </a:extLst>
          </p:cNvPr>
          <p:cNvSpPr/>
          <p:nvPr/>
        </p:nvSpPr>
        <p:spPr>
          <a:xfrm rot="19479816">
            <a:off x="6596923" y="977440"/>
            <a:ext cx="439943" cy="699396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D4C751CA-7780-4BD0-AEA7-266E436A0085}"/>
              </a:ext>
            </a:extLst>
          </p:cNvPr>
          <p:cNvGrpSpPr/>
          <p:nvPr/>
        </p:nvGrpSpPr>
        <p:grpSpPr>
          <a:xfrm>
            <a:off x="38571" y="2857630"/>
            <a:ext cx="12114858" cy="1142740"/>
            <a:chOff x="6665542" y="2749602"/>
            <a:chExt cx="4777152" cy="1142740"/>
          </a:xfrm>
          <a:effectLst/>
        </p:grpSpPr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7DE178D9-943B-4213-9CEB-DE3A102294C5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916C1ADC-218E-4AD3-9592-6C89DC96A0AA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414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6C614D-E547-4552-822D-73E59E0BEDC9}"/>
              </a:ext>
            </a:extLst>
          </p:cNvPr>
          <p:cNvSpPr txBox="1"/>
          <p:nvPr/>
        </p:nvSpPr>
        <p:spPr>
          <a:xfrm>
            <a:off x="776526" y="394954"/>
            <a:ext cx="4384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직사각형 16">
            <a:extLst>
              <a:ext uri="{FF2B5EF4-FFF2-40B4-BE49-F238E27FC236}">
                <a16:creationId xmlns:a16="http://schemas.microsoft.com/office/drawing/2014/main" id="{90A6C1E2-76E8-486F-92AE-6051FDEFB662}"/>
              </a:ext>
            </a:extLst>
          </p:cNvPr>
          <p:cNvSpPr/>
          <p:nvPr/>
        </p:nvSpPr>
        <p:spPr>
          <a:xfrm>
            <a:off x="788183" y="2637135"/>
            <a:ext cx="3918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6F18D-1931-4C06-BAA7-38E22D7AFF17}"/>
              </a:ext>
            </a:extLst>
          </p:cNvPr>
          <p:cNvSpPr txBox="1"/>
          <p:nvPr/>
        </p:nvSpPr>
        <p:spPr>
          <a:xfrm>
            <a:off x="877985" y="5274837"/>
            <a:ext cx="373897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2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GB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</a:t>
            </a:r>
            <a:r>
              <a:rPr lang="en-US" altLang="ko-KR" sz="2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ith</a:t>
            </a:r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2400" dirty="0">
                <a:solidFill>
                  <a:schemeClr val="accent4"/>
                </a:solidFill>
                <a:cs typeface="Arial" pitchFamily="34" charset="0"/>
              </a:rPr>
              <a:t>freeppt7</a:t>
            </a:r>
            <a:r>
              <a:rPr lang="en-US" altLang="ko-KR" sz="2400" dirty="0">
                <a:solidFill>
                  <a:schemeClr val="accent4"/>
                </a:solidFill>
                <a:cs typeface="Arial" pitchFamily="34" charset="0"/>
              </a:rPr>
              <a:t>.com</a:t>
            </a:r>
            <a:endParaRPr lang="ko-KR" altLang="en-US" sz="24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1A316-B966-4181-86E4-73723029549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EDA246-DD84-4004-8021-AFC247B0C2F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F0175E1-268E-4510-B287-A13CB6AF42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0B51D04-99EA-412B-A7CD-7EC1A90E84E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id="{3BA7EA2A-996B-476D-A3A5-3B72B2C9C79E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id="{C58013C4-702F-426F-A220-5FEBAE89626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AD448B7D-F91B-4751-8946-0F8CC7F5C4BC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24A8EC-FE8B-4DBB-B92B-848560411016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8A50A-AF4A-4926-9FD1-6102E103AEBC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EEC2C1-423F-4A31-B641-D5DFE1E08BE7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2D271B-C566-4E29-9A4D-0F7A74D115E0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D719D4-4C7D-46F6-9A29-41327C589CDD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B385216-4FAB-4594-902A-678F14AF8EDA}"/>
              </a:ext>
            </a:extLst>
          </p:cNvPr>
          <p:cNvCxnSpPr>
            <a:cxnSpLocks/>
          </p:cNvCxnSpPr>
          <p:nvPr/>
        </p:nvCxnSpPr>
        <p:spPr>
          <a:xfrm flipV="1">
            <a:off x="6095998" y="2961592"/>
            <a:ext cx="4" cy="1027153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id="{345C8281-5E83-4943-87B8-E013B0877FC0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74FCFF-DF2C-487C-8494-A97BBA266D07}"/>
              </a:ext>
            </a:extLst>
          </p:cNvPr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0B156B-DE02-4E8A-8CCE-6F501B32BEC8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D70FCC-8F78-42CC-A488-FFA9C8AE2DF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4251D73-B33E-4CF9-B7AA-5C46797FDFD1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3340AF-F879-4C2B-85EB-35C74953D2B8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872074-7967-40E2-A2F0-CD33FC9568AB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id="{51249D36-4760-4A78-ADF7-FD5C2138D79E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id="{B30DE788-FD56-482F-AD8A-229DACF5F88C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61">
            <a:extLst>
              <a:ext uri="{FF2B5EF4-FFF2-40B4-BE49-F238E27FC236}">
                <a16:creationId xmlns:a16="http://schemas.microsoft.com/office/drawing/2014/main" id="{D78BA92D-853A-4D1E-9AED-BB0D26C0676C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63">
            <a:extLst>
              <a:ext uri="{FF2B5EF4-FFF2-40B4-BE49-F238E27FC236}">
                <a16:creationId xmlns:a16="http://schemas.microsoft.com/office/drawing/2014/main" id="{2DE63BA5-EA14-4850-805F-8C02DBB8505E}"/>
              </a:ext>
            </a:extLst>
          </p:cNvPr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6AA6B4-5B8B-4695-BFE3-7778D00D5026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EC0482-6245-47E0-91E2-DBF0A72BAD8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63">
            <a:extLst>
              <a:ext uri="{FF2B5EF4-FFF2-40B4-BE49-F238E27FC236}">
                <a16:creationId xmlns:a16="http://schemas.microsoft.com/office/drawing/2014/main" id="{ECC20B95-5A27-4957-8453-2A373A6D6F30}"/>
              </a:ext>
            </a:extLst>
          </p:cNvPr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8118DB-A37B-4556-9252-32C967DB49F5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9E8547-70AE-4AC7-A48E-D8E69D7FDE41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3">
            <a:extLst>
              <a:ext uri="{FF2B5EF4-FFF2-40B4-BE49-F238E27FC236}">
                <a16:creationId xmlns:a16="http://schemas.microsoft.com/office/drawing/2014/main" id="{EE18D24B-2592-423F-A280-D30C83A8933C}"/>
              </a:ext>
            </a:extLst>
          </p:cNvPr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B75085-1EDE-4F2B-B697-6A2EEC528EA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2A60DA-1636-4239-A095-8B8DE564FA2D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3">
            <a:extLst>
              <a:ext uri="{FF2B5EF4-FFF2-40B4-BE49-F238E27FC236}">
                <a16:creationId xmlns:a16="http://schemas.microsoft.com/office/drawing/2014/main" id="{D347F34B-5E0B-4EE8-B358-ECA56C9417AD}"/>
              </a:ext>
            </a:extLst>
          </p:cNvPr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37F590-B2B5-495C-A7AD-CB0D0D713590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FAACC1B-93B4-4C2F-B3C8-75F06783DCE3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63">
            <a:extLst>
              <a:ext uri="{FF2B5EF4-FFF2-40B4-BE49-F238E27FC236}">
                <a16:creationId xmlns:a16="http://schemas.microsoft.com/office/drawing/2014/main" id="{B1858FCE-DE05-43CD-BFFA-B2F55773C2C3}"/>
              </a:ext>
            </a:extLst>
          </p:cNvPr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  <a:noFill/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3AAB286-71CC-4337-AC49-AF1067B5044B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828A6BC-54A7-4749-A2F7-8A626004A4CA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63">
            <a:extLst>
              <a:ext uri="{FF2B5EF4-FFF2-40B4-BE49-F238E27FC236}">
                <a16:creationId xmlns:a16="http://schemas.microsoft.com/office/drawing/2014/main" id="{4755CA0D-CA86-4B26-AE6C-4F629F0AC4A9}"/>
              </a:ext>
            </a:extLst>
          </p:cNvPr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  <a:noFill/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8F704FF-542A-438B-83A7-EDB2322BBC03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3EE057A-3328-463B-A465-B76C5285A054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FB1F4EA-B552-4454-93F2-4668D8AAD072}"/>
              </a:ext>
            </a:extLst>
          </p:cNvPr>
          <p:cNvGrpSpPr/>
          <p:nvPr/>
        </p:nvGrpSpPr>
        <p:grpSpPr>
          <a:xfrm>
            <a:off x="4992665" y="3820705"/>
            <a:ext cx="2206670" cy="1735364"/>
            <a:chOff x="4995397" y="1133635"/>
            <a:chExt cx="4681284" cy="3681446"/>
          </a:xfrm>
        </p:grpSpPr>
        <p:sp>
          <p:nvSpPr>
            <p:cNvPr id="74" name="Graphic 162">
              <a:extLst>
                <a:ext uri="{FF2B5EF4-FFF2-40B4-BE49-F238E27FC236}">
                  <a16:creationId xmlns:a16="http://schemas.microsoft.com/office/drawing/2014/main" id="{F956EE9B-FFB1-4340-B59F-3CCC89C2FF63}"/>
                </a:ext>
              </a:extLst>
            </p:cNvPr>
            <p:cNvSpPr/>
            <p:nvPr/>
          </p:nvSpPr>
          <p:spPr>
            <a:xfrm>
              <a:off x="6027330" y="1133635"/>
              <a:ext cx="103070" cy="161315"/>
            </a:xfrm>
            <a:custGeom>
              <a:avLst/>
              <a:gdLst>
                <a:gd name="connsiteX0" fmla="*/ 103069 w 103070"/>
                <a:gd name="connsiteY0" fmla="*/ 44160 h 161315"/>
                <a:gd name="connsiteX1" fmla="*/ 84666 w 103070"/>
                <a:gd name="connsiteY1" fmla="*/ 120424 h 161315"/>
                <a:gd name="connsiteX2" fmla="*/ 77752 w 103070"/>
                <a:gd name="connsiteY2" fmla="*/ 147592 h 161315"/>
                <a:gd name="connsiteX3" fmla="*/ 58337 w 103070"/>
                <a:gd name="connsiteY3" fmla="*/ 159709 h 161315"/>
                <a:gd name="connsiteX4" fmla="*/ 7668 w 103070"/>
                <a:gd name="connsiteY4" fmla="*/ 143960 h 161315"/>
                <a:gd name="connsiteX5" fmla="*/ 719 w 103070"/>
                <a:gd name="connsiteY5" fmla="*/ 131494 h 161315"/>
                <a:gd name="connsiteX6" fmla="*/ 27293 w 103070"/>
                <a:gd name="connsiteY6" fmla="*/ 30471 h 161315"/>
                <a:gd name="connsiteX7" fmla="*/ 86307 w 103070"/>
                <a:gd name="connsiteY7" fmla="*/ 6726 h 161315"/>
                <a:gd name="connsiteX8" fmla="*/ 103069 w 103070"/>
                <a:gd name="connsiteY8" fmla="*/ 44160 h 1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0" h="161315">
                  <a:moveTo>
                    <a:pt x="103069" y="44160"/>
                  </a:moveTo>
                  <a:cubicBezTo>
                    <a:pt x="99786" y="67451"/>
                    <a:pt x="91231" y="93711"/>
                    <a:pt x="84666" y="120424"/>
                  </a:cubicBezTo>
                  <a:cubicBezTo>
                    <a:pt x="82431" y="129504"/>
                    <a:pt x="78835" y="138408"/>
                    <a:pt x="77752" y="147592"/>
                  </a:cubicBezTo>
                  <a:cubicBezTo>
                    <a:pt x="76181" y="160687"/>
                    <a:pt x="70175" y="163620"/>
                    <a:pt x="58337" y="159709"/>
                  </a:cubicBezTo>
                  <a:cubicBezTo>
                    <a:pt x="41540" y="154157"/>
                    <a:pt x="24534" y="149338"/>
                    <a:pt x="7668" y="143960"/>
                  </a:cubicBezTo>
                  <a:cubicBezTo>
                    <a:pt x="1767" y="142075"/>
                    <a:pt x="-1551" y="139630"/>
                    <a:pt x="719" y="131494"/>
                  </a:cubicBezTo>
                  <a:cubicBezTo>
                    <a:pt x="10112" y="97971"/>
                    <a:pt x="17760" y="63959"/>
                    <a:pt x="27293" y="30471"/>
                  </a:cubicBezTo>
                  <a:cubicBezTo>
                    <a:pt x="35290" y="2396"/>
                    <a:pt x="62562" y="-8115"/>
                    <a:pt x="86307" y="6726"/>
                  </a:cubicBezTo>
                  <a:cubicBezTo>
                    <a:pt x="98564" y="14338"/>
                    <a:pt x="103174" y="26001"/>
                    <a:pt x="103069" y="4416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A82BA3A-7D52-4243-ADD0-7211289BF2B0}"/>
                </a:ext>
              </a:extLst>
            </p:cNvPr>
            <p:cNvGrpSpPr/>
            <p:nvPr/>
          </p:nvGrpSpPr>
          <p:grpSpPr>
            <a:xfrm flipH="1">
              <a:off x="5127901" y="1268298"/>
              <a:ext cx="1714809" cy="424253"/>
              <a:chOff x="8109547" y="1771602"/>
              <a:chExt cx="1565427" cy="387295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FB14B005-17AB-4230-81AE-1174B6E25E14}"/>
                  </a:ext>
                </a:extLst>
              </p:cNvPr>
              <p:cNvSpPr/>
              <p:nvPr/>
            </p:nvSpPr>
            <p:spPr>
              <a:xfrm rot="20786483">
                <a:off x="8109547" y="1771602"/>
                <a:ext cx="1565427" cy="3872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8617537-492E-4932-9B28-29E36B8ADD42}"/>
                  </a:ext>
                </a:extLst>
              </p:cNvPr>
              <p:cNvSpPr/>
              <p:nvPr/>
            </p:nvSpPr>
            <p:spPr>
              <a:xfrm rot="20786483">
                <a:off x="8501068" y="1872425"/>
                <a:ext cx="705658" cy="1745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Graphic 162">
              <a:extLst>
                <a:ext uri="{FF2B5EF4-FFF2-40B4-BE49-F238E27FC236}">
                  <a16:creationId xmlns:a16="http://schemas.microsoft.com/office/drawing/2014/main" id="{40CA1C0C-706D-496F-81B3-F276A91D8B1A}"/>
                </a:ext>
              </a:extLst>
            </p:cNvPr>
            <p:cNvSpPr/>
            <p:nvPr/>
          </p:nvSpPr>
          <p:spPr>
            <a:xfrm>
              <a:off x="8597623" y="1480056"/>
              <a:ext cx="103875" cy="162062"/>
            </a:xfrm>
            <a:custGeom>
              <a:avLst/>
              <a:gdLst>
                <a:gd name="connsiteX0" fmla="*/ 39677 w 103875"/>
                <a:gd name="connsiteY0" fmla="*/ 1 h 162062"/>
                <a:gd name="connsiteX1" fmla="*/ 75400 w 103875"/>
                <a:gd name="connsiteY1" fmla="*/ 25633 h 162062"/>
                <a:gd name="connsiteX2" fmla="*/ 103301 w 103875"/>
                <a:gd name="connsiteY2" fmla="*/ 130951 h 162062"/>
                <a:gd name="connsiteX3" fmla="*/ 96072 w 103875"/>
                <a:gd name="connsiteY3" fmla="*/ 144115 h 162062"/>
                <a:gd name="connsiteX4" fmla="*/ 37896 w 103875"/>
                <a:gd name="connsiteY4" fmla="*/ 161540 h 162062"/>
                <a:gd name="connsiteX5" fmla="*/ 28293 w 103875"/>
                <a:gd name="connsiteY5" fmla="*/ 154940 h 162062"/>
                <a:gd name="connsiteX6" fmla="*/ 985 w 103875"/>
                <a:gd name="connsiteY6" fmla="*/ 47841 h 162062"/>
                <a:gd name="connsiteX7" fmla="*/ 39677 w 103875"/>
                <a:gd name="connsiteY7" fmla="*/ 1 h 1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75" h="162062">
                  <a:moveTo>
                    <a:pt x="39677" y="1"/>
                  </a:moveTo>
                  <a:cubicBezTo>
                    <a:pt x="54902" y="106"/>
                    <a:pt x="71139" y="10617"/>
                    <a:pt x="75400" y="25633"/>
                  </a:cubicBezTo>
                  <a:cubicBezTo>
                    <a:pt x="85317" y="60587"/>
                    <a:pt x="94082" y="95821"/>
                    <a:pt x="103301" y="130951"/>
                  </a:cubicBezTo>
                  <a:cubicBezTo>
                    <a:pt x="105012" y="137550"/>
                    <a:pt x="102986" y="142055"/>
                    <a:pt x="96072" y="144115"/>
                  </a:cubicBezTo>
                  <a:cubicBezTo>
                    <a:pt x="76657" y="149877"/>
                    <a:pt x="57311" y="155813"/>
                    <a:pt x="37896" y="161540"/>
                  </a:cubicBezTo>
                  <a:cubicBezTo>
                    <a:pt x="32274" y="163182"/>
                    <a:pt x="29794" y="160947"/>
                    <a:pt x="28293" y="154940"/>
                  </a:cubicBezTo>
                  <a:cubicBezTo>
                    <a:pt x="19388" y="119183"/>
                    <a:pt x="9157" y="83739"/>
                    <a:pt x="985" y="47841"/>
                  </a:cubicBezTo>
                  <a:cubicBezTo>
                    <a:pt x="-4706" y="22944"/>
                    <a:pt x="15058" y="-208"/>
                    <a:pt x="39677" y="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DAF18B29-AFF5-4A49-932A-A26505FF9DEA}"/>
                </a:ext>
              </a:extLst>
            </p:cNvPr>
            <p:cNvSpPr/>
            <p:nvPr/>
          </p:nvSpPr>
          <p:spPr>
            <a:xfrm rot="20786483">
              <a:off x="7957147" y="1619202"/>
              <a:ext cx="1565427" cy="3872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F92ED5C-30B1-496B-9BA5-88A22C41EC00}"/>
                </a:ext>
              </a:extLst>
            </p:cNvPr>
            <p:cNvSpPr/>
            <p:nvPr/>
          </p:nvSpPr>
          <p:spPr>
            <a:xfrm rot="20786483">
              <a:off x="8348668" y="1720025"/>
              <a:ext cx="705658" cy="1745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Graphic 162">
              <a:extLst>
                <a:ext uri="{FF2B5EF4-FFF2-40B4-BE49-F238E27FC236}">
                  <a16:creationId xmlns:a16="http://schemas.microsoft.com/office/drawing/2014/main" id="{34A4BDCA-BD1E-4E6D-8B72-1710DB64BC1B}"/>
                </a:ext>
              </a:extLst>
            </p:cNvPr>
            <p:cNvSpPr/>
            <p:nvPr/>
          </p:nvSpPr>
          <p:spPr>
            <a:xfrm>
              <a:off x="7059624" y="2586610"/>
              <a:ext cx="559451" cy="468970"/>
            </a:xfrm>
            <a:custGeom>
              <a:avLst/>
              <a:gdLst>
                <a:gd name="connsiteX0" fmla="*/ 475337 w 487593"/>
                <a:gd name="connsiteY0" fmla="*/ 1709 h 475640"/>
                <a:gd name="connsiteX1" fmla="*/ 487594 w 487593"/>
                <a:gd name="connsiteY1" fmla="*/ 95888 h 475640"/>
                <a:gd name="connsiteX2" fmla="*/ 249720 w 487593"/>
                <a:gd name="connsiteY2" fmla="*/ 95399 h 475640"/>
                <a:gd name="connsiteX3" fmla="*/ 233797 w 487593"/>
                <a:gd name="connsiteY3" fmla="*/ 112509 h 475640"/>
                <a:gd name="connsiteX4" fmla="*/ 233832 w 487593"/>
                <a:gd name="connsiteY4" fmla="*/ 475501 h 475640"/>
                <a:gd name="connsiteX5" fmla="*/ 139618 w 487593"/>
                <a:gd name="connsiteY5" fmla="*/ 475640 h 475640"/>
                <a:gd name="connsiteX6" fmla="*/ 134974 w 487593"/>
                <a:gd name="connsiteY6" fmla="*/ 450149 h 475640"/>
                <a:gd name="connsiteX7" fmla="*/ 134869 w 487593"/>
                <a:gd name="connsiteY7" fmla="*/ 137338 h 475640"/>
                <a:gd name="connsiteX8" fmla="*/ 134869 w 487593"/>
                <a:gd name="connsiteY8" fmla="*/ 123265 h 475640"/>
                <a:gd name="connsiteX9" fmla="*/ 112974 w 487593"/>
                <a:gd name="connsiteY9" fmla="*/ 100916 h 475640"/>
                <a:gd name="connsiteX10" fmla="*/ 26932 w 487593"/>
                <a:gd name="connsiteY10" fmla="*/ 100811 h 475640"/>
                <a:gd name="connsiteX11" fmla="*/ 5596 w 487593"/>
                <a:gd name="connsiteY11" fmla="*/ 97319 h 475640"/>
                <a:gd name="connsiteX12" fmla="*/ 1022 w 487593"/>
                <a:gd name="connsiteY12" fmla="*/ 67673 h 475640"/>
                <a:gd name="connsiteX13" fmla="*/ 6923 w 487593"/>
                <a:gd name="connsiteY13" fmla="*/ 18366 h 475640"/>
                <a:gd name="connsiteX14" fmla="*/ 26269 w 487593"/>
                <a:gd name="connsiteY14" fmla="*/ 1534 h 475640"/>
                <a:gd name="connsiteX15" fmla="*/ 69604 w 487593"/>
                <a:gd name="connsiteY15" fmla="*/ 277 h 475640"/>
                <a:gd name="connsiteX16" fmla="*/ 463115 w 487593"/>
                <a:gd name="connsiteY16" fmla="*/ 242 h 475640"/>
                <a:gd name="connsiteX17" fmla="*/ 475337 w 487593"/>
                <a:gd name="connsiteY17" fmla="*/ 1709 h 475640"/>
                <a:gd name="connsiteX0" fmla="*/ 471708 w 483965"/>
                <a:gd name="connsiteY0" fmla="*/ 1709 h 475640"/>
                <a:gd name="connsiteX1" fmla="*/ 483965 w 483965"/>
                <a:gd name="connsiteY1" fmla="*/ 95888 h 475640"/>
                <a:gd name="connsiteX2" fmla="*/ 246091 w 483965"/>
                <a:gd name="connsiteY2" fmla="*/ 95399 h 475640"/>
                <a:gd name="connsiteX3" fmla="*/ 230168 w 483965"/>
                <a:gd name="connsiteY3" fmla="*/ 112509 h 475640"/>
                <a:gd name="connsiteX4" fmla="*/ 230203 w 483965"/>
                <a:gd name="connsiteY4" fmla="*/ 475501 h 475640"/>
                <a:gd name="connsiteX5" fmla="*/ 135989 w 483965"/>
                <a:gd name="connsiteY5" fmla="*/ 475640 h 475640"/>
                <a:gd name="connsiteX6" fmla="*/ 131345 w 483965"/>
                <a:gd name="connsiteY6" fmla="*/ 450149 h 475640"/>
                <a:gd name="connsiteX7" fmla="*/ 131240 w 483965"/>
                <a:gd name="connsiteY7" fmla="*/ 137338 h 475640"/>
                <a:gd name="connsiteX8" fmla="*/ 131240 w 483965"/>
                <a:gd name="connsiteY8" fmla="*/ 123265 h 475640"/>
                <a:gd name="connsiteX9" fmla="*/ 109345 w 483965"/>
                <a:gd name="connsiteY9" fmla="*/ 100916 h 475640"/>
                <a:gd name="connsiteX10" fmla="*/ 23303 w 483965"/>
                <a:gd name="connsiteY10" fmla="*/ 100811 h 475640"/>
                <a:gd name="connsiteX11" fmla="*/ 1967 w 483965"/>
                <a:gd name="connsiteY11" fmla="*/ 97319 h 475640"/>
                <a:gd name="connsiteX12" fmla="*/ 3294 w 483965"/>
                <a:gd name="connsiteY12" fmla="*/ 18366 h 475640"/>
                <a:gd name="connsiteX13" fmla="*/ 22640 w 483965"/>
                <a:gd name="connsiteY13" fmla="*/ 1534 h 475640"/>
                <a:gd name="connsiteX14" fmla="*/ 65975 w 483965"/>
                <a:gd name="connsiteY14" fmla="*/ 277 h 475640"/>
                <a:gd name="connsiteX15" fmla="*/ 459486 w 483965"/>
                <a:gd name="connsiteY15" fmla="*/ 242 h 475640"/>
                <a:gd name="connsiteX16" fmla="*/ 471708 w 483965"/>
                <a:gd name="connsiteY16" fmla="*/ 1709 h 475640"/>
                <a:gd name="connsiteX0" fmla="*/ 469742 w 481999"/>
                <a:gd name="connsiteY0" fmla="*/ 7052 h 480983"/>
                <a:gd name="connsiteX1" fmla="*/ 481999 w 481999"/>
                <a:gd name="connsiteY1" fmla="*/ 101231 h 480983"/>
                <a:gd name="connsiteX2" fmla="*/ 244125 w 481999"/>
                <a:gd name="connsiteY2" fmla="*/ 100742 h 480983"/>
                <a:gd name="connsiteX3" fmla="*/ 228202 w 481999"/>
                <a:gd name="connsiteY3" fmla="*/ 117852 h 480983"/>
                <a:gd name="connsiteX4" fmla="*/ 228237 w 481999"/>
                <a:gd name="connsiteY4" fmla="*/ 480844 h 480983"/>
                <a:gd name="connsiteX5" fmla="*/ 134023 w 481999"/>
                <a:gd name="connsiteY5" fmla="*/ 480983 h 480983"/>
                <a:gd name="connsiteX6" fmla="*/ 129379 w 481999"/>
                <a:gd name="connsiteY6" fmla="*/ 455492 h 480983"/>
                <a:gd name="connsiteX7" fmla="*/ 129274 w 481999"/>
                <a:gd name="connsiteY7" fmla="*/ 142681 h 480983"/>
                <a:gd name="connsiteX8" fmla="*/ 129274 w 481999"/>
                <a:gd name="connsiteY8" fmla="*/ 128608 h 480983"/>
                <a:gd name="connsiteX9" fmla="*/ 107379 w 481999"/>
                <a:gd name="connsiteY9" fmla="*/ 106259 h 480983"/>
                <a:gd name="connsiteX10" fmla="*/ 21337 w 481999"/>
                <a:gd name="connsiteY10" fmla="*/ 106154 h 480983"/>
                <a:gd name="connsiteX11" fmla="*/ 1 w 481999"/>
                <a:gd name="connsiteY11" fmla="*/ 102662 h 480983"/>
                <a:gd name="connsiteX12" fmla="*/ 20674 w 481999"/>
                <a:gd name="connsiteY12" fmla="*/ 6877 h 480983"/>
                <a:gd name="connsiteX13" fmla="*/ 64009 w 481999"/>
                <a:gd name="connsiteY13" fmla="*/ 5620 h 480983"/>
                <a:gd name="connsiteX14" fmla="*/ 457520 w 481999"/>
                <a:gd name="connsiteY14" fmla="*/ 5585 h 480983"/>
                <a:gd name="connsiteX15" fmla="*/ 469742 w 481999"/>
                <a:gd name="connsiteY15" fmla="*/ 7052 h 480983"/>
                <a:gd name="connsiteX0" fmla="*/ 547407 w 559664"/>
                <a:gd name="connsiteY0" fmla="*/ 1710 h 475641"/>
                <a:gd name="connsiteX1" fmla="*/ 559664 w 559664"/>
                <a:gd name="connsiteY1" fmla="*/ 95889 h 475641"/>
                <a:gd name="connsiteX2" fmla="*/ 321790 w 559664"/>
                <a:gd name="connsiteY2" fmla="*/ 95400 h 475641"/>
                <a:gd name="connsiteX3" fmla="*/ 305867 w 559664"/>
                <a:gd name="connsiteY3" fmla="*/ 112510 h 475641"/>
                <a:gd name="connsiteX4" fmla="*/ 305902 w 559664"/>
                <a:gd name="connsiteY4" fmla="*/ 475502 h 475641"/>
                <a:gd name="connsiteX5" fmla="*/ 211688 w 559664"/>
                <a:gd name="connsiteY5" fmla="*/ 475641 h 475641"/>
                <a:gd name="connsiteX6" fmla="*/ 207044 w 559664"/>
                <a:gd name="connsiteY6" fmla="*/ 450150 h 475641"/>
                <a:gd name="connsiteX7" fmla="*/ 206939 w 559664"/>
                <a:gd name="connsiteY7" fmla="*/ 137339 h 475641"/>
                <a:gd name="connsiteX8" fmla="*/ 206939 w 559664"/>
                <a:gd name="connsiteY8" fmla="*/ 123266 h 475641"/>
                <a:gd name="connsiteX9" fmla="*/ 185044 w 559664"/>
                <a:gd name="connsiteY9" fmla="*/ 100917 h 475641"/>
                <a:gd name="connsiteX10" fmla="*/ 99002 w 559664"/>
                <a:gd name="connsiteY10" fmla="*/ 100812 h 475641"/>
                <a:gd name="connsiteX11" fmla="*/ 77666 w 559664"/>
                <a:gd name="connsiteY11" fmla="*/ 97320 h 475641"/>
                <a:gd name="connsiteX12" fmla="*/ 903 w 559664"/>
                <a:gd name="connsiteY12" fmla="*/ 11528 h 475641"/>
                <a:gd name="connsiteX13" fmla="*/ 141674 w 559664"/>
                <a:gd name="connsiteY13" fmla="*/ 278 h 475641"/>
                <a:gd name="connsiteX14" fmla="*/ 535185 w 559664"/>
                <a:gd name="connsiteY14" fmla="*/ 243 h 475641"/>
                <a:gd name="connsiteX15" fmla="*/ 547407 w 559664"/>
                <a:gd name="connsiteY15" fmla="*/ 1710 h 475641"/>
                <a:gd name="connsiteX0" fmla="*/ 557188 w 569445"/>
                <a:gd name="connsiteY0" fmla="*/ 1710 h 475641"/>
                <a:gd name="connsiteX1" fmla="*/ 569445 w 569445"/>
                <a:gd name="connsiteY1" fmla="*/ 95889 h 475641"/>
                <a:gd name="connsiteX2" fmla="*/ 331571 w 569445"/>
                <a:gd name="connsiteY2" fmla="*/ 95400 h 475641"/>
                <a:gd name="connsiteX3" fmla="*/ 315648 w 569445"/>
                <a:gd name="connsiteY3" fmla="*/ 112510 h 475641"/>
                <a:gd name="connsiteX4" fmla="*/ 315683 w 569445"/>
                <a:gd name="connsiteY4" fmla="*/ 475502 h 475641"/>
                <a:gd name="connsiteX5" fmla="*/ 221469 w 569445"/>
                <a:gd name="connsiteY5" fmla="*/ 475641 h 475641"/>
                <a:gd name="connsiteX6" fmla="*/ 216825 w 569445"/>
                <a:gd name="connsiteY6" fmla="*/ 450150 h 475641"/>
                <a:gd name="connsiteX7" fmla="*/ 216720 w 569445"/>
                <a:gd name="connsiteY7" fmla="*/ 137339 h 475641"/>
                <a:gd name="connsiteX8" fmla="*/ 216720 w 569445"/>
                <a:gd name="connsiteY8" fmla="*/ 123266 h 475641"/>
                <a:gd name="connsiteX9" fmla="*/ 194825 w 569445"/>
                <a:gd name="connsiteY9" fmla="*/ 100917 h 475641"/>
                <a:gd name="connsiteX10" fmla="*/ 108783 w 569445"/>
                <a:gd name="connsiteY10" fmla="*/ 100812 h 475641"/>
                <a:gd name="connsiteX11" fmla="*/ 9998 w 569445"/>
                <a:gd name="connsiteY11" fmla="*/ 99819 h 475641"/>
                <a:gd name="connsiteX12" fmla="*/ 10684 w 569445"/>
                <a:gd name="connsiteY12" fmla="*/ 11528 h 475641"/>
                <a:gd name="connsiteX13" fmla="*/ 151455 w 569445"/>
                <a:gd name="connsiteY13" fmla="*/ 278 h 475641"/>
                <a:gd name="connsiteX14" fmla="*/ 544966 w 569445"/>
                <a:gd name="connsiteY14" fmla="*/ 243 h 475641"/>
                <a:gd name="connsiteX15" fmla="*/ 557188 w 569445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142596 w 560586"/>
                <a:gd name="connsiteY13" fmla="*/ 278 h 475641"/>
                <a:gd name="connsiteX14" fmla="*/ 536107 w 560586"/>
                <a:gd name="connsiteY14" fmla="*/ 243 h 475641"/>
                <a:gd name="connsiteX15" fmla="*/ 548329 w 560586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536107 w 560586"/>
                <a:gd name="connsiteY13" fmla="*/ 243 h 475641"/>
                <a:gd name="connsiteX14" fmla="*/ 548329 w 560586"/>
                <a:gd name="connsiteY14" fmla="*/ 1710 h 475641"/>
                <a:gd name="connsiteX0" fmla="*/ 547194 w 559451"/>
                <a:gd name="connsiteY0" fmla="*/ 9423 h 483354"/>
                <a:gd name="connsiteX1" fmla="*/ 559451 w 559451"/>
                <a:gd name="connsiteY1" fmla="*/ 103602 h 483354"/>
                <a:gd name="connsiteX2" fmla="*/ 321577 w 559451"/>
                <a:gd name="connsiteY2" fmla="*/ 103113 h 483354"/>
                <a:gd name="connsiteX3" fmla="*/ 305654 w 559451"/>
                <a:gd name="connsiteY3" fmla="*/ 120223 h 483354"/>
                <a:gd name="connsiteX4" fmla="*/ 305689 w 559451"/>
                <a:gd name="connsiteY4" fmla="*/ 483215 h 483354"/>
                <a:gd name="connsiteX5" fmla="*/ 211475 w 559451"/>
                <a:gd name="connsiteY5" fmla="*/ 483354 h 483354"/>
                <a:gd name="connsiteX6" fmla="*/ 206831 w 559451"/>
                <a:gd name="connsiteY6" fmla="*/ 457863 h 483354"/>
                <a:gd name="connsiteX7" fmla="*/ 206726 w 559451"/>
                <a:gd name="connsiteY7" fmla="*/ 145052 h 483354"/>
                <a:gd name="connsiteX8" fmla="*/ 206726 w 559451"/>
                <a:gd name="connsiteY8" fmla="*/ 130979 h 483354"/>
                <a:gd name="connsiteX9" fmla="*/ 184831 w 559451"/>
                <a:gd name="connsiteY9" fmla="*/ 108630 h 483354"/>
                <a:gd name="connsiteX10" fmla="*/ 98789 w 559451"/>
                <a:gd name="connsiteY10" fmla="*/ 108525 h 483354"/>
                <a:gd name="connsiteX11" fmla="*/ 4 w 559451"/>
                <a:gd name="connsiteY11" fmla="*/ 107532 h 483354"/>
                <a:gd name="connsiteX12" fmla="*/ 5687 w 559451"/>
                <a:gd name="connsiteY12" fmla="*/ 6749 h 483354"/>
                <a:gd name="connsiteX13" fmla="*/ 534972 w 559451"/>
                <a:gd name="connsiteY13" fmla="*/ 7956 h 483354"/>
                <a:gd name="connsiteX14" fmla="*/ 547194 w 559451"/>
                <a:gd name="connsiteY14" fmla="*/ 9423 h 483354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98789 w 559451"/>
                <a:gd name="connsiteY10" fmla="*/ 102132 h 476961"/>
                <a:gd name="connsiteX11" fmla="*/ 4 w 559451"/>
                <a:gd name="connsiteY11" fmla="*/ 101139 h 476961"/>
                <a:gd name="connsiteX12" fmla="*/ 5687 w 559451"/>
                <a:gd name="connsiteY12" fmla="*/ 356 h 476961"/>
                <a:gd name="connsiteX13" fmla="*/ 534972 w 559451"/>
                <a:gd name="connsiteY13" fmla="*/ 1563 h 476961"/>
                <a:gd name="connsiteX14" fmla="*/ 547194 w 559451"/>
                <a:gd name="connsiteY14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4 w 559451"/>
                <a:gd name="connsiteY10" fmla="*/ 101139 h 476961"/>
                <a:gd name="connsiteX11" fmla="*/ 5687 w 559451"/>
                <a:gd name="connsiteY11" fmla="*/ 356 h 476961"/>
                <a:gd name="connsiteX12" fmla="*/ 534972 w 559451"/>
                <a:gd name="connsiteY12" fmla="*/ 1563 h 476961"/>
                <a:gd name="connsiteX13" fmla="*/ 547194 w 559451"/>
                <a:gd name="connsiteY13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24586 h 476961"/>
                <a:gd name="connsiteX8" fmla="*/ 184831 w 559451"/>
                <a:gd name="connsiteY8" fmla="*/ 102237 h 476961"/>
                <a:gd name="connsiteX9" fmla="*/ 4 w 559451"/>
                <a:gd name="connsiteY9" fmla="*/ 101139 h 476961"/>
                <a:gd name="connsiteX10" fmla="*/ 5687 w 559451"/>
                <a:gd name="connsiteY10" fmla="*/ 356 h 476961"/>
                <a:gd name="connsiteX11" fmla="*/ 534972 w 559451"/>
                <a:gd name="connsiteY11" fmla="*/ 1563 h 476961"/>
                <a:gd name="connsiteX12" fmla="*/ 547194 w 559451"/>
                <a:gd name="connsiteY12" fmla="*/ 3030 h 476961"/>
                <a:gd name="connsiteX0" fmla="*/ 547194 w 559451"/>
                <a:gd name="connsiteY0" fmla="*/ 13610 h 487541"/>
                <a:gd name="connsiteX1" fmla="*/ 559451 w 559451"/>
                <a:gd name="connsiteY1" fmla="*/ 107789 h 487541"/>
                <a:gd name="connsiteX2" fmla="*/ 321577 w 559451"/>
                <a:gd name="connsiteY2" fmla="*/ 107300 h 487541"/>
                <a:gd name="connsiteX3" fmla="*/ 305654 w 559451"/>
                <a:gd name="connsiteY3" fmla="*/ 124410 h 487541"/>
                <a:gd name="connsiteX4" fmla="*/ 305689 w 559451"/>
                <a:gd name="connsiteY4" fmla="*/ 487402 h 487541"/>
                <a:gd name="connsiteX5" fmla="*/ 211475 w 559451"/>
                <a:gd name="connsiteY5" fmla="*/ 487541 h 487541"/>
                <a:gd name="connsiteX6" fmla="*/ 206831 w 559451"/>
                <a:gd name="connsiteY6" fmla="*/ 462050 h 487541"/>
                <a:gd name="connsiteX7" fmla="*/ 206726 w 559451"/>
                <a:gd name="connsiteY7" fmla="*/ 135166 h 487541"/>
                <a:gd name="connsiteX8" fmla="*/ 184831 w 559451"/>
                <a:gd name="connsiteY8" fmla="*/ 112817 h 487541"/>
                <a:gd name="connsiteX9" fmla="*/ 4 w 559451"/>
                <a:gd name="connsiteY9" fmla="*/ 111719 h 487541"/>
                <a:gd name="connsiteX10" fmla="*/ 5687 w 559451"/>
                <a:gd name="connsiteY10" fmla="*/ 10936 h 487541"/>
                <a:gd name="connsiteX11" fmla="*/ 547194 w 559451"/>
                <a:gd name="connsiteY11" fmla="*/ 13610 h 487541"/>
                <a:gd name="connsiteX0" fmla="*/ 547194 w 559451"/>
                <a:gd name="connsiteY0" fmla="*/ 8639 h 482570"/>
                <a:gd name="connsiteX1" fmla="*/ 559451 w 559451"/>
                <a:gd name="connsiteY1" fmla="*/ 102818 h 482570"/>
                <a:gd name="connsiteX2" fmla="*/ 321577 w 559451"/>
                <a:gd name="connsiteY2" fmla="*/ 102329 h 482570"/>
                <a:gd name="connsiteX3" fmla="*/ 305654 w 559451"/>
                <a:gd name="connsiteY3" fmla="*/ 119439 h 482570"/>
                <a:gd name="connsiteX4" fmla="*/ 305689 w 559451"/>
                <a:gd name="connsiteY4" fmla="*/ 482431 h 482570"/>
                <a:gd name="connsiteX5" fmla="*/ 211475 w 559451"/>
                <a:gd name="connsiteY5" fmla="*/ 482570 h 482570"/>
                <a:gd name="connsiteX6" fmla="*/ 206831 w 559451"/>
                <a:gd name="connsiteY6" fmla="*/ 457079 h 482570"/>
                <a:gd name="connsiteX7" fmla="*/ 206726 w 559451"/>
                <a:gd name="connsiteY7" fmla="*/ 130195 h 482570"/>
                <a:gd name="connsiteX8" fmla="*/ 184831 w 559451"/>
                <a:gd name="connsiteY8" fmla="*/ 107846 h 482570"/>
                <a:gd name="connsiteX9" fmla="*/ 4 w 559451"/>
                <a:gd name="connsiteY9" fmla="*/ 106748 h 482570"/>
                <a:gd name="connsiteX10" fmla="*/ 5687 w 559451"/>
                <a:gd name="connsiteY10" fmla="*/ 5965 h 482570"/>
                <a:gd name="connsiteX11" fmla="*/ 547194 w 559451"/>
                <a:gd name="connsiteY11" fmla="*/ 8639 h 482570"/>
                <a:gd name="connsiteX0" fmla="*/ 547194 w 559451"/>
                <a:gd name="connsiteY0" fmla="*/ 2674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7194 w 559451"/>
                <a:gd name="connsiteY11" fmla="*/ 2674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466"/>
                <a:gd name="connsiteX1" fmla="*/ 559451 w 559451"/>
                <a:gd name="connsiteY1" fmla="*/ 96853 h 476466"/>
                <a:gd name="connsiteX2" fmla="*/ 321577 w 559451"/>
                <a:gd name="connsiteY2" fmla="*/ 96364 h 476466"/>
                <a:gd name="connsiteX3" fmla="*/ 305654 w 559451"/>
                <a:gd name="connsiteY3" fmla="*/ 113474 h 476466"/>
                <a:gd name="connsiteX4" fmla="*/ 305689 w 559451"/>
                <a:gd name="connsiteY4" fmla="*/ 476466 h 476466"/>
                <a:gd name="connsiteX5" fmla="*/ 206478 w 559451"/>
                <a:gd name="connsiteY5" fmla="*/ 466612 h 476466"/>
                <a:gd name="connsiteX6" fmla="*/ 206726 w 559451"/>
                <a:gd name="connsiteY6" fmla="*/ 124230 h 476466"/>
                <a:gd name="connsiteX7" fmla="*/ 184831 w 559451"/>
                <a:gd name="connsiteY7" fmla="*/ 101881 h 476466"/>
                <a:gd name="connsiteX8" fmla="*/ 4 w 559451"/>
                <a:gd name="connsiteY8" fmla="*/ 100783 h 476466"/>
                <a:gd name="connsiteX9" fmla="*/ 5687 w 559451"/>
                <a:gd name="connsiteY9" fmla="*/ 0 h 476466"/>
                <a:gd name="connsiteX10" fmla="*/ 544695 w 559451"/>
                <a:gd name="connsiteY10" fmla="*/ 175 h 476466"/>
                <a:gd name="connsiteX0" fmla="*/ 544695 w 559451"/>
                <a:gd name="connsiteY0" fmla="*/ 175 h 468970"/>
                <a:gd name="connsiteX1" fmla="*/ 559451 w 559451"/>
                <a:gd name="connsiteY1" fmla="*/ 96853 h 468970"/>
                <a:gd name="connsiteX2" fmla="*/ 321577 w 559451"/>
                <a:gd name="connsiteY2" fmla="*/ 96364 h 468970"/>
                <a:gd name="connsiteX3" fmla="*/ 305654 w 559451"/>
                <a:gd name="connsiteY3" fmla="*/ 113474 h 468970"/>
                <a:gd name="connsiteX4" fmla="*/ 305689 w 559451"/>
                <a:gd name="connsiteY4" fmla="*/ 468970 h 468970"/>
                <a:gd name="connsiteX5" fmla="*/ 206478 w 559451"/>
                <a:gd name="connsiteY5" fmla="*/ 466612 h 468970"/>
                <a:gd name="connsiteX6" fmla="*/ 206726 w 559451"/>
                <a:gd name="connsiteY6" fmla="*/ 124230 h 468970"/>
                <a:gd name="connsiteX7" fmla="*/ 184831 w 559451"/>
                <a:gd name="connsiteY7" fmla="*/ 101881 h 468970"/>
                <a:gd name="connsiteX8" fmla="*/ 4 w 559451"/>
                <a:gd name="connsiteY8" fmla="*/ 100783 h 468970"/>
                <a:gd name="connsiteX9" fmla="*/ 5687 w 559451"/>
                <a:gd name="connsiteY9" fmla="*/ 0 h 468970"/>
                <a:gd name="connsiteX10" fmla="*/ 544695 w 559451"/>
                <a:gd name="connsiteY10" fmla="*/ 175 h 4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451" h="468970">
                  <a:moveTo>
                    <a:pt x="544695" y="175"/>
                  </a:moveTo>
                  <a:lnTo>
                    <a:pt x="559451" y="96853"/>
                  </a:lnTo>
                  <a:lnTo>
                    <a:pt x="321577" y="96364"/>
                  </a:lnTo>
                  <a:cubicBezTo>
                    <a:pt x="307749" y="96224"/>
                    <a:pt x="305619" y="101218"/>
                    <a:pt x="305654" y="113474"/>
                  </a:cubicBezTo>
                  <a:cubicBezTo>
                    <a:pt x="306003" y="234472"/>
                    <a:pt x="305759" y="347973"/>
                    <a:pt x="305689" y="468970"/>
                  </a:cubicBezTo>
                  <a:lnTo>
                    <a:pt x="206478" y="466612"/>
                  </a:lnTo>
                  <a:cubicBezTo>
                    <a:pt x="199977" y="397913"/>
                    <a:pt x="211167" y="186684"/>
                    <a:pt x="206726" y="124230"/>
                  </a:cubicBezTo>
                  <a:cubicBezTo>
                    <a:pt x="206482" y="102964"/>
                    <a:pt x="205609" y="101986"/>
                    <a:pt x="184831" y="101881"/>
                  </a:cubicBezTo>
                  <a:lnTo>
                    <a:pt x="4" y="100783"/>
                  </a:lnTo>
                  <a:cubicBezTo>
                    <a:pt x="-106" y="84237"/>
                    <a:pt x="2098" y="31580"/>
                    <a:pt x="5687" y="0"/>
                  </a:cubicBezTo>
                  <a:cubicBezTo>
                    <a:pt x="104380" y="1138"/>
                    <a:pt x="434912" y="4020"/>
                    <a:pt x="544695" y="17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162">
              <a:extLst>
                <a:ext uri="{FF2B5EF4-FFF2-40B4-BE49-F238E27FC236}">
                  <a16:creationId xmlns:a16="http://schemas.microsoft.com/office/drawing/2014/main" id="{8931E3C4-623C-4AC0-956F-5B6F40C3B664}"/>
                </a:ext>
              </a:extLst>
            </p:cNvPr>
            <p:cNvSpPr/>
            <p:nvPr/>
          </p:nvSpPr>
          <p:spPr>
            <a:xfrm flipH="1">
              <a:off x="80044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162">
              <a:extLst>
                <a:ext uri="{FF2B5EF4-FFF2-40B4-BE49-F238E27FC236}">
                  <a16:creationId xmlns:a16="http://schemas.microsoft.com/office/drawing/2014/main" id="{9288247D-8104-4176-B8DC-7A39063C6565}"/>
                </a:ext>
              </a:extLst>
            </p:cNvPr>
            <p:cNvSpPr/>
            <p:nvPr/>
          </p:nvSpPr>
          <p:spPr>
            <a:xfrm rot="-10800000">
              <a:off x="7786375" y="2978046"/>
              <a:ext cx="1028073" cy="456820"/>
            </a:xfrm>
            <a:custGeom>
              <a:avLst/>
              <a:gdLst>
                <a:gd name="connsiteX0" fmla="*/ 0 w 1028073"/>
                <a:gd name="connsiteY0" fmla="*/ 0 h 456820"/>
                <a:gd name="connsiteX1" fmla="*/ 1028073 w 1028073"/>
                <a:gd name="connsiteY1" fmla="*/ 0 h 456820"/>
                <a:gd name="connsiteX2" fmla="*/ 1028073 w 1028073"/>
                <a:gd name="connsiteY2" fmla="*/ 456821 h 456820"/>
                <a:gd name="connsiteX3" fmla="*/ 0 w 1028073"/>
                <a:gd name="connsiteY3" fmla="*/ 456821 h 4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73" h="456820">
                  <a:moveTo>
                    <a:pt x="0" y="0"/>
                  </a:moveTo>
                  <a:lnTo>
                    <a:pt x="1028073" y="0"/>
                  </a:lnTo>
                  <a:lnTo>
                    <a:pt x="1028073" y="456821"/>
                  </a:lnTo>
                  <a:lnTo>
                    <a:pt x="0" y="45682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Graphic 162">
              <a:extLst>
                <a:ext uri="{FF2B5EF4-FFF2-40B4-BE49-F238E27FC236}">
                  <a16:creationId xmlns:a16="http://schemas.microsoft.com/office/drawing/2014/main" id="{32075892-6F58-4356-9869-AABE906A3EEE}"/>
                </a:ext>
              </a:extLst>
            </p:cNvPr>
            <p:cNvSpPr/>
            <p:nvPr/>
          </p:nvSpPr>
          <p:spPr>
            <a:xfrm>
              <a:off x="7713664" y="2915085"/>
              <a:ext cx="1173503" cy="159977"/>
            </a:xfrm>
            <a:custGeom>
              <a:avLst/>
              <a:gdLst>
                <a:gd name="connsiteX0" fmla="*/ 1099597 w 1173503"/>
                <a:gd name="connsiteY0" fmla="*/ 63240 h 159977"/>
                <a:gd name="connsiteX1" fmla="*/ 825442 w 1173503"/>
                <a:gd name="connsiteY1" fmla="*/ 62925 h 159977"/>
                <a:gd name="connsiteX2" fmla="*/ 816328 w 1173503"/>
                <a:gd name="connsiteY2" fmla="*/ 80281 h 159977"/>
                <a:gd name="connsiteX3" fmla="*/ 815664 w 1173503"/>
                <a:gd name="connsiteY3" fmla="*/ 138806 h 159977"/>
                <a:gd name="connsiteX4" fmla="*/ 810286 w 1173503"/>
                <a:gd name="connsiteY4" fmla="*/ 152704 h 159977"/>
                <a:gd name="connsiteX5" fmla="*/ 748828 w 1173503"/>
                <a:gd name="connsiteY5" fmla="*/ 152530 h 159977"/>
                <a:gd name="connsiteX6" fmla="*/ 742856 w 1173503"/>
                <a:gd name="connsiteY6" fmla="*/ 138631 h 159977"/>
                <a:gd name="connsiteX7" fmla="*/ 742333 w 1173503"/>
                <a:gd name="connsiteY7" fmla="*/ 71341 h 159977"/>
                <a:gd name="connsiteX8" fmla="*/ 735768 w 1173503"/>
                <a:gd name="connsiteY8" fmla="*/ 62821 h 159977"/>
                <a:gd name="connsiteX9" fmla="*/ 397255 w 1173503"/>
                <a:gd name="connsiteY9" fmla="*/ 62821 h 159977"/>
                <a:gd name="connsiteX10" fmla="*/ 397884 w 1173503"/>
                <a:gd name="connsiteY10" fmla="*/ 134232 h 159977"/>
                <a:gd name="connsiteX11" fmla="*/ 378259 w 1173503"/>
                <a:gd name="connsiteY11" fmla="*/ 159968 h 159977"/>
                <a:gd name="connsiteX12" fmla="*/ 345853 w 1173503"/>
                <a:gd name="connsiteY12" fmla="*/ 159968 h 159977"/>
                <a:gd name="connsiteX13" fmla="*/ 322946 w 1173503"/>
                <a:gd name="connsiteY13" fmla="*/ 115480 h 159977"/>
                <a:gd name="connsiteX14" fmla="*/ 321654 w 1173503"/>
                <a:gd name="connsiteY14" fmla="*/ 62890 h 159977"/>
                <a:gd name="connsiteX15" fmla="*/ 31645 w 1173503"/>
                <a:gd name="connsiteY15" fmla="*/ 62821 h 159977"/>
                <a:gd name="connsiteX16" fmla="*/ 8 w 1173503"/>
                <a:gd name="connsiteY16" fmla="*/ 30904 h 159977"/>
                <a:gd name="connsiteX17" fmla="*/ 31226 w 1173503"/>
                <a:gd name="connsiteY17" fmla="*/ 140 h 159977"/>
                <a:gd name="connsiteX18" fmla="*/ 1135005 w 1173503"/>
                <a:gd name="connsiteY18" fmla="*/ 0 h 159977"/>
                <a:gd name="connsiteX19" fmla="*/ 1169541 w 1173503"/>
                <a:gd name="connsiteY19" fmla="*/ 16063 h 159977"/>
                <a:gd name="connsiteX20" fmla="*/ 1163256 w 1173503"/>
                <a:gd name="connsiteY20" fmla="*/ 56570 h 159977"/>
                <a:gd name="connsiteX21" fmla="*/ 1099597 w 1173503"/>
                <a:gd name="connsiteY21" fmla="*/ 63240 h 1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3503" h="159977">
                  <a:moveTo>
                    <a:pt x="1099597" y="63240"/>
                  </a:moveTo>
                  <a:cubicBezTo>
                    <a:pt x="1008212" y="63135"/>
                    <a:pt x="916827" y="63100"/>
                    <a:pt x="825442" y="62925"/>
                  </a:cubicBezTo>
                  <a:cubicBezTo>
                    <a:pt x="817585" y="62925"/>
                    <a:pt x="815978" y="64182"/>
                    <a:pt x="816328" y="80281"/>
                  </a:cubicBezTo>
                  <a:cubicBezTo>
                    <a:pt x="815559" y="104759"/>
                    <a:pt x="815699" y="116388"/>
                    <a:pt x="815664" y="138806"/>
                  </a:cubicBezTo>
                  <a:cubicBezTo>
                    <a:pt x="815664" y="143730"/>
                    <a:pt x="813744" y="149422"/>
                    <a:pt x="810286" y="152704"/>
                  </a:cubicBezTo>
                  <a:cubicBezTo>
                    <a:pt x="800299" y="162237"/>
                    <a:pt x="758815" y="162342"/>
                    <a:pt x="748828" y="152530"/>
                  </a:cubicBezTo>
                  <a:cubicBezTo>
                    <a:pt x="744882" y="148688"/>
                    <a:pt x="742682" y="144254"/>
                    <a:pt x="742856" y="138631"/>
                  </a:cubicBezTo>
                  <a:cubicBezTo>
                    <a:pt x="743031" y="112896"/>
                    <a:pt x="742333" y="96553"/>
                    <a:pt x="742333" y="71341"/>
                  </a:cubicBezTo>
                  <a:cubicBezTo>
                    <a:pt x="742018" y="62157"/>
                    <a:pt x="740691" y="62821"/>
                    <a:pt x="735768" y="62821"/>
                  </a:cubicBezTo>
                  <a:cubicBezTo>
                    <a:pt x="733149" y="62821"/>
                    <a:pt x="400468" y="62646"/>
                    <a:pt x="397255" y="62821"/>
                  </a:cubicBezTo>
                  <a:cubicBezTo>
                    <a:pt x="396766" y="89465"/>
                    <a:pt x="397500" y="110696"/>
                    <a:pt x="397884" y="134232"/>
                  </a:cubicBezTo>
                  <a:cubicBezTo>
                    <a:pt x="398163" y="150819"/>
                    <a:pt x="392681" y="160002"/>
                    <a:pt x="378259" y="159968"/>
                  </a:cubicBezTo>
                  <a:cubicBezTo>
                    <a:pt x="377211" y="160002"/>
                    <a:pt x="346901" y="159933"/>
                    <a:pt x="345853" y="159968"/>
                  </a:cubicBezTo>
                  <a:cubicBezTo>
                    <a:pt x="331117" y="159968"/>
                    <a:pt x="322946" y="157453"/>
                    <a:pt x="322946" y="115480"/>
                  </a:cubicBezTo>
                  <a:cubicBezTo>
                    <a:pt x="321549" y="95890"/>
                    <a:pt x="322457" y="81433"/>
                    <a:pt x="321654" y="62890"/>
                  </a:cubicBezTo>
                  <a:cubicBezTo>
                    <a:pt x="315613" y="62890"/>
                    <a:pt x="40515" y="63205"/>
                    <a:pt x="31645" y="62821"/>
                  </a:cubicBezTo>
                  <a:cubicBezTo>
                    <a:pt x="13277" y="62017"/>
                    <a:pt x="-376" y="48084"/>
                    <a:pt x="8" y="30904"/>
                  </a:cubicBezTo>
                  <a:cubicBezTo>
                    <a:pt x="357" y="14247"/>
                    <a:pt x="13662" y="1117"/>
                    <a:pt x="31226" y="140"/>
                  </a:cubicBezTo>
                  <a:cubicBezTo>
                    <a:pt x="34369" y="-35"/>
                    <a:pt x="770199" y="210"/>
                    <a:pt x="1135005" y="0"/>
                  </a:cubicBezTo>
                  <a:cubicBezTo>
                    <a:pt x="1149602" y="0"/>
                    <a:pt x="1162592" y="2025"/>
                    <a:pt x="1169541" y="16063"/>
                  </a:cubicBezTo>
                  <a:cubicBezTo>
                    <a:pt x="1176735" y="30590"/>
                    <a:pt x="1173836" y="44383"/>
                    <a:pt x="1163256" y="56570"/>
                  </a:cubicBezTo>
                  <a:cubicBezTo>
                    <a:pt x="1151208" y="66103"/>
                    <a:pt x="1130256" y="62960"/>
                    <a:pt x="1099597" y="6324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0214396-754A-4A8B-9EAC-6693EFEB1486}"/>
                </a:ext>
              </a:extLst>
            </p:cNvPr>
            <p:cNvSpPr/>
            <p:nvPr/>
          </p:nvSpPr>
          <p:spPr>
            <a:xfrm>
              <a:off x="7713655" y="3337709"/>
              <a:ext cx="1173502" cy="497701"/>
            </a:xfrm>
            <a:custGeom>
              <a:avLst/>
              <a:gdLst>
                <a:gd name="connsiteX0" fmla="*/ 795244 w 1173502"/>
                <a:gd name="connsiteY0" fmla="*/ 10 h 497701"/>
                <a:gd name="connsiteX1" fmla="*/ 827650 w 1173502"/>
                <a:gd name="connsiteY1" fmla="*/ 10 h 497701"/>
                <a:gd name="connsiteX2" fmla="*/ 850557 w 1173502"/>
                <a:gd name="connsiteY2" fmla="*/ 44498 h 497701"/>
                <a:gd name="connsiteX3" fmla="*/ 851849 w 1173502"/>
                <a:gd name="connsiteY3" fmla="*/ 97087 h 497701"/>
                <a:gd name="connsiteX4" fmla="*/ 1141858 w 1173502"/>
                <a:gd name="connsiteY4" fmla="*/ 97157 h 497701"/>
                <a:gd name="connsiteX5" fmla="*/ 1173495 w 1173502"/>
                <a:gd name="connsiteY5" fmla="*/ 129074 h 497701"/>
                <a:gd name="connsiteX6" fmla="*/ 1142277 w 1173502"/>
                <a:gd name="connsiteY6" fmla="*/ 159838 h 497701"/>
                <a:gd name="connsiteX7" fmla="*/ 726012 w 1173502"/>
                <a:gd name="connsiteY7" fmla="*/ 159895 h 497701"/>
                <a:gd name="connsiteX8" fmla="*/ 660110 w 1173502"/>
                <a:gd name="connsiteY8" fmla="*/ 159895 h 497701"/>
                <a:gd name="connsiteX9" fmla="*/ 653860 w 1173502"/>
                <a:gd name="connsiteY9" fmla="*/ 211294 h 497701"/>
                <a:gd name="connsiteX10" fmla="*/ 625918 w 1173502"/>
                <a:gd name="connsiteY10" fmla="*/ 408607 h 497701"/>
                <a:gd name="connsiteX11" fmla="*/ 527654 w 1173502"/>
                <a:gd name="connsiteY11" fmla="*/ 497687 h 497701"/>
                <a:gd name="connsiteX12" fmla="*/ 343138 w 1173502"/>
                <a:gd name="connsiteY12" fmla="*/ 497617 h 497701"/>
                <a:gd name="connsiteX13" fmla="*/ 350436 w 1173502"/>
                <a:gd name="connsiteY13" fmla="*/ 417861 h 497701"/>
                <a:gd name="connsiteX14" fmla="*/ 477719 w 1173502"/>
                <a:gd name="connsiteY14" fmla="*/ 418210 h 497701"/>
                <a:gd name="connsiteX15" fmla="*/ 547558 w 1173502"/>
                <a:gd name="connsiteY15" fmla="*/ 370195 h 497701"/>
                <a:gd name="connsiteX16" fmla="*/ 571722 w 1173502"/>
                <a:gd name="connsiteY16" fmla="*/ 161980 h 497701"/>
                <a:gd name="connsiteX17" fmla="*/ 571941 w 1173502"/>
                <a:gd name="connsiteY17" fmla="*/ 159894 h 497701"/>
                <a:gd name="connsiteX18" fmla="*/ 364425 w 1173502"/>
                <a:gd name="connsiteY18" fmla="*/ 159892 h 497701"/>
                <a:gd name="connsiteX19" fmla="*/ 38498 w 1173502"/>
                <a:gd name="connsiteY19" fmla="*/ 159978 h 497701"/>
                <a:gd name="connsiteX20" fmla="*/ 3962 w 1173502"/>
                <a:gd name="connsiteY20" fmla="*/ 143915 h 497701"/>
                <a:gd name="connsiteX21" fmla="*/ 10248 w 1173502"/>
                <a:gd name="connsiteY21" fmla="*/ 103407 h 497701"/>
                <a:gd name="connsiteX22" fmla="*/ 73907 w 1173502"/>
                <a:gd name="connsiteY22" fmla="*/ 96738 h 497701"/>
                <a:gd name="connsiteX23" fmla="*/ 348062 w 1173502"/>
                <a:gd name="connsiteY23" fmla="*/ 97052 h 497701"/>
                <a:gd name="connsiteX24" fmla="*/ 357176 w 1173502"/>
                <a:gd name="connsiteY24" fmla="*/ 79697 h 497701"/>
                <a:gd name="connsiteX25" fmla="*/ 357839 w 1173502"/>
                <a:gd name="connsiteY25" fmla="*/ 21171 h 497701"/>
                <a:gd name="connsiteX26" fmla="*/ 363217 w 1173502"/>
                <a:gd name="connsiteY26" fmla="*/ 7273 h 497701"/>
                <a:gd name="connsiteX27" fmla="*/ 424676 w 1173502"/>
                <a:gd name="connsiteY27" fmla="*/ 7448 h 497701"/>
                <a:gd name="connsiteX28" fmla="*/ 430647 w 1173502"/>
                <a:gd name="connsiteY28" fmla="*/ 21346 h 497701"/>
                <a:gd name="connsiteX29" fmla="*/ 431171 w 1173502"/>
                <a:gd name="connsiteY29" fmla="*/ 88637 h 497701"/>
                <a:gd name="connsiteX30" fmla="*/ 437736 w 1173502"/>
                <a:gd name="connsiteY30" fmla="*/ 97157 h 497701"/>
                <a:gd name="connsiteX31" fmla="*/ 776248 w 1173502"/>
                <a:gd name="connsiteY31" fmla="*/ 97157 h 497701"/>
                <a:gd name="connsiteX32" fmla="*/ 775620 w 1173502"/>
                <a:gd name="connsiteY32" fmla="*/ 25746 h 497701"/>
                <a:gd name="connsiteX33" fmla="*/ 795244 w 1173502"/>
                <a:gd name="connsiteY33" fmla="*/ 10 h 49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73502" h="497701">
                  <a:moveTo>
                    <a:pt x="795244" y="10"/>
                  </a:moveTo>
                  <a:cubicBezTo>
                    <a:pt x="796292" y="-25"/>
                    <a:pt x="826603" y="45"/>
                    <a:pt x="827650" y="10"/>
                  </a:cubicBezTo>
                  <a:cubicBezTo>
                    <a:pt x="842386" y="10"/>
                    <a:pt x="850557" y="2524"/>
                    <a:pt x="850557" y="44498"/>
                  </a:cubicBezTo>
                  <a:cubicBezTo>
                    <a:pt x="851954" y="64088"/>
                    <a:pt x="851046" y="78545"/>
                    <a:pt x="851849" y="97087"/>
                  </a:cubicBezTo>
                  <a:cubicBezTo>
                    <a:pt x="857890" y="97087"/>
                    <a:pt x="1132989" y="96773"/>
                    <a:pt x="1141858" y="97157"/>
                  </a:cubicBezTo>
                  <a:cubicBezTo>
                    <a:pt x="1160226" y="97960"/>
                    <a:pt x="1173880" y="111893"/>
                    <a:pt x="1173495" y="129074"/>
                  </a:cubicBezTo>
                  <a:cubicBezTo>
                    <a:pt x="1173146" y="145730"/>
                    <a:pt x="1159842" y="158860"/>
                    <a:pt x="1142277" y="159838"/>
                  </a:cubicBezTo>
                  <a:cubicBezTo>
                    <a:pt x="1140706" y="159926"/>
                    <a:pt x="955963" y="159908"/>
                    <a:pt x="726012" y="159895"/>
                  </a:cubicBezTo>
                  <a:lnTo>
                    <a:pt x="660110" y="159895"/>
                  </a:lnTo>
                  <a:lnTo>
                    <a:pt x="653860" y="211294"/>
                  </a:lnTo>
                  <a:cubicBezTo>
                    <a:pt x="646196" y="273107"/>
                    <a:pt x="635871" y="351670"/>
                    <a:pt x="625918" y="408607"/>
                  </a:cubicBezTo>
                  <a:cubicBezTo>
                    <a:pt x="614779" y="471497"/>
                    <a:pt x="585516" y="498420"/>
                    <a:pt x="527654" y="497687"/>
                  </a:cubicBezTo>
                  <a:cubicBezTo>
                    <a:pt x="466160" y="496884"/>
                    <a:pt x="404632" y="497582"/>
                    <a:pt x="343138" y="497617"/>
                  </a:cubicBezTo>
                  <a:cubicBezTo>
                    <a:pt x="346735" y="470729"/>
                    <a:pt x="349843" y="444854"/>
                    <a:pt x="350436" y="417861"/>
                  </a:cubicBezTo>
                  <a:cubicBezTo>
                    <a:pt x="392235" y="415975"/>
                    <a:pt x="444300" y="418384"/>
                    <a:pt x="477719" y="418210"/>
                  </a:cubicBezTo>
                  <a:cubicBezTo>
                    <a:pt x="532717" y="416464"/>
                    <a:pt x="540644" y="415905"/>
                    <a:pt x="547558" y="370195"/>
                  </a:cubicBezTo>
                  <a:cubicBezTo>
                    <a:pt x="553853" y="328641"/>
                    <a:pt x="567740" y="199527"/>
                    <a:pt x="571722" y="161980"/>
                  </a:cubicBezTo>
                  <a:lnTo>
                    <a:pt x="571941" y="159894"/>
                  </a:lnTo>
                  <a:lnTo>
                    <a:pt x="364425" y="159892"/>
                  </a:lnTo>
                  <a:cubicBezTo>
                    <a:pt x="244091" y="159902"/>
                    <a:pt x="129700" y="159926"/>
                    <a:pt x="38498" y="159978"/>
                  </a:cubicBezTo>
                  <a:cubicBezTo>
                    <a:pt x="23902" y="159978"/>
                    <a:pt x="10911" y="157952"/>
                    <a:pt x="3962" y="143915"/>
                  </a:cubicBezTo>
                  <a:cubicBezTo>
                    <a:pt x="-3231" y="129388"/>
                    <a:pt x="-333" y="115594"/>
                    <a:pt x="10248" y="103407"/>
                  </a:cubicBezTo>
                  <a:cubicBezTo>
                    <a:pt x="22295" y="93840"/>
                    <a:pt x="43247" y="96982"/>
                    <a:pt x="73907" y="96738"/>
                  </a:cubicBezTo>
                  <a:cubicBezTo>
                    <a:pt x="165292" y="96843"/>
                    <a:pt x="256677" y="96878"/>
                    <a:pt x="348062" y="97052"/>
                  </a:cubicBezTo>
                  <a:cubicBezTo>
                    <a:pt x="355919" y="97052"/>
                    <a:pt x="357525" y="95795"/>
                    <a:pt x="357176" y="79697"/>
                  </a:cubicBezTo>
                  <a:cubicBezTo>
                    <a:pt x="357944" y="55218"/>
                    <a:pt x="357804" y="43590"/>
                    <a:pt x="357839" y="21171"/>
                  </a:cubicBezTo>
                  <a:cubicBezTo>
                    <a:pt x="357839" y="16248"/>
                    <a:pt x="359760" y="10556"/>
                    <a:pt x="363217" y="7273"/>
                  </a:cubicBezTo>
                  <a:cubicBezTo>
                    <a:pt x="373204" y="-2260"/>
                    <a:pt x="414689" y="-2364"/>
                    <a:pt x="424676" y="7448"/>
                  </a:cubicBezTo>
                  <a:cubicBezTo>
                    <a:pt x="428622" y="11289"/>
                    <a:pt x="430822" y="15724"/>
                    <a:pt x="430647" y="21346"/>
                  </a:cubicBezTo>
                  <a:cubicBezTo>
                    <a:pt x="430473" y="47082"/>
                    <a:pt x="431171" y="63425"/>
                    <a:pt x="431171" y="88637"/>
                  </a:cubicBezTo>
                  <a:cubicBezTo>
                    <a:pt x="431485" y="97820"/>
                    <a:pt x="432812" y="97157"/>
                    <a:pt x="437736" y="97157"/>
                  </a:cubicBezTo>
                  <a:cubicBezTo>
                    <a:pt x="440355" y="97157"/>
                    <a:pt x="773035" y="97331"/>
                    <a:pt x="776248" y="97157"/>
                  </a:cubicBezTo>
                  <a:cubicBezTo>
                    <a:pt x="776737" y="70513"/>
                    <a:pt x="776004" y="49282"/>
                    <a:pt x="775620" y="25746"/>
                  </a:cubicBezTo>
                  <a:cubicBezTo>
                    <a:pt x="775340" y="9159"/>
                    <a:pt x="780823" y="-25"/>
                    <a:pt x="795244" y="1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162">
              <a:extLst>
                <a:ext uri="{FF2B5EF4-FFF2-40B4-BE49-F238E27FC236}">
                  <a16:creationId xmlns:a16="http://schemas.microsoft.com/office/drawing/2014/main" id="{C745BC1B-7DFA-4FCB-B11B-D85C643CC377}"/>
                </a:ext>
              </a:extLst>
            </p:cNvPr>
            <p:cNvSpPr/>
            <p:nvPr/>
          </p:nvSpPr>
          <p:spPr>
            <a:xfrm rot="-446092">
              <a:off x="7605929" y="2353331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162">
              <a:extLst>
                <a:ext uri="{FF2B5EF4-FFF2-40B4-BE49-F238E27FC236}">
                  <a16:creationId xmlns:a16="http://schemas.microsoft.com/office/drawing/2014/main" id="{EF144BEF-2885-4BF5-9FD6-149225C7C2CC}"/>
                </a:ext>
              </a:extLst>
            </p:cNvPr>
            <p:cNvSpPr/>
            <p:nvPr/>
          </p:nvSpPr>
          <p:spPr>
            <a:xfrm>
              <a:off x="7600504" y="2655621"/>
              <a:ext cx="589722" cy="188243"/>
            </a:xfrm>
            <a:custGeom>
              <a:avLst/>
              <a:gdLst>
                <a:gd name="connsiteX0" fmla="*/ 15252 w 589722"/>
                <a:gd name="connsiteY0" fmla="*/ 133648 h 188243"/>
                <a:gd name="connsiteX1" fmla="*/ 163242 w 589722"/>
                <a:gd name="connsiteY1" fmla="*/ 114721 h 188243"/>
                <a:gd name="connsiteX2" fmla="*/ 167118 w 589722"/>
                <a:gd name="connsiteY2" fmla="*/ 110985 h 188243"/>
                <a:gd name="connsiteX3" fmla="*/ 161985 w 589722"/>
                <a:gd name="connsiteY3" fmla="*/ 76414 h 188243"/>
                <a:gd name="connsiteX4" fmla="*/ 158249 w 589722"/>
                <a:gd name="connsiteY4" fmla="*/ 40796 h 188243"/>
                <a:gd name="connsiteX5" fmla="*/ 162229 w 589722"/>
                <a:gd name="connsiteY5" fmla="*/ 31403 h 188243"/>
                <a:gd name="connsiteX6" fmla="*/ 188629 w 589722"/>
                <a:gd name="connsiteY6" fmla="*/ 27911 h 188243"/>
                <a:gd name="connsiteX7" fmla="*/ 196591 w 589722"/>
                <a:gd name="connsiteY7" fmla="*/ 43206 h 188243"/>
                <a:gd name="connsiteX8" fmla="*/ 203400 w 589722"/>
                <a:gd name="connsiteY8" fmla="*/ 105642 h 188243"/>
                <a:gd name="connsiteX9" fmla="*/ 207590 w 589722"/>
                <a:gd name="connsiteY9" fmla="*/ 109623 h 188243"/>
                <a:gd name="connsiteX10" fmla="*/ 373913 w 589722"/>
                <a:gd name="connsiteY10" fmla="*/ 88147 h 188243"/>
                <a:gd name="connsiteX11" fmla="*/ 377754 w 589722"/>
                <a:gd name="connsiteY11" fmla="*/ 81967 h 188243"/>
                <a:gd name="connsiteX12" fmla="*/ 369758 w 589722"/>
                <a:gd name="connsiteY12" fmla="*/ 12232 h 188243"/>
                <a:gd name="connsiteX13" fmla="*/ 374507 w 589722"/>
                <a:gd name="connsiteY13" fmla="*/ 4026 h 188243"/>
                <a:gd name="connsiteX14" fmla="*/ 402547 w 589722"/>
                <a:gd name="connsiteY14" fmla="*/ 10 h 188243"/>
                <a:gd name="connsiteX15" fmla="*/ 407401 w 589722"/>
                <a:gd name="connsiteY15" fmla="*/ 3886 h 188243"/>
                <a:gd name="connsiteX16" fmla="*/ 415852 w 589722"/>
                <a:gd name="connsiteY16" fmla="*/ 77741 h 188243"/>
                <a:gd name="connsiteX17" fmla="*/ 421858 w 589722"/>
                <a:gd name="connsiteY17" fmla="*/ 82630 h 188243"/>
                <a:gd name="connsiteX18" fmla="*/ 566915 w 589722"/>
                <a:gd name="connsiteY18" fmla="*/ 63808 h 188243"/>
                <a:gd name="connsiteX19" fmla="*/ 587203 w 589722"/>
                <a:gd name="connsiteY19" fmla="*/ 79662 h 188243"/>
                <a:gd name="connsiteX20" fmla="*/ 589403 w 589722"/>
                <a:gd name="connsiteY20" fmla="*/ 97785 h 188243"/>
                <a:gd name="connsiteX21" fmla="*/ 574702 w 589722"/>
                <a:gd name="connsiteY21" fmla="*/ 118039 h 188243"/>
                <a:gd name="connsiteX22" fmla="*/ 22236 w 589722"/>
                <a:gd name="connsiteY22" fmla="*/ 188018 h 188243"/>
                <a:gd name="connsiteX23" fmla="*/ 2192 w 589722"/>
                <a:gd name="connsiteY23" fmla="*/ 171850 h 188243"/>
                <a:gd name="connsiteX24" fmla="*/ 271 w 589722"/>
                <a:gd name="connsiteY24" fmla="*/ 153692 h 188243"/>
                <a:gd name="connsiteX25" fmla="*/ 15252 w 589722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22" h="188243">
                  <a:moveTo>
                    <a:pt x="15252" y="133648"/>
                  </a:moveTo>
                  <a:cubicBezTo>
                    <a:pt x="18150" y="133299"/>
                    <a:pt x="145398" y="117061"/>
                    <a:pt x="163242" y="114721"/>
                  </a:cubicBezTo>
                  <a:cubicBezTo>
                    <a:pt x="165407" y="114442"/>
                    <a:pt x="167956" y="115420"/>
                    <a:pt x="167118" y="110985"/>
                  </a:cubicBezTo>
                  <a:cubicBezTo>
                    <a:pt x="164988" y="99531"/>
                    <a:pt x="163417" y="87973"/>
                    <a:pt x="161985" y="76414"/>
                  </a:cubicBezTo>
                  <a:cubicBezTo>
                    <a:pt x="160518" y="64577"/>
                    <a:pt x="159366" y="52704"/>
                    <a:pt x="158249" y="40796"/>
                  </a:cubicBezTo>
                  <a:cubicBezTo>
                    <a:pt x="157725" y="35244"/>
                    <a:pt x="156922" y="32695"/>
                    <a:pt x="162229" y="31403"/>
                  </a:cubicBezTo>
                  <a:cubicBezTo>
                    <a:pt x="166594" y="30355"/>
                    <a:pt x="184124" y="28120"/>
                    <a:pt x="188629" y="27911"/>
                  </a:cubicBezTo>
                  <a:cubicBezTo>
                    <a:pt x="194984" y="27247"/>
                    <a:pt x="195403" y="30425"/>
                    <a:pt x="196591" y="43206"/>
                  </a:cubicBezTo>
                  <a:cubicBezTo>
                    <a:pt x="198686" y="65135"/>
                    <a:pt x="200955" y="84690"/>
                    <a:pt x="203400" y="105642"/>
                  </a:cubicBezTo>
                  <a:cubicBezTo>
                    <a:pt x="203470" y="108750"/>
                    <a:pt x="204343" y="110042"/>
                    <a:pt x="207590" y="109623"/>
                  </a:cubicBezTo>
                  <a:cubicBezTo>
                    <a:pt x="225190" y="107284"/>
                    <a:pt x="357396" y="90382"/>
                    <a:pt x="373913" y="88147"/>
                  </a:cubicBezTo>
                  <a:cubicBezTo>
                    <a:pt x="378522" y="87519"/>
                    <a:pt x="378138" y="85214"/>
                    <a:pt x="377754" y="81967"/>
                  </a:cubicBezTo>
                  <a:cubicBezTo>
                    <a:pt x="375484" y="61958"/>
                    <a:pt x="372342" y="32206"/>
                    <a:pt x="369758" y="12232"/>
                  </a:cubicBezTo>
                  <a:cubicBezTo>
                    <a:pt x="368501" y="4515"/>
                    <a:pt x="369339" y="5038"/>
                    <a:pt x="374507" y="4026"/>
                  </a:cubicBezTo>
                  <a:cubicBezTo>
                    <a:pt x="383795" y="2210"/>
                    <a:pt x="392211" y="988"/>
                    <a:pt x="402547" y="10"/>
                  </a:cubicBezTo>
                  <a:cubicBezTo>
                    <a:pt x="405550" y="-130"/>
                    <a:pt x="407401" y="1197"/>
                    <a:pt x="407401" y="3886"/>
                  </a:cubicBezTo>
                  <a:cubicBezTo>
                    <a:pt x="410090" y="26235"/>
                    <a:pt x="413512" y="55358"/>
                    <a:pt x="415852" y="77741"/>
                  </a:cubicBezTo>
                  <a:cubicBezTo>
                    <a:pt x="416341" y="82281"/>
                    <a:pt x="418087" y="83119"/>
                    <a:pt x="421858" y="82630"/>
                  </a:cubicBezTo>
                  <a:cubicBezTo>
                    <a:pt x="435791" y="80814"/>
                    <a:pt x="560385" y="64786"/>
                    <a:pt x="566915" y="63808"/>
                  </a:cubicBezTo>
                  <a:cubicBezTo>
                    <a:pt x="578229" y="62132"/>
                    <a:pt x="585876" y="68104"/>
                    <a:pt x="587203" y="79662"/>
                  </a:cubicBezTo>
                  <a:cubicBezTo>
                    <a:pt x="587902" y="85703"/>
                    <a:pt x="588425" y="91779"/>
                    <a:pt x="589403" y="97785"/>
                  </a:cubicBezTo>
                  <a:cubicBezTo>
                    <a:pt x="591184" y="108576"/>
                    <a:pt x="585422" y="116607"/>
                    <a:pt x="574702" y="118039"/>
                  </a:cubicBezTo>
                  <a:cubicBezTo>
                    <a:pt x="568172" y="118912"/>
                    <a:pt x="28766" y="187145"/>
                    <a:pt x="22236" y="188018"/>
                  </a:cubicBezTo>
                  <a:cubicBezTo>
                    <a:pt x="10922" y="189520"/>
                    <a:pt x="3344" y="183444"/>
                    <a:pt x="2192" y="171850"/>
                  </a:cubicBezTo>
                  <a:cubicBezTo>
                    <a:pt x="1598" y="165809"/>
                    <a:pt x="1144" y="159733"/>
                    <a:pt x="271" y="153692"/>
                  </a:cubicBezTo>
                  <a:cubicBezTo>
                    <a:pt x="-1370" y="142832"/>
                    <a:pt x="4532" y="134905"/>
                    <a:pt x="15252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162">
              <a:extLst>
                <a:ext uri="{FF2B5EF4-FFF2-40B4-BE49-F238E27FC236}">
                  <a16:creationId xmlns:a16="http://schemas.microsoft.com/office/drawing/2014/main" id="{1355F623-C6EF-4180-9453-27E43C65B1AC}"/>
                </a:ext>
              </a:extLst>
            </p:cNvPr>
            <p:cNvSpPr/>
            <p:nvPr/>
          </p:nvSpPr>
          <p:spPr>
            <a:xfrm>
              <a:off x="7537496" y="2267203"/>
              <a:ext cx="589698" cy="188243"/>
            </a:xfrm>
            <a:custGeom>
              <a:avLst/>
              <a:gdLst>
                <a:gd name="connsiteX0" fmla="*/ 574471 w 589698"/>
                <a:gd name="connsiteY0" fmla="*/ 54595 h 188243"/>
                <a:gd name="connsiteX1" fmla="*/ 426481 w 589698"/>
                <a:gd name="connsiteY1" fmla="*/ 73522 h 188243"/>
                <a:gd name="connsiteX2" fmla="*/ 422605 w 589698"/>
                <a:gd name="connsiteY2" fmla="*/ 77258 h 188243"/>
                <a:gd name="connsiteX3" fmla="*/ 427738 w 589698"/>
                <a:gd name="connsiteY3" fmla="*/ 111829 h 188243"/>
                <a:gd name="connsiteX4" fmla="*/ 431474 w 589698"/>
                <a:gd name="connsiteY4" fmla="*/ 147447 h 188243"/>
                <a:gd name="connsiteX5" fmla="*/ 427494 w 589698"/>
                <a:gd name="connsiteY5" fmla="*/ 156840 h 188243"/>
                <a:gd name="connsiteX6" fmla="*/ 401094 w 589698"/>
                <a:gd name="connsiteY6" fmla="*/ 160332 h 188243"/>
                <a:gd name="connsiteX7" fmla="*/ 393132 w 589698"/>
                <a:gd name="connsiteY7" fmla="*/ 145038 h 188243"/>
                <a:gd name="connsiteX8" fmla="*/ 386323 w 589698"/>
                <a:gd name="connsiteY8" fmla="*/ 82601 h 188243"/>
                <a:gd name="connsiteX9" fmla="*/ 382133 w 589698"/>
                <a:gd name="connsiteY9" fmla="*/ 78620 h 188243"/>
                <a:gd name="connsiteX10" fmla="*/ 215810 w 589698"/>
                <a:gd name="connsiteY10" fmla="*/ 100096 h 188243"/>
                <a:gd name="connsiteX11" fmla="*/ 211969 w 589698"/>
                <a:gd name="connsiteY11" fmla="*/ 106277 h 188243"/>
                <a:gd name="connsiteX12" fmla="*/ 219965 w 589698"/>
                <a:gd name="connsiteY12" fmla="*/ 176011 h 188243"/>
                <a:gd name="connsiteX13" fmla="*/ 215216 w 589698"/>
                <a:gd name="connsiteY13" fmla="*/ 184218 h 188243"/>
                <a:gd name="connsiteX14" fmla="*/ 187176 w 589698"/>
                <a:gd name="connsiteY14" fmla="*/ 188233 h 188243"/>
                <a:gd name="connsiteX15" fmla="*/ 182322 w 589698"/>
                <a:gd name="connsiteY15" fmla="*/ 184357 h 188243"/>
                <a:gd name="connsiteX16" fmla="*/ 173871 w 589698"/>
                <a:gd name="connsiteY16" fmla="*/ 110502 h 188243"/>
                <a:gd name="connsiteX17" fmla="*/ 167865 w 589698"/>
                <a:gd name="connsiteY17" fmla="*/ 105613 h 188243"/>
                <a:gd name="connsiteX18" fmla="*/ 22808 w 589698"/>
                <a:gd name="connsiteY18" fmla="*/ 124435 h 188243"/>
                <a:gd name="connsiteX19" fmla="*/ 2520 w 589698"/>
                <a:gd name="connsiteY19" fmla="*/ 108581 h 188243"/>
                <a:gd name="connsiteX20" fmla="*/ 320 w 589698"/>
                <a:gd name="connsiteY20" fmla="*/ 90458 h 188243"/>
                <a:gd name="connsiteX21" fmla="*/ 14986 w 589698"/>
                <a:gd name="connsiteY21" fmla="*/ 70204 h 188243"/>
                <a:gd name="connsiteX22" fmla="*/ 567452 w 589698"/>
                <a:gd name="connsiteY22" fmla="*/ 225 h 188243"/>
                <a:gd name="connsiteX23" fmla="*/ 587496 w 589698"/>
                <a:gd name="connsiteY23" fmla="*/ 16393 h 188243"/>
                <a:gd name="connsiteX24" fmla="*/ 589417 w 589698"/>
                <a:gd name="connsiteY24" fmla="*/ 34551 h 188243"/>
                <a:gd name="connsiteX25" fmla="*/ 574471 w 589698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54595"/>
                  </a:moveTo>
                  <a:cubicBezTo>
                    <a:pt x="571572" y="54945"/>
                    <a:pt x="444325" y="71182"/>
                    <a:pt x="426481" y="73522"/>
                  </a:cubicBezTo>
                  <a:cubicBezTo>
                    <a:pt x="424316" y="73801"/>
                    <a:pt x="421767" y="72823"/>
                    <a:pt x="422605" y="77258"/>
                  </a:cubicBezTo>
                  <a:cubicBezTo>
                    <a:pt x="424735" y="88712"/>
                    <a:pt x="426306" y="100270"/>
                    <a:pt x="427738" y="111829"/>
                  </a:cubicBezTo>
                  <a:cubicBezTo>
                    <a:pt x="429205" y="123667"/>
                    <a:pt x="430357" y="135539"/>
                    <a:pt x="431474" y="147447"/>
                  </a:cubicBezTo>
                  <a:cubicBezTo>
                    <a:pt x="431998" y="152999"/>
                    <a:pt x="432801" y="155548"/>
                    <a:pt x="427494" y="156840"/>
                  </a:cubicBezTo>
                  <a:cubicBezTo>
                    <a:pt x="423129" y="157888"/>
                    <a:pt x="405599" y="160123"/>
                    <a:pt x="401094" y="160332"/>
                  </a:cubicBezTo>
                  <a:cubicBezTo>
                    <a:pt x="394739" y="160996"/>
                    <a:pt x="394320" y="157818"/>
                    <a:pt x="393132" y="145038"/>
                  </a:cubicBezTo>
                  <a:cubicBezTo>
                    <a:pt x="391037" y="123108"/>
                    <a:pt x="388767" y="103553"/>
                    <a:pt x="386323" y="82601"/>
                  </a:cubicBezTo>
                  <a:cubicBezTo>
                    <a:pt x="386253" y="79493"/>
                    <a:pt x="385380" y="78201"/>
                    <a:pt x="382133" y="78620"/>
                  </a:cubicBezTo>
                  <a:cubicBezTo>
                    <a:pt x="364533" y="80960"/>
                    <a:pt x="232327" y="97861"/>
                    <a:pt x="215810" y="100096"/>
                  </a:cubicBezTo>
                  <a:cubicBezTo>
                    <a:pt x="211200" y="100724"/>
                    <a:pt x="211584" y="103029"/>
                    <a:pt x="211969" y="106277"/>
                  </a:cubicBezTo>
                  <a:cubicBezTo>
                    <a:pt x="214238" y="126286"/>
                    <a:pt x="217381" y="156037"/>
                    <a:pt x="219965" y="176011"/>
                  </a:cubicBezTo>
                  <a:cubicBezTo>
                    <a:pt x="221222" y="183729"/>
                    <a:pt x="220384" y="183205"/>
                    <a:pt x="215216" y="184218"/>
                  </a:cubicBezTo>
                  <a:cubicBezTo>
                    <a:pt x="205927" y="186033"/>
                    <a:pt x="197512" y="187256"/>
                    <a:pt x="187176" y="188233"/>
                  </a:cubicBezTo>
                  <a:cubicBezTo>
                    <a:pt x="184172" y="188373"/>
                    <a:pt x="182322" y="187046"/>
                    <a:pt x="182322" y="184357"/>
                  </a:cubicBezTo>
                  <a:cubicBezTo>
                    <a:pt x="179633" y="162009"/>
                    <a:pt x="176211" y="132885"/>
                    <a:pt x="173871" y="110502"/>
                  </a:cubicBezTo>
                  <a:cubicBezTo>
                    <a:pt x="173382" y="105962"/>
                    <a:pt x="171636" y="105124"/>
                    <a:pt x="167865" y="105613"/>
                  </a:cubicBezTo>
                  <a:cubicBezTo>
                    <a:pt x="153932" y="107429"/>
                    <a:pt x="29338" y="123457"/>
                    <a:pt x="22808" y="124435"/>
                  </a:cubicBezTo>
                  <a:cubicBezTo>
                    <a:pt x="11494" y="126111"/>
                    <a:pt x="3847" y="120140"/>
                    <a:pt x="2520" y="108581"/>
                  </a:cubicBezTo>
                  <a:cubicBezTo>
                    <a:pt x="1821" y="102540"/>
                    <a:pt x="1297" y="96464"/>
                    <a:pt x="320" y="90458"/>
                  </a:cubicBezTo>
                  <a:cubicBezTo>
                    <a:pt x="-1461" y="79668"/>
                    <a:pt x="4301" y="71636"/>
                    <a:pt x="14986" y="70204"/>
                  </a:cubicBezTo>
                  <a:cubicBezTo>
                    <a:pt x="21516" y="69331"/>
                    <a:pt x="560922" y="1098"/>
                    <a:pt x="567452" y="225"/>
                  </a:cubicBezTo>
                  <a:cubicBezTo>
                    <a:pt x="578766" y="-1276"/>
                    <a:pt x="586344" y="4800"/>
                    <a:pt x="587496" y="16393"/>
                  </a:cubicBezTo>
                  <a:cubicBezTo>
                    <a:pt x="588090" y="22434"/>
                    <a:pt x="588544" y="28510"/>
                    <a:pt x="589417" y="34551"/>
                  </a:cubicBezTo>
                  <a:cubicBezTo>
                    <a:pt x="591093" y="45376"/>
                    <a:pt x="585191" y="53303"/>
                    <a:pt x="574471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162">
              <a:extLst>
                <a:ext uri="{FF2B5EF4-FFF2-40B4-BE49-F238E27FC236}">
                  <a16:creationId xmlns:a16="http://schemas.microsoft.com/office/drawing/2014/main" id="{665D8AFE-436B-4F04-9E68-02B4C4AB1682}"/>
                </a:ext>
              </a:extLst>
            </p:cNvPr>
            <p:cNvSpPr/>
            <p:nvPr/>
          </p:nvSpPr>
          <p:spPr>
            <a:xfrm rot="446092">
              <a:off x="5836599" y="2685324"/>
              <a:ext cx="1028080" cy="720086"/>
            </a:xfrm>
            <a:custGeom>
              <a:avLst/>
              <a:gdLst>
                <a:gd name="connsiteX0" fmla="*/ 0 w 1028080"/>
                <a:gd name="connsiteY0" fmla="*/ 0 h 720086"/>
                <a:gd name="connsiteX1" fmla="*/ 1028081 w 1028080"/>
                <a:gd name="connsiteY1" fmla="*/ 0 h 720086"/>
                <a:gd name="connsiteX2" fmla="*/ 1028081 w 1028080"/>
                <a:gd name="connsiteY2" fmla="*/ 720086 h 720086"/>
                <a:gd name="connsiteX3" fmla="*/ 0 w 1028080"/>
                <a:gd name="connsiteY3" fmla="*/ 720086 h 7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80" h="720086">
                  <a:moveTo>
                    <a:pt x="0" y="0"/>
                  </a:moveTo>
                  <a:lnTo>
                    <a:pt x="1028081" y="0"/>
                  </a:lnTo>
                  <a:lnTo>
                    <a:pt x="1028081" y="720086"/>
                  </a:lnTo>
                  <a:lnTo>
                    <a:pt x="0" y="720086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162">
              <a:extLst>
                <a:ext uri="{FF2B5EF4-FFF2-40B4-BE49-F238E27FC236}">
                  <a16:creationId xmlns:a16="http://schemas.microsoft.com/office/drawing/2014/main" id="{B22D0E00-F084-4521-9AD8-346B532A38DB}"/>
                </a:ext>
              </a:extLst>
            </p:cNvPr>
            <p:cNvSpPr/>
            <p:nvPr/>
          </p:nvSpPr>
          <p:spPr>
            <a:xfrm>
              <a:off x="5711060" y="3207688"/>
              <a:ext cx="1155930" cy="657475"/>
            </a:xfrm>
            <a:custGeom>
              <a:avLst/>
              <a:gdLst>
                <a:gd name="connsiteX0" fmla="*/ 1126056 w 1155930"/>
                <a:gd name="connsiteY0" fmla="*/ 262063 h 657475"/>
                <a:gd name="connsiteX1" fmla="*/ 942308 w 1155930"/>
                <a:gd name="connsiteY1" fmla="*/ 239854 h 657475"/>
                <a:gd name="connsiteX2" fmla="*/ 942762 w 1155930"/>
                <a:gd name="connsiteY2" fmla="*/ 239016 h 657475"/>
                <a:gd name="connsiteX3" fmla="*/ 836012 w 1155930"/>
                <a:gd name="connsiteY3" fmla="*/ 224943 h 657475"/>
                <a:gd name="connsiteX4" fmla="*/ 828400 w 1155930"/>
                <a:gd name="connsiteY4" fmla="*/ 217645 h 657475"/>
                <a:gd name="connsiteX5" fmla="*/ 838457 w 1155930"/>
                <a:gd name="connsiteY5" fmla="*/ 149831 h 657475"/>
                <a:gd name="connsiteX6" fmla="*/ 845755 w 1155930"/>
                <a:gd name="connsiteY6" fmla="*/ 80026 h 657475"/>
                <a:gd name="connsiteX7" fmla="*/ 837968 w 1155930"/>
                <a:gd name="connsiteY7" fmla="*/ 61589 h 657475"/>
                <a:gd name="connsiteX8" fmla="*/ 786252 w 1155930"/>
                <a:gd name="connsiteY8" fmla="*/ 54709 h 657475"/>
                <a:gd name="connsiteX9" fmla="*/ 770608 w 1155930"/>
                <a:gd name="connsiteY9" fmla="*/ 84705 h 657475"/>
                <a:gd name="connsiteX10" fmla="*/ 757268 w 1155930"/>
                <a:gd name="connsiteY10" fmla="*/ 207134 h 657475"/>
                <a:gd name="connsiteX11" fmla="*/ 749062 w 1155930"/>
                <a:gd name="connsiteY11" fmla="*/ 214921 h 657475"/>
                <a:gd name="connsiteX12" fmla="*/ 423051 w 1155930"/>
                <a:gd name="connsiteY12" fmla="*/ 172808 h 657475"/>
                <a:gd name="connsiteX13" fmla="*/ 415473 w 1155930"/>
                <a:gd name="connsiteY13" fmla="*/ 160691 h 657475"/>
                <a:gd name="connsiteX14" fmla="*/ 431187 w 1155930"/>
                <a:gd name="connsiteY14" fmla="*/ 23980 h 657475"/>
                <a:gd name="connsiteX15" fmla="*/ 421864 w 1155930"/>
                <a:gd name="connsiteY15" fmla="*/ 7917 h 657475"/>
                <a:gd name="connsiteX16" fmla="*/ 366865 w 1155930"/>
                <a:gd name="connsiteY16" fmla="*/ 25 h 657475"/>
                <a:gd name="connsiteX17" fmla="*/ 357367 w 1155930"/>
                <a:gd name="connsiteY17" fmla="*/ 7603 h 657475"/>
                <a:gd name="connsiteX18" fmla="*/ 340780 w 1155930"/>
                <a:gd name="connsiteY18" fmla="*/ 152415 h 657475"/>
                <a:gd name="connsiteX19" fmla="*/ 329047 w 1155930"/>
                <a:gd name="connsiteY19" fmla="*/ 162018 h 657475"/>
                <a:gd name="connsiteX20" fmla="*/ 247125 w 1155930"/>
                <a:gd name="connsiteY20" fmla="*/ 151332 h 657475"/>
                <a:gd name="connsiteX21" fmla="*/ 44730 w 1155930"/>
                <a:gd name="connsiteY21" fmla="*/ 125142 h 657475"/>
                <a:gd name="connsiteX22" fmla="*/ 4957 w 1155930"/>
                <a:gd name="connsiteY22" fmla="*/ 156221 h 657475"/>
                <a:gd name="connsiteX23" fmla="*/ 626 w 1155930"/>
                <a:gd name="connsiteY23" fmla="*/ 191734 h 657475"/>
                <a:gd name="connsiteX24" fmla="*/ 29400 w 1155930"/>
                <a:gd name="connsiteY24" fmla="*/ 231404 h 657475"/>
                <a:gd name="connsiteX25" fmla="*/ 515519 w 1155930"/>
                <a:gd name="connsiteY25" fmla="*/ 297856 h 657475"/>
                <a:gd name="connsiteX26" fmla="*/ 533886 w 1155930"/>
                <a:gd name="connsiteY26" fmla="*/ 316259 h 657475"/>
                <a:gd name="connsiteX27" fmla="*/ 568492 w 1155930"/>
                <a:gd name="connsiteY27" fmla="*/ 568379 h 657475"/>
                <a:gd name="connsiteX28" fmla="*/ 666756 w 1155930"/>
                <a:gd name="connsiteY28" fmla="*/ 657460 h 657475"/>
                <a:gd name="connsiteX29" fmla="*/ 851272 w 1155930"/>
                <a:gd name="connsiteY29" fmla="*/ 657390 h 657475"/>
                <a:gd name="connsiteX30" fmla="*/ 843974 w 1155930"/>
                <a:gd name="connsiteY30" fmla="*/ 577633 h 657475"/>
                <a:gd name="connsiteX31" fmla="*/ 716691 w 1155930"/>
                <a:gd name="connsiteY31" fmla="*/ 577982 h 657475"/>
                <a:gd name="connsiteX32" fmla="*/ 646852 w 1155930"/>
                <a:gd name="connsiteY32" fmla="*/ 529968 h 657475"/>
                <a:gd name="connsiteX33" fmla="*/ 623525 w 1155930"/>
                <a:gd name="connsiteY33" fmla="*/ 330261 h 657475"/>
                <a:gd name="connsiteX34" fmla="*/ 640357 w 1155930"/>
                <a:gd name="connsiteY34" fmla="*/ 313570 h 657475"/>
                <a:gd name="connsiteX35" fmla="*/ 872748 w 1155930"/>
                <a:gd name="connsiteY35" fmla="*/ 341331 h 657475"/>
                <a:gd name="connsiteX36" fmla="*/ 909553 w 1155930"/>
                <a:gd name="connsiteY36" fmla="*/ 345521 h 657475"/>
                <a:gd name="connsiteX37" fmla="*/ 1112332 w 1155930"/>
                <a:gd name="connsiteY37" fmla="*/ 368568 h 657475"/>
                <a:gd name="connsiteX38" fmla="*/ 1151617 w 1155930"/>
                <a:gd name="connsiteY38" fmla="*/ 336861 h 657475"/>
                <a:gd name="connsiteX39" fmla="*/ 1155389 w 1155930"/>
                <a:gd name="connsiteY39" fmla="*/ 301313 h 657475"/>
                <a:gd name="connsiteX40" fmla="*/ 1126056 w 1155930"/>
                <a:gd name="connsiteY40" fmla="*/ 262063 h 6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930" h="657475">
                  <a:moveTo>
                    <a:pt x="1126056" y="262063"/>
                  </a:moveTo>
                  <a:cubicBezTo>
                    <a:pt x="1120364" y="261399"/>
                    <a:pt x="1038233" y="251447"/>
                    <a:pt x="942308" y="239854"/>
                  </a:cubicBezTo>
                  <a:cubicBezTo>
                    <a:pt x="942448" y="239575"/>
                    <a:pt x="942587" y="239295"/>
                    <a:pt x="942762" y="239016"/>
                  </a:cubicBezTo>
                  <a:cubicBezTo>
                    <a:pt x="905922" y="234162"/>
                    <a:pt x="870967" y="229553"/>
                    <a:pt x="836012" y="224943"/>
                  </a:cubicBezTo>
                  <a:cubicBezTo>
                    <a:pt x="831787" y="224385"/>
                    <a:pt x="826759" y="226340"/>
                    <a:pt x="828400" y="217645"/>
                  </a:cubicBezTo>
                  <a:cubicBezTo>
                    <a:pt x="832590" y="195192"/>
                    <a:pt x="835628" y="172529"/>
                    <a:pt x="838457" y="149831"/>
                  </a:cubicBezTo>
                  <a:cubicBezTo>
                    <a:pt x="841355" y="126609"/>
                    <a:pt x="843590" y="103318"/>
                    <a:pt x="845755" y="80026"/>
                  </a:cubicBezTo>
                  <a:cubicBezTo>
                    <a:pt x="846768" y="69131"/>
                    <a:pt x="848339" y="64103"/>
                    <a:pt x="837968" y="61589"/>
                  </a:cubicBezTo>
                  <a:cubicBezTo>
                    <a:pt x="829447" y="59493"/>
                    <a:pt x="795051" y="55198"/>
                    <a:pt x="786252" y="54709"/>
                  </a:cubicBezTo>
                  <a:cubicBezTo>
                    <a:pt x="773785" y="53382"/>
                    <a:pt x="773017" y="59633"/>
                    <a:pt x="770608" y="84705"/>
                  </a:cubicBezTo>
                  <a:cubicBezTo>
                    <a:pt x="766522" y="127657"/>
                    <a:pt x="762017" y="165999"/>
                    <a:pt x="757268" y="207134"/>
                  </a:cubicBezTo>
                  <a:cubicBezTo>
                    <a:pt x="757094" y="213210"/>
                    <a:pt x="755417" y="215759"/>
                    <a:pt x="749062" y="214921"/>
                  </a:cubicBezTo>
                  <a:cubicBezTo>
                    <a:pt x="714561" y="210347"/>
                    <a:pt x="455387" y="177173"/>
                    <a:pt x="423051" y="172808"/>
                  </a:cubicBezTo>
                  <a:cubicBezTo>
                    <a:pt x="414007" y="171586"/>
                    <a:pt x="414775" y="167046"/>
                    <a:pt x="415473" y="160691"/>
                  </a:cubicBezTo>
                  <a:cubicBezTo>
                    <a:pt x="419908" y="121441"/>
                    <a:pt x="426089" y="63125"/>
                    <a:pt x="431187" y="23980"/>
                  </a:cubicBezTo>
                  <a:cubicBezTo>
                    <a:pt x="433632" y="8895"/>
                    <a:pt x="431990" y="9872"/>
                    <a:pt x="421864" y="7917"/>
                  </a:cubicBezTo>
                  <a:cubicBezTo>
                    <a:pt x="403671" y="4355"/>
                    <a:pt x="387153" y="1981"/>
                    <a:pt x="366865" y="25"/>
                  </a:cubicBezTo>
                  <a:cubicBezTo>
                    <a:pt x="360964" y="-289"/>
                    <a:pt x="357367" y="2365"/>
                    <a:pt x="357367" y="7603"/>
                  </a:cubicBezTo>
                  <a:cubicBezTo>
                    <a:pt x="352094" y="51427"/>
                    <a:pt x="345389" y="108486"/>
                    <a:pt x="340780" y="152415"/>
                  </a:cubicBezTo>
                  <a:cubicBezTo>
                    <a:pt x="339837" y="161285"/>
                    <a:pt x="336415" y="162996"/>
                    <a:pt x="329047" y="162018"/>
                  </a:cubicBezTo>
                  <a:cubicBezTo>
                    <a:pt x="301740" y="158421"/>
                    <a:pt x="274432" y="154790"/>
                    <a:pt x="247125" y="151332"/>
                  </a:cubicBezTo>
                  <a:cubicBezTo>
                    <a:pt x="192476" y="144348"/>
                    <a:pt x="57546" y="127063"/>
                    <a:pt x="44730" y="125142"/>
                  </a:cubicBezTo>
                  <a:cubicBezTo>
                    <a:pt x="22591" y="121825"/>
                    <a:pt x="7541" y="133558"/>
                    <a:pt x="4957" y="156221"/>
                  </a:cubicBezTo>
                  <a:cubicBezTo>
                    <a:pt x="3595" y="168059"/>
                    <a:pt x="2547" y="179967"/>
                    <a:pt x="626" y="191734"/>
                  </a:cubicBezTo>
                  <a:cubicBezTo>
                    <a:pt x="-2866" y="212896"/>
                    <a:pt x="8448" y="228610"/>
                    <a:pt x="29400" y="231404"/>
                  </a:cubicBezTo>
                  <a:cubicBezTo>
                    <a:pt x="42216" y="233115"/>
                    <a:pt x="444178" y="288148"/>
                    <a:pt x="515519" y="297856"/>
                  </a:cubicBezTo>
                  <a:cubicBezTo>
                    <a:pt x="527322" y="299462"/>
                    <a:pt x="533293" y="303897"/>
                    <a:pt x="533886" y="316259"/>
                  </a:cubicBezTo>
                  <a:cubicBezTo>
                    <a:pt x="541289" y="378101"/>
                    <a:pt x="555222" y="492464"/>
                    <a:pt x="568492" y="568379"/>
                  </a:cubicBezTo>
                  <a:cubicBezTo>
                    <a:pt x="579666" y="631270"/>
                    <a:pt x="608894" y="658228"/>
                    <a:pt x="666756" y="657460"/>
                  </a:cubicBezTo>
                  <a:cubicBezTo>
                    <a:pt x="728250" y="656656"/>
                    <a:pt x="789778" y="657355"/>
                    <a:pt x="851272" y="657390"/>
                  </a:cubicBezTo>
                  <a:cubicBezTo>
                    <a:pt x="847710" y="630502"/>
                    <a:pt x="844568" y="604626"/>
                    <a:pt x="843974" y="577633"/>
                  </a:cubicBezTo>
                  <a:cubicBezTo>
                    <a:pt x="802175" y="575747"/>
                    <a:pt x="750110" y="578157"/>
                    <a:pt x="716691" y="577982"/>
                  </a:cubicBezTo>
                  <a:cubicBezTo>
                    <a:pt x="661693" y="576236"/>
                    <a:pt x="653766" y="575677"/>
                    <a:pt x="646852" y="529968"/>
                  </a:cubicBezTo>
                  <a:cubicBezTo>
                    <a:pt x="639658" y="482512"/>
                    <a:pt x="624433" y="339096"/>
                    <a:pt x="623525" y="330261"/>
                  </a:cubicBezTo>
                  <a:cubicBezTo>
                    <a:pt x="621640" y="311789"/>
                    <a:pt x="621919" y="311335"/>
                    <a:pt x="640357" y="313570"/>
                  </a:cubicBezTo>
                  <a:cubicBezTo>
                    <a:pt x="699197" y="320728"/>
                    <a:pt x="821800" y="337944"/>
                    <a:pt x="872748" y="341331"/>
                  </a:cubicBezTo>
                  <a:cubicBezTo>
                    <a:pt x="885005" y="342728"/>
                    <a:pt x="897296" y="344159"/>
                    <a:pt x="909553" y="345521"/>
                  </a:cubicBezTo>
                  <a:cubicBezTo>
                    <a:pt x="964308" y="351632"/>
                    <a:pt x="1099482" y="366857"/>
                    <a:pt x="1112332" y="368568"/>
                  </a:cubicBezTo>
                  <a:cubicBezTo>
                    <a:pt x="1134542" y="371537"/>
                    <a:pt x="1149382" y="359594"/>
                    <a:pt x="1151617" y="336861"/>
                  </a:cubicBezTo>
                  <a:cubicBezTo>
                    <a:pt x="1152805" y="324988"/>
                    <a:pt x="1153643" y="313081"/>
                    <a:pt x="1155389" y="301313"/>
                  </a:cubicBezTo>
                  <a:cubicBezTo>
                    <a:pt x="1158636" y="280082"/>
                    <a:pt x="1147078" y="264577"/>
                    <a:pt x="1126056" y="262063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162">
              <a:extLst>
                <a:ext uri="{FF2B5EF4-FFF2-40B4-BE49-F238E27FC236}">
                  <a16:creationId xmlns:a16="http://schemas.microsoft.com/office/drawing/2014/main" id="{467BA1C2-D3DC-4995-9E5E-4B72BC166395}"/>
                </a:ext>
              </a:extLst>
            </p:cNvPr>
            <p:cNvSpPr/>
            <p:nvPr/>
          </p:nvSpPr>
          <p:spPr>
            <a:xfrm>
              <a:off x="5817345" y="2518054"/>
              <a:ext cx="1155955" cy="369050"/>
            </a:xfrm>
            <a:custGeom>
              <a:avLst/>
              <a:gdLst>
                <a:gd name="connsiteX0" fmla="*/ 29865 w 1155955"/>
                <a:gd name="connsiteY0" fmla="*/ 106988 h 369050"/>
                <a:gd name="connsiteX1" fmla="*/ 319943 w 1155955"/>
                <a:gd name="connsiteY1" fmla="*/ 144107 h 369050"/>
                <a:gd name="connsiteX2" fmla="*/ 327556 w 1155955"/>
                <a:gd name="connsiteY2" fmla="*/ 151406 h 369050"/>
                <a:gd name="connsiteX3" fmla="*/ 317499 w 1155955"/>
                <a:gd name="connsiteY3" fmla="*/ 219220 h 369050"/>
                <a:gd name="connsiteX4" fmla="*/ 310201 w 1155955"/>
                <a:gd name="connsiteY4" fmla="*/ 289024 h 369050"/>
                <a:gd name="connsiteX5" fmla="*/ 317988 w 1155955"/>
                <a:gd name="connsiteY5" fmla="*/ 307462 h 369050"/>
                <a:gd name="connsiteX6" fmla="*/ 369704 w 1155955"/>
                <a:gd name="connsiteY6" fmla="*/ 314341 h 369050"/>
                <a:gd name="connsiteX7" fmla="*/ 385348 w 1155955"/>
                <a:gd name="connsiteY7" fmla="*/ 284345 h 369050"/>
                <a:gd name="connsiteX8" fmla="*/ 398688 w 1155955"/>
                <a:gd name="connsiteY8" fmla="*/ 161916 h 369050"/>
                <a:gd name="connsiteX9" fmla="*/ 406894 w 1155955"/>
                <a:gd name="connsiteY9" fmla="*/ 154129 h 369050"/>
                <a:gd name="connsiteX10" fmla="*/ 732905 w 1155955"/>
                <a:gd name="connsiteY10" fmla="*/ 196242 h 369050"/>
                <a:gd name="connsiteX11" fmla="*/ 740482 w 1155955"/>
                <a:gd name="connsiteY11" fmla="*/ 208360 h 369050"/>
                <a:gd name="connsiteX12" fmla="*/ 724768 w 1155955"/>
                <a:gd name="connsiteY12" fmla="*/ 345071 h 369050"/>
                <a:gd name="connsiteX13" fmla="*/ 734092 w 1155955"/>
                <a:gd name="connsiteY13" fmla="*/ 361134 h 369050"/>
                <a:gd name="connsiteX14" fmla="*/ 789091 w 1155955"/>
                <a:gd name="connsiteY14" fmla="*/ 369026 h 369050"/>
                <a:gd name="connsiteX15" fmla="*/ 798589 w 1155955"/>
                <a:gd name="connsiteY15" fmla="*/ 361448 h 369050"/>
                <a:gd name="connsiteX16" fmla="*/ 815176 w 1155955"/>
                <a:gd name="connsiteY16" fmla="*/ 216636 h 369050"/>
                <a:gd name="connsiteX17" fmla="*/ 826909 w 1155955"/>
                <a:gd name="connsiteY17" fmla="*/ 207033 h 369050"/>
                <a:gd name="connsiteX18" fmla="*/ 1111226 w 1155955"/>
                <a:gd name="connsiteY18" fmla="*/ 243908 h 369050"/>
                <a:gd name="connsiteX19" fmla="*/ 1150999 w 1155955"/>
                <a:gd name="connsiteY19" fmla="*/ 212829 h 369050"/>
                <a:gd name="connsiteX20" fmla="*/ 1155329 w 1155955"/>
                <a:gd name="connsiteY20" fmla="*/ 177316 h 369050"/>
                <a:gd name="connsiteX21" fmla="*/ 1126555 w 1155955"/>
                <a:gd name="connsiteY21" fmla="*/ 137647 h 369050"/>
                <a:gd name="connsiteX22" fmla="*/ 43588 w 1155955"/>
                <a:gd name="connsiteY22" fmla="*/ 447 h 369050"/>
                <a:gd name="connsiteX23" fmla="*/ 4304 w 1155955"/>
                <a:gd name="connsiteY23" fmla="*/ 32154 h 369050"/>
                <a:gd name="connsiteX24" fmla="*/ 532 w 1155955"/>
                <a:gd name="connsiteY24" fmla="*/ 67703 h 369050"/>
                <a:gd name="connsiteX25" fmla="*/ 29865 w 1155955"/>
                <a:gd name="connsiteY25" fmla="*/ 106988 h 3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5955" h="369050">
                  <a:moveTo>
                    <a:pt x="29865" y="106988"/>
                  </a:moveTo>
                  <a:cubicBezTo>
                    <a:pt x="35557" y="107651"/>
                    <a:pt x="284989" y="139498"/>
                    <a:pt x="319943" y="144107"/>
                  </a:cubicBezTo>
                  <a:cubicBezTo>
                    <a:pt x="324169" y="144666"/>
                    <a:pt x="329197" y="142711"/>
                    <a:pt x="327556" y="151406"/>
                  </a:cubicBezTo>
                  <a:cubicBezTo>
                    <a:pt x="323366" y="173859"/>
                    <a:pt x="320328" y="196522"/>
                    <a:pt x="317499" y="219220"/>
                  </a:cubicBezTo>
                  <a:cubicBezTo>
                    <a:pt x="314601" y="242441"/>
                    <a:pt x="312366" y="265733"/>
                    <a:pt x="310201" y="289024"/>
                  </a:cubicBezTo>
                  <a:cubicBezTo>
                    <a:pt x="309188" y="299919"/>
                    <a:pt x="307617" y="304948"/>
                    <a:pt x="317988" y="307462"/>
                  </a:cubicBezTo>
                  <a:cubicBezTo>
                    <a:pt x="326508" y="309557"/>
                    <a:pt x="360904" y="313852"/>
                    <a:pt x="369704" y="314341"/>
                  </a:cubicBezTo>
                  <a:cubicBezTo>
                    <a:pt x="382171" y="315668"/>
                    <a:pt x="382939" y="309417"/>
                    <a:pt x="385348" y="284345"/>
                  </a:cubicBezTo>
                  <a:cubicBezTo>
                    <a:pt x="389434" y="241394"/>
                    <a:pt x="393939" y="203052"/>
                    <a:pt x="398688" y="161916"/>
                  </a:cubicBezTo>
                  <a:cubicBezTo>
                    <a:pt x="398862" y="155840"/>
                    <a:pt x="400538" y="153291"/>
                    <a:pt x="406894" y="154129"/>
                  </a:cubicBezTo>
                  <a:cubicBezTo>
                    <a:pt x="441394" y="158704"/>
                    <a:pt x="700569" y="191878"/>
                    <a:pt x="732905" y="196242"/>
                  </a:cubicBezTo>
                  <a:cubicBezTo>
                    <a:pt x="741949" y="197465"/>
                    <a:pt x="741181" y="202004"/>
                    <a:pt x="740482" y="208360"/>
                  </a:cubicBezTo>
                  <a:cubicBezTo>
                    <a:pt x="736048" y="247609"/>
                    <a:pt x="729867" y="305926"/>
                    <a:pt x="724768" y="345071"/>
                  </a:cubicBezTo>
                  <a:cubicBezTo>
                    <a:pt x="722324" y="360156"/>
                    <a:pt x="723965" y="359178"/>
                    <a:pt x="734092" y="361134"/>
                  </a:cubicBezTo>
                  <a:cubicBezTo>
                    <a:pt x="752285" y="364695"/>
                    <a:pt x="768802" y="367070"/>
                    <a:pt x="789091" y="369026"/>
                  </a:cubicBezTo>
                  <a:cubicBezTo>
                    <a:pt x="794992" y="369340"/>
                    <a:pt x="798589" y="366686"/>
                    <a:pt x="798589" y="361448"/>
                  </a:cubicBezTo>
                  <a:cubicBezTo>
                    <a:pt x="803862" y="317624"/>
                    <a:pt x="810566" y="260565"/>
                    <a:pt x="815176" y="216636"/>
                  </a:cubicBezTo>
                  <a:cubicBezTo>
                    <a:pt x="816119" y="207766"/>
                    <a:pt x="819541" y="206055"/>
                    <a:pt x="826909" y="207033"/>
                  </a:cubicBezTo>
                  <a:cubicBezTo>
                    <a:pt x="854216" y="210629"/>
                    <a:pt x="1098410" y="242022"/>
                    <a:pt x="1111226" y="243908"/>
                  </a:cubicBezTo>
                  <a:cubicBezTo>
                    <a:pt x="1133365" y="247225"/>
                    <a:pt x="1148415" y="235492"/>
                    <a:pt x="1150999" y="212829"/>
                  </a:cubicBezTo>
                  <a:cubicBezTo>
                    <a:pt x="1152361" y="200992"/>
                    <a:pt x="1153409" y="189084"/>
                    <a:pt x="1155329" y="177316"/>
                  </a:cubicBezTo>
                  <a:cubicBezTo>
                    <a:pt x="1158821" y="156155"/>
                    <a:pt x="1147507" y="140441"/>
                    <a:pt x="1126555" y="137647"/>
                  </a:cubicBezTo>
                  <a:cubicBezTo>
                    <a:pt x="1113740" y="135936"/>
                    <a:pt x="56404" y="2158"/>
                    <a:pt x="43588" y="447"/>
                  </a:cubicBezTo>
                  <a:cubicBezTo>
                    <a:pt x="21379" y="-2521"/>
                    <a:pt x="6538" y="9422"/>
                    <a:pt x="4304" y="32154"/>
                  </a:cubicBezTo>
                  <a:cubicBezTo>
                    <a:pt x="3116" y="44027"/>
                    <a:pt x="2278" y="55935"/>
                    <a:pt x="532" y="67703"/>
                  </a:cubicBezTo>
                  <a:cubicBezTo>
                    <a:pt x="-2680" y="89004"/>
                    <a:pt x="8843" y="104508"/>
                    <a:pt x="29865" y="10698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Graphic 162">
              <a:extLst>
                <a:ext uri="{FF2B5EF4-FFF2-40B4-BE49-F238E27FC236}">
                  <a16:creationId xmlns:a16="http://schemas.microsoft.com/office/drawing/2014/main" id="{4CAF5515-3C77-4F92-B14E-00FCFABDD602}"/>
                </a:ext>
              </a:extLst>
            </p:cNvPr>
            <p:cNvSpPr/>
            <p:nvPr/>
          </p:nvSpPr>
          <p:spPr>
            <a:xfrm>
              <a:off x="5132297" y="1455441"/>
              <a:ext cx="997727" cy="3067979"/>
            </a:xfrm>
            <a:custGeom>
              <a:avLst/>
              <a:gdLst>
                <a:gd name="connsiteX0" fmla="*/ 892549 w 997727"/>
                <a:gd name="connsiteY0" fmla="*/ 111461 h 3067979"/>
                <a:gd name="connsiteX1" fmla="*/ 863147 w 997727"/>
                <a:gd name="connsiteY1" fmla="*/ 230328 h 3067979"/>
                <a:gd name="connsiteX2" fmla="*/ 831999 w 997727"/>
                <a:gd name="connsiteY2" fmla="*/ 347554 h 3067979"/>
                <a:gd name="connsiteX3" fmla="*/ 774311 w 997727"/>
                <a:gd name="connsiteY3" fmla="*/ 574253 h 3067979"/>
                <a:gd name="connsiteX4" fmla="*/ 757864 w 997727"/>
                <a:gd name="connsiteY4" fmla="*/ 592272 h 3067979"/>
                <a:gd name="connsiteX5" fmla="*/ 565246 w 997727"/>
                <a:gd name="connsiteY5" fmla="*/ 670737 h 3067979"/>
                <a:gd name="connsiteX6" fmla="*/ 552186 w 997727"/>
                <a:gd name="connsiteY6" fmla="*/ 690222 h 3067979"/>
                <a:gd name="connsiteX7" fmla="*/ 552186 w 997727"/>
                <a:gd name="connsiteY7" fmla="*/ 2424024 h 3067979"/>
                <a:gd name="connsiteX8" fmla="*/ 562802 w 997727"/>
                <a:gd name="connsiteY8" fmla="*/ 2446896 h 3067979"/>
                <a:gd name="connsiteX9" fmla="*/ 813037 w 997727"/>
                <a:gd name="connsiteY9" fmla="*/ 2693185 h 3067979"/>
                <a:gd name="connsiteX10" fmla="*/ 997728 w 997727"/>
                <a:gd name="connsiteY10" fmla="*/ 2874139 h 3067979"/>
                <a:gd name="connsiteX11" fmla="*/ 956278 w 997727"/>
                <a:gd name="connsiteY11" fmla="*/ 2914786 h 3067979"/>
                <a:gd name="connsiteX12" fmla="*/ 822535 w 997727"/>
                <a:gd name="connsiteY12" fmla="*/ 2785024 h 3067979"/>
                <a:gd name="connsiteX13" fmla="*/ 568110 w 997727"/>
                <a:gd name="connsiteY13" fmla="*/ 2534195 h 3067979"/>
                <a:gd name="connsiteX14" fmla="*/ 554631 w 997727"/>
                <a:gd name="connsiteY14" fmla="*/ 2522567 h 3067979"/>
                <a:gd name="connsiteX15" fmla="*/ 559170 w 997727"/>
                <a:gd name="connsiteY15" fmla="*/ 3061554 h 3067979"/>
                <a:gd name="connsiteX16" fmla="*/ 499248 w 997727"/>
                <a:gd name="connsiteY16" fmla="*/ 3062043 h 3067979"/>
                <a:gd name="connsiteX17" fmla="*/ 497781 w 997727"/>
                <a:gd name="connsiteY17" fmla="*/ 2621984 h 3067979"/>
                <a:gd name="connsiteX18" fmla="*/ 494778 w 997727"/>
                <a:gd name="connsiteY18" fmla="*/ 2524139 h 3067979"/>
                <a:gd name="connsiteX19" fmla="*/ 481683 w 997727"/>
                <a:gd name="connsiteY19" fmla="*/ 2532414 h 3067979"/>
                <a:gd name="connsiteX20" fmla="*/ 199532 w 997727"/>
                <a:gd name="connsiteY20" fmla="*/ 2810551 h 3067979"/>
                <a:gd name="connsiteX21" fmla="*/ 94772 w 997727"/>
                <a:gd name="connsiteY21" fmla="*/ 2911504 h 3067979"/>
                <a:gd name="connsiteX22" fmla="*/ 83004 w 997727"/>
                <a:gd name="connsiteY22" fmla="*/ 2906440 h 3067979"/>
                <a:gd name="connsiteX23" fmla="*/ 53776 w 997727"/>
                <a:gd name="connsiteY23" fmla="*/ 2870682 h 3067979"/>
                <a:gd name="connsiteX24" fmla="*/ 103921 w 997727"/>
                <a:gd name="connsiteY24" fmla="*/ 2821341 h 3067979"/>
                <a:gd name="connsiteX25" fmla="*/ 267625 w 997727"/>
                <a:gd name="connsiteY25" fmla="*/ 2659278 h 3067979"/>
                <a:gd name="connsiteX26" fmla="*/ 471312 w 997727"/>
                <a:gd name="connsiteY26" fmla="*/ 2459781 h 3067979"/>
                <a:gd name="connsiteX27" fmla="*/ 495966 w 997727"/>
                <a:gd name="connsiteY27" fmla="*/ 2399021 h 3067979"/>
                <a:gd name="connsiteX28" fmla="*/ 495512 w 997727"/>
                <a:gd name="connsiteY28" fmla="*/ 720881 h 3067979"/>
                <a:gd name="connsiteX29" fmla="*/ 495581 w 997727"/>
                <a:gd name="connsiteY29" fmla="*/ 713059 h 3067979"/>
                <a:gd name="connsiteX30" fmla="*/ 483220 w 997727"/>
                <a:gd name="connsiteY30" fmla="*/ 704539 h 3067979"/>
                <a:gd name="connsiteX31" fmla="*/ 393581 w 997727"/>
                <a:gd name="connsiteY31" fmla="*/ 741414 h 3067979"/>
                <a:gd name="connsiteX32" fmla="*/ 62262 w 997727"/>
                <a:gd name="connsiteY32" fmla="*/ 876868 h 3067979"/>
                <a:gd name="connsiteX33" fmla="*/ 44627 w 997727"/>
                <a:gd name="connsiteY33" fmla="*/ 882979 h 3067979"/>
                <a:gd name="connsiteX34" fmla="*/ 34605 w 997727"/>
                <a:gd name="connsiteY34" fmla="*/ 873341 h 3067979"/>
                <a:gd name="connsiteX35" fmla="*/ 0 w 997727"/>
                <a:gd name="connsiteY35" fmla="*/ 813419 h 3067979"/>
                <a:gd name="connsiteX36" fmla="*/ 164367 w 997727"/>
                <a:gd name="connsiteY36" fmla="*/ 745151 h 3067979"/>
                <a:gd name="connsiteX37" fmla="*/ 684917 w 997727"/>
                <a:gd name="connsiteY37" fmla="*/ 532000 h 3067979"/>
                <a:gd name="connsiteX38" fmla="*/ 712014 w 997727"/>
                <a:gd name="connsiteY38" fmla="*/ 501969 h 3067979"/>
                <a:gd name="connsiteX39" fmla="*/ 784298 w 997727"/>
                <a:gd name="connsiteY39" fmla="*/ 216500 h 3067979"/>
                <a:gd name="connsiteX40" fmla="*/ 784473 w 997727"/>
                <a:gd name="connsiteY40" fmla="*/ 211821 h 3067979"/>
                <a:gd name="connsiteX41" fmla="*/ 815586 w 997727"/>
                <a:gd name="connsiteY41" fmla="*/ 89846 h 3067979"/>
                <a:gd name="connsiteX42" fmla="*/ 821278 w 997727"/>
                <a:gd name="connsiteY42" fmla="*/ 53355 h 3067979"/>
                <a:gd name="connsiteX43" fmla="*/ 833046 w 997727"/>
                <a:gd name="connsiteY43" fmla="*/ 9600 h 3067979"/>
                <a:gd name="connsiteX44" fmla="*/ 848201 w 997727"/>
                <a:gd name="connsiteY44" fmla="*/ 1080 h 3067979"/>
                <a:gd name="connsiteX45" fmla="*/ 903689 w 997727"/>
                <a:gd name="connsiteY45" fmla="*/ 17248 h 3067979"/>
                <a:gd name="connsiteX46" fmla="*/ 915841 w 997727"/>
                <a:gd name="connsiteY46" fmla="*/ 34393 h 3067979"/>
                <a:gd name="connsiteX47" fmla="*/ 898207 w 997727"/>
                <a:gd name="connsiteY47" fmla="*/ 104023 h 3067979"/>
                <a:gd name="connsiteX48" fmla="*/ 892549 w 997727"/>
                <a:gd name="connsiteY48" fmla="*/ 111461 h 30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7727" h="3067979">
                  <a:moveTo>
                    <a:pt x="892549" y="111461"/>
                  </a:moveTo>
                  <a:cubicBezTo>
                    <a:pt x="882388" y="150991"/>
                    <a:pt x="871004" y="190205"/>
                    <a:pt x="863147" y="230328"/>
                  </a:cubicBezTo>
                  <a:cubicBezTo>
                    <a:pt x="849668" y="268565"/>
                    <a:pt x="842300" y="308444"/>
                    <a:pt x="831999" y="347554"/>
                  </a:cubicBezTo>
                  <a:cubicBezTo>
                    <a:pt x="812129" y="422946"/>
                    <a:pt x="793203" y="498617"/>
                    <a:pt x="774311" y="574253"/>
                  </a:cubicBezTo>
                  <a:cubicBezTo>
                    <a:pt x="771902" y="583891"/>
                    <a:pt x="766873" y="588640"/>
                    <a:pt x="757864" y="592272"/>
                  </a:cubicBezTo>
                  <a:cubicBezTo>
                    <a:pt x="693577" y="618217"/>
                    <a:pt x="629569" y="644931"/>
                    <a:pt x="565246" y="670737"/>
                  </a:cubicBezTo>
                  <a:cubicBezTo>
                    <a:pt x="555399" y="674682"/>
                    <a:pt x="552186" y="679641"/>
                    <a:pt x="552186" y="690222"/>
                  </a:cubicBezTo>
                  <a:cubicBezTo>
                    <a:pt x="552466" y="1268144"/>
                    <a:pt x="552466" y="1846101"/>
                    <a:pt x="552186" y="2424024"/>
                  </a:cubicBezTo>
                  <a:cubicBezTo>
                    <a:pt x="552186" y="2434080"/>
                    <a:pt x="556167" y="2440401"/>
                    <a:pt x="562802" y="2446896"/>
                  </a:cubicBezTo>
                  <a:cubicBezTo>
                    <a:pt x="646295" y="2528923"/>
                    <a:pt x="729579" y="2611159"/>
                    <a:pt x="813037" y="2693185"/>
                  </a:cubicBezTo>
                  <a:cubicBezTo>
                    <a:pt x="874496" y="2753596"/>
                    <a:pt x="936164" y="2813833"/>
                    <a:pt x="997728" y="2874139"/>
                  </a:cubicBezTo>
                  <a:cubicBezTo>
                    <a:pt x="989138" y="2892996"/>
                    <a:pt x="976182" y="2907418"/>
                    <a:pt x="956278" y="2914786"/>
                  </a:cubicBezTo>
                  <a:cubicBezTo>
                    <a:pt x="910219" y="2873057"/>
                    <a:pt x="866744" y="2828674"/>
                    <a:pt x="822535" y="2785024"/>
                  </a:cubicBezTo>
                  <a:cubicBezTo>
                    <a:pt x="737820" y="2701321"/>
                    <a:pt x="652965" y="2617758"/>
                    <a:pt x="568110" y="2534195"/>
                  </a:cubicBezTo>
                  <a:cubicBezTo>
                    <a:pt x="565246" y="2531367"/>
                    <a:pt x="561999" y="2528923"/>
                    <a:pt x="554631" y="2522567"/>
                  </a:cubicBezTo>
                  <a:cubicBezTo>
                    <a:pt x="560323" y="2705163"/>
                    <a:pt x="557739" y="2883358"/>
                    <a:pt x="559170" y="3061554"/>
                  </a:cubicBezTo>
                  <a:cubicBezTo>
                    <a:pt x="539266" y="3070423"/>
                    <a:pt x="519292" y="3069655"/>
                    <a:pt x="499248" y="3062043"/>
                  </a:cubicBezTo>
                  <a:cubicBezTo>
                    <a:pt x="499039" y="2915345"/>
                    <a:pt x="499877" y="2768647"/>
                    <a:pt x="497781" y="2621984"/>
                  </a:cubicBezTo>
                  <a:cubicBezTo>
                    <a:pt x="497327" y="2589578"/>
                    <a:pt x="497572" y="2556789"/>
                    <a:pt x="494778" y="2524139"/>
                  </a:cubicBezTo>
                  <a:cubicBezTo>
                    <a:pt x="487480" y="2523580"/>
                    <a:pt x="485106" y="2529062"/>
                    <a:pt x="481683" y="2532414"/>
                  </a:cubicBezTo>
                  <a:cubicBezTo>
                    <a:pt x="387575" y="2625092"/>
                    <a:pt x="293710" y="2717978"/>
                    <a:pt x="199532" y="2810551"/>
                  </a:cubicBezTo>
                  <a:cubicBezTo>
                    <a:pt x="164961" y="2844562"/>
                    <a:pt x="129727" y="2877876"/>
                    <a:pt x="94772" y="2911504"/>
                  </a:cubicBezTo>
                  <a:cubicBezTo>
                    <a:pt x="89220" y="2913704"/>
                    <a:pt x="85658" y="2909793"/>
                    <a:pt x="83004" y="2906440"/>
                  </a:cubicBezTo>
                  <a:cubicBezTo>
                    <a:pt x="73436" y="2894358"/>
                    <a:pt x="56954" y="2887933"/>
                    <a:pt x="53776" y="2870682"/>
                  </a:cubicBezTo>
                  <a:cubicBezTo>
                    <a:pt x="68792" y="2852524"/>
                    <a:pt x="87230" y="2837823"/>
                    <a:pt x="103921" y="2821341"/>
                  </a:cubicBezTo>
                  <a:cubicBezTo>
                    <a:pt x="158571" y="2767390"/>
                    <a:pt x="212242" y="2712461"/>
                    <a:pt x="267625" y="2659278"/>
                  </a:cubicBezTo>
                  <a:cubicBezTo>
                    <a:pt x="336208" y="2593454"/>
                    <a:pt x="401752" y="2524523"/>
                    <a:pt x="471312" y="2459781"/>
                  </a:cubicBezTo>
                  <a:cubicBezTo>
                    <a:pt x="490832" y="2441588"/>
                    <a:pt x="496001" y="2423954"/>
                    <a:pt x="495966" y="2399021"/>
                  </a:cubicBezTo>
                  <a:cubicBezTo>
                    <a:pt x="495372" y="1839641"/>
                    <a:pt x="495512" y="1280261"/>
                    <a:pt x="495512" y="720881"/>
                  </a:cubicBezTo>
                  <a:cubicBezTo>
                    <a:pt x="495512" y="718262"/>
                    <a:pt x="495232" y="715608"/>
                    <a:pt x="495581" y="713059"/>
                  </a:cubicBezTo>
                  <a:cubicBezTo>
                    <a:pt x="497118" y="701885"/>
                    <a:pt x="492334" y="700698"/>
                    <a:pt x="483220" y="704539"/>
                  </a:cubicBezTo>
                  <a:cubicBezTo>
                    <a:pt x="453398" y="717005"/>
                    <a:pt x="423507" y="729192"/>
                    <a:pt x="393581" y="741414"/>
                  </a:cubicBezTo>
                  <a:cubicBezTo>
                    <a:pt x="283164" y="786600"/>
                    <a:pt x="172713" y="831752"/>
                    <a:pt x="62262" y="876868"/>
                  </a:cubicBezTo>
                  <a:cubicBezTo>
                    <a:pt x="56500" y="879207"/>
                    <a:pt x="50529" y="880953"/>
                    <a:pt x="44627" y="882979"/>
                  </a:cubicBezTo>
                  <a:cubicBezTo>
                    <a:pt x="37155" y="884131"/>
                    <a:pt x="36317" y="877706"/>
                    <a:pt x="34605" y="873341"/>
                  </a:cubicBezTo>
                  <a:cubicBezTo>
                    <a:pt x="26050" y="851586"/>
                    <a:pt x="18473" y="829377"/>
                    <a:pt x="0" y="813419"/>
                  </a:cubicBezTo>
                  <a:cubicBezTo>
                    <a:pt x="54789" y="790651"/>
                    <a:pt x="109474" y="767674"/>
                    <a:pt x="164367" y="745151"/>
                  </a:cubicBezTo>
                  <a:cubicBezTo>
                    <a:pt x="337849" y="673984"/>
                    <a:pt x="511365" y="602922"/>
                    <a:pt x="684917" y="532000"/>
                  </a:cubicBezTo>
                  <a:cubicBezTo>
                    <a:pt x="699024" y="526238"/>
                    <a:pt x="708313" y="516601"/>
                    <a:pt x="712014" y="501969"/>
                  </a:cubicBezTo>
                  <a:cubicBezTo>
                    <a:pt x="736179" y="406848"/>
                    <a:pt x="760238" y="311656"/>
                    <a:pt x="784298" y="216500"/>
                  </a:cubicBezTo>
                  <a:cubicBezTo>
                    <a:pt x="784682" y="215033"/>
                    <a:pt x="784438" y="213392"/>
                    <a:pt x="784473" y="211821"/>
                  </a:cubicBezTo>
                  <a:cubicBezTo>
                    <a:pt x="796485" y="171593"/>
                    <a:pt x="806821" y="130912"/>
                    <a:pt x="815586" y="89846"/>
                  </a:cubicBezTo>
                  <a:cubicBezTo>
                    <a:pt x="812199" y="76891"/>
                    <a:pt x="818729" y="65367"/>
                    <a:pt x="821278" y="53355"/>
                  </a:cubicBezTo>
                  <a:cubicBezTo>
                    <a:pt x="824386" y="38584"/>
                    <a:pt x="828332" y="23987"/>
                    <a:pt x="833046" y="9600"/>
                  </a:cubicBezTo>
                  <a:cubicBezTo>
                    <a:pt x="835560" y="1918"/>
                    <a:pt x="839925" y="-2063"/>
                    <a:pt x="848201" y="1080"/>
                  </a:cubicBezTo>
                  <a:cubicBezTo>
                    <a:pt x="866290" y="7924"/>
                    <a:pt x="885181" y="11940"/>
                    <a:pt x="903689" y="17248"/>
                  </a:cubicBezTo>
                  <a:cubicBezTo>
                    <a:pt x="912140" y="19692"/>
                    <a:pt x="917797" y="25000"/>
                    <a:pt x="915841" y="34393"/>
                  </a:cubicBezTo>
                  <a:cubicBezTo>
                    <a:pt x="910987" y="57859"/>
                    <a:pt x="905540" y="81186"/>
                    <a:pt x="898207" y="104023"/>
                  </a:cubicBezTo>
                  <a:cubicBezTo>
                    <a:pt x="897264" y="107236"/>
                    <a:pt x="894715" y="109226"/>
                    <a:pt x="892549" y="11146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162">
              <a:extLst>
                <a:ext uri="{FF2B5EF4-FFF2-40B4-BE49-F238E27FC236}">
                  <a16:creationId xmlns:a16="http://schemas.microsoft.com/office/drawing/2014/main" id="{55E756D0-24A3-431C-A119-2D4C90E034B5}"/>
                </a:ext>
              </a:extLst>
            </p:cNvPr>
            <p:cNvSpPr/>
            <p:nvPr/>
          </p:nvSpPr>
          <p:spPr>
            <a:xfrm>
              <a:off x="8604196" y="1793900"/>
              <a:ext cx="941812" cy="2735827"/>
            </a:xfrm>
            <a:custGeom>
              <a:avLst/>
              <a:gdLst>
                <a:gd name="connsiteX0" fmla="*/ 124873 w 941812"/>
                <a:gd name="connsiteY0" fmla="*/ 205065 h 2735827"/>
                <a:gd name="connsiteX1" fmla="*/ 96553 w 941812"/>
                <a:gd name="connsiteY1" fmla="*/ 99153 h 2735827"/>
                <a:gd name="connsiteX2" fmla="*/ 75497 w 941812"/>
                <a:gd name="connsiteY2" fmla="*/ 29523 h 2735827"/>
                <a:gd name="connsiteX3" fmla="*/ 85728 w 941812"/>
                <a:gd name="connsiteY3" fmla="*/ 15835 h 2735827"/>
                <a:gd name="connsiteX4" fmla="*/ 136746 w 941812"/>
                <a:gd name="connsiteY4" fmla="*/ 924 h 2735827"/>
                <a:gd name="connsiteX5" fmla="*/ 150016 w 941812"/>
                <a:gd name="connsiteY5" fmla="*/ 5393 h 2735827"/>
                <a:gd name="connsiteX6" fmla="*/ 166987 w 941812"/>
                <a:gd name="connsiteY6" fmla="*/ 80681 h 2735827"/>
                <a:gd name="connsiteX7" fmla="*/ 196529 w 941812"/>
                <a:gd name="connsiteY7" fmla="*/ 188338 h 2735827"/>
                <a:gd name="connsiteX8" fmla="*/ 222439 w 941812"/>
                <a:gd name="connsiteY8" fmla="*/ 293866 h 2735827"/>
                <a:gd name="connsiteX9" fmla="*/ 260746 w 941812"/>
                <a:gd name="connsiteY9" fmla="*/ 441716 h 2735827"/>
                <a:gd name="connsiteX10" fmla="*/ 292872 w 941812"/>
                <a:gd name="connsiteY10" fmla="*/ 476671 h 2735827"/>
                <a:gd name="connsiteX11" fmla="*/ 922755 w 941812"/>
                <a:gd name="connsiteY11" fmla="*/ 727849 h 2735827"/>
                <a:gd name="connsiteX12" fmla="*/ 940669 w 941812"/>
                <a:gd name="connsiteY12" fmla="*/ 732353 h 2735827"/>
                <a:gd name="connsiteX13" fmla="*/ 938609 w 941812"/>
                <a:gd name="connsiteY13" fmla="*/ 747229 h 2735827"/>
                <a:gd name="connsiteX14" fmla="*/ 916819 w 941812"/>
                <a:gd name="connsiteY14" fmla="*/ 800726 h 2735827"/>
                <a:gd name="connsiteX15" fmla="*/ 909905 w 941812"/>
                <a:gd name="connsiteY15" fmla="*/ 807885 h 2735827"/>
                <a:gd name="connsiteX16" fmla="*/ 898800 w 941812"/>
                <a:gd name="connsiteY16" fmla="*/ 798561 h 2735827"/>
                <a:gd name="connsiteX17" fmla="*/ 477773 w 941812"/>
                <a:gd name="connsiteY17" fmla="*/ 630143 h 2735827"/>
                <a:gd name="connsiteX18" fmla="*/ 461081 w 941812"/>
                <a:gd name="connsiteY18" fmla="*/ 640864 h 2735827"/>
                <a:gd name="connsiteX19" fmla="*/ 460872 w 941812"/>
                <a:gd name="connsiteY19" fmla="*/ 2158337 h 2735827"/>
                <a:gd name="connsiteX20" fmla="*/ 470475 w 941812"/>
                <a:gd name="connsiteY20" fmla="*/ 2180058 h 2735827"/>
                <a:gd name="connsiteX21" fmla="*/ 746096 w 941812"/>
                <a:gd name="connsiteY21" fmla="*/ 2444994 h 2735827"/>
                <a:gd name="connsiteX22" fmla="*/ 865626 w 941812"/>
                <a:gd name="connsiteY22" fmla="*/ 2557855 h 2735827"/>
                <a:gd name="connsiteX23" fmla="*/ 827459 w 941812"/>
                <a:gd name="connsiteY23" fmla="*/ 2595079 h 2735827"/>
                <a:gd name="connsiteX24" fmla="*/ 715820 w 941812"/>
                <a:gd name="connsiteY24" fmla="*/ 2490110 h 2735827"/>
                <a:gd name="connsiteX25" fmla="*/ 514054 w 941812"/>
                <a:gd name="connsiteY25" fmla="*/ 2295782 h 2735827"/>
                <a:gd name="connsiteX26" fmla="*/ 463700 w 941812"/>
                <a:gd name="connsiteY26" fmla="*/ 2248954 h 2735827"/>
                <a:gd name="connsiteX27" fmla="*/ 461116 w 941812"/>
                <a:gd name="connsiteY27" fmla="*/ 2258662 h 2735827"/>
                <a:gd name="connsiteX28" fmla="*/ 456995 w 941812"/>
                <a:gd name="connsiteY28" fmla="*/ 2627694 h 2735827"/>
                <a:gd name="connsiteX29" fmla="*/ 455389 w 941812"/>
                <a:gd name="connsiteY29" fmla="*/ 2729276 h 2735827"/>
                <a:gd name="connsiteX30" fmla="*/ 401089 w 941812"/>
                <a:gd name="connsiteY30" fmla="*/ 2729520 h 2735827"/>
                <a:gd name="connsiteX31" fmla="*/ 404161 w 941812"/>
                <a:gd name="connsiteY31" fmla="*/ 2253215 h 2735827"/>
                <a:gd name="connsiteX32" fmla="*/ 397631 w 941812"/>
                <a:gd name="connsiteY32" fmla="*/ 2255519 h 2735827"/>
                <a:gd name="connsiteX33" fmla="*/ 240458 w 941812"/>
                <a:gd name="connsiteY33" fmla="*/ 2406268 h 2735827"/>
                <a:gd name="connsiteX34" fmla="*/ 38342 w 941812"/>
                <a:gd name="connsiteY34" fmla="*/ 2598292 h 2735827"/>
                <a:gd name="connsiteX35" fmla="*/ 0 w 941812"/>
                <a:gd name="connsiteY35" fmla="*/ 2561032 h 2735827"/>
                <a:gd name="connsiteX36" fmla="*/ 43790 w 941812"/>
                <a:gd name="connsiteY36" fmla="*/ 2520874 h 2735827"/>
                <a:gd name="connsiteX37" fmla="*/ 249048 w 941812"/>
                <a:gd name="connsiteY37" fmla="*/ 2323089 h 2735827"/>
                <a:gd name="connsiteX38" fmla="*/ 395117 w 941812"/>
                <a:gd name="connsiteY38" fmla="*/ 2183550 h 2735827"/>
                <a:gd name="connsiteX39" fmla="*/ 408038 w 941812"/>
                <a:gd name="connsiteY39" fmla="*/ 2153728 h 2735827"/>
                <a:gd name="connsiteX40" fmla="*/ 408107 w 941812"/>
                <a:gd name="connsiteY40" fmla="*/ 619772 h 2735827"/>
                <a:gd name="connsiteX41" fmla="*/ 392149 w 941812"/>
                <a:gd name="connsiteY41" fmla="*/ 596061 h 2735827"/>
                <a:gd name="connsiteX42" fmla="*/ 223522 w 941812"/>
                <a:gd name="connsiteY42" fmla="*/ 529435 h 2735827"/>
                <a:gd name="connsiteX43" fmla="*/ 203722 w 941812"/>
                <a:gd name="connsiteY43" fmla="*/ 506737 h 2735827"/>
                <a:gd name="connsiteX44" fmla="*/ 124873 w 941812"/>
                <a:gd name="connsiteY44" fmla="*/ 205065 h 27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1812" h="2735827">
                  <a:moveTo>
                    <a:pt x="124873" y="205065"/>
                  </a:moveTo>
                  <a:cubicBezTo>
                    <a:pt x="115445" y="169761"/>
                    <a:pt x="105982" y="134457"/>
                    <a:pt x="96553" y="99153"/>
                  </a:cubicBezTo>
                  <a:cubicBezTo>
                    <a:pt x="83179" y="77887"/>
                    <a:pt x="80595" y="53269"/>
                    <a:pt x="75497" y="29523"/>
                  </a:cubicBezTo>
                  <a:cubicBezTo>
                    <a:pt x="73960" y="22364"/>
                    <a:pt x="79198" y="17930"/>
                    <a:pt x="85728" y="15835"/>
                  </a:cubicBezTo>
                  <a:cubicBezTo>
                    <a:pt x="102594" y="10457"/>
                    <a:pt x="119740" y="5917"/>
                    <a:pt x="136746" y="924"/>
                  </a:cubicBezTo>
                  <a:cubicBezTo>
                    <a:pt x="142019" y="-613"/>
                    <a:pt x="148095" y="-892"/>
                    <a:pt x="150016" y="5393"/>
                  </a:cubicBezTo>
                  <a:cubicBezTo>
                    <a:pt x="157628" y="30012"/>
                    <a:pt x="168314" y="54002"/>
                    <a:pt x="166987" y="80681"/>
                  </a:cubicBezTo>
                  <a:cubicBezTo>
                    <a:pt x="176694" y="116613"/>
                    <a:pt x="183434" y="153349"/>
                    <a:pt x="196529" y="188338"/>
                  </a:cubicBezTo>
                  <a:cubicBezTo>
                    <a:pt x="201452" y="224410"/>
                    <a:pt x="213709" y="258702"/>
                    <a:pt x="222439" y="293866"/>
                  </a:cubicBezTo>
                  <a:cubicBezTo>
                    <a:pt x="234696" y="343277"/>
                    <a:pt x="248070" y="392409"/>
                    <a:pt x="260746" y="441716"/>
                  </a:cubicBezTo>
                  <a:cubicBezTo>
                    <a:pt x="265251" y="459246"/>
                    <a:pt x="275622" y="469827"/>
                    <a:pt x="292872" y="476671"/>
                  </a:cubicBezTo>
                  <a:cubicBezTo>
                    <a:pt x="502950" y="560094"/>
                    <a:pt x="712817" y="644076"/>
                    <a:pt x="922755" y="727849"/>
                  </a:cubicBezTo>
                  <a:cubicBezTo>
                    <a:pt x="928447" y="730119"/>
                    <a:pt x="934035" y="733541"/>
                    <a:pt x="940669" y="732353"/>
                  </a:cubicBezTo>
                  <a:cubicBezTo>
                    <a:pt x="943463" y="737766"/>
                    <a:pt x="940495" y="742585"/>
                    <a:pt x="938609" y="747229"/>
                  </a:cubicBezTo>
                  <a:cubicBezTo>
                    <a:pt x="931276" y="765038"/>
                    <a:pt x="923593" y="782708"/>
                    <a:pt x="916819" y="800726"/>
                  </a:cubicBezTo>
                  <a:cubicBezTo>
                    <a:pt x="915597" y="803974"/>
                    <a:pt x="914794" y="807990"/>
                    <a:pt x="909905" y="807885"/>
                  </a:cubicBezTo>
                  <a:cubicBezTo>
                    <a:pt x="909276" y="801110"/>
                    <a:pt x="903445" y="800412"/>
                    <a:pt x="898800" y="798561"/>
                  </a:cubicBezTo>
                  <a:cubicBezTo>
                    <a:pt x="758458" y="742375"/>
                    <a:pt x="618115" y="686259"/>
                    <a:pt x="477773" y="630143"/>
                  </a:cubicBezTo>
                  <a:cubicBezTo>
                    <a:pt x="461605" y="623683"/>
                    <a:pt x="461081" y="624067"/>
                    <a:pt x="461081" y="640864"/>
                  </a:cubicBezTo>
                  <a:cubicBezTo>
                    <a:pt x="461046" y="1146677"/>
                    <a:pt x="461081" y="1652489"/>
                    <a:pt x="460872" y="2158337"/>
                  </a:cubicBezTo>
                  <a:cubicBezTo>
                    <a:pt x="460872" y="2167626"/>
                    <a:pt x="464014" y="2173877"/>
                    <a:pt x="470475" y="2180058"/>
                  </a:cubicBezTo>
                  <a:cubicBezTo>
                    <a:pt x="562453" y="2268300"/>
                    <a:pt x="654118" y="2356821"/>
                    <a:pt x="746096" y="2444994"/>
                  </a:cubicBezTo>
                  <a:cubicBezTo>
                    <a:pt x="785660" y="2482917"/>
                    <a:pt x="825783" y="2520246"/>
                    <a:pt x="865626" y="2557855"/>
                  </a:cubicBezTo>
                  <a:cubicBezTo>
                    <a:pt x="857769" y="2575280"/>
                    <a:pt x="846141" y="2588793"/>
                    <a:pt x="827459" y="2595079"/>
                  </a:cubicBezTo>
                  <a:cubicBezTo>
                    <a:pt x="790235" y="2560124"/>
                    <a:pt x="752731" y="2525449"/>
                    <a:pt x="715820" y="2490110"/>
                  </a:cubicBezTo>
                  <a:cubicBezTo>
                    <a:pt x="648391" y="2425509"/>
                    <a:pt x="581379" y="2360488"/>
                    <a:pt x="514054" y="2295782"/>
                  </a:cubicBezTo>
                  <a:cubicBezTo>
                    <a:pt x="497537" y="2279893"/>
                    <a:pt x="480531" y="2264563"/>
                    <a:pt x="463700" y="2248954"/>
                  </a:cubicBezTo>
                  <a:cubicBezTo>
                    <a:pt x="459021" y="2251294"/>
                    <a:pt x="461221" y="2255449"/>
                    <a:pt x="461116" y="2258662"/>
                  </a:cubicBezTo>
                  <a:cubicBezTo>
                    <a:pt x="456646" y="2381649"/>
                    <a:pt x="458741" y="2504707"/>
                    <a:pt x="456995" y="2627694"/>
                  </a:cubicBezTo>
                  <a:cubicBezTo>
                    <a:pt x="456507" y="2661531"/>
                    <a:pt x="455424" y="2695404"/>
                    <a:pt x="455389" y="2729276"/>
                  </a:cubicBezTo>
                  <a:cubicBezTo>
                    <a:pt x="437335" y="2738180"/>
                    <a:pt x="419212" y="2737761"/>
                    <a:pt x="401089" y="2729520"/>
                  </a:cubicBezTo>
                  <a:cubicBezTo>
                    <a:pt x="401333" y="2570740"/>
                    <a:pt x="406501" y="2411995"/>
                    <a:pt x="404161" y="2253215"/>
                  </a:cubicBezTo>
                  <a:cubicBezTo>
                    <a:pt x="401019" y="2251364"/>
                    <a:pt x="399377" y="2253808"/>
                    <a:pt x="397631" y="2255519"/>
                  </a:cubicBezTo>
                  <a:cubicBezTo>
                    <a:pt x="345217" y="2305769"/>
                    <a:pt x="292977" y="2356158"/>
                    <a:pt x="240458" y="2406268"/>
                  </a:cubicBezTo>
                  <a:cubicBezTo>
                    <a:pt x="173202" y="2470381"/>
                    <a:pt x="105737" y="2534284"/>
                    <a:pt x="38342" y="2598292"/>
                  </a:cubicBezTo>
                  <a:cubicBezTo>
                    <a:pt x="19486" y="2592111"/>
                    <a:pt x="7927" y="2578422"/>
                    <a:pt x="0" y="2561032"/>
                  </a:cubicBezTo>
                  <a:cubicBezTo>
                    <a:pt x="14632" y="2547658"/>
                    <a:pt x="29507" y="2534598"/>
                    <a:pt x="43790" y="2520874"/>
                  </a:cubicBezTo>
                  <a:cubicBezTo>
                    <a:pt x="112302" y="2455016"/>
                    <a:pt x="180570" y="2388948"/>
                    <a:pt x="249048" y="2323089"/>
                  </a:cubicBezTo>
                  <a:cubicBezTo>
                    <a:pt x="297587" y="2276401"/>
                    <a:pt x="346125" y="2229748"/>
                    <a:pt x="395117" y="2183550"/>
                  </a:cubicBezTo>
                  <a:cubicBezTo>
                    <a:pt x="404161" y="2174994"/>
                    <a:pt x="408038" y="2166369"/>
                    <a:pt x="408038" y="2153728"/>
                  </a:cubicBezTo>
                  <a:cubicBezTo>
                    <a:pt x="407723" y="1642398"/>
                    <a:pt x="407723" y="1131102"/>
                    <a:pt x="408107" y="619772"/>
                  </a:cubicBezTo>
                  <a:cubicBezTo>
                    <a:pt x="408107" y="606677"/>
                    <a:pt x="403952" y="600671"/>
                    <a:pt x="392149" y="596061"/>
                  </a:cubicBezTo>
                  <a:cubicBezTo>
                    <a:pt x="335824" y="574167"/>
                    <a:pt x="279952" y="551085"/>
                    <a:pt x="223522" y="529435"/>
                  </a:cubicBezTo>
                  <a:cubicBezTo>
                    <a:pt x="211789" y="524930"/>
                    <a:pt x="206725" y="518365"/>
                    <a:pt x="203722" y="506737"/>
                  </a:cubicBezTo>
                  <a:cubicBezTo>
                    <a:pt x="177707" y="406098"/>
                    <a:pt x="151203" y="305599"/>
                    <a:pt x="124873" y="20506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162">
              <a:extLst>
                <a:ext uri="{FF2B5EF4-FFF2-40B4-BE49-F238E27FC236}">
                  <a16:creationId xmlns:a16="http://schemas.microsoft.com/office/drawing/2014/main" id="{A8F7A8EA-3125-4943-BF93-937AF7322B62}"/>
                </a:ext>
              </a:extLst>
            </p:cNvPr>
            <p:cNvSpPr/>
            <p:nvPr/>
          </p:nvSpPr>
          <p:spPr>
            <a:xfrm>
              <a:off x="64590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Graphic 162">
              <a:extLst>
                <a:ext uri="{FF2B5EF4-FFF2-40B4-BE49-F238E27FC236}">
                  <a16:creationId xmlns:a16="http://schemas.microsoft.com/office/drawing/2014/main" id="{3AE84928-B2EF-4602-B5E1-045837458824}"/>
                </a:ext>
              </a:extLst>
            </p:cNvPr>
            <p:cNvSpPr/>
            <p:nvPr/>
          </p:nvSpPr>
          <p:spPr>
            <a:xfrm>
              <a:off x="6362975" y="4598191"/>
              <a:ext cx="203617" cy="215866"/>
            </a:xfrm>
            <a:custGeom>
              <a:avLst/>
              <a:gdLst>
                <a:gd name="connsiteX0" fmla="*/ 96099 w 203617"/>
                <a:gd name="connsiteY0" fmla="*/ 621 h 215866"/>
                <a:gd name="connsiteX1" fmla="*/ 162586 w 203617"/>
                <a:gd name="connsiteY1" fmla="*/ 16195 h 215866"/>
                <a:gd name="connsiteX2" fmla="*/ 203338 w 203617"/>
                <a:gd name="connsiteY2" fmla="*/ 75838 h 215866"/>
                <a:gd name="connsiteX3" fmla="*/ 193630 w 203617"/>
                <a:gd name="connsiteY3" fmla="*/ 167468 h 215866"/>
                <a:gd name="connsiteX4" fmla="*/ 124803 w 203617"/>
                <a:gd name="connsiteY4" fmla="*/ 213981 h 215866"/>
                <a:gd name="connsiteX5" fmla="*/ 47211 w 203617"/>
                <a:gd name="connsiteY5" fmla="*/ 196626 h 215866"/>
                <a:gd name="connsiteX6" fmla="*/ 3562 w 203617"/>
                <a:gd name="connsiteY6" fmla="*/ 121548 h 215866"/>
                <a:gd name="connsiteX7" fmla="*/ 34361 w 203617"/>
                <a:gd name="connsiteY7" fmla="*/ 34738 h 215866"/>
                <a:gd name="connsiteX8" fmla="*/ 96099 w 203617"/>
                <a:gd name="connsiteY8" fmla="*/ 621 h 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7" h="215866">
                  <a:moveTo>
                    <a:pt x="96099" y="621"/>
                  </a:moveTo>
                  <a:cubicBezTo>
                    <a:pt x="120997" y="5824"/>
                    <a:pt x="140377" y="11271"/>
                    <a:pt x="162586" y="16195"/>
                  </a:cubicBezTo>
                  <a:cubicBezTo>
                    <a:pt x="194259" y="27055"/>
                    <a:pt x="205608" y="42420"/>
                    <a:pt x="203338" y="75838"/>
                  </a:cubicBezTo>
                  <a:cubicBezTo>
                    <a:pt x="201243" y="106463"/>
                    <a:pt x="198065" y="137087"/>
                    <a:pt x="193630" y="167468"/>
                  </a:cubicBezTo>
                  <a:cubicBezTo>
                    <a:pt x="188287" y="203994"/>
                    <a:pt x="160666" y="222012"/>
                    <a:pt x="124803" y="213981"/>
                  </a:cubicBezTo>
                  <a:cubicBezTo>
                    <a:pt x="98928" y="208184"/>
                    <a:pt x="80525" y="203016"/>
                    <a:pt x="47211" y="196626"/>
                  </a:cubicBezTo>
                  <a:cubicBezTo>
                    <a:pt x="8311" y="186185"/>
                    <a:pt x="-7787" y="156608"/>
                    <a:pt x="3562" y="121548"/>
                  </a:cubicBezTo>
                  <a:cubicBezTo>
                    <a:pt x="13025" y="92355"/>
                    <a:pt x="23152" y="63302"/>
                    <a:pt x="34361" y="34738"/>
                  </a:cubicBezTo>
                  <a:cubicBezTo>
                    <a:pt x="45256" y="7081"/>
                    <a:pt x="67395" y="-2697"/>
                    <a:pt x="96099" y="62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Graphic 162">
              <a:extLst>
                <a:ext uri="{FF2B5EF4-FFF2-40B4-BE49-F238E27FC236}">
                  <a16:creationId xmlns:a16="http://schemas.microsoft.com/office/drawing/2014/main" id="{78E47788-7935-432E-912D-6666A6C2528B}"/>
                </a:ext>
              </a:extLst>
            </p:cNvPr>
            <p:cNvSpPr/>
            <p:nvPr/>
          </p:nvSpPr>
          <p:spPr>
            <a:xfrm>
              <a:off x="8083705" y="4598191"/>
              <a:ext cx="203598" cy="216890"/>
            </a:xfrm>
            <a:custGeom>
              <a:avLst/>
              <a:gdLst>
                <a:gd name="connsiteX0" fmla="*/ 107602 w 203598"/>
                <a:gd name="connsiteY0" fmla="*/ 659 h 216890"/>
                <a:gd name="connsiteX1" fmla="*/ 174054 w 203598"/>
                <a:gd name="connsiteY1" fmla="*/ 48220 h 216890"/>
                <a:gd name="connsiteX2" fmla="*/ 202479 w 203598"/>
                <a:gd name="connsiteY2" fmla="*/ 134018 h 216890"/>
                <a:gd name="connsiteX3" fmla="*/ 160925 w 203598"/>
                <a:gd name="connsiteY3" fmla="*/ 195372 h 216890"/>
                <a:gd name="connsiteX4" fmla="*/ 77396 w 203598"/>
                <a:gd name="connsiteY4" fmla="*/ 214787 h 216890"/>
                <a:gd name="connsiteX5" fmla="*/ 11608 w 203598"/>
                <a:gd name="connsiteY5" fmla="*/ 176655 h 216890"/>
                <a:gd name="connsiteX6" fmla="*/ 4763 w 203598"/>
                <a:gd name="connsiteY6" fmla="*/ 127208 h 216890"/>
                <a:gd name="connsiteX7" fmla="*/ 224 w 203598"/>
                <a:gd name="connsiteY7" fmla="*/ 75876 h 216890"/>
                <a:gd name="connsiteX8" fmla="*/ 41150 w 203598"/>
                <a:gd name="connsiteY8" fmla="*/ 16198 h 216890"/>
                <a:gd name="connsiteX9" fmla="*/ 107602 w 203598"/>
                <a:gd name="connsiteY9" fmla="*/ 659 h 2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98" h="216890">
                  <a:moveTo>
                    <a:pt x="107602" y="659"/>
                  </a:moveTo>
                  <a:cubicBezTo>
                    <a:pt x="149506" y="-3252"/>
                    <a:pt x="160820" y="9948"/>
                    <a:pt x="174054" y="48220"/>
                  </a:cubicBezTo>
                  <a:cubicBezTo>
                    <a:pt x="183902" y="76714"/>
                    <a:pt x="196578" y="104336"/>
                    <a:pt x="202479" y="134018"/>
                  </a:cubicBezTo>
                  <a:cubicBezTo>
                    <a:pt x="208381" y="163699"/>
                    <a:pt x="190432" y="188946"/>
                    <a:pt x="160925" y="195372"/>
                  </a:cubicBezTo>
                  <a:cubicBezTo>
                    <a:pt x="132989" y="201448"/>
                    <a:pt x="104529" y="206057"/>
                    <a:pt x="77396" y="214787"/>
                  </a:cubicBezTo>
                  <a:cubicBezTo>
                    <a:pt x="50194" y="223517"/>
                    <a:pt x="20058" y="203962"/>
                    <a:pt x="11608" y="176655"/>
                  </a:cubicBezTo>
                  <a:cubicBezTo>
                    <a:pt x="6614" y="160452"/>
                    <a:pt x="7452" y="143621"/>
                    <a:pt x="4763" y="127208"/>
                  </a:cubicBezTo>
                  <a:cubicBezTo>
                    <a:pt x="2005" y="110307"/>
                    <a:pt x="1132" y="93022"/>
                    <a:pt x="224" y="75876"/>
                  </a:cubicBezTo>
                  <a:cubicBezTo>
                    <a:pt x="-1487" y="42702"/>
                    <a:pt x="6090" y="24928"/>
                    <a:pt x="41150" y="16198"/>
                  </a:cubicBezTo>
                  <a:cubicBezTo>
                    <a:pt x="67270" y="11065"/>
                    <a:pt x="82774" y="7503"/>
                    <a:pt x="107602" y="65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Graphic 162">
              <a:extLst>
                <a:ext uri="{FF2B5EF4-FFF2-40B4-BE49-F238E27FC236}">
                  <a16:creationId xmlns:a16="http://schemas.microsoft.com/office/drawing/2014/main" id="{84F7EC88-EF91-4765-BD37-CFC06DD9BEBF}"/>
                </a:ext>
              </a:extLst>
            </p:cNvPr>
            <p:cNvSpPr/>
            <p:nvPr/>
          </p:nvSpPr>
          <p:spPr>
            <a:xfrm>
              <a:off x="5578547" y="4517100"/>
              <a:ext cx="168664" cy="163481"/>
            </a:xfrm>
            <a:custGeom>
              <a:avLst/>
              <a:gdLst>
                <a:gd name="connsiteX0" fmla="*/ 53033 w 168664"/>
                <a:gd name="connsiteY0" fmla="*/ 489 h 163481"/>
                <a:gd name="connsiteX1" fmla="*/ 112956 w 168664"/>
                <a:gd name="connsiteY1" fmla="*/ 0 h 163481"/>
                <a:gd name="connsiteX2" fmla="*/ 159853 w 168664"/>
                <a:gd name="connsiteY2" fmla="*/ 44628 h 163481"/>
                <a:gd name="connsiteX3" fmla="*/ 168583 w 168664"/>
                <a:gd name="connsiteY3" fmla="*/ 115829 h 163481"/>
                <a:gd name="connsiteX4" fmla="*/ 122454 w 168664"/>
                <a:gd name="connsiteY4" fmla="*/ 163355 h 163481"/>
                <a:gd name="connsiteX5" fmla="*/ 45700 w 168664"/>
                <a:gd name="connsiteY5" fmla="*/ 163425 h 163481"/>
                <a:gd name="connsiteX6" fmla="*/ 60 w 168664"/>
                <a:gd name="connsiteY6" fmla="*/ 118483 h 163481"/>
                <a:gd name="connsiteX7" fmla="*/ 10536 w 168664"/>
                <a:gd name="connsiteY7" fmla="*/ 33383 h 163481"/>
                <a:gd name="connsiteX8" fmla="*/ 53033 w 168664"/>
                <a:gd name="connsiteY8" fmla="*/ 489 h 16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64" h="163481">
                  <a:moveTo>
                    <a:pt x="53033" y="489"/>
                  </a:moveTo>
                  <a:cubicBezTo>
                    <a:pt x="73008" y="314"/>
                    <a:pt x="92982" y="175"/>
                    <a:pt x="112956" y="0"/>
                  </a:cubicBezTo>
                  <a:cubicBezTo>
                    <a:pt x="142149" y="2549"/>
                    <a:pt x="155802" y="15330"/>
                    <a:pt x="159853" y="44628"/>
                  </a:cubicBezTo>
                  <a:cubicBezTo>
                    <a:pt x="163136" y="68303"/>
                    <a:pt x="167326" y="92014"/>
                    <a:pt x="168583" y="115829"/>
                  </a:cubicBezTo>
                  <a:cubicBezTo>
                    <a:pt x="170085" y="144289"/>
                    <a:pt x="150669" y="163145"/>
                    <a:pt x="122454" y="163355"/>
                  </a:cubicBezTo>
                  <a:cubicBezTo>
                    <a:pt x="96858" y="163529"/>
                    <a:pt x="71296" y="163494"/>
                    <a:pt x="45700" y="163425"/>
                  </a:cubicBezTo>
                  <a:cubicBezTo>
                    <a:pt x="19545" y="163320"/>
                    <a:pt x="-1267" y="144498"/>
                    <a:pt x="60" y="118483"/>
                  </a:cubicBezTo>
                  <a:cubicBezTo>
                    <a:pt x="1492" y="89988"/>
                    <a:pt x="4774" y="61284"/>
                    <a:pt x="10536" y="33383"/>
                  </a:cubicBezTo>
                  <a:cubicBezTo>
                    <a:pt x="14796" y="12431"/>
                    <a:pt x="31453" y="1955"/>
                    <a:pt x="53033" y="48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Graphic 162">
              <a:extLst>
                <a:ext uri="{FF2B5EF4-FFF2-40B4-BE49-F238E27FC236}">
                  <a16:creationId xmlns:a16="http://schemas.microsoft.com/office/drawing/2014/main" id="{BADBC669-8A8C-4338-91A2-272742A2F445}"/>
                </a:ext>
              </a:extLst>
            </p:cNvPr>
            <p:cNvSpPr/>
            <p:nvPr/>
          </p:nvSpPr>
          <p:spPr>
            <a:xfrm>
              <a:off x="6074450" y="4315747"/>
              <a:ext cx="192305" cy="191755"/>
            </a:xfrm>
            <a:custGeom>
              <a:avLst/>
              <a:gdLst>
                <a:gd name="connsiteX0" fmla="*/ 14160 w 192305"/>
                <a:gd name="connsiteY0" fmla="*/ 54550 h 191755"/>
                <a:gd name="connsiteX1" fmla="*/ 55610 w 192305"/>
                <a:gd name="connsiteY1" fmla="*/ 13903 h 191755"/>
                <a:gd name="connsiteX2" fmla="*/ 123564 w 192305"/>
                <a:gd name="connsiteY2" fmla="*/ 14357 h 191755"/>
                <a:gd name="connsiteX3" fmla="*/ 171963 w 192305"/>
                <a:gd name="connsiteY3" fmla="*/ 51547 h 191755"/>
                <a:gd name="connsiteX4" fmla="*/ 176817 w 192305"/>
                <a:gd name="connsiteY4" fmla="*/ 123272 h 191755"/>
                <a:gd name="connsiteX5" fmla="*/ 123913 w 192305"/>
                <a:gd name="connsiteY5" fmla="*/ 176804 h 191755"/>
                <a:gd name="connsiteX6" fmla="*/ 54283 w 192305"/>
                <a:gd name="connsiteY6" fmla="*/ 172928 h 191755"/>
                <a:gd name="connsiteX7" fmla="*/ 18385 w 192305"/>
                <a:gd name="connsiteY7" fmla="*/ 127462 h 191755"/>
                <a:gd name="connsiteX8" fmla="*/ 14160 w 192305"/>
                <a:gd name="connsiteY8" fmla="*/ 54550 h 1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305" h="191755">
                  <a:moveTo>
                    <a:pt x="14160" y="54550"/>
                  </a:moveTo>
                  <a:cubicBezTo>
                    <a:pt x="26871" y="39988"/>
                    <a:pt x="38639" y="28221"/>
                    <a:pt x="55610" y="13903"/>
                  </a:cubicBezTo>
                  <a:cubicBezTo>
                    <a:pt x="80159" y="-4779"/>
                    <a:pt x="98910" y="-4639"/>
                    <a:pt x="123564" y="14357"/>
                  </a:cubicBezTo>
                  <a:cubicBezTo>
                    <a:pt x="139697" y="26789"/>
                    <a:pt x="155900" y="39115"/>
                    <a:pt x="171963" y="51547"/>
                  </a:cubicBezTo>
                  <a:cubicBezTo>
                    <a:pt x="197140" y="71032"/>
                    <a:pt x="199165" y="100400"/>
                    <a:pt x="176817" y="123272"/>
                  </a:cubicBezTo>
                  <a:cubicBezTo>
                    <a:pt x="159287" y="141221"/>
                    <a:pt x="141722" y="159100"/>
                    <a:pt x="123913" y="176804"/>
                  </a:cubicBezTo>
                  <a:cubicBezTo>
                    <a:pt x="102472" y="198105"/>
                    <a:pt x="73454" y="196499"/>
                    <a:pt x="54283" y="172928"/>
                  </a:cubicBezTo>
                  <a:cubicBezTo>
                    <a:pt x="42096" y="157947"/>
                    <a:pt x="30188" y="142757"/>
                    <a:pt x="18385" y="127462"/>
                  </a:cubicBezTo>
                  <a:cubicBezTo>
                    <a:pt x="-5116" y="97047"/>
                    <a:pt x="-5604" y="86746"/>
                    <a:pt x="14160" y="54550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Graphic 162">
              <a:extLst>
                <a:ext uri="{FF2B5EF4-FFF2-40B4-BE49-F238E27FC236}">
                  <a16:creationId xmlns:a16="http://schemas.microsoft.com/office/drawing/2014/main" id="{0A64396F-1547-48D2-A2BC-C8745E08DC90}"/>
                </a:ext>
              </a:extLst>
            </p:cNvPr>
            <p:cNvSpPr/>
            <p:nvPr/>
          </p:nvSpPr>
          <p:spPr>
            <a:xfrm>
              <a:off x="5048612" y="4312357"/>
              <a:ext cx="192110" cy="191780"/>
            </a:xfrm>
            <a:custGeom>
              <a:avLst/>
              <a:gdLst>
                <a:gd name="connsiteX0" fmla="*/ 137497 w 192110"/>
                <a:gd name="connsiteY0" fmla="*/ 13871 h 191780"/>
                <a:gd name="connsiteX1" fmla="*/ 178492 w 192110"/>
                <a:gd name="connsiteY1" fmla="*/ 54692 h 191780"/>
                <a:gd name="connsiteX2" fmla="*/ 174651 w 192110"/>
                <a:gd name="connsiteY2" fmla="*/ 126313 h 191780"/>
                <a:gd name="connsiteX3" fmla="*/ 137532 w 192110"/>
                <a:gd name="connsiteY3" fmla="*/ 172791 h 191780"/>
                <a:gd name="connsiteX4" fmla="*/ 67133 w 192110"/>
                <a:gd name="connsiteY4" fmla="*/ 174991 h 191780"/>
                <a:gd name="connsiteX5" fmla="*/ 15382 w 192110"/>
                <a:gd name="connsiteY5" fmla="*/ 122542 h 191780"/>
                <a:gd name="connsiteX6" fmla="*/ 18769 w 192110"/>
                <a:gd name="connsiteY6" fmla="*/ 52946 h 191780"/>
                <a:gd name="connsiteX7" fmla="*/ 75863 w 192110"/>
                <a:gd name="connsiteY7" fmla="*/ 9122 h 191780"/>
                <a:gd name="connsiteX8" fmla="*/ 137497 w 192110"/>
                <a:gd name="connsiteY8" fmla="*/ 13871 h 1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10" h="191780">
                  <a:moveTo>
                    <a:pt x="137497" y="13871"/>
                  </a:moveTo>
                  <a:cubicBezTo>
                    <a:pt x="154607" y="28747"/>
                    <a:pt x="163931" y="40899"/>
                    <a:pt x="178492" y="54692"/>
                  </a:cubicBezTo>
                  <a:cubicBezTo>
                    <a:pt x="197594" y="83920"/>
                    <a:pt x="196860" y="98133"/>
                    <a:pt x="174651" y="126313"/>
                  </a:cubicBezTo>
                  <a:cubicBezTo>
                    <a:pt x="162394" y="141887"/>
                    <a:pt x="150522" y="157810"/>
                    <a:pt x="137532" y="172791"/>
                  </a:cubicBezTo>
                  <a:cubicBezTo>
                    <a:pt x="116196" y="197444"/>
                    <a:pt x="90145" y="198003"/>
                    <a:pt x="67133" y="174991"/>
                  </a:cubicBezTo>
                  <a:cubicBezTo>
                    <a:pt x="49778" y="157636"/>
                    <a:pt x="32528" y="140141"/>
                    <a:pt x="15382" y="122542"/>
                  </a:cubicBezTo>
                  <a:cubicBezTo>
                    <a:pt x="-6128" y="100472"/>
                    <a:pt x="-5151" y="72781"/>
                    <a:pt x="18769" y="52946"/>
                  </a:cubicBezTo>
                  <a:cubicBezTo>
                    <a:pt x="37242" y="37652"/>
                    <a:pt x="56448" y="23230"/>
                    <a:pt x="75863" y="9122"/>
                  </a:cubicBezTo>
                  <a:cubicBezTo>
                    <a:pt x="94860" y="-4671"/>
                    <a:pt x="115916" y="-2611"/>
                    <a:pt x="137497" y="1387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162">
              <a:extLst>
                <a:ext uri="{FF2B5EF4-FFF2-40B4-BE49-F238E27FC236}">
                  <a16:creationId xmlns:a16="http://schemas.microsoft.com/office/drawing/2014/main" id="{8363C732-3928-4C1C-B7A7-571187BC4125}"/>
                </a:ext>
              </a:extLst>
            </p:cNvPr>
            <p:cNvSpPr/>
            <p:nvPr/>
          </p:nvSpPr>
          <p:spPr>
            <a:xfrm>
              <a:off x="9419073" y="4339318"/>
              <a:ext cx="175892" cy="171748"/>
            </a:xfrm>
            <a:custGeom>
              <a:avLst/>
              <a:gdLst>
                <a:gd name="connsiteX0" fmla="*/ 12547 w 175892"/>
                <a:gd name="connsiteY0" fmla="*/ 49731 h 171748"/>
                <a:gd name="connsiteX1" fmla="*/ 50714 w 175892"/>
                <a:gd name="connsiteY1" fmla="*/ 12507 h 171748"/>
                <a:gd name="connsiteX2" fmla="*/ 110427 w 175892"/>
                <a:gd name="connsiteY2" fmla="*/ 12192 h 171748"/>
                <a:gd name="connsiteX3" fmla="*/ 157813 w 175892"/>
                <a:gd name="connsiteY3" fmla="*/ 48090 h 171748"/>
                <a:gd name="connsiteX4" fmla="*/ 160432 w 175892"/>
                <a:gd name="connsiteY4" fmla="*/ 111225 h 171748"/>
                <a:gd name="connsiteX5" fmla="*/ 112592 w 175892"/>
                <a:gd name="connsiteY5" fmla="*/ 158681 h 171748"/>
                <a:gd name="connsiteX6" fmla="*/ 49247 w 175892"/>
                <a:gd name="connsiteY6" fmla="*/ 155154 h 171748"/>
                <a:gd name="connsiteX7" fmla="*/ 10696 w 175892"/>
                <a:gd name="connsiteY7" fmla="*/ 107838 h 171748"/>
                <a:gd name="connsiteX8" fmla="*/ 12547 w 175892"/>
                <a:gd name="connsiteY8" fmla="*/ 49731 h 1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92" h="171748">
                  <a:moveTo>
                    <a:pt x="12547" y="49731"/>
                  </a:moveTo>
                  <a:cubicBezTo>
                    <a:pt x="23616" y="35833"/>
                    <a:pt x="38667" y="25602"/>
                    <a:pt x="50714" y="12507"/>
                  </a:cubicBezTo>
                  <a:cubicBezTo>
                    <a:pt x="73482" y="-3975"/>
                    <a:pt x="87694" y="-4255"/>
                    <a:pt x="110427" y="12192"/>
                  </a:cubicBezTo>
                  <a:cubicBezTo>
                    <a:pt x="126490" y="23821"/>
                    <a:pt x="142588" y="35449"/>
                    <a:pt x="157813" y="48090"/>
                  </a:cubicBezTo>
                  <a:cubicBezTo>
                    <a:pt x="181139" y="67505"/>
                    <a:pt x="181768" y="89749"/>
                    <a:pt x="160432" y="111225"/>
                  </a:cubicBezTo>
                  <a:cubicBezTo>
                    <a:pt x="144613" y="127148"/>
                    <a:pt x="128725" y="143072"/>
                    <a:pt x="112592" y="158681"/>
                  </a:cubicBezTo>
                  <a:cubicBezTo>
                    <a:pt x="93281" y="177363"/>
                    <a:pt x="66637" y="175861"/>
                    <a:pt x="49247" y="155154"/>
                  </a:cubicBezTo>
                  <a:cubicBezTo>
                    <a:pt x="36187" y="139580"/>
                    <a:pt x="23407" y="123726"/>
                    <a:pt x="10696" y="107838"/>
                  </a:cubicBezTo>
                  <a:cubicBezTo>
                    <a:pt x="-4180" y="89190"/>
                    <a:pt x="-3516" y="72115"/>
                    <a:pt x="12547" y="4973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162">
              <a:extLst>
                <a:ext uri="{FF2B5EF4-FFF2-40B4-BE49-F238E27FC236}">
                  <a16:creationId xmlns:a16="http://schemas.microsoft.com/office/drawing/2014/main" id="{0F8BB59E-E7A7-4148-A0DF-7040BEE8882C}"/>
                </a:ext>
              </a:extLst>
            </p:cNvPr>
            <p:cNvSpPr/>
            <p:nvPr/>
          </p:nvSpPr>
          <p:spPr>
            <a:xfrm>
              <a:off x="8479129" y="4341693"/>
              <a:ext cx="177199" cy="172608"/>
            </a:xfrm>
            <a:custGeom>
              <a:avLst/>
              <a:gdLst>
                <a:gd name="connsiteX0" fmla="*/ 125031 w 177199"/>
                <a:gd name="connsiteY0" fmla="*/ 13274 h 172608"/>
                <a:gd name="connsiteX1" fmla="*/ 163374 w 177199"/>
                <a:gd name="connsiteY1" fmla="*/ 50533 h 172608"/>
                <a:gd name="connsiteX2" fmla="*/ 159986 w 177199"/>
                <a:gd name="connsiteY2" fmla="*/ 114506 h 172608"/>
                <a:gd name="connsiteX3" fmla="*/ 127685 w 177199"/>
                <a:gd name="connsiteY3" fmla="*/ 154769 h 172608"/>
                <a:gd name="connsiteX4" fmla="*/ 62281 w 177199"/>
                <a:gd name="connsiteY4" fmla="*/ 158505 h 172608"/>
                <a:gd name="connsiteX5" fmla="*/ 13393 w 177199"/>
                <a:gd name="connsiteY5" fmla="*/ 109932 h 172608"/>
                <a:gd name="connsiteX6" fmla="*/ 13533 w 177199"/>
                <a:gd name="connsiteY6" fmla="*/ 53432 h 172608"/>
                <a:gd name="connsiteX7" fmla="*/ 74607 w 177199"/>
                <a:gd name="connsiteY7" fmla="*/ 7268 h 172608"/>
                <a:gd name="connsiteX8" fmla="*/ 125031 w 177199"/>
                <a:gd name="connsiteY8" fmla="*/ 13274 h 17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99" h="172608">
                  <a:moveTo>
                    <a:pt x="125031" y="13274"/>
                  </a:moveTo>
                  <a:cubicBezTo>
                    <a:pt x="137149" y="26369"/>
                    <a:pt x="148847" y="39918"/>
                    <a:pt x="163374" y="50533"/>
                  </a:cubicBezTo>
                  <a:cubicBezTo>
                    <a:pt x="183767" y="75047"/>
                    <a:pt x="180729" y="89085"/>
                    <a:pt x="159986" y="114506"/>
                  </a:cubicBezTo>
                  <a:cubicBezTo>
                    <a:pt x="149126" y="127846"/>
                    <a:pt x="138546" y="141430"/>
                    <a:pt x="127685" y="154769"/>
                  </a:cubicBezTo>
                  <a:cubicBezTo>
                    <a:pt x="109492" y="177083"/>
                    <a:pt x="82779" y="178619"/>
                    <a:pt x="62281" y="158505"/>
                  </a:cubicBezTo>
                  <a:cubicBezTo>
                    <a:pt x="45869" y="142442"/>
                    <a:pt x="29456" y="126344"/>
                    <a:pt x="13393" y="109932"/>
                  </a:cubicBezTo>
                  <a:cubicBezTo>
                    <a:pt x="-4067" y="92088"/>
                    <a:pt x="-4905" y="69669"/>
                    <a:pt x="13533" y="53432"/>
                  </a:cubicBezTo>
                  <a:cubicBezTo>
                    <a:pt x="32669" y="36600"/>
                    <a:pt x="53272" y="21201"/>
                    <a:pt x="74607" y="7268"/>
                  </a:cubicBezTo>
                  <a:cubicBezTo>
                    <a:pt x="91788" y="-3941"/>
                    <a:pt x="108445" y="-2370"/>
                    <a:pt x="125031" y="1327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162">
              <a:extLst>
                <a:ext uri="{FF2B5EF4-FFF2-40B4-BE49-F238E27FC236}">
                  <a16:creationId xmlns:a16="http://schemas.microsoft.com/office/drawing/2014/main" id="{6C51FB57-EC6B-48AD-8B91-90B629746642}"/>
                </a:ext>
              </a:extLst>
            </p:cNvPr>
            <p:cNvSpPr/>
            <p:nvPr/>
          </p:nvSpPr>
          <p:spPr>
            <a:xfrm>
              <a:off x="8955346" y="4523246"/>
              <a:ext cx="153807" cy="144904"/>
            </a:xfrm>
            <a:custGeom>
              <a:avLst/>
              <a:gdLst>
                <a:gd name="connsiteX0" fmla="*/ 49903 w 153807"/>
                <a:gd name="connsiteY0" fmla="*/ 244 h 144904"/>
                <a:gd name="connsiteX1" fmla="*/ 104203 w 153807"/>
                <a:gd name="connsiteY1" fmla="*/ 0 h 144904"/>
                <a:gd name="connsiteX2" fmla="*/ 147609 w 153807"/>
                <a:gd name="connsiteY2" fmla="*/ 43580 h 144904"/>
                <a:gd name="connsiteX3" fmla="*/ 153755 w 153807"/>
                <a:gd name="connsiteY3" fmla="*/ 102594 h 144904"/>
                <a:gd name="connsiteX4" fmla="*/ 112444 w 153807"/>
                <a:gd name="connsiteY4" fmla="*/ 144812 h 144904"/>
                <a:gd name="connsiteX5" fmla="*/ 40370 w 153807"/>
                <a:gd name="connsiteY5" fmla="*/ 144708 h 144904"/>
                <a:gd name="connsiteX6" fmla="*/ 3 w 153807"/>
                <a:gd name="connsiteY6" fmla="*/ 104375 h 144904"/>
                <a:gd name="connsiteX7" fmla="*/ 8977 w 153807"/>
                <a:gd name="connsiteY7" fmla="*/ 33209 h 144904"/>
                <a:gd name="connsiteX8" fmla="*/ 49903 w 153807"/>
                <a:gd name="connsiteY8" fmla="*/ 244 h 1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7" h="144904">
                  <a:moveTo>
                    <a:pt x="49903" y="244"/>
                  </a:moveTo>
                  <a:cubicBezTo>
                    <a:pt x="67991" y="175"/>
                    <a:pt x="86115" y="70"/>
                    <a:pt x="104203" y="0"/>
                  </a:cubicBezTo>
                  <a:cubicBezTo>
                    <a:pt x="132034" y="2409"/>
                    <a:pt x="145269" y="16063"/>
                    <a:pt x="147609" y="43580"/>
                  </a:cubicBezTo>
                  <a:cubicBezTo>
                    <a:pt x="149285" y="63275"/>
                    <a:pt x="152917" y="82865"/>
                    <a:pt x="153755" y="102594"/>
                  </a:cubicBezTo>
                  <a:cubicBezTo>
                    <a:pt x="154872" y="128470"/>
                    <a:pt x="138215" y="144708"/>
                    <a:pt x="112444" y="144812"/>
                  </a:cubicBezTo>
                  <a:cubicBezTo>
                    <a:pt x="88419" y="144917"/>
                    <a:pt x="64395" y="144987"/>
                    <a:pt x="40370" y="144708"/>
                  </a:cubicBezTo>
                  <a:cubicBezTo>
                    <a:pt x="16206" y="144428"/>
                    <a:pt x="-242" y="128365"/>
                    <a:pt x="3" y="104375"/>
                  </a:cubicBezTo>
                  <a:cubicBezTo>
                    <a:pt x="247" y="80385"/>
                    <a:pt x="4298" y="56640"/>
                    <a:pt x="8977" y="33209"/>
                  </a:cubicBezTo>
                  <a:cubicBezTo>
                    <a:pt x="13517" y="10476"/>
                    <a:pt x="26123" y="1467"/>
                    <a:pt x="49903" y="24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162">
              <a:extLst>
                <a:ext uri="{FF2B5EF4-FFF2-40B4-BE49-F238E27FC236}">
                  <a16:creationId xmlns:a16="http://schemas.microsoft.com/office/drawing/2014/main" id="{58893763-D5C6-42A5-AB47-BAF389C24E10}"/>
                </a:ext>
              </a:extLst>
            </p:cNvPr>
            <p:cNvSpPr/>
            <p:nvPr/>
          </p:nvSpPr>
          <p:spPr>
            <a:xfrm>
              <a:off x="6613293" y="3115812"/>
              <a:ext cx="1414748" cy="1377720"/>
            </a:xfrm>
            <a:custGeom>
              <a:avLst/>
              <a:gdLst>
                <a:gd name="connsiteX0" fmla="*/ 705751 w 1414748"/>
                <a:gd name="connsiteY0" fmla="*/ 1377612 h 1377720"/>
                <a:gd name="connsiteX1" fmla="*/ 169243 w 1414748"/>
                <a:gd name="connsiteY1" fmla="*/ 1135968 h 1377720"/>
                <a:gd name="connsiteX2" fmla="*/ 8787 w 1414748"/>
                <a:gd name="connsiteY2" fmla="*/ 795744 h 1377720"/>
                <a:gd name="connsiteX3" fmla="*/ 159186 w 1414748"/>
                <a:gd name="connsiteY3" fmla="*/ 254313 h 1377720"/>
                <a:gd name="connsiteX4" fmla="*/ 578398 w 1414748"/>
                <a:gd name="connsiteY4" fmla="*/ 12319 h 1377720"/>
                <a:gd name="connsiteX5" fmla="*/ 1105512 w 1414748"/>
                <a:gd name="connsiteY5" fmla="*/ 120535 h 1377720"/>
                <a:gd name="connsiteX6" fmla="*/ 1402959 w 1414748"/>
                <a:gd name="connsiteY6" fmla="*/ 567823 h 1377720"/>
                <a:gd name="connsiteX7" fmla="*/ 1259543 w 1414748"/>
                <a:gd name="connsiteY7" fmla="*/ 1118473 h 1377720"/>
                <a:gd name="connsiteX8" fmla="*/ 871864 w 1414748"/>
                <a:gd name="connsiteY8" fmla="*/ 1359035 h 1377720"/>
                <a:gd name="connsiteX9" fmla="*/ 705751 w 1414748"/>
                <a:gd name="connsiteY9" fmla="*/ 1377612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748" h="1377720">
                  <a:moveTo>
                    <a:pt x="705751" y="1377612"/>
                  </a:moveTo>
                  <a:cubicBezTo>
                    <a:pt x="492146" y="1374470"/>
                    <a:pt x="311890" y="1295621"/>
                    <a:pt x="169243" y="1135968"/>
                  </a:cubicBezTo>
                  <a:cubicBezTo>
                    <a:pt x="82537" y="1038926"/>
                    <a:pt x="28516" y="924982"/>
                    <a:pt x="8787" y="795744"/>
                  </a:cubicBezTo>
                  <a:cubicBezTo>
                    <a:pt x="-22152" y="592825"/>
                    <a:pt x="28761" y="411522"/>
                    <a:pt x="159186" y="254313"/>
                  </a:cubicBezTo>
                  <a:cubicBezTo>
                    <a:pt x="268380" y="122666"/>
                    <a:pt x="409596" y="42315"/>
                    <a:pt x="578398" y="12319"/>
                  </a:cubicBezTo>
                  <a:cubicBezTo>
                    <a:pt x="768257" y="-21413"/>
                    <a:pt x="945195" y="13960"/>
                    <a:pt x="1105512" y="120535"/>
                  </a:cubicBezTo>
                  <a:cubicBezTo>
                    <a:pt x="1266388" y="227495"/>
                    <a:pt x="1368772" y="377091"/>
                    <a:pt x="1402959" y="567823"/>
                  </a:cubicBezTo>
                  <a:cubicBezTo>
                    <a:pt x="1439555" y="772034"/>
                    <a:pt x="1390737" y="957074"/>
                    <a:pt x="1259543" y="1118473"/>
                  </a:cubicBezTo>
                  <a:cubicBezTo>
                    <a:pt x="1158311" y="1242962"/>
                    <a:pt x="1027676" y="1321776"/>
                    <a:pt x="871864" y="1359035"/>
                  </a:cubicBezTo>
                  <a:cubicBezTo>
                    <a:pt x="817354" y="1372060"/>
                    <a:pt x="762076" y="1378660"/>
                    <a:pt x="705751" y="1377612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162">
              <a:extLst>
                <a:ext uri="{FF2B5EF4-FFF2-40B4-BE49-F238E27FC236}">
                  <a16:creationId xmlns:a16="http://schemas.microsoft.com/office/drawing/2014/main" id="{F1AB415D-343B-4E74-8AE0-F78D740CAD42}"/>
                </a:ext>
              </a:extLst>
            </p:cNvPr>
            <p:cNvSpPr/>
            <p:nvPr/>
          </p:nvSpPr>
          <p:spPr>
            <a:xfrm>
              <a:off x="4995397" y="2250212"/>
              <a:ext cx="181838" cy="181473"/>
            </a:xfrm>
            <a:custGeom>
              <a:avLst/>
              <a:gdLst>
                <a:gd name="connsiteX0" fmla="*/ 159807 w 181838"/>
                <a:gd name="connsiteY0" fmla="*/ 30939 h 181473"/>
                <a:gd name="connsiteX1" fmla="*/ 180200 w 181838"/>
                <a:gd name="connsiteY1" fmla="*/ 85065 h 181473"/>
                <a:gd name="connsiteX2" fmla="*/ 147026 w 181838"/>
                <a:gd name="connsiteY2" fmla="*/ 148654 h 181473"/>
                <a:gd name="connsiteX3" fmla="*/ 93983 w 181838"/>
                <a:gd name="connsiteY3" fmla="*/ 175577 h 181473"/>
                <a:gd name="connsiteX4" fmla="*/ 28997 w 181838"/>
                <a:gd name="connsiteY4" fmla="*/ 148445 h 181473"/>
                <a:gd name="connsiteX5" fmla="*/ 3646 w 181838"/>
                <a:gd name="connsiteY5" fmla="*/ 79268 h 181473"/>
                <a:gd name="connsiteX6" fmla="*/ 35562 w 181838"/>
                <a:gd name="connsiteY6" fmla="*/ 17321 h 181473"/>
                <a:gd name="connsiteX7" fmla="*/ 105681 w 181838"/>
                <a:gd name="connsiteY7" fmla="*/ 1083 h 181473"/>
                <a:gd name="connsiteX8" fmla="*/ 159807 w 181838"/>
                <a:gd name="connsiteY8" fmla="*/ 30939 h 18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838" h="181473">
                  <a:moveTo>
                    <a:pt x="159807" y="30939"/>
                  </a:moveTo>
                  <a:cubicBezTo>
                    <a:pt x="169200" y="51577"/>
                    <a:pt x="172657" y="66488"/>
                    <a:pt x="180200" y="85065"/>
                  </a:cubicBezTo>
                  <a:cubicBezTo>
                    <a:pt x="185473" y="119566"/>
                    <a:pt x="178943" y="132207"/>
                    <a:pt x="147026" y="148654"/>
                  </a:cubicBezTo>
                  <a:cubicBezTo>
                    <a:pt x="129392" y="157733"/>
                    <a:pt x="112002" y="167336"/>
                    <a:pt x="93983" y="175577"/>
                  </a:cubicBezTo>
                  <a:cubicBezTo>
                    <a:pt x="64336" y="189161"/>
                    <a:pt x="40416" y="178929"/>
                    <a:pt x="28997" y="148445"/>
                  </a:cubicBezTo>
                  <a:cubicBezTo>
                    <a:pt x="20407" y="125432"/>
                    <a:pt x="11922" y="102385"/>
                    <a:pt x="3646" y="79268"/>
                  </a:cubicBezTo>
                  <a:cubicBezTo>
                    <a:pt x="-6795" y="50250"/>
                    <a:pt x="5601" y="25492"/>
                    <a:pt x="35562" y="17321"/>
                  </a:cubicBezTo>
                  <a:cubicBezTo>
                    <a:pt x="58714" y="11035"/>
                    <a:pt x="82180" y="5867"/>
                    <a:pt x="105681" y="1083"/>
                  </a:cubicBezTo>
                  <a:cubicBezTo>
                    <a:pt x="128693" y="-3596"/>
                    <a:pt x="146991" y="6984"/>
                    <a:pt x="159807" y="3093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162">
              <a:extLst>
                <a:ext uri="{FF2B5EF4-FFF2-40B4-BE49-F238E27FC236}">
                  <a16:creationId xmlns:a16="http://schemas.microsoft.com/office/drawing/2014/main" id="{D0DF1F22-53F7-4CA2-9D95-F7A2D44AEB7D}"/>
                </a:ext>
              </a:extLst>
            </p:cNvPr>
            <p:cNvSpPr/>
            <p:nvPr/>
          </p:nvSpPr>
          <p:spPr>
            <a:xfrm>
              <a:off x="9508996" y="2514996"/>
              <a:ext cx="167685" cy="163894"/>
            </a:xfrm>
            <a:custGeom>
              <a:avLst/>
              <a:gdLst>
                <a:gd name="connsiteX0" fmla="*/ 2520 w 167685"/>
                <a:gd name="connsiteY0" fmla="*/ 74218 h 163894"/>
                <a:gd name="connsiteX1" fmla="*/ 23926 w 167685"/>
                <a:gd name="connsiteY1" fmla="*/ 25365 h 163894"/>
                <a:gd name="connsiteX2" fmla="*/ 79134 w 167685"/>
                <a:gd name="connsiteY2" fmla="*/ 2632 h 163894"/>
                <a:gd name="connsiteX3" fmla="*/ 136542 w 167685"/>
                <a:gd name="connsiteY3" fmla="*/ 18102 h 163894"/>
                <a:gd name="connsiteX4" fmla="*/ 162697 w 167685"/>
                <a:gd name="connsiteY4" fmla="*/ 75615 h 163894"/>
                <a:gd name="connsiteX5" fmla="*/ 136193 w 167685"/>
                <a:gd name="connsiteY5" fmla="*/ 137562 h 163894"/>
                <a:gd name="connsiteX6" fmla="*/ 76166 w 167685"/>
                <a:gd name="connsiteY6" fmla="*/ 158095 h 163894"/>
                <a:gd name="connsiteX7" fmla="*/ 22669 w 167685"/>
                <a:gd name="connsiteY7" fmla="*/ 128728 h 163894"/>
                <a:gd name="connsiteX8" fmla="*/ 2520 w 167685"/>
                <a:gd name="connsiteY8" fmla="*/ 74218 h 1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85" h="163894">
                  <a:moveTo>
                    <a:pt x="2520" y="74218"/>
                  </a:moveTo>
                  <a:cubicBezTo>
                    <a:pt x="7548" y="57177"/>
                    <a:pt x="17675" y="42022"/>
                    <a:pt x="23926" y="25365"/>
                  </a:cubicBezTo>
                  <a:cubicBezTo>
                    <a:pt x="38837" y="1515"/>
                    <a:pt x="51897" y="-4072"/>
                    <a:pt x="79134" y="2632"/>
                  </a:cubicBezTo>
                  <a:cubicBezTo>
                    <a:pt x="98375" y="7346"/>
                    <a:pt x="117686" y="12096"/>
                    <a:pt x="136542" y="18102"/>
                  </a:cubicBezTo>
                  <a:cubicBezTo>
                    <a:pt x="165456" y="27321"/>
                    <a:pt x="174395" y="47714"/>
                    <a:pt x="162697" y="75615"/>
                  </a:cubicBezTo>
                  <a:cubicBezTo>
                    <a:pt x="154002" y="96322"/>
                    <a:pt x="145272" y="117029"/>
                    <a:pt x="136193" y="137562"/>
                  </a:cubicBezTo>
                  <a:cubicBezTo>
                    <a:pt x="125333" y="162111"/>
                    <a:pt x="100051" y="170771"/>
                    <a:pt x="76166" y="158095"/>
                  </a:cubicBezTo>
                  <a:cubicBezTo>
                    <a:pt x="58182" y="148562"/>
                    <a:pt x="40408" y="138680"/>
                    <a:pt x="22669" y="128728"/>
                  </a:cubicBezTo>
                  <a:cubicBezTo>
                    <a:pt x="1856" y="117064"/>
                    <a:pt x="-3975" y="101001"/>
                    <a:pt x="2520" y="74218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162">
              <a:extLst>
                <a:ext uri="{FF2B5EF4-FFF2-40B4-BE49-F238E27FC236}">
                  <a16:creationId xmlns:a16="http://schemas.microsoft.com/office/drawing/2014/main" id="{46E5C235-4284-4063-97B6-9EAE27DE46E3}"/>
                </a:ext>
              </a:extLst>
            </p:cNvPr>
            <p:cNvSpPr/>
            <p:nvPr/>
          </p:nvSpPr>
          <p:spPr>
            <a:xfrm rot="446092">
              <a:off x="6564878" y="2352555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162">
              <a:extLst>
                <a:ext uri="{FF2B5EF4-FFF2-40B4-BE49-F238E27FC236}">
                  <a16:creationId xmlns:a16="http://schemas.microsoft.com/office/drawing/2014/main" id="{CAED2510-8835-4509-B8A1-66C381C2BC10}"/>
                </a:ext>
              </a:extLst>
            </p:cNvPr>
            <p:cNvSpPr/>
            <p:nvPr/>
          </p:nvSpPr>
          <p:spPr>
            <a:xfrm>
              <a:off x="6559381" y="2267797"/>
              <a:ext cx="589713" cy="188243"/>
            </a:xfrm>
            <a:custGeom>
              <a:avLst/>
              <a:gdLst>
                <a:gd name="connsiteX0" fmla="*/ 15243 w 589713"/>
                <a:gd name="connsiteY0" fmla="*/ 54595 h 188243"/>
                <a:gd name="connsiteX1" fmla="*/ 163233 w 589713"/>
                <a:gd name="connsiteY1" fmla="*/ 73522 h 188243"/>
                <a:gd name="connsiteX2" fmla="*/ 167109 w 589713"/>
                <a:gd name="connsiteY2" fmla="*/ 77258 h 188243"/>
                <a:gd name="connsiteX3" fmla="*/ 161976 w 589713"/>
                <a:gd name="connsiteY3" fmla="*/ 111829 h 188243"/>
                <a:gd name="connsiteX4" fmla="*/ 158239 w 589713"/>
                <a:gd name="connsiteY4" fmla="*/ 147447 h 188243"/>
                <a:gd name="connsiteX5" fmla="*/ 162220 w 589713"/>
                <a:gd name="connsiteY5" fmla="*/ 156840 h 188243"/>
                <a:gd name="connsiteX6" fmla="*/ 188620 w 589713"/>
                <a:gd name="connsiteY6" fmla="*/ 160332 h 188243"/>
                <a:gd name="connsiteX7" fmla="*/ 196581 w 589713"/>
                <a:gd name="connsiteY7" fmla="*/ 145038 h 188243"/>
                <a:gd name="connsiteX8" fmla="*/ 203391 w 589713"/>
                <a:gd name="connsiteY8" fmla="*/ 82601 h 188243"/>
                <a:gd name="connsiteX9" fmla="*/ 207581 w 589713"/>
                <a:gd name="connsiteY9" fmla="*/ 78620 h 188243"/>
                <a:gd name="connsiteX10" fmla="*/ 373904 w 589713"/>
                <a:gd name="connsiteY10" fmla="*/ 100096 h 188243"/>
                <a:gd name="connsiteX11" fmla="*/ 377745 w 589713"/>
                <a:gd name="connsiteY11" fmla="*/ 106277 h 188243"/>
                <a:gd name="connsiteX12" fmla="*/ 369748 w 589713"/>
                <a:gd name="connsiteY12" fmla="*/ 176011 h 188243"/>
                <a:gd name="connsiteX13" fmla="*/ 374498 w 589713"/>
                <a:gd name="connsiteY13" fmla="*/ 184218 h 188243"/>
                <a:gd name="connsiteX14" fmla="*/ 402538 w 589713"/>
                <a:gd name="connsiteY14" fmla="*/ 188233 h 188243"/>
                <a:gd name="connsiteX15" fmla="*/ 407392 w 589713"/>
                <a:gd name="connsiteY15" fmla="*/ 184357 h 188243"/>
                <a:gd name="connsiteX16" fmla="*/ 415843 w 589713"/>
                <a:gd name="connsiteY16" fmla="*/ 110502 h 188243"/>
                <a:gd name="connsiteX17" fmla="*/ 421849 w 589713"/>
                <a:gd name="connsiteY17" fmla="*/ 105613 h 188243"/>
                <a:gd name="connsiteX18" fmla="*/ 566905 w 589713"/>
                <a:gd name="connsiteY18" fmla="*/ 124435 h 188243"/>
                <a:gd name="connsiteX19" fmla="*/ 587194 w 589713"/>
                <a:gd name="connsiteY19" fmla="*/ 108581 h 188243"/>
                <a:gd name="connsiteX20" fmla="*/ 589394 w 589713"/>
                <a:gd name="connsiteY20" fmla="*/ 90458 h 188243"/>
                <a:gd name="connsiteX21" fmla="*/ 574693 w 589713"/>
                <a:gd name="connsiteY21" fmla="*/ 70204 h 188243"/>
                <a:gd name="connsiteX22" fmla="*/ 22227 w 589713"/>
                <a:gd name="connsiteY22" fmla="*/ 225 h 188243"/>
                <a:gd name="connsiteX23" fmla="*/ 2183 w 589713"/>
                <a:gd name="connsiteY23" fmla="*/ 16393 h 188243"/>
                <a:gd name="connsiteX24" fmla="*/ 262 w 589713"/>
                <a:gd name="connsiteY24" fmla="*/ 34516 h 188243"/>
                <a:gd name="connsiteX25" fmla="*/ 15243 w 589713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13" h="188243">
                  <a:moveTo>
                    <a:pt x="15243" y="54595"/>
                  </a:moveTo>
                  <a:cubicBezTo>
                    <a:pt x="18141" y="54944"/>
                    <a:pt x="145389" y="71182"/>
                    <a:pt x="163233" y="73522"/>
                  </a:cubicBezTo>
                  <a:cubicBezTo>
                    <a:pt x="165398" y="73801"/>
                    <a:pt x="167947" y="72823"/>
                    <a:pt x="167109" y="77258"/>
                  </a:cubicBezTo>
                  <a:cubicBezTo>
                    <a:pt x="164979" y="88712"/>
                    <a:pt x="163408" y="100270"/>
                    <a:pt x="161976" y="111829"/>
                  </a:cubicBezTo>
                  <a:cubicBezTo>
                    <a:pt x="160509" y="123667"/>
                    <a:pt x="159357" y="135539"/>
                    <a:pt x="158239" y="147447"/>
                  </a:cubicBezTo>
                  <a:cubicBezTo>
                    <a:pt x="157716" y="152999"/>
                    <a:pt x="156912" y="155548"/>
                    <a:pt x="162220" y="156840"/>
                  </a:cubicBezTo>
                  <a:cubicBezTo>
                    <a:pt x="166585" y="157888"/>
                    <a:pt x="184115" y="160123"/>
                    <a:pt x="188620" y="160332"/>
                  </a:cubicBezTo>
                  <a:cubicBezTo>
                    <a:pt x="194975" y="160996"/>
                    <a:pt x="195394" y="157818"/>
                    <a:pt x="196581" y="145038"/>
                  </a:cubicBezTo>
                  <a:cubicBezTo>
                    <a:pt x="198676" y="123108"/>
                    <a:pt x="200946" y="103553"/>
                    <a:pt x="203391" y="82601"/>
                  </a:cubicBezTo>
                  <a:cubicBezTo>
                    <a:pt x="203461" y="79493"/>
                    <a:pt x="204334" y="78201"/>
                    <a:pt x="207581" y="78620"/>
                  </a:cubicBezTo>
                  <a:cubicBezTo>
                    <a:pt x="225181" y="80960"/>
                    <a:pt x="357387" y="97861"/>
                    <a:pt x="373904" y="100096"/>
                  </a:cubicBezTo>
                  <a:cubicBezTo>
                    <a:pt x="378513" y="100724"/>
                    <a:pt x="378129" y="103029"/>
                    <a:pt x="377745" y="106277"/>
                  </a:cubicBezTo>
                  <a:cubicBezTo>
                    <a:pt x="375475" y="126286"/>
                    <a:pt x="372333" y="156037"/>
                    <a:pt x="369748" y="176011"/>
                  </a:cubicBezTo>
                  <a:cubicBezTo>
                    <a:pt x="368491" y="183729"/>
                    <a:pt x="369329" y="183205"/>
                    <a:pt x="374498" y="184218"/>
                  </a:cubicBezTo>
                  <a:cubicBezTo>
                    <a:pt x="383786" y="186033"/>
                    <a:pt x="392202" y="187256"/>
                    <a:pt x="402538" y="188233"/>
                  </a:cubicBezTo>
                  <a:cubicBezTo>
                    <a:pt x="405541" y="188373"/>
                    <a:pt x="407392" y="187046"/>
                    <a:pt x="407392" y="184357"/>
                  </a:cubicBezTo>
                  <a:cubicBezTo>
                    <a:pt x="410081" y="162009"/>
                    <a:pt x="413503" y="132885"/>
                    <a:pt x="415843" y="110502"/>
                  </a:cubicBezTo>
                  <a:cubicBezTo>
                    <a:pt x="416331" y="105962"/>
                    <a:pt x="418077" y="105124"/>
                    <a:pt x="421849" y="105613"/>
                  </a:cubicBezTo>
                  <a:cubicBezTo>
                    <a:pt x="435782" y="107429"/>
                    <a:pt x="560375" y="123457"/>
                    <a:pt x="566905" y="124435"/>
                  </a:cubicBezTo>
                  <a:cubicBezTo>
                    <a:pt x="578220" y="126111"/>
                    <a:pt x="585867" y="120140"/>
                    <a:pt x="587194" y="108581"/>
                  </a:cubicBezTo>
                  <a:cubicBezTo>
                    <a:pt x="587892" y="102540"/>
                    <a:pt x="588416" y="96464"/>
                    <a:pt x="589394" y="90458"/>
                  </a:cubicBezTo>
                  <a:cubicBezTo>
                    <a:pt x="591175" y="79668"/>
                    <a:pt x="585413" y="71636"/>
                    <a:pt x="574693" y="70204"/>
                  </a:cubicBezTo>
                  <a:cubicBezTo>
                    <a:pt x="568163" y="69331"/>
                    <a:pt x="28757" y="1098"/>
                    <a:pt x="22227" y="225"/>
                  </a:cubicBezTo>
                  <a:cubicBezTo>
                    <a:pt x="10913" y="-1276"/>
                    <a:pt x="3335" y="4800"/>
                    <a:pt x="2183" y="16393"/>
                  </a:cubicBezTo>
                  <a:cubicBezTo>
                    <a:pt x="1589" y="22434"/>
                    <a:pt x="1135" y="28510"/>
                    <a:pt x="262" y="34516"/>
                  </a:cubicBezTo>
                  <a:cubicBezTo>
                    <a:pt x="-1344" y="45411"/>
                    <a:pt x="4523" y="53338"/>
                    <a:pt x="15243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162">
              <a:extLst>
                <a:ext uri="{FF2B5EF4-FFF2-40B4-BE49-F238E27FC236}">
                  <a16:creationId xmlns:a16="http://schemas.microsoft.com/office/drawing/2014/main" id="{3DBACDEF-BEA0-42A5-927C-5BBA7C27A435}"/>
                </a:ext>
              </a:extLst>
            </p:cNvPr>
            <p:cNvSpPr/>
            <p:nvPr/>
          </p:nvSpPr>
          <p:spPr>
            <a:xfrm>
              <a:off x="6496363" y="2656250"/>
              <a:ext cx="589698" cy="188243"/>
            </a:xfrm>
            <a:custGeom>
              <a:avLst/>
              <a:gdLst>
                <a:gd name="connsiteX0" fmla="*/ 574471 w 589698"/>
                <a:gd name="connsiteY0" fmla="*/ 133648 h 188243"/>
                <a:gd name="connsiteX1" fmla="*/ 426481 w 589698"/>
                <a:gd name="connsiteY1" fmla="*/ 114721 h 188243"/>
                <a:gd name="connsiteX2" fmla="*/ 422605 w 589698"/>
                <a:gd name="connsiteY2" fmla="*/ 110985 h 188243"/>
                <a:gd name="connsiteX3" fmla="*/ 427738 w 589698"/>
                <a:gd name="connsiteY3" fmla="*/ 76414 h 188243"/>
                <a:gd name="connsiteX4" fmla="*/ 431474 w 589698"/>
                <a:gd name="connsiteY4" fmla="*/ 40796 h 188243"/>
                <a:gd name="connsiteX5" fmla="*/ 427493 w 589698"/>
                <a:gd name="connsiteY5" fmla="*/ 31403 h 188243"/>
                <a:gd name="connsiteX6" fmla="*/ 401094 w 589698"/>
                <a:gd name="connsiteY6" fmla="*/ 27911 h 188243"/>
                <a:gd name="connsiteX7" fmla="*/ 393132 w 589698"/>
                <a:gd name="connsiteY7" fmla="*/ 43206 h 188243"/>
                <a:gd name="connsiteX8" fmla="*/ 386323 w 589698"/>
                <a:gd name="connsiteY8" fmla="*/ 105642 h 188243"/>
                <a:gd name="connsiteX9" fmla="*/ 382133 w 589698"/>
                <a:gd name="connsiteY9" fmla="*/ 109623 h 188243"/>
                <a:gd name="connsiteX10" fmla="*/ 215810 w 589698"/>
                <a:gd name="connsiteY10" fmla="*/ 88147 h 188243"/>
                <a:gd name="connsiteX11" fmla="*/ 211969 w 589698"/>
                <a:gd name="connsiteY11" fmla="*/ 81967 h 188243"/>
                <a:gd name="connsiteX12" fmla="*/ 219965 w 589698"/>
                <a:gd name="connsiteY12" fmla="*/ 12232 h 188243"/>
                <a:gd name="connsiteX13" fmla="*/ 215216 w 589698"/>
                <a:gd name="connsiteY13" fmla="*/ 4026 h 188243"/>
                <a:gd name="connsiteX14" fmla="*/ 187175 w 589698"/>
                <a:gd name="connsiteY14" fmla="*/ 10 h 188243"/>
                <a:gd name="connsiteX15" fmla="*/ 182322 w 589698"/>
                <a:gd name="connsiteY15" fmla="*/ 3886 h 188243"/>
                <a:gd name="connsiteX16" fmla="*/ 173871 w 589698"/>
                <a:gd name="connsiteY16" fmla="*/ 77741 h 188243"/>
                <a:gd name="connsiteX17" fmla="*/ 167865 w 589698"/>
                <a:gd name="connsiteY17" fmla="*/ 82630 h 188243"/>
                <a:gd name="connsiteX18" fmla="*/ 22808 w 589698"/>
                <a:gd name="connsiteY18" fmla="*/ 63808 h 188243"/>
                <a:gd name="connsiteX19" fmla="*/ 2520 w 589698"/>
                <a:gd name="connsiteY19" fmla="*/ 79662 h 188243"/>
                <a:gd name="connsiteX20" fmla="*/ 320 w 589698"/>
                <a:gd name="connsiteY20" fmla="*/ 97785 h 188243"/>
                <a:gd name="connsiteX21" fmla="*/ 14986 w 589698"/>
                <a:gd name="connsiteY21" fmla="*/ 118039 h 188243"/>
                <a:gd name="connsiteX22" fmla="*/ 567452 w 589698"/>
                <a:gd name="connsiteY22" fmla="*/ 188018 h 188243"/>
                <a:gd name="connsiteX23" fmla="*/ 587496 w 589698"/>
                <a:gd name="connsiteY23" fmla="*/ 171850 h 188243"/>
                <a:gd name="connsiteX24" fmla="*/ 589416 w 589698"/>
                <a:gd name="connsiteY24" fmla="*/ 153692 h 188243"/>
                <a:gd name="connsiteX25" fmla="*/ 574471 w 589698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133648"/>
                  </a:moveTo>
                  <a:cubicBezTo>
                    <a:pt x="571572" y="133299"/>
                    <a:pt x="444325" y="117061"/>
                    <a:pt x="426481" y="114721"/>
                  </a:cubicBezTo>
                  <a:cubicBezTo>
                    <a:pt x="424316" y="114442"/>
                    <a:pt x="421767" y="115420"/>
                    <a:pt x="422605" y="110985"/>
                  </a:cubicBezTo>
                  <a:cubicBezTo>
                    <a:pt x="424735" y="99531"/>
                    <a:pt x="426306" y="87973"/>
                    <a:pt x="427738" y="76414"/>
                  </a:cubicBezTo>
                  <a:cubicBezTo>
                    <a:pt x="429204" y="64577"/>
                    <a:pt x="430357" y="52704"/>
                    <a:pt x="431474" y="40796"/>
                  </a:cubicBezTo>
                  <a:cubicBezTo>
                    <a:pt x="431998" y="35244"/>
                    <a:pt x="432801" y="32695"/>
                    <a:pt x="427493" y="31403"/>
                  </a:cubicBezTo>
                  <a:cubicBezTo>
                    <a:pt x="423128" y="30355"/>
                    <a:pt x="405599" y="28120"/>
                    <a:pt x="401094" y="27911"/>
                  </a:cubicBezTo>
                  <a:cubicBezTo>
                    <a:pt x="394739" y="27247"/>
                    <a:pt x="394320" y="30425"/>
                    <a:pt x="393132" y="43206"/>
                  </a:cubicBezTo>
                  <a:cubicBezTo>
                    <a:pt x="391037" y="65135"/>
                    <a:pt x="388767" y="84690"/>
                    <a:pt x="386323" y="105642"/>
                  </a:cubicBezTo>
                  <a:cubicBezTo>
                    <a:pt x="386253" y="108750"/>
                    <a:pt x="385380" y="110042"/>
                    <a:pt x="382133" y="109623"/>
                  </a:cubicBezTo>
                  <a:cubicBezTo>
                    <a:pt x="364533" y="107284"/>
                    <a:pt x="232327" y="90382"/>
                    <a:pt x="215810" y="88147"/>
                  </a:cubicBezTo>
                  <a:cubicBezTo>
                    <a:pt x="211200" y="87519"/>
                    <a:pt x="211584" y="85214"/>
                    <a:pt x="211969" y="81967"/>
                  </a:cubicBezTo>
                  <a:cubicBezTo>
                    <a:pt x="214238" y="61958"/>
                    <a:pt x="217381" y="32206"/>
                    <a:pt x="219965" y="12232"/>
                  </a:cubicBezTo>
                  <a:cubicBezTo>
                    <a:pt x="221222" y="4515"/>
                    <a:pt x="220384" y="5038"/>
                    <a:pt x="215216" y="4026"/>
                  </a:cubicBezTo>
                  <a:cubicBezTo>
                    <a:pt x="205927" y="2210"/>
                    <a:pt x="197512" y="988"/>
                    <a:pt x="187175" y="10"/>
                  </a:cubicBezTo>
                  <a:cubicBezTo>
                    <a:pt x="184172" y="-130"/>
                    <a:pt x="182322" y="1197"/>
                    <a:pt x="182322" y="3886"/>
                  </a:cubicBezTo>
                  <a:cubicBezTo>
                    <a:pt x="179633" y="26235"/>
                    <a:pt x="176211" y="55358"/>
                    <a:pt x="173871" y="77741"/>
                  </a:cubicBezTo>
                  <a:cubicBezTo>
                    <a:pt x="173382" y="82281"/>
                    <a:pt x="171636" y="83119"/>
                    <a:pt x="167865" y="82630"/>
                  </a:cubicBezTo>
                  <a:cubicBezTo>
                    <a:pt x="153932" y="80814"/>
                    <a:pt x="29338" y="64786"/>
                    <a:pt x="22808" y="63808"/>
                  </a:cubicBezTo>
                  <a:cubicBezTo>
                    <a:pt x="11494" y="62132"/>
                    <a:pt x="3847" y="68104"/>
                    <a:pt x="2520" y="79662"/>
                  </a:cubicBezTo>
                  <a:cubicBezTo>
                    <a:pt x="1821" y="85703"/>
                    <a:pt x="1298" y="91779"/>
                    <a:pt x="320" y="97785"/>
                  </a:cubicBezTo>
                  <a:cubicBezTo>
                    <a:pt x="-1461" y="108576"/>
                    <a:pt x="4301" y="116607"/>
                    <a:pt x="14986" y="118039"/>
                  </a:cubicBezTo>
                  <a:cubicBezTo>
                    <a:pt x="21516" y="118912"/>
                    <a:pt x="560922" y="187145"/>
                    <a:pt x="567452" y="188018"/>
                  </a:cubicBezTo>
                  <a:cubicBezTo>
                    <a:pt x="578766" y="189520"/>
                    <a:pt x="586343" y="183444"/>
                    <a:pt x="587496" y="171850"/>
                  </a:cubicBezTo>
                  <a:cubicBezTo>
                    <a:pt x="588089" y="165809"/>
                    <a:pt x="588543" y="159733"/>
                    <a:pt x="589416" y="153692"/>
                  </a:cubicBezTo>
                  <a:cubicBezTo>
                    <a:pt x="591093" y="142832"/>
                    <a:pt x="585191" y="134905"/>
                    <a:pt x="574471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162">
              <a:extLst>
                <a:ext uri="{FF2B5EF4-FFF2-40B4-BE49-F238E27FC236}">
                  <a16:creationId xmlns:a16="http://schemas.microsoft.com/office/drawing/2014/main" id="{5AFAD257-3B91-45C8-A933-20CEEEBC6F19}"/>
                </a:ext>
              </a:extLst>
            </p:cNvPr>
            <p:cNvSpPr/>
            <p:nvPr/>
          </p:nvSpPr>
          <p:spPr>
            <a:xfrm>
              <a:off x="6542462" y="3035698"/>
              <a:ext cx="1537936" cy="1537936"/>
            </a:xfrm>
            <a:custGeom>
              <a:avLst/>
              <a:gdLst>
                <a:gd name="connsiteX0" fmla="*/ 1537937 w 1537936"/>
                <a:gd name="connsiteY0" fmla="*/ 768968 h 1537936"/>
                <a:gd name="connsiteX1" fmla="*/ 768968 w 1537936"/>
                <a:gd name="connsiteY1" fmla="*/ 1537937 h 1537936"/>
                <a:gd name="connsiteX2" fmla="*/ 0 w 1537936"/>
                <a:gd name="connsiteY2" fmla="*/ 768968 h 1537936"/>
                <a:gd name="connsiteX3" fmla="*/ 768968 w 1537936"/>
                <a:gd name="connsiteY3" fmla="*/ 0 h 1537936"/>
                <a:gd name="connsiteX4" fmla="*/ 1537937 w 1537936"/>
                <a:gd name="connsiteY4" fmla="*/ 768968 h 15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936" h="1537936">
                  <a:moveTo>
                    <a:pt x="1537937" y="768968"/>
                  </a:moveTo>
                  <a:cubicBezTo>
                    <a:pt x="1537937" y="1193658"/>
                    <a:pt x="1193658" y="1537937"/>
                    <a:pt x="768968" y="1537937"/>
                  </a:cubicBezTo>
                  <a:cubicBezTo>
                    <a:pt x="344279" y="1537937"/>
                    <a:pt x="0" y="1193658"/>
                    <a:pt x="0" y="768968"/>
                  </a:cubicBezTo>
                  <a:cubicBezTo>
                    <a:pt x="0" y="344279"/>
                    <a:pt x="344279" y="0"/>
                    <a:pt x="768968" y="0"/>
                  </a:cubicBezTo>
                  <a:cubicBezTo>
                    <a:pt x="1193658" y="0"/>
                    <a:pt x="1537937" y="344279"/>
                    <a:pt x="1537937" y="768968"/>
                  </a:cubicBez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162">
              <a:extLst>
                <a:ext uri="{FF2B5EF4-FFF2-40B4-BE49-F238E27FC236}">
                  <a16:creationId xmlns:a16="http://schemas.microsoft.com/office/drawing/2014/main" id="{3B79FBE8-7CC2-459F-82CE-25B970F4308F}"/>
                </a:ext>
              </a:extLst>
            </p:cNvPr>
            <p:cNvSpPr/>
            <p:nvPr/>
          </p:nvSpPr>
          <p:spPr>
            <a:xfrm>
              <a:off x="6590058" y="3090138"/>
              <a:ext cx="1429056" cy="1429056"/>
            </a:xfrm>
            <a:custGeom>
              <a:avLst/>
              <a:gdLst>
                <a:gd name="connsiteX0" fmla="*/ 1429057 w 1429056"/>
                <a:gd name="connsiteY0" fmla="*/ 714529 h 1429056"/>
                <a:gd name="connsiteX1" fmla="*/ 714529 w 1429056"/>
                <a:gd name="connsiteY1" fmla="*/ 1429057 h 1429056"/>
                <a:gd name="connsiteX2" fmla="*/ 0 w 1429056"/>
                <a:gd name="connsiteY2" fmla="*/ 714529 h 1429056"/>
                <a:gd name="connsiteX3" fmla="*/ 714529 w 1429056"/>
                <a:gd name="connsiteY3" fmla="*/ 0 h 1429056"/>
                <a:gd name="connsiteX4" fmla="*/ 1429057 w 1429056"/>
                <a:gd name="connsiteY4" fmla="*/ 714529 h 14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56" h="1429056">
                  <a:moveTo>
                    <a:pt x="1429057" y="714529"/>
                  </a:moveTo>
                  <a:cubicBezTo>
                    <a:pt x="1429057" y="1109152"/>
                    <a:pt x="1109152" y="1429057"/>
                    <a:pt x="714529" y="1429057"/>
                  </a:cubicBezTo>
                  <a:cubicBezTo>
                    <a:pt x="319905" y="1429057"/>
                    <a:pt x="0" y="1109152"/>
                    <a:pt x="0" y="714529"/>
                  </a:cubicBezTo>
                  <a:cubicBezTo>
                    <a:pt x="0" y="319905"/>
                    <a:pt x="319905" y="0"/>
                    <a:pt x="714529" y="0"/>
                  </a:cubicBezTo>
                  <a:cubicBezTo>
                    <a:pt x="1109152" y="0"/>
                    <a:pt x="1429057" y="319905"/>
                    <a:pt x="1429057" y="714529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912338D-8687-4C80-A682-701E9BCC0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110434"/>
              </p:ext>
            </p:extLst>
          </p:nvPr>
        </p:nvGraphicFramePr>
        <p:xfrm>
          <a:off x="3833446" y="1786215"/>
          <a:ext cx="7470531" cy="342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35F6C8A-6591-4EA4-8E16-9EE51F3CF763}"/>
              </a:ext>
            </a:extLst>
          </p:cNvPr>
          <p:cNvGrpSpPr/>
          <p:nvPr/>
        </p:nvGrpSpPr>
        <p:grpSpPr>
          <a:xfrm>
            <a:off x="4897776" y="5497234"/>
            <a:ext cx="5341870" cy="530038"/>
            <a:chOff x="3419871" y="5399347"/>
            <a:chExt cx="5245700" cy="5300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FBEC19-2D40-4A2A-A4AD-F96E838C595C}"/>
                </a:ext>
              </a:extLst>
            </p:cNvPr>
            <p:cNvGrpSpPr/>
            <p:nvPr/>
          </p:nvGrpSpPr>
          <p:grpSpPr>
            <a:xfrm>
              <a:off x="3419871" y="5399347"/>
              <a:ext cx="2232249" cy="261610"/>
              <a:chOff x="3563888" y="5399347"/>
              <a:chExt cx="2232249" cy="26161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5C80CB2-995C-4584-9478-3E7E7DD9ED6D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545631-9FE2-4ED6-8CDD-E429689240E0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82500C-E2E8-43E6-B40D-B9F9B4137C3A}"/>
                </a:ext>
              </a:extLst>
            </p:cNvPr>
            <p:cNvGrpSpPr/>
            <p:nvPr/>
          </p:nvGrpSpPr>
          <p:grpSpPr>
            <a:xfrm>
              <a:off x="6433321" y="5405874"/>
              <a:ext cx="2232249" cy="261610"/>
              <a:chOff x="3563888" y="5399347"/>
              <a:chExt cx="2232249" cy="26161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BC90793-81B4-463F-9BE0-E753AEA7B4D6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7E067D1-64CA-4613-BD08-C1E3D554ED80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7011CE-6089-4189-AB73-A3D9AC72A0B0}"/>
                </a:ext>
              </a:extLst>
            </p:cNvPr>
            <p:cNvGrpSpPr/>
            <p:nvPr/>
          </p:nvGrpSpPr>
          <p:grpSpPr>
            <a:xfrm>
              <a:off x="3419872" y="5661248"/>
              <a:ext cx="2232249" cy="261610"/>
              <a:chOff x="3563888" y="5399347"/>
              <a:chExt cx="2232249" cy="26161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0758FF2-9E9C-4FC4-953F-2A24D354E987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C1AB40-CFA7-433F-9D08-7E288C6281D7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080644A-95C5-4367-B69E-22701D062F2B}"/>
                </a:ext>
              </a:extLst>
            </p:cNvPr>
            <p:cNvGrpSpPr/>
            <p:nvPr/>
          </p:nvGrpSpPr>
          <p:grpSpPr>
            <a:xfrm>
              <a:off x="6433322" y="5667775"/>
              <a:ext cx="2232249" cy="261610"/>
              <a:chOff x="3563888" y="5399347"/>
              <a:chExt cx="2232249" cy="26161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0B50EC-502F-4DE9-B87E-A738E7EDB967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809B6B-A9B6-4A51-A877-1705AEF4F8D3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BC2371-512E-4FBD-9504-59856E4A994D}"/>
              </a:ext>
            </a:extLst>
          </p:cNvPr>
          <p:cNvGrpSpPr/>
          <p:nvPr/>
        </p:nvGrpSpPr>
        <p:grpSpPr>
          <a:xfrm>
            <a:off x="888023" y="1902127"/>
            <a:ext cx="2341712" cy="1992418"/>
            <a:chOff x="304800" y="1484784"/>
            <a:chExt cx="2341712" cy="19924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201488-4418-4BA1-B7E1-C99C44215165}"/>
                </a:ext>
              </a:extLst>
            </p:cNvPr>
            <p:cNvSpPr/>
            <p:nvPr/>
          </p:nvSpPr>
          <p:spPr>
            <a:xfrm>
              <a:off x="971600" y="1484784"/>
              <a:ext cx="1008112" cy="1008112"/>
            </a:xfrm>
            <a:prstGeom prst="roundRect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8985C3-7349-44FD-9794-2EBD982CE675}"/>
                </a:ext>
              </a:extLst>
            </p:cNvPr>
            <p:cNvSpPr txBox="1"/>
            <p:nvPr/>
          </p:nvSpPr>
          <p:spPr>
            <a:xfrm>
              <a:off x="304800" y="2646205"/>
              <a:ext cx="2341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604AED-5107-4C5D-88D3-2179CFDAB873}"/>
              </a:ext>
            </a:extLst>
          </p:cNvPr>
          <p:cNvGrpSpPr/>
          <p:nvPr/>
        </p:nvGrpSpPr>
        <p:grpSpPr>
          <a:xfrm>
            <a:off x="888023" y="4062367"/>
            <a:ext cx="2341712" cy="1992418"/>
            <a:chOff x="304800" y="1484784"/>
            <a:chExt cx="2341712" cy="199241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E1667FD-743D-4AC6-B4FC-8A24B8474C1A}"/>
                </a:ext>
              </a:extLst>
            </p:cNvPr>
            <p:cNvSpPr/>
            <p:nvPr/>
          </p:nvSpPr>
          <p:spPr>
            <a:xfrm>
              <a:off x="971600" y="1484784"/>
              <a:ext cx="1008112" cy="1008112"/>
            </a:xfrm>
            <a:prstGeom prst="round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983FF5-E8DB-499A-93D3-3F3873FAC685}"/>
                </a:ext>
              </a:extLst>
            </p:cNvPr>
            <p:cNvSpPr txBox="1"/>
            <p:nvPr/>
          </p:nvSpPr>
          <p:spPr>
            <a:xfrm>
              <a:off x="304800" y="2646205"/>
              <a:ext cx="2341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7CCD1C6-B7C6-4E51-AFCE-1BFD9CC5462E}"/>
              </a:ext>
            </a:extLst>
          </p:cNvPr>
          <p:cNvSpPr/>
          <p:nvPr/>
        </p:nvSpPr>
        <p:spPr>
          <a:xfrm>
            <a:off x="8705987" y="1539733"/>
            <a:ext cx="320039" cy="476155"/>
          </a:xfrm>
          <a:custGeom>
            <a:avLst/>
            <a:gdLst>
              <a:gd name="connsiteX0" fmla="*/ 776771 w 781050"/>
              <a:gd name="connsiteY0" fmla="*/ 928239 h 1162050"/>
              <a:gd name="connsiteX1" fmla="*/ 560553 w 781050"/>
              <a:gd name="connsiteY1" fmla="*/ 1151124 h 1162050"/>
              <a:gd name="connsiteX2" fmla="*/ 242418 w 781050"/>
              <a:gd name="connsiteY2" fmla="*/ 1155886 h 1162050"/>
              <a:gd name="connsiteX3" fmla="*/ 18581 w 781050"/>
              <a:gd name="connsiteY3" fmla="*/ 940621 h 1162050"/>
              <a:gd name="connsiteX4" fmla="*/ 7151 w 781050"/>
              <a:gd name="connsiteY4" fmla="*/ 235771 h 1162050"/>
              <a:gd name="connsiteX5" fmla="*/ 223368 w 781050"/>
              <a:gd name="connsiteY5" fmla="*/ 11934 h 1162050"/>
              <a:gd name="connsiteX6" fmla="*/ 542456 w 781050"/>
              <a:gd name="connsiteY6" fmla="*/ 7171 h 1162050"/>
              <a:gd name="connsiteX7" fmla="*/ 765341 w 781050"/>
              <a:gd name="connsiteY7" fmla="*/ 223389 h 1162050"/>
              <a:gd name="connsiteX8" fmla="*/ 776771 w 781050"/>
              <a:gd name="connsiteY8" fmla="*/ 928239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1050" h="1162050">
                <a:moveTo>
                  <a:pt x="776771" y="928239"/>
                </a:moveTo>
                <a:cubicBezTo>
                  <a:pt x="778676" y="1049206"/>
                  <a:pt x="681521" y="1149219"/>
                  <a:pt x="560553" y="1151124"/>
                </a:cubicBezTo>
                <a:lnTo>
                  <a:pt x="242418" y="1155886"/>
                </a:lnTo>
                <a:cubicBezTo>
                  <a:pt x="121451" y="1157791"/>
                  <a:pt x="20486" y="1060636"/>
                  <a:pt x="18581" y="940621"/>
                </a:cubicBezTo>
                <a:lnTo>
                  <a:pt x="7151" y="235771"/>
                </a:lnTo>
                <a:cubicBezTo>
                  <a:pt x="6198" y="114804"/>
                  <a:pt x="103353" y="13839"/>
                  <a:pt x="223368" y="11934"/>
                </a:cubicBezTo>
                <a:lnTo>
                  <a:pt x="542456" y="7171"/>
                </a:lnTo>
                <a:cubicBezTo>
                  <a:pt x="663423" y="5266"/>
                  <a:pt x="763436" y="102421"/>
                  <a:pt x="765341" y="223389"/>
                </a:cubicBezTo>
                <a:lnTo>
                  <a:pt x="776771" y="928239"/>
                </a:ln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8A2BDCC-FE74-4394-AB5F-182CD401A8E4}"/>
              </a:ext>
            </a:extLst>
          </p:cNvPr>
          <p:cNvSpPr/>
          <p:nvPr/>
        </p:nvSpPr>
        <p:spPr>
          <a:xfrm>
            <a:off x="1900956" y="2084587"/>
            <a:ext cx="315845" cy="643191"/>
          </a:xfrm>
          <a:custGeom>
            <a:avLst/>
            <a:gdLst>
              <a:gd name="connsiteX0" fmla="*/ 181877 w 396926"/>
              <a:gd name="connsiteY0" fmla="*/ 201011 h 808305"/>
              <a:gd name="connsiteX1" fmla="*/ 146750 w 396926"/>
              <a:gd name="connsiteY1" fmla="*/ 236138 h 808305"/>
              <a:gd name="connsiteX2" fmla="*/ 181877 w 396926"/>
              <a:gd name="connsiteY2" fmla="*/ 271264 h 808305"/>
              <a:gd name="connsiteX3" fmla="*/ 217003 w 396926"/>
              <a:gd name="connsiteY3" fmla="*/ 236138 h 808305"/>
              <a:gd name="connsiteX4" fmla="*/ 181877 w 396926"/>
              <a:gd name="connsiteY4" fmla="*/ 201011 h 808305"/>
              <a:gd name="connsiteX5" fmla="*/ 246665 w 396926"/>
              <a:gd name="connsiteY5" fmla="*/ 11 h 808305"/>
              <a:gd name="connsiteX6" fmla="*/ 337993 w 396926"/>
              <a:gd name="connsiteY6" fmla="*/ 88217 h 808305"/>
              <a:gd name="connsiteX7" fmla="*/ 338383 w 396926"/>
              <a:gd name="connsiteY7" fmla="*/ 110464 h 808305"/>
              <a:gd name="connsiteX8" fmla="*/ 263057 w 396926"/>
              <a:gd name="connsiteY8" fmla="*/ 111635 h 808305"/>
              <a:gd name="connsiteX9" fmla="*/ 245494 w 396926"/>
              <a:gd name="connsiteY9" fmla="*/ 129978 h 808305"/>
              <a:gd name="connsiteX10" fmla="*/ 263838 w 396926"/>
              <a:gd name="connsiteY10" fmla="*/ 147541 h 808305"/>
              <a:gd name="connsiteX11" fmla="*/ 339164 w 396926"/>
              <a:gd name="connsiteY11" fmla="*/ 146371 h 808305"/>
              <a:gd name="connsiteX12" fmla="*/ 339554 w 396926"/>
              <a:gd name="connsiteY12" fmla="*/ 180716 h 808305"/>
              <a:gd name="connsiteX13" fmla="*/ 263838 w 396926"/>
              <a:gd name="connsiteY13" fmla="*/ 181106 h 808305"/>
              <a:gd name="connsiteX14" fmla="*/ 246275 w 396926"/>
              <a:gd name="connsiteY14" fmla="*/ 199450 h 808305"/>
              <a:gd name="connsiteX15" fmla="*/ 264618 w 396926"/>
              <a:gd name="connsiteY15" fmla="*/ 217013 h 808305"/>
              <a:gd name="connsiteX16" fmla="*/ 339945 w 396926"/>
              <a:gd name="connsiteY16" fmla="*/ 215842 h 808305"/>
              <a:gd name="connsiteX17" fmla="*/ 340335 w 396926"/>
              <a:gd name="connsiteY17" fmla="*/ 250188 h 808305"/>
              <a:gd name="connsiteX18" fmla="*/ 265009 w 396926"/>
              <a:gd name="connsiteY18" fmla="*/ 251359 h 808305"/>
              <a:gd name="connsiteX19" fmla="*/ 247446 w 396926"/>
              <a:gd name="connsiteY19" fmla="*/ 269703 h 808305"/>
              <a:gd name="connsiteX20" fmla="*/ 265789 w 396926"/>
              <a:gd name="connsiteY20" fmla="*/ 287265 h 808305"/>
              <a:gd name="connsiteX21" fmla="*/ 341116 w 396926"/>
              <a:gd name="connsiteY21" fmla="*/ 286095 h 808305"/>
              <a:gd name="connsiteX22" fmla="*/ 341506 w 396926"/>
              <a:gd name="connsiteY22" fmla="*/ 320440 h 808305"/>
              <a:gd name="connsiteX23" fmla="*/ 266180 w 396926"/>
              <a:gd name="connsiteY23" fmla="*/ 321611 h 808305"/>
              <a:gd name="connsiteX24" fmla="*/ 248616 w 396926"/>
              <a:gd name="connsiteY24" fmla="*/ 339955 h 808305"/>
              <a:gd name="connsiteX25" fmla="*/ 266960 w 396926"/>
              <a:gd name="connsiteY25" fmla="*/ 357518 h 808305"/>
              <a:gd name="connsiteX26" fmla="*/ 342286 w 396926"/>
              <a:gd name="connsiteY26" fmla="*/ 356347 h 808305"/>
              <a:gd name="connsiteX27" fmla="*/ 342286 w 396926"/>
              <a:gd name="connsiteY27" fmla="*/ 377813 h 808305"/>
              <a:gd name="connsiteX28" fmla="*/ 253690 w 396926"/>
              <a:gd name="connsiteY28" fmla="*/ 469141 h 808305"/>
              <a:gd name="connsiteX29" fmla="*/ 225979 w 396926"/>
              <a:gd name="connsiteY29" fmla="*/ 469556 h 808305"/>
              <a:gd name="connsiteX30" fmla="*/ 227358 w 396926"/>
              <a:gd name="connsiteY30" fmla="*/ 557307 h 808305"/>
              <a:gd name="connsiteX31" fmla="*/ 239639 w 396926"/>
              <a:gd name="connsiteY31" fmla="*/ 581155 h 808305"/>
              <a:gd name="connsiteX32" fmla="*/ 240030 w 396926"/>
              <a:gd name="connsiteY32" fmla="*/ 602230 h 808305"/>
              <a:gd name="connsiteX33" fmla="*/ 251738 w 396926"/>
              <a:gd name="connsiteY33" fmla="*/ 611597 h 808305"/>
              <a:gd name="connsiteX34" fmla="*/ 252128 w 396926"/>
              <a:gd name="connsiteY34" fmla="*/ 628770 h 808305"/>
              <a:gd name="connsiteX35" fmla="*/ 240420 w 396926"/>
              <a:gd name="connsiteY35" fmla="*/ 638528 h 808305"/>
              <a:gd name="connsiteX36" fmla="*/ 240810 w 396926"/>
              <a:gd name="connsiteY36" fmla="*/ 654920 h 808305"/>
              <a:gd name="connsiteX37" fmla="*/ 229267 w 396926"/>
              <a:gd name="connsiteY37" fmla="*/ 678870 h 808305"/>
              <a:gd name="connsiteX38" fmla="*/ 230662 w 396926"/>
              <a:gd name="connsiteY38" fmla="*/ 767715 h 808305"/>
              <a:gd name="connsiteX39" fmla="*/ 372338 w 396926"/>
              <a:gd name="connsiteY39" fmla="*/ 765373 h 808305"/>
              <a:gd name="connsiteX40" fmla="*/ 396926 w 396926"/>
              <a:gd name="connsiteY40" fmla="*/ 783716 h 808305"/>
              <a:gd name="connsiteX41" fmla="*/ 373119 w 396926"/>
              <a:gd name="connsiteY41" fmla="*/ 802841 h 808305"/>
              <a:gd name="connsiteX42" fmla="*/ 24198 w 396926"/>
              <a:gd name="connsiteY42" fmla="*/ 808305 h 808305"/>
              <a:gd name="connsiteX43" fmla="*/ 0 w 396926"/>
              <a:gd name="connsiteY43" fmla="*/ 789961 h 808305"/>
              <a:gd name="connsiteX44" fmla="*/ 23808 w 396926"/>
              <a:gd name="connsiteY44" fmla="*/ 770837 h 808305"/>
              <a:gd name="connsiteX45" fmla="*/ 156117 w 396926"/>
              <a:gd name="connsiteY45" fmla="*/ 768885 h 808305"/>
              <a:gd name="connsiteX46" fmla="*/ 154762 w 396926"/>
              <a:gd name="connsiteY46" fmla="*/ 682649 h 808305"/>
              <a:gd name="connsiteX47" fmla="*/ 141286 w 396926"/>
              <a:gd name="connsiteY47" fmla="*/ 656481 h 808305"/>
              <a:gd name="connsiteX48" fmla="*/ 140896 w 396926"/>
              <a:gd name="connsiteY48" fmla="*/ 638528 h 808305"/>
              <a:gd name="connsiteX49" fmla="*/ 131138 w 396926"/>
              <a:gd name="connsiteY49" fmla="*/ 629161 h 808305"/>
              <a:gd name="connsiteX50" fmla="*/ 130748 w 396926"/>
              <a:gd name="connsiteY50" fmla="*/ 611988 h 808305"/>
              <a:gd name="connsiteX51" fmla="*/ 140505 w 396926"/>
              <a:gd name="connsiteY51" fmla="*/ 602230 h 808305"/>
              <a:gd name="connsiteX52" fmla="*/ 140115 w 396926"/>
              <a:gd name="connsiteY52" fmla="*/ 582716 h 808305"/>
              <a:gd name="connsiteX53" fmla="*/ 152776 w 396926"/>
              <a:gd name="connsiteY53" fmla="*/ 556177 h 808305"/>
              <a:gd name="connsiteX54" fmla="*/ 151433 w 396926"/>
              <a:gd name="connsiteY54" fmla="*/ 470703 h 808305"/>
              <a:gd name="connsiteX55" fmla="*/ 193611 w 396926"/>
              <a:gd name="connsiteY55" fmla="*/ 470041 h 808305"/>
              <a:gd name="connsiteX56" fmla="*/ 123333 w 396926"/>
              <a:gd name="connsiteY56" fmla="*/ 471093 h 808305"/>
              <a:gd name="connsiteX57" fmla="*/ 32005 w 396926"/>
              <a:gd name="connsiteY57" fmla="*/ 382496 h 808305"/>
              <a:gd name="connsiteX58" fmla="*/ 31614 w 396926"/>
              <a:gd name="connsiteY58" fmla="*/ 361031 h 808305"/>
              <a:gd name="connsiteX59" fmla="*/ 101477 w 396926"/>
              <a:gd name="connsiteY59" fmla="*/ 360250 h 808305"/>
              <a:gd name="connsiteX60" fmla="*/ 119040 w 396926"/>
              <a:gd name="connsiteY60" fmla="*/ 341906 h 808305"/>
              <a:gd name="connsiteX61" fmla="*/ 100696 w 396926"/>
              <a:gd name="connsiteY61" fmla="*/ 324343 h 808305"/>
              <a:gd name="connsiteX62" fmla="*/ 31224 w 396926"/>
              <a:gd name="connsiteY62" fmla="*/ 325514 h 808305"/>
              <a:gd name="connsiteX63" fmla="*/ 30834 w 396926"/>
              <a:gd name="connsiteY63" fmla="*/ 291168 h 808305"/>
              <a:gd name="connsiteX64" fmla="*/ 100306 w 396926"/>
              <a:gd name="connsiteY64" fmla="*/ 290388 h 808305"/>
              <a:gd name="connsiteX65" fmla="*/ 117869 w 396926"/>
              <a:gd name="connsiteY65" fmla="*/ 272044 h 808305"/>
              <a:gd name="connsiteX66" fmla="*/ 99525 w 396926"/>
              <a:gd name="connsiteY66" fmla="*/ 254481 h 808305"/>
              <a:gd name="connsiteX67" fmla="*/ 30053 w 396926"/>
              <a:gd name="connsiteY67" fmla="*/ 255652 h 808305"/>
              <a:gd name="connsiteX68" fmla="*/ 29663 w 396926"/>
              <a:gd name="connsiteY68" fmla="*/ 221306 h 808305"/>
              <a:gd name="connsiteX69" fmla="*/ 99135 w 396926"/>
              <a:gd name="connsiteY69" fmla="*/ 220526 h 808305"/>
              <a:gd name="connsiteX70" fmla="*/ 116698 w 396926"/>
              <a:gd name="connsiteY70" fmla="*/ 202182 h 808305"/>
              <a:gd name="connsiteX71" fmla="*/ 98354 w 396926"/>
              <a:gd name="connsiteY71" fmla="*/ 184619 h 808305"/>
              <a:gd name="connsiteX72" fmla="*/ 28882 w 396926"/>
              <a:gd name="connsiteY72" fmla="*/ 185790 h 808305"/>
              <a:gd name="connsiteX73" fmla="*/ 28492 w 396926"/>
              <a:gd name="connsiteY73" fmla="*/ 151444 h 808305"/>
              <a:gd name="connsiteX74" fmla="*/ 98354 w 396926"/>
              <a:gd name="connsiteY74" fmla="*/ 150274 h 808305"/>
              <a:gd name="connsiteX75" fmla="*/ 115917 w 396926"/>
              <a:gd name="connsiteY75" fmla="*/ 131930 h 808305"/>
              <a:gd name="connsiteX76" fmla="*/ 97574 w 396926"/>
              <a:gd name="connsiteY76" fmla="*/ 114367 h 808305"/>
              <a:gd name="connsiteX77" fmla="*/ 28102 w 396926"/>
              <a:gd name="connsiteY77" fmla="*/ 115537 h 808305"/>
              <a:gd name="connsiteX78" fmla="*/ 27711 w 396926"/>
              <a:gd name="connsiteY78" fmla="*/ 93291 h 808305"/>
              <a:gd name="connsiteX79" fmla="*/ 115917 w 396926"/>
              <a:gd name="connsiteY79" fmla="*/ 1963 h 80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396926" h="808305">
                <a:moveTo>
                  <a:pt x="181877" y="201011"/>
                </a:moveTo>
                <a:cubicBezTo>
                  <a:pt x="162362" y="201011"/>
                  <a:pt x="146750" y="216623"/>
                  <a:pt x="146750" y="236138"/>
                </a:cubicBezTo>
                <a:cubicBezTo>
                  <a:pt x="146750" y="255652"/>
                  <a:pt x="162362" y="271264"/>
                  <a:pt x="181877" y="271264"/>
                </a:cubicBezTo>
                <a:cubicBezTo>
                  <a:pt x="201391" y="271264"/>
                  <a:pt x="217003" y="255652"/>
                  <a:pt x="217003" y="236138"/>
                </a:cubicBezTo>
                <a:cubicBezTo>
                  <a:pt x="217003" y="216623"/>
                  <a:pt x="201391" y="201011"/>
                  <a:pt x="181877" y="201011"/>
                </a:cubicBezTo>
                <a:close/>
                <a:moveTo>
                  <a:pt x="246665" y="11"/>
                </a:moveTo>
                <a:cubicBezTo>
                  <a:pt x="296232" y="-769"/>
                  <a:pt x="337213" y="39040"/>
                  <a:pt x="337993" y="88217"/>
                </a:cubicBezTo>
                <a:lnTo>
                  <a:pt x="338383" y="110464"/>
                </a:lnTo>
                <a:lnTo>
                  <a:pt x="263057" y="111635"/>
                </a:lnTo>
                <a:cubicBezTo>
                  <a:pt x="253300" y="112025"/>
                  <a:pt x="245494" y="120221"/>
                  <a:pt x="245494" y="129978"/>
                </a:cubicBezTo>
                <a:cubicBezTo>
                  <a:pt x="245884" y="139735"/>
                  <a:pt x="254080" y="147541"/>
                  <a:pt x="263838" y="147541"/>
                </a:cubicBezTo>
                <a:lnTo>
                  <a:pt x="339164" y="146371"/>
                </a:lnTo>
                <a:lnTo>
                  <a:pt x="339554" y="180716"/>
                </a:lnTo>
                <a:lnTo>
                  <a:pt x="263838" y="181106"/>
                </a:lnTo>
                <a:cubicBezTo>
                  <a:pt x="254080" y="181497"/>
                  <a:pt x="246275" y="189693"/>
                  <a:pt x="246275" y="199450"/>
                </a:cubicBezTo>
                <a:cubicBezTo>
                  <a:pt x="246665" y="209207"/>
                  <a:pt x="254861" y="217013"/>
                  <a:pt x="264618" y="217013"/>
                </a:cubicBezTo>
                <a:lnTo>
                  <a:pt x="339945" y="215842"/>
                </a:lnTo>
                <a:lnTo>
                  <a:pt x="340335" y="250188"/>
                </a:lnTo>
                <a:lnTo>
                  <a:pt x="265009" y="251359"/>
                </a:lnTo>
                <a:cubicBezTo>
                  <a:pt x="255251" y="251749"/>
                  <a:pt x="247446" y="259945"/>
                  <a:pt x="247446" y="269703"/>
                </a:cubicBezTo>
                <a:cubicBezTo>
                  <a:pt x="247836" y="279460"/>
                  <a:pt x="256032" y="287265"/>
                  <a:pt x="265789" y="287265"/>
                </a:cubicBezTo>
                <a:lnTo>
                  <a:pt x="341116" y="286095"/>
                </a:lnTo>
                <a:lnTo>
                  <a:pt x="341506" y="320440"/>
                </a:lnTo>
                <a:lnTo>
                  <a:pt x="266180" y="321611"/>
                </a:lnTo>
                <a:cubicBezTo>
                  <a:pt x="256422" y="322002"/>
                  <a:pt x="248616" y="330197"/>
                  <a:pt x="248616" y="339955"/>
                </a:cubicBezTo>
                <a:cubicBezTo>
                  <a:pt x="249007" y="349712"/>
                  <a:pt x="257203" y="357518"/>
                  <a:pt x="266960" y="357518"/>
                </a:cubicBezTo>
                <a:lnTo>
                  <a:pt x="342286" y="356347"/>
                </a:lnTo>
                <a:lnTo>
                  <a:pt x="342286" y="377813"/>
                </a:lnTo>
                <a:cubicBezTo>
                  <a:pt x="343067" y="427380"/>
                  <a:pt x="303257" y="468361"/>
                  <a:pt x="253690" y="469141"/>
                </a:cubicBezTo>
                <a:lnTo>
                  <a:pt x="225979" y="469556"/>
                </a:lnTo>
                <a:lnTo>
                  <a:pt x="227358" y="557307"/>
                </a:lnTo>
                <a:lnTo>
                  <a:pt x="239639" y="581155"/>
                </a:lnTo>
                <a:lnTo>
                  <a:pt x="240030" y="602230"/>
                </a:lnTo>
                <a:cubicBezTo>
                  <a:pt x="246664" y="602230"/>
                  <a:pt x="251738" y="606133"/>
                  <a:pt x="251738" y="611597"/>
                </a:cubicBezTo>
                <a:lnTo>
                  <a:pt x="252128" y="628770"/>
                </a:lnTo>
                <a:cubicBezTo>
                  <a:pt x="252128" y="634234"/>
                  <a:pt x="247445" y="638528"/>
                  <a:pt x="240420" y="638528"/>
                </a:cubicBezTo>
                <a:lnTo>
                  <a:pt x="240810" y="654920"/>
                </a:lnTo>
                <a:lnTo>
                  <a:pt x="229267" y="678870"/>
                </a:lnTo>
                <a:lnTo>
                  <a:pt x="230662" y="767715"/>
                </a:lnTo>
                <a:lnTo>
                  <a:pt x="372338" y="765373"/>
                </a:lnTo>
                <a:cubicBezTo>
                  <a:pt x="385608" y="764982"/>
                  <a:pt x="396536" y="773179"/>
                  <a:pt x="396926" y="783716"/>
                </a:cubicBezTo>
                <a:cubicBezTo>
                  <a:pt x="396926" y="794254"/>
                  <a:pt x="386389" y="802450"/>
                  <a:pt x="373119" y="802841"/>
                </a:cubicBezTo>
                <a:lnTo>
                  <a:pt x="24198" y="808305"/>
                </a:lnTo>
                <a:cubicBezTo>
                  <a:pt x="10928" y="808305"/>
                  <a:pt x="0" y="800109"/>
                  <a:pt x="0" y="789961"/>
                </a:cubicBezTo>
                <a:cubicBezTo>
                  <a:pt x="0" y="779423"/>
                  <a:pt x="10538" y="771227"/>
                  <a:pt x="23808" y="770837"/>
                </a:cubicBezTo>
                <a:lnTo>
                  <a:pt x="156117" y="768885"/>
                </a:lnTo>
                <a:lnTo>
                  <a:pt x="154762" y="682649"/>
                </a:lnTo>
                <a:lnTo>
                  <a:pt x="141286" y="656481"/>
                </a:lnTo>
                <a:lnTo>
                  <a:pt x="140896" y="638528"/>
                </a:lnTo>
                <a:cubicBezTo>
                  <a:pt x="135432" y="637747"/>
                  <a:pt x="131138" y="633844"/>
                  <a:pt x="131138" y="629161"/>
                </a:cubicBezTo>
                <a:lnTo>
                  <a:pt x="130748" y="611988"/>
                </a:lnTo>
                <a:cubicBezTo>
                  <a:pt x="130748" y="606914"/>
                  <a:pt x="135041" y="603011"/>
                  <a:pt x="140505" y="602230"/>
                </a:cubicBezTo>
                <a:lnTo>
                  <a:pt x="140115" y="582716"/>
                </a:lnTo>
                <a:lnTo>
                  <a:pt x="152776" y="556177"/>
                </a:lnTo>
                <a:lnTo>
                  <a:pt x="151433" y="470703"/>
                </a:lnTo>
                <a:lnTo>
                  <a:pt x="193611" y="470041"/>
                </a:lnTo>
                <a:lnTo>
                  <a:pt x="123333" y="471093"/>
                </a:lnTo>
                <a:cubicBezTo>
                  <a:pt x="73766" y="471873"/>
                  <a:pt x="32785" y="432064"/>
                  <a:pt x="32005" y="382496"/>
                </a:cubicBezTo>
                <a:lnTo>
                  <a:pt x="31614" y="361031"/>
                </a:lnTo>
                <a:lnTo>
                  <a:pt x="101477" y="360250"/>
                </a:lnTo>
                <a:cubicBezTo>
                  <a:pt x="111234" y="359860"/>
                  <a:pt x="119040" y="351664"/>
                  <a:pt x="119040" y="341906"/>
                </a:cubicBezTo>
                <a:cubicBezTo>
                  <a:pt x="118649" y="332149"/>
                  <a:pt x="110453" y="324343"/>
                  <a:pt x="100696" y="324343"/>
                </a:cubicBezTo>
                <a:lnTo>
                  <a:pt x="31224" y="325514"/>
                </a:lnTo>
                <a:lnTo>
                  <a:pt x="30834" y="291168"/>
                </a:lnTo>
                <a:lnTo>
                  <a:pt x="100306" y="290388"/>
                </a:lnTo>
                <a:cubicBezTo>
                  <a:pt x="110063" y="289998"/>
                  <a:pt x="117869" y="281801"/>
                  <a:pt x="117869" y="272044"/>
                </a:cubicBezTo>
                <a:cubicBezTo>
                  <a:pt x="117478" y="262287"/>
                  <a:pt x="109282" y="254481"/>
                  <a:pt x="99525" y="254481"/>
                </a:cubicBezTo>
                <a:lnTo>
                  <a:pt x="30053" y="255652"/>
                </a:lnTo>
                <a:lnTo>
                  <a:pt x="29663" y="221306"/>
                </a:lnTo>
                <a:lnTo>
                  <a:pt x="99135" y="220526"/>
                </a:lnTo>
                <a:cubicBezTo>
                  <a:pt x="108892" y="220135"/>
                  <a:pt x="116698" y="211939"/>
                  <a:pt x="116698" y="202182"/>
                </a:cubicBezTo>
                <a:cubicBezTo>
                  <a:pt x="116308" y="192425"/>
                  <a:pt x="108111" y="184619"/>
                  <a:pt x="98354" y="184619"/>
                </a:cubicBezTo>
                <a:lnTo>
                  <a:pt x="28882" y="185790"/>
                </a:lnTo>
                <a:lnTo>
                  <a:pt x="28492" y="151444"/>
                </a:lnTo>
                <a:lnTo>
                  <a:pt x="98354" y="150274"/>
                </a:lnTo>
                <a:cubicBezTo>
                  <a:pt x="108111" y="149883"/>
                  <a:pt x="115917" y="141687"/>
                  <a:pt x="115917" y="131930"/>
                </a:cubicBezTo>
                <a:cubicBezTo>
                  <a:pt x="115527" y="122173"/>
                  <a:pt x="107331" y="114367"/>
                  <a:pt x="97574" y="114367"/>
                </a:cubicBezTo>
                <a:lnTo>
                  <a:pt x="28102" y="115537"/>
                </a:lnTo>
                <a:lnTo>
                  <a:pt x="27711" y="93291"/>
                </a:lnTo>
                <a:cubicBezTo>
                  <a:pt x="26931" y="44114"/>
                  <a:pt x="66740" y="2744"/>
                  <a:pt x="115917" y="196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Graphic 42">
            <a:extLst>
              <a:ext uri="{FF2B5EF4-FFF2-40B4-BE49-F238E27FC236}">
                <a16:creationId xmlns:a16="http://schemas.microsoft.com/office/drawing/2014/main" id="{30386DB3-7ADD-4E5D-8BB9-CEB4C7741B8E}"/>
              </a:ext>
            </a:extLst>
          </p:cNvPr>
          <p:cNvSpPr/>
          <p:nvPr/>
        </p:nvSpPr>
        <p:spPr>
          <a:xfrm>
            <a:off x="1737289" y="4237571"/>
            <a:ext cx="643178" cy="643191"/>
          </a:xfrm>
          <a:custGeom>
            <a:avLst/>
            <a:gdLst>
              <a:gd name="connsiteX0" fmla="*/ 6860174 w 6860435"/>
              <a:gd name="connsiteY0" fmla="*/ 3467955 h 6860562"/>
              <a:gd name="connsiteX1" fmla="*/ 6803376 w 6860435"/>
              <a:gd name="connsiteY1" fmla="*/ 3611653 h 6860562"/>
              <a:gd name="connsiteX2" fmla="*/ 6737929 w 6860435"/>
              <a:gd name="connsiteY2" fmla="*/ 3650676 h 6860562"/>
              <a:gd name="connsiteX3" fmla="*/ 6731664 w 6860435"/>
              <a:gd name="connsiteY3" fmla="*/ 3575286 h 6860562"/>
              <a:gd name="connsiteX4" fmla="*/ 6696863 w 6860435"/>
              <a:gd name="connsiteY4" fmla="*/ 3519646 h 6860562"/>
              <a:gd name="connsiteX5" fmla="*/ 6675614 w 6860435"/>
              <a:gd name="connsiteY5" fmla="*/ 3521552 h 6860562"/>
              <a:gd name="connsiteX6" fmla="*/ 6640473 w 6860435"/>
              <a:gd name="connsiteY6" fmla="*/ 3638077 h 6860562"/>
              <a:gd name="connsiteX7" fmla="*/ 6677453 w 6860435"/>
              <a:gd name="connsiteY7" fmla="*/ 3739415 h 6860562"/>
              <a:gd name="connsiteX8" fmla="*/ 6740108 w 6860435"/>
              <a:gd name="connsiteY8" fmla="*/ 3856485 h 6860562"/>
              <a:gd name="connsiteX9" fmla="*/ 6796974 w 6860435"/>
              <a:gd name="connsiteY9" fmla="*/ 3985404 h 6860562"/>
              <a:gd name="connsiteX10" fmla="*/ 6831911 w 6860435"/>
              <a:gd name="connsiteY10" fmla="*/ 4128080 h 6860562"/>
              <a:gd name="connsiteX11" fmla="*/ 6835998 w 6860435"/>
              <a:gd name="connsiteY11" fmla="*/ 4141020 h 6860562"/>
              <a:gd name="connsiteX12" fmla="*/ 6857927 w 6860435"/>
              <a:gd name="connsiteY12" fmla="*/ 4271029 h 6860562"/>
              <a:gd name="connsiteX13" fmla="*/ 6838858 w 6860435"/>
              <a:gd name="connsiteY13" fmla="*/ 4337498 h 6860562"/>
              <a:gd name="connsiteX14" fmla="*/ 6831435 w 6860435"/>
              <a:gd name="connsiteY14" fmla="*/ 4371073 h 6860562"/>
              <a:gd name="connsiteX15" fmla="*/ 6797247 w 6860435"/>
              <a:gd name="connsiteY15" fmla="*/ 4575042 h 6860562"/>
              <a:gd name="connsiteX16" fmla="*/ 6734864 w 6860435"/>
              <a:gd name="connsiteY16" fmla="*/ 4724188 h 6860562"/>
              <a:gd name="connsiteX17" fmla="*/ 6630598 w 6860435"/>
              <a:gd name="connsiteY17" fmla="*/ 4891927 h 6860562"/>
              <a:gd name="connsiteX18" fmla="*/ 6543698 w 6860435"/>
              <a:gd name="connsiteY18" fmla="*/ 4983321 h 6860562"/>
              <a:gd name="connsiteX19" fmla="*/ 6508489 w 6860435"/>
              <a:gd name="connsiteY19" fmla="*/ 5054421 h 6860562"/>
              <a:gd name="connsiteX20" fmla="*/ 6483563 w 6860435"/>
              <a:gd name="connsiteY20" fmla="*/ 5243340 h 6860562"/>
              <a:gd name="connsiteX21" fmla="*/ 6454279 w 6860435"/>
              <a:gd name="connsiteY21" fmla="*/ 5459432 h 6860562"/>
              <a:gd name="connsiteX22" fmla="*/ 6417775 w 6860435"/>
              <a:gd name="connsiteY22" fmla="*/ 5608442 h 6860562"/>
              <a:gd name="connsiteX23" fmla="*/ 6387333 w 6860435"/>
              <a:gd name="connsiteY23" fmla="*/ 5741107 h 6860562"/>
              <a:gd name="connsiteX24" fmla="*/ 6342385 w 6860435"/>
              <a:gd name="connsiteY24" fmla="*/ 5914225 h 6860562"/>
              <a:gd name="connsiteX25" fmla="*/ 6310717 w 6860435"/>
              <a:gd name="connsiteY25" fmla="*/ 6032316 h 6860562"/>
              <a:gd name="connsiteX26" fmla="*/ 6267744 w 6860435"/>
              <a:gd name="connsiteY26" fmla="*/ 6148977 h 6860562"/>
              <a:gd name="connsiteX27" fmla="*/ 6213466 w 6860435"/>
              <a:gd name="connsiteY27" fmla="*/ 6276398 h 6860562"/>
              <a:gd name="connsiteX28" fmla="*/ 6182683 w 6860435"/>
              <a:gd name="connsiteY28" fmla="*/ 6330949 h 6860562"/>
              <a:gd name="connsiteX29" fmla="*/ 6096736 w 6860435"/>
              <a:gd name="connsiteY29" fmla="*/ 6379166 h 6860562"/>
              <a:gd name="connsiteX30" fmla="*/ 5955695 w 6860435"/>
              <a:gd name="connsiteY30" fmla="*/ 6357373 h 6860562"/>
              <a:gd name="connsiteX31" fmla="*/ 5921507 w 6860435"/>
              <a:gd name="connsiteY31" fmla="*/ 6300166 h 6860562"/>
              <a:gd name="connsiteX32" fmla="*/ 5941121 w 6860435"/>
              <a:gd name="connsiteY32" fmla="*/ 6121872 h 6860562"/>
              <a:gd name="connsiteX33" fmla="*/ 5946297 w 6860435"/>
              <a:gd name="connsiteY33" fmla="*/ 6075834 h 6860562"/>
              <a:gd name="connsiteX34" fmla="*/ 5972380 w 6860435"/>
              <a:gd name="connsiteY34" fmla="*/ 5870775 h 6860562"/>
              <a:gd name="connsiteX35" fmla="*/ 5972925 w 6860435"/>
              <a:gd name="connsiteY35" fmla="*/ 5851638 h 6860562"/>
              <a:gd name="connsiteX36" fmla="*/ 5923754 w 6860435"/>
              <a:gd name="connsiteY36" fmla="*/ 5790209 h 6860562"/>
              <a:gd name="connsiteX37" fmla="*/ 5846525 w 6860435"/>
              <a:gd name="connsiteY37" fmla="*/ 5852251 h 6860562"/>
              <a:gd name="connsiteX38" fmla="*/ 5815470 w 6860435"/>
              <a:gd name="connsiteY38" fmla="*/ 6089795 h 6860562"/>
              <a:gd name="connsiteX39" fmla="*/ 5794290 w 6860435"/>
              <a:gd name="connsiteY39" fmla="*/ 6243028 h 6860562"/>
              <a:gd name="connsiteX40" fmla="*/ 5768206 w 6860435"/>
              <a:gd name="connsiteY40" fmla="*/ 6412196 h 6860562"/>
              <a:gd name="connsiteX41" fmla="*/ 5719785 w 6860435"/>
              <a:gd name="connsiteY41" fmla="*/ 6637890 h 6860562"/>
              <a:gd name="connsiteX42" fmla="*/ 5604963 w 6860435"/>
              <a:gd name="connsiteY42" fmla="*/ 6754483 h 6860562"/>
              <a:gd name="connsiteX43" fmla="*/ 5450913 w 6860435"/>
              <a:gd name="connsiteY43" fmla="*/ 6769670 h 6860562"/>
              <a:gd name="connsiteX44" fmla="*/ 5398406 w 6860435"/>
              <a:gd name="connsiteY44" fmla="*/ 6791872 h 6860562"/>
              <a:gd name="connsiteX45" fmla="*/ 5351482 w 6860435"/>
              <a:gd name="connsiteY45" fmla="*/ 6825788 h 6860562"/>
              <a:gd name="connsiteX46" fmla="*/ 5344945 w 6860435"/>
              <a:gd name="connsiteY46" fmla="*/ 6830554 h 6860562"/>
              <a:gd name="connsiteX47" fmla="*/ 5281404 w 6860435"/>
              <a:gd name="connsiteY47" fmla="*/ 6852961 h 6860562"/>
              <a:gd name="connsiteX48" fmla="*/ 5255797 w 6860435"/>
              <a:gd name="connsiteY48" fmla="*/ 6839272 h 6860562"/>
              <a:gd name="connsiteX49" fmla="*/ 5190895 w 6860435"/>
              <a:gd name="connsiteY49" fmla="*/ 6800793 h 6860562"/>
              <a:gd name="connsiteX50" fmla="*/ 5094120 w 6860435"/>
              <a:gd name="connsiteY50" fmla="*/ 6770964 h 6860562"/>
              <a:gd name="connsiteX51" fmla="*/ 4855622 w 6860435"/>
              <a:gd name="connsiteY51" fmla="*/ 6695778 h 6860562"/>
              <a:gd name="connsiteX52" fmla="*/ 4740664 w 6860435"/>
              <a:gd name="connsiteY52" fmla="*/ 6572035 h 6860562"/>
              <a:gd name="connsiteX53" fmla="*/ 4685841 w 6860435"/>
              <a:gd name="connsiteY53" fmla="*/ 6391697 h 6860562"/>
              <a:gd name="connsiteX54" fmla="*/ 4682095 w 6860435"/>
              <a:gd name="connsiteY54" fmla="*/ 6057106 h 6860562"/>
              <a:gd name="connsiteX55" fmla="*/ 4699326 w 6860435"/>
              <a:gd name="connsiteY55" fmla="*/ 5677294 h 6860562"/>
              <a:gd name="connsiteX56" fmla="*/ 4719757 w 6860435"/>
              <a:gd name="connsiteY56" fmla="*/ 5443359 h 6860562"/>
              <a:gd name="connsiteX57" fmla="*/ 4749313 w 6860435"/>
              <a:gd name="connsiteY57" fmla="*/ 5142206 h 6860562"/>
              <a:gd name="connsiteX58" fmla="*/ 4786021 w 6860435"/>
              <a:gd name="connsiteY58" fmla="*/ 4933674 h 6860562"/>
              <a:gd name="connsiteX59" fmla="*/ 4793308 w 6860435"/>
              <a:gd name="connsiteY59" fmla="*/ 4882256 h 6860562"/>
              <a:gd name="connsiteX60" fmla="*/ 4835123 w 6860435"/>
              <a:gd name="connsiteY60" fmla="*/ 4666981 h 6860562"/>
              <a:gd name="connsiteX61" fmla="*/ 4838665 w 6860435"/>
              <a:gd name="connsiteY61" fmla="*/ 4650977 h 6860562"/>
              <a:gd name="connsiteX62" fmla="*/ 4871491 w 6860435"/>
              <a:gd name="connsiteY62" fmla="*/ 4485759 h 6860562"/>
              <a:gd name="connsiteX63" fmla="*/ 4910105 w 6860435"/>
              <a:gd name="connsiteY63" fmla="*/ 4356022 h 6860562"/>
              <a:gd name="connsiteX64" fmla="*/ 4938640 w 6860435"/>
              <a:gd name="connsiteY64" fmla="*/ 4254208 h 6860562"/>
              <a:gd name="connsiteX65" fmla="*/ 4983521 w 6860435"/>
              <a:gd name="connsiteY65" fmla="*/ 4115481 h 6860562"/>
              <a:gd name="connsiteX66" fmla="*/ 5040795 w 6860435"/>
              <a:gd name="connsiteY66" fmla="*/ 3951829 h 6860562"/>
              <a:gd name="connsiteX67" fmla="*/ 5093099 w 6860435"/>
              <a:gd name="connsiteY67" fmla="*/ 3832921 h 6860562"/>
              <a:gd name="connsiteX68" fmla="*/ 5157933 w 6860435"/>
              <a:gd name="connsiteY68" fmla="*/ 3716941 h 6860562"/>
              <a:gd name="connsiteX69" fmla="*/ 5241836 w 6860435"/>
              <a:gd name="connsiteY69" fmla="*/ 3611653 h 6860562"/>
              <a:gd name="connsiteX70" fmla="*/ 5400176 w 6860435"/>
              <a:gd name="connsiteY70" fmla="*/ 3550496 h 6860562"/>
              <a:gd name="connsiteX71" fmla="*/ 5624577 w 6860435"/>
              <a:gd name="connsiteY71" fmla="*/ 3551041 h 6860562"/>
              <a:gd name="connsiteX72" fmla="*/ 5834063 w 6860435"/>
              <a:gd name="connsiteY72" fmla="*/ 3567931 h 6860562"/>
              <a:gd name="connsiteX73" fmla="*/ 5931586 w 6860435"/>
              <a:gd name="connsiteY73" fmla="*/ 3614241 h 6860562"/>
              <a:gd name="connsiteX74" fmla="*/ 5955967 w 6860435"/>
              <a:gd name="connsiteY74" fmla="*/ 3658576 h 6860562"/>
              <a:gd name="connsiteX75" fmla="*/ 6066975 w 6860435"/>
              <a:gd name="connsiteY75" fmla="*/ 3708224 h 6860562"/>
              <a:gd name="connsiteX76" fmla="*/ 6190038 w 6860435"/>
              <a:gd name="connsiteY76" fmla="*/ 3815010 h 6860562"/>
              <a:gd name="connsiteX77" fmla="*/ 6209788 w 6860435"/>
              <a:gd name="connsiteY77" fmla="*/ 3950671 h 6860562"/>
              <a:gd name="connsiteX78" fmla="*/ 6196848 w 6860435"/>
              <a:gd name="connsiteY78" fmla="*/ 4027492 h 6860562"/>
              <a:gd name="connsiteX79" fmla="*/ 6192831 w 6860435"/>
              <a:gd name="connsiteY79" fmla="*/ 4040568 h 6860562"/>
              <a:gd name="connsiteX80" fmla="*/ 6161094 w 6860435"/>
              <a:gd name="connsiteY80" fmla="*/ 4211439 h 6860562"/>
              <a:gd name="connsiteX81" fmla="*/ 6121731 w 6860435"/>
              <a:gd name="connsiteY81" fmla="*/ 4371549 h 6860562"/>
              <a:gd name="connsiteX82" fmla="*/ 6119483 w 6860435"/>
              <a:gd name="connsiteY82" fmla="*/ 4379450 h 6860562"/>
              <a:gd name="connsiteX83" fmla="*/ 6087202 w 6860435"/>
              <a:gd name="connsiteY83" fmla="*/ 4550321 h 6860562"/>
              <a:gd name="connsiteX84" fmla="*/ 6048996 w 6860435"/>
              <a:gd name="connsiteY84" fmla="*/ 4699807 h 6860562"/>
              <a:gd name="connsiteX85" fmla="*/ 6077055 w 6860435"/>
              <a:gd name="connsiteY85" fmla="*/ 4767638 h 6860562"/>
              <a:gd name="connsiteX86" fmla="*/ 6153739 w 6860435"/>
              <a:gd name="connsiteY86" fmla="*/ 4756878 h 6860562"/>
              <a:gd name="connsiteX87" fmla="*/ 6166066 w 6860435"/>
              <a:gd name="connsiteY87" fmla="*/ 4728479 h 6860562"/>
              <a:gd name="connsiteX88" fmla="*/ 6197461 w 6860435"/>
              <a:gd name="connsiteY88" fmla="*/ 4534930 h 6860562"/>
              <a:gd name="connsiteX89" fmla="*/ 6244112 w 6860435"/>
              <a:gd name="connsiteY89" fmla="*/ 4362764 h 6860562"/>
              <a:gd name="connsiteX90" fmla="*/ 6294440 w 6860435"/>
              <a:gd name="connsiteY90" fmla="*/ 4267011 h 6860562"/>
              <a:gd name="connsiteX91" fmla="*/ 6318822 w 6860435"/>
              <a:gd name="connsiteY91" fmla="*/ 4252710 h 6860562"/>
              <a:gd name="connsiteX92" fmla="*/ 6417367 w 6860435"/>
              <a:gd name="connsiteY92" fmla="*/ 4265308 h 6860562"/>
              <a:gd name="connsiteX93" fmla="*/ 6484517 w 6860435"/>
              <a:gd name="connsiteY93" fmla="*/ 4293503 h 6860562"/>
              <a:gd name="connsiteX94" fmla="*/ 6553097 w 6860435"/>
              <a:gd name="connsiteY94" fmla="*/ 4405329 h 6860562"/>
              <a:gd name="connsiteX95" fmla="*/ 6558068 w 6860435"/>
              <a:gd name="connsiteY95" fmla="*/ 4539356 h 6860562"/>
              <a:gd name="connsiteX96" fmla="*/ 6566922 w 6860435"/>
              <a:gd name="connsiteY96" fmla="*/ 4562443 h 6860562"/>
              <a:gd name="connsiteX97" fmla="*/ 6596547 w 6860435"/>
              <a:gd name="connsiteY97" fmla="*/ 4556995 h 6860562"/>
              <a:gd name="connsiteX98" fmla="*/ 6633050 w 6860435"/>
              <a:gd name="connsiteY98" fmla="*/ 4501559 h 6860562"/>
              <a:gd name="connsiteX99" fmla="*/ 6673231 w 6860435"/>
              <a:gd name="connsiteY99" fmla="*/ 4387349 h 6860562"/>
              <a:gd name="connsiteX100" fmla="*/ 6676159 w 6860435"/>
              <a:gd name="connsiteY100" fmla="*/ 4379722 h 6860562"/>
              <a:gd name="connsiteX101" fmla="*/ 6702311 w 6860435"/>
              <a:gd name="connsiteY101" fmla="*/ 4142382 h 6860562"/>
              <a:gd name="connsiteX102" fmla="*/ 6664514 w 6860435"/>
              <a:gd name="connsiteY102" fmla="*/ 4027424 h 6860562"/>
              <a:gd name="connsiteX103" fmla="*/ 6581564 w 6860435"/>
              <a:gd name="connsiteY103" fmla="*/ 3860094 h 6860562"/>
              <a:gd name="connsiteX104" fmla="*/ 6520067 w 6860435"/>
              <a:gd name="connsiteY104" fmla="*/ 3730085 h 6860562"/>
              <a:gd name="connsiteX105" fmla="*/ 6515368 w 6860435"/>
              <a:gd name="connsiteY105" fmla="*/ 3720278 h 6860562"/>
              <a:gd name="connsiteX106" fmla="*/ 6501542 w 6860435"/>
              <a:gd name="connsiteY106" fmla="*/ 3456991 h 6860562"/>
              <a:gd name="connsiteX107" fmla="*/ 6537161 w 6860435"/>
              <a:gd name="connsiteY107" fmla="*/ 3317651 h 6860562"/>
              <a:gd name="connsiteX108" fmla="*/ 6585787 w 6860435"/>
              <a:gd name="connsiteY108" fmla="*/ 3215633 h 6860562"/>
              <a:gd name="connsiteX109" fmla="*/ 6624128 w 6860435"/>
              <a:gd name="connsiteY109" fmla="*/ 3225508 h 6860562"/>
              <a:gd name="connsiteX110" fmla="*/ 6639860 w 6860435"/>
              <a:gd name="connsiteY110" fmla="*/ 3261602 h 6860562"/>
              <a:gd name="connsiteX111" fmla="*/ 6647828 w 6860435"/>
              <a:gd name="connsiteY111" fmla="*/ 3262011 h 6860562"/>
              <a:gd name="connsiteX112" fmla="*/ 6657635 w 6860435"/>
              <a:gd name="connsiteY112" fmla="*/ 3234293 h 6860562"/>
              <a:gd name="connsiteX113" fmla="*/ 6639384 w 6860435"/>
              <a:gd name="connsiteY113" fmla="*/ 3083785 h 6860562"/>
              <a:gd name="connsiteX114" fmla="*/ 6633799 w 6860435"/>
              <a:gd name="connsiteY114" fmla="*/ 3062673 h 6860562"/>
              <a:gd name="connsiteX115" fmla="*/ 6602403 w 6860435"/>
              <a:gd name="connsiteY115" fmla="*/ 2922312 h 6860562"/>
              <a:gd name="connsiteX116" fmla="*/ 6538795 w 6860435"/>
              <a:gd name="connsiteY116" fmla="*/ 2729443 h 6860562"/>
              <a:gd name="connsiteX117" fmla="*/ 6485470 w 6860435"/>
              <a:gd name="connsiteY117" fmla="*/ 2602294 h 6860562"/>
              <a:gd name="connsiteX118" fmla="*/ 6399456 w 6860435"/>
              <a:gd name="connsiteY118" fmla="*/ 2483931 h 6860562"/>
              <a:gd name="connsiteX119" fmla="*/ 6247585 w 6860435"/>
              <a:gd name="connsiteY119" fmla="*/ 2289837 h 6860562"/>
              <a:gd name="connsiteX120" fmla="*/ 6251127 w 6860435"/>
              <a:gd name="connsiteY120" fmla="*/ 2200213 h 6860562"/>
              <a:gd name="connsiteX121" fmla="*/ 6274554 w 6860435"/>
              <a:gd name="connsiteY121" fmla="*/ 2153358 h 6860562"/>
              <a:gd name="connsiteX122" fmla="*/ 6211082 w 6860435"/>
              <a:gd name="connsiteY122" fmla="*/ 2108682 h 6860562"/>
              <a:gd name="connsiteX123" fmla="*/ 6142843 w 6860435"/>
              <a:gd name="connsiteY123" fmla="*/ 2052429 h 6860562"/>
              <a:gd name="connsiteX124" fmla="*/ 6072083 w 6860435"/>
              <a:gd name="connsiteY124" fmla="*/ 1915881 h 6860562"/>
              <a:gd name="connsiteX125" fmla="*/ 5937784 w 6860435"/>
              <a:gd name="connsiteY125" fmla="*/ 1687327 h 6860562"/>
              <a:gd name="connsiteX126" fmla="*/ 5752543 w 6860435"/>
              <a:gd name="connsiteY126" fmla="*/ 1443585 h 6860562"/>
              <a:gd name="connsiteX127" fmla="*/ 5523035 w 6860435"/>
              <a:gd name="connsiteY127" fmla="*/ 1190173 h 6860562"/>
              <a:gd name="connsiteX128" fmla="*/ 5416180 w 6860435"/>
              <a:gd name="connsiteY128" fmla="*/ 1107768 h 6860562"/>
              <a:gd name="connsiteX129" fmla="*/ 5350870 w 6860435"/>
              <a:gd name="connsiteY129" fmla="*/ 1040482 h 6860562"/>
              <a:gd name="connsiteX130" fmla="*/ 5299996 w 6860435"/>
              <a:gd name="connsiteY130" fmla="*/ 1029313 h 6860562"/>
              <a:gd name="connsiteX131" fmla="*/ 5040114 w 6860435"/>
              <a:gd name="connsiteY131" fmla="*/ 1102592 h 6860562"/>
              <a:gd name="connsiteX132" fmla="*/ 4931490 w 6860435"/>
              <a:gd name="connsiteY132" fmla="*/ 1072218 h 6860562"/>
              <a:gd name="connsiteX133" fmla="*/ 4807542 w 6860435"/>
              <a:gd name="connsiteY133" fmla="*/ 962231 h 6860562"/>
              <a:gd name="connsiteX134" fmla="*/ 4722753 w 6860435"/>
              <a:gd name="connsiteY134" fmla="*/ 950041 h 6860562"/>
              <a:gd name="connsiteX135" fmla="*/ 4687884 w 6860435"/>
              <a:gd name="connsiteY135" fmla="*/ 960937 h 6860562"/>
              <a:gd name="connsiteX136" fmla="*/ 4526616 w 6860435"/>
              <a:gd name="connsiteY136" fmla="*/ 959371 h 6860562"/>
              <a:gd name="connsiteX137" fmla="*/ 4452451 w 6860435"/>
              <a:gd name="connsiteY137" fmla="*/ 924570 h 6860562"/>
              <a:gd name="connsiteX138" fmla="*/ 4378150 w 6860435"/>
              <a:gd name="connsiteY138" fmla="*/ 847273 h 6860562"/>
              <a:gd name="connsiteX139" fmla="*/ 4270956 w 6860435"/>
              <a:gd name="connsiteY139" fmla="*/ 822756 h 6860562"/>
              <a:gd name="connsiteX140" fmla="*/ 4219606 w 6860435"/>
              <a:gd name="connsiteY140" fmla="*/ 835900 h 6860562"/>
              <a:gd name="connsiteX141" fmla="*/ 4118404 w 6860435"/>
              <a:gd name="connsiteY141" fmla="*/ 837398 h 6860562"/>
              <a:gd name="connsiteX142" fmla="*/ 3931597 w 6860435"/>
              <a:gd name="connsiteY142" fmla="*/ 755606 h 6860562"/>
              <a:gd name="connsiteX143" fmla="*/ 3878136 w 6860435"/>
              <a:gd name="connsiteY143" fmla="*/ 694245 h 6860562"/>
              <a:gd name="connsiteX144" fmla="*/ 3823245 w 6860435"/>
              <a:gd name="connsiteY144" fmla="*/ 685187 h 6860562"/>
              <a:gd name="connsiteX145" fmla="*/ 3615870 w 6860435"/>
              <a:gd name="connsiteY145" fmla="*/ 737627 h 6860562"/>
              <a:gd name="connsiteX146" fmla="*/ 3466111 w 6860435"/>
              <a:gd name="connsiteY146" fmla="*/ 664075 h 6860562"/>
              <a:gd name="connsiteX147" fmla="*/ 3387179 w 6860435"/>
              <a:gd name="connsiteY147" fmla="*/ 664552 h 6860562"/>
              <a:gd name="connsiteX148" fmla="*/ 3130226 w 6860435"/>
              <a:gd name="connsiteY148" fmla="*/ 727003 h 6860562"/>
              <a:gd name="connsiteX149" fmla="*/ 3017719 w 6860435"/>
              <a:gd name="connsiteY149" fmla="*/ 680624 h 6860562"/>
              <a:gd name="connsiteX150" fmla="*/ 2967051 w 6860435"/>
              <a:gd name="connsiteY150" fmla="*/ 703030 h 6860562"/>
              <a:gd name="connsiteX151" fmla="*/ 2870480 w 6860435"/>
              <a:gd name="connsiteY151" fmla="*/ 800758 h 6860562"/>
              <a:gd name="connsiteX152" fmla="*/ 2775067 w 6860435"/>
              <a:gd name="connsiteY152" fmla="*/ 838692 h 6860562"/>
              <a:gd name="connsiteX153" fmla="*/ 2679246 w 6860435"/>
              <a:gd name="connsiteY153" fmla="*/ 839645 h 6860562"/>
              <a:gd name="connsiteX154" fmla="*/ 2581926 w 6860435"/>
              <a:gd name="connsiteY154" fmla="*/ 823369 h 6860562"/>
              <a:gd name="connsiteX155" fmla="*/ 2459000 w 6860435"/>
              <a:gd name="connsiteY155" fmla="*/ 869270 h 6860562"/>
              <a:gd name="connsiteX156" fmla="*/ 2289627 w 6860435"/>
              <a:gd name="connsiteY156" fmla="*/ 963866 h 6860562"/>
              <a:gd name="connsiteX157" fmla="*/ 2185702 w 6860435"/>
              <a:gd name="connsiteY157" fmla="*/ 962844 h 6860562"/>
              <a:gd name="connsiteX158" fmla="*/ 2121276 w 6860435"/>
              <a:gd name="connsiteY158" fmla="*/ 945818 h 6860562"/>
              <a:gd name="connsiteX159" fmla="*/ 2043706 w 6860435"/>
              <a:gd name="connsiteY159" fmla="*/ 966658 h 6860562"/>
              <a:gd name="connsiteX160" fmla="*/ 1925070 w 6860435"/>
              <a:gd name="connsiteY160" fmla="*/ 1075419 h 6860562"/>
              <a:gd name="connsiteX161" fmla="*/ 1763189 w 6860435"/>
              <a:gd name="connsiteY161" fmla="*/ 1099187 h 6860562"/>
              <a:gd name="connsiteX162" fmla="*/ 1726004 w 6860435"/>
              <a:gd name="connsiteY162" fmla="*/ 1090606 h 6860562"/>
              <a:gd name="connsiteX163" fmla="*/ 1555269 w 6860435"/>
              <a:gd name="connsiteY163" fmla="*/ 1031220 h 6860562"/>
              <a:gd name="connsiteX164" fmla="*/ 1506031 w 6860435"/>
              <a:gd name="connsiteY164" fmla="*/ 1044772 h 6860562"/>
              <a:gd name="connsiteX165" fmla="*/ 1415317 w 6860435"/>
              <a:gd name="connsiteY165" fmla="*/ 1129425 h 6860562"/>
              <a:gd name="connsiteX166" fmla="*/ 1283129 w 6860435"/>
              <a:gd name="connsiteY166" fmla="*/ 1240161 h 6860562"/>
              <a:gd name="connsiteX167" fmla="*/ 1171780 w 6860435"/>
              <a:gd name="connsiteY167" fmla="*/ 1361248 h 6860562"/>
              <a:gd name="connsiteX168" fmla="*/ 1032168 w 6860435"/>
              <a:gd name="connsiteY168" fmla="*/ 1538249 h 6860562"/>
              <a:gd name="connsiteX169" fmla="*/ 901342 w 6860435"/>
              <a:gd name="connsiteY169" fmla="*/ 1718246 h 6860562"/>
              <a:gd name="connsiteX170" fmla="*/ 813012 w 6860435"/>
              <a:gd name="connsiteY170" fmla="*/ 1864055 h 6860562"/>
              <a:gd name="connsiteX171" fmla="*/ 712900 w 6860435"/>
              <a:gd name="connsiteY171" fmla="*/ 2059716 h 6860562"/>
              <a:gd name="connsiteX172" fmla="*/ 633083 w 6860435"/>
              <a:gd name="connsiteY172" fmla="*/ 2117331 h 6860562"/>
              <a:gd name="connsiteX173" fmla="*/ 598555 w 6860435"/>
              <a:gd name="connsiteY173" fmla="*/ 2191564 h 6860562"/>
              <a:gd name="connsiteX174" fmla="*/ 578805 w 6860435"/>
              <a:gd name="connsiteY174" fmla="*/ 2344932 h 6860562"/>
              <a:gd name="connsiteX175" fmla="*/ 435175 w 6860435"/>
              <a:gd name="connsiteY175" fmla="*/ 2515463 h 6860562"/>
              <a:gd name="connsiteX176" fmla="*/ 320966 w 6860435"/>
              <a:gd name="connsiteY176" fmla="*/ 2726242 h 6860562"/>
              <a:gd name="connsiteX177" fmla="*/ 280853 w 6860435"/>
              <a:gd name="connsiteY177" fmla="*/ 2838272 h 6860562"/>
              <a:gd name="connsiteX178" fmla="*/ 255859 w 6860435"/>
              <a:gd name="connsiteY178" fmla="*/ 2926739 h 6860562"/>
              <a:gd name="connsiteX179" fmla="*/ 224395 w 6860435"/>
              <a:gd name="connsiteY179" fmla="*/ 3067304 h 6860562"/>
              <a:gd name="connsiteX180" fmla="*/ 201581 w 6860435"/>
              <a:gd name="connsiteY180" fmla="*/ 3170276 h 6860562"/>
              <a:gd name="connsiteX181" fmla="*/ 201308 w 6860435"/>
              <a:gd name="connsiteY181" fmla="*/ 3246756 h 6860562"/>
              <a:gd name="connsiteX182" fmla="*/ 211456 w 6860435"/>
              <a:gd name="connsiteY182" fmla="*/ 3263986 h 6860562"/>
              <a:gd name="connsiteX183" fmla="*/ 226438 w 6860435"/>
              <a:gd name="connsiteY183" fmla="*/ 3250774 h 6860562"/>
              <a:gd name="connsiteX184" fmla="*/ 233657 w 6860435"/>
              <a:gd name="connsiteY184" fmla="*/ 3233339 h 6860562"/>
              <a:gd name="connsiteX185" fmla="*/ 261988 w 6860435"/>
              <a:gd name="connsiteY185" fmla="*/ 3209231 h 6860562"/>
              <a:gd name="connsiteX186" fmla="*/ 279831 w 6860435"/>
              <a:gd name="connsiteY186" fmla="*/ 3233067 h 6860562"/>
              <a:gd name="connsiteX187" fmla="*/ 355085 w 6860435"/>
              <a:gd name="connsiteY187" fmla="*/ 3443778 h 6860562"/>
              <a:gd name="connsiteX188" fmla="*/ 370204 w 6860435"/>
              <a:gd name="connsiteY188" fmla="*/ 3567113 h 6860562"/>
              <a:gd name="connsiteX189" fmla="*/ 340716 w 6860435"/>
              <a:gd name="connsiteY189" fmla="*/ 3729812 h 6860562"/>
              <a:gd name="connsiteX190" fmla="*/ 276494 w 6860435"/>
              <a:gd name="connsiteY190" fmla="*/ 3873101 h 6860562"/>
              <a:gd name="connsiteX191" fmla="*/ 195792 w 6860435"/>
              <a:gd name="connsiteY191" fmla="*/ 4035937 h 6860562"/>
              <a:gd name="connsiteX192" fmla="*/ 155202 w 6860435"/>
              <a:gd name="connsiteY192" fmla="*/ 4185968 h 6860562"/>
              <a:gd name="connsiteX193" fmla="*/ 169981 w 6860435"/>
              <a:gd name="connsiteY193" fmla="*/ 4276613 h 6860562"/>
              <a:gd name="connsiteX194" fmla="*/ 174680 w 6860435"/>
              <a:gd name="connsiteY194" fmla="*/ 4300722 h 6860562"/>
              <a:gd name="connsiteX195" fmla="*/ 206212 w 6860435"/>
              <a:gd name="connsiteY195" fmla="*/ 4454295 h 6860562"/>
              <a:gd name="connsiteX196" fmla="*/ 260013 w 6860435"/>
              <a:gd name="connsiteY196" fmla="*/ 4559106 h 6860562"/>
              <a:gd name="connsiteX197" fmla="*/ 293724 w 6860435"/>
              <a:gd name="connsiteY197" fmla="*/ 4569253 h 6860562"/>
              <a:gd name="connsiteX198" fmla="*/ 304689 w 6860435"/>
              <a:gd name="connsiteY198" fmla="*/ 4542353 h 6860562"/>
              <a:gd name="connsiteX199" fmla="*/ 305438 w 6860435"/>
              <a:gd name="connsiteY199" fmla="*/ 4435703 h 6860562"/>
              <a:gd name="connsiteX200" fmla="*/ 427411 w 6860435"/>
              <a:gd name="connsiteY200" fmla="*/ 4277158 h 6860562"/>
              <a:gd name="connsiteX201" fmla="*/ 508182 w 6860435"/>
              <a:gd name="connsiteY201" fmla="*/ 4256523 h 6860562"/>
              <a:gd name="connsiteX202" fmla="*/ 593787 w 6860435"/>
              <a:gd name="connsiteY202" fmla="*/ 4315228 h 6860562"/>
              <a:gd name="connsiteX203" fmla="*/ 637442 w 6860435"/>
              <a:gd name="connsiteY203" fmla="*/ 4428893 h 6860562"/>
              <a:gd name="connsiteX204" fmla="*/ 639417 w 6860435"/>
              <a:gd name="connsiteY204" fmla="*/ 4434000 h 6860562"/>
              <a:gd name="connsiteX205" fmla="*/ 670131 w 6860435"/>
              <a:gd name="connsiteY205" fmla="*/ 4590978 h 6860562"/>
              <a:gd name="connsiteX206" fmla="*/ 696283 w 6860435"/>
              <a:gd name="connsiteY206" fmla="*/ 4746186 h 6860562"/>
              <a:gd name="connsiteX207" fmla="*/ 772354 w 6860435"/>
              <a:gd name="connsiteY207" fmla="*/ 4781736 h 6860562"/>
              <a:gd name="connsiteX208" fmla="*/ 804839 w 6860435"/>
              <a:gd name="connsiteY208" fmla="*/ 4691431 h 6860562"/>
              <a:gd name="connsiteX209" fmla="*/ 800821 w 6860435"/>
              <a:gd name="connsiteY209" fmla="*/ 4681352 h 6860562"/>
              <a:gd name="connsiteX210" fmla="*/ 768881 w 6860435"/>
              <a:gd name="connsiteY210" fmla="*/ 4518653 h 6860562"/>
              <a:gd name="connsiteX211" fmla="*/ 726793 w 6860435"/>
              <a:gd name="connsiteY211" fmla="*/ 4347918 h 6860562"/>
              <a:gd name="connsiteX212" fmla="*/ 719438 w 6860435"/>
              <a:gd name="connsiteY212" fmla="*/ 4291119 h 6860562"/>
              <a:gd name="connsiteX213" fmla="*/ 678167 w 6860435"/>
              <a:gd name="connsiteY213" fmla="*/ 4130600 h 6860562"/>
              <a:gd name="connsiteX214" fmla="*/ 672379 w 6860435"/>
              <a:gd name="connsiteY214" fmla="*/ 4098387 h 6860562"/>
              <a:gd name="connsiteX215" fmla="*/ 653582 w 6860435"/>
              <a:gd name="connsiteY215" fmla="*/ 4008491 h 6860562"/>
              <a:gd name="connsiteX216" fmla="*/ 664751 w 6860435"/>
              <a:gd name="connsiteY216" fmla="*/ 3836939 h 6860562"/>
              <a:gd name="connsiteX217" fmla="*/ 696419 w 6860435"/>
              <a:gd name="connsiteY217" fmla="*/ 3771560 h 6860562"/>
              <a:gd name="connsiteX218" fmla="*/ 787269 w 6860435"/>
              <a:gd name="connsiteY218" fmla="*/ 3714489 h 6860562"/>
              <a:gd name="connsiteX219" fmla="*/ 903657 w 6860435"/>
              <a:gd name="connsiteY219" fmla="*/ 3663548 h 6860562"/>
              <a:gd name="connsiteX220" fmla="*/ 939071 w 6860435"/>
              <a:gd name="connsiteY220" fmla="*/ 3609133 h 6860562"/>
              <a:gd name="connsiteX221" fmla="*/ 953713 w 6860435"/>
              <a:gd name="connsiteY221" fmla="*/ 3594491 h 6860562"/>
              <a:gd name="connsiteX222" fmla="*/ 1061997 w 6860435"/>
              <a:gd name="connsiteY222" fmla="*/ 3569157 h 6860562"/>
              <a:gd name="connsiteX223" fmla="*/ 1487983 w 6860435"/>
              <a:gd name="connsiteY223" fmla="*/ 3555672 h 6860562"/>
              <a:gd name="connsiteX224" fmla="*/ 1611182 w 6860435"/>
              <a:gd name="connsiteY224" fmla="*/ 3608929 h 6860562"/>
              <a:gd name="connsiteX225" fmla="*/ 1751679 w 6860435"/>
              <a:gd name="connsiteY225" fmla="*/ 3807314 h 6860562"/>
              <a:gd name="connsiteX226" fmla="*/ 1838102 w 6860435"/>
              <a:gd name="connsiteY226" fmla="*/ 4003451 h 6860562"/>
              <a:gd name="connsiteX227" fmla="*/ 1871814 w 6860435"/>
              <a:gd name="connsiteY227" fmla="*/ 4100567 h 6860562"/>
              <a:gd name="connsiteX228" fmla="*/ 1938759 w 6860435"/>
              <a:gd name="connsiteY228" fmla="*/ 4297658 h 6860562"/>
              <a:gd name="connsiteX229" fmla="*/ 1968384 w 6860435"/>
              <a:gd name="connsiteY229" fmla="*/ 4415272 h 6860562"/>
              <a:gd name="connsiteX230" fmla="*/ 2009178 w 6860435"/>
              <a:gd name="connsiteY230" fmla="*/ 4572931 h 6860562"/>
              <a:gd name="connsiteX231" fmla="*/ 2012379 w 6860435"/>
              <a:gd name="connsiteY231" fmla="*/ 4583351 h 6860562"/>
              <a:gd name="connsiteX232" fmla="*/ 2043910 w 6860435"/>
              <a:gd name="connsiteY232" fmla="*/ 4756674 h 6860562"/>
              <a:gd name="connsiteX233" fmla="*/ 2084296 w 6860435"/>
              <a:gd name="connsiteY233" fmla="*/ 4953765 h 6860562"/>
              <a:gd name="connsiteX234" fmla="*/ 2090766 w 6860435"/>
              <a:gd name="connsiteY234" fmla="*/ 5002458 h 6860562"/>
              <a:gd name="connsiteX235" fmla="*/ 2110515 w 6860435"/>
              <a:gd name="connsiteY235" fmla="*/ 5126134 h 6860562"/>
              <a:gd name="connsiteX236" fmla="*/ 2113785 w 6860435"/>
              <a:gd name="connsiteY236" fmla="*/ 5142206 h 6860562"/>
              <a:gd name="connsiteX237" fmla="*/ 2141026 w 6860435"/>
              <a:gd name="connsiteY237" fmla="*/ 5422042 h 6860562"/>
              <a:gd name="connsiteX238" fmla="*/ 2167518 w 6860435"/>
              <a:gd name="connsiteY238" fmla="*/ 5735113 h 6860562"/>
              <a:gd name="connsiteX239" fmla="*/ 2178891 w 6860435"/>
              <a:gd name="connsiteY239" fmla="*/ 6011204 h 6860562"/>
              <a:gd name="connsiteX240" fmla="*/ 2185293 w 6860435"/>
              <a:gd name="connsiteY240" fmla="*/ 6352402 h 6860562"/>
              <a:gd name="connsiteX241" fmla="*/ 2148449 w 6860435"/>
              <a:gd name="connsiteY241" fmla="*/ 6520821 h 6860562"/>
              <a:gd name="connsiteX242" fmla="*/ 2015852 w 6860435"/>
              <a:gd name="connsiteY242" fmla="*/ 6694280 h 6860562"/>
              <a:gd name="connsiteX243" fmla="*/ 1914106 w 6860435"/>
              <a:gd name="connsiteY243" fmla="*/ 6744813 h 6860562"/>
              <a:gd name="connsiteX244" fmla="*/ 1746231 w 6860435"/>
              <a:gd name="connsiteY244" fmla="*/ 6777570 h 6860562"/>
              <a:gd name="connsiteX245" fmla="*/ 1696311 w 6860435"/>
              <a:gd name="connsiteY245" fmla="*/ 6793779 h 6860562"/>
              <a:gd name="connsiteX246" fmla="*/ 1601443 w 6860435"/>
              <a:gd name="connsiteY246" fmla="*/ 6854527 h 6860562"/>
              <a:gd name="connsiteX247" fmla="*/ 1524555 w 6860435"/>
              <a:gd name="connsiteY247" fmla="*/ 6840702 h 6860562"/>
              <a:gd name="connsiteX248" fmla="*/ 1475793 w 6860435"/>
              <a:gd name="connsiteY248" fmla="*/ 6804199 h 6860562"/>
              <a:gd name="connsiteX249" fmla="*/ 1399654 w 6860435"/>
              <a:gd name="connsiteY249" fmla="*/ 6774778 h 6860562"/>
              <a:gd name="connsiteX250" fmla="*/ 1227556 w 6860435"/>
              <a:gd name="connsiteY250" fmla="*/ 6749580 h 6860562"/>
              <a:gd name="connsiteX251" fmla="*/ 1163063 w 6860435"/>
              <a:gd name="connsiteY251" fmla="*/ 6688219 h 6860562"/>
              <a:gd name="connsiteX252" fmla="*/ 1109193 w 6860435"/>
              <a:gd name="connsiteY252" fmla="*/ 6461435 h 6860562"/>
              <a:gd name="connsiteX253" fmla="*/ 1086719 w 6860435"/>
              <a:gd name="connsiteY253" fmla="*/ 6308407 h 6860562"/>
              <a:gd name="connsiteX254" fmla="*/ 1048649 w 6860435"/>
              <a:gd name="connsiteY254" fmla="*/ 6097355 h 6860562"/>
              <a:gd name="connsiteX255" fmla="*/ 1046061 w 6860435"/>
              <a:gd name="connsiteY255" fmla="*/ 6081146 h 6860562"/>
              <a:gd name="connsiteX256" fmla="*/ 1015483 w 6860435"/>
              <a:gd name="connsiteY256" fmla="*/ 5846258 h 6860562"/>
              <a:gd name="connsiteX257" fmla="*/ 933827 w 6860435"/>
              <a:gd name="connsiteY257" fmla="*/ 5795861 h 6860562"/>
              <a:gd name="connsiteX258" fmla="*/ 889560 w 6860435"/>
              <a:gd name="connsiteY258" fmla="*/ 5849186 h 6860562"/>
              <a:gd name="connsiteX259" fmla="*/ 905224 w 6860435"/>
              <a:gd name="connsiteY259" fmla="*/ 5973475 h 6860562"/>
              <a:gd name="connsiteX260" fmla="*/ 909991 w 6860435"/>
              <a:gd name="connsiteY260" fmla="*/ 5991999 h 6860562"/>
              <a:gd name="connsiteX261" fmla="*/ 942408 w 6860435"/>
              <a:gd name="connsiteY261" fmla="*/ 6278850 h 6860562"/>
              <a:gd name="connsiteX262" fmla="*/ 845701 w 6860435"/>
              <a:gd name="connsiteY262" fmla="*/ 6381346 h 6860562"/>
              <a:gd name="connsiteX263" fmla="*/ 755465 w 6860435"/>
              <a:gd name="connsiteY263" fmla="*/ 6383865 h 6860562"/>
              <a:gd name="connsiteX264" fmla="*/ 700233 w 6860435"/>
              <a:gd name="connsiteY264" fmla="*/ 6358735 h 6860562"/>
              <a:gd name="connsiteX265" fmla="*/ 624774 w 6860435"/>
              <a:gd name="connsiteY265" fmla="*/ 6226887 h 6860562"/>
              <a:gd name="connsiteX266" fmla="*/ 556943 w 6860435"/>
              <a:gd name="connsiteY266" fmla="*/ 6058876 h 6860562"/>
              <a:gd name="connsiteX267" fmla="*/ 531745 w 6860435"/>
              <a:gd name="connsiteY267" fmla="*/ 5976131 h 6860562"/>
              <a:gd name="connsiteX268" fmla="*/ 498919 w 6860435"/>
              <a:gd name="connsiteY268" fmla="*/ 5845032 h 6860562"/>
              <a:gd name="connsiteX269" fmla="*/ 462961 w 6860435"/>
              <a:gd name="connsiteY269" fmla="*/ 5702764 h 6860562"/>
              <a:gd name="connsiteX270" fmla="*/ 456695 w 6860435"/>
              <a:gd name="connsiteY270" fmla="*/ 5681788 h 6860562"/>
              <a:gd name="connsiteX271" fmla="*/ 424278 w 6860435"/>
              <a:gd name="connsiteY271" fmla="*/ 5513573 h 6860562"/>
              <a:gd name="connsiteX272" fmla="*/ 384438 w 6860435"/>
              <a:gd name="connsiteY272" fmla="*/ 5322271 h 6860562"/>
              <a:gd name="connsiteX273" fmla="*/ 380624 w 6860435"/>
              <a:gd name="connsiteY273" fmla="*/ 5284202 h 6860562"/>
              <a:gd name="connsiteX274" fmla="*/ 361283 w 6860435"/>
              <a:gd name="connsiteY274" fmla="*/ 5166042 h 6860562"/>
              <a:gd name="connsiteX275" fmla="*/ 353723 w 6860435"/>
              <a:gd name="connsiteY275" fmla="*/ 5062594 h 6860562"/>
              <a:gd name="connsiteX276" fmla="*/ 321306 w 6860435"/>
              <a:gd name="connsiteY276" fmla="*/ 4992175 h 6860562"/>
              <a:gd name="connsiteX277" fmla="*/ 175429 w 6860435"/>
              <a:gd name="connsiteY277" fmla="*/ 4818103 h 6860562"/>
              <a:gd name="connsiteX278" fmla="*/ 105827 w 6860435"/>
              <a:gd name="connsiteY278" fmla="*/ 4686936 h 6860562"/>
              <a:gd name="connsiteX279" fmla="*/ 41946 w 6860435"/>
              <a:gd name="connsiteY279" fmla="*/ 4486440 h 6860562"/>
              <a:gd name="connsiteX280" fmla="*/ 32684 w 6860435"/>
              <a:gd name="connsiteY280" fmla="*/ 4407780 h 6860562"/>
              <a:gd name="connsiteX281" fmla="*/ 5171 w 6860435"/>
              <a:gd name="connsiteY281" fmla="*/ 4316999 h 6860562"/>
              <a:gd name="connsiteX282" fmla="*/ 2242 w 6860435"/>
              <a:gd name="connsiteY282" fmla="*/ 4295887 h 6860562"/>
              <a:gd name="connsiteX283" fmla="*/ 2038 w 6860435"/>
              <a:gd name="connsiteY283" fmla="*/ 4205582 h 6860562"/>
              <a:gd name="connsiteX284" fmla="*/ 18655 w 6860435"/>
              <a:gd name="connsiteY284" fmla="*/ 4166967 h 6860562"/>
              <a:gd name="connsiteX285" fmla="*/ 29620 w 6860435"/>
              <a:gd name="connsiteY285" fmla="*/ 4134890 h 6860562"/>
              <a:gd name="connsiteX286" fmla="*/ 103920 w 6860435"/>
              <a:gd name="connsiteY286" fmla="*/ 3897551 h 6860562"/>
              <a:gd name="connsiteX287" fmla="*/ 171547 w 6860435"/>
              <a:gd name="connsiteY287" fmla="*/ 3777348 h 6860562"/>
              <a:gd name="connsiteX288" fmla="*/ 200082 w 6860435"/>
              <a:gd name="connsiteY288" fmla="*/ 3712718 h 6860562"/>
              <a:gd name="connsiteX289" fmla="*/ 223646 w 6860435"/>
              <a:gd name="connsiteY289" fmla="*/ 3634399 h 6860562"/>
              <a:gd name="connsiteX290" fmla="*/ 204168 w 6860435"/>
              <a:gd name="connsiteY290" fmla="*/ 3552403 h 6860562"/>
              <a:gd name="connsiteX291" fmla="*/ 169436 w 6860435"/>
              <a:gd name="connsiteY291" fmla="*/ 3522983 h 6860562"/>
              <a:gd name="connsiteX292" fmla="*/ 131639 w 6860435"/>
              <a:gd name="connsiteY292" fmla="*/ 3564934 h 6860562"/>
              <a:gd name="connsiteX293" fmla="*/ 124896 w 6860435"/>
              <a:gd name="connsiteY293" fmla="*/ 3627112 h 6860562"/>
              <a:gd name="connsiteX294" fmla="*/ 121695 w 6860435"/>
              <a:gd name="connsiteY294" fmla="*/ 3653128 h 6860562"/>
              <a:gd name="connsiteX295" fmla="*/ 32548 w 6860435"/>
              <a:gd name="connsiteY295" fmla="*/ 3572017 h 6860562"/>
              <a:gd name="connsiteX296" fmla="*/ 6601 w 6860435"/>
              <a:gd name="connsiteY296" fmla="*/ 3521076 h 6860562"/>
              <a:gd name="connsiteX297" fmla="*/ 10959 w 6860435"/>
              <a:gd name="connsiteY297" fmla="*/ 3436219 h 6860562"/>
              <a:gd name="connsiteX298" fmla="*/ 26896 w 6860435"/>
              <a:gd name="connsiteY298" fmla="*/ 3406662 h 6860562"/>
              <a:gd name="connsiteX299" fmla="*/ 60947 w 6860435"/>
              <a:gd name="connsiteY299" fmla="*/ 3221898 h 6860562"/>
              <a:gd name="connsiteX300" fmla="*/ 97655 w 6860435"/>
              <a:gd name="connsiteY300" fmla="*/ 3096997 h 6860562"/>
              <a:gd name="connsiteX301" fmla="*/ 125032 w 6860435"/>
              <a:gd name="connsiteY301" fmla="*/ 2997566 h 6860562"/>
              <a:gd name="connsiteX302" fmla="*/ 184146 w 6860435"/>
              <a:gd name="connsiteY302" fmla="*/ 2779908 h 6860562"/>
              <a:gd name="connsiteX303" fmla="*/ 203556 w 6860435"/>
              <a:gd name="connsiteY303" fmla="*/ 2529288 h 6860562"/>
              <a:gd name="connsiteX304" fmla="*/ 189935 w 6860435"/>
              <a:gd name="connsiteY304" fmla="*/ 2440481 h 6860562"/>
              <a:gd name="connsiteX305" fmla="*/ 177540 w 6860435"/>
              <a:gd name="connsiteY305" fmla="*/ 2318168 h 6860562"/>
              <a:gd name="connsiteX306" fmla="*/ 160378 w 6860435"/>
              <a:gd name="connsiteY306" fmla="*/ 2181076 h 6860562"/>
              <a:gd name="connsiteX307" fmla="*/ 188232 w 6860435"/>
              <a:gd name="connsiteY307" fmla="*/ 2091792 h 6860562"/>
              <a:gd name="connsiteX308" fmla="*/ 222012 w 6860435"/>
              <a:gd name="connsiteY308" fmla="*/ 2071974 h 6860562"/>
              <a:gd name="connsiteX309" fmla="*/ 280308 w 6860435"/>
              <a:gd name="connsiteY309" fmla="*/ 2000738 h 6860562"/>
              <a:gd name="connsiteX310" fmla="*/ 342759 w 6860435"/>
              <a:gd name="connsiteY310" fmla="*/ 1815701 h 6860562"/>
              <a:gd name="connsiteX311" fmla="*/ 447502 w 6860435"/>
              <a:gd name="connsiteY311" fmla="*/ 1647623 h 6860562"/>
              <a:gd name="connsiteX312" fmla="*/ 533039 w 6860435"/>
              <a:gd name="connsiteY312" fmla="*/ 1525105 h 6860562"/>
              <a:gd name="connsiteX313" fmla="*/ 746202 w 6860435"/>
              <a:gd name="connsiteY313" fmla="*/ 1247107 h 6860562"/>
              <a:gd name="connsiteX314" fmla="*/ 906245 w 6860435"/>
              <a:gd name="connsiteY314" fmla="*/ 1072218 h 6860562"/>
              <a:gd name="connsiteX315" fmla="*/ 1172870 w 6860435"/>
              <a:gd name="connsiteY315" fmla="*/ 817852 h 6860562"/>
              <a:gd name="connsiteX316" fmla="*/ 1364035 w 6860435"/>
              <a:gd name="connsiteY316" fmla="*/ 657333 h 6860562"/>
              <a:gd name="connsiteX317" fmla="*/ 1487439 w 6860435"/>
              <a:gd name="connsiteY317" fmla="*/ 573089 h 6860562"/>
              <a:gd name="connsiteX318" fmla="*/ 1654087 w 6860435"/>
              <a:gd name="connsiteY318" fmla="*/ 462149 h 6860562"/>
              <a:gd name="connsiteX319" fmla="*/ 1808818 w 6860435"/>
              <a:gd name="connsiteY319" fmla="*/ 378654 h 6860562"/>
              <a:gd name="connsiteX320" fmla="*/ 1931472 w 6860435"/>
              <a:gd name="connsiteY320" fmla="*/ 319745 h 6860562"/>
              <a:gd name="connsiteX321" fmla="*/ 2091923 w 6860435"/>
              <a:gd name="connsiteY321" fmla="*/ 253889 h 6860562"/>
              <a:gd name="connsiteX322" fmla="*/ 2260819 w 6860435"/>
              <a:gd name="connsiteY322" fmla="*/ 189531 h 6860562"/>
              <a:gd name="connsiteX323" fmla="*/ 2345949 w 6860435"/>
              <a:gd name="connsiteY323" fmla="*/ 162699 h 6860562"/>
              <a:gd name="connsiteX324" fmla="*/ 2467172 w 6860435"/>
              <a:gd name="connsiteY324" fmla="*/ 133142 h 6860562"/>
              <a:gd name="connsiteX325" fmla="*/ 2636409 w 6860435"/>
              <a:gd name="connsiteY325" fmla="*/ 92076 h 6860562"/>
              <a:gd name="connsiteX326" fmla="*/ 2646897 w 6860435"/>
              <a:gd name="connsiteY326" fmla="*/ 89079 h 6860562"/>
              <a:gd name="connsiteX327" fmla="*/ 2851888 w 6860435"/>
              <a:gd name="connsiteY327" fmla="*/ 58365 h 6860562"/>
              <a:gd name="connsiteX328" fmla="*/ 3194107 w 6860435"/>
              <a:gd name="connsiteY328" fmla="*/ 23359 h 6860562"/>
              <a:gd name="connsiteX329" fmla="*/ 3219714 w 6860435"/>
              <a:gd name="connsiteY329" fmla="*/ 4835 h 6860562"/>
              <a:gd name="connsiteX330" fmla="*/ 3274264 w 6860435"/>
              <a:gd name="connsiteY330" fmla="*/ 0 h 6860562"/>
              <a:gd name="connsiteX331" fmla="*/ 3301233 w 6860435"/>
              <a:gd name="connsiteY331" fmla="*/ 2316 h 6860562"/>
              <a:gd name="connsiteX332" fmla="*/ 3604974 w 6860435"/>
              <a:gd name="connsiteY332" fmla="*/ 3201 h 6860562"/>
              <a:gd name="connsiteX333" fmla="*/ 3633237 w 6860435"/>
              <a:gd name="connsiteY333" fmla="*/ 9466 h 6860562"/>
              <a:gd name="connsiteX334" fmla="*/ 3668514 w 6860435"/>
              <a:gd name="connsiteY334" fmla="*/ 24245 h 6860562"/>
              <a:gd name="connsiteX335" fmla="*/ 3750306 w 6860435"/>
              <a:gd name="connsiteY335" fmla="*/ 30034 h 6860562"/>
              <a:gd name="connsiteX336" fmla="*/ 3908374 w 6860435"/>
              <a:gd name="connsiteY336" fmla="*/ 41952 h 6860562"/>
              <a:gd name="connsiteX337" fmla="*/ 4147485 w 6860435"/>
              <a:gd name="connsiteY337" fmla="*/ 81520 h 6860562"/>
              <a:gd name="connsiteX338" fmla="*/ 4318628 w 6860435"/>
              <a:gd name="connsiteY338" fmla="*/ 113460 h 6860562"/>
              <a:gd name="connsiteX339" fmla="*/ 4580417 w 6860435"/>
              <a:gd name="connsiteY339" fmla="*/ 183402 h 6860562"/>
              <a:gd name="connsiteX340" fmla="*/ 4595672 w 6860435"/>
              <a:gd name="connsiteY340" fmla="*/ 189123 h 6860562"/>
              <a:gd name="connsiteX341" fmla="*/ 4702595 w 6860435"/>
              <a:gd name="connsiteY341" fmla="*/ 228555 h 6860562"/>
              <a:gd name="connsiteX342" fmla="*/ 4801344 w 6860435"/>
              <a:gd name="connsiteY342" fmla="*/ 263219 h 6860562"/>
              <a:gd name="connsiteX343" fmla="*/ 4986177 w 6860435"/>
              <a:gd name="connsiteY343" fmla="*/ 348280 h 6860562"/>
              <a:gd name="connsiteX344" fmla="*/ 5197773 w 6860435"/>
              <a:gd name="connsiteY344" fmla="*/ 458131 h 6860562"/>
              <a:gd name="connsiteX345" fmla="*/ 5375455 w 6860435"/>
              <a:gd name="connsiteY345" fmla="*/ 573021 h 6860562"/>
              <a:gd name="connsiteX346" fmla="*/ 5491367 w 6860435"/>
              <a:gd name="connsiteY346" fmla="*/ 653451 h 6860562"/>
              <a:gd name="connsiteX347" fmla="*/ 5689819 w 6860435"/>
              <a:gd name="connsiteY347" fmla="*/ 818261 h 6860562"/>
              <a:gd name="connsiteX348" fmla="*/ 5886978 w 6860435"/>
              <a:gd name="connsiteY348" fmla="*/ 998326 h 6860562"/>
              <a:gd name="connsiteX349" fmla="*/ 6042322 w 6860435"/>
              <a:gd name="connsiteY349" fmla="*/ 1170014 h 6860562"/>
              <a:gd name="connsiteX350" fmla="*/ 6248607 w 6860435"/>
              <a:gd name="connsiteY350" fmla="*/ 1418046 h 6860562"/>
              <a:gd name="connsiteX351" fmla="*/ 6351579 w 6860435"/>
              <a:gd name="connsiteY351" fmla="*/ 1554457 h 6860562"/>
              <a:gd name="connsiteX352" fmla="*/ 6513325 w 6860435"/>
              <a:gd name="connsiteY352" fmla="*/ 1807801 h 6860562"/>
              <a:gd name="connsiteX353" fmla="*/ 6576047 w 6860435"/>
              <a:gd name="connsiteY353" fmla="*/ 2001283 h 6860562"/>
              <a:gd name="connsiteX354" fmla="*/ 6621813 w 6860435"/>
              <a:gd name="connsiteY354" fmla="*/ 2062848 h 6860562"/>
              <a:gd name="connsiteX355" fmla="*/ 6694820 w 6860435"/>
              <a:gd name="connsiteY355" fmla="*/ 2159487 h 6860562"/>
              <a:gd name="connsiteX356" fmla="*/ 6682425 w 6860435"/>
              <a:gd name="connsiteY356" fmla="*/ 2277782 h 6860562"/>
              <a:gd name="connsiteX357" fmla="*/ 6669962 w 6860435"/>
              <a:gd name="connsiteY357" fmla="*/ 2427610 h 6860562"/>
              <a:gd name="connsiteX358" fmla="*/ 6650144 w 6860435"/>
              <a:gd name="connsiteY358" fmla="*/ 2584179 h 6860562"/>
              <a:gd name="connsiteX359" fmla="*/ 6681472 w 6860435"/>
              <a:gd name="connsiteY359" fmla="*/ 2809056 h 6860562"/>
              <a:gd name="connsiteX360" fmla="*/ 6709598 w 6860435"/>
              <a:gd name="connsiteY360" fmla="*/ 2902357 h 6860562"/>
              <a:gd name="connsiteX361" fmla="*/ 6748485 w 6860435"/>
              <a:gd name="connsiteY361" fmla="*/ 3029370 h 6860562"/>
              <a:gd name="connsiteX362" fmla="*/ 6779949 w 6860435"/>
              <a:gd name="connsiteY362" fmla="*/ 3164146 h 6860562"/>
              <a:gd name="connsiteX363" fmla="*/ 6829868 w 6860435"/>
              <a:gd name="connsiteY363" fmla="*/ 3380987 h 6860562"/>
              <a:gd name="connsiteX364" fmla="*/ 6836542 w 6860435"/>
              <a:gd name="connsiteY364" fmla="*/ 3404415 h 6860562"/>
              <a:gd name="connsiteX365" fmla="*/ 6855884 w 6860435"/>
              <a:gd name="connsiteY365" fmla="*/ 3418921 h 6860562"/>
              <a:gd name="connsiteX366" fmla="*/ 6860174 w 6860435"/>
              <a:gd name="connsiteY366" fmla="*/ 3467955 h 6860562"/>
              <a:gd name="connsiteX367" fmla="*/ 1505282 w 6860435"/>
              <a:gd name="connsiteY367" fmla="*/ 6623248 h 6860562"/>
              <a:gd name="connsiteX368" fmla="*/ 1498403 w 6860435"/>
              <a:gd name="connsiteY368" fmla="*/ 6624951 h 6860562"/>
              <a:gd name="connsiteX369" fmla="*/ 1527960 w 6860435"/>
              <a:gd name="connsiteY369" fmla="*/ 6731941 h 6860562"/>
              <a:gd name="connsiteX370" fmla="*/ 1583668 w 6860435"/>
              <a:gd name="connsiteY370" fmla="*/ 6758433 h 6860562"/>
              <a:gd name="connsiteX371" fmla="*/ 1629366 w 6860435"/>
              <a:gd name="connsiteY371" fmla="*/ 6717435 h 6860562"/>
              <a:gd name="connsiteX372" fmla="*/ 1624054 w 6860435"/>
              <a:gd name="connsiteY372" fmla="*/ 6643884 h 6860562"/>
              <a:gd name="connsiteX373" fmla="*/ 1583056 w 6860435"/>
              <a:gd name="connsiteY373" fmla="*/ 6417100 h 6860562"/>
              <a:gd name="connsiteX374" fmla="*/ 1550775 w 6860435"/>
              <a:gd name="connsiteY374" fmla="*/ 6193993 h 6860562"/>
              <a:gd name="connsiteX375" fmla="*/ 1549140 w 6860435"/>
              <a:gd name="connsiteY375" fmla="*/ 6185957 h 6860562"/>
              <a:gd name="connsiteX376" fmla="*/ 1510662 w 6860435"/>
              <a:gd name="connsiteY376" fmla="*/ 5980489 h 6860562"/>
              <a:gd name="connsiteX377" fmla="*/ 1478245 w 6860435"/>
              <a:gd name="connsiteY377" fmla="*/ 5745806 h 6860562"/>
              <a:gd name="connsiteX378" fmla="*/ 1476610 w 6860435"/>
              <a:gd name="connsiteY378" fmla="*/ 5737770 h 6860562"/>
              <a:gd name="connsiteX379" fmla="*/ 1435476 w 6860435"/>
              <a:gd name="connsiteY379" fmla="*/ 5513506 h 6860562"/>
              <a:gd name="connsiteX380" fmla="*/ 1404557 w 6860435"/>
              <a:gd name="connsiteY380" fmla="*/ 5298572 h 6860562"/>
              <a:gd name="connsiteX381" fmla="*/ 1403467 w 6860435"/>
              <a:gd name="connsiteY381" fmla="*/ 5293191 h 6860562"/>
              <a:gd name="connsiteX382" fmla="*/ 1366147 w 6860435"/>
              <a:gd name="connsiteY382" fmla="*/ 5115986 h 6860562"/>
              <a:gd name="connsiteX383" fmla="*/ 1340608 w 6860435"/>
              <a:gd name="connsiteY383" fmla="*/ 4957714 h 6860562"/>
              <a:gd name="connsiteX384" fmla="*/ 1307850 w 6860435"/>
              <a:gd name="connsiteY384" fmla="*/ 4754086 h 6860562"/>
              <a:gd name="connsiteX385" fmla="*/ 1263311 w 6860435"/>
              <a:gd name="connsiteY385" fmla="*/ 4530162 h 6860562"/>
              <a:gd name="connsiteX386" fmla="*/ 1230757 w 6860435"/>
              <a:gd name="connsiteY386" fmla="*/ 4339609 h 6860562"/>
              <a:gd name="connsiteX387" fmla="*/ 1228646 w 6860435"/>
              <a:gd name="connsiteY387" fmla="*/ 4331709 h 6860562"/>
              <a:gd name="connsiteX388" fmla="*/ 1188465 w 6860435"/>
              <a:gd name="connsiteY388" fmla="*/ 4151235 h 6860562"/>
              <a:gd name="connsiteX389" fmla="*/ 1160066 w 6860435"/>
              <a:gd name="connsiteY389" fmla="*/ 3991056 h 6860562"/>
              <a:gd name="connsiteX390" fmla="*/ 1140861 w 6860435"/>
              <a:gd name="connsiteY390" fmla="*/ 3923226 h 6860562"/>
              <a:gd name="connsiteX391" fmla="*/ 1105720 w 6860435"/>
              <a:gd name="connsiteY391" fmla="*/ 3738938 h 6860562"/>
              <a:gd name="connsiteX392" fmla="*/ 1084880 w 6860435"/>
              <a:gd name="connsiteY392" fmla="*/ 3683094 h 6860562"/>
              <a:gd name="connsiteX393" fmla="*/ 1010375 w 6860435"/>
              <a:gd name="connsiteY393" fmla="*/ 3671107 h 6860562"/>
              <a:gd name="connsiteX394" fmla="*/ 994984 w 6860435"/>
              <a:gd name="connsiteY394" fmla="*/ 3774011 h 6860562"/>
              <a:gd name="connsiteX395" fmla="*/ 1033258 w 6860435"/>
              <a:gd name="connsiteY395" fmla="*/ 3933850 h 6860562"/>
              <a:gd name="connsiteX396" fmla="*/ 1068944 w 6860435"/>
              <a:gd name="connsiteY396" fmla="*/ 4125969 h 6860562"/>
              <a:gd name="connsiteX397" fmla="*/ 1070238 w 6860435"/>
              <a:gd name="connsiteY397" fmla="*/ 4131281 h 6860562"/>
              <a:gd name="connsiteX398" fmla="*/ 1105379 w 6860435"/>
              <a:gd name="connsiteY398" fmla="*/ 4290370 h 6860562"/>
              <a:gd name="connsiteX399" fmla="*/ 1140929 w 6860435"/>
              <a:gd name="connsiteY399" fmla="*/ 4495906 h 6860562"/>
              <a:gd name="connsiteX400" fmla="*/ 1177501 w 6860435"/>
              <a:gd name="connsiteY400" fmla="*/ 4662215 h 6860562"/>
              <a:gd name="connsiteX401" fmla="*/ 1212642 w 6860435"/>
              <a:gd name="connsiteY401" fmla="*/ 4879396 h 6860562"/>
              <a:gd name="connsiteX402" fmla="*/ 1230144 w 6860435"/>
              <a:gd name="connsiteY402" fmla="*/ 4953356 h 6860562"/>
              <a:gd name="connsiteX403" fmla="*/ 1262970 w 6860435"/>
              <a:gd name="connsiteY403" fmla="*/ 5187223 h 6860562"/>
              <a:gd name="connsiteX404" fmla="*/ 1264605 w 6860435"/>
              <a:gd name="connsiteY404" fmla="*/ 5195259 h 6860562"/>
              <a:gd name="connsiteX405" fmla="*/ 1301312 w 6860435"/>
              <a:gd name="connsiteY405" fmla="*/ 5375800 h 6860562"/>
              <a:gd name="connsiteX406" fmla="*/ 1324876 w 6860435"/>
              <a:gd name="connsiteY406" fmla="*/ 5514867 h 6860562"/>
              <a:gd name="connsiteX407" fmla="*/ 1354842 w 6860435"/>
              <a:gd name="connsiteY407" fmla="*/ 5717066 h 6860562"/>
              <a:gd name="connsiteX408" fmla="*/ 1385829 w 6860435"/>
              <a:gd name="connsiteY408" fmla="*/ 5920967 h 6860562"/>
              <a:gd name="connsiteX409" fmla="*/ 1387940 w 6860435"/>
              <a:gd name="connsiteY409" fmla="*/ 5928867 h 6860562"/>
              <a:gd name="connsiteX410" fmla="*/ 1428053 w 6860435"/>
              <a:gd name="connsiteY410" fmla="*/ 6159329 h 6860562"/>
              <a:gd name="connsiteX411" fmla="*/ 1458971 w 6860435"/>
              <a:gd name="connsiteY411" fmla="*/ 6372151 h 6860562"/>
              <a:gd name="connsiteX412" fmla="*/ 1462377 w 6860435"/>
              <a:gd name="connsiteY412" fmla="*/ 6385363 h 6860562"/>
              <a:gd name="connsiteX413" fmla="*/ 1505282 w 6860435"/>
              <a:gd name="connsiteY413" fmla="*/ 6623248 h 6860562"/>
              <a:gd name="connsiteX414" fmla="*/ 5876423 w 6860435"/>
              <a:gd name="connsiteY414" fmla="*/ 3713400 h 6860562"/>
              <a:gd name="connsiteX415" fmla="*/ 5871996 w 6860435"/>
              <a:gd name="connsiteY415" fmla="*/ 3712037 h 6860562"/>
              <a:gd name="connsiteX416" fmla="*/ 5867841 w 6860435"/>
              <a:gd name="connsiteY416" fmla="*/ 3687793 h 6860562"/>
              <a:gd name="connsiteX417" fmla="*/ 5819080 w 6860435"/>
              <a:gd name="connsiteY417" fmla="*/ 3657350 h 6860562"/>
              <a:gd name="connsiteX418" fmla="*/ 5775834 w 6860435"/>
              <a:gd name="connsiteY418" fmla="*/ 3676215 h 6860562"/>
              <a:gd name="connsiteX419" fmla="*/ 5745256 w 6860435"/>
              <a:gd name="connsiteY419" fmla="*/ 3777485 h 6860562"/>
              <a:gd name="connsiteX420" fmla="*/ 5717470 w 6860435"/>
              <a:gd name="connsiteY420" fmla="*/ 3940183 h 6860562"/>
              <a:gd name="connsiteX421" fmla="*/ 5713928 w 6860435"/>
              <a:gd name="connsiteY421" fmla="*/ 3950467 h 6860562"/>
              <a:gd name="connsiteX422" fmla="*/ 5695336 w 6860435"/>
              <a:gd name="connsiteY422" fmla="*/ 4028922 h 6860562"/>
              <a:gd name="connsiteX423" fmla="*/ 5689752 w 6860435"/>
              <a:gd name="connsiteY423" fmla="*/ 4066583 h 6860562"/>
              <a:gd name="connsiteX424" fmla="*/ 5646642 w 6860435"/>
              <a:gd name="connsiteY424" fmla="*/ 4262040 h 6860562"/>
              <a:gd name="connsiteX425" fmla="*/ 5641807 w 6860435"/>
              <a:gd name="connsiteY425" fmla="*/ 4308009 h 6860562"/>
              <a:gd name="connsiteX426" fmla="*/ 5598493 w 6860435"/>
              <a:gd name="connsiteY426" fmla="*/ 4517427 h 6860562"/>
              <a:gd name="connsiteX427" fmla="*/ 5591070 w 6860435"/>
              <a:gd name="connsiteY427" fmla="*/ 4565848 h 6860562"/>
              <a:gd name="connsiteX428" fmla="*/ 5549255 w 6860435"/>
              <a:gd name="connsiteY428" fmla="*/ 4775402 h 6860562"/>
              <a:gd name="connsiteX429" fmla="*/ 5542376 w 6860435"/>
              <a:gd name="connsiteY429" fmla="*/ 4840032 h 6860562"/>
              <a:gd name="connsiteX430" fmla="*/ 5526576 w 6860435"/>
              <a:gd name="connsiteY430" fmla="*/ 4908067 h 6860562"/>
              <a:gd name="connsiteX431" fmla="*/ 5518949 w 6860435"/>
              <a:gd name="connsiteY431" fmla="*/ 4975762 h 6860562"/>
              <a:gd name="connsiteX432" fmla="*/ 5501105 w 6860435"/>
              <a:gd name="connsiteY432" fmla="*/ 5059937 h 6860562"/>
              <a:gd name="connsiteX433" fmla="*/ 5492661 w 6860435"/>
              <a:gd name="connsiteY433" fmla="*/ 5124567 h 6860562"/>
              <a:gd name="connsiteX434" fmla="*/ 5457111 w 6860435"/>
              <a:gd name="connsiteY434" fmla="*/ 5318594 h 6860562"/>
              <a:gd name="connsiteX435" fmla="*/ 5424626 w 6860435"/>
              <a:gd name="connsiteY435" fmla="*/ 5538363 h 6860562"/>
              <a:gd name="connsiteX436" fmla="*/ 5384172 w 6860435"/>
              <a:gd name="connsiteY436" fmla="*/ 5751322 h 6860562"/>
              <a:gd name="connsiteX437" fmla="*/ 5361085 w 6860435"/>
              <a:gd name="connsiteY437" fmla="*/ 5903873 h 6860562"/>
              <a:gd name="connsiteX438" fmla="*/ 5329008 w 6860435"/>
              <a:gd name="connsiteY438" fmla="*/ 6115470 h 6860562"/>
              <a:gd name="connsiteX439" fmla="*/ 5290122 w 6860435"/>
              <a:gd name="connsiteY439" fmla="*/ 6336806 h 6860562"/>
              <a:gd name="connsiteX440" fmla="*/ 5256274 w 6860435"/>
              <a:gd name="connsiteY440" fmla="*/ 6562500 h 6860562"/>
              <a:gd name="connsiteX441" fmla="*/ 5234821 w 6860435"/>
              <a:gd name="connsiteY441" fmla="*/ 6709263 h 6860562"/>
              <a:gd name="connsiteX442" fmla="*/ 5268669 w 6860435"/>
              <a:gd name="connsiteY442" fmla="*/ 6751555 h 6860562"/>
              <a:gd name="connsiteX443" fmla="*/ 5330984 w 6860435"/>
              <a:gd name="connsiteY443" fmla="*/ 6739569 h 6860562"/>
              <a:gd name="connsiteX444" fmla="*/ 5355705 w 6860435"/>
              <a:gd name="connsiteY444" fmla="*/ 6673849 h 6860562"/>
              <a:gd name="connsiteX445" fmla="*/ 5379541 w 6860435"/>
              <a:gd name="connsiteY445" fmla="*/ 6529742 h 6860562"/>
              <a:gd name="connsiteX446" fmla="*/ 5408689 w 6860435"/>
              <a:gd name="connsiteY446" fmla="*/ 6325433 h 6860562"/>
              <a:gd name="connsiteX447" fmla="*/ 5414274 w 6860435"/>
              <a:gd name="connsiteY447" fmla="*/ 6276603 h 6860562"/>
              <a:gd name="connsiteX448" fmla="*/ 5453297 w 6860435"/>
              <a:gd name="connsiteY448" fmla="*/ 6071339 h 6860562"/>
              <a:gd name="connsiteX449" fmla="*/ 5476520 w 6860435"/>
              <a:gd name="connsiteY449" fmla="*/ 5926756 h 6860562"/>
              <a:gd name="connsiteX450" fmla="*/ 5508529 w 6860435"/>
              <a:gd name="connsiteY450" fmla="*/ 5709030 h 6860562"/>
              <a:gd name="connsiteX451" fmla="*/ 5513228 w 6860435"/>
              <a:gd name="connsiteY451" fmla="*/ 5660132 h 6860562"/>
              <a:gd name="connsiteX452" fmla="*/ 5554498 w 6860435"/>
              <a:gd name="connsiteY452" fmla="*/ 5433416 h 6860562"/>
              <a:gd name="connsiteX453" fmla="*/ 5561173 w 6860435"/>
              <a:gd name="connsiteY453" fmla="*/ 5371101 h 6860562"/>
              <a:gd name="connsiteX454" fmla="*/ 5602171 w 6860435"/>
              <a:gd name="connsiteY454" fmla="*/ 5161003 h 6860562"/>
              <a:gd name="connsiteX455" fmla="*/ 5623283 w 6860435"/>
              <a:gd name="connsiteY455" fmla="*/ 5036101 h 6860562"/>
              <a:gd name="connsiteX456" fmla="*/ 5652839 w 6860435"/>
              <a:gd name="connsiteY456" fmla="*/ 4856990 h 6860562"/>
              <a:gd name="connsiteX457" fmla="*/ 5661148 w 6860435"/>
              <a:gd name="connsiteY457" fmla="*/ 4786639 h 6860562"/>
              <a:gd name="connsiteX458" fmla="*/ 5702964 w 6860435"/>
              <a:gd name="connsiteY458" fmla="*/ 4565440 h 6860562"/>
              <a:gd name="connsiteX459" fmla="*/ 5708003 w 6860435"/>
              <a:gd name="connsiteY459" fmla="*/ 4527574 h 6860562"/>
              <a:gd name="connsiteX460" fmla="*/ 5748320 w 6860435"/>
              <a:gd name="connsiteY460" fmla="*/ 4344921 h 6860562"/>
              <a:gd name="connsiteX461" fmla="*/ 5778899 w 6860435"/>
              <a:gd name="connsiteY461" fmla="*/ 4165605 h 6860562"/>
              <a:gd name="connsiteX462" fmla="*/ 5782644 w 6860435"/>
              <a:gd name="connsiteY462" fmla="*/ 4149737 h 6860562"/>
              <a:gd name="connsiteX463" fmla="*/ 5822212 w 6860435"/>
              <a:gd name="connsiteY463" fmla="*/ 3966948 h 6860562"/>
              <a:gd name="connsiteX464" fmla="*/ 5853676 w 6860435"/>
              <a:gd name="connsiteY464" fmla="*/ 3796009 h 6860562"/>
              <a:gd name="connsiteX465" fmla="*/ 5858375 w 6860435"/>
              <a:gd name="connsiteY465" fmla="*/ 3783274 h 6860562"/>
              <a:gd name="connsiteX466" fmla="*/ 5876423 w 6860435"/>
              <a:gd name="connsiteY466" fmla="*/ 3713400 h 6860562"/>
              <a:gd name="connsiteX467" fmla="*/ 1182608 w 6860435"/>
              <a:gd name="connsiteY467" fmla="*/ 6459256 h 6860562"/>
              <a:gd name="connsiteX468" fmla="*/ 1183902 w 6860435"/>
              <a:gd name="connsiteY468" fmla="*/ 6459051 h 6860562"/>
              <a:gd name="connsiteX469" fmla="*/ 1188125 w 6860435"/>
              <a:gd name="connsiteY469" fmla="*/ 6505361 h 6860562"/>
              <a:gd name="connsiteX470" fmla="*/ 1266035 w 6860435"/>
              <a:gd name="connsiteY470" fmla="*/ 6561411 h 6860562"/>
              <a:gd name="connsiteX471" fmla="*/ 1303628 w 6860435"/>
              <a:gd name="connsiteY471" fmla="*/ 6484794 h 6860562"/>
              <a:gd name="connsiteX472" fmla="*/ 1289054 w 6860435"/>
              <a:gd name="connsiteY472" fmla="*/ 6401845 h 6860562"/>
              <a:gd name="connsiteX473" fmla="*/ 1258271 w 6860435"/>
              <a:gd name="connsiteY473" fmla="*/ 6183505 h 6860562"/>
              <a:gd name="connsiteX474" fmla="*/ 1257181 w 6860435"/>
              <a:gd name="connsiteY474" fmla="*/ 6178125 h 6860562"/>
              <a:gd name="connsiteX475" fmla="*/ 1217750 w 6860435"/>
              <a:gd name="connsiteY475" fmla="*/ 5972998 h 6860562"/>
              <a:gd name="connsiteX476" fmla="*/ 1182745 w 6860435"/>
              <a:gd name="connsiteY476" fmla="*/ 5749960 h 6860562"/>
              <a:gd name="connsiteX477" fmla="*/ 1180088 w 6860435"/>
              <a:gd name="connsiteY477" fmla="*/ 5736544 h 6860562"/>
              <a:gd name="connsiteX478" fmla="*/ 1141678 w 6860435"/>
              <a:gd name="connsiteY478" fmla="*/ 5545310 h 6860562"/>
              <a:gd name="connsiteX479" fmla="*/ 1111168 w 6860435"/>
              <a:gd name="connsiteY479" fmla="*/ 5349376 h 6860562"/>
              <a:gd name="connsiteX480" fmla="*/ 1108103 w 6860435"/>
              <a:gd name="connsiteY480" fmla="*/ 5338889 h 6860562"/>
              <a:gd name="connsiteX481" fmla="*/ 1069625 w 6860435"/>
              <a:gd name="connsiteY481" fmla="*/ 5169856 h 6860562"/>
              <a:gd name="connsiteX482" fmla="*/ 1036935 w 6860435"/>
              <a:gd name="connsiteY482" fmla="*/ 4974263 h 6860562"/>
              <a:gd name="connsiteX483" fmla="*/ 995597 w 6860435"/>
              <a:gd name="connsiteY483" fmla="*/ 4786299 h 6860562"/>
              <a:gd name="connsiteX484" fmla="*/ 961886 w 6860435"/>
              <a:gd name="connsiteY484" fmla="*/ 4607459 h 6860562"/>
              <a:gd name="connsiteX485" fmla="*/ 958140 w 6860435"/>
              <a:gd name="connsiteY485" fmla="*/ 4594315 h 6860562"/>
              <a:gd name="connsiteX486" fmla="*/ 921773 w 6860435"/>
              <a:gd name="connsiteY486" fmla="*/ 4441355 h 6860562"/>
              <a:gd name="connsiteX487" fmla="*/ 889696 w 6860435"/>
              <a:gd name="connsiteY487" fmla="*/ 4273276 h 6860562"/>
              <a:gd name="connsiteX488" fmla="*/ 884452 w 6860435"/>
              <a:gd name="connsiteY488" fmla="*/ 4257817 h 6860562"/>
              <a:gd name="connsiteX489" fmla="*/ 842977 w 6860435"/>
              <a:gd name="connsiteY489" fmla="*/ 4075368 h 6860562"/>
              <a:gd name="connsiteX490" fmla="*/ 812263 w 6860435"/>
              <a:gd name="connsiteY490" fmla="*/ 3995620 h 6860562"/>
              <a:gd name="connsiteX491" fmla="*/ 792377 w 6860435"/>
              <a:gd name="connsiteY491" fmla="*/ 3982543 h 6860562"/>
              <a:gd name="connsiteX492" fmla="*/ 717599 w 6860435"/>
              <a:gd name="connsiteY492" fmla="*/ 4053643 h 6860562"/>
              <a:gd name="connsiteX493" fmla="*/ 745045 w 6860435"/>
              <a:gd name="connsiteY493" fmla="*/ 4175208 h 6860562"/>
              <a:gd name="connsiteX494" fmla="*/ 750425 w 6860435"/>
              <a:gd name="connsiteY494" fmla="*/ 4190667 h 6860562"/>
              <a:gd name="connsiteX495" fmla="*/ 788563 w 6860435"/>
              <a:gd name="connsiteY495" fmla="*/ 4340018 h 6860562"/>
              <a:gd name="connsiteX496" fmla="*/ 822887 w 6860435"/>
              <a:gd name="connsiteY496" fmla="*/ 4518380 h 6860562"/>
              <a:gd name="connsiteX497" fmla="*/ 846314 w 6860435"/>
              <a:gd name="connsiteY497" fmla="*/ 4630070 h 6860562"/>
              <a:gd name="connsiteX498" fmla="*/ 886427 w 6860435"/>
              <a:gd name="connsiteY498" fmla="*/ 4798897 h 6860562"/>
              <a:gd name="connsiteX499" fmla="*/ 917959 w 6860435"/>
              <a:gd name="connsiteY499" fmla="*/ 4980597 h 6860562"/>
              <a:gd name="connsiteX500" fmla="*/ 921092 w 6860435"/>
              <a:gd name="connsiteY500" fmla="*/ 4993945 h 6860562"/>
              <a:gd name="connsiteX501" fmla="*/ 960047 w 6860435"/>
              <a:gd name="connsiteY501" fmla="*/ 5174079 h 6860562"/>
              <a:gd name="connsiteX502" fmla="*/ 994235 w 6860435"/>
              <a:gd name="connsiteY502" fmla="*/ 5369739 h 6860562"/>
              <a:gd name="connsiteX503" fmla="*/ 998253 w 6860435"/>
              <a:gd name="connsiteY503" fmla="*/ 5382747 h 6860562"/>
              <a:gd name="connsiteX504" fmla="*/ 1034143 w 6860435"/>
              <a:gd name="connsiteY504" fmla="*/ 5560973 h 6860562"/>
              <a:gd name="connsiteX505" fmla="*/ 1068467 w 6860435"/>
              <a:gd name="connsiteY505" fmla="*/ 5778767 h 6860562"/>
              <a:gd name="connsiteX506" fmla="*/ 1069557 w 6860435"/>
              <a:gd name="connsiteY506" fmla="*/ 5784148 h 6860562"/>
              <a:gd name="connsiteX507" fmla="*/ 1107899 w 6860435"/>
              <a:gd name="connsiteY507" fmla="*/ 5975382 h 6860562"/>
              <a:gd name="connsiteX508" fmla="*/ 1154005 w 6860435"/>
              <a:gd name="connsiteY508" fmla="*/ 6251473 h 6860562"/>
              <a:gd name="connsiteX509" fmla="*/ 1182608 w 6860435"/>
              <a:gd name="connsiteY509" fmla="*/ 6459256 h 6860562"/>
              <a:gd name="connsiteX510" fmla="*/ 6146044 w 6860435"/>
              <a:gd name="connsiteY510" fmla="*/ 4025244 h 6860562"/>
              <a:gd name="connsiteX511" fmla="*/ 6104909 w 6860435"/>
              <a:gd name="connsiteY511" fmla="*/ 3976550 h 6860562"/>
              <a:gd name="connsiteX512" fmla="*/ 6044978 w 6860435"/>
              <a:gd name="connsiteY512" fmla="*/ 3994121 h 6860562"/>
              <a:gd name="connsiteX513" fmla="*/ 6015013 w 6860435"/>
              <a:gd name="connsiteY513" fmla="*/ 4089670 h 6860562"/>
              <a:gd name="connsiteX514" fmla="*/ 5986273 w 6860435"/>
              <a:gd name="connsiteY514" fmla="*/ 4233164 h 6860562"/>
              <a:gd name="connsiteX515" fmla="*/ 5980689 w 6860435"/>
              <a:gd name="connsiteY515" fmla="*/ 4245558 h 6860562"/>
              <a:gd name="connsiteX516" fmla="*/ 5966932 w 6860435"/>
              <a:gd name="connsiteY516" fmla="*/ 4300382 h 6860562"/>
              <a:gd name="connsiteX517" fmla="*/ 5962028 w 6860435"/>
              <a:gd name="connsiteY517" fmla="*/ 4343627 h 6860562"/>
              <a:gd name="connsiteX518" fmla="*/ 5917489 w 6860435"/>
              <a:gd name="connsiteY518" fmla="*/ 4524305 h 6860562"/>
              <a:gd name="connsiteX519" fmla="*/ 5909997 w 6860435"/>
              <a:gd name="connsiteY519" fmla="*/ 4575383 h 6860562"/>
              <a:gd name="connsiteX520" fmla="*/ 5867569 w 6860435"/>
              <a:gd name="connsiteY520" fmla="*/ 4773904 h 6860562"/>
              <a:gd name="connsiteX521" fmla="*/ 5861917 w 6860435"/>
              <a:gd name="connsiteY521" fmla="*/ 4811565 h 6860562"/>
              <a:gd name="connsiteX522" fmla="*/ 5820510 w 6860435"/>
              <a:gd name="connsiteY522" fmla="*/ 4993265 h 6860562"/>
              <a:gd name="connsiteX523" fmla="*/ 5814040 w 6860435"/>
              <a:gd name="connsiteY523" fmla="*/ 5047270 h 6860562"/>
              <a:gd name="connsiteX524" fmla="*/ 5774540 w 6860435"/>
              <a:gd name="connsiteY524" fmla="*/ 5220525 h 6860562"/>
              <a:gd name="connsiteX525" fmla="*/ 5752406 w 6860435"/>
              <a:gd name="connsiteY525" fmla="*/ 5345767 h 6860562"/>
              <a:gd name="connsiteX526" fmla="*/ 5703985 w 6860435"/>
              <a:gd name="connsiteY526" fmla="*/ 5606330 h 6860562"/>
              <a:gd name="connsiteX527" fmla="*/ 5670955 w 6860435"/>
              <a:gd name="connsiteY527" fmla="*/ 5820583 h 6860562"/>
              <a:gd name="connsiteX528" fmla="*/ 5630502 w 6860435"/>
              <a:gd name="connsiteY528" fmla="*/ 6036130 h 6860562"/>
              <a:gd name="connsiteX529" fmla="*/ 5600877 w 6860435"/>
              <a:gd name="connsiteY529" fmla="*/ 6240576 h 6860562"/>
              <a:gd name="connsiteX530" fmla="*/ 5574521 w 6860435"/>
              <a:gd name="connsiteY530" fmla="*/ 6409744 h 6860562"/>
              <a:gd name="connsiteX531" fmla="*/ 5559334 w 6860435"/>
              <a:gd name="connsiteY531" fmla="*/ 6491605 h 6860562"/>
              <a:gd name="connsiteX532" fmla="*/ 5604690 w 6860435"/>
              <a:gd name="connsiteY532" fmla="*/ 6558278 h 6860562"/>
              <a:gd name="connsiteX533" fmla="*/ 5675858 w 6860435"/>
              <a:gd name="connsiteY533" fmla="*/ 6503863 h 6860562"/>
              <a:gd name="connsiteX534" fmla="*/ 5699354 w 6860435"/>
              <a:gd name="connsiteY534" fmla="*/ 6367929 h 6860562"/>
              <a:gd name="connsiteX535" fmla="*/ 5721147 w 6860435"/>
              <a:gd name="connsiteY535" fmla="*/ 6226274 h 6860562"/>
              <a:gd name="connsiteX536" fmla="*/ 5753428 w 6860435"/>
              <a:gd name="connsiteY536" fmla="*/ 5997515 h 6860562"/>
              <a:gd name="connsiteX537" fmla="*/ 5757991 w 6860435"/>
              <a:gd name="connsiteY537" fmla="*/ 5954202 h 6860562"/>
              <a:gd name="connsiteX538" fmla="*/ 5801032 w 6860435"/>
              <a:gd name="connsiteY538" fmla="*/ 5722174 h 6860562"/>
              <a:gd name="connsiteX539" fmla="*/ 5807979 w 6860435"/>
              <a:gd name="connsiteY539" fmla="*/ 5668236 h 6860562"/>
              <a:gd name="connsiteX540" fmla="*/ 5846525 w 6860435"/>
              <a:gd name="connsiteY540" fmla="*/ 5487967 h 6860562"/>
              <a:gd name="connsiteX541" fmla="*/ 5878738 w 6860435"/>
              <a:gd name="connsiteY541" fmla="*/ 5278617 h 6860562"/>
              <a:gd name="connsiteX542" fmla="*/ 5882347 w 6860435"/>
              <a:gd name="connsiteY542" fmla="*/ 5265473 h 6860562"/>
              <a:gd name="connsiteX543" fmla="*/ 5921439 w 6860435"/>
              <a:gd name="connsiteY543" fmla="*/ 5082548 h 6860562"/>
              <a:gd name="connsiteX544" fmla="*/ 5953856 w 6860435"/>
              <a:gd name="connsiteY544" fmla="*/ 4895809 h 6860562"/>
              <a:gd name="connsiteX545" fmla="*/ 5957193 w 6860435"/>
              <a:gd name="connsiteY545" fmla="*/ 4885457 h 6860562"/>
              <a:gd name="connsiteX546" fmla="*/ 5996557 w 6860435"/>
              <a:gd name="connsiteY546" fmla="*/ 4708184 h 6860562"/>
              <a:gd name="connsiteX547" fmla="*/ 6002754 w 6860435"/>
              <a:gd name="connsiteY547" fmla="*/ 4654246 h 6860562"/>
              <a:gd name="connsiteX548" fmla="*/ 6046613 w 6860435"/>
              <a:gd name="connsiteY548" fmla="*/ 4453273 h 6860562"/>
              <a:gd name="connsiteX549" fmla="*/ 6050767 w 6860435"/>
              <a:gd name="connsiteY549" fmla="*/ 4429097 h 6860562"/>
              <a:gd name="connsiteX550" fmla="*/ 6092242 w 6860435"/>
              <a:gd name="connsiteY550" fmla="*/ 4261767 h 6860562"/>
              <a:gd name="connsiteX551" fmla="*/ 6122343 w 6860435"/>
              <a:gd name="connsiteY551" fmla="*/ 4110510 h 6860562"/>
              <a:gd name="connsiteX552" fmla="*/ 6125885 w 6860435"/>
              <a:gd name="connsiteY552" fmla="*/ 4100158 h 6860562"/>
              <a:gd name="connsiteX553" fmla="*/ 6146044 w 6860435"/>
              <a:gd name="connsiteY553" fmla="*/ 4025244 h 686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</a:cxnLst>
            <a:rect l="l" t="t" r="r" b="b"/>
            <a:pathLst>
              <a:path w="6860435" h="6860562">
                <a:moveTo>
                  <a:pt x="6860174" y="3467955"/>
                </a:moveTo>
                <a:cubicBezTo>
                  <a:pt x="6855203" y="3521348"/>
                  <a:pt x="6824965" y="3564866"/>
                  <a:pt x="6803376" y="3611653"/>
                </a:cubicBezTo>
                <a:cubicBezTo>
                  <a:pt x="6791118" y="3638213"/>
                  <a:pt x="6763536" y="3642300"/>
                  <a:pt x="6737929" y="3650676"/>
                </a:cubicBezTo>
                <a:cubicBezTo>
                  <a:pt x="6735477" y="3623503"/>
                  <a:pt x="6731664" y="3599395"/>
                  <a:pt x="6731664" y="3575286"/>
                </a:cubicBezTo>
                <a:cubicBezTo>
                  <a:pt x="6731664" y="3548590"/>
                  <a:pt x="6713344" y="3534628"/>
                  <a:pt x="6696863" y="3519646"/>
                </a:cubicBezTo>
                <a:cubicBezTo>
                  <a:pt x="6693185" y="3516309"/>
                  <a:pt x="6680995" y="3517943"/>
                  <a:pt x="6675614" y="3521552"/>
                </a:cubicBezTo>
                <a:cubicBezTo>
                  <a:pt x="6642312" y="3543754"/>
                  <a:pt x="6626239" y="3601097"/>
                  <a:pt x="6640473" y="3638077"/>
                </a:cubicBezTo>
                <a:cubicBezTo>
                  <a:pt x="6653413" y="3671652"/>
                  <a:pt x="6662335" y="3706930"/>
                  <a:pt x="6677453" y="3739415"/>
                </a:cubicBezTo>
                <a:cubicBezTo>
                  <a:pt x="6696045" y="3779459"/>
                  <a:pt x="6720563" y="3816780"/>
                  <a:pt x="6740108" y="3856485"/>
                </a:cubicBezTo>
                <a:cubicBezTo>
                  <a:pt x="6760880" y="3898640"/>
                  <a:pt x="6782128" y="3941069"/>
                  <a:pt x="6796974" y="3985404"/>
                </a:cubicBezTo>
                <a:cubicBezTo>
                  <a:pt x="6812434" y="4031714"/>
                  <a:pt x="6820538" y="4080476"/>
                  <a:pt x="6831911" y="4128080"/>
                </a:cubicBezTo>
                <a:cubicBezTo>
                  <a:pt x="6832933" y="4132507"/>
                  <a:pt x="6833274" y="4137955"/>
                  <a:pt x="6835998" y="4141020"/>
                </a:cubicBezTo>
                <a:cubicBezTo>
                  <a:pt x="6870799" y="4179702"/>
                  <a:pt x="6856293" y="4227103"/>
                  <a:pt x="6857927" y="4271029"/>
                </a:cubicBezTo>
                <a:cubicBezTo>
                  <a:pt x="6858744" y="4293435"/>
                  <a:pt x="6869573" y="4321085"/>
                  <a:pt x="6838858" y="4337498"/>
                </a:cubicBezTo>
                <a:cubicBezTo>
                  <a:pt x="6832252" y="4341039"/>
                  <a:pt x="6833342" y="4359427"/>
                  <a:pt x="6831435" y="4371073"/>
                </a:cubicBezTo>
                <a:cubicBezTo>
                  <a:pt x="6820470" y="4439176"/>
                  <a:pt x="6814545" y="4508574"/>
                  <a:pt x="6797247" y="4575042"/>
                </a:cubicBezTo>
                <a:cubicBezTo>
                  <a:pt x="6783762" y="4626664"/>
                  <a:pt x="6755295" y="4674269"/>
                  <a:pt x="6734864" y="4724188"/>
                </a:cubicBezTo>
                <a:cubicBezTo>
                  <a:pt x="6709598" y="4786162"/>
                  <a:pt x="6671665" y="4840236"/>
                  <a:pt x="6630598" y="4891927"/>
                </a:cubicBezTo>
                <a:cubicBezTo>
                  <a:pt x="6604515" y="4924684"/>
                  <a:pt x="6572642" y="4952811"/>
                  <a:pt x="6543698" y="4983321"/>
                </a:cubicBezTo>
                <a:cubicBezTo>
                  <a:pt x="6524766" y="5003275"/>
                  <a:pt x="6511282" y="5024660"/>
                  <a:pt x="6508489" y="5054421"/>
                </a:cubicBezTo>
                <a:cubicBezTo>
                  <a:pt x="6502632" y="5117621"/>
                  <a:pt x="6492008" y="5180344"/>
                  <a:pt x="6483563" y="5243340"/>
                </a:cubicBezTo>
                <a:cubicBezTo>
                  <a:pt x="6473892" y="5315393"/>
                  <a:pt x="6466606" y="5387855"/>
                  <a:pt x="6454279" y="5459432"/>
                </a:cubicBezTo>
                <a:cubicBezTo>
                  <a:pt x="6445562" y="5509692"/>
                  <a:pt x="6429694" y="5558726"/>
                  <a:pt x="6417775" y="5608442"/>
                </a:cubicBezTo>
                <a:cubicBezTo>
                  <a:pt x="6407151" y="5652572"/>
                  <a:pt x="6398230" y="5697044"/>
                  <a:pt x="6387333" y="5741107"/>
                </a:cubicBezTo>
                <a:cubicBezTo>
                  <a:pt x="6373032" y="5798994"/>
                  <a:pt x="6357504" y="5856542"/>
                  <a:pt x="6342385" y="5914225"/>
                </a:cubicBezTo>
                <a:cubicBezTo>
                  <a:pt x="6332034" y="5953657"/>
                  <a:pt x="6322976" y="5993497"/>
                  <a:pt x="6310717" y="6032316"/>
                </a:cubicBezTo>
                <a:cubicBezTo>
                  <a:pt x="6298186" y="6071816"/>
                  <a:pt x="6283136" y="6110499"/>
                  <a:pt x="6267744" y="6148977"/>
                </a:cubicBezTo>
                <a:cubicBezTo>
                  <a:pt x="6250582" y="6191814"/>
                  <a:pt x="6232467" y="6234310"/>
                  <a:pt x="6213466" y="6276398"/>
                </a:cubicBezTo>
                <a:cubicBezTo>
                  <a:pt x="6204885" y="6295399"/>
                  <a:pt x="6194397" y="6313719"/>
                  <a:pt x="6182683" y="6330949"/>
                </a:cubicBezTo>
                <a:cubicBezTo>
                  <a:pt x="6162388" y="6360915"/>
                  <a:pt x="6140050" y="6384955"/>
                  <a:pt x="6096736" y="6379166"/>
                </a:cubicBezTo>
                <a:cubicBezTo>
                  <a:pt x="6049609" y="6372833"/>
                  <a:pt x="6000507" y="6385159"/>
                  <a:pt x="5955695" y="6357373"/>
                </a:cubicBezTo>
                <a:cubicBezTo>
                  <a:pt x="5932812" y="6343207"/>
                  <a:pt x="5920077" y="6326250"/>
                  <a:pt x="5921507" y="6300166"/>
                </a:cubicBezTo>
                <a:cubicBezTo>
                  <a:pt x="5924844" y="6240440"/>
                  <a:pt x="5918034" y="6179760"/>
                  <a:pt x="5941121" y="6121872"/>
                </a:cubicBezTo>
                <a:cubicBezTo>
                  <a:pt x="5946637" y="6108047"/>
                  <a:pt x="5944322" y="6091225"/>
                  <a:pt x="5946297" y="6075834"/>
                </a:cubicBezTo>
                <a:cubicBezTo>
                  <a:pt x="5954878" y="6007458"/>
                  <a:pt x="5963799" y="5939151"/>
                  <a:pt x="5972380" y="5870775"/>
                </a:cubicBezTo>
                <a:cubicBezTo>
                  <a:pt x="5973197" y="5864442"/>
                  <a:pt x="5973061" y="5858040"/>
                  <a:pt x="5972925" y="5851638"/>
                </a:cubicBezTo>
                <a:cubicBezTo>
                  <a:pt x="5971972" y="5802195"/>
                  <a:pt x="5963391" y="5791571"/>
                  <a:pt x="5923754" y="5790209"/>
                </a:cubicBezTo>
                <a:cubicBezTo>
                  <a:pt x="5878874" y="5788643"/>
                  <a:pt x="5851088" y="5812070"/>
                  <a:pt x="5846525" y="5852251"/>
                </a:cubicBezTo>
                <a:cubicBezTo>
                  <a:pt x="5837604" y="5931728"/>
                  <a:pt x="5833858" y="6012498"/>
                  <a:pt x="5815470" y="6089795"/>
                </a:cubicBezTo>
                <a:cubicBezTo>
                  <a:pt x="5803280" y="6141077"/>
                  <a:pt x="5800215" y="6191746"/>
                  <a:pt x="5794290" y="6243028"/>
                </a:cubicBezTo>
                <a:cubicBezTo>
                  <a:pt x="5787820" y="6299690"/>
                  <a:pt x="5778967" y="6356215"/>
                  <a:pt x="5768206" y="6412196"/>
                </a:cubicBezTo>
                <a:cubicBezTo>
                  <a:pt x="5753700" y="6487791"/>
                  <a:pt x="5738582" y="6563317"/>
                  <a:pt x="5719785" y="6637890"/>
                </a:cubicBezTo>
                <a:cubicBezTo>
                  <a:pt x="5704802" y="6697413"/>
                  <a:pt x="5675450" y="6740931"/>
                  <a:pt x="5604963" y="6754483"/>
                </a:cubicBezTo>
                <a:cubicBezTo>
                  <a:pt x="5553272" y="6764358"/>
                  <a:pt x="5502399" y="6766333"/>
                  <a:pt x="5450913" y="6769670"/>
                </a:cubicBezTo>
                <a:cubicBezTo>
                  <a:pt x="5430891" y="6770964"/>
                  <a:pt x="5412980" y="6772394"/>
                  <a:pt x="5398406" y="6791872"/>
                </a:cubicBezTo>
                <a:cubicBezTo>
                  <a:pt x="5387373" y="6806650"/>
                  <a:pt x="5367419" y="6814754"/>
                  <a:pt x="5351482" y="6825788"/>
                </a:cubicBezTo>
                <a:cubicBezTo>
                  <a:pt x="5349235" y="6827354"/>
                  <a:pt x="5345762" y="6828443"/>
                  <a:pt x="5344945" y="6830554"/>
                </a:cubicBezTo>
                <a:cubicBezTo>
                  <a:pt x="5332754" y="6863380"/>
                  <a:pt x="5305172" y="6854936"/>
                  <a:pt x="5281404" y="6852961"/>
                </a:cubicBezTo>
                <a:cubicBezTo>
                  <a:pt x="5272551" y="6852211"/>
                  <a:pt x="5264242" y="6844175"/>
                  <a:pt x="5255797" y="6839272"/>
                </a:cubicBezTo>
                <a:cubicBezTo>
                  <a:pt x="5234072" y="6826605"/>
                  <a:pt x="5211530" y="6815027"/>
                  <a:pt x="5190895" y="6800793"/>
                </a:cubicBezTo>
                <a:cubicBezTo>
                  <a:pt x="5161406" y="6780499"/>
                  <a:pt x="5129670" y="6773416"/>
                  <a:pt x="5094120" y="6770964"/>
                </a:cubicBezTo>
                <a:cubicBezTo>
                  <a:pt x="5008991" y="6765176"/>
                  <a:pt x="4927063" y="6742837"/>
                  <a:pt x="4855622" y="6695778"/>
                </a:cubicBezTo>
                <a:cubicBezTo>
                  <a:pt x="4808495" y="6664723"/>
                  <a:pt x="4769949" y="6623180"/>
                  <a:pt x="4740664" y="6572035"/>
                </a:cubicBezTo>
                <a:cubicBezTo>
                  <a:pt x="4708179" y="6515168"/>
                  <a:pt x="4697078" y="6454012"/>
                  <a:pt x="4685841" y="6391697"/>
                </a:cubicBezTo>
                <a:cubicBezTo>
                  <a:pt x="4665683" y="6280280"/>
                  <a:pt x="4673378" y="6169067"/>
                  <a:pt x="4682095" y="6057106"/>
                </a:cubicBezTo>
                <a:cubicBezTo>
                  <a:pt x="4691902" y="5930842"/>
                  <a:pt x="4692311" y="5803829"/>
                  <a:pt x="4699326" y="5677294"/>
                </a:cubicBezTo>
                <a:cubicBezTo>
                  <a:pt x="4703684" y="5599179"/>
                  <a:pt x="4712537" y="5521337"/>
                  <a:pt x="4719757" y="5443359"/>
                </a:cubicBezTo>
                <a:cubicBezTo>
                  <a:pt x="4729155" y="5342906"/>
                  <a:pt x="4736850" y="5242250"/>
                  <a:pt x="4749313" y="5142206"/>
                </a:cubicBezTo>
                <a:cubicBezTo>
                  <a:pt x="4758031" y="5072264"/>
                  <a:pt x="4773763" y="5003140"/>
                  <a:pt x="4786021" y="4933674"/>
                </a:cubicBezTo>
                <a:cubicBezTo>
                  <a:pt x="4789018" y="4916648"/>
                  <a:pt x="4790107" y="4899214"/>
                  <a:pt x="4793308" y="4882256"/>
                </a:cubicBezTo>
                <a:cubicBezTo>
                  <a:pt x="4806997" y="4810475"/>
                  <a:pt x="4821162" y="4738763"/>
                  <a:pt x="4835123" y="4666981"/>
                </a:cubicBezTo>
                <a:cubicBezTo>
                  <a:pt x="4836145" y="4661601"/>
                  <a:pt x="4837643" y="4656357"/>
                  <a:pt x="4838665" y="4650977"/>
                </a:cubicBezTo>
                <a:cubicBezTo>
                  <a:pt x="4849425" y="4595882"/>
                  <a:pt x="4858483" y="4540310"/>
                  <a:pt x="4871491" y="4485759"/>
                </a:cubicBezTo>
                <a:cubicBezTo>
                  <a:pt x="4881911" y="4441900"/>
                  <a:pt x="4897438" y="4399336"/>
                  <a:pt x="4910105" y="4356022"/>
                </a:cubicBezTo>
                <a:cubicBezTo>
                  <a:pt x="4920048" y="4322175"/>
                  <a:pt x="4928289" y="4287851"/>
                  <a:pt x="4938640" y="4254208"/>
                </a:cubicBezTo>
                <a:cubicBezTo>
                  <a:pt x="4952874" y="4207761"/>
                  <a:pt x="4967925" y="4161519"/>
                  <a:pt x="4983521" y="4115481"/>
                </a:cubicBezTo>
                <a:cubicBezTo>
                  <a:pt x="5002044" y="4060726"/>
                  <a:pt x="5020228" y="4005767"/>
                  <a:pt x="5040795" y="3951829"/>
                </a:cubicBezTo>
                <a:cubicBezTo>
                  <a:pt x="5056187" y="3911444"/>
                  <a:pt x="5073826" y="3871671"/>
                  <a:pt x="5093099" y="3832921"/>
                </a:cubicBezTo>
                <a:cubicBezTo>
                  <a:pt x="5112780" y="3793285"/>
                  <a:pt x="5133211" y="3753512"/>
                  <a:pt x="5157933" y="3716941"/>
                </a:cubicBezTo>
                <a:cubicBezTo>
                  <a:pt x="5182995" y="3679892"/>
                  <a:pt x="5214186" y="3646999"/>
                  <a:pt x="5241836" y="3611653"/>
                </a:cubicBezTo>
                <a:cubicBezTo>
                  <a:pt x="5282630" y="3559486"/>
                  <a:pt x="5339701" y="3550633"/>
                  <a:pt x="5400176" y="3550496"/>
                </a:cubicBezTo>
                <a:cubicBezTo>
                  <a:pt x="5474954" y="3550292"/>
                  <a:pt x="5549867" y="3548385"/>
                  <a:pt x="5624577" y="3551041"/>
                </a:cubicBezTo>
                <a:cubicBezTo>
                  <a:pt x="5694587" y="3553561"/>
                  <a:pt x="5765006" y="3557375"/>
                  <a:pt x="5834063" y="3567931"/>
                </a:cubicBezTo>
                <a:cubicBezTo>
                  <a:pt x="5868727" y="3573243"/>
                  <a:pt x="5909044" y="3578896"/>
                  <a:pt x="5931586" y="3614241"/>
                </a:cubicBezTo>
                <a:cubicBezTo>
                  <a:pt x="5940644" y="3628475"/>
                  <a:pt x="5945139" y="3646113"/>
                  <a:pt x="5955967" y="3658576"/>
                </a:cubicBezTo>
                <a:cubicBezTo>
                  <a:pt x="5984775" y="3691947"/>
                  <a:pt x="6024070" y="3708496"/>
                  <a:pt x="6066975" y="3708224"/>
                </a:cubicBezTo>
                <a:cubicBezTo>
                  <a:pt x="6116418" y="3707951"/>
                  <a:pt x="6160481" y="3750039"/>
                  <a:pt x="6190038" y="3815010"/>
                </a:cubicBezTo>
                <a:cubicBezTo>
                  <a:pt x="6210537" y="3860094"/>
                  <a:pt x="6210333" y="3904838"/>
                  <a:pt x="6209788" y="3950671"/>
                </a:cubicBezTo>
                <a:cubicBezTo>
                  <a:pt x="6209516" y="3976346"/>
                  <a:pt x="6201548" y="4001885"/>
                  <a:pt x="6196848" y="4027492"/>
                </a:cubicBezTo>
                <a:cubicBezTo>
                  <a:pt x="6196031" y="4031918"/>
                  <a:pt x="6193648" y="4036073"/>
                  <a:pt x="6192831" y="4040568"/>
                </a:cubicBezTo>
                <a:cubicBezTo>
                  <a:pt x="6182275" y="4097502"/>
                  <a:pt x="6173217" y="4154777"/>
                  <a:pt x="6161094" y="4211439"/>
                </a:cubicBezTo>
                <a:cubicBezTo>
                  <a:pt x="6149585" y="4265172"/>
                  <a:pt x="6134943" y="4318225"/>
                  <a:pt x="6121731" y="4371549"/>
                </a:cubicBezTo>
                <a:cubicBezTo>
                  <a:pt x="6121049" y="4374206"/>
                  <a:pt x="6119960" y="4376794"/>
                  <a:pt x="6119483" y="4379450"/>
                </a:cubicBezTo>
                <a:cubicBezTo>
                  <a:pt x="6108791" y="4436452"/>
                  <a:pt x="6099461" y="4493727"/>
                  <a:pt x="6087202" y="4550321"/>
                </a:cubicBezTo>
                <a:cubicBezTo>
                  <a:pt x="6076305" y="4600581"/>
                  <a:pt x="6063570" y="4650501"/>
                  <a:pt x="6048996" y="4699807"/>
                </a:cubicBezTo>
                <a:cubicBezTo>
                  <a:pt x="6038849" y="4734063"/>
                  <a:pt x="6044433" y="4752179"/>
                  <a:pt x="6077055" y="4767638"/>
                </a:cubicBezTo>
                <a:cubicBezTo>
                  <a:pt x="6119483" y="4787797"/>
                  <a:pt x="6125000" y="4787593"/>
                  <a:pt x="6153739" y="4756878"/>
                </a:cubicBezTo>
                <a:cubicBezTo>
                  <a:pt x="6160413" y="4749727"/>
                  <a:pt x="6164363" y="4738422"/>
                  <a:pt x="6166066" y="4728479"/>
                </a:cubicBezTo>
                <a:cubicBezTo>
                  <a:pt x="6176826" y="4663985"/>
                  <a:pt x="6184181" y="4598878"/>
                  <a:pt x="6197461" y="4534930"/>
                </a:cubicBezTo>
                <a:cubicBezTo>
                  <a:pt x="6209516" y="4476769"/>
                  <a:pt x="6224975" y="4418949"/>
                  <a:pt x="6244112" y="4362764"/>
                </a:cubicBezTo>
                <a:cubicBezTo>
                  <a:pt x="6255622" y="4328985"/>
                  <a:pt x="6276121" y="4298066"/>
                  <a:pt x="6294440" y="4267011"/>
                </a:cubicBezTo>
                <a:cubicBezTo>
                  <a:pt x="6298731" y="4259792"/>
                  <a:pt x="6310241" y="4253254"/>
                  <a:pt x="6318822" y="4252710"/>
                </a:cubicBezTo>
                <a:cubicBezTo>
                  <a:pt x="6352192" y="4250598"/>
                  <a:pt x="6385631" y="4247193"/>
                  <a:pt x="6417367" y="4265308"/>
                </a:cubicBezTo>
                <a:cubicBezTo>
                  <a:pt x="6438275" y="4277227"/>
                  <a:pt x="6462519" y="4283220"/>
                  <a:pt x="6484517" y="4293503"/>
                </a:cubicBezTo>
                <a:cubicBezTo>
                  <a:pt x="6531508" y="4315569"/>
                  <a:pt x="6551667" y="4354728"/>
                  <a:pt x="6553097" y="4405329"/>
                </a:cubicBezTo>
                <a:cubicBezTo>
                  <a:pt x="6554391" y="4450005"/>
                  <a:pt x="6555753" y="4494748"/>
                  <a:pt x="6558068" y="4539356"/>
                </a:cubicBezTo>
                <a:cubicBezTo>
                  <a:pt x="6558477" y="4547597"/>
                  <a:pt x="6562359" y="4561421"/>
                  <a:pt x="6566922" y="4562443"/>
                </a:cubicBezTo>
                <a:cubicBezTo>
                  <a:pt x="6576184" y="4564554"/>
                  <a:pt x="6591167" y="4563192"/>
                  <a:pt x="6596547" y="4556995"/>
                </a:cubicBezTo>
                <a:cubicBezTo>
                  <a:pt x="6610984" y="4540378"/>
                  <a:pt x="6624605" y="4521717"/>
                  <a:pt x="6633050" y="4501559"/>
                </a:cubicBezTo>
                <a:cubicBezTo>
                  <a:pt x="6648509" y="4464374"/>
                  <a:pt x="6660019" y="4425488"/>
                  <a:pt x="6673231" y="4387349"/>
                </a:cubicBezTo>
                <a:cubicBezTo>
                  <a:pt x="6674116" y="4384761"/>
                  <a:pt x="6676023" y="4382310"/>
                  <a:pt x="6676159" y="4379722"/>
                </a:cubicBezTo>
                <a:cubicBezTo>
                  <a:pt x="6680518" y="4300041"/>
                  <a:pt x="6717158" y="4223357"/>
                  <a:pt x="6702311" y="4142382"/>
                </a:cubicBezTo>
                <a:cubicBezTo>
                  <a:pt x="6695092" y="4103018"/>
                  <a:pt x="6680927" y="4064131"/>
                  <a:pt x="6664514" y="4027424"/>
                </a:cubicBezTo>
                <a:cubicBezTo>
                  <a:pt x="6639179" y="3970625"/>
                  <a:pt x="6608941" y="3916007"/>
                  <a:pt x="6581564" y="3860094"/>
                </a:cubicBezTo>
                <a:cubicBezTo>
                  <a:pt x="6560452" y="3817053"/>
                  <a:pt x="6540498" y="3773467"/>
                  <a:pt x="6520067" y="3730085"/>
                </a:cubicBezTo>
                <a:cubicBezTo>
                  <a:pt x="6518500" y="3726816"/>
                  <a:pt x="6516048" y="3723751"/>
                  <a:pt x="6515368" y="3720278"/>
                </a:cubicBezTo>
                <a:cubicBezTo>
                  <a:pt x="6498342" y="3633174"/>
                  <a:pt x="6473212" y="3546955"/>
                  <a:pt x="6501542" y="3456991"/>
                </a:cubicBezTo>
                <a:cubicBezTo>
                  <a:pt x="6515912" y="3411361"/>
                  <a:pt x="6522042" y="3363008"/>
                  <a:pt x="6537161" y="3317651"/>
                </a:cubicBezTo>
                <a:cubicBezTo>
                  <a:pt x="6549011" y="3282170"/>
                  <a:pt x="6568079" y="3248867"/>
                  <a:pt x="6585787" y="3215633"/>
                </a:cubicBezTo>
                <a:cubicBezTo>
                  <a:pt x="6593346" y="3201399"/>
                  <a:pt x="6614254" y="3206915"/>
                  <a:pt x="6624128" y="3225508"/>
                </a:cubicBezTo>
                <a:cubicBezTo>
                  <a:pt x="6630258" y="3237085"/>
                  <a:pt x="6634685" y="3249548"/>
                  <a:pt x="6639860" y="3261602"/>
                </a:cubicBezTo>
                <a:cubicBezTo>
                  <a:pt x="6642516" y="3261739"/>
                  <a:pt x="6645172" y="3261875"/>
                  <a:pt x="6647828" y="3262011"/>
                </a:cubicBezTo>
                <a:cubicBezTo>
                  <a:pt x="6651234" y="3252817"/>
                  <a:pt x="6657159" y="3243691"/>
                  <a:pt x="6657635" y="3234293"/>
                </a:cubicBezTo>
                <a:cubicBezTo>
                  <a:pt x="6660291" y="3183215"/>
                  <a:pt x="6661313" y="3132070"/>
                  <a:pt x="6639384" y="3083785"/>
                </a:cubicBezTo>
                <a:cubicBezTo>
                  <a:pt x="6636387" y="3077247"/>
                  <a:pt x="6635365" y="3069755"/>
                  <a:pt x="6633799" y="3062673"/>
                </a:cubicBezTo>
                <a:cubicBezTo>
                  <a:pt x="6623516" y="3015818"/>
                  <a:pt x="6615752" y="2968281"/>
                  <a:pt x="6602403" y="2922312"/>
                </a:cubicBezTo>
                <a:cubicBezTo>
                  <a:pt x="6583539" y="2857341"/>
                  <a:pt x="6561610" y="2793188"/>
                  <a:pt x="6538795" y="2729443"/>
                </a:cubicBezTo>
                <a:cubicBezTo>
                  <a:pt x="6523336" y="2686130"/>
                  <a:pt x="6508149" y="2641931"/>
                  <a:pt x="6485470" y="2602294"/>
                </a:cubicBezTo>
                <a:cubicBezTo>
                  <a:pt x="6461362" y="2560207"/>
                  <a:pt x="6429421" y="2522409"/>
                  <a:pt x="6399456" y="2483931"/>
                </a:cubicBezTo>
                <a:cubicBezTo>
                  <a:pt x="6349059" y="2419028"/>
                  <a:pt x="6295121" y="2356714"/>
                  <a:pt x="6247585" y="2289837"/>
                </a:cubicBezTo>
                <a:cubicBezTo>
                  <a:pt x="6229470" y="2264366"/>
                  <a:pt x="6228517" y="2230178"/>
                  <a:pt x="6251127" y="2200213"/>
                </a:cubicBezTo>
                <a:cubicBezTo>
                  <a:pt x="6261819" y="2186047"/>
                  <a:pt x="6267404" y="2168068"/>
                  <a:pt x="6274554" y="2153358"/>
                </a:cubicBezTo>
                <a:cubicBezTo>
                  <a:pt x="6262705" y="2122643"/>
                  <a:pt x="6238868" y="2117331"/>
                  <a:pt x="6211082" y="2108682"/>
                </a:cubicBezTo>
                <a:cubicBezTo>
                  <a:pt x="6184726" y="2100510"/>
                  <a:pt x="6158370" y="2076469"/>
                  <a:pt x="6142843" y="2052429"/>
                </a:cubicBezTo>
                <a:cubicBezTo>
                  <a:pt x="6115124" y="2009592"/>
                  <a:pt x="6097145" y="1960625"/>
                  <a:pt x="6072083" y="1915881"/>
                </a:cubicBezTo>
                <a:cubicBezTo>
                  <a:pt x="6028906" y="1838789"/>
                  <a:pt x="5987567" y="1760061"/>
                  <a:pt x="5937784" y="1687327"/>
                </a:cubicBezTo>
                <a:cubicBezTo>
                  <a:pt x="5880236" y="1603219"/>
                  <a:pt x="5812542" y="1526126"/>
                  <a:pt x="5752543" y="1443585"/>
                </a:cubicBezTo>
                <a:cubicBezTo>
                  <a:pt x="5685053" y="1350692"/>
                  <a:pt x="5604554" y="1269922"/>
                  <a:pt x="5523035" y="1190173"/>
                </a:cubicBezTo>
                <a:cubicBezTo>
                  <a:pt x="5491094" y="1158982"/>
                  <a:pt x="5450641" y="1136712"/>
                  <a:pt x="5416180" y="1107768"/>
                </a:cubicBezTo>
                <a:cubicBezTo>
                  <a:pt x="5392344" y="1087746"/>
                  <a:pt x="5370279" y="1064795"/>
                  <a:pt x="5350870" y="1040482"/>
                </a:cubicBezTo>
                <a:cubicBezTo>
                  <a:pt x="5334048" y="1019370"/>
                  <a:pt x="5324377" y="1014262"/>
                  <a:pt x="5299996" y="1029313"/>
                </a:cubicBezTo>
                <a:cubicBezTo>
                  <a:pt x="5220248" y="1078552"/>
                  <a:pt x="5130079" y="1090334"/>
                  <a:pt x="5040114" y="1102592"/>
                </a:cubicBezTo>
                <a:cubicBezTo>
                  <a:pt x="5000070" y="1108040"/>
                  <a:pt x="4965746" y="1088699"/>
                  <a:pt x="4931490" y="1072218"/>
                </a:cubicBezTo>
                <a:cubicBezTo>
                  <a:pt x="4880004" y="1047360"/>
                  <a:pt x="4842206" y="1006566"/>
                  <a:pt x="4807542" y="962231"/>
                </a:cubicBezTo>
                <a:cubicBezTo>
                  <a:pt x="4784591" y="932879"/>
                  <a:pt x="4754761" y="930291"/>
                  <a:pt x="4722753" y="950041"/>
                </a:cubicBezTo>
                <a:cubicBezTo>
                  <a:pt x="4712606" y="956306"/>
                  <a:pt x="4699598" y="960733"/>
                  <a:pt x="4687884" y="960937"/>
                </a:cubicBezTo>
                <a:cubicBezTo>
                  <a:pt x="4634083" y="961959"/>
                  <a:pt x="4579872" y="964819"/>
                  <a:pt x="4526616" y="959371"/>
                </a:cubicBezTo>
                <a:cubicBezTo>
                  <a:pt x="4500736" y="956715"/>
                  <a:pt x="4473495" y="941255"/>
                  <a:pt x="4452451" y="924570"/>
                </a:cubicBezTo>
                <a:cubicBezTo>
                  <a:pt x="4424665" y="902573"/>
                  <a:pt x="4400489" y="875127"/>
                  <a:pt x="4378150" y="847273"/>
                </a:cubicBezTo>
                <a:cubicBezTo>
                  <a:pt x="4348594" y="810361"/>
                  <a:pt x="4312771" y="801644"/>
                  <a:pt x="4270956" y="822756"/>
                </a:cubicBezTo>
                <a:cubicBezTo>
                  <a:pt x="4255496" y="830588"/>
                  <a:pt x="4237041" y="834810"/>
                  <a:pt x="4219606" y="835900"/>
                </a:cubicBezTo>
                <a:cubicBezTo>
                  <a:pt x="4185963" y="838011"/>
                  <a:pt x="4151911" y="834333"/>
                  <a:pt x="4118404" y="837398"/>
                </a:cubicBezTo>
                <a:cubicBezTo>
                  <a:pt x="4040494" y="844481"/>
                  <a:pt x="3982743" y="807637"/>
                  <a:pt x="3931597" y="755606"/>
                </a:cubicBezTo>
                <a:cubicBezTo>
                  <a:pt x="3912596" y="736265"/>
                  <a:pt x="3896933" y="713790"/>
                  <a:pt x="3878136" y="694245"/>
                </a:cubicBezTo>
                <a:cubicBezTo>
                  <a:pt x="3862949" y="678513"/>
                  <a:pt x="3847762" y="670681"/>
                  <a:pt x="3823245" y="685187"/>
                </a:cubicBezTo>
                <a:cubicBezTo>
                  <a:pt x="3759841" y="722644"/>
                  <a:pt x="3690852" y="745186"/>
                  <a:pt x="3615870" y="737627"/>
                </a:cubicBezTo>
                <a:cubicBezTo>
                  <a:pt x="3557438" y="731770"/>
                  <a:pt x="3505407" y="711407"/>
                  <a:pt x="3466111" y="664075"/>
                </a:cubicBezTo>
                <a:cubicBezTo>
                  <a:pt x="3439755" y="632339"/>
                  <a:pt x="3412650" y="631862"/>
                  <a:pt x="3387179" y="664552"/>
                </a:cubicBezTo>
                <a:cubicBezTo>
                  <a:pt x="3330313" y="737490"/>
                  <a:pt x="3207728" y="752609"/>
                  <a:pt x="3130226" y="727003"/>
                </a:cubicBezTo>
                <a:cubicBezTo>
                  <a:pt x="3091135" y="714131"/>
                  <a:pt x="3054495" y="698195"/>
                  <a:pt x="3017719" y="680624"/>
                </a:cubicBezTo>
                <a:cubicBezTo>
                  <a:pt x="2995518" y="670000"/>
                  <a:pt x="2980876" y="688933"/>
                  <a:pt x="2967051" y="703030"/>
                </a:cubicBezTo>
                <a:cubicBezTo>
                  <a:pt x="2934974" y="735856"/>
                  <a:pt x="2906643" y="773449"/>
                  <a:pt x="2870480" y="800758"/>
                </a:cubicBezTo>
                <a:cubicBezTo>
                  <a:pt x="2844056" y="820781"/>
                  <a:pt x="2812184" y="839101"/>
                  <a:pt x="2775067" y="838692"/>
                </a:cubicBezTo>
                <a:cubicBezTo>
                  <a:pt x="2743127" y="838283"/>
                  <a:pt x="2711186" y="839169"/>
                  <a:pt x="2679246" y="839645"/>
                </a:cubicBezTo>
                <a:cubicBezTo>
                  <a:pt x="2645875" y="840122"/>
                  <a:pt x="2614548" y="841144"/>
                  <a:pt x="2581926" y="823369"/>
                </a:cubicBezTo>
                <a:cubicBezTo>
                  <a:pt x="2534254" y="797353"/>
                  <a:pt x="2496525" y="816831"/>
                  <a:pt x="2459000" y="869270"/>
                </a:cubicBezTo>
                <a:cubicBezTo>
                  <a:pt x="2417934" y="926613"/>
                  <a:pt x="2363655" y="963866"/>
                  <a:pt x="2289627" y="963866"/>
                </a:cubicBezTo>
                <a:cubicBezTo>
                  <a:pt x="2254962" y="963866"/>
                  <a:pt x="2220162" y="965773"/>
                  <a:pt x="2185702" y="962844"/>
                </a:cubicBezTo>
                <a:cubicBezTo>
                  <a:pt x="2163840" y="961005"/>
                  <a:pt x="2141775" y="954059"/>
                  <a:pt x="2121276" y="945818"/>
                </a:cubicBezTo>
                <a:cubicBezTo>
                  <a:pt x="2092060" y="934037"/>
                  <a:pt x="2063320" y="940030"/>
                  <a:pt x="2043706" y="966658"/>
                </a:cubicBezTo>
                <a:cubicBezTo>
                  <a:pt x="2011289" y="1010721"/>
                  <a:pt x="1974241" y="1050289"/>
                  <a:pt x="1925070" y="1075419"/>
                </a:cubicBezTo>
                <a:cubicBezTo>
                  <a:pt x="1874265" y="1101366"/>
                  <a:pt x="1821485" y="1120027"/>
                  <a:pt x="1763189" y="1099187"/>
                </a:cubicBezTo>
                <a:cubicBezTo>
                  <a:pt x="1751271" y="1094896"/>
                  <a:pt x="1738535" y="1091151"/>
                  <a:pt x="1726004" y="1090606"/>
                </a:cubicBezTo>
                <a:cubicBezTo>
                  <a:pt x="1663077" y="1087746"/>
                  <a:pt x="1607709" y="1061662"/>
                  <a:pt x="1555269" y="1031220"/>
                </a:cubicBezTo>
                <a:cubicBezTo>
                  <a:pt x="1528641" y="1015760"/>
                  <a:pt x="1513386" y="1030675"/>
                  <a:pt x="1506031" y="1044772"/>
                </a:cubicBezTo>
                <a:cubicBezTo>
                  <a:pt x="1485327" y="1084681"/>
                  <a:pt x="1447734" y="1103546"/>
                  <a:pt x="1415317" y="1129425"/>
                </a:cubicBezTo>
                <a:cubicBezTo>
                  <a:pt x="1370369" y="1165315"/>
                  <a:pt x="1324740" y="1200661"/>
                  <a:pt x="1283129" y="1240161"/>
                </a:cubicBezTo>
                <a:cubicBezTo>
                  <a:pt x="1243425" y="1277822"/>
                  <a:pt x="1206853" y="1319092"/>
                  <a:pt x="1171780" y="1361248"/>
                </a:cubicBezTo>
                <a:cubicBezTo>
                  <a:pt x="1123699" y="1419000"/>
                  <a:pt x="1077525" y="1478318"/>
                  <a:pt x="1032168" y="1538249"/>
                </a:cubicBezTo>
                <a:cubicBezTo>
                  <a:pt x="987356" y="1597362"/>
                  <a:pt x="943021" y="1656953"/>
                  <a:pt x="901342" y="1718246"/>
                </a:cubicBezTo>
                <a:cubicBezTo>
                  <a:pt x="869401" y="1765169"/>
                  <a:pt x="840049" y="1814067"/>
                  <a:pt x="813012" y="1864055"/>
                </a:cubicBezTo>
                <a:cubicBezTo>
                  <a:pt x="778143" y="1928481"/>
                  <a:pt x="749199" y="1996175"/>
                  <a:pt x="712900" y="2059716"/>
                </a:cubicBezTo>
                <a:cubicBezTo>
                  <a:pt x="696555" y="2088251"/>
                  <a:pt x="673741" y="2115424"/>
                  <a:pt x="633083" y="2117331"/>
                </a:cubicBezTo>
                <a:cubicBezTo>
                  <a:pt x="591676" y="2119238"/>
                  <a:pt x="572880" y="2155537"/>
                  <a:pt x="598555" y="2191564"/>
                </a:cubicBezTo>
                <a:cubicBezTo>
                  <a:pt x="641119" y="2251426"/>
                  <a:pt x="613946" y="2299439"/>
                  <a:pt x="578805" y="2344932"/>
                </a:cubicBezTo>
                <a:cubicBezTo>
                  <a:pt x="533380" y="2403705"/>
                  <a:pt x="483869" y="2459278"/>
                  <a:pt x="435175" y="2515463"/>
                </a:cubicBezTo>
                <a:cubicBezTo>
                  <a:pt x="381441" y="2577437"/>
                  <a:pt x="342350" y="2646562"/>
                  <a:pt x="320966" y="2726242"/>
                </a:cubicBezTo>
                <a:cubicBezTo>
                  <a:pt x="310682" y="2764448"/>
                  <a:pt x="293384" y="2800611"/>
                  <a:pt x="280853" y="2838272"/>
                </a:cubicBezTo>
                <a:cubicBezTo>
                  <a:pt x="271182" y="2867284"/>
                  <a:pt x="263010" y="2896909"/>
                  <a:pt x="255859" y="2926739"/>
                </a:cubicBezTo>
                <a:cubicBezTo>
                  <a:pt x="244622" y="2973389"/>
                  <a:pt x="234951" y="3020448"/>
                  <a:pt x="224395" y="3067304"/>
                </a:cubicBezTo>
                <a:cubicBezTo>
                  <a:pt x="216699" y="3101628"/>
                  <a:pt x="206620" y="3135611"/>
                  <a:pt x="201581" y="3170276"/>
                </a:cubicBezTo>
                <a:cubicBezTo>
                  <a:pt x="197971" y="3195270"/>
                  <a:pt x="200150" y="3221285"/>
                  <a:pt x="201308" y="3246756"/>
                </a:cubicBezTo>
                <a:cubicBezTo>
                  <a:pt x="201581" y="3252613"/>
                  <a:pt x="207914" y="3258265"/>
                  <a:pt x="211456" y="3263986"/>
                </a:cubicBezTo>
                <a:cubicBezTo>
                  <a:pt x="216563" y="3259627"/>
                  <a:pt x="222624" y="3256018"/>
                  <a:pt x="226438" y="3250774"/>
                </a:cubicBezTo>
                <a:cubicBezTo>
                  <a:pt x="230048" y="3245734"/>
                  <a:pt x="229639" y="3237562"/>
                  <a:pt x="233657" y="3233339"/>
                </a:cubicBezTo>
                <a:cubicBezTo>
                  <a:pt x="242170" y="3224418"/>
                  <a:pt x="252454" y="3217131"/>
                  <a:pt x="261988" y="3209231"/>
                </a:cubicBezTo>
                <a:cubicBezTo>
                  <a:pt x="267981" y="3217131"/>
                  <a:pt x="274996" y="3224486"/>
                  <a:pt x="279831" y="3233067"/>
                </a:cubicBezTo>
                <a:cubicBezTo>
                  <a:pt x="317152" y="3298923"/>
                  <a:pt x="338060" y="3370023"/>
                  <a:pt x="355085" y="3443778"/>
                </a:cubicBezTo>
                <a:cubicBezTo>
                  <a:pt x="364620" y="3485117"/>
                  <a:pt x="374154" y="3525979"/>
                  <a:pt x="370204" y="3567113"/>
                </a:cubicBezTo>
                <a:cubicBezTo>
                  <a:pt x="364960" y="3621869"/>
                  <a:pt x="356788" y="3677373"/>
                  <a:pt x="340716" y="3729812"/>
                </a:cubicBezTo>
                <a:cubicBezTo>
                  <a:pt x="325529" y="3779459"/>
                  <a:pt x="299241" y="3825906"/>
                  <a:pt x="276494" y="3873101"/>
                </a:cubicBezTo>
                <a:cubicBezTo>
                  <a:pt x="250206" y="3927720"/>
                  <a:pt x="221671" y="3981182"/>
                  <a:pt x="195792" y="4035937"/>
                </a:cubicBezTo>
                <a:cubicBezTo>
                  <a:pt x="173386" y="4083337"/>
                  <a:pt x="154521" y="4132847"/>
                  <a:pt x="155202" y="4185968"/>
                </a:cubicBezTo>
                <a:cubicBezTo>
                  <a:pt x="155611" y="4216274"/>
                  <a:pt x="164737" y="4246444"/>
                  <a:pt x="169981" y="4276613"/>
                </a:cubicBezTo>
                <a:cubicBezTo>
                  <a:pt x="171411" y="4284650"/>
                  <a:pt x="173182" y="4292686"/>
                  <a:pt x="174680" y="4300722"/>
                </a:cubicBezTo>
                <a:cubicBezTo>
                  <a:pt x="184691" y="4352072"/>
                  <a:pt x="189662" y="4405125"/>
                  <a:pt x="206212" y="4454295"/>
                </a:cubicBezTo>
                <a:cubicBezTo>
                  <a:pt x="218538" y="4490798"/>
                  <a:pt x="225417" y="4533431"/>
                  <a:pt x="260013" y="4559106"/>
                </a:cubicBezTo>
                <a:cubicBezTo>
                  <a:pt x="269139" y="4565848"/>
                  <a:pt x="282692" y="4570139"/>
                  <a:pt x="293724" y="4569253"/>
                </a:cubicBezTo>
                <a:cubicBezTo>
                  <a:pt x="298219" y="4568913"/>
                  <a:pt x="304212" y="4551955"/>
                  <a:pt x="304689" y="4542353"/>
                </a:cubicBezTo>
                <a:cubicBezTo>
                  <a:pt x="306255" y="4506871"/>
                  <a:pt x="308979" y="4470912"/>
                  <a:pt x="305438" y="4435703"/>
                </a:cubicBezTo>
                <a:cubicBezTo>
                  <a:pt x="297470" y="4355205"/>
                  <a:pt x="357469" y="4289621"/>
                  <a:pt x="427411" y="4277158"/>
                </a:cubicBezTo>
                <a:cubicBezTo>
                  <a:pt x="454720" y="4272323"/>
                  <a:pt x="480872" y="4258975"/>
                  <a:pt x="508182" y="4256523"/>
                </a:cubicBezTo>
                <a:cubicBezTo>
                  <a:pt x="553811" y="4252505"/>
                  <a:pt x="578328" y="4272459"/>
                  <a:pt x="593787" y="4315228"/>
                </a:cubicBezTo>
                <a:cubicBezTo>
                  <a:pt x="607544" y="4353366"/>
                  <a:pt x="622799" y="4391027"/>
                  <a:pt x="637442" y="4428893"/>
                </a:cubicBezTo>
                <a:cubicBezTo>
                  <a:pt x="638123" y="4430595"/>
                  <a:pt x="639076" y="4432230"/>
                  <a:pt x="639417" y="4434000"/>
                </a:cubicBezTo>
                <a:cubicBezTo>
                  <a:pt x="649768" y="4486304"/>
                  <a:pt x="660665" y="4538539"/>
                  <a:pt x="670131" y="4590978"/>
                </a:cubicBezTo>
                <a:cubicBezTo>
                  <a:pt x="679461" y="4642601"/>
                  <a:pt x="686272" y="4694700"/>
                  <a:pt x="696283" y="4746186"/>
                </a:cubicBezTo>
                <a:cubicBezTo>
                  <a:pt x="702003" y="4775606"/>
                  <a:pt x="744568" y="4793994"/>
                  <a:pt x="772354" y="4781736"/>
                </a:cubicBezTo>
                <a:cubicBezTo>
                  <a:pt x="819958" y="4760760"/>
                  <a:pt x="827790" y="4738831"/>
                  <a:pt x="804839" y="4691431"/>
                </a:cubicBezTo>
                <a:cubicBezTo>
                  <a:pt x="803273" y="4688162"/>
                  <a:pt x="801502" y="4684824"/>
                  <a:pt x="800821" y="4681352"/>
                </a:cubicBezTo>
                <a:cubicBezTo>
                  <a:pt x="790197" y="4627073"/>
                  <a:pt x="780935" y="4572522"/>
                  <a:pt x="768881" y="4518653"/>
                </a:cubicBezTo>
                <a:cubicBezTo>
                  <a:pt x="756077" y="4461446"/>
                  <a:pt x="740141" y="4404988"/>
                  <a:pt x="726793" y="4347918"/>
                </a:cubicBezTo>
                <a:cubicBezTo>
                  <a:pt x="722434" y="4329393"/>
                  <a:pt x="723865" y="4309576"/>
                  <a:pt x="719438" y="4291119"/>
                </a:cubicBezTo>
                <a:cubicBezTo>
                  <a:pt x="706498" y="4237386"/>
                  <a:pt x="691788" y="4184129"/>
                  <a:pt x="678167" y="4130600"/>
                </a:cubicBezTo>
                <a:cubicBezTo>
                  <a:pt x="675443" y="4120044"/>
                  <a:pt x="674626" y="4109079"/>
                  <a:pt x="672379" y="4098387"/>
                </a:cubicBezTo>
                <a:cubicBezTo>
                  <a:pt x="666045" y="4068422"/>
                  <a:pt x="656374" y="4038797"/>
                  <a:pt x="653582" y="4008491"/>
                </a:cubicBezTo>
                <a:cubicBezTo>
                  <a:pt x="648202" y="3951012"/>
                  <a:pt x="639553" y="3892579"/>
                  <a:pt x="664751" y="3836939"/>
                </a:cubicBezTo>
                <a:cubicBezTo>
                  <a:pt x="674762" y="3814873"/>
                  <a:pt x="683479" y="3791786"/>
                  <a:pt x="696419" y="3771560"/>
                </a:cubicBezTo>
                <a:cubicBezTo>
                  <a:pt x="717327" y="3739006"/>
                  <a:pt x="745998" y="3717009"/>
                  <a:pt x="787269" y="3714489"/>
                </a:cubicBezTo>
                <a:cubicBezTo>
                  <a:pt x="831945" y="3711765"/>
                  <a:pt x="873351" y="3698212"/>
                  <a:pt x="903657" y="3663548"/>
                </a:cubicBezTo>
                <a:cubicBezTo>
                  <a:pt x="917755" y="3647407"/>
                  <a:pt x="927017" y="3627112"/>
                  <a:pt x="939071" y="3609133"/>
                </a:cubicBezTo>
                <a:cubicBezTo>
                  <a:pt x="942885" y="3603413"/>
                  <a:pt x="947924" y="3596057"/>
                  <a:pt x="953713" y="3594491"/>
                </a:cubicBezTo>
                <a:cubicBezTo>
                  <a:pt x="989536" y="3584956"/>
                  <a:pt x="1025358" y="3572494"/>
                  <a:pt x="1061997" y="3569157"/>
                </a:cubicBezTo>
                <a:cubicBezTo>
                  <a:pt x="1203652" y="3556285"/>
                  <a:pt x="1345648" y="3548998"/>
                  <a:pt x="1487983" y="3555672"/>
                </a:cubicBezTo>
                <a:cubicBezTo>
                  <a:pt x="1536064" y="3557920"/>
                  <a:pt x="1576450" y="3573856"/>
                  <a:pt x="1611182" y="3608929"/>
                </a:cubicBezTo>
                <a:cubicBezTo>
                  <a:pt x="1669206" y="3667498"/>
                  <a:pt x="1719330" y="3730629"/>
                  <a:pt x="1751679" y="3807314"/>
                </a:cubicBezTo>
                <a:cubicBezTo>
                  <a:pt x="1779466" y="3873101"/>
                  <a:pt x="1810316" y="3937664"/>
                  <a:pt x="1838102" y="4003451"/>
                </a:cubicBezTo>
                <a:cubicBezTo>
                  <a:pt x="1851383" y="4034983"/>
                  <a:pt x="1860713" y="4068149"/>
                  <a:pt x="1871814" y="4100567"/>
                </a:cubicBezTo>
                <a:cubicBezTo>
                  <a:pt x="1894288" y="4166218"/>
                  <a:pt x="1917919" y="4231461"/>
                  <a:pt x="1938759" y="4297658"/>
                </a:cubicBezTo>
                <a:cubicBezTo>
                  <a:pt x="1950881" y="4336136"/>
                  <a:pt x="1958441" y="4376113"/>
                  <a:pt x="1968384" y="4415272"/>
                </a:cubicBezTo>
                <a:cubicBezTo>
                  <a:pt x="1981800" y="4467848"/>
                  <a:pt x="1995557" y="4520355"/>
                  <a:pt x="2009178" y="4572931"/>
                </a:cubicBezTo>
                <a:cubicBezTo>
                  <a:pt x="2010063" y="4576472"/>
                  <a:pt x="2011766" y="4579809"/>
                  <a:pt x="2012379" y="4583351"/>
                </a:cubicBezTo>
                <a:cubicBezTo>
                  <a:pt x="2022867" y="4641102"/>
                  <a:pt x="2032605" y="4699058"/>
                  <a:pt x="2043910" y="4756674"/>
                </a:cubicBezTo>
                <a:cubicBezTo>
                  <a:pt x="2056782" y="4822461"/>
                  <a:pt x="2071152" y="4887977"/>
                  <a:pt x="2084296" y="4953765"/>
                </a:cubicBezTo>
                <a:cubicBezTo>
                  <a:pt x="2087496" y="4969769"/>
                  <a:pt x="2088246" y="4986318"/>
                  <a:pt x="2090766" y="5002458"/>
                </a:cubicBezTo>
                <a:cubicBezTo>
                  <a:pt x="2097167" y="5043729"/>
                  <a:pt x="2103842" y="5084931"/>
                  <a:pt x="2110515" y="5126134"/>
                </a:cubicBezTo>
                <a:cubicBezTo>
                  <a:pt x="2111401" y="5131514"/>
                  <a:pt x="2113240" y="5136826"/>
                  <a:pt x="2113785" y="5142206"/>
                </a:cubicBezTo>
                <a:cubicBezTo>
                  <a:pt x="2122979" y="5235440"/>
                  <a:pt x="2132513" y="5328673"/>
                  <a:pt x="2141026" y="5422042"/>
                </a:cubicBezTo>
                <a:cubicBezTo>
                  <a:pt x="2150492" y="5526309"/>
                  <a:pt x="2160708" y="5630643"/>
                  <a:pt x="2167518" y="5735113"/>
                </a:cubicBezTo>
                <a:cubicBezTo>
                  <a:pt x="2173511" y="5826985"/>
                  <a:pt x="2176099" y="5919129"/>
                  <a:pt x="2178891" y="6011204"/>
                </a:cubicBezTo>
                <a:cubicBezTo>
                  <a:pt x="2182365" y="6124937"/>
                  <a:pt x="2189039" y="6238873"/>
                  <a:pt x="2185293" y="6352402"/>
                </a:cubicBezTo>
                <a:cubicBezTo>
                  <a:pt x="2183454" y="6408791"/>
                  <a:pt x="2168063" y="6465385"/>
                  <a:pt x="2148449" y="6520821"/>
                </a:cubicBezTo>
                <a:cubicBezTo>
                  <a:pt x="2122229" y="6594713"/>
                  <a:pt x="2074421" y="6648651"/>
                  <a:pt x="2015852" y="6694280"/>
                </a:cubicBezTo>
                <a:cubicBezTo>
                  <a:pt x="1986363" y="6717231"/>
                  <a:pt x="1950132" y="6735891"/>
                  <a:pt x="1914106" y="6744813"/>
                </a:cubicBezTo>
                <a:cubicBezTo>
                  <a:pt x="1859078" y="6758433"/>
                  <a:pt x="1805209" y="6780431"/>
                  <a:pt x="1746231" y="6777570"/>
                </a:cubicBezTo>
                <a:cubicBezTo>
                  <a:pt x="1729750" y="6776753"/>
                  <a:pt x="1710341" y="6784176"/>
                  <a:pt x="1696311" y="6793779"/>
                </a:cubicBezTo>
                <a:cubicBezTo>
                  <a:pt x="1665392" y="6814959"/>
                  <a:pt x="1625893" y="6821565"/>
                  <a:pt x="1601443" y="6854527"/>
                </a:cubicBezTo>
                <a:cubicBezTo>
                  <a:pt x="1590615" y="6869169"/>
                  <a:pt x="1538244" y="6854255"/>
                  <a:pt x="1524555" y="6840702"/>
                </a:cubicBezTo>
                <a:cubicBezTo>
                  <a:pt x="1510253" y="6826468"/>
                  <a:pt x="1488052" y="6819522"/>
                  <a:pt x="1475793" y="6804199"/>
                </a:cubicBezTo>
                <a:cubicBezTo>
                  <a:pt x="1455021" y="6778319"/>
                  <a:pt x="1429619" y="6772939"/>
                  <a:pt x="1399654" y="6774778"/>
                </a:cubicBezTo>
                <a:cubicBezTo>
                  <a:pt x="1340608" y="6778388"/>
                  <a:pt x="1283537" y="6765584"/>
                  <a:pt x="1227556" y="6749580"/>
                </a:cubicBezTo>
                <a:cubicBezTo>
                  <a:pt x="1197046" y="6740863"/>
                  <a:pt x="1174504" y="6720636"/>
                  <a:pt x="1163063" y="6688219"/>
                </a:cubicBezTo>
                <a:cubicBezTo>
                  <a:pt x="1136843" y="6614395"/>
                  <a:pt x="1125606" y="6537438"/>
                  <a:pt x="1109193" y="6461435"/>
                </a:cubicBezTo>
                <a:cubicBezTo>
                  <a:pt x="1098160" y="6410358"/>
                  <a:pt x="1094619" y="6359348"/>
                  <a:pt x="1086719" y="6308407"/>
                </a:cubicBezTo>
                <a:cubicBezTo>
                  <a:pt x="1075754" y="6237784"/>
                  <a:pt x="1061453" y="6167637"/>
                  <a:pt x="1048649" y="6097355"/>
                </a:cubicBezTo>
                <a:cubicBezTo>
                  <a:pt x="1047696" y="6091975"/>
                  <a:pt x="1046810" y="6086526"/>
                  <a:pt x="1046061" y="6081146"/>
                </a:cubicBezTo>
                <a:cubicBezTo>
                  <a:pt x="1035846" y="6002827"/>
                  <a:pt x="1025630" y="5924577"/>
                  <a:pt x="1015483" y="5846258"/>
                </a:cubicBezTo>
                <a:cubicBezTo>
                  <a:pt x="1011533" y="5815543"/>
                  <a:pt x="975711" y="5793410"/>
                  <a:pt x="933827" y="5795861"/>
                </a:cubicBezTo>
                <a:cubicBezTo>
                  <a:pt x="903044" y="5797700"/>
                  <a:pt x="887585" y="5812955"/>
                  <a:pt x="889560" y="5849186"/>
                </a:cubicBezTo>
                <a:cubicBezTo>
                  <a:pt x="891875" y="5890797"/>
                  <a:pt x="899571" y="5932136"/>
                  <a:pt x="905224" y="5973475"/>
                </a:cubicBezTo>
                <a:cubicBezTo>
                  <a:pt x="906109" y="5979740"/>
                  <a:pt x="909310" y="5985733"/>
                  <a:pt x="909991" y="5991999"/>
                </a:cubicBezTo>
                <a:cubicBezTo>
                  <a:pt x="920819" y="6087616"/>
                  <a:pt x="930149" y="6183437"/>
                  <a:pt x="942408" y="6278850"/>
                </a:cubicBezTo>
                <a:cubicBezTo>
                  <a:pt x="951057" y="6346068"/>
                  <a:pt x="901955" y="6381073"/>
                  <a:pt x="845701" y="6381346"/>
                </a:cubicBezTo>
                <a:cubicBezTo>
                  <a:pt x="815600" y="6381481"/>
                  <a:pt x="785226" y="6380460"/>
                  <a:pt x="755465" y="6383865"/>
                </a:cubicBezTo>
                <a:cubicBezTo>
                  <a:pt x="730403" y="6386726"/>
                  <a:pt x="712355" y="6378894"/>
                  <a:pt x="700233" y="6358735"/>
                </a:cubicBezTo>
                <a:cubicBezTo>
                  <a:pt x="674149" y="6315353"/>
                  <a:pt x="646363" y="6272516"/>
                  <a:pt x="624774" y="6226887"/>
                </a:cubicBezTo>
                <a:cubicBezTo>
                  <a:pt x="599031" y="6172337"/>
                  <a:pt x="578328" y="6115334"/>
                  <a:pt x="556943" y="6058876"/>
                </a:cubicBezTo>
                <a:cubicBezTo>
                  <a:pt x="546728" y="6031975"/>
                  <a:pt x="539169" y="6003985"/>
                  <a:pt x="531745" y="5976131"/>
                </a:cubicBezTo>
                <a:cubicBezTo>
                  <a:pt x="520168" y="5932613"/>
                  <a:pt x="509884" y="5888754"/>
                  <a:pt x="498919" y="5845032"/>
                </a:cubicBezTo>
                <a:cubicBezTo>
                  <a:pt x="487001" y="5797564"/>
                  <a:pt x="475083" y="5750164"/>
                  <a:pt x="462961" y="5702764"/>
                </a:cubicBezTo>
                <a:cubicBezTo>
                  <a:pt x="461190" y="5695682"/>
                  <a:pt x="458058" y="5688939"/>
                  <a:pt x="456695" y="5681788"/>
                </a:cubicBezTo>
                <a:cubicBezTo>
                  <a:pt x="445799" y="5625740"/>
                  <a:pt x="435515" y="5569554"/>
                  <a:pt x="424278" y="5513573"/>
                </a:cubicBezTo>
                <a:cubicBezTo>
                  <a:pt x="411407" y="5449761"/>
                  <a:pt x="397377" y="5386084"/>
                  <a:pt x="384438" y="5322271"/>
                </a:cubicBezTo>
                <a:cubicBezTo>
                  <a:pt x="381918" y="5309877"/>
                  <a:pt x="382599" y="5296801"/>
                  <a:pt x="380624" y="5284202"/>
                </a:cubicBezTo>
                <a:cubicBezTo>
                  <a:pt x="374359" y="5244770"/>
                  <a:pt x="366391" y="5205610"/>
                  <a:pt x="361283" y="5166042"/>
                </a:cubicBezTo>
                <a:cubicBezTo>
                  <a:pt x="356856" y="5131719"/>
                  <a:pt x="351748" y="5096849"/>
                  <a:pt x="353723" y="5062594"/>
                </a:cubicBezTo>
                <a:cubicBezTo>
                  <a:pt x="355562" y="5031130"/>
                  <a:pt x="341124" y="5010426"/>
                  <a:pt x="321306" y="4992175"/>
                </a:cubicBezTo>
                <a:cubicBezTo>
                  <a:pt x="264985" y="4940416"/>
                  <a:pt x="215133" y="4883278"/>
                  <a:pt x="175429" y="4818103"/>
                </a:cubicBezTo>
                <a:cubicBezTo>
                  <a:pt x="149754" y="4775879"/>
                  <a:pt x="129868" y="4730250"/>
                  <a:pt x="105827" y="4686936"/>
                </a:cubicBezTo>
                <a:cubicBezTo>
                  <a:pt x="71027" y="4624281"/>
                  <a:pt x="61288" y="4553794"/>
                  <a:pt x="41946" y="4486440"/>
                </a:cubicBezTo>
                <a:cubicBezTo>
                  <a:pt x="34728" y="4461446"/>
                  <a:pt x="36839" y="4433864"/>
                  <a:pt x="32684" y="4407780"/>
                </a:cubicBezTo>
                <a:cubicBezTo>
                  <a:pt x="27713" y="4376521"/>
                  <a:pt x="34251" y="4341652"/>
                  <a:pt x="5171" y="4316999"/>
                </a:cubicBezTo>
                <a:cubicBezTo>
                  <a:pt x="1085" y="4313526"/>
                  <a:pt x="2310" y="4303106"/>
                  <a:pt x="2242" y="4295887"/>
                </a:cubicBezTo>
                <a:cubicBezTo>
                  <a:pt x="1902" y="4265785"/>
                  <a:pt x="1766" y="4235684"/>
                  <a:pt x="2038" y="4205582"/>
                </a:cubicBezTo>
                <a:cubicBezTo>
                  <a:pt x="2174" y="4190803"/>
                  <a:pt x="-1231" y="4175821"/>
                  <a:pt x="18655" y="4166967"/>
                </a:cubicBezTo>
                <a:cubicBezTo>
                  <a:pt x="25738" y="4163834"/>
                  <a:pt x="28462" y="4146264"/>
                  <a:pt x="29620" y="4134890"/>
                </a:cubicBezTo>
                <a:cubicBezTo>
                  <a:pt x="38201" y="4050647"/>
                  <a:pt x="65510" y="3972192"/>
                  <a:pt x="103920" y="3897551"/>
                </a:cubicBezTo>
                <a:cubicBezTo>
                  <a:pt x="124964" y="3856689"/>
                  <a:pt x="149754" y="3817802"/>
                  <a:pt x="171547" y="3777348"/>
                </a:cubicBezTo>
                <a:cubicBezTo>
                  <a:pt x="182648" y="3756645"/>
                  <a:pt x="192114" y="3734852"/>
                  <a:pt x="200082" y="3712718"/>
                </a:cubicBezTo>
                <a:cubicBezTo>
                  <a:pt x="209276" y="3687111"/>
                  <a:pt x="216087" y="3660620"/>
                  <a:pt x="223646" y="3634399"/>
                </a:cubicBezTo>
                <a:cubicBezTo>
                  <a:pt x="232568" y="3603549"/>
                  <a:pt x="221943" y="3576308"/>
                  <a:pt x="204168" y="3552403"/>
                </a:cubicBezTo>
                <a:cubicBezTo>
                  <a:pt x="194906" y="3539940"/>
                  <a:pt x="173726" y="3520395"/>
                  <a:pt x="169436" y="3522983"/>
                </a:cubicBezTo>
                <a:cubicBezTo>
                  <a:pt x="153772" y="3532517"/>
                  <a:pt x="138245" y="3548113"/>
                  <a:pt x="131639" y="3564934"/>
                </a:cubicBezTo>
                <a:cubicBezTo>
                  <a:pt x="124283" y="3583662"/>
                  <a:pt x="126871" y="3606205"/>
                  <a:pt x="124896" y="3627112"/>
                </a:cubicBezTo>
                <a:cubicBezTo>
                  <a:pt x="124079" y="3635830"/>
                  <a:pt x="122785" y="3644547"/>
                  <a:pt x="121695" y="3653128"/>
                </a:cubicBezTo>
                <a:cubicBezTo>
                  <a:pt x="74364" y="3649042"/>
                  <a:pt x="43309" y="3619758"/>
                  <a:pt x="32548" y="3572017"/>
                </a:cubicBezTo>
                <a:cubicBezTo>
                  <a:pt x="28258" y="3553016"/>
                  <a:pt x="29007" y="3532858"/>
                  <a:pt x="6601" y="3521076"/>
                </a:cubicBezTo>
                <a:cubicBezTo>
                  <a:pt x="-5794" y="3514606"/>
                  <a:pt x="1357" y="3447660"/>
                  <a:pt x="10959" y="3436219"/>
                </a:cubicBezTo>
                <a:cubicBezTo>
                  <a:pt x="18042" y="3427774"/>
                  <a:pt x="24853" y="3417218"/>
                  <a:pt x="26896" y="3406662"/>
                </a:cubicBezTo>
                <a:cubicBezTo>
                  <a:pt x="38814" y="3345165"/>
                  <a:pt x="47531" y="3282987"/>
                  <a:pt x="60947" y="3221898"/>
                </a:cubicBezTo>
                <a:cubicBezTo>
                  <a:pt x="70209" y="3179606"/>
                  <a:pt x="85601" y="3138676"/>
                  <a:pt x="97655" y="3096997"/>
                </a:cubicBezTo>
                <a:cubicBezTo>
                  <a:pt x="107258" y="3063967"/>
                  <a:pt x="116247" y="3030800"/>
                  <a:pt x="125032" y="2997566"/>
                </a:cubicBezTo>
                <a:cubicBezTo>
                  <a:pt x="144306" y="2924832"/>
                  <a:pt x="156837" y="2849509"/>
                  <a:pt x="184146" y="2779908"/>
                </a:cubicBezTo>
                <a:cubicBezTo>
                  <a:pt x="216836" y="2696617"/>
                  <a:pt x="206688" y="2613327"/>
                  <a:pt x="203556" y="2529288"/>
                </a:cubicBezTo>
                <a:cubicBezTo>
                  <a:pt x="202466" y="2499595"/>
                  <a:pt x="193544" y="2470242"/>
                  <a:pt x="189935" y="2440481"/>
                </a:cubicBezTo>
                <a:cubicBezTo>
                  <a:pt x="185031" y="2399824"/>
                  <a:pt x="182444" y="2358825"/>
                  <a:pt x="177540" y="2318168"/>
                </a:cubicBezTo>
                <a:cubicBezTo>
                  <a:pt x="172024" y="2272402"/>
                  <a:pt x="160038" y="2226773"/>
                  <a:pt x="160378" y="2181076"/>
                </a:cubicBezTo>
                <a:cubicBezTo>
                  <a:pt x="160582" y="2151042"/>
                  <a:pt x="175497" y="2120259"/>
                  <a:pt x="188232" y="2091792"/>
                </a:cubicBezTo>
                <a:cubicBezTo>
                  <a:pt x="192591" y="2081985"/>
                  <a:pt x="209549" y="2075447"/>
                  <a:pt x="222012" y="2071974"/>
                </a:cubicBezTo>
                <a:cubicBezTo>
                  <a:pt x="268390" y="2059035"/>
                  <a:pt x="276835" y="2048070"/>
                  <a:pt x="280308" y="2000738"/>
                </a:cubicBezTo>
                <a:cubicBezTo>
                  <a:pt x="285211" y="1933997"/>
                  <a:pt x="304825" y="1872227"/>
                  <a:pt x="342759" y="1815701"/>
                </a:cubicBezTo>
                <a:cubicBezTo>
                  <a:pt x="379534" y="1760946"/>
                  <a:pt x="411611" y="1703059"/>
                  <a:pt x="447502" y="1647623"/>
                </a:cubicBezTo>
                <a:cubicBezTo>
                  <a:pt x="474539" y="1605807"/>
                  <a:pt x="503142" y="1564877"/>
                  <a:pt x="533039" y="1525105"/>
                </a:cubicBezTo>
                <a:cubicBezTo>
                  <a:pt x="603186" y="1431735"/>
                  <a:pt x="672515" y="1337617"/>
                  <a:pt x="746202" y="1247107"/>
                </a:cubicBezTo>
                <a:cubicBezTo>
                  <a:pt x="796054" y="1185950"/>
                  <a:pt x="853806" y="1131264"/>
                  <a:pt x="906245" y="1072218"/>
                </a:cubicBezTo>
                <a:cubicBezTo>
                  <a:pt x="988173" y="980074"/>
                  <a:pt x="1079977" y="898350"/>
                  <a:pt x="1172870" y="817852"/>
                </a:cubicBezTo>
                <a:cubicBezTo>
                  <a:pt x="1235729" y="763370"/>
                  <a:pt x="1298861" y="708955"/>
                  <a:pt x="1364035" y="657333"/>
                </a:cubicBezTo>
                <a:cubicBezTo>
                  <a:pt x="1402990" y="626482"/>
                  <a:pt x="1446100" y="600875"/>
                  <a:pt x="1487439" y="573089"/>
                </a:cubicBezTo>
                <a:cubicBezTo>
                  <a:pt x="1542807" y="535837"/>
                  <a:pt x="1597153" y="496813"/>
                  <a:pt x="1654087" y="462149"/>
                </a:cubicBezTo>
                <a:cubicBezTo>
                  <a:pt x="1704075" y="431707"/>
                  <a:pt x="1756719" y="405487"/>
                  <a:pt x="1808818" y="378654"/>
                </a:cubicBezTo>
                <a:cubicBezTo>
                  <a:pt x="1849135" y="357883"/>
                  <a:pt x="1889929" y="337928"/>
                  <a:pt x="1931472" y="319745"/>
                </a:cubicBezTo>
                <a:cubicBezTo>
                  <a:pt x="1984456" y="296590"/>
                  <a:pt x="2038122" y="275137"/>
                  <a:pt x="2091923" y="253889"/>
                </a:cubicBezTo>
                <a:cubicBezTo>
                  <a:pt x="2147972" y="231755"/>
                  <a:pt x="2204294" y="210235"/>
                  <a:pt x="2260819" y="189531"/>
                </a:cubicBezTo>
                <a:cubicBezTo>
                  <a:pt x="2288742" y="179316"/>
                  <a:pt x="2317209" y="170326"/>
                  <a:pt x="2345949" y="162699"/>
                </a:cubicBezTo>
                <a:cubicBezTo>
                  <a:pt x="2386129" y="151938"/>
                  <a:pt x="2426719" y="142949"/>
                  <a:pt x="2467172" y="133142"/>
                </a:cubicBezTo>
                <a:cubicBezTo>
                  <a:pt x="2523562" y="119453"/>
                  <a:pt x="2580020" y="105764"/>
                  <a:pt x="2636409" y="92076"/>
                </a:cubicBezTo>
                <a:cubicBezTo>
                  <a:pt x="2639951" y="91190"/>
                  <a:pt x="2643356" y="89624"/>
                  <a:pt x="2646897" y="89079"/>
                </a:cubicBezTo>
                <a:cubicBezTo>
                  <a:pt x="2715273" y="78932"/>
                  <a:pt x="2784125" y="71508"/>
                  <a:pt x="2851888" y="58365"/>
                </a:cubicBezTo>
                <a:cubicBezTo>
                  <a:pt x="2965075" y="36299"/>
                  <a:pt x="3079830" y="32758"/>
                  <a:pt x="3194107" y="23359"/>
                </a:cubicBezTo>
                <a:cubicBezTo>
                  <a:pt x="3203096" y="22610"/>
                  <a:pt x="3211201" y="11237"/>
                  <a:pt x="3219714" y="4835"/>
                </a:cubicBezTo>
                <a:cubicBezTo>
                  <a:pt x="3237897" y="3201"/>
                  <a:pt x="3256081" y="1566"/>
                  <a:pt x="3274264" y="0"/>
                </a:cubicBezTo>
                <a:cubicBezTo>
                  <a:pt x="3283254" y="817"/>
                  <a:pt x="3292244" y="2247"/>
                  <a:pt x="3301233" y="2316"/>
                </a:cubicBezTo>
                <a:cubicBezTo>
                  <a:pt x="3402503" y="2656"/>
                  <a:pt x="3503704" y="2588"/>
                  <a:pt x="3604974" y="3201"/>
                </a:cubicBezTo>
                <a:cubicBezTo>
                  <a:pt x="3614440" y="3269"/>
                  <a:pt x="3624179" y="6266"/>
                  <a:pt x="3633237" y="9466"/>
                </a:cubicBezTo>
                <a:cubicBezTo>
                  <a:pt x="3645291" y="13757"/>
                  <a:pt x="3656324" y="22610"/>
                  <a:pt x="3668514" y="24245"/>
                </a:cubicBezTo>
                <a:cubicBezTo>
                  <a:pt x="3695551" y="27922"/>
                  <a:pt x="3723065" y="28127"/>
                  <a:pt x="3750306" y="30034"/>
                </a:cubicBezTo>
                <a:cubicBezTo>
                  <a:pt x="3803018" y="33711"/>
                  <a:pt x="3856139" y="34801"/>
                  <a:pt x="3908374" y="41952"/>
                </a:cubicBezTo>
                <a:cubicBezTo>
                  <a:pt x="3988395" y="52916"/>
                  <a:pt x="4067872" y="67695"/>
                  <a:pt x="4147485" y="81520"/>
                </a:cubicBezTo>
                <a:cubicBezTo>
                  <a:pt x="4204692" y="91463"/>
                  <a:pt x="4262307" y="99839"/>
                  <a:pt x="4318628" y="113460"/>
                </a:cubicBezTo>
                <a:cubicBezTo>
                  <a:pt x="4406413" y="134708"/>
                  <a:pt x="4493245" y="159838"/>
                  <a:pt x="4580417" y="183402"/>
                </a:cubicBezTo>
                <a:cubicBezTo>
                  <a:pt x="4585661" y="184832"/>
                  <a:pt x="4590565" y="187284"/>
                  <a:pt x="4595672" y="189123"/>
                </a:cubicBezTo>
                <a:cubicBezTo>
                  <a:pt x="4631290" y="202335"/>
                  <a:pt x="4666840" y="215751"/>
                  <a:pt x="4702595" y="228555"/>
                </a:cubicBezTo>
                <a:cubicBezTo>
                  <a:pt x="4735420" y="240336"/>
                  <a:pt x="4769404" y="249394"/>
                  <a:pt x="4801344" y="263219"/>
                </a:cubicBezTo>
                <a:cubicBezTo>
                  <a:pt x="4863591" y="290120"/>
                  <a:pt x="4925360" y="318315"/>
                  <a:pt x="4986177" y="348280"/>
                </a:cubicBezTo>
                <a:cubicBezTo>
                  <a:pt x="5057481" y="383353"/>
                  <a:pt x="5128921" y="418563"/>
                  <a:pt x="5197773" y="458131"/>
                </a:cubicBezTo>
                <a:cubicBezTo>
                  <a:pt x="5258862" y="493204"/>
                  <a:pt x="5316682" y="533998"/>
                  <a:pt x="5375455" y="573021"/>
                </a:cubicBezTo>
                <a:cubicBezTo>
                  <a:pt x="5414614" y="599036"/>
                  <a:pt x="5454591" y="624303"/>
                  <a:pt x="5491367" y="653451"/>
                </a:cubicBezTo>
                <a:cubicBezTo>
                  <a:pt x="5558721" y="706912"/>
                  <a:pt x="5624985" y="761803"/>
                  <a:pt x="5689819" y="818261"/>
                </a:cubicBezTo>
                <a:cubicBezTo>
                  <a:pt x="5756970" y="876694"/>
                  <a:pt x="5823847" y="935671"/>
                  <a:pt x="5886978" y="998326"/>
                </a:cubicBezTo>
                <a:cubicBezTo>
                  <a:pt x="5941666" y="1052604"/>
                  <a:pt x="5992130" y="1111377"/>
                  <a:pt x="6042322" y="1170014"/>
                </a:cubicBezTo>
                <a:cubicBezTo>
                  <a:pt x="6112196" y="1251738"/>
                  <a:pt x="6180776" y="1334620"/>
                  <a:pt x="6248607" y="1418046"/>
                </a:cubicBezTo>
                <a:cubicBezTo>
                  <a:pt x="6284497" y="1462246"/>
                  <a:pt x="6319979" y="1507126"/>
                  <a:pt x="6351579" y="1554457"/>
                </a:cubicBezTo>
                <a:cubicBezTo>
                  <a:pt x="6407220" y="1637748"/>
                  <a:pt x="6460340" y="1722809"/>
                  <a:pt x="6513325" y="1807801"/>
                </a:cubicBezTo>
                <a:cubicBezTo>
                  <a:pt x="6550168" y="1866847"/>
                  <a:pt x="6577410" y="1929230"/>
                  <a:pt x="6576047" y="2001283"/>
                </a:cubicBezTo>
                <a:cubicBezTo>
                  <a:pt x="6575367" y="2036016"/>
                  <a:pt x="6589124" y="2052088"/>
                  <a:pt x="6621813" y="2062848"/>
                </a:cubicBezTo>
                <a:cubicBezTo>
                  <a:pt x="6671596" y="2079261"/>
                  <a:pt x="6695092" y="2106707"/>
                  <a:pt x="6694820" y="2159487"/>
                </a:cubicBezTo>
                <a:cubicBezTo>
                  <a:pt x="6694615" y="2198919"/>
                  <a:pt x="6686103" y="2238283"/>
                  <a:pt x="6682425" y="2277782"/>
                </a:cubicBezTo>
                <a:cubicBezTo>
                  <a:pt x="6677726" y="2327634"/>
                  <a:pt x="6675206" y="2377758"/>
                  <a:pt x="6669962" y="2427610"/>
                </a:cubicBezTo>
                <a:cubicBezTo>
                  <a:pt x="6664446" y="2479913"/>
                  <a:pt x="6656750" y="2532012"/>
                  <a:pt x="6650144" y="2584179"/>
                </a:cubicBezTo>
                <a:cubicBezTo>
                  <a:pt x="6640337" y="2661953"/>
                  <a:pt x="6661858" y="2735436"/>
                  <a:pt x="6681472" y="2809056"/>
                </a:cubicBezTo>
                <a:cubicBezTo>
                  <a:pt x="6689848" y="2840452"/>
                  <a:pt x="6700064" y="2871302"/>
                  <a:pt x="6709598" y="2902357"/>
                </a:cubicBezTo>
                <a:cubicBezTo>
                  <a:pt x="6722606" y="2944718"/>
                  <a:pt x="6736975" y="2986669"/>
                  <a:pt x="6748485" y="3029370"/>
                </a:cubicBezTo>
                <a:cubicBezTo>
                  <a:pt x="6760403" y="3073910"/>
                  <a:pt x="6769597" y="3119198"/>
                  <a:pt x="6779949" y="3164146"/>
                </a:cubicBezTo>
                <a:cubicBezTo>
                  <a:pt x="6796566" y="3236404"/>
                  <a:pt x="6813183" y="3308730"/>
                  <a:pt x="6829868" y="3380987"/>
                </a:cubicBezTo>
                <a:cubicBezTo>
                  <a:pt x="6831707" y="3388955"/>
                  <a:pt x="6832184" y="3398013"/>
                  <a:pt x="6836542" y="3404415"/>
                </a:cubicBezTo>
                <a:cubicBezTo>
                  <a:pt x="6840833" y="3410680"/>
                  <a:pt x="6849278" y="3414154"/>
                  <a:pt x="6855884" y="3418921"/>
                </a:cubicBezTo>
                <a:cubicBezTo>
                  <a:pt x="6857246" y="3435266"/>
                  <a:pt x="6858676" y="3451610"/>
                  <a:pt x="6860174" y="3467955"/>
                </a:cubicBezTo>
                <a:close/>
                <a:moveTo>
                  <a:pt x="1505282" y="6623248"/>
                </a:moveTo>
                <a:cubicBezTo>
                  <a:pt x="1502966" y="6623861"/>
                  <a:pt x="1500719" y="6624406"/>
                  <a:pt x="1498403" y="6624951"/>
                </a:cubicBezTo>
                <a:cubicBezTo>
                  <a:pt x="1508210" y="6660637"/>
                  <a:pt x="1517336" y="6696527"/>
                  <a:pt x="1527960" y="6731941"/>
                </a:cubicBezTo>
                <a:cubicBezTo>
                  <a:pt x="1536473" y="6760408"/>
                  <a:pt x="1560377" y="6761157"/>
                  <a:pt x="1583668" y="6758433"/>
                </a:cubicBezTo>
                <a:cubicBezTo>
                  <a:pt x="1607641" y="6755641"/>
                  <a:pt x="1629298" y="6746515"/>
                  <a:pt x="1629366" y="6717435"/>
                </a:cubicBezTo>
                <a:cubicBezTo>
                  <a:pt x="1629366" y="6692918"/>
                  <a:pt x="1628140" y="6668060"/>
                  <a:pt x="1624054" y="6643884"/>
                </a:cubicBezTo>
                <a:cubicBezTo>
                  <a:pt x="1611114" y="6568153"/>
                  <a:pt x="1595450" y="6492899"/>
                  <a:pt x="1583056" y="6417100"/>
                </a:cubicBezTo>
                <a:cubicBezTo>
                  <a:pt x="1570933" y="6342935"/>
                  <a:pt x="1561467" y="6268430"/>
                  <a:pt x="1550775" y="6193993"/>
                </a:cubicBezTo>
                <a:cubicBezTo>
                  <a:pt x="1550366" y="6191269"/>
                  <a:pt x="1549617" y="6188613"/>
                  <a:pt x="1549140" y="6185957"/>
                </a:cubicBezTo>
                <a:cubicBezTo>
                  <a:pt x="1536201" y="6117514"/>
                  <a:pt x="1521626" y="6049274"/>
                  <a:pt x="1510662" y="5980489"/>
                </a:cubicBezTo>
                <a:cubicBezTo>
                  <a:pt x="1498199" y="5902511"/>
                  <a:pt x="1488937" y="5824056"/>
                  <a:pt x="1478245" y="5745806"/>
                </a:cubicBezTo>
                <a:cubicBezTo>
                  <a:pt x="1477904" y="5743081"/>
                  <a:pt x="1477087" y="5740425"/>
                  <a:pt x="1476610" y="5737770"/>
                </a:cubicBezTo>
                <a:cubicBezTo>
                  <a:pt x="1462785" y="5662992"/>
                  <a:pt x="1447802" y="5588487"/>
                  <a:pt x="1435476" y="5513506"/>
                </a:cubicBezTo>
                <a:cubicBezTo>
                  <a:pt x="1423762" y="5442133"/>
                  <a:pt x="1414772" y="5370216"/>
                  <a:pt x="1404557" y="5298572"/>
                </a:cubicBezTo>
                <a:cubicBezTo>
                  <a:pt x="1404284" y="5296801"/>
                  <a:pt x="1403876" y="5294962"/>
                  <a:pt x="1403467" y="5293191"/>
                </a:cubicBezTo>
                <a:cubicBezTo>
                  <a:pt x="1390936" y="5234146"/>
                  <a:pt x="1377316" y="5175304"/>
                  <a:pt x="1366147" y="5115986"/>
                </a:cubicBezTo>
                <a:cubicBezTo>
                  <a:pt x="1356272" y="5063479"/>
                  <a:pt x="1348985" y="5010494"/>
                  <a:pt x="1340608" y="4957714"/>
                </a:cubicBezTo>
                <a:cubicBezTo>
                  <a:pt x="1329779" y="4889816"/>
                  <a:pt x="1320177" y="4821712"/>
                  <a:pt x="1307850" y="4754086"/>
                </a:cubicBezTo>
                <a:cubicBezTo>
                  <a:pt x="1294230" y="4679240"/>
                  <a:pt x="1277340" y="4604939"/>
                  <a:pt x="1263311" y="4530162"/>
                </a:cubicBezTo>
                <a:cubicBezTo>
                  <a:pt x="1251393" y="4466826"/>
                  <a:pt x="1241586" y="4403149"/>
                  <a:pt x="1230757" y="4339609"/>
                </a:cubicBezTo>
                <a:cubicBezTo>
                  <a:pt x="1230281" y="4336953"/>
                  <a:pt x="1229259" y="4334365"/>
                  <a:pt x="1228646" y="4331709"/>
                </a:cubicBezTo>
                <a:cubicBezTo>
                  <a:pt x="1215162" y="4271574"/>
                  <a:pt x="1200656" y="4211643"/>
                  <a:pt x="1188465" y="4151235"/>
                </a:cubicBezTo>
                <a:cubicBezTo>
                  <a:pt x="1177773" y="4098115"/>
                  <a:pt x="1170486" y="4044245"/>
                  <a:pt x="1160066" y="3991056"/>
                </a:cubicBezTo>
                <a:cubicBezTo>
                  <a:pt x="1155571" y="3968037"/>
                  <a:pt x="1145492" y="3946176"/>
                  <a:pt x="1140861" y="3923226"/>
                </a:cubicBezTo>
                <a:cubicBezTo>
                  <a:pt x="1128466" y="3861933"/>
                  <a:pt x="1118455" y="3800163"/>
                  <a:pt x="1105720" y="3738938"/>
                </a:cubicBezTo>
                <a:cubicBezTo>
                  <a:pt x="1101702" y="3719665"/>
                  <a:pt x="1093257" y="3701073"/>
                  <a:pt x="1084880" y="3683094"/>
                </a:cubicBezTo>
                <a:cubicBezTo>
                  <a:pt x="1073098" y="3657827"/>
                  <a:pt x="1030874" y="3652924"/>
                  <a:pt x="1010375" y="3671107"/>
                </a:cubicBezTo>
                <a:cubicBezTo>
                  <a:pt x="975642" y="3701754"/>
                  <a:pt x="986811" y="3738189"/>
                  <a:pt x="994984" y="3774011"/>
                </a:cubicBezTo>
                <a:cubicBezTo>
                  <a:pt x="1007106" y="3827473"/>
                  <a:pt x="1022089" y="3880253"/>
                  <a:pt x="1033258" y="3933850"/>
                </a:cubicBezTo>
                <a:cubicBezTo>
                  <a:pt x="1046538" y="3997594"/>
                  <a:pt x="1057162" y="4061952"/>
                  <a:pt x="1068944" y="4125969"/>
                </a:cubicBezTo>
                <a:cubicBezTo>
                  <a:pt x="1069284" y="4127740"/>
                  <a:pt x="1069829" y="4129510"/>
                  <a:pt x="1070238" y="4131281"/>
                </a:cubicBezTo>
                <a:cubicBezTo>
                  <a:pt x="1082088" y="4184265"/>
                  <a:pt x="1095232" y="4237045"/>
                  <a:pt x="1105379" y="4290370"/>
                </a:cubicBezTo>
                <a:cubicBezTo>
                  <a:pt x="1118387" y="4358678"/>
                  <a:pt x="1127853" y="4427667"/>
                  <a:pt x="1140929" y="4495906"/>
                </a:cubicBezTo>
                <a:cubicBezTo>
                  <a:pt x="1151621" y="4551615"/>
                  <a:pt x="1167217" y="4606438"/>
                  <a:pt x="1177501" y="4662215"/>
                </a:cubicBezTo>
                <a:cubicBezTo>
                  <a:pt x="1190781" y="4734336"/>
                  <a:pt x="1200383" y="4807070"/>
                  <a:pt x="1212642" y="4879396"/>
                </a:cubicBezTo>
                <a:cubicBezTo>
                  <a:pt x="1216864" y="4904322"/>
                  <a:pt x="1226399" y="4928362"/>
                  <a:pt x="1230144" y="4953356"/>
                </a:cubicBezTo>
                <a:cubicBezTo>
                  <a:pt x="1241926" y="5031198"/>
                  <a:pt x="1252142" y="5109244"/>
                  <a:pt x="1262970" y="5187223"/>
                </a:cubicBezTo>
                <a:cubicBezTo>
                  <a:pt x="1263379" y="5189947"/>
                  <a:pt x="1264060" y="5192603"/>
                  <a:pt x="1264605" y="5195259"/>
                </a:cubicBezTo>
                <a:cubicBezTo>
                  <a:pt x="1276931" y="5255462"/>
                  <a:pt x="1289803" y="5315461"/>
                  <a:pt x="1301312" y="5375800"/>
                </a:cubicBezTo>
                <a:cubicBezTo>
                  <a:pt x="1310098" y="5421975"/>
                  <a:pt x="1317725" y="5468421"/>
                  <a:pt x="1324876" y="5514867"/>
                </a:cubicBezTo>
                <a:cubicBezTo>
                  <a:pt x="1335296" y="5582222"/>
                  <a:pt x="1344762" y="5649644"/>
                  <a:pt x="1354842" y="5717066"/>
                </a:cubicBezTo>
                <a:cubicBezTo>
                  <a:pt x="1364989" y="5785033"/>
                  <a:pt x="1375409" y="5853000"/>
                  <a:pt x="1385829" y="5920967"/>
                </a:cubicBezTo>
                <a:cubicBezTo>
                  <a:pt x="1386237" y="5923623"/>
                  <a:pt x="1387463" y="5926211"/>
                  <a:pt x="1387940" y="5928867"/>
                </a:cubicBezTo>
                <a:cubicBezTo>
                  <a:pt x="1401424" y="6005688"/>
                  <a:pt x="1415658" y="6082304"/>
                  <a:pt x="1428053" y="6159329"/>
                </a:cubicBezTo>
                <a:cubicBezTo>
                  <a:pt x="1439426" y="6230088"/>
                  <a:pt x="1448688" y="6301188"/>
                  <a:pt x="1458971" y="6372151"/>
                </a:cubicBezTo>
                <a:cubicBezTo>
                  <a:pt x="1459652" y="6376646"/>
                  <a:pt x="1461627" y="6380937"/>
                  <a:pt x="1462377" y="6385363"/>
                </a:cubicBezTo>
                <a:cubicBezTo>
                  <a:pt x="1476746" y="6464704"/>
                  <a:pt x="1491048" y="6543976"/>
                  <a:pt x="1505282" y="6623248"/>
                </a:cubicBezTo>
                <a:close/>
                <a:moveTo>
                  <a:pt x="5876423" y="3713400"/>
                </a:moveTo>
                <a:cubicBezTo>
                  <a:pt x="5874924" y="3712923"/>
                  <a:pt x="5873494" y="3712514"/>
                  <a:pt x="5871996" y="3712037"/>
                </a:cubicBezTo>
                <a:cubicBezTo>
                  <a:pt x="5870702" y="3703933"/>
                  <a:pt x="5870157" y="3695624"/>
                  <a:pt x="5867841" y="3687793"/>
                </a:cubicBezTo>
                <a:cubicBezTo>
                  <a:pt x="5860623" y="3663616"/>
                  <a:pt x="5841077" y="3654830"/>
                  <a:pt x="5819080" y="3657350"/>
                </a:cubicBezTo>
                <a:cubicBezTo>
                  <a:pt x="5803620" y="3659121"/>
                  <a:pt x="5780738" y="3665386"/>
                  <a:pt x="5775834" y="3676215"/>
                </a:cubicBezTo>
                <a:cubicBezTo>
                  <a:pt x="5761532" y="3708155"/>
                  <a:pt x="5752270" y="3742956"/>
                  <a:pt x="5745256" y="3777485"/>
                </a:cubicBezTo>
                <a:cubicBezTo>
                  <a:pt x="5734223" y="3831354"/>
                  <a:pt x="5726664" y="3885905"/>
                  <a:pt x="5717470" y="3940183"/>
                </a:cubicBezTo>
                <a:cubicBezTo>
                  <a:pt x="5716857" y="3943725"/>
                  <a:pt x="5714745" y="3946994"/>
                  <a:pt x="5713928" y="3950467"/>
                </a:cubicBezTo>
                <a:cubicBezTo>
                  <a:pt x="5707595" y="3976618"/>
                  <a:pt x="5701057" y="4002702"/>
                  <a:pt x="5695336" y="4028922"/>
                </a:cubicBezTo>
                <a:cubicBezTo>
                  <a:pt x="5692680" y="4041317"/>
                  <a:pt x="5692476" y="4054188"/>
                  <a:pt x="5689752" y="4066583"/>
                </a:cubicBezTo>
                <a:cubicBezTo>
                  <a:pt x="5675518" y="4131758"/>
                  <a:pt x="5660535" y="4196797"/>
                  <a:pt x="5646642" y="4262040"/>
                </a:cubicBezTo>
                <a:cubicBezTo>
                  <a:pt x="5643441" y="4277022"/>
                  <a:pt x="5644871" y="4292958"/>
                  <a:pt x="5641807" y="4308009"/>
                </a:cubicBezTo>
                <a:cubicBezTo>
                  <a:pt x="5627777" y="4377883"/>
                  <a:pt x="5612727" y="4447553"/>
                  <a:pt x="5598493" y="4517427"/>
                </a:cubicBezTo>
                <a:cubicBezTo>
                  <a:pt x="5595224" y="4533431"/>
                  <a:pt x="5594203" y="4549844"/>
                  <a:pt x="5591070" y="4565848"/>
                </a:cubicBezTo>
                <a:cubicBezTo>
                  <a:pt x="5577245" y="4635722"/>
                  <a:pt x="5562535" y="4705460"/>
                  <a:pt x="5549255" y="4775402"/>
                </a:cubicBezTo>
                <a:cubicBezTo>
                  <a:pt x="5545236" y="4796650"/>
                  <a:pt x="5546053" y="4818716"/>
                  <a:pt x="5542376" y="4840032"/>
                </a:cubicBezTo>
                <a:cubicBezTo>
                  <a:pt x="5538426" y="4862915"/>
                  <a:pt x="5530594" y="4885185"/>
                  <a:pt x="5526576" y="4908067"/>
                </a:cubicBezTo>
                <a:cubicBezTo>
                  <a:pt x="5522694" y="4930405"/>
                  <a:pt x="5522830" y="4953424"/>
                  <a:pt x="5518949" y="4975762"/>
                </a:cubicBezTo>
                <a:cubicBezTo>
                  <a:pt x="5514045" y="5004025"/>
                  <a:pt x="5506145" y="5031675"/>
                  <a:pt x="5501105" y="5059937"/>
                </a:cubicBezTo>
                <a:cubicBezTo>
                  <a:pt x="5497292" y="5081390"/>
                  <a:pt x="5500629" y="5105158"/>
                  <a:pt x="5492661" y="5124567"/>
                </a:cubicBezTo>
                <a:cubicBezTo>
                  <a:pt x="5467054" y="5186814"/>
                  <a:pt x="5476384" y="5254372"/>
                  <a:pt x="5457111" y="5318594"/>
                </a:cubicBezTo>
                <a:cubicBezTo>
                  <a:pt x="5436067" y="5388808"/>
                  <a:pt x="5436476" y="5465152"/>
                  <a:pt x="5424626" y="5538363"/>
                </a:cubicBezTo>
                <a:cubicBezTo>
                  <a:pt x="5413048" y="5609667"/>
                  <a:pt x="5398065" y="5680426"/>
                  <a:pt x="5384172" y="5751322"/>
                </a:cubicBezTo>
                <a:cubicBezTo>
                  <a:pt x="5374297" y="5801718"/>
                  <a:pt x="5375455" y="5852932"/>
                  <a:pt x="5361085" y="5903873"/>
                </a:cubicBezTo>
                <a:cubicBezTo>
                  <a:pt x="5341880" y="5971976"/>
                  <a:pt x="5340246" y="6044915"/>
                  <a:pt x="5329008" y="6115470"/>
                </a:cubicBezTo>
                <a:cubicBezTo>
                  <a:pt x="5317227" y="6189431"/>
                  <a:pt x="5302176" y="6262914"/>
                  <a:pt x="5290122" y="6336806"/>
                </a:cubicBezTo>
                <a:cubicBezTo>
                  <a:pt x="5277863" y="6411856"/>
                  <a:pt x="5267443" y="6487246"/>
                  <a:pt x="5256274" y="6562500"/>
                </a:cubicBezTo>
                <a:cubicBezTo>
                  <a:pt x="5249055" y="6611398"/>
                  <a:pt x="5242245" y="6660364"/>
                  <a:pt x="5234821" y="6709263"/>
                </a:cubicBezTo>
                <a:cubicBezTo>
                  <a:pt x="5230735" y="6735959"/>
                  <a:pt x="5250281" y="6745289"/>
                  <a:pt x="5268669" y="6751555"/>
                </a:cubicBezTo>
                <a:cubicBezTo>
                  <a:pt x="5290462" y="6758978"/>
                  <a:pt x="5316750" y="6760953"/>
                  <a:pt x="5330984" y="6739569"/>
                </a:cubicBezTo>
                <a:cubicBezTo>
                  <a:pt x="5343651" y="6720500"/>
                  <a:pt x="5351006" y="6696595"/>
                  <a:pt x="5355705" y="6673849"/>
                </a:cubicBezTo>
                <a:cubicBezTo>
                  <a:pt x="5365444" y="6626176"/>
                  <a:pt x="5372322" y="6577892"/>
                  <a:pt x="5379541" y="6529742"/>
                </a:cubicBezTo>
                <a:cubicBezTo>
                  <a:pt x="5389689" y="6461707"/>
                  <a:pt x="5399155" y="6393604"/>
                  <a:pt x="5408689" y="6325433"/>
                </a:cubicBezTo>
                <a:cubicBezTo>
                  <a:pt x="5410937" y="6309224"/>
                  <a:pt x="5411277" y="6292675"/>
                  <a:pt x="5414274" y="6276603"/>
                </a:cubicBezTo>
                <a:cubicBezTo>
                  <a:pt x="5426941" y="6208159"/>
                  <a:pt x="5440902" y="6139919"/>
                  <a:pt x="5453297" y="6071339"/>
                </a:cubicBezTo>
                <a:cubicBezTo>
                  <a:pt x="5461946" y="6023327"/>
                  <a:pt x="5469165" y="5975041"/>
                  <a:pt x="5476520" y="5926756"/>
                </a:cubicBezTo>
                <a:cubicBezTo>
                  <a:pt x="5487485" y="5854226"/>
                  <a:pt x="5498109" y="5781628"/>
                  <a:pt x="5508529" y="5709030"/>
                </a:cubicBezTo>
                <a:cubicBezTo>
                  <a:pt x="5510844" y="5692821"/>
                  <a:pt x="5510367" y="5676204"/>
                  <a:pt x="5513228" y="5660132"/>
                </a:cubicBezTo>
                <a:cubicBezTo>
                  <a:pt x="5526644" y="5584537"/>
                  <a:pt x="5541150" y="5509079"/>
                  <a:pt x="5554498" y="5433416"/>
                </a:cubicBezTo>
                <a:cubicBezTo>
                  <a:pt x="5558108" y="5412917"/>
                  <a:pt x="5557359" y="5391601"/>
                  <a:pt x="5561173" y="5371101"/>
                </a:cubicBezTo>
                <a:cubicBezTo>
                  <a:pt x="5574248" y="5300955"/>
                  <a:pt x="5588891" y="5231149"/>
                  <a:pt x="5602171" y="5161003"/>
                </a:cubicBezTo>
                <a:cubicBezTo>
                  <a:pt x="5610003" y="5119528"/>
                  <a:pt x="5616336" y="5077780"/>
                  <a:pt x="5623283" y="5036101"/>
                </a:cubicBezTo>
                <a:cubicBezTo>
                  <a:pt x="5633226" y="4976443"/>
                  <a:pt x="5643441" y="4916784"/>
                  <a:pt x="5652839" y="4856990"/>
                </a:cubicBezTo>
                <a:cubicBezTo>
                  <a:pt x="5656517" y="4833699"/>
                  <a:pt x="5656926" y="4809794"/>
                  <a:pt x="5661148" y="4786639"/>
                </a:cubicBezTo>
                <a:cubicBezTo>
                  <a:pt x="5674564" y="4712815"/>
                  <a:pt x="5689139" y="4639196"/>
                  <a:pt x="5702964" y="4565440"/>
                </a:cubicBezTo>
                <a:cubicBezTo>
                  <a:pt x="5705279" y="4552908"/>
                  <a:pt x="5705347" y="4539969"/>
                  <a:pt x="5708003" y="4527574"/>
                </a:cubicBezTo>
                <a:cubicBezTo>
                  <a:pt x="5721283" y="4466690"/>
                  <a:pt x="5736266" y="4406078"/>
                  <a:pt x="5748320" y="4344921"/>
                </a:cubicBezTo>
                <a:cubicBezTo>
                  <a:pt x="5760034" y="4285467"/>
                  <a:pt x="5768751" y="4225400"/>
                  <a:pt x="5778899" y="4165605"/>
                </a:cubicBezTo>
                <a:cubicBezTo>
                  <a:pt x="5779784" y="4160293"/>
                  <a:pt x="5781487" y="4155049"/>
                  <a:pt x="5782644" y="4149737"/>
                </a:cubicBezTo>
                <a:cubicBezTo>
                  <a:pt x="5795924" y="4088853"/>
                  <a:pt x="5809954" y="4028036"/>
                  <a:pt x="5822212" y="3966948"/>
                </a:cubicBezTo>
                <a:cubicBezTo>
                  <a:pt x="5833654" y="3910150"/>
                  <a:pt x="5843120" y="3853011"/>
                  <a:pt x="5853676" y="3796009"/>
                </a:cubicBezTo>
                <a:cubicBezTo>
                  <a:pt x="5854493" y="3791650"/>
                  <a:pt x="5857217" y="3787632"/>
                  <a:pt x="5858375" y="3783274"/>
                </a:cubicBezTo>
                <a:cubicBezTo>
                  <a:pt x="5864436" y="3760186"/>
                  <a:pt x="5870361" y="3736827"/>
                  <a:pt x="5876423" y="3713400"/>
                </a:cubicBezTo>
                <a:close/>
                <a:moveTo>
                  <a:pt x="1182608" y="6459256"/>
                </a:moveTo>
                <a:cubicBezTo>
                  <a:pt x="1183017" y="6459188"/>
                  <a:pt x="1183494" y="6459119"/>
                  <a:pt x="1183902" y="6459051"/>
                </a:cubicBezTo>
                <a:cubicBezTo>
                  <a:pt x="1185264" y="6474511"/>
                  <a:pt x="1186218" y="6489970"/>
                  <a:pt x="1188125" y="6505361"/>
                </a:cubicBezTo>
                <a:cubicBezTo>
                  <a:pt x="1193096" y="6545542"/>
                  <a:pt x="1226331" y="6569242"/>
                  <a:pt x="1266035" y="6561411"/>
                </a:cubicBezTo>
                <a:cubicBezTo>
                  <a:pt x="1295592" y="6555622"/>
                  <a:pt x="1311732" y="6521025"/>
                  <a:pt x="1303628" y="6484794"/>
                </a:cubicBezTo>
                <a:cubicBezTo>
                  <a:pt x="1297499" y="6457417"/>
                  <a:pt x="1293140" y="6429631"/>
                  <a:pt x="1289054" y="6401845"/>
                </a:cubicBezTo>
                <a:cubicBezTo>
                  <a:pt x="1278498" y="6329110"/>
                  <a:pt x="1268555" y="6256240"/>
                  <a:pt x="1258271" y="6183505"/>
                </a:cubicBezTo>
                <a:cubicBezTo>
                  <a:pt x="1257999" y="6181735"/>
                  <a:pt x="1257522" y="6179964"/>
                  <a:pt x="1257181" y="6178125"/>
                </a:cubicBezTo>
                <a:cubicBezTo>
                  <a:pt x="1243969" y="6109750"/>
                  <a:pt x="1229668" y="6041578"/>
                  <a:pt x="1217750" y="5972998"/>
                </a:cubicBezTo>
                <a:cubicBezTo>
                  <a:pt x="1204946" y="5898834"/>
                  <a:pt x="1194322" y="5824329"/>
                  <a:pt x="1182745" y="5749960"/>
                </a:cubicBezTo>
                <a:cubicBezTo>
                  <a:pt x="1182064" y="5745465"/>
                  <a:pt x="1181042" y="5741038"/>
                  <a:pt x="1180088" y="5736544"/>
                </a:cubicBezTo>
                <a:cubicBezTo>
                  <a:pt x="1167149" y="5672799"/>
                  <a:pt x="1153051" y="5609326"/>
                  <a:pt x="1141678" y="5545310"/>
                </a:cubicBezTo>
                <a:cubicBezTo>
                  <a:pt x="1130101" y="5480271"/>
                  <a:pt x="1121315" y="5414688"/>
                  <a:pt x="1111168" y="5349376"/>
                </a:cubicBezTo>
                <a:cubicBezTo>
                  <a:pt x="1110623" y="5345835"/>
                  <a:pt x="1108921" y="5342430"/>
                  <a:pt x="1108103" y="5338889"/>
                </a:cubicBezTo>
                <a:cubicBezTo>
                  <a:pt x="1095096" y="5282567"/>
                  <a:pt x="1080522" y="5226586"/>
                  <a:pt x="1069625" y="5169856"/>
                </a:cubicBezTo>
                <a:cubicBezTo>
                  <a:pt x="1057162" y="5104954"/>
                  <a:pt x="1049398" y="5039166"/>
                  <a:pt x="1036935" y="4974263"/>
                </a:cubicBezTo>
                <a:cubicBezTo>
                  <a:pt x="1024813" y="4911268"/>
                  <a:pt x="1008536" y="4849158"/>
                  <a:pt x="995597" y="4786299"/>
                </a:cubicBezTo>
                <a:cubicBezTo>
                  <a:pt x="983338" y="4726913"/>
                  <a:pt x="973123" y="4667118"/>
                  <a:pt x="961886" y="4607459"/>
                </a:cubicBezTo>
                <a:cubicBezTo>
                  <a:pt x="961068" y="4603033"/>
                  <a:pt x="959161" y="4598742"/>
                  <a:pt x="958140" y="4594315"/>
                </a:cubicBezTo>
                <a:cubicBezTo>
                  <a:pt x="945881" y="4543374"/>
                  <a:pt x="932601" y="4492637"/>
                  <a:pt x="921773" y="4441355"/>
                </a:cubicBezTo>
                <a:cubicBezTo>
                  <a:pt x="909923" y="4385579"/>
                  <a:pt x="900456" y="4329326"/>
                  <a:pt x="889696" y="4273276"/>
                </a:cubicBezTo>
                <a:cubicBezTo>
                  <a:pt x="888675" y="4267965"/>
                  <a:pt x="885678" y="4263061"/>
                  <a:pt x="884452" y="4257817"/>
                </a:cubicBezTo>
                <a:cubicBezTo>
                  <a:pt x="870695" y="4197001"/>
                  <a:pt x="858369" y="4135776"/>
                  <a:pt x="842977" y="4075368"/>
                </a:cubicBezTo>
                <a:cubicBezTo>
                  <a:pt x="835963" y="4047923"/>
                  <a:pt x="823908" y="4021635"/>
                  <a:pt x="812263" y="3995620"/>
                </a:cubicBezTo>
                <a:cubicBezTo>
                  <a:pt x="809470" y="3989422"/>
                  <a:pt x="799800" y="3984995"/>
                  <a:pt x="792377" y="3982543"/>
                </a:cubicBezTo>
                <a:cubicBezTo>
                  <a:pt x="745249" y="3966880"/>
                  <a:pt x="707247" y="4002770"/>
                  <a:pt x="717599" y="4053643"/>
                </a:cubicBezTo>
                <a:cubicBezTo>
                  <a:pt x="725840" y="4094369"/>
                  <a:pt x="735715" y="4134754"/>
                  <a:pt x="745045" y="4175208"/>
                </a:cubicBezTo>
                <a:cubicBezTo>
                  <a:pt x="746271" y="4180520"/>
                  <a:pt x="749063" y="4185423"/>
                  <a:pt x="750425" y="4190667"/>
                </a:cubicBezTo>
                <a:cubicBezTo>
                  <a:pt x="763364" y="4240383"/>
                  <a:pt x="777598" y="4289825"/>
                  <a:pt x="788563" y="4340018"/>
                </a:cubicBezTo>
                <a:cubicBezTo>
                  <a:pt x="801502" y="4399132"/>
                  <a:pt x="811241" y="4458994"/>
                  <a:pt x="822887" y="4518380"/>
                </a:cubicBezTo>
                <a:cubicBezTo>
                  <a:pt x="830174" y="4555701"/>
                  <a:pt x="837733" y="4593021"/>
                  <a:pt x="846314" y="4630070"/>
                </a:cubicBezTo>
                <a:cubicBezTo>
                  <a:pt x="859322" y="4686459"/>
                  <a:pt x="874850" y="4742236"/>
                  <a:pt x="886427" y="4798897"/>
                </a:cubicBezTo>
                <a:cubicBezTo>
                  <a:pt x="898686" y="4859101"/>
                  <a:pt x="907539" y="4920053"/>
                  <a:pt x="917959" y="4980597"/>
                </a:cubicBezTo>
                <a:cubicBezTo>
                  <a:pt x="918708" y="4985092"/>
                  <a:pt x="920138" y="4989451"/>
                  <a:pt x="921092" y="4993945"/>
                </a:cubicBezTo>
                <a:cubicBezTo>
                  <a:pt x="934168" y="5053944"/>
                  <a:pt x="948333" y="5113807"/>
                  <a:pt x="960047" y="5174079"/>
                </a:cubicBezTo>
                <a:cubicBezTo>
                  <a:pt x="972646" y="5239049"/>
                  <a:pt x="982861" y="5304564"/>
                  <a:pt x="994235" y="5369739"/>
                </a:cubicBezTo>
                <a:cubicBezTo>
                  <a:pt x="994984" y="5374166"/>
                  <a:pt x="997367" y="5378320"/>
                  <a:pt x="998253" y="5382747"/>
                </a:cubicBezTo>
                <a:cubicBezTo>
                  <a:pt x="1010375" y="5442133"/>
                  <a:pt x="1023655" y="5501315"/>
                  <a:pt x="1034143" y="5560973"/>
                </a:cubicBezTo>
                <a:cubicBezTo>
                  <a:pt x="1046810" y="5633367"/>
                  <a:pt x="1057094" y="5706170"/>
                  <a:pt x="1068467" y="5778767"/>
                </a:cubicBezTo>
                <a:cubicBezTo>
                  <a:pt x="1068740" y="5780538"/>
                  <a:pt x="1069216" y="5782309"/>
                  <a:pt x="1069557" y="5784148"/>
                </a:cubicBezTo>
                <a:cubicBezTo>
                  <a:pt x="1082428" y="5847892"/>
                  <a:pt x="1096458" y="5911433"/>
                  <a:pt x="1107899" y="5975382"/>
                </a:cubicBezTo>
                <a:cubicBezTo>
                  <a:pt x="1124312" y="6067185"/>
                  <a:pt x="1139703" y="6159260"/>
                  <a:pt x="1154005" y="6251473"/>
                </a:cubicBezTo>
                <a:cubicBezTo>
                  <a:pt x="1164765" y="6320665"/>
                  <a:pt x="1173142" y="6389994"/>
                  <a:pt x="1182608" y="6459256"/>
                </a:cubicBezTo>
                <a:close/>
                <a:moveTo>
                  <a:pt x="6146044" y="4025244"/>
                </a:moveTo>
                <a:cubicBezTo>
                  <a:pt x="6143660" y="3996777"/>
                  <a:pt x="6128064" y="3981590"/>
                  <a:pt x="6104909" y="3976550"/>
                </a:cubicBezTo>
                <a:cubicBezTo>
                  <a:pt x="6083184" y="3971851"/>
                  <a:pt x="6056215" y="3967357"/>
                  <a:pt x="6044978" y="3994121"/>
                </a:cubicBezTo>
                <a:cubicBezTo>
                  <a:pt x="6032107" y="4024768"/>
                  <a:pt x="6022640" y="4057253"/>
                  <a:pt x="6015013" y="4089670"/>
                </a:cubicBezTo>
                <a:cubicBezTo>
                  <a:pt x="6003912" y="4137138"/>
                  <a:pt x="5995876" y="4185355"/>
                  <a:pt x="5986273" y="4233164"/>
                </a:cubicBezTo>
                <a:cubicBezTo>
                  <a:pt x="5985388" y="4237522"/>
                  <a:pt x="5981846" y="4241268"/>
                  <a:pt x="5980689" y="4245558"/>
                </a:cubicBezTo>
                <a:cubicBezTo>
                  <a:pt x="5975785" y="4263742"/>
                  <a:pt x="5970473" y="4281926"/>
                  <a:pt x="5966932" y="4300382"/>
                </a:cubicBezTo>
                <a:cubicBezTo>
                  <a:pt x="5964140" y="4314615"/>
                  <a:pt x="5965365" y="4329666"/>
                  <a:pt x="5962028" y="4343627"/>
                </a:cubicBezTo>
                <a:cubicBezTo>
                  <a:pt x="5947659" y="4403967"/>
                  <a:pt x="5931859" y="4463966"/>
                  <a:pt x="5917489" y="4524305"/>
                </a:cubicBezTo>
                <a:cubicBezTo>
                  <a:pt x="5913539" y="4540990"/>
                  <a:pt x="5913539" y="4558561"/>
                  <a:pt x="5909997" y="4575383"/>
                </a:cubicBezTo>
                <a:cubicBezTo>
                  <a:pt x="5896173" y="4641647"/>
                  <a:pt x="5881530" y="4707708"/>
                  <a:pt x="5867569" y="4773904"/>
                </a:cubicBezTo>
                <a:cubicBezTo>
                  <a:pt x="5864981" y="4786299"/>
                  <a:pt x="5864709" y="4799170"/>
                  <a:pt x="5861917" y="4811565"/>
                </a:cubicBezTo>
                <a:cubicBezTo>
                  <a:pt x="5848296" y="4872177"/>
                  <a:pt x="5833654" y="4932584"/>
                  <a:pt x="5820510" y="4993265"/>
                </a:cubicBezTo>
                <a:cubicBezTo>
                  <a:pt x="5816696" y="5010903"/>
                  <a:pt x="5817854" y="5029631"/>
                  <a:pt x="5814040" y="5047270"/>
                </a:cubicBezTo>
                <a:cubicBezTo>
                  <a:pt x="5801441" y="5105158"/>
                  <a:pt x="5786799" y="5162569"/>
                  <a:pt x="5774540" y="5220525"/>
                </a:cubicBezTo>
                <a:cubicBezTo>
                  <a:pt x="5765755" y="5262000"/>
                  <a:pt x="5759081" y="5303883"/>
                  <a:pt x="5752406" y="5345767"/>
                </a:cubicBezTo>
                <a:cubicBezTo>
                  <a:pt x="5738582" y="5433076"/>
                  <a:pt x="5722986" y="5519907"/>
                  <a:pt x="5703985" y="5606330"/>
                </a:cubicBezTo>
                <a:cubicBezTo>
                  <a:pt x="5688526" y="5676749"/>
                  <a:pt x="5683009" y="5749347"/>
                  <a:pt x="5670955" y="5820583"/>
                </a:cubicBezTo>
                <a:cubicBezTo>
                  <a:pt x="5658697" y="5892636"/>
                  <a:pt x="5642556" y="5964077"/>
                  <a:pt x="5630502" y="6036130"/>
                </a:cubicBezTo>
                <a:cubicBezTo>
                  <a:pt x="5619060" y="6104029"/>
                  <a:pt x="5610956" y="6172472"/>
                  <a:pt x="5600877" y="6240576"/>
                </a:cubicBezTo>
                <a:cubicBezTo>
                  <a:pt x="5592500" y="6297034"/>
                  <a:pt x="5583647" y="6353423"/>
                  <a:pt x="5574521" y="6409744"/>
                </a:cubicBezTo>
                <a:cubicBezTo>
                  <a:pt x="5570094" y="6437122"/>
                  <a:pt x="5565395" y="6464499"/>
                  <a:pt x="5559334" y="6491605"/>
                </a:cubicBezTo>
                <a:cubicBezTo>
                  <a:pt x="5553409" y="6518097"/>
                  <a:pt x="5577654" y="6554873"/>
                  <a:pt x="5604690" y="6558278"/>
                </a:cubicBezTo>
                <a:cubicBezTo>
                  <a:pt x="5642283" y="6563045"/>
                  <a:pt x="5668163" y="6544044"/>
                  <a:pt x="5675858" y="6503863"/>
                </a:cubicBezTo>
                <a:cubicBezTo>
                  <a:pt x="5684508" y="6458711"/>
                  <a:pt x="5691931" y="6413286"/>
                  <a:pt x="5699354" y="6367929"/>
                </a:cubicBezTo>
                <a:cubicBezTo>
                  <a:pt x="5706982" y="6320802"/>
                  <a:pt x="5714337" y="6273538"/>
                  <a:pt x="5721147" y="6226274"/>
                </a:cubicBezTo>
                <a:cubicBezTo>
                  <a:pt x="5732180" y="6150067"/>
                  <a:pt x="5742804" y="6073791"/>
                  <a:pt x="5753428" y="5997515"/>
                </a:cubicBezTo>
                <a:cubicBezTo>
                  <a:pt x="5755403" y="5983145"/>
                  <a:pt x="5755403" y="5968435"/>
                  <a:pt x="5757991" y="5954202"/>
                </a:cubicBezTo>
                <a:cubicBezTo>
                  <a:pt x="5772088" y="5876836"/>
                  <a:pt x="5786935" y="5799539"/>
                  <a:pt x="5801032" y="5722174"/>
                </a:cubicBezTo>
                <a:cubicBezTo>
                  <a:pt x="5804301" y="5704331"/>
                  <a:pt x="5804301" y="5685943"/>
                  <a:pt x="5807979" y="5668236"/>
                </a:cubicBezTo>
                <a:cubicBezTo>
                  <a:pt x="5820442" y="5608101"/>
                  <a:pt x="5835629" y="5548442"/>
                  <a:pt x="5846525" y="5487967"/>
                </a:cubicBezTo>
                <a:cubicBezTo>
                  <a:pt x="5859056" y="5418501"/>
                  <a:pt x="5868046" y="5348423"/>
                  <a:pt x="5878738" y="5278617"/>
                </a:cubicBezTo>
                <a:cubicBezTo>
                  <a:pt x="5879419" y="5274122"/>
                  <a:pt x="5881394" y="5269900"/>
                  <a:pt x="5882347" y="5265473"/>
                </a:cubicBezTo>
                <a:cubicBezTo>
                  <a:pt x="5895491" y="5204521"/>
                  <a:pt x="5909657" y="5143773"/>
                  <a:pt x="5921439" y="5082548"/>
                </a:cubicBezTo>
                <a:cubicBezTo>
                  <a:pt x="5933425" y="5020506"/>
                  <a:pt x="5943096" y="4958055"/>
                  <a:pt x="5953856" y="4895809"/>
                </a:cubicBezTo>
                <a:cubicBezTo>
                  <a:pt x="5954469" y="4892267"/>
                  <a:pt x="5956444" y="4888998"/>
                  <a:pt x="5957193" y="4885457"/>
                </a:cubicBezTo>
                <a:cubicBezTo>
                  <a:pt x="5970473" y="4826411"/>
                  <a:pt x="5984094" y="4767434"/>
                  <a:pt x="5996557" y="4708184"/>
                </a:cubicBezTo>
                <a:cubicBezTo>
                  <a:pt x="6000234" y="4690545"/>
                  <a:pt x="5999008" y="4671885"/>
                  <a:pt x="6002754" y="4654246"/>
                </a:cubicBezTo>
                <a:cubicBezTo>
                  <a:pt x="6016783" y="4587096"/>
                  <a:pt x="6031971" y="4520219"/>
                  <a:pt x="6046613" y="4453273"/>
                </a:cubicBezTo>
                <a:cubicBezTo>
                  <a:pt x="6048383" y="4445305"/>
                  <a:pt x="6048792" y="4436997"/>
                  <a:pt x="6050767" y="4429097"/>
                </a:cubicBezTo>
                <a:cubicBezTo>
                  <a:pt x="6064592" y="4373320"/>
                  <a:pt x="6079643" y="4317816"/>
                  <a:pt x="6092242" y="4261767"/>
                </a:cubicBezTo>
                <a:cubicBezTo>
                  <a:pt x="6103547" y="4211643"/>
                  <a:pt x="6112332" y="4160906"/>
                  <a:pt x="6122343" y="4110510"/>
                </a:cubicBezTo>
                <a:cubicBezTo>
                  <a:pt x="6123025" y="4106968"/>
                  <a:pt x="6124931" y="4103699"/>
                  <a:pt x="6125885" y="4100158"/>
                </a:cubicBezTo>
                <a:cubicBezTo>
                  <a:pt x="6132627" y="4075096"/>
                  <a:pt x="6139301" y="4050170"/>
                  <a:pt x="6146044" y="4025244"/>
                </a:cubicBezTo>
                <a:close/>
              </a:path>
            </a:pathLst>
          </a:custGeom>
          <a:solidFill>
            <a:schemeClr val="bg1"/>
          </a:solidFill>
          <a:ln w="6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CBA2EC-6F73-406B-BFA7-0CB7E36ABA93}"/>
              </a:ext>
            </a:extLst>
          </p:cNvPr>
          <p:cNvSpPr/>
          <p:nvPr/>
        </p:nvSpPr>
        <p:spPr>
          <a:xfrm>
            <a:off x="3276600" y="2222160"/>
            <a:ext cx="5638800" cy="2413680"/>
          </a:xfrm>
          <a:prstGeom prst="rect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1BDD0-D1C7-4243-8C6C-080FE7EE9228}"/>
              </a:ext>
            </a:extLst>
          </p:cNvPr>
          <p:cNvSpPr txBox="1"/>
          <p:nvPr/>
        </p:nvSpPr>
        <p:spPr>
          <a:xfrm>
            <a:off x="3369456" y="2445618"/>
            <a:ext cx="5453088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We Create Quality Professional </a:t>
            </a:r>
          </a:p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CE0156-F146-4179-8EB1-1874659ABFC7}"/>
              </a:ext>
            </a:extLst>
          </p:cNvPr>
          <p:cNvSpPr txBox="1"/>
          <p:nvPr/>
        </p:nvSpPr>
        <p:spPr>
          <a:xfrm>
            <a:off x="3369456" y="3476669"/>
            <a:ext cx="545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BE9A94-37F4-4697-BDEE-9807AA4F01DE}"/>
              </a:ext>
            </a:extLst>
          </p:cNvPr>
          <p:cNvSpPr txBox="1"/>
          <p:nvPr/>
        </p:nvSpPr>
        <p:spPr>
          <a:xfrm>
            <a:off x="3369456" y="3815223"/>
            <a:ext cx="545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Left-Right Arrow Callout 3">
            <a:extLst>
              <a:ext uri="{FF2B5EF4-FFF2-40B4-BE49-F238E27FC236}">
                <a16:creationId xmlns:a16="http://schemas.microsoft.com/office/drawing/2014/main" id="{58E30A87-2F7D-4AD7-A673-E1C87C8888FC}"/>
              </a:ext>
            </a:extLst>
          </p:cNvPr>
          <p:cNvSpPr/>
          <p:nvPr/>
        </p:nvSpPr>
        <p:spPr>
          <a:xfrm>
            <a:off x="914400" y="1793342"/>
            <a:ext cx="10335928" cy="4320000"/>
          </a:xfrm>
          <a:prstGeom prst="leftRightArrowCallout">
            <a:avLst>
              <a:gd name="adj1" fmla="val 50000"/>
              <a:gd name="adj2" fmla="val 43262"/>
              <a:gd name="adj3" fmla="val 26287"/>
              <a:gd name="adj4" fmla="val 41488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01B5E6-B87B-40F2-B25A-B975EABF2B03}"/>
              </a:ext>
            </a:extLst>
          </p:cNvPr>
          <p:cNvGrpSpPr/>
          <p:nvPr/>
        </p:nvGrpSpPr>
        <p:grpSpPr>
          <a:xfrm>
            <a:off x="4320940" y="2106012"/>
            <a:ext cx="3522853" cy="3648732"/>
            <a:chOff x="2797481" y="1952072"/>
            <a:chExt cx="3581212" cy="3709176"/>
          </a:xfrm>
          <a:solidFill>
            <a:srgbClr val="F8A432"/>
          </a:solidFill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A266EDAA-A2D9-48CF-AFEC-2C16ADD5A2DA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32327064-5BF6-482A-9766-F975782AFDCF}"/>
                </a:ext>
              </a:extLst>
            </p:cNvPr>
            <p:cNvSpPr/>
            <p:nvPr/>
          </p:nvSpPr>
          <p:spPr>
            <a:xfrm rot="3937994">
              <a:off x="3702896" y="2006587"/>
              <a:ext cx="790476" cy="6814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21844D-B30B-4DF1-9FC5-C2E4B948F495}"/>
              </a:ext>
            </a:extLst>
          </p:cNvPr>
          <p:cNvGrpSpPr/>
          <p:nvPr/>
        </p:nvGrpSpPr>
        <p:grpSpPr>
          <a:xfrm rot="5400000">
            <a:off x="4320940" y="2124183"/>
            <a:ext cx="3522853" cy="3648732"/>
            <a:chOff x="2797481" y="1952072"/>
            <a:chExt cx="3581212" cy="3709176"/>
          </a:xfrm>
          <a:solidFill>
            <a:srgbClr val="8EC043"/>
          </a:solidFill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FAFCD0AF-7170-402E-AEA6-5F88F227E529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5750797E-53AA-464A-B8B0-688E11D8DCB1}"/>
                </a:ext>
              </a:extLst>
            </p:cNvPr>
            <p:cNvSpPr/>
            <p:nvPr/>
          </p:nvSpPr>
          <p:spPr>
            <a:xfrm rot="3937994">
              <a:off x="3702897" y="2006587"/>
              <a:ext cx="790476" cy="68144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2E4B71-ED08-44C7-93AA-47A28181AED5}"/>
              </a:ext>
            </a:extLst>
          </p:cNvPr>
          <p:cNvGrpSpPr/>
          <p:nvPr/>
        </p:nvGrpSpPr>
        <p:grpSpPr>
          <a:xfrm rot="10800000">
            <a:off x="4302770" y="2133269"/>
            <a:ext cx="3522853" cy="3648732"/>
            <a:chOff x="2797481" y="1952072"/>
            <a:chExt cx="3581212" cy="3709176"/>
          </a:xfrm>
          <a:solidFill>
            <a:srgbClr val="8EC043"/>
          </a:solidFill>
        </p:grpSpPr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6681EB3A-653D-4019-BFD6-C1964FD05A75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73DFA5AF-1F77-4052-B5B7-6E083D8042D5}"/>
                </a:ext>
              </a:extLst>
            </p:cNvPr>
            <p:cNvSpPr/>
            <p:nvPr/>
          </p:nvSpPr>
          <p:spPr>
            <a:xfrm rot="3937994">
              <a:off x="3702896" y="2006587"/>
              <a:ext cx="790476" cy="68144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448E75-C767-4762-9A92-E52C6E9F3EBF}"/>
              </a:ext>
            </a:extLst>
          </p:cNvPr>
          <p:cNvGrpSpPr/>
          <p:nvPr/>
        </p:nvGrpSpPr>
        <p:grpSpPr>
          <a:xfrm rot="16200000">
            <a:off x="4330025" y="2106015"/>
            <a:ext cx="3522853" cy="3648731"/>
            <a:chOff x="2797481" y="1952073"/>
            <a:chExt cx="3581212" cy="3709175"/>
          </a:xfrm>
          <a:solidFill>
            <a:srgbClr val="F8A432"/>
          </a:solidFill>
        </p:grpSpPr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86ED8746-D634-430B-BB2D-34B2F675FBC8}"/>
                </a:ext>
              </a:extLst>
            </p:cNvPr>
            <p:cNvSpPr/>
            <p:nvPr/>
          </p:nvSpPr>
          <p:spPr>
            <a:xfrm>
              <a:off x="2797481" y="2080036"/>
              <a:ext cx="3581212" cy="3581212"/>
            </a:xfrm>
            <a:prstGeom prst="blockArc">
              <a:avLst>
                <a:gd name="adj1" fmla="val 10800000"/>
                <a:gd name="adj2" fmla="val 14439694"/>
                <a:gd name="adj3" fmla="val 1153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5148A47-F40E-4C1E-92DF-781271FB3F25}"/>
                </a:ext>
              </a:extLst>
            </p:cNvPr>
            <p:cNvSpPr/>
            <p:nvPr/>
          </p:nvSpPr>
          <p:spPr>
            <a:xfrm rot="3937994">
              <a:off x="3702895" y="2006588"/>
              <a:ext cx="790476" cy="68144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BA1BD7E-7427-4720-8150-BC697527EFAF}"/>
              </a:ext>
            </a:extLst>
          </p:cNvPr>
          <p:cNvSpPr txBox="1"/>
          <p:nvPr/>
        </p:nvSpPr>
        <p:spPr>
          <a:xfrm rot="2137910">
            <a:off x="5266941" y="2542176"/>
            <a:ext cx="2262875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601F39-A22D-4431-A0BA-E990EF1E0649}"/>
              </a:ext>
            </a:extLst>
          </p:cNvPr>
          <p:cNvSpPr txBox="1"/>
          <p:nvPr/>
        </p:nvSpPr>
        <p:spPr>
          <a:xfrm rot="18084260">
            <a:off x="4459606" y="2679214"/>
            <a:ext cx="2262874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31A990-36F5-42FE-95E0-FC8BF2474DFE}"/>
              </a:ext>
            </a:extLst>
          </p:cNvPr>
          <p:cNvSpPr txBox="1"/>
          <p:nvPr/>
        </p:nvSpPr>
        <p:spPr>
          <a:xfrm rot="12859088">
            <a:off x="4666574" y="3556428"/>
            <a:ext cx="2262875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612B8E-E945-4B16-88C1-656E66041E99}"/>
              </a:ext>
            </a:extLst>
          </p:cNvPr>
          <p:cNvSpPr txBox="1"/>
          <p:nvPr/>
        </p:nvSpPr>
        <p:spPr>
          <a:xfrm rot="7362478">
            <a:off x="5461508" y="3371058"/>
            <a:ext cx="2262874" cy="180551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348932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E99805-A845-4D83-AD26-A1E3DF9FB99C}"/>
              </a:ext>
            </a:extLst>
          </p:cNvPr>
          <p:cNvSpPr/>
          <p:nvPr/>
        </p:nvSpPr>
        <p:spPr>
          <a:xfrm>
            <a:off x="5455528" y="3303542"/>
            <a:ext cx="1253672" cy="1253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598028-EB0B-4D16-8443-91B1979BA613}"/>
              </a:ext>
            </a:extLst>
          </p:cNvPr>
          <p:cNvGrpSpPr/>
          <p:nvPr/>
        </p:nvGrpSpPr>
        <p:grpSpPr>
          <a:xfrm>
            <a:off x="8414218" y="3022096"/>
            <a:ext cx="1558359" cy="1842145"/>
            <a:chOff x="2551706" y="4283314"/>
            <a:chExt cx="664620" cy="187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74E199-8D77-4CB0-BB67-D3AF6F0C8EFD}"/>
                </a:ext>
              </a:extLst>
            </p:cNvPr>
            <p:cNvSpPr txBox="1"/>
            <p:nvPr/>
          </p:nvSpPr>
          <p:spPr>
            <a:xfrm>
              <a:off x="2551706" y="4560313"/>
              <a:ext cx="664620" cy="159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2801E9-5E02-469C-862B-3817D557ADE3}"/>
                </a:ext>
              </a:extLst>
            </p:cNvPr>
            <p:cNvSpPr txBox="1"/>
            <p:nvPr/>
          </p:nvSpPr>
          <p:spPr>
            <a:xfrm>
              <a:off x="2551706" y="4283314"/>
              <a:ext cx="664620" cy="28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846BA9-51B3-4F23-AE81-DDC9CEC34EF7}"/>
              </a:ext>
            </a:extLst>
          </p:cNvPr>
          <p:cNvGrpSpPr/>
          <p:nvPr/>
        </p:nvGrpSpPr>
        <p:grpSpPr>
          <a:xfrm>
            <a:off x="2224014" y="3022096"/>
            <a:ext cx="1558359" cy="1842145"/>
            <a:chOff x="2551706" y="4283314"/>
            <a:chExt cx="664620" cy="187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72E630-90D1-4500-9155-201E5548998D}"/>
                </a:ext>
              </a:extLst>
            </p:cNvPr>
            <p:cNvSpPr txBox="1"/>
            <p:nvPr/>
          </p:nvSpPr>
          <p:spPr>
            <a:xfrm>
              <a:off x="2551706" y="4560313"/>
              <a:ext cx="664620" cy="159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8F1E2C-E58C-4F19-99EB-7CAA4B55A724}"/>
                </a:ext>
              </a:extLst>
            </p:cNvPr>
            <p:cNvSpPr txBox="1"/>
            <p:nvPr/>
          </p:nvSpPr>
          <p:spPr>
            <a:xfrm>
              <a:off x="2551706" y="4283314"/>
              <a:ext cx="664620" cy="28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AF71D9C-4D48-4EEC-9644-F3212591D9D0}"/>
              </a:ext>
            </a:extLst>
          </p:cNvPr>
          <p:cNvSpPr txBox="1"/>
          <p:nvPr/>
        </p:nvSpPr>
        <p:spPr>
          <a:xfrm>
            <a:off x="5154943" y="3006962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6655E1-F070-44AA-BEA7-B61AEC4D1FCE}"/>
              </a:ext>
            </a:extLst>
          </p:cNvPr>
          <p:cNvSpPr txBox="1"/>
          <p:nvPr/>
        </p:nvSpPr>
        <p:spPr>
          <a:xfrm>
            <a:off x="6133297" y="3006962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BA4B45-F60A-4159-B165-A8732441F14D}"/>
              </a:ext>
            </a:extLst>
          </p:cNvPr>
          <p:cNvSpPr txBox="1"/>
          <p:nvPr/>
        </p:nvSpPr>
        <p:spPr>
          <a:xfrm>
            <a:off x="5154943" y="4628894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1479C5-B78C-4CDC-8667-0FB5673A0FD1}"/>
              </a:ext>
            </a:extLst>
          </p:cNvPr>
          <p:cNvSpPr txBox="1"/>
          <p:nvPr/>
        </p:nvSpPr>
        <p:spPr>
          <a:xfrm>
            <a:off x="6133297" y="4628894"/>
            <a:ext cx="9274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Block Arc 14">
            <a:extLst>
              <a:ext uri="{FF2B5EF4-FFF2-40B4-BE49-F238E27FC236}">
                <a16:creationId xmlns:a16="http://schemas.microsoft.com/office/drawing/2014/main" id="{A1FCD669-43DF-4A1F-878E-3EEB41ECA740}"/>
              </a:ext>
            </a:extLst>
          </p:cNvPr>
          <p:cNvSpPr/>
          <p:nvPr/>
        </p:nvSpPr>
        <p:spPr>
          <a:xfrm rot="16200000">
            <a:off x="5820944" y="3686960"/>
            <a:ext cx="518992" cy="51933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691561-8870-4E44-950A-36B913F8A24F}"/>
              </a:ext>
            </a:extLst>
          </p:cNvPr>
          <p:cNvGrpSpPr/>
          <p:nvPr/>
        </p:nvGrpSpPr>
        <p:grpSpPr>
          <a:xfrm>
            <a:off x="3449878" y="1297012"/>
            <a:ext cx="4535875" cy="4873576"/>
            <a:chOff x="2641795" y="1941190"/>
            <a:chExt cx="1305444" cy="1402636"/>
          </a:xfrm>
          <a:scene3d>
            <a:camera prst="isometricTopUp"/>
            <a:lightRig rig="threePt" dir="t"/>
          </a:scene3d>
        </p:grpSpPr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367BA99D-BC21-479A-A5EF-E6F6DCEFA74B}"/>
                </a:ext>
              </a:extLst>
            </p:cNvPr>
            <p:cNvSpPr/>
            <p:nvPr/>
          </p:nvSpPr>
          <p:spPr>
            <a:xfrm rot="9000000">
              <a:off x="3449385" y="2504837"/>
              <a:ext cx="497854" cy="623903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noFill/>
            </a:ln>
            <a:sp3d extrusionH="317500" prstMaterial="matte">
              <a:bevelB/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" name="Rounded Rectangle 1">
              <a:extLst>
                <a:ext uri="{FF2B5EF4-FFF2-40B4-BE49-F238E27FC236}">
                  <a16:creationId xmlns:a16="http://schemas.microsoft.com/office/drawing/2014/main" id="{F1E1C111-54AF-4F1E-92F0-0E984E2BF4A4}"/>
                </a:ext>
              </a:extLst>
            </p:cNvPr>
            <p:cNvSpPr/>
            <p:nvPr/>
          </p:nvSpPr>
          <p:spPr>
            <a:xfrm rot="14400000">
              <a:off x="3086553" y="2778414"/>
              <a:ext cx="506921" cy="623903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  <a:sp3d extrusionH="317500" prstMaterial="matte">
              <a:bevelB/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E4058996-AA93-4F14-AE02-32FF16118766}"/>
                </a:ext>
              </a:extLst>
            </p:cNvPr>
            <p:cNvSpPr/>
            <p:nvPr/>
          </p:nvSpPr>
          <p:spPr>
            <a:xfrm rot="4400993">
              <a:off x="3203251" y="1878165"/>
              <a:ext cx="497854" cy="623903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noFill/>
            </a:ln>
            <a:sp3d extrusionH="317500" prstMaterial="matte">
              <a:bevelB/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368C5604-64A9-4A15-9983-DBFADA6EFF94}"/>
                </a:ext>
              </a:extLst>
            </p:cNvPr>
            <p:cNvSpPr/>
            <p:nvPr/>
          </p:nvSpPr>
          <p:spPr>
            <a:xfrm rot="18596325">
              <a:off x="2700286" y="2295080"/>
              <a:ext cx="506921" cy="623903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noFill/>
            </a:ln>
            <a:sp3d extrusionH="317500" prstMaterial="matte">
              <a:bevelB/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03346B-603B-413C-A3C3-12CD699BCBE7}"/>
              </a:ext>
            </a:extLst>
          </p:cNvPr>
          <p:cNvGrpSpPr/>
          <p:nvPr/>
        </p:nvGrpSpPr>
        <p:grpSpPr>
          <a:xfrm>
            <a:off x="8080074" y="1854183"/>
            <a:ext cx="2207354" cy="893296"/>
            <a:chOff x="9023213" y="2973444"/>
            <a:chExt cx="2207354" cy="89329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0EA736D-16DA-459F-AD88-5026F7E958F9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C6131BB-DE41-43D9-9FDF-01070E778840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5" name="Chevron 60">
                <a:extLst>
                  <a:ext uri="{FF2B5EF4-FFF2-40B4-BE49-F238E27FC236}">
                    <a16:creationId xmlns:a16="http://schemas.microsoft.com/office/drawing/2014/main" id="{02A7C9D0-E3EF-4A50-AFFD-2D353AF665AE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A32E804-5CB3-4191-B655-2CE33C2D5510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33F1D9-402E-4648-9BBA-8D98B01D4A41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0D5C36-CDC7-490C-AB7C-14B51034CCDC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2A0A0F-119D-40E6-8B61-70B8C31ADFEC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95B2C1-9C1A-43FF-AF3A-951307648166}"/>
              </a:ext>
            </a:extLst>
          </p:cNvPr>
          <p:cNvGrpSpPr/>
          <p:nvPr/>
        </p:nvGrpSpPr>
        <p:grpSpPr>
          <a:xfrm>
            <a:off x="8080074" y="5332866"/>
            <a:ext cx="2207354" cy="893296"/>
            <a:chOff x="9023213" y="2973444"/>
            <a:chExt cx="2207354" cy="89329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220FAAF-9E2F-48E9-B74F-7ACDADFD3C29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EAEEA5E-132C-4614-8BE3-9785C7B700DF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3" name="Chevron 60">
                <a:extLst>
                  <a:ext uri="{FF2B5EF4-FFF2-40B4-BE49-F238E27FC236}">
                    <a16:creationId xmlns:a16="http://schemas.microsoft.com/office/drawing/2014/main" id="{5C663D6C-145F-4582-9F7D-E54599231568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4FC3D01-DF2A-4833-BF0E-FF8875F2EA74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690B36-8D03-44C6-ABA1-C2A021F65CB2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EFC09BB-D239-409C-8961-0F1D1E982A19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4CC7BF1-BD88-4AB3-A24F-5F8FF9E0F52A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DB74F9-ABAD-4939-9C6F-97286A0E140F}"/>
              </a:ext>
            </a:extLst>
          </p:cNvPr>
          <p:cNvGrpSpPr/>
          <p:nvPr/>
        </p:nvGrpSpPr>
        <p:grpSpPr>
          <a:xfrm flipH="1">
            <a:off x="1907252" y="1854183"/>
            <a:ext cx="2207354" cy="893296"/>
            <a:chOff x="9023213" y="2973444"/>
            <a:chExt cx="2207354" cy="89329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4AC5D9-BA0B-4FB8-9787-B643A3BEB3BB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601BD7A-FCB3-44FE-ABF5-C8002C3C8CCA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1" name="Chevron 60">
                <a:extLst>
                  <a:ext uri="{FF2B5EF4-FFF2-40B4-BE49-F238E27FC236}">
                    <a16:creationId xmlns:a16="http://schemas.microsoft.com/office/drawing/2014/main" id="{5458A080-8EDB-4090-8CB6-6D4B5900F38E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D7F0A4-6F5A-4B87-A110-013A45ED92A4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96C0BD4-CC4D-4C57-B67A-F7DAED70417F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1E642B-0D98-466E-B80C-00FB47741C22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B5F747A-8A89-4A43-88F9-420CF3E443BE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E36D901-7DEB-4210-A564-6F09A96FAE6A}"/>
              </a:ext>
            </a:extLst>
          </p:cNvPr>
          <p:cNvGrpSpPr/>
          <p:nvPr/>
        </p:nvGrpSpPr>
        <p:grpSpPr>
          <a:xfrm flipH="1">
            <a:off x="1907252" y="5332866"/>
            <a:ext cx="2207354" cy="893296"/>
            <a:chOff x="9023213" y="2973444"/>
            <a:chExt cx="2207354" cy="89329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4D8D2E4-0061-4B87-B5AD-318832D918BF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A7DE5A2-B1F1-4C4D-B0D0-839BE75F7871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9" name="Chevron 60">
                <a:extLst>
                  <a:ext uri="{FF2B5EF4-FFF2-40B4-BE49-F238E27FC236}">
                    <a16:creationId xmlns:a16="http://schemas.microsoft.com/office/drawing/2014/main" id="{EDEE19F1-2BCF-4D54-B2B6-0F91D76E6B7E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F74186C-2A39-41E5-B33E-98546A2CF37D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CC867FA-3E4F-44F5-8E69-6C4DD121141F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5EF300F-72BE-4A36-8BAB-124E569D823C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F7684AA-DDCA-4A5E-9B10-038F26C542BB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69C94A1-1D12-42EE-B830-7E9C7590F427}"/>
              </a:ext>
            </a:extLst>
          </p:cNvPr>
          <p:cNvGrpSpPr/>
          <p:nvPr/>
        </p:nvGrpSpPr>
        <p:grpSpPr>
          <a:xfrm>
            <a:off x="9019890" y="3401494"/>
            <a:ext cx="2504889" cy="1133076"/>
            <a:chOff x="8865416" y="3401494"/>
            <a:chExt cx="2504889" cy="1133076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656206B-D091-4EF7-AC16-897241ADB0C1}"/>
                </a:ext>
              </a:extLst>
            </p:cNvPr>
            <p:cNvSpPr/>
            <p:nvPr/>
          </p:nvSpPr>
          <p:spPr>
            <a:xfrm>
              <a:off x="8865416" y="3401494"/>
              <a:ext cx="95704" cy="11330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E6C183C-F05E-45DB-B51C-2740CA5941BE}"/>
                </a:ext>
              </a:extLst>
            </p:cNvPr>
            <p:cNvGrpSpPr/>
            <p:nvPr/>
          </p:nvGrpSpPr>
          <p:grpSpPr>
            <a:xfrm>
              <a:off x="9048626" y="3426574"/>
              <a:ext cx="2321679" cy="1107996"/>
              <a:chOff x="6210996" y="1433695"/>
              <a:chExt cx="1493001" cy="788254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59A6E1E-57FB-41DC-BA36-1F35846F3F5C}"/>
                  </a:ext>
                </a:extLst>
              </p:cNvPr>
              <p:cNvSpPr txBox="1"/>
              <p:nvPr/>
            </p:nvSpPr>
            <p:spPr>
              <a:xfrm>
                <a:off x="6210999" y="1433695"/>
                <a:ext cx="1492998" cy="197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1D12006-4835-4186-88CC-BD04916506A3}"/>
                  </a:ext>
                </a:extLst>
              </p:cNvPr>
              <p:cNvSpPr txBox="1"/>
              <p:nvPr/>
            </p:nvSpPr>
            <p:spPr>
              <a:xfrm>
                <a:off x="6210996" y="1630759"/>
                <a:ext cx="1492998" cy="59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Easy to change colors, photos.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A8DB6FE-6530-4C38-A695-1DA2C3912E20}"/>
              </a:ext>
            </a:extLst>
          </p:cNvPr>
          <p:cNvGrpSpPr/>
          <p:nvPr/>
        </p:nvGrpSpPr>
        <p:grpSpPr>
          <a:xfrm flipH="1">
            <a:off x="667221" y="3401494"/>
            <a:ext cx="2504889" cy="1133076"/>
            <a:chOff x="8865416" y="3401494"/>
            <a:chExt cx="2504889" cy="1133076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0448828-9A99-476C-883A-083EC6CA6425}"/>
                </a:ext>
              </a:extLst>
            </p:cNvPr>
            <p:cNvSpPr/>
            <p:nvPr/>
          </p:nvSpPr>
          <p:spPr>
            <a:xfrm>
              <a:off x="8865416" y="3401494"/>
              <a:ext cx="95704" cy="11330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2700">
                <a:solidFill>
                  <a:schemeClr val="tx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3C6E784-4727-4852-AFD4-55F40C539FCA}"/>
                </a:ext>
              </a:extLst>
            </p:cNvPr>
            <p:cNvGrpSpPr/>
            <p:nvPr/>
          </p:nvGrpSpPr>
          <p:grpSpPr>
            <a:xfrm>
              <a:off x="9048626" y="3426574"/>
              <a:ext cx="2321679" cy="1107996"/>
              <a:chOff x="6210996" y="1433695"/>
              <a:chExt cx="1493001" cy="788254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8EF6F77-05B2-4CD9-B184-684CEC6E9EFC}"/>
                  </a:ext>
                </a:extLst>
              </p:cNvPr>
              <p:cNvSpPr txBox="1"/>
              <p:nvPr/>
            </p:nvSpPr>
            <p:spPr>
              <a:xfrm>
                <a:off x="6210999" y="1433695"/>
                <a:ext cx="1492998" cy="197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B1C544E-AFC7-4E6B-AA0F-FED93B808640}"/>
                  </a:ext>
                </a:extLst>
              </p:cNvPr>
              <p:cNvSpPr txBox="1"/>
              <p:nvPr/>
            </p:nvSpPr>
            <p:spPr>
              <a:xfrm>
                <a:off x="6210996" y="1630759"/>
                <a:ext cx="1492998" cy="59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Easy to change colors, photos.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834EF-464F-4B5F-A617-A3B18C5A055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1667D-D6DA-4C09-9868-E33ADB37F768}"/>
              </a:ext>
            </a:extLst>
          </p:cNvPr>
          <p:cNvSpPr txBox="1"/>
          <p:nvPr/>
        </p:nvSpPr>
        <p:spPr>
          <a:xfrm>
            <a:off x="564930" y="32035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FDEDF-F1ED-4D92-AD4D-93355480BB5C}"/>
              </a:ext>
            </a:extLst>
          </p:cNvPr>
          <p:cNvSpPr txBox="1"/>
          <p:nvPr/>
        </p:nvSpPr>
        <p:spPr>
          <a:xfrm>
            <a:off x="575558" y="276815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61191C-8015-455B-903F-8747068D49E8}"/>
              </a:ext>
            </a:extLst>
          </p:cNvPr>
          <p:cNvSpPr txBox="1"/>
          <p:nvPr/>
        </p:nvSpPr>
        <p:spPr>
          <a:xfrm>
            <a:off x="564928" y="200733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F5E6-1423-4CFB-AF41-6000C4BAFEF1}"/>
              </a:ext>
            </a:extLst>
          </p:cNvPr>
          <p:cNvSpPr txBox="1"/>
          <p:nvPr/>
        </p:nvSpPr>
        <p:spPr>
          <a:xfrm>
            <a:off x="7060027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2DD178-196F-4CE2-9624-7AEFF553945C}"/>
              </a:ext>
            </a:extLst>
          </p:cNvPr>
          <p:cNvSpPr txBox="1"/>
          <p:nvPr/>
        </p:nvSpPr>
        <p:spPr>
          <a:xfrm>
            <a:off x="4627461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1765EB-730F-4F96-B705-BF22D660B6FF}"/>
              </a:ext>
            </a:extLst>
          </p:cNvPr>
          <p:cNvSpPr txBox="1"/>
          <p:nvPr/>
        </p:nvSpPr>
        <p:spPr>
          <a:xfrm>
            <a:off x="9492592" y="6046456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6B68AB-7028-4C18-BABA-1CD3B2931E4A}"/>
              </a:ext>
            </a:extLst>
          </p:cNvPr>
          <p:cNvSpPr/>
          <p:nvPr/>
        </p:nvSpPr>
        <p:spPr>
          <a:xfrm>
            <a:off x="4845127" y="5491064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143503-F2D6-4BCE-8F82-EB97F306FB5B}"/>
              </a:ext>
            </a:extLst>
          </p:cNvPr>
          <p:cNvSpPr/>
          <p:nvPr/>
        </p:nvSpPr>
        <p:spPr>
          <a:xfrm>
            <a:off x="7277693" y="5491064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$200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8B9FB3-D055-4B4C-A47E-F2F3FEA6446E}"/>
              </a:ext>
            </a:extLst>
          </p:cNvPr>
          <p:cNvSpPr/>
          <p:nvPr/>
        </p:nvSpPr>
        <p:spPr>
          <a:xfrm>
            <a:off x="9838499" y="5491064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$80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B2FAB2-92BF-45E4-BAF3-7CD43B189DD0}"/>
              </a:ext>
            </a:extLst>
          </p:cNvPr>
          <p:cNvSpPr txBox="1"/>
          <p:nvPr/>
        </p:nvSpPr>
        <p:spPr>
          <a:xfrm>
            <a:off x="4468748" y="4106789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7BDF1-6E88-4186-AC0E-F5CEFE84F24B}"/>
              </a:ext>
            </a:extLst>
          </p:cNvPr>
          <p:cNvSpPr txBox="1"/>
          <p:nvPr/>
        </p:nvSpPr>
        <p:spPr>
          <a:xfrm>
            <a:off x="4468748" y="4755848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93A25A-1E9F-49FE-BB64-D5944EAE4A25}"/>
              </a:ext>
            </a:extLst>
          </p:cNvPr>
          <p:cNvGrpSpPr/>
          <p:nvPr/>
        </p:nvGrpSpPr>
        <p:grpSpPr>
          <a:xfrm>
            <a:off x="1349650" y="1752086"/>
            <a:ext cx="1149625" cy="1134717"/>
            <a:chOff x="2206487" y="2723322"/>
            <a:chExt cx="1149625" cy="1134717"/>
          </a:xfrm>
          <a:solidFill>
            <a:schemeClr val="accent1"/>
          </a:solidFill>
        </p:grpSpPr>
        <p:sp>
          <p:nvSpPr>
            <p:cNvPr id="4" name="Half Frame 3">
              <a:extLst>
                <a:ext uri="{FF2B5EF4-FFF2-40B4-BE49-F238E27FC236}">
                  <a16:creationId xmlns:a16="http://schemas.microsoft.com/office/drawing/2014/main" id="{5BE06850-D602-4D45-A2A9-53AF4441DFF5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>
              <a:extLst>
                <a:ext uri="{FF2B5EF4-FFF2-40B4-BE49-F238E27FC236}">
                  <a16:creationId xmlns:a16="http://schemas.microsoft.com/office/drawing/2014/main" id="{CF4EE1D8-C36F-4EE3-A082-D619B18DD964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295059E-2C8D-4E19-A5B1-EF8948D35344}"/>
              </a:ext>
            </a:extLst>
          </p:cNvPr>
          <p:cNvGrpSpPr/>
          <p:nvPr/>
        </p:nvGrpSpPr>
        <p:grpSpPr>
          <a:xfrm>
            <a:off x="4684892" y="1752086"/>
            <a:ext cx="1149625" cy="1134717"/>
            <a:chOff x="2206487" y="2723322"/>
            <a:chExt cx="1149625" cy="1134717"/>
          </a:xfrm>
          <a:solidFill>
            <a:schemeClr val="accent6"/>
          </a:solidFill>
        </p:grpSpPr>
        <p:sp>
          <p:nvSpPr>
            <p:cNvPr id="7" name="Half Frame 6">
              <a:extLst>
                <a:ext uri="{FF2B5EF4-FFF2-40B4-BE49-F238E27FC236}">
                  <a16:creationId xmlns:a16="http://schemas.microsoft.com/office/drawing/2014/main" id="{6C799E92-3F28-4F64-BE63-FC47CB79524B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:a16="http://schemas.microsoft.com/office/drawing/2014/main" id="{2F4D1F69-096E-499E-A6EA-1BD0A229A49C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C247F5A-1C3F-4AE2-B47E-FFDA9F3707FF}"/>
              </a:ext>
            </a:extLst>
          </p:cNvPr>
          <p:cNvGrpSpPr/>
          <p:nvPr/>
        </p:nvGrpSpPr>
        <p:grpSpPr>
          <a:xfrm>
            <a:off x="3017271" y="4001102"/>
            <a:ext cx="1149625" cy="1134717"/>
            <a:chOff x="2206487" y="2723322"/>
            <a:chExt cx="1149625" cy="1134717"/>
          </a:xfrm>
          <a:solidFill>
            <a:schemeClr val="accent2"/>
          </a:solidFill>
        </p:grpSpPr>
        <p:sp>
          <p:nvSpPr>
            <p:cNvPr id="10" name="Half Frame 9">
              <a:extLst>
                <a:ext uri="{FF2B5EF4-FFF2-40B4-BE49-F238E27FC236}">
                  <a16:creationId xmlns:a16="http://schemas.microsoft.com/office/drawing/2014/main" id="{CDEC5196-E127-4E3B-B344-96C8306058B0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>
              <a:extLst>
                <a:ext uri="{FF2B5EF4-FFF2-40B4-BE49-F238E27FC236}">
                  <a16:creationId xmlns:a16="http://schemas.microsoft.com/office/drawing/2014/main" id="{F5DD2DEE-EF05-4CD2-B508-4F97205C3D1F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F517A3-CC0E-4311-AD61-29E67F1B2920}"/>
              </a:ext>
            </a:extLst>
          </p:cNvPr>
          <p:cNvGrpSpPr/>
          <p:nvPr/>
        </p:nvGrpSpPr>
        <p:grpSpPr>
          <a:xfrm>
            <a:off x="8020134" y="1752086"/>
            <a:ext cx="1149625" cy="1134717"/>
            <a:chOff x="2206487" y="2723322"/>
            <a:chExt cx="1149625" cy="1134717"/>
          </a:xfrm>
          <a:solidFill>
            <a:schemeClr val="accent3"/>
          </a:solidFill>
        </p:grpSpPr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276C9299-8FE3-4ABD-A880-097BC901B05A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>
              <a:extLst>
                <a:ext uri="{FF2B5EF4-FFF2-40B4-BE49-F238E27FC236}">
                  <a16:creationId xmlns:a16="http://schemas.microsoft.com/office/drawing/2014/main" id="{040D6913-7A9D-4D53-829D-0B557BF6452D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CDC8A1-C7C2-4F3C-9B47-A29D0E1934EC}"/>
              </a:ext>
            </a:extLst>
          </p:cNvPr>
          <p:cNvGrpSpPr/>
          <p:nvPr/>
        </p:nvGrpSpPr>
        <p:grpSpPr>
          <a:xfrm>
            <a:off x="9687753" y="4001102"/>
            <a:ext cx="1149625" cy="1134717"/>
            <a:chOff x="2206487" y="2723322"/>
            <a:chExt cx="1149625" cy="1134717"/>
          </a:xfrm>
          <a:solidFill>
            <a:schemeClr val="accent4"/>
          </a:solidFill>
        </p:grpSpPr>
        <p:sp>
          <p:nvSpPr>
            <p:cNvPr id="16" name="Half Frame 15">
              <a:extLst>
                <a:ext uri="{FF2B5EF4-FFF2-40B4-BE49-F238E27FC236}">
                  <a16:creationId xmlns:a16="http://schemas.microsoft.com/office/drawing/2014/main" id="{8D1BF09F-2B53-422F-A05E-4CCF0B0A36CE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>
              <a:extLst>
                <a:ext uri="{FF2B5EF4-FFF2-40B4-BE49-F238E27FC236}">
                  <a16:creationId xmlns:a16="http://schemas.microsoft.com/office/drawing/2014/main" id="{70D56021-898B-4150-A32E-50EC7610FC7E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93E5D0E-470A-40D8-85AE-2D61235000A4}"/>
              </a:ext>
            </a:extLst>
          </p:cNvPr>
          <p:cNvGrpSpPr/>
          <p:nvPr/>
        </p:nvGrpSpPr>
        <p:grpSpPr>
          <a:xfrm>
            <a:off x="6352513" y="4001102"/>
            <a:ext cx="1149625" cy="1134717"/>
            <a:chOff x="2206487" y="2723322"/>
            <a:chExt cx="1149625" cy="1134717"/>
          </a:xfrm>
          <a:solidFill>
            <a:schemeClr val="accent5"/>
          </a:solidFill>
        </p:grpSpPr>
        <p:sp>
          <p:nvSpPr>
            <p:cNvPr id="19" name="Half Frame 18">
              <a:extLst>
                <a:ext uri="{FF2B5EF4-FFF2-40B4-BE49-F238E27FC236}">
                  <a16:creationId xmlns:a16="http://schemas.microsoft.com/office/drawing/2014/main" id="{80E18549-33C1-4CBF-B4EF-8F4B1D946707}"/>
                </a:ext>
              </a:extLst>
            </p:cNvPr>
            <p:cNvSpPr/>
            <p:nvPr/>
          </p:nvSpPr>
          <p:spPr>
            <a:xfrm>
              <a:off x="2206487" y="2723322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>
              <a:extLst>
                <a:ext uri="{FF2B5EF4-FFF2-40B4-BE49-F238E27FC236}">
                  <a16:creationId xmlns:a16="http://schemas.microsoft.com/office/drawing/2014/main" id="{B341A3E8-35C2-4980-AB21-C19A67CDA5D8}"/>
                </a:ext>
              </a:extLst>
            </p:cNvPr>
            <p:cNvSpPr/>
            <p:nvPr/>
          </p:nvSpPr>
          <p:spPr>
            <a:xfrm rot="10800000">
              <a:off x="2282686" y="2784613"/>
              <a:ext cx="1073426" cy="1073426"/>
            </a:xfrm>
            <a:prstGeom prst="halfFrame">
              <a:avLst>
                <a:gd name="adj1" fmla="val 13889"/>
                <a:gd name="adj2" fmla="val 138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033471-25B6-4273-AC12-756FC2F8AB5D}"/>
              </a:ext>
            </a:extLst>
          </p:cNvPr>
          <p:cNvGrpSpPr/>
          <p:nvPr/>
        </p:nvGrpSpPr>
        <p:grpSpPr>
          <a:xfrm>
            <a:off x="757365" y="2972656"/>
            <a:ext cx="2410391" cy="957812"/>
            <a:chOff x="862535" y="3526314"/>
            <a:chExt cx="1563024" cy="95781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9B5394-B6BD-48DD-94DB-521E94FA4B9A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A756EE-8ECA-4277-BA53-B8096303280A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939AF00-1971-4CB2-976B-1BBF70DCDBFB}"/>
              </a:ext>
            </a:extLst>
          </p:cNvPr>
          <p:cNvGrpSpPr/>
          <p:nvPr/>
        </p:nvGrpSpPr>
        <p:grpSpPr>
          <a:xfrm>
            <a:off x="4075788" y="2972656"/>
            <a:ext cx="2410391" cy="957812"/>
            <a:chOff x="862535" y="3526314"/>
            <a:chExt cx="1563024" cy="95781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584DA3-BBAA-41A2-BAFD-DCA7934A308A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84D1AB-B92D-42AD-B6E6-E92F0BB3E9E0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521EE9C-58F7-41F8-8D19-F25A73A2F28E}"/>
              </a:ext>
            </a:extLst>
          </p:cNvPr>
          <p:cNvGrpSpPr/>
          <p:nvPr/>
        </p:nvGrpSpPr>
        <p:grpSpPr>
          <a:xfrm>
            <a:off x="7394212" y="2972656"/>
            <a:ext cx="2410391" cy="957812"/>
            <a:chOff x="862535" y="3526314"/>
            <a:chExt cx="1563024" cy="95781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CC116BE-ED3E-4B43-A9D8-85DD6BB16C45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FB236D8-916F-4A3C-8A0C-9E20FD05AA8C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04A530-EA83-4E4F-BF1B-DEC9A88EA262}"/>
              </a:ext>
            </a:extLst>
          </p:cNvPr>
          <p:cNvGrpSpPr/>
          <p:nvPr/>
        </p:nvGrpSpPr>
        <p:grpSpPr>
          <a:xfrm>
            <a:off x="2387397" y="5236867"/>
            <a:ext cx="2410391" cy="957812"/>
            <a:chOff x="862535" y="3526314"/>
            <a:chExt cx="1563024" cy="95781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C192A58-2B39-4491-9D33-CAA93FB6F98D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8CCCDF-F112-4E57-929B-7665F5835D77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66C897-CA2C-4599-85F8-3CB66576A585}"/>
              </a:ext>
            </a:extLst>
          </p:cNvPr>
          <p:cNvGrpSpPr/>
          <p:nvPr/>
        </p:nvGrpSpPr>
        <p:grpSpPr>
          <a:xfrm>
            <a:off x="5705820" y="5236867"/>
            <a:ext cx="2410391" cy="957812"/>
            <a:chOff x="862535" y="3526314"/>
            <a:chExt cx="1563024" cy="95781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91D1C96-A651-41F0-9BD0-602FE19244D3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4867068-D5DB-4DF9-88E7-563EA48AB9B7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5F0475-4F92-42FA-92A6-78BF759F482E}"/>
              </a:ext>
            </a:extLst>
          </p:cNvPr>
          <p:cNvGrpSpPr/>
          <p:nvPr/>
        </p:nvGrpSpPr>
        <p:grpSpPr>
          <a:xfrm>
            <a:off x="9024244" y="5236867"/>
            <a:ext cx="2410391" cy="957812"/>
            <a:chOff x="862535" y="3526314"/>
            <a:chExt cx="1563024" cy="95781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78785F-05BA-43A4-A32D-6748563490CD}"/>
                </a:ext>
              </a:extLst>
            </p:cNvPr>
            <p:cNvSpPr txBox="1"/>
            <p:nvPr/>
          </p:nvSpPr>
          <p:spPr>
            <a:xfrm>
              <a:off x="862535" y="3526314"/>
              <a:ext cx="15630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2A31E5-8425-4A9B-9C0C-5B688F74A251}"/>
                </a:ext>
              </a:extLst>
            </p:cNvPr>
            <p:cNvSpPr txBox="1"/>
            <p:nvPr/>
          </p:nvSpPr>
          <p:spPr>
            <a:xfrm>
              <a:off x="862535" y="3837795"/>
              <a:ext cx="15630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ectangle 16">
            <a:extLst>
              <a:ext uri="{FF2B5EF4-FFF2-40B4-BE49-F238E27FC236}">
                <a16:creationId xmlns:a16="http://schemas.microsoft.com/office/drawing/2014/main" id="{54A94208-0908-4A57-AF78-D8B172915FE7}"/>
              </a:ext>
            </a:extLst>
          </p:cNvPr>
          <p:cNvSpPr/>
          <p:nvPr/>
        </p:nvSpPr>
        <p:spPr>
          <a:xfrm rot="2700000">
            <a:off x="3470693" y="433881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8999774C-80C9-4D06-A86A-C09655996959}"/>
              </a:ext>
            </a:extLst>
          </p:cNvPr>
          <p:cNvSpPr/>
          <p:nvPr/>
        </p:nvSpPr>
        <p:spPr>
          <a:xfrm>
            <a:off x="1770861" y="215511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E2A08CDD-B063-46FA-A631-0C5D436B9664}"/>
              </a:ext>
            </a:extLst>
          </p:cNvPr>
          <p:cNvSpPr>
            <a:spLocks noChangeAspect="1"/>
          </p:cNvSpPr>
          <p:nvPr/>
        </p:nvSpPr>
        <p:spPr>
          <a:xfrm>
            <a:off x="10093510" y="4385718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10">
            <a:extLst>
              <a:ext uri="{FF2B5EF4-FFF2-40B4-BE49-F238E27FC236}">
                <a16:creationId xmlns:a16="http://schemas.microsoft.com/office/drawing/2014/main" id="{0BB733E5-748E-4474-BBB8-16FD2E30137C}"/>
              </a:ext>
            </a:extLst>
          </p:cNvPr>
          <p:cNvSpPr/>
          <p:nvPr/>
        </p:nvSpPr>
        <p:spPr>
          <a:xfrm>
            <a:off x="5063070" y="2202486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BB09D0B6-19EF-4D89-BDC6-86CA18F0ED01}"/>
              </a:ext>
            </a:extLst>
          </p:cNvPr>
          <p:cNvSpPr/>
          <p:nvPr/>
        </p:nvSpPr>
        <p:spPr>
          <a:xfrm flipH="1">
            <a:off x="8398197" y="2186415"/>
            <a:ext cx="396811" cy="327345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 Same Side Corner Rectangle 11">
            <a:extLst>
              <a:ext uri="{FF2B5EF4-FFF2-40B4-BE49-F238E27FC236}">
                <a16:creationId xmlns:a16="http://schemas.microsoft.com/office/drawing/2014/main" id="{1DB49EB1-81B5-44F9-8383-0CDC336B516C}"/>
              </a:ext>
            </a:extLst>
          </p:cNvPr>
          <p:cNvSpPr>
            <a:spLocks noChangeAspect="1"/>
          </p:cNvSpPr>
          <p:nvPr/>
        </p:nvSpPr>
        <p:spPr>
          <a:xfrm rot="9900000">
            <a:off x="6780780" y="4416556"/>
            <a:ext cx="393525" cy="33422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B4704D0E-21E7-4BDF-8CF3-183D78622B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532406"/>
              </p:ext>
            </p:extLst>
          </p:nvPr>
        </p:nvGraphicFramePr>
        <p:xfrm>
          <a:off x="946540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Basic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4" name="표 62">
            <a:extLst>
              <a:ext uri="{FF2B5EF4-FFF2-40B4-BE49-F238E27FC236}">
                <a16:creationId xmlns:a16="http://schemas.microsoft.com/office/drawing/2014/main" id="{5287C73C-104A-45F2-8473-856FA5108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96350"/>
              </p:ext>
            </p:extLst>
          </p:nvPr>
        </p:nvGraphicFramePr>
        <p:xfrm>
          <a:off x="3595953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Reguler</a:t>
                      </a:r>
                      <a:endParaRPr lang="en-US" altLang="ko-KR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5" name="표 63">
            <a:extLst>
              <a:ext uri="{FF2B5EF4-FFF2-40B4-BE49-F238E27FC236}">
                <a16:creationId xmlns:a16="http://schemas.microsoft.com/office/drawing/2014/main" id="{63553D13-E1EA-4BF1-AC93-FA95FC07E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26332"/>
              </p:ext>
            </p:extLst>
          </p:nvPr>
        </p:nvGraphicFramePr>
        <p:xfrm>
          <a:off x="6245366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  <p:graphicFrame>
        <p:nvGraphicFramePr>
          <p:cNvPr id="6" name="표 64">
            <a:extLst>
              <a:ext uri="{FF2B5EF4-FFF2-40B4-BE49-F238E27FC236}">
                <a16:creationId xmlns:a16="http://schemas.microsoft.com/office/drawing/2014/main" id="{FD357E00-DF9B-4172-B634-8D008964A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435635"/>
              </p:ext>
            </p:extLst>
          </p:nvPr>
        </p:nvGraphicFramePr>
        <p:xfrm>
          <a:off x="8894779" y="1889009"/>
          <a:ext cx="2340000" cy="41040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74896487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Ultimate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1748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bg1"/>
                          </a:solidFill>
                        </a:rPr>
                        <a:t>$3.44/</a:t>
                      </a:r>
                      <a:r>
                        <a:rPr lang="en-US" altLang="ko-KR" sz="2000" b="1" dirty="0" err="1">
                          <a:solidFill>
                            <a:schemeClr val="bg1"/>
                          </a:solidFill>
                        </a:rPr>
                        <a:t>mo</a:t>
                      </a:r>
                      <a:endParaRPr lang="en-US" altLang="ko-KR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446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Monthly bandwidth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09464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Data Base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9717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MySQL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063698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Email Accounts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63808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Ads Credits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632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EABDBE-326B-4512-9A26-1EAF88874FDD}"/>
              </a:ext>
            </a:extLst>
          </p:cNvPr>
          <p:cNvSpPr txBox="1"/>
          <p:nvPr/>
        </p:nvSpPr>
        <p:spPr>
          <a:xfrm>
            <a:off x="395193" y="344190"/>
            <a:ext cx="1213265" cy="1122089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5" name="직사각형 1">
            <a:extLst>
              <a:ext uri="{FF2B5EF4-FFF2-40B4-BE49-F238E27FC236}">
                <a16:creationId xmlns:a16="http://schemas.microsoft.com/office/drawing/2014/main" id="{915D5A1D-EE76-4BC6-9D07-7BD95D67C714}"/>
              </a:ext>
            </a:extLst>
          </p:cNvPr>
          <p:cNvSpPr/>
          <p:nvPr/>
        </p:nvSpPr>
        <p:spPr>
          <a:xfrm>
            <a:off x="1216180" y="997151"/>
            <a:ext cx="3256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B8E03-EC57-49D9-963F-2A82F4F264D7}"/>
              </a:ext>
            </a:extLst>
          </p:cNvPr>
          <p:cNvSpPr txBox="1"/>
          <p:nvPr/>
        </p:nvSpPr>
        <p:spPr>
          <a:xfrm>
            <a:off x="7986397" y="4720201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We Create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Quality Professional </a:t>
            </a:r>
          </a:p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1332109" y="43113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122FB451-AC88-472B-B901-057B2F4F15C1}"/>
              </a:ext>
            </a:extLst>
          </p:cNvPr>
          <p:cNvGrpSpPr/>
          <p:nvPr/>
        </p:nvGrpSpPr>
        <p:grpSpPr>
          <a:xfrm rot="16200000">
            <a:off x="-2959543" y="2943257"/>
            <a:ext cx="6877114" cy="990600"/>
            <a:chOff x="0" y="5943600"/>
            <a:chExt cx="12191492" cy="912558"/>
          </a:xfrm>
        </p:grpSpPr>
        <p:sp>
          <p:nvSpPr>
            <p:cNvPr id="218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0" y="5943600"/>
              <a:ext cx="12191492" cy="912558"/>
            </a:xfrm>
            <a:custGeom>
              <a:avLst/>
              <a:gdLst>
                <a:gd name="connsiteX0" fmla="*/ 0 w 12191492"/>
                <a:gd name="connsiteY0" fmla="*/ 0 h 912558"/>
                <a:gd name="connsiteX1" fmla="*/ 12191492 w 12191492"/>
                <a:gd name="connsiteY1" fmla="*/ 0 h 912558"/>
                <a:gd name="connsiteX2" fmla="*/ 12191492 w 12191492"/>
                <a:gd name="connsiteY2" fmla="*/ 912559 h 912558"/>
                <a:gd name="connsiteX3" fmla="*/ 0 w 12191492"/>
                <a:gd name="connsiteY3" fmla="*/ 912559 h 912558"/>
                <a:gd name="connsiteX4" fmla="*/ 0 w 12191492"/>
                <a:gd name="connsiteY4" fmla="*/ 0 h 912558"/>
                <a:gd name="connsiteX5" fmla="*/ 2733294 w 12191492"/>
                <a:gd name="connsiteY5" fmla="*/ 5715 h 912558"/>
                <a:gd name="connsiteX6" fmla="*/ 2733294 w 12191492"/>
                <a:gd name="connsiteY6" fmla="*/ 907352 h 912558"/>
                <a:gd name="connsiteX7" fmla="*/ 3373374 w 12191492"/>
                <a:gd name="connsiteY7" fmla="*/ 907352 h 912558"/>
                <a:gd name="connsiteX8" fmla="*/ 3373374 w 12191492"/>
                <a:gd name="connsiteY8" fmla="*/ 523557 h 912558"/>
                <a:gd name="connsiteX9" fmla="*/ 3224721 w 12191492"/>
                <a:gd name="connsiteY9" fmla="*/ 523557 h 912558"/>
                <a:gd name="connsiteX10" fmla="*/ 3224721 w 12191492"/>
                <a:gd name="connsiteY10" fmla="*/ 5779 h 912558"/>
                <a:gd name="connsiteX11" fmla="*/ 2733294 w 12191492"/>
                <a:gd name="connsiteY11" fmla="*/ 5715 h 912558"/>
                <a:gd name="connsiteX12" fmla="*/ 4771708 w 12191492"/>
                <a:gd name="connsiteY12" fmla="*/ 5842 h 912558"/>
                <a:gd name="connsiteX13" fmla="*/ 4771708 w 12191492"/>
                <a:gd name="connsiteY13" fmla="*/ 907225 h 912558"/>
                <a:gd name="connsiteX14" fmla="*/ 5408105 w 12191492"/>
                <a:gd name="connsiteY14" fmla="*/ 907225 h 912558"/>
                <a:gd name="connsiteX15" fmla="*/ 5408105 w 12191492"/>
                <a:gd name="connsiteY15" fmla="*/ 522478 h 912558"/>
                <a:gd name="connsiteX16" fmla="*/ 5251069 w 12191492"/>
                <a:gd name="connsiteY16" fmla="*/ 522478 h 912558"/>
                <a:gd name="connsiteX17" fmla="*/ 5251069 w 12191492"/>
                <a:gd name="connsiteY17" fmla="*/ 5906 h 912558"/>
                <a:gd name="connsiteX18" fmla="*/ 4771708 w 12191492"/>
                <a:gd name="connsiteY18" fmla="*/ 5842 h 912558"/>
                <a:gd name="connsiteX19" fmla="*/ 7466965 w 12191492"/>
                <a:gd name="connsiteY19" fmla="*/ 6160 h 912558"/>
                <a:gd name="connsiteX20" fmla="*/ 7466965 w 12191492"/>
                <a:gd name="connsiteY20" fmla="*/ 907352 h 912558"/>
                <a:gd name="connsiteX21" fmla="*/ 8098918 w 12191492"/>
                <a:gd name="connsiteY21" fmla="*/ 907352 h 912558"/>
                <a:gd name="connsiteX22" fmla="*/ 8098918 w 12191492"/>
                <a:gd name="connsiteY22" fmla="*/ 523367 h 912558"/>
                <a:gd name="connsiteX23" fmla="*/ 7951661 w 12191492"/>
                <a:gd name="connsiteY23" fmla="*/ 523367 h 912558"/>
                <a:gd name="connsiteX24" fmla="*/ 7951661 w 12191492"/>
                <a:gd name="connsiteY24" fmla="*/ 6160 h 912558"/>
                <a:gd name="connsiteX25" fmla="*/ 7466965 w 12191492"/>
                <a:gd name="connsiteY25" fmla="*/ 6160 h 912558"/>
                <a:gd name="connsiteX26" fmla="*/ 9977882 w 12191492"/>
                <a:gd name="connsiteY26" fmla="*/ 522224 h 912558"/>
                <a:gd name="connsiteX27" fmla="*/ 9977882 w 12191492"/>
                <a:gd name="connsiteY27" fmla="*/ 6096 h 912558"/>
                <a:gd name="connsiteX28" fmla="*/ 9497885 w 12191492"/>
                <a:gd name="connsiteY28" fmla="*/ 6096 h 912558"/>
                <a:gd name="connsiteX29" fmla="*/ 9497885 w 12191492"/>
                <a:gd name="connsiteY29" fmla="*/ 907225 h 912558"/>
                <a:gd name="connsiteX30" fmla="*/ 10134092 w 12191492"/>
                <a:gd name="connsiteY30" fmla="*/ 907225 h 912558"/>
                <a:gd name="connsiteX31" fmla="*/ 10134092 w 12191492"/>
                <a:gd name="connsiteY31" fmla="*/ 522224 h 912558"/>
                <a:gd name="connsiteX32" fmla="*/ 9977882 w 12191492"/>
                <a:gd name="connsiteY32" fmla="*/ 522224 h 912558"/>
                <a:gd name="connsiteX33" fmla="*/ 667957 w 12191492"/>
                <a:gd name="connsiteY33" fmla="*/ 522097 h 912558"/>
                <a:gd name="connsiteX34" fmla="*/ 510604 w 12191492"/>
                <a:gd name="connsiteY34" fmla="*/ 522097 h 912558"/>
                <a:gd name="connsiteX35" fmla="*/ 510604 w 12191492"/>
                <a:gd name="connsiteY35" fmla="*/ 6223 h 912558"/>
                <a:gd name="connsiteX36" fmla="*/ 30480 w 12191492"/>
                <a:gd name="connsiteY36" fmla="*/ 6223 h 912558"/>
                <a:gd name="connsiteX37" fmla="*/ 30480 w 12191492"/>
                <a:gd name="connsiteY37" fmla="*/ 907352 h 912558"/>
                <a:gd name="connsiteX38" fmla="*/ 667957 w 12191492"/>
                <a:gd name="connsiteY38" fmla="*/ 907352 h 912558"/>
                <a:gd name="connsiteX39" fmla="*/ 667957 w 12191492"/>
                <a:gd name="connsiteY39" fmla="*/ 522097 h 912558"/>
                <a:gd name="connsiteX40" fmla="*/ 2704592 w 12191492"/>
                <a:gd name="connsiteY40" fmla="*/ 907415 h 912558"/>
                <a:gd name="connsiteX41" fmla="*/ 2704592 w 12191492"/>
                <a:gd name="connsiteY41" fmla="*/ 6414 h 912558"/>
                <a:gd name="connsiteX42" fmla="*/ 2221992 w 12191492"/>
                <a:gd name="connsiteY42" fmla="*/ 6414 h 912558"/>
                <a:gd name="connsiteX43" fmla="*/ 2229993 w 12191492"/>
                <a:gd name="connsiteY43" fmla="*/ 26353 h 912558"/>
                <a:gd name="connsiteX44" fmla="*/ 2230311 w 12191492"/>
                <a:gd name="connsiteY44" fmla="*/ 485521 h 912558"/>
                <a:gd name="connsiteX45" fmla="*/ 2229422 w 12191492"/>
                <a:gd name="connsiteY45" fmla="*/ 510286 h 912558"/>
                <a:gd name="connsiteX46" fmla="*/ 2183829 w 12191492"/>
                <a:gd name="connsiteY46" fmla="*/ 523939 h 912558"/>
                <a:gd name="connsiteX47" fmla="*/ 2065274 w 12191492"/>
                <a:gd name="connsiteY47" fmla="*/ 523748 h 912558"/>
                <a:gd name="connsiteX48" fmla="*/ 2065274 w 12191492"/>
                <a:gd name="connsiteY48" fmla="*/ 907542 h 912558"/>
                <a:gd name="connsiteX49" fmla="*/ 2704592 w 12191492"/>
                <a:gd name="connsiteY49" fmla="*/ 907415 h 912558"/>
                <a:gd name="connsiteX50" fmla="*/ 12170093 w 12191492"/>
                <a:gd name="connsiteY50" fmla="*/ 907669 h 912558"/>
                <a:gd name="connsiteX51" fmla="*/ 12170093 w 12191492"/>
                <a:gd name="connsiteY51" fmla="*/ 6414 h 912558"/>
                <a:gd name="connsiteX52" fmla="*/ 11688318 w 12191492"/>
                <a:gd name="connsiteY52" fmla="*/ 6414 h 912558"/>
                <a:gd name="connsiteX53" fmla="*/ 11696764 w 12191492"/>
                <a:gd name="connsiteY53" fmla="*/ 25019 h 912558"/>
                <a:gd name="connsiteX54" fmla="*/ 11697081 w 12191492"/>
                <a:gd name="connsiteY54" fmla="*/ 503746 h 912558"/>
                <a:gd name="connsiteX55" fmla="*/ 11696573 w 12191492"/>
                <a:gd name="connsiteY55" fmla="*/ 510921 h 912558"/>
                <a:gd name="connsiteX56" fmla="*/ 11651297 w 12191492"/>
                <a:gd name="connsiteY56" fmla="*/ 523812 h 912558"/>
                <a:gd name="connsiteX57" fmla="*/ 11533188 w 12191492"/>
                <a:gd name="connsiteY57" fmla="*/ 523557 h 912558"/>
                <a:gd name="connsiteX58" fmla="*/ 11533188 w 12191492"/>
                <a:gd name="connsiteY58" fmla="*/ 907669 h 912558"/>
                <a:gd name="connsiteX59" fmla="*/ 12170093 w 12191492"/>
                <a:gd name="connsiteY59" fmla="*/ 907669 h 912558"/>
                <a:gd name="connsiteX60" fmla="*/ 6806756 w 12191492"/>
                <a:gd name="connsiteY60" fmla="*/ 523621 h 912558"/>
                <a:gd name="connsiteX61" fmla="*/ 6806756 w 12191492"/>
                <a:gd name="connsiteY61" fmla="*/ 907161 h 912558"/>
                <a:gd name="connsiteX62" fmla="*/ 7436104 w 12191492"/>
                <a:gd name="connsiteY62" fmla="*/ 907161 h 912558"/>
                <a:gd name="connsiteX63" fmla="*/ 7436104 w 12191492"/>
                <a:gd name="connsiteY63" fmla="*/ 6096 h 912558"/>
                <a:gd name="connsiteX64" fmla="*/ 6960299 w 12191492"/>
                <a:gd name="connsiteY64" fmla="*/ 6096 h 912558"/>
                <a:gd name="connsiteX65" fmla="*/ 6960299 w 12191492"/>
                <a:gd name="connsiteY65" fmla="*/ 523621 h 912558"/>
                <a:gd name="connsiteX66" fmla="*/ 6806756 w 12191492"/>
                <a:gd name="connsiteY66" fmla="*/ 523621 h 912558"/>
                <a:gd name="connsiteX67" fmla="*/ 8825167 w 12191492"/>
                <a:gd name="connsiteY67" fmla="*/ 523748 h 912558"/>
                <a:gd name="connsiteX68" fmla="*/ 8825167 w 12191492"/>
                <a:gd name="connsiteY68" fmla="*/ 907288 h 912558"/>
                <a:gd name="connsiteX69" fmla="*/ 9457690 w 12191492"/>
                <a:gd name="connsiteY69" fmla="*/ 907288 h 912558"/>
                <a:gd name="connsiteX70" fmla="*/ 9457690 w 12191492"/>
                <a:gd name="connsiteY70" fmla="*/ 5779 h 912558"/>
                <a:gd name="connsiteX71" fmla="*/ 8985504 w 12191492"/>
                <a:gd name="connsiteY71" fmla="*/ 5779 h 912558"/>
                <a:gd name="connsiteX72" fmla="*/ 8991282 w 12191492"/>
                <a:gd name="connsiteY72" fmla="*/ 18860 h 912558"/>
                <a:gd name="connsiteX73" fmla="*/ 8990965 w 12191492"/>
                <a:gd name="connsiteY73" fmla="*/ 484314 h 912558"/>
                <a:gd name="connsiteX74" fmla="*/ 8979281 w 12191492"/>
                <a:gd name="connsiteY74" fmla="*/ 523748 h 912558"/>
                <a:gd name="connsiteX75" fmla="*/ 8825167 w 12191492"/>
                <a:gd name="connsiteY75" fmla="*/ 523748 h 912558"/>
                <a:gd name="connsiteX76" fmla="*/ 4732020 w 12191492"/>
                <a:gd name="connsiteY76" fmla="*/ 907605 h 912558"/>
                <a:gd name="connsiteX77" fmla="*/ 4732020 w 12191492"/>
                <a:gd name="connsiteY77" fmla="*/ 5842 h 912558"/>
                <a:gd name="connsiteX78" fmla="*/ 4271455 w 12191492"/>
                <a:gd name="connsiteY78" fmla="*/ 5842 h 912558"/>
                <a:gd name="connsiteX79" fmla="*/ 4271455 w 12191492"/>
                <a:gd name="connsiteY79" fmla="*/ 19749 h 912558"/>
                <a:gd name="connsiteX80" fmla="*/ 4270121 w 12191492"/>
                <a:gd name="connsiteY80" fmla="*/ 430403 h 912558"/>
                <a:gd name="connsiteX81" fmla="*/ 4244975 w 12191492"/>
                <a:gd name="connsiteY81" fmla="*/ 523557 h 912558"/>
                <a:gd name="connsiteX82" fmla="*/ 4098798 w 12191492"/>
                <a:gd name="connsiteY82" fmla="*/ 523557 h 912558"/>
                <a:gd name="connsiteX83" fmla="*/ 4098798 w 12191492"/>
                <a:gd name="connsiteY83" fmla="*/ 907605 h 912558"/>
                <a:gd name="connsiteX84" fmla="*/ 4732020 w 12191492"/>
                <a:gd name="connsiteY84" fmla="*/ 907605 h 912558"/>
                <a:gd name="connsiteX85" fmla="*/ 1866900 w 12191492"/>
                <a:gd name="connsiteY85" fmla="*/ 523494 h 912558"/>
                <a:gd name="connsiteX86" fmla="*/ 1866900 w 12191492"/>
                <a:gd name="connsiteY86" fmla="*/ 6223 h 912558"/>
                <a:gd name="connsiteX87" fmla="*/ 1536891 w 12191492"/>
                <a:gd name="connsiteY87" fmla="*/ 6223 h 912558"/>
                <a:gd name="connsiteX88" fmla="*/ 1541272 w 12191492"/>
                <a:gd name="connsiteY88" fmla="*/ 29083 h 912558"/>
                <a:gd name="connsiteX89" fmla="*/ 1541018 w 12191492"/>
                <a:gd name="connsiteY89" fmla="*/ 503746 h 912558"/>
                <a:gd name="connsiteX90" fmla="*/ 1530985 w 12191492"/>
                <a:gd name="connsiteY90" fmla="*/ 524574 h 912558"/>
                <a:gd name="connsiteX91" fmla="*/ 1379411 w 12191492"/>
                <a:gd name="connsiteY91" fmla="*/ 524574 h 912558"/>
                <a:gd name="connsiteX92" fmla="*/ 1379411 w 12191492"/>
                <a:gd name="connsiteY92" fmla="*/ 907288 h 912558"/>
                <a:gd name="connsiteX93" fmla="*/ 2026730 w 12191492"/>
                <a:gd name="connsiteY93" fmla="*/ 907288 h 912558"/>
                <a:gd name="connsiteX94" fmla="*/ 2026730 w 12191492"/>
                <a:gd name="connsiteY94" fmla="*/ 523431 h 912558"/>
                <a:gd name="connsiteX95" fmla="*/ 1866900 w 12191492"/>
                <a:gd name="connsiteY95" fmla="*/ 523494 h 912558"/>
                <a:gd name="connsiteX96" fmla="*/ 11333162 w 12191492"/>
                <a:gd name="connsiteY96" fmla="*/ 523557 h 912558"/>
                <a:gd name="connsiteX97" fmla="*/ 11333162 w 12191492"/>
                <a:gd name="connsiteY97" fmla="*/ 6223 h 912558"/>
                <a:gd name="connsiteX98" fmla="*/ 11002201 w 12191492"/>
                <a:gd name="connsiteY98" fmla="*/ 6223 h 912558"/>
                <a:gd name="connsiteX99" fmla="*/ 11008741 w 12191492"/>
                <a:gd name="connsiteY99" fmla="*/ 24638 h 912558"/>
                <a:gd name="connsiteX100" fmla="*/ 11008741 w 12191492"/>
                <a:gd name="connsiteY100" fmla="*/ 498348 h 912558"/>
                <a:gd name="connsiteX101" fmla="*/ 11000105 w 12191492"/>
                <a:gd name="connsiteY101" fmla="*/ 524447 h 912558"/>
                <a:gd name="connsiteX102" fmla="*/ 10846244 w 12191492"/>
                <a:gd name="connsiteY102" fmla="*/ 524447 h 912558"/>
                <a:gd name="connsiteX103" fmla="*/ 10846244 w 12191492"/>
                <a:gd name="connsiteY103" fmla="*/ 907415 h 912558"/>
                <a:gd name="connsiteX104" fmla="*/ 11493056 w 12191492"/>
                <a:gd name="connsiteY104" fmla="*/ 907415 h 912558"/>
                <a:gd name="connsiteX105" fmla="*/ 11493056 w 12191492"/>
                <a:gd name="connsiteY105" fmla="*/ 523557 h 912558"/>
                <a:gd name="connsiteX106" fmla="*/ 11333162 w 12191492"/>
                <a:gd name="connsiteY106" fmla="*/ 523557 h 912558"/>
                <a:gd name="connsiteX107" fmla="*/ 6120765 w 12191492"/>
                <a:gd name="connsiteY107" fmla="*/ 526987 h 912558"/>
                <a:gd name="connsiteX108" fmla="*/ 6120765 w 12191492"/>
                <a:gd name="connsiteY108" fmla="*/ 907288 h 912558"/>
                <a:gd name="connsiteX109" fmla="*/ 6766560 w 12191492"/>
                <a:gd name="connsiteY109" fmla="*/ 907288 h 912558"/>
                <a:gd name="connsiteX110" fmla="*/ 6766560 w 12191492"/>
                <a:gd name="connsiteY110" fmla="*/ 523494 h 912558"/>
                <a:gd name="connsiteX111" fmla="*/ 6608064 w 12191492"/>
                <a:gd name="connsiteY111" fmla="*/ 523494 h 912558"/>
                <a:gd name="connsiteX112" fmla="*/ 6608064 w 12191492"/>
                <a:gd name="connsiteY112" fmla="*/ 6033 h 912558"/>
                <a:gd name="connsiteX113" fmla="*/ 6269673 w 12191492"/>
                <a:gd name="connsiteY113" fmla="*/ 6033 h 912558"/>
                <a:gd name="connsiteX114" fmla="*/ 6287072 w 12191492"/>
                <a:gd name="connsiteY114" fmla="*/ 33592 h 912558"/>
                <a:gd name="connsiteX115" fmla="*/ 6287770 w 12191492"/>
                <a:gd name="connsiteY115" fmla="*/ 514350 h 912558"/>
                <a:gd name="connsiteX116" fmla="*/ 6287770 w 12191492"/>
                <a:gd name="connsiteY116" fmla="*/ 526987 h 912558"/>
                <a:gd name="connsiteX117" fmla="*/ 6120765 w 12191492"/>
                <a:gd name="connsiteY117" fmla="*/ 526987 h 912558"/>
                <a:gd name="connsiteX118" fmla="*/ 3581972 w 12191492"/>
                <a:gd name="connsiteY118" fmla="*/ 5842 h 912558"/>
                <a:gd name="connsiteX119" fmla="*/ 3581654 w 12191492"/>
                <a:gd name="connsiteY119" fmla="*/ 496189 h 912558"/>
                <a:gd name="connsiteX120" fmla="*/ 3573526 w 12191492"/>
                <a:gd name="connsiteY120" fmla="*/ 524256 h 912558"/>
                <a:gd name="connsiteX121" fmla="*/ 3415157 w 12191492"/>
                <a:gd name="connsiteY121" fmla="*/ 524256 h 912558"/>
                <a:gd name="connsiteX122" fmla="*/ 3415157 w 12191492"/>
                <a:gd name="connsiteY122" fmla="*/ 907288 h 912558"/>
                <a:gd name="connsiteX123" fmla="*/ 4056634 w 12191492"/>
                <a:gd name="connsiteY123" fmla="*/ 907288 h 912558"/>
                <a:gd name="connsiteX124" fmla="*/ 4056634 w 12191492"/>
                <a:gd name="connsiteY124" fmla="*/ 523113 h 912558"/>
                <a:gd name="connsiteX125" fmla="*/ 3898583 w 12191492"/>
                <a:gd name="connsiteY125" fmla="*/ 523113 h 912558"/>
                <a:gd name="connsiteX126" fmla="*/ 3898583 w 12191492"/>
                <a:gd name="connsiteY126" fmla="*/ 5842 h 912558"/>
                <a:gd name="connsiteX127" fmla="*/ 3581972 w 12191492"/>
                <a:gd name="connsiteY127" fmla="*/ 5842 h 912558"/>
                <a:gd name="connsiteX128" fmla="*/ 8782241 w 12191492"/>
                <a:gd name="connsiteY128" fmla="*/ 907542 h 912558"/>
                <a:gd name="connsiteX129" fmla="*/ 8782241 w 12191492"/>
                <a:gd name="connsiteY129" fmla="*/ 523431 h 912558"/>
                <a:gd name="connsiteX130" fmla="*/ 8626411 w 12191492"/>
                <a:gd name="connsiteY130" fmla="*/ 523431 h 912558"/>
                <a:gd name="connsiteX131" fmla="*/ 8626411 w 12191492"/>
                <a:gd name="connsiteY131" fmla="*/ 6287 h 912558"/>
                <a:gd name="connsiteX132" fmla="*/ 8301863 w 12191492"/>
                <a:gd name="connsiteY132" fmla="*/ 6287 h 912558"/>
                <a:gd name="connsiteX133" fmla="*/ 8320850 w 12191492"/>
                <a:gd name="connsiteY133" fmla="*/ 23368 h 912558"/>
                <a:gd name="connsiteX134" fmla="*/ 8321612 w 12191492"/>
                <a:gd name="connsiteY134" fmla="*/ 508381 h 912558"/>
                <a:gd name="connsiteX135" fmla="*/ 8269288 w 12191492"/>
                <a:gd name="connsiteY135" fmla="*/ 523875 h 912558"/>
                <a:gd name="connsiteX136" fmla="*/ 8141018 w 12191492"/>
                <a:gd name="connsiteY136" fmla="*/ 523875 h 912558"/>
                <a:gd name="connsiteX137" fmla="*/ 8141018 w 12191492"/>
                <a:gd name="connsiteY137" fmla="*/ 907542 h 912558"/>
                <a:gd name="connsiteX138" fmla="*/ 8782241 w 12191492"/>
                <a:gd name="connsiteY138" fmla="*/ 907542 h 912558"/>
                <a:gd name="connsiteX139" fmla="*/ 10173208 w 12191492"/>
                <a:gd name="connsiteY139" fmla="*/ 522097 h 912558"/>
                <a:gd name="connsiteX140" fmla="*/ 10173208 w 12191492"/>
                <a:gd name="connsiteY140" fmla="*/ 907479 h 912558"/>
                <a:gd name="connsiteX141" fmla="*/ 10803890 w 12191492"/>
                <a:gd name="connsiteY141" fmla="*/ 907479 h 912558"/>
                <a:gd name="connsiteX142" fmla="*/ 10803890 w 12191492"/>
                <a:gd name="connsiteY142" fmla="*/ 523812 h 912558"/>
                <a:gd name="connsiteX143" fmla="*/ 10649839 w 12191492"/>
                <a:gd name="connsiteY143" fmla="*/ 523812 h 912558"/>
                <a:gd name="connsiteX144" fmla="*/ 10649839 w 12191492"/>
                <a:gd name="connsiteY144" fmla="*/ 6033 h 912558"/>
                <a:gd name="connsiteX145" fmla="*/ 10340213 w 12191492"/>
                <a:gd name="connsiteY145" fmla="*/ 6033 h 912558"/>
                <a:gd name="connsiteX146" fmla="*/ 10343896 w 12191492"/>
                <a:gd name="connsiteY146" fmla="*/ 18860 h 912558"/>
                <a:gd name="connsiteX147" fmla="*/ 10343452 w 12191492"/>
                <a:gd name="connsiteY147" fmla="*/ 469710 h 912558"/>
                <a:gd name="connsiteX148" fmla="*/ 10320592 w 12191492"/>
                <a:gd name="connsiteY148" fmla="*/ 522097 h 912558"/>
                <a:gd name="connsiteX149" fmla="*/ 10173208 w 12191492"/>
                <a:gd name="connsiteY149" fmla="*/ 522097 h 912558"/>
                <a:gd name="connsiteX150" fmla="*/ 1182307 w 12191492"/>
                <a:gd name="connsiteY150" fmla="*/ 524002 h 912558"/>
                <a:gd name="connsiteX151" fmla="*/ 1182307 w 12191492"/>
                <a:gd name="connsiteY151" fmla="*/ 5906 h 912558"/>
                <a:gd name="connsiteX152" fmla="*/ 873887 w 12191492"/>
                <a:gd name="connsiteY152" fmla="*/ 5906 h 912558"/>
                <a:gd name="connsiteX153" fmla="*/ 877380 w 12191492"/>
                <a:gd name="connsiteY153" fmla="*/ 19431 h 912558"/>
                <a:gd name="connsiteX154" fmla="*/ 877380 w 12191492"/>
                <a:gd name="connsiteY154" fmla="*/ 482791 h 912558"/>
                <a:gd name="connsiteX155" fmla="*/ 847852 w 12191492"/>
                <a:gd name="connsiteY155" fmla="*/ 522542 h 912558"/>
                <a:gd name="connsiteX156" fmla="*/ 706628 w 12191492"/>
                <a:gd name="connsiteY156" fmla="*/ 522542 h 912558"/>
                <a:gd name="connsiteX157" fmla="*/ 706628 w 12191492"/>
                <a:gd name="connsiteY157" fmla="*/ 907288 h 912558"/>
                <a:gd name="connsiteX158" fmla="*/ 1337056 w 12191492"/>
                <a:gd name="connsiteY158" fmla="*/ 907288 h 912558"/>
                <a:gd name="connsiteX159" fmla="*/ 1337056 w 12191492"/>
                <a:gd name="connsiteY159" fmla="*/ 523939 h 912558"/>
                <a:gd name="connsiteX160" fmla="*/ 1182307 w 12191492"/>
                <a:gd name="connsiteY160" fmla="*/ 524002 h 912558"/>
                <a:gd name="connsiteX161" fmla="*/ 5446268 w 12191492"/>
                <a:gd name="connsiteY161" fmla="*/ 907352 h 912558"/>
                <a:gd name="connsiteX162" fmla="*/ 6077776 w 12191492"/>
                <a:gd name="connsiteY162" fmla="*/ 907352 h 912558"/>
                <a:gd name="connsiteX163" fmla="*/ 6077776 w 12191492"/>
                <a:gd name="connsiteY163" fmla="*/ 527939 h 912558"/>
                <a:gd name="connsiteX164" fmla="*/ 6069076 w 12191492"/>
                <a:gd name="connsiteY164" fmla="*/ 527050 h 912558"/>
                <a:gd name="connsiteX165" fmla="*/ 5972048 w 12191492"/>
                <a:gd name="connsiteY165" fmla="*/ 526860 h 912558"/>
                <a:gd name="connsiteX166" fmla="*/ 5924931 w 12191492"/>
                <a:gd name="connsiteY166" fmla="*/ 512064 h 912558"/>
                <a:gd name="connsiteX167" fmla="*/ 5924931 w 12191492"/>
                <a:gd name="connsiteY167" fmla="*/ 17780 h 912558"/>
                <a:gd name="connsiteX168" fmla="*/ 5924931 w 12191492"/>
                <a:gd name="connsiteY168" fmla="*/ 6160 h 912558"/>
                <a:gd name="connsiteX169" fmla="*/ 5601970 w 12191492"/>
                <a:gd name="connsiteY169" fmla="*/ 6160 h 912558"/>
                <a:gd name="connsiteX170" fmla="*/ 5605780 w 12191492"/>
                <a:gd name="connsiteY170" fmla="*/ 16701 h 912558"/>
                <a:gd name="connsiteX171" fmla="*/ 5623560 w 12191492"/>
                <a:gd name="connsiteY171" fmla="*/ 33020 h 912558"/>
                <a:gd name="connsiteX172" fmla="*/ 5624068 w 12191492"/>
                <a:gd name="connsiteY172" fmla="*/ 508699 h 912558"/>
                <a:gd name="connsiteX173" fmla="*/ 5624068 w 12191492"/>
                <a:gd name="connsiteY173" fmla="*/ 523557 h 912558"/>
                <a:gd name="connsiteX174" fmla="*/ 5446332 w 12191492"/>
                <a:gd name="connsiteY174" fmla="*/ 523557 h 912558"/>
                <a:gd name="connsiteX175" fmla="*/ 5446268 w 12191492"/>
                <a:gd name="connsiteY175" fmla="*/ 907352 h 91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1492" h="912558">
                  <a:moveTo>
                    <a:pt x="0" y="0"/>
                  </a:moveTo>
                  <a:cubicBezTo>
                    <a:pt x="4064762" y="0"/>
                    <a:pt x="8125714" y="0"/>
                    <a:pt x="12191492" y="0"/>
                  </a:cubicBezTo>
                  <a:cubicBezTo>
                    <a:pt x="12191492" y="304419"/>
                    <a:pt x="12191492" y="608394"/>
                    <a:pt x="12191492" y="912559"/>
                  </a:cubicBezTo>
                  <a:cubicBezTo>
                    <a:pt x="8125333" y="912559"/>
                    <a:pt x="4063937" y="912559"/>
                    <a:pt x="0" y="912559"/>
                  </a:cubicBezTo>
                  <a:cubicBezTo>
                    <a:pt x="0" y="608140"/>
                    <a:pt x="0" y="304610"/>
                    <a:pt x="0" y="0"/>
                  </a:cubicBezTo>
                  <a:close/>
                  <a:moveTo>
                    <a:pt x="2733294" y="5715"/>
                  </a:moveTo>
                  <a:cubicBezTo>
                    <a:pt x="2733294" y="306769"/>
                    <a:pt x="2733294" y="607124"/>
                    <a:pt x="2733294" y="907352"/>
                  </a:cubicBezTo>
                  <a:cubicBezTo>
                    <a:pt x="2948369" y="907352"/>
                    <a:pt x="3160903" y="907352"/>
                    <a:pt x="3373374" y="907352"/>
                  </a:cubicBezTo>
                  <a:cubicBezTo>
                    <a:pt x="3373374" y="779272"/>
                    <a:pt x="3373374" y="651891"/>
                    <a:pt x="3373374" y="523557"/>
                  </a:cubicBezTo>
                  <a:cubicBezTo>
                    <a:pt x="3323590" y="523557"/>
                    <a:pt x="3276092" y="523557"/>
                    <a:pt x="3224721" y="523557"/>
                  </a:cubicBezTo>
                  <a:cubicBezTo>
                    <a:pt x="3224721" y="350457"/>
                    <a:pt x="3224721" y="178308"/>
                    <a:pt x="3224721" y="5779"/>
                  </a:cubicBezTo>
                  <a:cubicBezTo>
                    <a:pt x="3059113" y="5715"/>
                    <a:pt x="2897632" y="5715"/>
                    <a:pt x="2733294" y="5715"/>
                  </a:cubicBezTo>
                  <a:close/>
                  <a:moveTo>
                    <a:pt x="4771708" y="5842"/>
                  </a:moveTo>
                  <a:cubicBezTo>
                    <a:pt x="4771708" y="306769"/>
                    <a:pt x="4771708" y="607060"/>
                    <a:pt x="4771708" y="907225"/>
                  </a:cubicBezTo>
                  <a:cubicBezTo>
                    <a:pt x="4985703" y="907225"/>
                    <a:pt x="5196967" y="907225"/>
                    <a:pt x="5408105" y="907225"/>
                  </a:cubicBezTo>
                  <a:cubicBezTo>
                    <a:pt x="5408105" y="778955"/>
                    <a:pt x="5408105" y="651510"/>
                    <a:pt x="5408105" y="522478"/>
                  </a:cubicBezTo>
                  <a:cubicBezTo>
                    <a:pt x="5355908" y="522478"/>
                    <a:pt x="5305425" y="522478"/>
                    <a:pt x="5251069" y="522478"/>
                  </a:cubicBezTo>
                  <a:cubicBezTo>
                    <a:pt x="5251069" y="349187"/>
                    <a:pt x="5251069" y="177483"/>
                    <a:pt x="5251069" y="5906"/>
                  </a:cubicBezTo>
                  <a:cubicBezTo>
                    <a:pt x="5089017" y="5842"/>
                    <a:pt x="4931029" y="5842"/>
                    <a:pt x="4771708" y="5842"/>
                  </a:cubicBezTo>
                  <a:close/>
                  <a:moveTo>
                    <a:pt x="7466965" y="6160"/>
                  </a:moveTo>
                  <a:cubicBezTo>
                    <a:pt x="7466965" y="307213"/>
                    <a:pt x="7466965" y="607314"/>
                    <a:pt x="7466965" y="907352"/>
                  </a:cubicBezTo>
                  <a:cubicBezTo>
                    <a:pt x="7679309" y="907352"/>
                    <a:pt x="7889431" y="907352"/>
                    <a:pt x="8098918" y="907352"/>
                  </a:cubicBezTo>
                  <a:cubicBezTo>
                    <a:pt x="8098918" y="779209"/>
                    <a:pt x="8098918" y="651828"/>
                    <a:pt x="8098918" y="523367"/>
                  </a:cubicBezTo>
                  <a:cubicBezTo>
                    <a:pt x="8049069" y="523367"/>
                    <a:pt x="8001635" y="523367"/>
                    <a:pt x="7951661" y="523367"/>
                  </a:cubicBezTo>
                  <a:cubicBezTo>
                    <a:pt x="7951661" y="350520"/>
                    <a:pt x="7951661" y="178626"/>
                    <a:pt x="7951661" y="6160"/>
                  </a:cubicBezTo>
                  <a:cubicBezTo>
                    <a:pt x="7788974" y="6160"/>
                    <a:pt x="7628954" y="6160"/>
                    <a:pt x="7466965" y="6160"/>
                  </a:cubicBezTo>
                  <a:close/>
                  <a:moveTo>
                    <a:pt x="9977882" y="522224"/>
                  </a:moveTo>
                  <a:cubicBezTo>
                    <a:pt x="9977882" y="349187"/>
                    <a:pt x="9977882" y="177737"/>
                    <a:pt x="9977882" y="6096"/>
                  </a:cubicBezTo>
                  <a:cubicBezTo>
                    <a:pt x="9816147" y="6096"/>
                    <a:pt x="9657270" y="6096"/>
                    <a:pt x="9497885" y="6096"/>
                  </a:cubicBezTo>
                  <a:cubicBezTo>
                    <a:pt x="9497885" y="306959"/>
                    <a:pt x="9497885" y="607187"/>
                    <a:pt x="9497885" y="907225"/>
                  </a:cubicBezTo>
                  <a:cubicBezTo>
                    <a:pt x="9712007" y="907225"/>
                    <a:pt x="9923272" y="907225"/>
                    <a:pt x="10134092" y="907225"/>
                  </a:cubicBezTo>
                  <a:cubicBezTo>
                    <a:pt x="10134092" y="778701"/>
                    <a:pt x="10134092" y="650939"/>
                    <a:pt x="10134092" y="522224"/>
                  </a:cubicBezTo>
                  <a:cubicBezTo>
                    <a:pt x="10082467" y="522224"/>
                    <a:pt x="10032746" y="522224"/>
                    <a:pt x="9977882" y="522224"/>
                  </a:cubicBezTo>
                  <a:close/>
                  <a:moveTo>
                    <a:pt x="667957" y="522097"/>
                  </a:moveTo>
                  <a:cubicBezTo>
                    <a:pt x="615569" y="522097"/>
                    <a:pt x="564896" y="522097"/>
                    <a:pt x="510604" y="522097"/>
                  </a:cubicBezTo>
                  <a:cubicBezTo>
                    <a:pt x="510604" y="349441"/>
                    <a:pt x="510604" y="177927"/>
                    <a:pt x="510604" y="6223"/>
                  </a:cubicBezTo>
                  <a:cubicBezTo>
                    <a:pt x="348044" y="6223"/>
                    <a:pt x="189294" y="6223"/>
                    <a:pt x="30480" y="6223"/>
                  </a:cubicBezTo>
                  <a:cubicBezTo>
                    <a:pt x="30480" y="307086"/>
                    <a:pt x="30480" y="607187"/>
                    <a:pt x="30480" y="907352"/>
                  </a:cubicBezTo>
                  <a:cubicBezTo>
                    <a:pt x="244285" y="907352"/>
                    <a:pt x="455739" y="907352"/>
                    <a:pt x="667957" y="907352"/>
                  </a:cubicBezTo>
                  <a:cubicBezTo>
                    <a:pt x="667957" y="778891"/>
                    <a:pt x="667957" y="651129"/>
                    <a:pt x="667957" y="522097"/>
                  </a:cubicBezTo>
                  <a:close/>
                  <a:moveTo>
                    <a:pt x="2704592" y="907415"/>
                  </a:moveTo>
                  <a:cubicBezTo>
                    <a:pt x="2704592" y="606616"/>
                    <a:pt x="2704592" y="306578"/>
                    <a:pt x="2704592" y="6414"/>
                  </a:cubicBezTo>
                  <a:cubicBezTo>
                    <a:pt x="2541080" y="6414"/>
                    <a:pt x="2379345" y="6414"/>
                    <a:pt x="2221992" y="6414"/>
                  </a:cubicBezTo>
                  <a:cubicBezTo>
                    <a:pt x="2225040" y="13653"/>
                    <a:pt x="2229993" y="20003"/>
                    <a:pt x="2229993" y="26353"/>
                  </a:cubicBezTo>
                  <a:cubicBezTo>
                    <a:pt x="2230438" y="179388"/>
                    <a:pt x="2230311" y="332423"/>
                    <a:pt x="2230311" y="485521"/>
                  </a:cubicBezTo>
                  <a:cubicBezTo>
                    <a:pt x="2230311" y="493776"/>
                    <a:pt x="2232660" y="502095"/>
                    <a:pt x="2229422" y="510286"/>
                  </a:cubicBezTo>
                  <a:cubicBezTo>
                    <a:pt x="2226374" y="517843"/>
                    <a:pt x="2217928" y="524637"/>
                    <a:pt x="2183829" y="523939"/>
                  </a:cubicBezTo>
                  <a:cubicBezTo>
                    <a:pt x="2144459" y="523113"/>
                    <a:pt x="2104771" y="523748"/>
                    <a:pt x="2065274" y="523748"/>
                  </a:cubicBezTo>
                  <a:cubicBezTo>
                    <a:pt x="2065274" y="652717"/>
                    <a:pt x="2065274" y="779844"/>
                    <a:pt x="2065274" y="907542"/>
                  </a:cubicBezTo>
                  <a:cubicBezTo>
                    <a:pt x="2278507" y="907415"/>
                    <a:pt x="2489962" y="907415"/>
                    <a:pt x="2704592" y="907415"/>
                  </a:cubicBezTo>
                  <a:close/>
                  <a:moveTo>
                    <a:pt x="12170093" y="907669"/>
                  </a:moveTo>
                  <a:cubicBezTo>
                    <a:pt x="12170093" y="606552"/>
                    <a:pt x="12170093" y="306515"/>
                    <a:pt x="12170093" y="6414"/>
                  </a:cubicBezTo>
                  <a:cubicBezTo>
                    <a:pt x="12006390" y="6414"/>
                    <a:pt x="11844719" y="6414"/>
                    <a:pt x="11688318" y="6414"/>
                  </a:cubicBezTo>
                  <a:cubicBezTo>
                    <a:pt x="11691556" y="13208"/>
                    <a:pt x="11696764" y="19114"/>
                    <a:pt x="11696764" y="25019"/>
                  </a:cubicBezTo>
                  <a:cubicBezTo>
                    <a:pt x="11697208" y="184595"/>
                    <a:pt x="11697081" y="344170"/>
                    <a:pt x="11697081" y="503746"/>
                  </a:cubicBezTo>
                  <a:cubicBezTo>
                    <a:pt x="11697081" y="506159"/>
                    <a:pt x="11699557" y="508889"/>
                    <a:pt x="11696573" y="510921"/>
                  </a:cubicBezTo>
                  <a:cubicBezTo>
                    <a:pt x="11687493" y="516954"/>
                    <a:pt x="11684953" y="524701"/>
                    <a:pt x="11651297" y="523812"/>
                  </a:cubicBezTo>
                  <a:cubicBezTo>
                    <a:pt x="11611991" y="522796"/>
                    <a:pt x="11572177" y="523557"/>
                    <a:pt x="11533188" y="523557"/>
                  </a:cubicBezTo>
                  <a:cubicBezTo>
                    <a:pt x="11533188" y="652717"/>
                    <a:pt x="11533188" y="780034"/>
                    <a:pt x="11533188" y="907669"/>
                  </a:cubicBezTo>
                  <a:cubicBezTo>
                    <a:pt x="11746420" y="907669"/>
                    <a:pt x="11956923" y="907669"/>
                    <a:pt x="12170093" y="907669"/>
                  </a:cubicBezTo>
                  <a:close/>
                  <a:moveTo>
                    <a:pt x="6806756" y="523621"/>
                  </a:moveTo>
                  <a:cubicBezTo>
                    <a:pt x="6806756" y="652653"/>
                    <a:pt x="6806756" y="780034"/>
                    <a:pt x="6806756" y="907161"/>
                  </a:cubicBezTo>
                  <a:cubicBezTo>
                    <a:pt x="7018656" y="907161"/>
                    <a:pt x="7227761" y="907161"/>
                    <a:pt x="7436104" y="907161"/>
                  </a:cubicBezTo>
                  <a:cubicBezTo>
                    <a:pt x="7436104" y="606235"/>
                    <a:pt x="7436104" y="306070"/>
                    <a:pt x="7436104" y="6096"/>
                  </a:cubicBezTo>
                  <a:cubicBezTo>
                    <a:pt x="7275131" y="6096"/>
                    <a:pt x="7116319" y="6096"/>
                    <a:pt x="6960299" y="6096"/>
                  </a:cubicBezTo>
                  <a:cubicBezTo>
                    <a:pt x="6960299" y="178943"/>
                    <a:pt x="6960299" y="350901"/>
                    <a:pt x="6960299" y="523621"/>
                  </a:cubicBezTo>
                  <a:cubicBezTo>
                    <a:pt x="6908546" y="523621"/>
                    <a:pt x="6858635" y="523621"/>
                    <a:pt x="6806756" y="523621"/>
                  </a:cubicBezTo>
                  <a:close/>
                  <a:moveTo>
                    <a:pt x="8825167" y="523748"/>
                  </a:moveTo>
                  <a:cubicBezTo>
                    <a:pt x="8825167" y="652653"/>
                    <a:pt x="8825167" y="780034"/>
                    <a:pt x="8825167" y="907288"/>
                  </a:cubicBezTo>
                  <a:cubicBezTo>
                    <a:pt x="9037892" y="907288"/>
                    <a:pt x="9248077" y="907288"/>
                    <a:pt x="9457690" y="907288"/>
                  </a:cubicBezTo>
                  <a:cubicBezTo>
                    <a:pt x="9457690" y="606425"/>
                    <a:pt x="9457690" y="306324"/>
                    <a:pt x="9457690" y="5779"/>
                  </a:cubicBezTo>
                  <a:cubicBezTo>
                    <a:pt x="9297162" y="5779"/>
                    <a:pt x="9139047" y="5779"/>
                    <a:pt x="8985504" y="5779"/>
                  </a:cubicBezTo>
                  <a:cubicBezTo>
                    <a:pt x="8987536" y="10224"/>
                    <a:pt x="8991282" y="14542"/>
                    <a:pt x="8991282" y="18860"/>
                  </a:cubicBezTo>
                  <a:cubicBezTo>
                    <a:pt x="8991600" y="173990"/>
                    <a:pt x="8991791" y="329121"/>
                    <a:pt x="8990965" y="484314"/>
                  </a:cubicBezTo>
                  <a:cubicBezTo>
                    <a:pt x="8990902" y="497269"/>
                    <a:pt x="8983472" y="510286"/>
                    <a:pt x="8979281" y="523748"/>
                  </a:cubicBezTo>
                  <a:cubicBezTo>
                    <a:pt x="8922194" y="523748"/>
                    <a:pt x="8874506" y="523748"/>
                    <a:pt x="8825167" y="523748"/>
                  </a:cubicBezTo>
                  <a:close/>
                  <a:moveTo>
                    <a:pt x="4732020" y="907605"/>
                  </a:moveTo>
                  <a:cubicBezTo>
                    <a:pt x="4732020" y="606616"/>
                    <a:pt x="4732020" y="306515"/>
                    <a:pt x="4732020" y="5842"/>
                  </a:cubicBezTo>
                  <a:cubicBezTo>
                    <a:pt x="4577080" y="5842"/>
                    <a:pt x="4423855" y="5842"/>
                    <a:pt x="4271455" y="5842"/>
                  </a:cubicBezTo>
                  <a:cubicBezTo>
                    <a:pt x="4271455" y="10859"/>
                    <a:pt x="4271455" y="15304"/>
                    <a:pt x="4271455" y="19749"/>
                  </a:cubicBezTo>
                  <a:cubicBezTo>
                    <a:pt x="4271455" y="156655"/>
                    <a:pt x="4273169" y="293561"/>
                    <a:pt x="4270121" y="430403"/>
                  </a:cubicBezTo>
                  <a:cubicBezTo>
                    <a:pt x="4269423" y="460946"/>
                    <a:pt x="4294632" y="492570"/>
                    <a:pt x="4244975" y="523557"/>
                  </a:cubicBezTo>
                  <a:cubicBezTo>
                    <a:pt x="4197858" y="523557"/>
                    <a:pt x="4148455" y="523557"/>
                    <a:pt x="4098798" y="523557"/>
                  </a:cubicBezTo>
                  <a:cubicBezTo>
                    <a:pt x="4098798" y="652336"/>
                    <a:pt x="4098798" y="779780"/>
                    <a:pt x="4098798" y="907605"/>
                  </a:cubicBezTo>
                  <a:cubicBezTo>
                    <a:pt x="4310190" y="907605"/>
                    <a:pt x="4519486" y="907605"/>
                    <a:pt x="4732020" y="907605"/>
                  </a:cubicBezTo>
                  <a:close/>
                  <a:moveTo>
                    <a:pt x="1866900" y="523494"/>
                  </a:moveTo>
                  <a:cubicBezTo>
                    <a:pt x="1866900" y="350012"/>
                    <a:pt x="1866900" y="178181"/>
                    <a:pt x="1866900" y="6223"/>
                  </a:cubicBezTo>
                  <a:cubicBezTo>
                    <a:pt x="1754061" y="6223"/>
                    <a:pt x="1644269" y="6223"/>
                    <a:pt x="1536891" y="6223"/>
                  </a:cubicBezTo>
                  <a:cubicBezTo>
                    <a:pt x="1538478" y="14351"/>
                    <a:pt x="1541272" y="21717"/>
                    <a:pt x="1541272" y="29083"/>
                  </a:cubicBezTo>
                  <a:cubicBezTo>
                    <a:pt x="1541526" y="187325"/>
                    <a:pt x="1541590" y="345504"/>
                    <a:pt x="1541018" y="503746"/>
                  </a:cubicBezTo>
                  <a:cubicBezTo>
                    <a:pt x="1541018" y="510540"/>
                    <a:pt x="1534668" y="517335"/>
                    <a:pt x="1530985" y="524574"/>
                  </a:cubicBezTo>
                  <a:cubicBezTo>
                    <a:pt x="1477264" y="524574"/>
                    <a:pt x="1428560" y="524574"/>
                    <a:pt x="1379411" y="524574"/>
                  </a:cubicBezTo>
                  <a:cubicBezTo>
                    <a:pt x="1379411" y="652717"/>
                    <a:pt x="1379411" y="780034"/>
                    <a:pt x="1379411" y="907288"/>
                  </a:cubicBezTo>
                  <a:cubicBezTo>
                    <a:pt x="1597089" y="907288"/>
                    <a:pt x="1811719" y="907288"/>
                    <a:pt x="2026730" y="907288"/>
                  </a:cubicBezTo>
                  <a:cubicBezTo>
                    <a:pt x="2026730" y="779145"/>
                    <a:pt x="2026730" y="651764"/>
                    <a:pt x="2026730" y="523431"/>
                  </a:cubicBezTo>
                  <a:cubicBezTo>
                    <a:pt x="1973770" y="523494"/>
                    <a:pt x="1922907" y="523494"/>
                    <a:pt x="1866900" y="523494"/>
                  </a:cubicBezTo>
                  <a:close/>
                  <a:moveTo>
                    <a:pt x="11333162" y="523557"/>
                  </a:moveTo>
                  <a:cubicBezTo>
                    <a:pt x="11333162" y="350076"/>
                    <a:pt x="11333162" y="178245"/>
                    <a:pt x="11333162" y="6223"/>
                  </a:cubicBezTo>
                  <a:cubicBezTo>
                    <a:pt x="11220514" y="6223"/>
                    <a:pt x="11110849" y="6223"/>
                    <a:pt x="11002201" y="6223"/>
                  </a:cubicBezTo>
                  <a:cubicBezTo>
                    <a:pt x="11004677" y="12827"/>
                    <a:pt x="11008741" y="18733"/>
                    <a:pt x="11008741" y="24638"/>
                  </a:cubicBezTo>
                  <a:cubicBezTo>
                    <a:pt x="11009122" y="182563"/>
                    <a:pt x="11009249" y="340424"/>
                    <a:pt x="11008741" y="498348"/>
                  </a:cubicBezTo>
                  <a:cubicBezTo>
                    <a:pt x="11008741" y="506857"/>
                    <a:pt x="11003217" y="515430"/>
                    <a:pt x="11000105" y="524447"/>
                  </a:cubicBezTo>
                  <a:cubicBezTo>
                    <a:pt x="10945051" y="524447"/>
                    <a:pt x="10896346" y="524447"/>
                    <a:pt x="10846244" y="524447"/>
                  </a:cubicBezTo>
                  <a:cubicBezTo>
                    <a:pt x="10846244" y="652526"/>
                    <a:pt x="10846244" y="779907"/>
                    <a:pt x="10846244" y="907415"/>
                  </a:cubicBezTo>
                  <a:cubicBezTo>
                    <a:pt x="11063224" y="907415"/>
                    <a:pt x="11277918" y="907415"/>
                    <a:pt x="11493056" y="907415"/>
                  </a:cubicBezTo>
                  <a:cubicBezTo>
                    <a:pt x="11493056" y="779336"/>
                    <a:pt x="11493056" y="651891"/>
                    <a:pt x="11493056" y="523557"/>
                  </a:cubicBezTo>
                  <a:cubicBezTo>
                    <a:pt x="11440287" y="523557"/>
                    <a:pt x="11389423" y="523557"/>
                    <a:pt x="11333162" y="523557"/>
                  </a:cubicBezTo>
                  <a:close/>
                  <a:moveTo>
                    <a:pt x="6120765" y="526987"/>
                  </a:moveTo>
                  <a:cubicBezTo>
                    <a:pt x="6120765" y="654749"/>
                    <a:pt x="6120765" y="781050"/>
                    <a:pt x="6120765" y="907288"/>
                  </a:cubicBezTo>
                  <a:cubicBezTo>
                    <a:pt x="6337935" y="907288"/>
                    <a:pt x="6552502" y="907288"/>
                    <a:pt x="6766560" y="907288"/>
                  </a:cubicBezTo>
                  <a:cubicBezTo>
                    <a:pt x="6766560" y="779145"/>
                    <a:pt x="6766560" y="651701"/>
                    <a:pt x="6766560" y="523494"/>
                  </a:cubicBezTo>
                  <a:cubicBezTo>
                    <a:pt x="6713347" y="523494"/>
                    <a:pt x="6662420" y="523494"/>
                    <a:pt x="6608064" y="523494"/>
                  </a:cubicBezTo>
                  <a:cubicBezTo>
                    <a:pt x="6608064" y="350520"/>
                    <a:pt x="6608064" y="178435"/>
                    <a:pt x="6608064" y="6033"/>
                  </a:cubicBezTo>
                  <a:cubicBezTo>
                    <a:pt x="6494780" y="6033"/>
                    <a:pt x="6385116" y="6033"/>
                    <a:pt x="6269673" y="6033"/>
                  </a:cubicBezTo>
                  <a:cubicBezTo>
                    <a:pt x="6276150" y="15875"/>
                    <a:pt x="6287008" y="24765"/>
                    <a:pt x="6287072" y="33592"/>
                  </a:cubicBezTo>
                  <a:cubicBezTo>
                    <a:pt x="6288088" y="193866"/>
                    <a:pt x="6287834" y="354140"/>
                    <a:pt x="6287770" y="514350"/>
                  </a:cubicBezTo>
                  <a:cubicBezTo>
                    <a:pt x="6287770" y="518350"/>
                    <a:pt x="6287770" y="522288"/>
                    <a:pt x="6287770" y="526987"/>
                  </a:cubicBezTo>
                  <a:cubicBezTo>
                    <a:pt x="6229414" y="526987"/>
                    <a:pt x="6176137" y="526987"/>
                    <a:pt x="6120765" y="526987"/>
                  </a:cubicBezTo>
                  <a:close/>
                  <a:moveTo>
                    <a:pt x="3581972" y="5842"/>
                  </a:moveTo>
                  <a:cubicBezTo>
                    <a:pt x="3581972" y="170180"/>
                    <a:pt x="3582099" y="333185"/>
                    <a:pt x="3581654" y="496189"/>
                  </a:cubicBezTo>
                  <a:cubicBezTo>
                    <a:pt x="3581654" y="505206"/>
                    <a:pt x="3576574" y="514223"/>
                    <a:pt x="3573526" y="524256"/>
                  </a:cubicBezTo>
                  <a:cubicBezTo>
                    <a:pt x="3518281" y="524256"/>
                    <a:pt x="3466528" y="524256"/>
                    <a:pt x="3415157" y="524256"/>
                  </a:cubicBezTo>
                  <a:cubicBezTo>
                    <a:pt x="3415157" y="652590"/>
                    <a:pt x="3415157" y="779780"/>
                    <a:pt x="3415157" y="907288"/>
                  </a:cubicBezTo>
                  <a:cubicBezTo>
                    <a:pt x="3630168" y="907288"/>
                    <a:pt x="3843528" y="907288"/>
                    <a:pt x="4056634" y="907288"/>
                  </a:cubicBezTo>
                  <a:cubicBezTo>
                    <a:pt x="4056634" y="779145"/>
                    <a:pt x="4056634" y="651701"/>
                    <a:pt x="4056634" y="523113"/>
                  </a:cubicBezTo>
                  <a:cubicBezTo>
                    <a:pt x="4003802" y="523113"/>
                    <a:pt x="3953193" y="523113"/>
                    <a:pt x="3898583" y="523113"/>
                  </a:cubicBezTo>
                  <a:cubicBezTo>
                    <a:pt x="3898583" y="349885"/>
                    <a:pt x="3898583" y="177864"/>
                    <a:pt x="3898583" y="5842"/>
                  </a:cubicBezTo>
                  <a:cubicBezTo>
                    <a:pt x="3791077" y="5842"/>
                    <a:pt x="3687763" y="5842"/>
                    <a:pt x="3581972" y="5842"/>
                  </a:cubicBezTo>
                  <a:close/>
                  <a:moveTo>
                    <a:pt x="8782241" y="907542"/>
                  </a:moveTo>
                  <a:cubicBezTo>
                    <a:pt x="8782241" y="779145"/>
                    <a:pt x="8782241" y="651701"/>
                    <a:pt x="8782241" y="523431"/>
                  </a:cubicBezTo>
                  <a:cubicBezTo>
                    <a:pt x="8730170" y="523431"/>
                    <a:pt x="8680450" y="523431"/>
                    <a:pt x="8626411" y="523431"/>
                  </a:cubicBezTo>
                  <a:cubicBezTo>
                    <a:pt x="8626411" y="350520"/>
                    <a:pt x="8626411" y="178435"/>
                    <a:pt x="8626411" y="6287"/>
                  </a:cubicBezTo>
                  <a:cubicBezTo>
                    <a:pt x="8515668" y="6287"/>
                    <a:pt x="8409242" y="6287"/>
                    <a:pt x="8301863" y="6287"/>
                  </a:cubicBezTo>
                  <a:cubicBezTo>
                    <a:pt x="8309102" y="12510"/>
                    <a:pt x="8320786" y="17907"/>
                    <a:pt x="8320850" y="23368"/>
                  </a:cubicBezTo>
                  <a:cubicBezTo>
                    <a:pt x="8321802" y="185039"/>
                    <a:pt x="8321675" y="346710"/>
                    <a:pt x="8321612" y="508381"/>
                  </a:cubicBezTo>
                  <a:cubicBezTo>
                    <a:pt x="8321612" y="519113"/>
                    <a:pt x="8305356" y="523875"/>
                    <a:pt x="8269288" y="523875"/>
                  </a:cubicBezTo>
                  <a:cubicBezTo>
                    <a:pt x="8226298" y="523875"/>
                    <a:pt x="8183372" y="523875"/>
                    <a:pt x="8141018" y="523875"/>
                  </a:cubicBezTo>
                  <a:cubicBezTo>
                    <a:pt x="8141018" y="652717"/>
                    <a:pt x="8141018" y="779907"/>
                    <a:pt x="8141018" y="907542"/>
                  </a:cubicBezTo>
                  <a:cubicBezTo>
                    <a:pt x="8355394" y="907542"/>
                    <a:pt x="8567928" y="907542"/>
                    <a:pt x="8782241" y="907542"/>
                  </a:cubicBezTo>
                  <a:close/>
                  <a:moveTo>
                    <a:pt x="10173208" y="522097"/>
                  </a:moveTo>
                  <a:cubicBezTo>
                    <a:pt x="10173208" y="651447"/>
                    <a:pt x="10173208" y="779399"/>
                    <a:pt x="10173208" y="907479"/>
                  </a:cubicBezTo>
                  <a:cubicBezTo>
                    <a:pt x="10384981" y="907479"/>
                    <a:pt x="10594213" y="907479"/>
                    <a:pt x="10803890" y="907479"/>
                  </a:cubicBezTo>
                  <a:cubicBezTo>
                    <a:pt x="10803890" y="779526"/>
                    <a:pt x="10803890" y="652209"/>
                    <a:pt x="10803890" y="523812"/>
                  </a:cubicBezTo>
                  <a:cubicBezTo>
                    <a:pt x="10752074" y="523812"/>
                    <a:pt x="10702417" y="523812"/>
                    <a:pt x="10649839" y="523812"/>
                  </a:cubicBezTo>
                  <a:cubicBezTo>
                    <a:pt x="10649839" y="350711"/>
                    <a:pt x="10649839" y="178562"/>
                    <a:pt x="10649839" y="6033"/>
                  </a:cubicBezTo>
                  <a:cubicBezTo>
                    <a:pt x="10542651" y="6033"/>
                    <a:pt x="10438638" y="6033"/>
                    <a:pt x="10340213" y="6033"/>
                  </a:cubicBezTo>
                  <a:cubicBezTo>
                    <a:pt x="10341546" y="10541"/>
                    <a:pt x="10343896" y="14732"/>
                    <a:pt x="10343896" y="18860"/>
                  </a:cubicBezTo>
                  <a:cubicBezTo>
                    <a:pt x="10344086" y="169164"/>
                    <a:pt x="10344468" y="319405"/>
                    <a:pt x="10343452" y="469710"/>
                  </a:cubicBezTo>
                  <a:cubicBezTo>
                    <a:pt x="10343324" y="487109"/>
                    <a:pt x="10357803" y="505270"/>
                    <a:pt x="10320592" y="522097"/>
                  </a:cubicBezTo>
                  <a:cubicBezTo>
                    <a:pt x="10274554" y="522097"/>
                    <a:pt x="10225659" y="522097"/>
                    <a:pt x="10173208" y="522097"/>
                  </a:cubicBezTo>
                  <a:close/>
                  <a:moveTo>
                    <a:pt x="1182307" y="524002"/>
                  </a:moveTo>
                  <a:cubicBezTo>
                    <a:pt x="1182307" y="350647"/>
                    <a:pt x="1182307" y="178499"/>
                    <a:pt x="1182307" y="5906"/>
                  </a:cubicBezTo>
                  <a:cubicBezTo>
                    <a:pt x="1075754" y="5906"/>
                    <a:pt x="972376" y="5906"/>
                    <a:pt x="873887" y="5906"/>
                  </a:cubicBezTo>
                  <a:cubicBezTo>
                    <a:pt x="875157" y="10605"/>
                    <a:pt x="877380" y="14986"/>
                    <a:pt x="877380" y="19431"/>
                  </a:cubicBezTo>
                  <a:cubicBezTo>
                    <a:pt x="877570" y="173863"/>
                    <a:pt x="877570" y="328359"/>
                    <a:pt x="877380" y="482791"/>
                  </a:cubicBezTo>
                  <a:cubicBezTo>
                    <a:pt x="877380" y="496189"/>
                    <a:pt x="886206" y="510223"/>
                    <a:pt x="847852" y="522542"/>
                  </a:cubicBezTo>
                  <a:cubicBezTo>
                    <a:pt x="804228" y="522542"/>
                    <a:pt x="755587" y="522542"/>
                    <a:pt x="706628" y="522542"/>
                  </a:cubicBezTo>
                  <a:cubicBezTo>
                    <a:pt x="706628" y="651447"/>
                    <a:pt x="706628" y="779463"/>
                    <a:pt x="706628" y="907288"/>
                  </a:cubicBezTo>
                  <a:cubicBezTo>
                    <a:pt x="918782" y="907288"/>
                    <a:pt x="1128014" y="907288"/>
                    <a:pt x="1337056" y="907288"/>
                  </a:cubicBezTo>
                  <a:cubicBezTo>
                    <a:pt x="1337056" y="779272"/>
                    <a:pt x="1337056" y="651891"/>
                    <a:pt x="1337056" y="523939"/>
                  </a:cubicBezTo>
                  <a:cubicBezTo>
                    <a:pt x="1285621" y="524002"/>
                    <a:pt x="1236726" y="524002"/>
                    <a:pt x="1182307" y="524002"/>
                  </a:cubicBezTo>
                  <a:close/>
                  <a:moveTo>
                    <a:pt x="5446268" y="907352"/>
                  </a:moveTo>
                  <a:cubicBezTo>
                    <a:pt x="5659374" y="907352"/>
                    <a:pt x="5868607" y="907352"/>
                    <a:pt x="6077776" y="907352"/>
                  </a:cubicBezTo>
                  <a:cubicBezTo>
                    <a:pt x="6077776" y="780352"/>
                    <a:pt x="6077776" y="654050"/>
                    <a:pt x="6077776" y="527939"/>
                  </a:cubicBezTo>
                  <a:cubicBezTo>
                    <a:pt x="6073140" y="527495"/>
                    <a:pt x="6071108" y="527050"/>
                    <a:pt x="6069076" y="527050"/>
                  </a:cubicBezTo>
                  <a:cubicBezTo>
                    <a:pt x="6036755" y="526923"/>
                    <a:pt x="6004370" y="526860"/>
                    <a:pt x="5972048" y="526860"/>
                  </a:cubicBezTo>
                  <a:cubicBezTo>
                    <a:pt x="5924995" y="526796"/>
                    <a:pt x="5924931" y="526860"/>
                    <a:pt x="5924931" y="512064"/>
                  </a:cubicBezTo>
                  <a:cubicBezTo>
                    <a:pt x="5924931" y="347282"/>
                    <a:pt x="5924931" y="182563"/>
                    <a:pt x="5924931" y="17780"/>
                  </a:cubicBezTo>
                  <a:cubicBezTo>
                    <a:pt x="5924931" y="13843"/>
                    <a:pt x="5924931" y="9843"/>
                    <a:pt x="5924931" y="6160"/>
                  </a:cubicBezTo>
                  <a:cubicBezTo>
                    <a:pt x="5814378" y="6160"/>
                    <a:pt x="5709095" y="6160"/>
                    <a:pt x="5601970" y="6160"/>
                  </a:cubicBezTo>
                  <a:cubicBezTo>
                    <a:pt x="5603240" y="10414"/>
                    <a:pt x="5601399" y="16256"/>
                    <a:pt x="5605780" y="16701"/>
                  </a:cubicBezTo>
                  <a:cubicBezTo>
                    <a:pt x="5635816" y="20003"/>
                    <a:pt x="5623497" y="27432"/>
                    <a:pt x="5623560" y="33020"/>
                  </a:cubicBezTo>
                  <a:cubicBezTo>
                    <a:pt x="5624195" y="191580"/>
                    <a:pt x="5624068" y="350139"/>
                    <a:pt x="5624068" y="508699"/>
                  </a:cubicBezTo>
                  <a:cubicBezTo>
                    <a:pt x="5624068" y="513080"/>
                    <a:pt x="5624068" y="517525"/>
                    <a:pt x="5624068" y="523557"/>
                  </a:cubicBezTo>
                  <a:cubicBezTo>
                    <a:pt x="5563108" y="523557"/>
                    <a:pt x="5504815" y="523557"/>
                    <a:pt x="5446332" y="523557"/>
                  </a:cubicBezTo>
                  <a:cubicBezTo>
                    <a:pt x="5446268" y="652336"/>
                    <a:pt x="5446268" y="779463"/>
                    <a:pt x="5446268" y="907352"/>
                  </a:cubicBez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2733230" y="5949314"/>
              <a:ext cx="640079" cy="901573"/>
            </a:xfrm>
            <a:custGeom>
              <a:avLst/>
              <a:gdLst>
                <a:gd name="connsiteX0" fmla="*/ 64 w 640079"/>
                <a:gd name="connsiteY0" fmla="*/ 0 h 901573"/>
                <a:gd name="connsiteX1" fmla="*/ 491427 w 640079"/>
                <a:gd name="connsiteY1" fmla="*/ 0 h 901573"/>
                <a:gd name="connsiteX2" fmla="*/ 491427 w 640079"/>
                <a:gd name="connsiteY2" fmla="*/ 517779 h 901573"/>
                <a:gd name="connsiteX3" fmla="*/ 640080 w 640079"/>
                <a:gd name="connsiteY3" fmla="*/ 517779 h 901573"/>
                <a:gd name="connsiteX4" fmla="*/ 640080 w 640079"/>
                <a:gd name="connsiteY4" fmla="*/ 901573 h 901573"/>
                <a:gd name="connsiteX5" fmla="*/ 0 w 640079"/>
                <a:gd name="connsiteY5" fmla="*/ 901573 h 901573"/>
                <a:gd name="connsiteX6" fmla="*/ 64 w 640079"/>
                <a:gd name="connsiteY6" fmla="*/ 0 h 90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079" h="901573">
                  <a:moveTo>
                    <a:pt x="64" y="0"/>
                  </a:moveTo>
                  <a:cubicBezTo>
                    <a:pt x="164465" y="0"/>
                    <a:pt x="325946" y="0"/>
                    <a:pt x="491427" y="0"/>
                  </a:cubicBezTo>
                  <a:cubicBezTo>
                    <a:pt x="491427" y="172593"/>
                    <a:pt x="491427" y="344678"/>
                    <a:pt x="491427" y="517779"/>
                  </a:cubicBezTo>
                  <a:cubicBezTo>
                    <a:pt x="542861" y="517779"/>
                    <a:pt x="590360" y="517779"/>
                    <a:pt x="640080" y="517779"/>
                  </a:cubicBezTo>
                  <a:cubicBezTo>
                    <a:pt x="640080" y="646176"/>
                    <a:pt x="640080" y="773557"/>
                    <a:pt x="640080" y="901573"/>
                  </a:cubicBezTo>
                  <a:cubicBezTo>
                    <a:pt x="427609" y="901573"/>
                    <a:pt x="215138" y="901573"/>
                    <a:pt x="0" y="901573"/>
                  </a:cubicBezTo>
                  <a:cubicBezTo>
                    <a:pt x="64" y="601409"/>
                    <a:pt x="64" y="301054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4771707" y="5949442"/>
              <a:ext cx="636396" cy="901319"/>
            </a:xfrm>
            <a:custGeom>
              <a:avLst/>
              <a:gdLst>
                <a:gd name="connsiteX0" fmla="*/ 0 w 636396"/>
                <a:gd name="connsiteY0" fmla="*/ 0 h 901319"/>
                <a:gd name="connsiteX1" fmla="*/ 479361 w 636396"/>
                <a:gd name="connsiteY1" fmla="*/ 0 h 901319"/>
                <a:gd name="connsiteX2" fmla="*/ 479361 w 636396"/>
                <a:gd name="connsiteY2" fmla="*/ 516572 h 901319"/>
                <a:gd name="connsiteX3" fmla="*/ 636397 w 636396"/>
                <a:gd name="connsiteY3" fmla="*/ 516572 h 901319"/>
                <a:gd name="connsiteX4" fmla="*/ 636397 w 636396"/>
                <a:gd name="connsiteY4" fmla="*/ 901319 h 901319"/>
                <a:gd name="connsiteX5" fmla="*/ 0 w 636396"/>
                <a:gd name="connsiteY5" fmla="*/ 901319 h 901319"/>
                <a:gd name="connsiteX6" fmla="*/ 0 w 636396"/>
                <a:gd name="connsiteY6" fmla="*/ 0 h 9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396" h="901319">
                  <a:moveTo>
                    <a:pt x="0" y="0"/>
                  </a:moveTo>
                  <a:cubicBezTo>
                    <a:pt x="159321" y="0"/>
                    <a:pt x="317309" y="0"/>
                    <a:pt x="479361" y="0"/>
                  </a:cubicBezTo>
                  <a:cubicBezTo>
                    <a:pt x="479361" y="171577"/>
                    <a:pt x="479361" y="343281"/>
                    <a:pt x="479361" y="516572"/>
                  </a:cubicBezTo>
                  <a:cubicBezTo>
                    <a:pt x="533717" y="516572"/>
                    <a:pt x="584200" y="516572"/>
                    <a:pt x="636397" y="516572"/>
                  </a:cubicBezTo>
                  <a:cubicBezTo>
                    <a:pt x="636397" y="645605"/>
                    <a:pt x="636397" y="773113"/>
                    <a:pt x="636397" y="901319"/>
                  </a:cubicBezTo>
                  <a:cubicBezTo>
                    <a:pt x="425259" y="901319"/>
                    <a:pt x="213995" y="901319"/>
                    <a:pt x="0" y="901319"/>
                  </a:cubicBezTo>
                  <a:cubicBezTo>
                    <a:pt x="0" y="601218"/>
                    <a:pt x="0" y="3009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7466965" y="5949759"/>
              <a:ext cx="632015" cy="901191"/>
            </a:xfrm>
            <a:custGeom>
              <a:avLst/>
              <a:gdLst>
                <a:gd name="connsiteX0" fmla="*/ 0 w 632015"/>
                <a:gd name="connsiteY0" fmla="*/ 0 h 901191"/>
                <a:gd name="connsiteX1" fmla="*/ 484759 w 632015"/>
                <a:gd name="connsiteY1" fmla="*/ 0 h 901191"/>
                <a:gd name="connsiteX2" fmla="*/ 484759 w 632015"/>
                <a:gd name="connsiteY2" fmla="*/ 517208 h 901191"/>
                <a:gd name="connsiteX3" fmla="*/ 632016 w 632015"/>
                <a:gd name="connsiteY3" fmla="*/ 517208 h 901191"/>
                <a:gd name="connsiteX4" fmla="*/ 632016 w 632015"/>
                <a:gd name="connsiteY4" fmla="*/ 901192 h 901191"/>
                <a:gd name="connsiteX5" fmla="*/ 64 w 632015"/>
                <a:gd name="connsiteY5" fmla="*/ 901192 h 901191"/>
                <a:gd name="connsiteX6" fmla="*/ 0 w 632015"/>
                <a:gd name="connsiteY6" fmla="*/ 0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015" h="901191">
                  <a:moveTo>
                    <a:pt x="0" y="0"/>
                  </a:moveTo>
                  <a:cubicBezTo>
                    <a:pt x="161989" y="0"/>
                    <a:pt x="322008" y="0"/>
                    <a:pt x="484759" y="0"/>
                  </a:cubicBezTo>
                  <a:cubicBezTo>
                    <a:pt x="484759" y="172466"/>
                    <a:pt x="484759" y="344361"/>
                    <a:pt x="484759" y="517208"/>
                  </a:cubicBezTo>
                  <a:cubicBezTo>
                    <a:pt x="534670" y="517208"/>
                    <a:pt x="582104" y="517208"/>
                    <a:pt x="632016" y="517208"/>
                  </a:cubicBezTo>
                  <a:cubicBezTo>
                    <a:pt x="632016" y="645605"/>
                    <a:pt x="632016" y="773049"/>
                    <a:pt x="632016" y="901192"/>
                  </a:cubicBezTo>
                  <a:cubicBezTo>
                    <a:pt x="422528" y="901192"/>
                    <a:pt x="212407" y="901192"/>
                    <a:pt x="64" y="901192"/>
                  </a:cubicBezTo>
                  <a:cubicBezTo>
                    <a:pt x="0" y="601091"/>
                    <a:pt x="0" y="3010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9497948" y="5949695"/>
              <a:ext cx="636206" cy="901128"/>
            </a:xfrm>
            <a:custGeom>
              <a:avLst/>
              <a:gdLst>
                <a:gd name="connsiteX0" fmla="*/ 479933 w 636206"/>
                <a:gd name="connsiteY0" fmla="*/ 516128 h 901128"/>
                <a:gd name="connsiteX1" fmla="*/ 636207 w 636206"/>
                <a:gd name="connsiteY1" fmla="*/ 516128 h 901128"/>
                <a:gd name="connsiteX2" fmla="*/ 636207 w 636206"/>
                <a:gd name="connsiteY2" fmla="*/ 901129 h 901128"/>
                <a:gd name="connsiteX3" fmla="*/ 0 w 636206"/>
                <a:gd name="connsiteY3" fmla="*/ 901129 h 901128"/>
                <a:gd name="connsiteX4" fmla="*/ 0 w 636206"/>
                <a:gd name="connsiteY4" fmla="*/ 0 h 901128"/>
                <a:gd name="connsiteX5" fmla="*/ 479996 w 636206"/>
                <a:gd name="connsiteY5" fmla="*/ 0 h 901128"/>
                <a:gd name="connsiteX6" fmla="*/ 479933 w 636206"/>
                <a:gd name="connsiteY6" fmla="*/ 516128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206" h="901128">
                  <a:moveTo>
                    <a:pt x="479933" y="516128"/>
                  </a:moveTo>
                  <a:cubicBezTo>
                    <a:pt x="534797" y="516128"/>
                    <a:pt x="584518" y="516128"/>
                    <a:pt x="636207" y="516128"/>
                  </a:cubicBezTo>
                  <a:cubicBezTo>
                    <a:pt x="636207" y="644843"/>
                    <a:pt x="636207" y="772605"/>
                    <a:pt x="636207" y="901129"/>
                  </a:cubicBezTo>
                  <a:cubicBezTo>
                    <a:pt x="425386" y="901129"/>
                    <a:pt x="214122" y="901129"/>
                    <a:pt x="0" y="901129"/>
                  </a:cubicBezTo>
                  <a:cubicBezTo>
                    <a:pt x="0" y="601155"/>
                    <a:pt x="0" y="300863"/>
                    <a:pt x="0" y="0"/>
                  </a:cubicBezTo>
                  <a:cubicBezTo>
                    <a:pt x="159321" y="0"/>
                    <a:pt x="318262" y="0"/>
                    <a:pt x="479996" y="0"/>
                  </a:cubicBezTo>
                  <a:cubicBezTo>
                    <a:pt x="479933" y="171704"/>
                    <a:pt x="479933" y="343091"/>
                    <a:pt x="479933" y="51612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30480" y="5949886"/>
              <a:ext cx="637476" cy="901128"/>
            </a:xfrm>
            <a:custGeom>
              <a:avLst/>
              <a:gdLst>
                <a:gd name="connsiteX0" fmla="*/ 637477 w 637476"/>
                <a:gd name="connsiteY0" fmla="*/ 515811 h 901128"/>
                <a:gd name="connsiteX1" fmla="*/ 637477 w 637476"/>
                <a:gd name="connsiteY1" fmla="*/ 901128 h 901128"/>
                <a:gd name="connsiteX2" fmla="*/ 0 w 637476"/>
                <a:gd name="connsiteY2" fmla="*/ 901128 h 901128"/>
                <a:gd name="connsiteX3" fmla="*/ 0 w 637476"/>
                <a:gd name="connsiteY3" fmla="*/ 0 h 901128"/>
                <a:gd name="connsiteX4" fmla="*/ 480124 w 637476"/>
                <a:gd name="connsiteY4" fmla="*/ 0 h 901128"/>
                <a:gd name="connsiteX5" fmla="*/ 480124 w 637476"/>
                <a:gd name="connsiteY5" fmla="*/ 515874 h 901128"/>
                <a:gd name="connsiteX6" fmla="*/ 637477 w 637476"/>
                <a:gd name="connsiteY6" fmla="*/ 515811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7476" h="901128">
                  <a:moveTo>
                    <a:pt x="637477" y="515811"/>
                  </a:moveTo>
                  <a:cubicBezTo>
                    <a:pt x="637477" y="644843"/>
                    <a:pt x="637477" y="772605"/>
                    <a:pt x="637477" y="901128"/>
                  </a:cubicBezTo>
                  <a:cubicBezTo>
                    <a:pt x="425259" y="901128"/>
                    <a:pt x="213868" y="901128"/>
                    <a:pt x="0" y="901128"/>
                  </a:cubicBezTo>
                  <a:cubicBezTo>
                    <a:pt x="0" y="600964"/>
                    <a:pt x="0" y="300863"/>
                    <a:pt x="0" y="0"/>
                  </a:cubicBezTo>
                  <a:cubicBezTo>
                    <a:pt x="158814" y="0"/>
                    <a:pt x="317564" y="0"/>
                    <a:pt x="480124" y="0"/>
                  </a:cubicBezTo>
                  <a:cubicBezTo>
                    <a:pt x="480124" y="171704"/>
                    <a:pt x="480124" y="343154"/>
                    <a:pt x="480124" y="515874"/>
                  </a:cubicBezTo>
                  <a:cubicBezTo>
                    <a:pt x="534480" y="515811"/>
                    <a:pt x="585089" y="515811"/>
                    <a:pt x="637477" y="51581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2065273" y="5949886"/>
              <a:ext cx="639318" cy="901128"/>
            </a:xfrm>
            <a:custGeom>
              <a:avLst/>
              <a:gdLst>
                <a:gd name="connsiteX0" fmla="*/ 639318 w 639318"/>
                <a:gd name="connsiteY0" fmla="*/ 901128 h 901128"/>
                <a:gd name="connsiteX1" fmla="*/ 0 w 639318"/>
                <a:gd name="connsiteY1" fmla="*/ 901128 h 901128"/>
                <a:gd name="connsiteX2" fmla="*/ 0 w 639318"/>
                <a:gd name="connsiteY2" fmla="*/ 517335 h 901128"/>
                <a:gd name="connsiteX3" fmla="*/ 118555 w 639318"/>
                <a:gd name="connsiteY3" fmla="*/ 517525 h 901128"/>
                <a:gd name="connsiteX4" fmla="*/ 164148 w 639318"/>
                <a:gd name="connsiteY4" fmla="*/ 503872 h 901128"/>
                <a:gd name="connsiteX5" fmla="*/ 165037 w 639318"/>
                <a:gd name="connsiteY5" fmla="*/ 479108 h 901128"/>
                <a:gd name="connsiteX6" fmla="*/ 164719 w 639318"/>
                <a:gd name="connsiteY6" fmla="*/ 19939 h 901128"/>
                <a:gd name="connsiteX7" fmla="*/ 156718 w 639318"/>
                <a:gd name="connsiteY7" fmla="*/ 0 h 901128"/>
                <a:gd name="connsiteX8" fmla="*/ 639318 w 639318"/>
                <a:gd name="connsiteY8" fmla="*/ 0 h 901128"/>
                <a:gd name="connsiteX9" fmla="*/ 639318 w 639318"/>
                <a:gd name="connsiteY9" fmla="*/ 901128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318" h="901128">
                  <a:moveTo>
                    <a:pt x="639318" y="901128"/>
                  </a:moveTo>
                  <a:cubicBezTo>
                    <a:pt x="424688" y="901128"/>
                    <a:pt x="213233" y="901128"/>
                    <a:pt x="0" y="901128"/>
                  </a:cubicBezTo>
                  <a:cubicBezTo>
                    <a:pt x="0" y="773430"/>
                    <a:pt x="0" y="646303"/>
                    <a:pt x="0" y="517335"/>
                  </a:cubicBezTo>
                  <a:cubicBezTo>
                    <a:pt x="39497" y="517335"/>
                    <a:pt x="79185" y="516700"/>
                    <a:pt x="118555" y="517525"/>
                  </a:cubicBezTo>
                  <a:cubicBezTo>
                    <a:pt x="152654" y="518224"/>
                    <a:pt x="161099" y="511429"/>
                    <a:pt x="164148" y="503872"/>
                  </a:cubicBezTo>
                  <a:cubicBezTo>
                    <a:pt x="167386" y="495745"/>
                    <a:pt x="165037" y="487363"/>
                    <a:pt x="165037" y="479108"/>
                  </a:cubicBezTo>
                  <a:cubicBezTo>
                    <a:pt x="165037" y="326073"/>
                    <a:pt x="165164" y="173038"/>
                    <a:pt x="164719" y="19939"/>
                  </a:cubicBezTo>
                  <a:cubicBezTo>
                    <a:pt x="164719" y="13589"/>
                    <a:pt x="159766" y="7239"/>
                    <a:pt x="156718" y="0"/>
                  </a:cubicBezTo>
                  <a:cubicBezTo>
                    <a:pt x="314071" y="0"/>
                    <a:pt x="475742" y="0"/>
                    <a:pt x="639318" y="0"/>
                  </a:cubicBezTo>
                  <a:cubicBezTo>
                    <a:pt x="639318" y="300292"/>
                    <a:pt x="639318" y="600393"/>
                    <a:pt x="639318" y="90112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11533187" y="5950013"/>
              <a:ext cx="636905" cy="901255"/>
            </a:xfrm>
            <a:custGeom>
              <a:avLst/>
              <a:gdLst>
                <a:gd name="connsiteX0" fmla="*/ 636905 w 636905"/>
                <a:gd name="connsiteY0" fmla="*/ 901256 h 901255"/>
                <a:gd name="connsiteX1" fmla="*/ 0 w 636905"/>
                <a:gd name="connsiteY1" fmla="*/ 901256 h 901255"/>
                <a:gd name="connsiteX2" fmla="*/ 0 w 636905"/>
                <a:gd name="connsiteY2" fmla="*/ 517144 h 901255"/>
                <a:gd name="connsiteX3" fmla="*/ 118110 w 636905"/>
                <a:gd name="connsiteY3" fmla="*/ 517398 h 901255"/>
                <a:gd name="connsiteX4" fmla="*/ 163385 w 636905"/>
                <a:gd name="connsiteY4" fmla="*/ 504508 h 901255"/>
                <a:gd name="connsiteX5" fmla="*/ 163894 w 636905"/>
                <a:gd name="connsiteY5" fmla="*/ 497332 h 901255"/>
                <a:gd name="connsiteX6" fmla="*/ 163576 w 636905"/>
                <a:gd name="connsiteY6" fmla="*/ 18606 h 901255"/>
                <a:gd name="connsiteX7" fmla="*/ 155131 w 636905"/>
                <a:gd name="connsiteY7" fmla="*/ 0 h 901255"/>
                <a:gd name="connsiteX8" fmla="*/ 636905 w 636905"/>
                <a:gd name="connsiteY8" fmla="*/ 0 h 901255"/>
                <a:gd name="connsiteX9" fmla="*/ 636905 w 636905"/>
                <a:gd name="connsiteY9" fmla="*/ 901256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905" h="901255">
                  <a:moveTo>
                    <a:pt x="636905" y="901256"/>
                  </a:moveTo>
                  <a:cubicBezTo>
                    <a:pt x="423799" y="901256"/>
                    <a:pt x="213233" y="901256"/>
                    <a:pt x="0" y="901256"/>
                  </a:cubicBezTo>
                  <a:cubicBezTo>
                    <a:pt x="0" y="773684"/>
                    <a:pt x="0" y="646303"/>
                    <a:pt x="0" y="517144"/>
                  </a:cubicBezTo>
                  <a:cubicBezTo>
                    <a:pt x="38989" y="517144"/>
                    <a:pt x="78804" y="516382"/>
                    <a:pt x="118110" y="517398"/>
                  </a:cubicBezTo>
                  <a:cubicBezTo>
                    <a:pt x="151765" y="518287"/>
                    <a:pt x="154305" y="510540"/>
                    <a:pt x="163385" y="504508"/>
                  </a:cubicBezTo>
                  <a:cubicBezTo>
                    <a:pt x="166370" y="502539"/>
                    <a:pt x="163894" y="499745"/>
                    <a:pt x="163894" y="497332"/>
                  </a:cubicBezTo>
                  <a:cubicBezTo>
                    <a:pt x="163894" y="337757"/>
                    <a:pt x="164020" y="178181"/>
                    <a:pt x="163576" y="18606"/>
                  </a:cubicBezTo>
                  <a:cubicBezTo>
                    <a:pt x="163576" y="12700"/>
                    <a:pt x="158369" y="6794"/>
                    <a:pt x="155131" y="0"/>
                  </a:cubicBezTo>
                  <a:cubicBezTo>
                    <a:pt x="311531" y="0"/>
                    <a:pt x="473202" y="0"/>
                    <a:pt x="636905" y="0"/>
                  </a:cubicBezTo>
                  <a:cubicBezTo>
                    <a:pt x="636905" y="300101"/>
                    <a:pt x="636905" y="600139"/>
                    <a:pt x="636905" y="90125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6806755" y="5949695"/>
              <a:ext cx="629411" cy="901065"/>
            </a:xfrm>
            <a:custGeom>
              <a:avLst/>
              <a:gdLst>
                <a:gd name="connsiteX0" fmla="*/ 0 w 629411"/>
                <a:gd name="connsiteY0" fmla="*/ 517525 h 901065"/>
                <a:gd name="connsiteX1" fmla="*/ 153606 w 629411"/>
                <a:gd name="connsiteY1" fmla="*/ 517525 h 901065"/>
                <a:gd name="connsiteX2" fmla="*/ 153606 w 629411"/>
                <a:gd name="connsiteY2" fmla="*/ 0 h 901065"/>
                <a:gd name="connsiteX3" fmla="*/ 629412 w 629411"/>
                <a:gd name="connsiteY3" fmla="*/ 0 h 901065"/>
                <a:gd name="connsiteX4" fmla="*/ 629412 w 629411"/>
                <a:gd name="connsiteY4" fmla="*/ 901065 h 901065"/>
                <a:gd name="connsiteX5" fmla="*/ 63 w 629411"/>
                <a:gd name="connsiteY5" fmla="*/ 901065 h 901065"/>
                <a:gd name="connsiteX6" fmla="*/ 0 w 629411"/>
                <a:gd name="connsiteY6" fmla="*/ 517525 h 90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411" h="901065">
                  <a:moveTo>
                    <a:pt x="0" y="517525"/>
                  </a:moveTo>
                  <a:cubicBezTo>
                    <a:pt x="51815" y="517525"/>
                    <a:pt x="101790" y="517525"/>
                    <a:pt x="153606" y="517525"/>
                  </a:cubicBezTo>
                  <a:cubicBezTo>
                    <a:pt x="153606" y="344805"/>
                    <a:pt x="153606" y="172847"/>
                    <a:pt x="153606" y="0"/>
                  </a:cubicBezTo>
                  <a:cubicBezTo>
                    <a:pt x="309625" y="0"/>
                    <a:pt x="468375" y="0"/>
                    <a:pt x="629412" y="0"/>
                  </a:cubicBezTo>
                  <a:cubicBezTo>
                    <a:pt x="629412" y="299974"/>
                    <a:pt x="629412" y="600139"/>
                    <a:pt x="629412" y="901065"/>
                  </a:cubicBezTo>
                  <a:cubicBezTo>
                    <a:pt x="421005" y="901065"/>
                    <a:pt x="211963" y="901065"/>
                    <a:pt x="63" y="901065"/>
                  </a:cubicBezTo>
                  <a:cubicBezTo>
                    <a:pt x="0" y="773938"/>
                    <a:pt x="0" y="646557"/>
                    <a:pt x="0" y="517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8825166" y="5949378"/>
              <a:ext cx="632586" cy="901509"/>
            </a:xfrm>
            <a:custGeom>
              <a:avLst/>
              <a:gdLst>
                <a:gd name="connsiteX0" fmla="*/ 0 w 632586"/>
                <a:gd name="connsiteY0" fmla="*/ 517970 h 901509"/>
                <a:gd name="connsiteX1" fmla="*/ 154177 w 632586"/>
                <a:gd name="connsiteY1" fmla="*/ 517970 h 901509"/>
                <a:gd name="connsiteX2" fmla="*/ 165862 w 632586"/>
                <a:gd name="connsiteY2" fmla="*/ 478536 h 901509"/>
                <a:gd name="connsiteX3" fmla="*/ 166179 w 632586"/>
                <a:gd name="connsiteY3" fmla="*/ 13081 h 901509"/>
                <a:gd name="connsiteX4" fmla="*/ 160401 w 632586"/>
                <a:gd name="connsiteY4" fmla="*/ 0 h 901509"/>
                <a:gd name="connsiteX5" fmla="*/ 632587 w 632586"/>
                <a:gd name="connsiteY5" fmla="*/ 0 h 901509"/>
                <a:gd name="connsiteX6" fmla="*/ 632587 w 632586"/>
                <a:gd name="connsiteY6" fmla="*/ 901510 h 901509"/>
                <a:gd name="connsiteX7" fmla="*/ 64 w 632586"/>
                <a:gd name="connsiteY7" fmla="*/ 901510 h 901509"/>
                <a:gd name="connsiteX8" fmla="*/ 0 w 632586"/>
                <a:gd name="connsiteY8" fmla="*/ 517970 h 90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586" h="901509">
                  <a:moveTo>
                    <a:pt x="0" y="517970"/>
                  </a:moveTo>
                  <a:cubicBezTo>
                    <a:pt x="49402" y="517970"/>
                    <a:pt x="97027" y="517970"/>
                    <a:pt x="154177" y="517970"/>
                  </a:cubicBezTo>
                  <a:cubicBezTo>
                    <a:pt x="158369" y="504508"/>
                    <a:pt x="165798" y="491490"/>
                    <a:pt x="165862" y="478536"/>
                  </a:cubicBezTo>
                  <a:cubicBezTo>
                    <a:pt x="166688" y="323406"/>
                    <a:pt x="166433" y="168275"/>
                    <a:pt x="166179" y="13081"/>
                  </a:cubicBezTo>
                  <a:cubicBezTo>
                    <a:pt x="166179" y="8763"/>
                    <a:pt x="162433" y="4445"/>
                    <a:pt x="160401" y="0"/>
                  </a:cubicBezTo>
                  <a:cubicBezTo>
                    <a:pt x="313944" y="0"/>
                    <a:pt x="472059" y="0"/>
                    <a:pt x="632587" y="0"/>
                  </a:cubicBezTo>
                  <a:cubicBezTo>
                    <a:pt x="632587" y="300546"/>
                    <a:pt x="632587" y="600647"/>
                    <a:pt x="632587" y="901510"/>
                  </a:cubicBezTo>
                  <a:cubicBezTo>
                    <a:pt x="422973" y="901510"/>
                    <a:pt x="212725" y="901510"/>
                    <a:pt x="64" y="901510"/>
                  </a:cubicBezTo>
                  <a:cubicBezTo>
                    <a:pt x="0" y="774256"/>
                    <a:pt x="0" y="646811"/>
                    <a:pt x="0" y="51797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4098797" y="5949442"/>
              <a:ext cx="633222" cy="901763"/>
            </a:xfrm>
            <a:custGeom>
              <a:avLst/>
              <a:gdLst>
                <a:gd name="connsiteX0" fmla="*/ 633222 w 633222"/>
                <a:gd name="connsiteY0" fmla="*/ 901763 h 901763"/>
                <a:gd name="connsiteX1" fmla="*/ 0 w 633222"/>
                <a:gd name="connsiteY1" fmla="*/ 901763 h 901763"/>
                <a:gd name="connsiteX2" fmla="*/ 0 w 633222"/>
                <a:gd name="connsiteY2" fmla="*/ 517715 h 901763"/>
                <a:gd name="connsiteX3" fmla="*/ 146177 w 633222"/>
                <a:gd name="connsiteY3" fmla="*/ 517715 h 901763"/>
                <a:gd name="connsiteX4" fmla="*/ 171323 w 633222"/>
                <a:gd name="connsiteY4" fmla="*/ 424561 h 901763"/>
                <a:gd name="connsiteX5" fmla="*/ 172657 w 633222"/>
                <a:gd name="connsiteY5" fmla="*/ 13906 h 901763"/>
                <a:gd name="connsiteX6" fmla="*/ 172657 w 633222"/>
                <a:gd name="connsiteY6" fmla="*/ 0 h 901763"/>
                <a:gd name="connsiteX7" fmla="*/ 633222 w 633222"/>
                <a:gd name="connsiteY7" fmla="*/ 0 h 901763"/>
                <a:gd name="connsiteX8" fmla="*/ 633222 w 633222"/>
                <a:gd name="connsiteY8" fmla="*/ 901763 h 9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222" h="901763">
                  <a:moveTo>
                    <a:pt x="633222" y="901763"/>
                  </a:moveTo>
                  <a:cubicBezTo>
                    <a:pt x="420688" y="901763"/>
                    <a:pt x="211392" y="901763"/>
                    <a:pt x="0" y="901763"/>
                  </a:cubicBezTo>
                  <a:cubicBezTo>
                    <a:pt x="0" y="773938"/>
                    <a:pt x="0" y="646494"/>
                    <a:pt x="0" y="517715"/>
                  </a:cubicBezTo>
                  <a:cubicBezTo>
                    <a:pt x="49657" y="517715"/>
                    <a:pt x="99060" y="517715"/>
                    <a:pt x="146177" y="517715"/>
                  </a:cubicBezTo>
                  <a:cubicBezTo>
                    <a:pt x="195834" y="486728"/>
                    <a:pt x="170624" y="455168"/>
                    <a:pt x="171323" y="424561"/>
                  </a:cubicBezTo>
                  <a:cubicBezTo>
                    <a:pt x="174371" y="287655"/>
                    <a:pt x="172657" y="150749"/>
                    <a:pt x="172657" y="13906"/>
                  </a:cubicBezTo>
                  <a:cubicBezTo>
                    <a:pt x="172657" y="9462"/>
                    <a:pt x="172657" y="5017"/>
                    <a:pt x="172657" y="0"/>
                  </a:cubicBezTo>
                  <a:cubicBezTo>
                    <a:pt x="325057" y="0"/>
                    <a:pt x="478282" y="0"/>
                    <a:pt x="633222" y="0"/>
                  </a:cubicBezTo>
                  <a:cubicBezTo>
                    <a:pt x="633222" y="300609"/>
                    <a:pt x="633222" y="600710"/>
                    <a:pt x="633222" y="90176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1379474" y="5949886"/>
              <a:ext cx="647318" cy="901064"/>
            </a:xfrm>
            <a:custGeom>
              <a:avLst/>
              <a:gdLst>
                <a:gd name="connsiteX0" fmla="*/ 487426 w 647318"/>
                <a:gd name="connsiteY0" fmla="*/ 517208 h 901064"/>
                <a:gd name="connsiteX1" fmla="*/ 647319 w 647318"/>
                <a:gd name="connsiteY1" fmla="*/ 517208 h 901064"/>
                <a:gd name="connsiteX2" fmla="*/ 647319 w 647318"/>
                <a:gd name="connsiteY2" fmla="*/ 901065 h 901064"/>
                <a:gd name="connsiteX3" fmla="*/ 0 w 647318"/>
                <a:gd name="connsiteY3" fmla="*/ 901065 h 901064"/>
                <a:gd name="connsiteX4" fmla="*/ 0 w 647318"/>
                <a:gd name="connsiteY4" fmla="*/ 518351 h 901064"/>
                <a:gd name="connsiteX5" fmla="*/ 151574 w 647318"/>
                <a:gd name="connsiteY5" fmla="*/ 518351 h 901064"/>
                <a:gd name="connsiteX6" fmla="*/ 161607 w 647318"/>
                <a:gd name="connsiteY6" fmla="*/ 497522 h 901064"/>
                <a:gd name="connsiteX7" fmla="*/ 161861 w 647318"/>
                <a:gd name="connsiteY7" fmla="*/ 22860 h 901064"/>
                <a:gd name="connsiteX8" fmla="*/ 157480 w 647318"/>
                <a:gd name="connsiteY8" fmla="*/ 0 h 901064"/>
                <a:gd name="connsiteX9" fmla="*/ 487490 w 647318"/>
                <a:gd name="connsiteY9" fmla="*/ 0 h 901064"/>
                <a:gd name="connsiteX10" fmla="*/ 487426 w 647318"/>
                <a:gd name="connsiteY10" fmla="*/ 517208 h 90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318" h="901064">
                  <a:moveTo>
                    <a:pt x="487426" y="517208"/>
                  </a:moveTo>
                  <a:cubicBezTo>
                    <a:pt x="543496" y="517208"/>
                    <a:pt x="594360" y="517208"/>
                    <a:pt x="647319" y="517208"/>
                  </a:cubicBezTo>
                  <a:cubicBezTo>
                    <a:pt x="647319" y="645541"/>
                    <a:pt x="647319" y="772986"/>
                    <a:pt x="647319" y="901065"/>
                  </a:cubicBezTo>
                  <a:cubicBezTo>
                    <a:pt x="432371" y="901065"/>
                    <a:pt x="217678" y="901065"/>
                    <a:pt x="0" y="901065"/>
                  </a:cubicBezTo>
                  <a:cubicBezTo>
                    <a:pt x="0" y="773811"/>
                    <a:pt x="0" y="646430"/>
                    <a:pt x="0" y="518351"/>
                  </a:cubicBezTo>
                  <a:cubicBezTo>
                    <a:pt x="49085" y="518351"/>
                    <a:pt x="97853" y="518351"/>
                    <a:pt x="151574" y="518351"/>
                  </a:cubicBezTo>
                  <a:cubicBezTo>
                    <a:pt x="155194" y="511112"/>
                    <a:pt x="161544" y="504317"/>
                    <a:pt x="161607" y="497522"/>
                  </a:cubicBezTo>
                  <a:cubicBezTo>
                    <a:pt x="162179" y="339281"/>
                    <a:pt x="162116" y="181102"/>
                    <a:pt x="161861" y="22860"/>
                  </a:cubicBezTo>
                  <a:cubicBezTo>
                    <a:pt x="161861" y="15494"/>
                    <a:pt x="159067" y="8065"/>
                    <a:pt x="157480" y="0"/>
                  </a:cubicBezTo>
                  <a:cubicBezTo>
                    <a:pt x="264859" y="0"/>
                    <a:pt x="374650" y="0"/>
                    <a:pt x="487490" y="0"/>
                  </a:cubicBezTo>
                  <a:cubicBezTo>
                    <a:pt x="487426" y="171895"/>
                    <a:pt x="487426" y="343726"/>
                    <a:pt x="487426" y="51720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10846371" y="5949823"/>
              <a:ext cx="646810" cy="901191"/>
            </a:xfrm>
            <a:custGeom>
              <a:avLst/>
              <a:gdLst>
                <a:gd name="connsiteX0" fmla="*/ 486791 w 646810"/>
                <a:gd name="connsiteY0" fmla="*/ 517334 h 901191"/>
                <a:gd name="connsiteX1" fmla="*/ 646811 w 646810"/>
                <a:gd name="connsiteY1" fmla="*/ 517334 h 901191"/>
                <a:gd name="connsiteX2" fmla="*/ 646811 w 646810"/>
                <a:gd name="connsiteY2" fmla="*/ 901192 h 901191"/>
                <a:gd name="connsiteX3" fmla="*/ 0 w 646810"/>
                <a:gd name="connsiteY3" fmla="*/ 901192 h 901191"/>
                <a:gd name="connsiteX4" fmla="*/ 0 w 646810"/>
                <a:gd name="connsiteY4" fmla="*/ 518223 h 901191"/>
                <a:gd name="connsiteX5" fmla="*/ 153860 w 646810"/>
                <a:gd name="connsiteY5" fmla="*/ 518223 h 901191"/>
                <a:gd name="connsiteX6" fmla="*/ 162497 w 646810"/>
                <a:gd name="connsiteY6" fmla="*/ 492125 h 901191"/>
                <a:gd name="connsiteX7" fmla="*/ 162497 w 646810"/>
                <a:gd name="connsiteY7" fmla="*/ 18415 h 901191"/>
                <a:gd name="connsiteX8" fmla="*/ 155956 w 646810"/>
                <a:gd name="connsiteY8" fmla="*/ 0 h 901191"/>
                <a:gd name="connsiteX9" fmla="*/ 486918 w 646810"/>
                <a:gd name="connsiteY9" fmla="*/ 0 h 901191"/>
                <a:gd name="connsiteX10" fmla="*/ 486791 w 646810"/>
                <a:gd name="connsiteY10" fmla="*/ 517334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810" h="901191">
                  <a:moveTo>
                    <a:pt x="486791" y="517334"/>
                  </a:moveTo>
                  <a:cubicBezTo>
                    <a:pt x="543052" y="517334"/>
                    <a:pt x="593916" y="517334"/>
                    <a:pt x="646811" y="517334"/>
                  </a:cubicBezTo>
                  <a:cubicBezTo>
                    <a:pt x="646811" y="645732"/>
                    <a:pt x="646811" y="773113"/>
                    <a:pt x="646811" y="901192"/>
                  </a:cubicBezTo>
                  <a:cubicBezTo>
                    <a:pt x="431673" y="901192"/>
                    <a:pt x="216980" y="901192"/>
                    <a:pt x="0" y="901192"/>
                  </a:cubicBezTo>
                  <a:cubicBezTo>
                    <a:pt x="0" y="773684"/>
                    <a:pt x="0" y="646303"/>
                    <a:pt x="0" y="518223"/>
                  </a:cubicBezTo>
                  <a:cubicBezTo>
                    <a:pt x="50038" y="518223"/>
                    <a:pt x="98806" y="518223"/>
                    <a:pt x="153860" y="518223"/>
                  </a:cubicBezTo>
                  <a:cubicBezTo>
                    <a:pt x="156973" y="509207"/>
                    <a:pt x="162434" y="500634"/>
                    <a:pt x="162497" y="492125"/>
                  </a:cubicBezTo>
                  <a:cubicBezTo>
                    <a:pt x="162941" y="334201"/>
                    <a:pt x="162878" y="176340"/>
                    <a:pt x="162497" y="18415"/>
                  </a:cubicBezTo>
                  <a:cubicBezTo>
                    <a:pt x="162497" y="12510"/>
                    <a:pt x="158369" y="6604"/>
                    <a:pt x="155956" y="0"/>
                  </a:cubicBezTo>
                  <a:cubicBezTo>
                    <a:pt x="264605" y="0"/>
                    <a:pt x="374206" y="0"/>
                    <a:pt x="486918" y="0"/>
                  </a:cubicBezTo>
                  <a:cubicBezTo>
                    <a:pt x="486791" y="171958"/>
                    <a:pt x="486791" y="343853"/>
                    <a:pt x="486791" y="51733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6120765" y="5949632"/>
              <a:ext cx="645794" cy="901255"/>
            </a:xfrm>
            <a:custGeom>
              <a:avLst/>
              <a:gdLst>
                <a:gd name="connsiteX0" fmla="*/ 0 w 645794"/>
                <a:gd name="connsiteY0" fmla="*/ 520954 h 901255"/>
                <a:gd name="connsiteX1" fmla="*/ 167005 w 645794"/>
                <a:gd name="connsiteY1" fmla="*/ 520954 h 901255"/>
                <a:gd name="connsiteX2" fmla="*/ 167005 w 645794"/>
                <a:gd name="connsiteY2" fmla="*/ 508318 h 901255"/>
                <a:gd name="connsiteX3" fmla="*/ 166307 w 645794"/>
                <a:gd name="connsiteY3" fmla="*/ 27559 h 901255"/>
                <a:gd name="connsiteX4" fmla="*/ 148907 w 645794"/>
                <a:gd name="connsiteY4" fmla="*/ 0 h 901255"/>
                <a:gd name="connsiteX5" fmla="*/ 487299 w 645794"/>
                <a:gd name="connsiteY5" fmla="*/ 0 h 901255"/>
                <a:gd name="connsiteX6" fmla="*/ 487299 w 645794"/>
                <a:gd name="connsiteY6" fmla="*/ 517462 h 901255"/>
                <a:gd name="connsiteX7" fmla="*/ 645795 w 645794"/>
                <a:gd name="connsiteY7" fmla="*/ 517462 h 901255"/>
                <a:gd name="connsiteX8" fmla="*/ 645795 w 645794"/>
                <a:gd name="connsiteY8" fmla="*/ 901256 h 901255"/>
                <a:gd name="connsiteX9" fmla="*/ 0 w 645794"/>
                <a:gd name="connsiteY9" fmla="*/ 901256 h 901255"/>
                <a:gd name="connsiteX10" fmla="*/ 0 w 645794"/>
                <a:gd name="connsiteY10" fmla="*/ 520954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5794" h="901255">
                  <a:moveTo>
                    <a:pt x="0" y="520954"/>
                  </a:moveTo>
                  <a:cubicBezTo>
                    <a:pt x="55372" y="520954"/>
                    <a:pt x="108648" y="520954"/>
                    <a:pt x="167005" y="520954"/>
                  </a:cubicBezTo>
                  <a:cubicBezTo>
                    <a:pt x="167005" y="516255"/>
                    <a:pt x="167005" y="512255"/>
                    <a:pt x="167005" y="508318"/>
                  </a:cubicBezTo>
                  <a:cubicBezTo>
                    <a:pt x="167005" y="348044"/>
                    <a:pt x="167322" y="187770"/>
                    <a:pt x="166307" y="27559"/>
                  </a:cubicBezTo>
                  <a:cubicBezTo>
                    <a:pt x="166243" y="18733"/>
                    <a:pt x="155384" y="9843"/>
                    <a:pt x="148907" y="0"/>
                  </a:cubicBezTo>
                  <a:cubicBezTo>
                    <a:pt x="264351" y="0"/>
                    <a:pt x="374078" y="0"/>
                    <a:pt x="487299" y="0"/>
                  </a:cubicBezTo>
                  <a:cubicBezTo>
                    <a:pt x="487299" y="172466"/>
                    <a:pt x="487299" y="344551"/>
                    <a:pt x="487299" y="517462"/>
                  </a:cubicBezTo>
                  <a:cubicBezTo>
                    <a:pt x="541718" y="517462"/>
                    <a:pt x="592582" y="517462"/>
                    <a:pt x="645795" y="517462"/>
                  </a:cubicBezTo>
                  <a:cubicBezTo>
                    <a:pt x="645795" y="645732"/>
                    <a:pt x="645795" y="773113"/>
                    <a:pt x="645795" y="901256"/>
                  </a:cubicBezTo>
                  <a:cubicBezTo>
                    <a:pt x="431736" y="901256"/>
                    <a:pt x="217107" y="901256"/>
                    <a:pt x="0" y="901256"/>
                  </a:cubicBezTo>
                  <a:cubicBezTo>
                    <a:pt x="0" y="775018"/>
                    <a:pt x="0" y="648653"/>
                    <a:pt x="0" y="52095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3415157" y="5949442"/>
              <a:ext cx="641477" cy="901446"/>
            </a:xfrm>
            <a:custGeom>
              <a:avLst/>
              <a:gdLst>
                <a:gd name="connsiteX0" fmla="*/ 166815 w 641477"/>
                <a:gd name="connsiteY0" fmla="*/ 0 h 901446"/>
                <a:gd name="connsiteX1" fmla="*/ 483426 w 641477"/>
                <a:gd name="connsiteY1" fmla="*/ 0 h 901446"/>
                <a:gd name="connsiteX2" fmla="*/ 483426 w 641477"/>
                <a:gd name="connsiteY2" fmla="*/ 517271 h 901446"/>
                <a:gd name="connsiteX3" fmla="*/ 641477 w 641477"/>
                <a:gd name="connsiteY3" fmla="*/ 517271 h 901446"/>
                <a:gd name="connsiteX4" fmla="*/ 641477 w 641477"/>
                <a:gd name="connsiteY4" fmla="*/ 901446 h 901446"/>
                <a:gd name="connsiteX5" fmla="*/ 0 w 641477"/>
                <a:gd name="connsiteY5" fmla="*/ 901446 h 901446"/>
                <a:gd name="connsiteX6" fmla="*/ 0 w 641477"/>
                <a:gd name="connsiteY6" fmla="*/ 518414 h 901446"/>
                <a:gd name="connsiteX7" fmla="*/ 158369 w 641477"/>
                <a:gd name="connsiteY7" fmla="*/ 518414 h 901446"/>
                <a:gd name="connsiteX8" fmla="*/ 166497 w 641477"/>
                <a:gd name="connsiteY8" fmla="*/ 490347 h 901446"/>
                <a:gd name="connsiteX9" fmla="*/ 166815 w 641477"/>
                <a:gd name="connsiteY9" fmla="*/ 0 h 90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1477" h="901446">
                  <a:moveTo>
                    <a:pt x="166815" y="0"/>
                  </a:moveTo>
                  <a:cubicBezTo>
                    <a:pt x="272605" y="0"/>
                    <a:pt x="375920" y="0"/>
                    <a:pt x="483426" y="0"/>
                  </a:cubicBezTo>
                  <a:cubicBezTo>
                    <a:pt x="483426" y="172022"/>
                    <a:pt x="483426" y="344107"/>
                    <a:pt x="483426" y="517271"/>
                  </a:cubicBezTo>
                  <a:cubicBezTo>
                    <a:pt x="538035" y="517271"/>
                    <a:pt x="588709" y="517271"/>
                    <a:pt x="641477" y="517271"/>
                  </a:cubicBezTo>
                  <a:cubicBezTo>
                    <a:pt x="641477" y="645859"/>
                    <a:pt x="641477" y="773303"/>
                    <a:pt x="641477" y="901446"/>
                  </a:cubicBezTo>
                  <a:cubicBezTo>
                    <a:pt x="428371" y="901446"/>
                    <a:pt x="215011" y="901446"/>
                    <a:pt x="0" y="901446"/>
                  </a:cubicBezTo>
                  <a:cubicBezTo>
                    <a:pt x="0" y="773875"/>
                    <a:pt x="0" y="646748"/>
                    <a:pt x="0" y="518414"/>
                  </a:cubicBezTo>
                  <a:cubicBezTo>
                    <a:pt x="51435" y="518414"/>
                    <a:pt x="103124" y="518414"/>
                    <a:pt x="158369" y="518414"/>
                  </a:cubicBezTo>
                  <a:cubicBezTo>
                    <a:pt x="161417" y="508318"/>
                    <a:pt x="166434" y="499364"/>
                    <a:pt x="166497" y="490347"/>
                  </a:cubicBezTo>
                  <a:cubicBezTo>
                    <a:pt x="166941" y="327279"/>
                    <a:pt x="166815" y="164275"/>
                    <a:pt x="166815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8141017" y="5949886"/>
              <a:ext cx="641222" cy="901255"/>
            </a:xfrm>
            <a:custGeom>
              <a:avLst/>
              <a:gdLst>
                <a:gd name="connsiteX0" fmla="*/ 641223 w 641222"/>
                <a:gd name="connsiteY0" fmla="*/ 901256 h 901255"/>
                <a:gd name="connsiteX1" fmla="*/ 0 w 641222"/>
                <a:gd name="connsiteY1" fmla="*/ 901256 h 901255"/>
                <a:gd name="connsiteX2" fmla="*/ 0 w 641222"/>
                <a:gd name="connsiteY2" fmla="*/ 517589 h 901255"/>
                <a:gd name="connsiteX3" fmla="*/ 128270 w 641222"/>
                <a:gd name="connsiteY3" fmla="*/ 517589 h 901255"/>
                <a:gd name="connsiteX4" fmla="*/ 180594 w 641222"/>
                <a:gd name="connsiteY4" fmla="*/ 502095 h 901255"/>
                <a:gd name="connsiteX5" fmla="*/ 179832 w 641222"/>
                <a:gd name="connsiteY5" fmla="*/ 17082 h 901255"/>
                <a:gd name="connsiteX6" fmla="*/ 160845 w 641222"/>
                <a:gd name="connsiteY6" fmla="*/ 0 h 901255"/>
                <a:gd name="connsiteX7" fmla="*/ 485394 w 641222"/>
                <a:gd name="connsiteY7" fmla="*/ 0 h 901255"/>
                <a:gd name="connsiteX8" fmla="*/ 485394 w 641222"/>
                <a:gd name="connsiteY8" fmla="*/ 517144 h 901255"/>
                <a:gd name="connsiteX9" fmla="*/ 641223 w 641222"/>
                <a:gd name="connsiteY9" fmla="*/ 517144 h 901255"/>
                <a:gd name="connsiteX10" fmla="*/ 641223 w 641222"/>
                <a:gd name="connsiteY10" fmla="*/ 901256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1222" h="901255">
                  <a:moveTo>
                    <a:pt x="641223" y="901256"/>
                  </a:moveTo>
                  <a:cubicBezTo>
                    <a:pt x="426910" y="901256"/>
                    <a:pt x="214376" y="901256"/>
                    <a:pt x="0" y="901256"/>
                  </a:cubicBezTo>
                  <a:cubicBezTo>
                    <a:pt x="0" y="773621"/>
                    <a:pt x="0" y="646430"/>
                    <a:pt x="0" y="517589"/>
                  </a:cubicBezTo>
                  <a:cubicBezTo>
                    <a:pt x="42354" y="517589"/>
                    <a:pt x="85344" y="517589"/>
                    <a:pt x="128270" y="517589"/>
                  </a:cubicBezTo>
                  <a:cubicBezTo>
                    <a:pt x="164401" y="517589"/>
                    <a:pt x="180594" y="512763"/>
                    <a:pt x="180594" y="502095"/>
                  </a:cubicBezTo>
                  <a:cubicBezTo>
                    <a:pt x="180657" y="340424"/>
                    <a:pt x="180784" y="178753"/>
                    <a:pt x="179832" y="17082"/>
                  </a:cubicBezTo>
                  <a:cubicBezTo>
                    <a:pt x="179768" y="11684"/>
                    <a:pt x="168084" y="6223"/>
                    <a:pt x="160845" y="0"/>
                  </a:cubicBezTo>
                  <a:cubicBezTo>
                    <a:pt x="268224" y="0"/>
                    <a:pt x="374650" y="0"/>
                    <a:pt x="485394" y="0"/>
                  </a:cubicBezTo>
                  <a:cubicBezTo>
                    <a:pt x="485394" y="172149"/>
                    <a:pt x="485394" y="344234"/>
                    <a:pt x="485394" y="517144"/>
                  </a:cubicBezTo>
                  <a:cubicBezTo>
                    <a:pt x="539369" y="517144"/>
                    <a:pt x="589152" y="517144"/>
                    <a:pt x="641223" y="517144"/>
                  </a:cubicBezTo>
                  <a:cubicBezTo>
                    <a:pt x="641223" y="645351"/>
                    <a:pt x="641223" y="772795"/>
                    <a:pt x="641223" y="90125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10173207" y="5949632"/>
              <a:ext cx="630682" cy="901446"/>
            </a:xfrm>
            <a:custGeom>
              <a:avLst/>
              <a:gdLst>
                <a:gd name="connsiteX0" fmla="*/ 0 w 630682"/>
                <a:gd name="connsiteY0" fmla="*/ 516065 h 901446"/>
                <a:gd name="connsiteX1" fmla="*/ 147384 w 630682"/>
                <a:gd name="connsiteY1" fmla="*/ 516065 h 901446"/>
                <a:gd name="connsiteX2" fmla="*/ 170244 w 630682"/>
                <a:gd name="connsiteY2" fmla="*/ 463677 h 901446"/>
                <a:gd name="connsiteX3" fmla="*/ 170688 w 630682"/>
                <a:gd name="connsiteY3" fmla="*/ 12827 h 901446"/>
                <a:gd name="connsiteX4" fmla="*/ 167005 w 630682"/>
                <a:gd name="connsiteY4" fmla="*/ 0 h 901446"/>
                <a:gd name="connsiteX5" fmla="*/ 476631 w 630682"/>
                <a:gd name="connsiteY5" fmla="*/ 0 h 901446"/>
                <a:gd name="connsiteX6" fmla="*/ 476631 w 630682"/>
                <a:gd name="connsiteY6" fmla="*/ 517779 h 901446"/>
                <a:gd name="connsiteX7" fmla="*/ 630682 w 630682"/>
                <a:gd name="connsiteY7" fmla="*/ 517779 h 901446"/>
                <a:gd name="connsiteX8" fmla="*/ 630682 w 630682"/>
                <a:gd name="connsiteY8" fmla="*/ 901446 h 901446"/>
                <a:gd name="connsiteX9" fmla="*/ 0 w 630682"/>
                <a:gd name="connsiteY9" fmla="*/ 901446 h 901446"/>
                <a:gd name="connsiteX10" fmla="*/ 0 w 630682"/>
                <a:gd name="connsiteY10" fmla="*/ 516065 h 90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682" h="901446">
                  <a:moveTo>
                    <a:pt x="0" y="516065"/>
                  </a:moveTo>
                  <a:cubicBezTo>
                    <a:pt x="52451" y="516065"/>
                    <a:pt x="101347" y="516065"/>
                    <a:pt x="147384" y="516065"/>
                  </a:cubicBezTo>
                  <a:cubicBezTo>
                    <a:pt x="184595" y="499237"/>
                    <a:pt x="170117" y="481012"/>
                    <a:pt x="170244" y="463677"/>
                  </a:cubicBezTo>
                  <a:cubicBezTo>
                    <a:pt x="171197" y="313373"/>
                    <a:pt x="170815" y="163132"/>
                    <a:pt x="170688" y="12827"/>
                  </a:cubicBezTo>
                  <a:cubicBezTo>
                    <a:pt x="170688" y="8700"/>
                    <a:pt x="168339" y="4572"/>
                    <a:pt x="167005" y="0"/>
                  </a:cubicBezTo>
                  <a:cubicBezTo>
                    <a:pt x="265367" y="0"/>
                    <a:pt x="369443" y="0"/>
                    <a:pt x="476631" y="0"/>
                  </a:cubicBezTo>
                  <a:cubicBezTo>
                    <a:pt x="476631" y="172530"/>
                    <a:pt x="476631" y="344615"/>
                    <a:pt x="476631" y="517779"/>
                  </a:cubicBezTo>
                  <a:cubicBezTo>
                    <a:pt x="529273" y="517779"/>
                    <a:pt x="578866" y="517779"/>
                    <a:pt x="630682" y="517779"/>
                  </a:cubicBezTo>
                  <a:cubicBezTo>
                    <a:pt x="630682" y="646176"/>
                    <a:pt x="630682" y="773494"/>
                    <a:pt x="630682" y="901446"/>
                  </a:cubicBezTo>
                  <a:cubicBezTo>
                    <a:pt x="421005" y="901446"/>
                    <a:pt x="211836" y="901446"/>
                    <a:pt x="0" y="901446"/>
                  </a:cubicBezTo>
                  <a:cubicBezTo>
                    <a:pt x="0" y="773367"/>
                    <a:pt x="0" y="645351"/>
                    <a:pt x="0" y="51606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706627" y="5949568"/>
              <a:ext cx="630427" cy="901382"/>
            </a:xfrm>
            <a:custGeom>
              <a:avLst/>
              <a:gdLst>
                <a:gd name="connsiteX0" fmla="*/ 475679 w 630427"/>
                <a:gd name="connsiteY0" fmla="*/ 518033 h 901382"/>
                <a:gd name="connsiteX1" fmla="*/ 630428 w 630427"/>
                <a:gd name="connsiteY1" fmla="*/ 518033 h 901382"/>
                <a:gd name="connsiteX2" fmla="*/ 630428 w 630427"/>
                <a:gd name="connsiteY2" fmla="*/ 901383 h 901382"/>
                <a:gd name="connsiteX3" fmla="*/ 0 w 630427"/>
                <a:gd name="connsiteY3" fmla="*/ 901383 h 901382"/>
                <a:gd name="connsiteX4" fmla="*/ 0 w 630427"/>
                <a:gd name="connsiteY4" fmla="*/ 516636 h 901382"/>
                <a:gd name="connsiteX5" fmla="*/ 141224 w 630427"/>
                <a:gd name="connsiteY5" fmla="*/ 516636 h 901382"/>
                <a:gd name="connsiteX6" fmla="*/ 170752 w 630427"/>
                <a:gd name="connsiteY6" fmla="*/ 476885 h 901382"/>
                <a:gd name="connsiteX7" fmla="*/ 170752 w 630427"/>
                <a:gd name="connsiteY7" fmla="*/ 13526 h 901382"/>
                <a:gd name="connsiteX8" fmla="*/ 167259 w 630427"/>
                <a:gd name="connsiteY8" fmla="*/ 0 h 901382"/>
                <a:gd name="connsiteX9" fmla="*/ 475679 w 630427"/>
                <a:gd name="connsiteY9" fmla="*/ 0 h 901382"/>
                <a:gd name="connsiteX10" fmla="*/ 475679 w 630427"/>
                <a:gd name="connsiteY10" fmla="*/ 518033 h 9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427" h="901382">
                  <a:moveTo>
                    <a:pt x="475679" y="518033"/>
                  </a:moveTo>
                  <a:cubicBezTo>
                    <a:pt x="530098" y="518033"/>
                    <a:pt x="578993" y="518033"/>
                    <a:pt x="630428" y="518033"/>
                  </a:cubicBezTo>
                  <a:cubicBezTo>
                    <a:pt x="630428" y="645986"/>
                    <a:pt x="630428" y="773367"/>
                    <a:pt x="630428" y="901383"/>
                  </a:cubicBezTo>
                  <a:cubicBezTo>
                    <a:pt x="421386" y="901383"/>
                    <a:pt x="212090" y="901383"/>
                    <a:pt x="0" y="901383"/>
                  </a:cubicBezTo>
                  <a:cubicBezTo>
                    <a:pt x="0" y="773557"/>
                    <a:pt x="0" y="645478"/>
                    <a:pt x="0" y="516636"/>
                  </a:cubicBezTo>
                  <a:cubicBezTo>
                    <a:pt x="48958" y="516636"/>
                    <a:pt x="97600" y="516636"/>
                    <a:pt x="141224" y="516636"/>
                  </a:cubicBezTo>
                  <a:cubicBezTo>
                    <a:pt x="179515" y="504317"/>
                    <a:pt x="170688" y="490284"/>
                    <a:pt x="170752" y="476885"/>
                  </a:cubicBezTo>
                  <a:cubicBezTo>
                    <a:pt x="170942" y="322453"/>
                    <a:pt x="170879" y="167958"/>
                    <a:pt x="170752" y="13526"/>
                  </a:cubicBezTo>
                  <a:cubicBezTo>
                    <a:pt x="170752" y="9080"/>
                    <a:pt x="168529" y="4635"/>
                    <a:pt x="167259" y="0"/>
                  </a:cubicBezTo>
                  <a:cubicBezTo>
                    <a:pt x="265748" y="0"/>
                    <a:pt x="369126" y="0"/>
                    <a:pt x="475679" y="0"/>
                  </a:cubicBezTo>
                  <a:cubicBezTo>
                    <a:pt x="475679" y="172530"/>
                    <a:pt x="475679" y="344742"/>
                    <a:pt x="475679" y="518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Graphic 216">
              <a:extLst>
                <a:ext uri="{FF2B5EF4-FFF2-40B4-BE49-F238E27FC236}">
                  <a16:creationId xmlns:a16="http://schemas.microsoft.com/office/drawing/2014/main" id="{4B839F3A-6F9E-4C18-9CF1-E93C9C916C9C}"/>
                </a:ext>
              </a:extLst>
            </p:cNvPr>
            <p:cNvSpPr/>
            <p:nvPr/>
          </p:nvSpPr>
          <p:spPr>
            <a:xfrm>
              <a:off x="5446267" y="5949759"/>
              <a:ext cx="631444" cy="901191"/>
            </a:xfrm>
            <a:custGeom>
              <a:avLst/>
              <a:gdLst>
                <a:gd name="connsiteX0" fmla="*/ 0 w 631444"/>
                <a:gd name="connsiteY0" fmla="*/ 901192 h 901191"/>
                <a:gd name="connsiteX1" fmla="*/ 0 w 631444"/>
                <a:gd name="connsiteY1" fmla="*/ 517398 h 901191"/>
                <a:gd name="connsiteX2" fmla="*/ 177736 w 631444"/>
                <a:gd name="connsiteY2" fmla="*/ 517398 h 901191"/>
                <a:gd name="connsiteX3" fmla="*/ 177736 w 631444"/>
                <a:gd name="connsiteY3" fmla="*/ 502539 h 901191"/>
                <a:gd name="connsiteX4" fmla="*/ 177229 w 631444"/>
                <a:gd name="connsiteY4" fmla="*/ 26860 h 901191"/>
                <a:gd name="connsiteX5" fmla="*/ 159448 w 631444"/>
                <a:gd name="connsiteY5" fmla="*/ 10541 h 901191"/>
                <a:gd name="connsiteX6" fmla="*/ 155639 w 631444"/>
                <a:gd name="connsiteY6" fmla="*/ 0 h 901191"/>
                <a:gd name="connsiteX7" fmla="*/ 478599 w 631444"/>
                <a:gd name="connsiteY7" fmla="*/ 0 h 901191"/>
                <a:gd name="connsiteX8" fmla="*/ 478599 w 631444"/>
                <a:gd name="connsiteY8" fmla="*/ 11621 h 901191"/>
                <a:gd name="connsiteX9" fmla="*/ 478599 w 631444"/>
                <a:gd name="connsiteY9" fmla="*/ 505905 h 901191"/>
                <a:gd name="connsiteX10" fmla="*/ 525716 w 631444"/>
                <a:gd name="connsiteY10" fmla="*/ 520700 h 901191"/>
                <a:gd name="connsiteX11" fmla="*/ 622745 w 631444"/>
                <a:gd name="connsiteY11" fmla="*/ 520891 h 901191"/>
                <a:gd name="connsiteX12" fmla="*/ 631444 w 631444"/>
                <a:gd name="connsiteY12" fmla="*/ 521780 h 901191"/>
                <a:gd name="connsiteX13" fmla="*/ 631444 w 631444"/>
                <a:gd name="connsiteY13" fmla="*/ 901192 h 901191"/>
                <a:gd name="connsiteX14" fmla="*/ 0 w 631444"/>
                <a:gd name="connsiteY14" fmla="*/ 901192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444" h="901191">
                  <a:moveTo>
                    <a:pt x="0" y="901192"/>
                  </a:moveTo>
                  <a:cubicBezTo>
                    <a:pt x="0" y="773303"/>
                    <a:pt x="0" y="646176"/>
                    <a:pt x="0" y="517398"/>
                  </a:cubicBezTo>
                  <a:cubicBezTo>
                    <a:pt x="58484" y="517398"/>
                    <a:pt x="116777" y="517398"/>
                    <a:pt x="177736" y="517398"/>
                  </a:cubicBezTo>
                  <a:cubicBezTo>
                    <a:pt x="177736" y="511366"/>
                    <a:pt x="177736" y="506984"/>
                    <a:pt x="177736" y="502539"/>
                  </a:cubicBezTo>
                  <a:cubicBezTo>
                    <a:pt x="177736" y="343980"/>
                    <a:pt x="177864" y="185420"/>
                    <a:pt x="177229" y="26860"/>
                  </a:cubicBezTo>
                  <a:cubicBezTo>
                    <a:pt x="177229" y="21273"/>
                    <a:pt x="189548" y="13843"/>
                    <a:pt x="159448" y="10541"/>
                  </a:cubicBezTo>
                  <a:cubicBezTo>
                    <a:pt x="155130" y="10033"/>
                    <a:pt x="156972" y="4254"/>
                    <a:pt x="155639" y="0"/>
                  </a:cubicBezTo>
                  <a:cubicBezTo>
                    <a:pt x="262763" y="0"/>
                    <a:pt x="368046" y="0"/>
                    <a:pt x="478599" y="0"/>
                  </a:cubicBezTo>
                  <a:cubicBezTo>
                    <a:pt x="478599" y="3746"/>
                    <a:pt x="478599" y="7684"/>
                    <a:pt x="478599" y="11621"/>
                  </a:cubicBezTo>
                  <a:cubicBezTo>
                    <a:pt x="478599" y="176403"/>
                    <a:pt x="478599" y="341122"/>
                    <a:pt x="478599" y="505905"/>
                  </a:cubicBezTo>
                  <a:cubicBezTo>
                    <a:pt x="478599" y="520700"/>
                    <a:pt x="478663" y="520637"/>
                    <a:pt x="525716" y="520700"/>
                  </a:cubicBezTo>
                  <a:cubicBezTo>
                    <a:pt x="558038" y="520700"/>
                    <a:pt x="590423" y="520827"/>
                    <a:pt x="622745" y="520891"/>
                  </a:cubicBezTo>
                  <a:cubicBezTo>
                    <a:pt x="624840" y="520891"/>
                    <a:pt x="626872" y="521271"/>
                    <a:pt x="631444" y="521780"/>
                  </a:cubicBezTo>
                  <a:cubicBezTo>
                    <a:pt x="631444" y="647891"/>
                    <a:pt x="631444" y="774192"/>
                    <a:pt x="631444" y="901192"/>
                  </a:cubicBezTo>
                  <a:cubicBezTo>
                    <a:pt x="422339" y="901192"/>
                    <a:pt x="213106" y="901192"/>
                    <a:pt x="0" y="901192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BDDF4FA6-C8E5-448E-974E-7D0DBFC26D73}"/>
              </a:ext>
            </a:extLst>
          </p:cNvPr>
          <p:cNvGrpSpPr/>
          <p:nvPr/>
        </p:nvGrpSpPr>
        <p:grpSpPr>
          <a:xfrm rot="366670">
            <a:off x="1949734" y="1633010"/>
            <a:ext cx="1966019" cy="4828163"/>
            <a:chOff x="4699536" y="41"/>
            <a:chExt cx="2791845" cy="6856232"/>
          </a:xfrm>
          <a:solidFill>
            <a:schemeClr val="bg1"/>
          </a:solidFill>
          <a:effectLst>
            <a:outerShdw blurRad="38100" algn="ctr" rotWithShape="0">
              <a:prstClr val="black">
                <a:alpha val="40000"/>
              </a:prstClr>
            </a:outerShdw>
          </a:effectLst>
        </p:grpSpPr>
        <p:sp>
          <p:nvSpPr>
            <p:cNvPr id="241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445418" y="5083971"/>
              <a:ext cx="69270" cy="468132"/>
            </a:xfrm>
            <a:custGeom>
              <a:avLst/>
              <a:gdLst>
                <a:gd name="connsiteX0" fmla="*/ 25374 w 69270"/>
                <a:gd name="connsiteY0" fmla="*/ 1430 h 468132"/>
                <a:gd name="connsiteX1" fmla="*/ 69219 w 69270"/>
                <a:gd name="connsiteY1" fmla="*/ 465768 h 468132"/>
                <a:gd name="connsiteX2" fmla="*/ 46082 w 69270"/>
                <a:gd name="connsiteY2" fmla="*/ 468132 h 468132"/>
                <a:gd name="connsiteX3" fmla="*/ 0 w 69270"/>
                <a:gd name="connsiteY3" fmla="*/ 88 h 468132"/>
                <a:gd name="connsiteX4" fmla="*/ 25374 w 69270"/>
                <a:gd name="connsiteY4" fmla="*/ 1430 h 46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0" h="468132">
                  <a:moveTo>
                    <a:pt x="25374" y="1430"/>
                  </a:moveTo>
                  <a:cubicBezTo>
                    <a:pt x="37709" y="137248"/>
                    <a:pt x="70753" y="460015"/>
                    <a:pt x="69219" y="465768"/>
                  </a:cubicBezTo>
                  <a:cubicBezTo>
                    <a:pt x="62636" y="468516"/>
                    <a:pt x="55669" y="467494"/>
                    <a:pt x="46082" y="468132"/>
                  </a:cubicBezTo>
                  <a:cubicBezTo>
                    <a:pt x="42950" y="460591"/>
                    <a:pt x="10801" y="133925"/>
                    <a:pt x="0" y="88"/>
                  </a:cubicBezTo>
                  <a:cubicBezTo>
                    <a:pt x="8437" y="-167"/>
                    <a:pt x="17321" y="88"/>
                    <a:pt x="25374" y="143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996373" y="41"/>
              <a:ext cx="1131212" cy="2456297"/>
            </a:xfrm>
            <a:custGeom>
              <a:avLst/>
              <a:gdLst>
                <a:gd name="connsiteX0" fmla="*/ 869474 w 1131212"/>
                <a:gd name="connsiteY0" fmla="*/ 619351 h 2456297"/>
                <a:gd name="connsiteX1" fmla="*/ 799232 w 1131212"/>
                <a:gd name="connsiteY1" fmla="*/ 585029 h 2456297"/>
                <a:gd name="connsiteX2" fmla="*/ 775520 w 1131212"/>
                <a:gd name="connsiteY2" fmla="*/ 573205 h 2456297"/>
                <a:gd name="connsiteX3" fmla="*/ 576107 w 1131212"/>
                <a:gd name="connsiteY3" fmla="*/ 525206 h 2456297"/>
                <a:gd name="connsiteX4" fmla="*/ 387177 w 1131212"/>
                <a:gd name="connsiteY4" fmla="*/ 685950 h 2456297"/>
                <a:gd name="connsiteX5" fmla="*/ 207130 w 1131212"/>
                <a:gd name="connsiteY5" fmla="*/ 1195411 h 2456297"/>
                <a:gd name="connsiteX6" fmla="*/ 241005 w 1131212"/>
                <a:gd name="connsiteY6" fmla="*/ 1939117 h 2456297"/>
                <a:gd name="connsiteX7" fmla="*/ 239535 w 1131212"/>
                <a:gd name="connsiteY7" fmla="*/ 1966984 h 2456297"/>
                <a:gd name="connsiteX8" fmla="*/ 250081 w 1131212"/>
                <a:gd name="connsiteY8" fmla="*/ 2017987 h 2456297"/>
                <a:gd name="connsiteX9" fmla="*/ 551181 w 1131212"/>
                <a:gd name="connsiteY9" fmla="*/ 2326246 h 2456297"/>
                <a:gd name="connsiteX10" fmla="*/ 569396 w 1131212"/>
                <a:gd name="connsiteY10" fmla="*/ 2351044 h 2456297"/>
                <a:gd name="connsiteX11" fmla="*/ 562174 w 1131212"/>
                <a:gd name="connsiteY11" fmla="*/ 2357372 h 2456297"/>
                <a:gd name="connsiteX12" fmla="*/ 537823 w 1131212"/>
                <a:gd name="connsiteY12" fmla="*/ 2336727 h 2456297"/>
                <a:gd name="connsiteX13" fmla="*/ 239727 w 1131212"/>
                <a:gd name="connsiteY13" fmla="*/ 2033007 h 2456297"/>
                <a:gd name="connsiteX14" fmla="*/ 201698 w 1131212"/>
                <a:gd name="connsiteY14" fmla="*/ 2011724 h 2456297"/>
                <a:gd name="connsiteX15" fmla="*/ 146476 w 1131212"/>
                <a:gd name="connsiteY15" fmla="*/ 2056464 h 2456297"/>
                <a:gd name="connsiteX16" fmla="*/ 153314 w 1131212"/>
                <a:gd name="connsiteY16" fmla="*/ 2072250 h 2456297"/>
                <a:gd name="connsiteX17" fmla="*/ 238001 w 1131212"/>
                <a:gd name="connsiteY17" fmla="*/ 2166204 h 2456297"/>
                <a:gd name="connsiteX18" fmla="*/ 270086 w 1131212"/>
                <a:gd name="connsiteY18" fmla="*/ 2169464 h 2456297"/>
                <a:gd name="connsiteX19" fmla="*/ 312653 w 1131212"/>
                <a:gd name="connsiteY19" fmla="*/ 2176303 h 2456297"/>
                <a:gd name="connsiteX20" fmla="*/ 510723 w 1131212"/>
                <a:gd name="connsiteY20" fmla="*/ 2379422 h 2456297"/>
                <a:gd name="connsiteX21" fmla="*/ 511746 w 1131212"/>
                <a:gd name="connsiteY21" fmla="*/ 2427678 h 2456297"/>
                <a:gd name="connsiteX22" fmla="*/ 493338 w 1131212"/>
                <a:gd name="connsiteY22" fmla="*/ 2447107 h 2456297"/>
                <a:gd name="connsiteX23" fmla="*/ 458952 w 1131212"/>
                <a:gd name="connsiteY23" fmla="*/ 2447363 h 2456297"/>
                <a:gd name="connsiteX24" fmla="*/ 440226 w 1131212"/>
                <a:gd name="connsiteY24" fmla="*/ 2428253 h 2456297"/>
                <a:gd name="connsiteX25" fmla="*/ 343651 w 1131212"/>
                <a:gd name="connsiteY25" fmla="*/ 2324392 h 2456297"/>
                <a:gd name="connsiteX26" fmla="*/ 148521 w 1131212"/>
                <a:gd name="connsiteY26" fmla="*/ 2098583 h 2456297"/>
                <a:gd name="connsiteX27" fmla="*/ 101672 w 1131212"/>
                <a:gd name="connsiteY27" fmla="*/ 2084138 h 2456297"/>
                <a:gd name="connsiteX28" fmla="*/ 80836 w 1131212"/>
                <a:gd name="connsiteY28" fmla="*/ 2065092 h 2456297"/>
                <a:gd name="connsiteX29" fmla="*/ 54695 w 1131212"/>
                <a:gd name="connsiteY29" fmla="*/ 1923011 h 2456297"/>
                <a:gd name="connsiteX30" fmla="*/ 623 w 1131212"/>
                <a:gd name="connsiteY30" fmla="*/ 1262201 h 2456297"/>
                <a:gd name="connsiteX31" fmla="*/ 80324 w 1131212"/>
                <a:gd name="connsiteY31" fmla="*/ 713369 h 2456297"/>
                <a:gd name="connsiteX32" fmla="*/ 471799 w 1131212"/>
                <a:gd name="connsiteY32" fmla="*/ 105033 h 2456297"/>
                <a:gd name="connsiteX33" fmla="*/ 594642 w 1131212"/>
                <a:gd name="connsiteY33" fmla="*/ 20666 h 2456297"/>
                <a:gd name="connsiteX34" fmla="*/ 760820 w 1131212"/>
                <a:gd name="connsiteY34" fmla="*/ 32299 h 2456297"/>
                <a:gd name="connsiteX35" fmla="*/ 920030 w 1131212"/>
                <a:gd name="connsiteY35" fmla="*/ 189592 h 2456297"/>
                <a:gd name="connsiteX36" fmla="*/ 1111965 w 1131212"/>
                <a:gd name="connsiteY36" fmla="*/ 672017 h 2456297"/>
                <a:gd name="connsiteX37" fmla="*/ 1116311 w 1131212"/>
                <a:gd name="connsiteY37" fmla="*/ 1189786 h 2456297"/>
                <a:gd name="connsiteX38" fmla="*/ 1064221 w 1131212"/>
                <a:gd name="connsiteY38" fmla="*/ 1228326 h 2456297"/>
                <a:gd name="connsiteX39" fmla="*/ 880211 w 1131212"/>
                <a:gd name="connsiteY39" fmla="*/ 1194196 h 2456297"/>
                <a:gd name="connsiteX40" fmla="*/ 824926 w 1131212"/>
                <a:gd name="connsiteY40" fmla="*/ 1259644 h 2456297"/>
                <a:gd name="connsiteX41" fmla="*/ 841096 w 1131212"/>
                <a:gd name="connsiteY41" fmla="*/ 1273002 h 2456297"/>
                <a:gd name="connsiteX42" fmla="*/ 886922 w 1131212"/>
                <a:gd name="connsiteY42" fmla="*/ 1283932 h 2456297"/>
                <a:gd name="connsiteX43" fmla="*/ 910059 w 1131212"/>
                <a:gd name="connsiteY43" fmla="*/ 1269999 h 2456297"/>
                <a:gd name="connsiteX44" fmla="*/ 950837 w 1131212"/>
                <a:gd name="connsiteY44" fmla="*/ 1254851 h 2456297"/>
                <a:gd name="connsiteX45" fmla="*/ 1072593 w 1131212"/>
                <a:gd name="connsiteY45" fmla="*/ 1285658 h 2456297"/>
                <a:gd name="connsiteX46" fmla="*/ 1099373 w 1131212"/>
                <a:gd name="connsiteY46" fmla="*/ 1309370 h 2456297"/>
                <a:gd name="connsiteX47" fmla="*/ 1086015 w 1131212"/>
                <a:gd name="connsiteY47" fmla="*/ 1372773 h 2456297"/>
                <a:gd name="connsiteX48" fmla="*/ 1063901 w 1131212"/>
                <a:gd name="connsiteY48" fmla="*/ 1373795 h 2456297"/>
                <a:gd name="connsiteX49" fmla="*/ 877974 w 1131212"/>
                <a:gd name="connsiteY49" fmla="*/ 1310073 h 2456297"/>
                <a:gd name="connsiteX50" fmla="*/ 794055 w 1131212"/>
                <a:gd name="connsiteY50" fmla="*/ 1323686 h 2456297"/>
                <a:gd name="connsiteX51" fmla="*/ 792457 w 1131212"/>
                <a:gd name="connsiteY51" fmla="*/ 1354429 h 2456297"/>
                <a:gd name="connsiteX52" fmla="*/ 866342 w 1131212"/>
                <a:gd name="connsiteY52" fmla="*/ 1385619 h 2456297"/>
                <a:gd name="connsiteX53" fmla="*/ 913511 w 1131212"/>
                <a:gd name="connsiteY53" fmla="*/ 1399233 h 2456297"/>
                <a:gd name="connsiteX54" fmla="*/ 1046133 w 1131212"/>
                <a:gd name="connsiteY54" fmla="*/ 1446402 h 2456297"/>
                <a:gd name="connsiteX55" fmla="*/ 1078473 w 1131212"/>
                <a:gd name="connsiteY55" fmla="*/ 1514726 h 2456297"/>
                <a:gd name="connsiteX56" fmla="*/ 1039422 w 1131212"/>
                <a:gd name="connsiteY56" fmla="*/ 1534156 h 2456297"/>
                <a:gd name="connsiteX57" fmla="*/ 874076 w 1131212"/>
                <a:gd name="connsiteY57" fmla="*/ 1465257 h 2456297"/>
                <a:gd name="connsiteX58" fmla="*/ 854518 w 1131212"/>
                <a:gd name="connsiteY58" fmla="*/ 1431318 h 2456297"/>
                <a:gd name="connsiteX59" fmla="*/ 840584 w 1131212"/>
                <a:gd name="connsiteY59" fmla="*/ 1407158 h 2456297"/>
                <a:gd name="connsiteX60" fmla="*/ 791562 w 1131212"/>
                <a:gd name="connsiteY60" fmla="*/ 1386450 h 2456297"/>
                <a:gd name="connsiteX61" fmla="*/ 756026 w 1131212"/>
                <a:gd name="connsiteY61" fmla="*/ 1399744 h 2456297"/>
                <a:gd name="connsiteX62" fmla="*/ 777693 w 1131212"/>
                <a:gd name="connsiteY62" fmla="*/ 1476122 h 2456297"/>
                <a:gd name="connsiteX63" fmla="*/ 1015198 w 1131212"/>
                <a:gd name="connsiteY63" fmla="*/ 1586758 h 2456297"/>
                <a:gd name="connsiteX64" fmla="*/ 1040444 w 1131212"/>
                <a:gd name="connsiteY64" fmla="*/ 1600563 h 2456297"/>
                <a:gd name="connsiteX65" fmla="*/ 1035267 w 1131212"/>
                <a:gd name="connsiteY65" fmla="*/ 1613729 h 2456297"/>
                <a:gd name="connsiteX66" fmla="*/ 1010021 w 1131212"/>
                <a:gd name="connsiteY66" fmla="*/ 1603695 h 2456297"/>
                <a:gd name="connsiteX67" fmla="*/ 749635 w 1131212"/>
                <a:gd name="connsiteY67" fmla="*/ 1485262 h 2456297"/>
                <a:gd name="connsiteX68" fmla="*/ 712436 w 1131212"/>
                <a:gd name="connsiteY68" fmla="*/ 1478742 h 2456297"/>
                <a:gd name="connsiteX69" fmla="*/ 682205 w 1131212"/>
                <a:gd name="connsiteY69" fmla="*/ 1530960 h 2456297"/>
                <a:gd name="connsiteX70" fmla="*/ 694413 w 1131212"/>
                <a:gd name="connsiteY70" fmla="*/ 1551029 h 2456297"/>
                <a:gd name="connsiteX71" fmla="*/ 740303 w 1131212"/>
                <a:gd name="connsiteY71" fmla="*/ 1579471 h 2456297"/>
                <a:gd name="connsiteX72" fmla="*/ 790603 w 1131212"/>
                <a:gd name="connsiteY72" fmla="*/ 1574039 h 2456297"/>
                <a:gd name="connsiteX73" fmla="*/ 821218 w 1131212"/>
                <a:gd name="connsiteY73" fmla="*/ 1570140 h 2456297"/>
                <a:gd name="connsiteX74" fmla="*/ 1000434 w 1131212"/>
                <a:gd name="connsiteY74" fmla="*/ 1660131 h 2456297"/>
                <a:gd name="connsiteX75" fmla="*/ 1013856 w 1131212"/>
                <a:gd name="connsiteY75" fmla="*/ 1696179 h 2456297"/>
                <a:gd name="connsiteX76" fmla="*/ 1001329 w 1131212"/>
                <a:gd name="connsiteY76" fmla="*/ 1727241 h 2456297"/>
                <a:gd name="connsiteX77" fmla="*/ 955694 w 1131212"/>
                <a:gd name="connsiteY77" fmla="*/ 1737531 h 2456297"/>
                <a:gd name="connsiteX78" fmla="*/ 729374 w 1131212"/>
                <a:gd name="connsiteY78" fmla="*/ 1595706 h 2456297"/>
                <a:gd name="connsiteX79" fmla="*/ 697992 w 1131212"/>
                <a:gd name="connsiteY79" fmla="*/ 1575317 h 2456297"/>
                <a:gd name="connsiteX80" fmla="*/ 644623 w 1131212"/>
                <a:gd name="connsiteY80" fmla="*/ 1575956 h 2456297"/>
                <a:gd name="connsiteX81" fmla="*/ 655617 w 1131212"/>
                <a:gd name="connsiteY81" fmla="*/ 1651247 h 2456297"/>
                <a:gd name="connsiteX82" fmla="*/ 696394 w 1131212"/>
                <a:gd name="connsiteY82" fmla="*/ 1676749 h 2456297"/>
                <a:gd name="connsiteX83" fmla="*/ 723430 w 1131212"/>
                <a:gd name="connsiteY83" fmla="*/ 1680456 h 2456297"/>
                <a:gd name="connsiteX84" fmla="*/ 762609 w 1131212"/>
                <a:gd name="connsiteY84" fmla="*/ 1683843 h 2456297"/>
                <a:gd name="connsiteX85" fmla="*/ 932429 w 1131212"/>
                <a:gd name="connsiteY85" fmla="*/ 1790644 h 2456297"/>
                <a:gd name="connsiteX86" fmla="*/ 954671 w 1131212"/>
                <a:gd name="connsiteY86" fmla="*/ 1821898 h 2456297"/>
                <a:gd name="connsiteX87" fmla="*/ 920413 w 1131212"/>
                <a:gd name="connsiteY87" fmla="*/ 1880188 h 2456297"/>
                <a:gd name="connsiteX88" fmla="*/ 896446 w 1131212"/>
                <a:gd name="connsiteY88" fmla="*/ 1874244 h 2456297"/>
                <a:gd name="connsiteX89" fmla="*/ 713203 w 1131212"/>
                <a:gd name="connsiteY89" fmla="*/ 1748844 h 2456297"/>
                <a:gd name="connsiteX90" fmla="*/ 699398 w 1131212"/>
                <a:gd name="connsiteY90" fmla="*/ 1730629 h 2456297"/>
                <a:gd name="connsiteX91" fmla="*/ 662775 w 1131212"/>
                <a:gd name="connsiteY91" fmla="*/ 1680712 h 2456297"/>
                <a:gd name="connsiteX92" fmla="*/ 617651 w 1131212"/>
                <a:gd name="connsiteY92" fmla="*/ 1651950 h 2456297"/>
                <a:gd name="connsiteX93" fmla="*/ 614520 w 1131212"/>
                <a:gd name="connsiteY93" fmla="*/ 1608169 h 2456297"/>
                <a:gd name="connsiteX94" fmla="*/ 766316 w 1131212"/>
                <a:gd name="connsiteY94" fmla="*/ 1346184 h 2456297"/>
                <a:gd name="connsiteX95" fmla="*/ 875737 w 1131212"/>
                <a:gd name="connsiteY95" fmla="*/ 884340 h 2456297"/>
                <a:gd name="connsiteX96" fmla="*/ 865000 w 1131212"/>
                <a:gd name="connsiteY96" fmla="*/ 789683 h 2456297"/>
                <a:gd name="connsiteX97" fmla="*/ 879189 w 1131212"/>
                <a:gd name="connsiteY97" fmla="*/ 754530 h 2456297"/>
                <a:gd name="connsiteX98" fmla="*/ 948855 w 1131212"/>
                <a:gd name="connsiteY98" fmla="*/ 735164 h 2456297"/>
                <a:gd name="connsiteX99" fmla="*/ 963236 w 1131212"/>
                <a:gd name="connsiteY99" fmla="*/ 692022 h 2456297"/>
                <a:gd name="connsiteX100" fmla="*/ 918304 w 1131212"/>
                <a:gd name="connsiteY100" fmla="*/ 674637 h 2456297"/>
                <a:gd name="connsiteX101" fmla="*/ 842821 w 1131212"/>
                <a:gd name="connsiteY101" fmla="*/ 674062 h 2456297"/>
                <a:gd name="connsiteX102" fmla="*/ 850491 w 1131212"/>
                <a:gd name="connsiteY102" fmla="*/ 630792 h 2456297"/>
                <a:gd name="connsiteX103" fmla="*/ 869474 w 1131212"/>
                <a:gd name="connsiteY103" fmla="*/ 619351 h 2456297"/>
                <a:gd name="connsiteX104" fmla="*/ 909612 w 1131212"/>
                <a:gd name="connsiteY104" fmla="*/ 1087076 h 2456297"/>
                <a:gd name="connsiteX105" fmla="*/ 860845 w 1131212"/>
                <a:gd name="connsiteY105" fmla="*/ 1136865 h 2456297"/>
                <a:gd name="connsiteX106" fmla="*/ 885133 w 1131212"/>
                <a:gd name="connsiteY106" fmla="*/ 1174319 h 2456297"/>
                <a:gd name="connsiteX107" fmla="*/ 1060769 w 1131212"/>
                <a:gd name="connsiteY107" fmla="*/ 1207810 h 2456297"/>
                <a:gd name="connsiteX108" fmla="*/ 1096753 w 1131212"/>
                <a:gd name="connsiteY108" fmla="*/ 1194644 h 2456297"/>
                <a:gd name="connsiteX109" fmla="*/ 1067416 w 1131212"/>
                <a:gd name="connsiteY109" fmla="*/ 1156615 h 2456297"/>
                <a:gd name="connsiteX110" fmla="*/ 970075 w 1131212"/>
                <a:gd name="connsiteY110" fmla="*/ 1140636 h 2456297"/>
                <a:gd name="connsiteX111" fmla="*/ 942655 w 1131212"/>
                <a:gd name="connsiteY111" fmla="*/ 1115198 h 2456297"/>
                <a:gd name="connsiteX112" fmla="*/ 909612 w 1131212"/>
                <a:gd name="connsiteY112" fmla="*/ 1087076 h 2456297"/>
                <a:gd name="connsiteX113" fmla="*/ 1054505 w 1131212"/>
                <a:gd name="connsiteY113" fmla="*/ 1066112 h 2456297"/>
                <a:gd name="connsiteX114" fmla="*/ 1088444 w 1131212"/>
                <a:gd name="connsiteY114" fmla="*/ 1043998 h 2456297"/>
                <a:gd name="connsiteX115" fmla="*/ 1054186 w 1131212"/>
                <a:gd name="connsiteY115" fmla="*/ 1012999 h 2456297"/>
                <a:gd name="connsiteX116" fmla="*/ 1006186 w 1131212"/>
                <a:gd name="connsiteY116" fmla="*/ 1011849 h 2456297"/>
                <a:gd name="connsiteX117" fmla="*/ 942592 w 1131212"/>
                <a:gd name="connsiteY117" fmla="*/ 990629 h 2456297"/>
                <a:gd name="connsiteX118" fmla="*/ 899002 w 1131212"/>
                <a:gd name="connsiteY118" fmla="*/ 985196 h 2456297"/>
                <a:gd name="connsiteX119" fmla="*/ 883854 w 1131212"/>
                <a:gd name="connsiteY119" fmla="*/ 1050836 h 2456297"/>
                <a:gd name="connsiteX120" fmla="*/ 915748 w 1131212"/>
                <a:gd name="connsiteY120" fmla="*/ 1066176 h 2456297"/>
                <a:gd name="connsiteX121" fmla="*/ 1054505 w 1131212"/>
                <a:gd name="connsiteY121" fmla="*/ 1066112 h 2456297"/>
                <a:gd name="connsiteX122" fmla="*/ 948344 w 1131212"/>
                <a:gd name="connsiteY122" fmla="*/ 878588 h 2456297"/>
                <a:gd name="connsiteX123" fmla="*/ 892036 w 1131212"/>
                <a:gd name="connsiteY123" fmla="*/ 930486 h 2456297"/>
                <a:gd name="connsiteX124" fmla="*/ 905777 w 1131212"/>
                <a:gd name="connsiteY124" fmla="*/ 956691 h 2456297"/>
                <a:gd name="connsiteX125" fmla="*/ 940994 w 1131212"/>
                <a:gd name="connsiteY125" fmla="*/ 949277 h 2456297"/>
                <a:gd name="connsiteX126" fmla="*/ 992381 w 1131212"/>
                <a:gd name="connsiteY126" fmla="*/ 926907 h 2456297"/>
                <a:gd name="connsiteX127" fmla="*/ 1034948 w 1131212"/>
                <a:gd name="connsiteY127" fmla="*/ 923839 h 2456297"/>
                <a:gd name="connsiteX128" fmla="*/ 1055592 w 1131212"/>
                <a:gd name="connsiteY128" fmla="*/ 889773 h 2456297"/>
                <a:gd name="connsiteX129" fmla="*/ 1022740 w 1131212"/>
                <a:gd name="connsiteY129" fmla="*/ 873666 h 2456297"/>
                <a:gd name="connsiteX130" fmla="*/ 948344 w 1131212"/>
                <a:gd name="connsiteY130" fmla="*/ 878588 h 2456297"/>
                <a:gd name="connsiteX131" fmla="*/ 875993 w 1131212"/>
                <a:gd name="connsiteY131" fmla="*/ 788021 h 2456297"/>
                <a:gd name="connsiteX132" fmla="*/ 882512 w 1131212"/>
                <a:gd name="connsiteY132" fmla="*/ 834423 h 2456297"/>
                <a:gd name="connsiteX133" fmla="*/ 905330 w 1131212"/>
                <a:gd name="connsiteY133" fmla="*/ 857304 h 2456297"/>
                <a:gd name="connsiteX134" fmla="*/ 925271 w 1131212"/>
                <a:gd name="connsiteY134" fmla="*/ 832314 h 2456297"/>
                <a:gd name="connsiteX135" fmla="*/ 952115 w 1131212"/>
                <a:gd name="connsiteY135" fmla="*/ 798631 h 2456297"/>
                <a:gd name="connsiteX136" fmla="*/ 981771 w 1131212"/>
                <a:gd name="connsiteY136" fmla="*/ 791217 h 2456297"/>
                <a:gd name="connsiteX137" fmla="*/ 1000498 w 1131212"/>
                <a:gd name="connsiteY137" fmla="*/ 770700 h 2456297"/>
                <a:gd name="connsiteX138" fmla="*/ 959912 w 1131212"/>
                <a:gd name="connsiteY138" fmla="*/ 748714 h 2456297"/>
                <a:gd name="connsiteX139" fmla="*/ 891460 w 1131212"/>
                <a:gd name="connsiteY139" fmla="*/ 768399 h 2456297"/>
                <a:gd name="connsiteX140" fmla="*/ 875993 w 1131212"/>
                <a:gd name="connsiteY140" fmla="*/ 788021 h 245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131212" h="2456297">
                  <a:moveTo>
                    <a:pt x="869474" y="619351"/>
                  </a:moveTo>
                  <a:cubicBezTo>
                    <a:pt x="840137" y="564832"/>
                    <a:pt x="844292" y="558825"/>
                    <a:pt x="799232" y="585029"/>
                  </a:cubicBezTo>
                  <a:cubicBezTo>
                    <a:pt x="793160" y="588545"/>
                    <a:pt x="779738" y="579788"/>
                    <a:pt x="775520" y="573205"/>
                  </a:cubicBezTo>
                  <a:cubicBezTo>
                    <a:pt x="728990" y="499384"/>
                    <a:pt x="644751" y="495230"/>
                    <a:pt x="576107" y="525206"/>
                  </a:cubicBezTo>
                  <a:cubicBezTo>
                    <a:pt x="497045" y="559719"/>
                    <a:pt x="435304" y="614749"/>
                    <a:pt x="387177" y="685950"/>
                  </a:cubicBezTo>
                  <a:cubicBezTo>
                    <a:pt x="282996" y="840175"/>
                    <a:pt x="227902" y="1011785"/>
                    <a:pt x="207130" y="1195411"/>
                  </a:cubicBezTo>
                  <a:cubicBezTo>
                    <a:pt x="178944" y="1445060"/>
                    <a:pt x="201442" y="1692472"/>
                    <a:pt x="241005" y="1939117"/>
                  </a:cubicBezTo>
                  <a:cubicBezTo>
                    <a:pt x="242475" y="1948257"/>
                    <a:pt x="244009" y="1960336"/>
                    <a:pt x="239535" y="1966984"/>
                  </a:cubicBezTo>
                  <a:cubicBezTo>
                    <a:pt x="224643" y="1988906"/>
                    <a:pt x="234997" y="2002648"/>
                    <a:pt x="250081" y="2017987"/>
                  </a:cubicBezTo>
                  <a:cubicBezTo>
                    <a:pt x="350746" y="2120442"/>
                    <a:pt x="451027" y="2223280"/>
                    <a:pt x="551181" y="2326246"/>
                  </a:cubicBezTo>
                  <a:cubicBezTo>
                    <a:pt x="558275" y="2333532"/>
                    <a:pt x="563324" y="2342735"/>
                    <a:pt x="569396" y="2351044"/>
                  </a:cubicBezTo>
                  <a:cubicBezTo>
                    <a:pt x="566968" y="2353153"/>
                    <a:pt x="564603" y="2355263"/>
                    <a:pt x="562174" y="2357372"/>
                  </a:cubicBezTo>
                  <a:cubicBezTo>
                    <a:pt x="554057" y="2350533"/>
                    <a:pt x="545237" y="2344269"/>
                    <a:pt x="537823" y="2336727"/>
                  </a:cubicBezTo>
                  <a:cubicBezTo>
                    <a:pt x="438500" y="2235487"/>
                    <a:pt x="339561" y="2133800"/>
                    <a:pt x="239727" y="2033007"/>
                  </a:cubicBezTo>
                  <a:cubicBezTo>
                    <a:pt x="216845" y="2011212"/>
                    <a:pt x="216078" y="2001945"/>
                    <a:pt x="201698" y="2011724"/>
                  </a:cubicBezTo>
                  <a:cubicBezTo>
                    <a:pt x="180862" y="2021694"/>
                    <a:pt x="163605" y="2039910"/>
                    <a:pt x="146476" y="2056464"/>
                  </a:cubicBezTo>
                  <a:cubicBezTo>
                    <a:pt x="144175" y="2058700"/>
                    <a:pt x="148713" y="2067073"/>
                    <a:pt x="153314" y="2072250"/>
                  </a:cubicBezTo>
                  <a:cubicBezTo>
                    <a:pt x="180798" y="2102737"/>
                    <a:pt x="208345" y="2137954"/>
                    <a:pt x="238001" y="2166204"/>
                  </a:cubicBezTo>
                  <a:cubicBezTo>
                    <a:pt x="244392" y="2172276"/>
                    <a:pt x="262160" y="2173938"/>
                    <a:pt x="270086" y="2169464"/>
                  </a:cubicBezTo>
                  <a:cubicBezTo>
                    <a:pt x="287918" y="2159429"/>
                    <a:pt x="299934" y="2163200"/>
                    <a:pt x="312653" y="2176303"/>
                  </a:cubicBezTo>
                  <a:cubicBezTo>
                    <a:pt x="378548" y="2244116"/>
                    <a:pt x="444444" y="2311993"/>
                    <a:pt x="510723" y="2379422"/>
                  </a:cubicBezTo>
                  <a:cubicBezTo>
                    <a:pt x="526893" y="2395848"/>
                    <a:pt x="528875" y="2411124"/>
                    <a:pt x="511746" y="2427678"/>
                  </a:cubicBezTo>
                  <a:cubicBezTo>
                    <a:pt x="505354" y="2433877"/>
                    <a:pt x="499282" y="2440460"/>
                    <a:pt x="493338" y="2447107"/>
                  </a:cubicBezTo>
                  <a:cubicBezTo>
                    <a:pt x="481898" y="2459826"/>
                    <a:pt x="470457" y="2458804"/>
                    <a:pt x="458952" y="2447363"/>
                  </a:cubicBezTo>
                  <a:cubicBezTo>
                    <a:pt x="452625" y="2441100"/>
                    <a:pt x="446361" y="2434772"/>
                    <a:pt x="440226" y="2428253"/>
                  </a:cubicBezTo>
                  <a:cubicBezTo>
                    <a:pt x="407949" y="2393739"/>
                    <a:pt x="374841" y="2359865"/>
                    <a:pt x="343651" y="2324392"/>
                  </a:cubicBezTo>
                  <a:cubicBezTo>
                    <a:pt x="278011" y="2249676"/>
                    <a:pt x="213202" y="2174194"/>
                    <a:pt x="148521" y="2098583"/>
                  </a:cubicBezTo>
                  <a:cubicBezTo>
                    <a:pt x="129794" y="2075446"/>
                    <a:pt x="131008" y="2067073"/>
                    <a:pt x="101672" y="2084138"/>
                  </a:cubicBezTo>
                  <a:cubicBezTo>
                    <a:pt x="85118" y="2093150"/>
                    <a:pt x="82881" y="2075190"/>
                    <a:pt x="80836" y="2065092"/>
                  </a:cubicBezTo>
                  <a:cubicBezTo>
                    <a:pt x="71440" y="2017859"/>
                    <a:pt x="62109" y="1970563"/>
                    <a:pt x="54695" y="1923011"/>
                  </a:cubicBezTo>
                  <a:cubicBezTo>
                    <a:pt x="20501" y="1704104"/>
                    <a:pt x="-4298" y="1484175"/>
                    <a:pt x="623" y="1262201"/>
                  </a:cubicBezTo>
                  <a:cubicBezTo>
                    <a:pt x="4714" y="1076147"/>
                    <a:pt x="19542" y="890603"/>
                    <a:pt x="80324" y="713369"/>
                  </a:cubicBezTo>
                  <a:cubicBezTo>
                    <a:pt x="160665" y="479123"/>
                    <a:pt x="293031" y="276196"/>
                    <a:pt x="471799" y="105033"/>
                  </a:cubicBezTo>
                  <a:cubicBezTo>
                    <a:pt x="507272" y="71095"/>
                    <a:pt x="551628" y="45401"/>
                    <a:pt x="594642" y="20666"/>
                  </a:cubicBezTo>
                  <a:cubicBezTo>
                    <a:pt x="651079" y="-11802"/>
                    <a:pt x="707707" y="-4580"/>
                    <a:pt x="760820" y="32299"/>
                  </a:cubicBezTo>
                  <a:cubicBezTo>
                    <a:pt x="822944" y="75505"/>
                    <a:pt x="875098" y="129001"/>
                    <a:pt x="920030" y="189592"/>
                  </a:cubicBezTo>
                  <a:cubicBezTo>
                    <a:pt x="1026575" y="333399"/>
                    <a:pt x="1083395" y="497083"/>
                    <a:pt x="1111965" y="672017"/>
                  </a:cubicBezTo>
                  <a:cubicBezTo>
                    <a:pt x="1140151" y="844457"/>
                    <a:pt x="1133631" y="1017090"/>
                    <a:pt x="1116311" y="1189786"/>
                  </a:cubicBezTo>
                  <a:cubicBezTo>
                    <a:pt x="1111837" y="1234079"/>
                    <a:pt x="1107299" y="1236380"/>
                    <a:pt x="1064221" y="1228326"/>
                  </a:cubicBezTo>
                  <a:cubicBezTo>
                    <a:pt x="1002927" y="1216886"/>
                    <a:pt x="941633" y="1204998"/>
                    <a:pt x="880211" y="1194196"/>
                  </a:cubicBezTo>
                  <a:cubicBezTo>
                    <a:pt x="843269" y="1186974"/>
                    <a:pt x="832467" y="1198990"/>
                    <a:pt x="824926" y="1259644"/>
                  </a:cubicBezTo>
                  <a:cubicBezTo>
                    <a:pt x="824478" y="1269679"/>
                    <a:pt x="835919" y="1271277"/>
                    <a:pt x="841096" y="1273002"/>
                  </a:cubicBezTo>
                  <a:cubicBezTo>
                    <a:pt x="857138" y="1278243"/>
                    <a:pt x="870305" y="1282717"/>
                    <a:pt x="886922" y="1283932"/>
                  </a:cubicBezTo>
                  <a:cubicBezTo>
                    <a:pt x="894464" y="1284507"/>
                    <a:pt x="906224" y="1277093"/>
                    <a:pt x="910059" y="1269999"/>
                  </a:cubicBezTo>
                  <a:cubicBezTo>
                    <a:pt x="919966" y="1251911"/>
                    <a:pt x="919519" y="1247373"/>
                    <a:pt x="950837" y="1254851"/>
                  </a:cubicBezTo>
                  <a:cubicBezTo>
                    <a:pt x="991486" y="1264821"/>
                    <a:pt x="1032519" y="1273705"/>
                    <a:pt x="1072593" y="1285658"/>
                  </a:cubicBezTo>
                  <a:cubicBezTo>
                    <a:pt x="1083395" y="1288853"/>
                    <a:pt x="1099437" y="1301253"/>
                    <a:pt x="1099373" y="1309370"/>
                  </a:cubicBezTo>
                  <a:cubicBezTo>
                    <a:pt x="1099245" y="1330589"/>
                    <a:pt x="1092343" y="1352064"/>
                    <a:pt x="1086015" y="1372773"/>
                  </a:cubicBezTo>
                  <a:cubicBezTo>
                    <a:pt x="1085248" y="1375265"/>
                    <a:pt x="1070612" y="1376224"/>
                    <a:pt x="1063901" y="1373795"/>
                  </a:cubicBezTo>
                  <a:cubicBezTo>
                    <a:pt x="1003182" y="1352000"/>
                    <a:pt x="942144" y="1332123"/>
                    <a:pt x="877974" y="1310073"/>
                  </a:cubicBezTo>
                  <a:cubicBezTo>
                    <a:pt x="819685" y="1290004"/>
                    <a:pt x="806582" y="1283357"/>
                    <a:pt x="794055" y="1323686"/>
                  </a:cubicBezTo>
                  <a:cubicBezTo>
                    <a:pt x="786449" y="1345673"/>
                    <a:pt x="785490" y="1350914"/>
                    <a:pt x="792457" y="1354429"/>
                  </a:cubicBezTo>
                  <a:cubicBezTo>
                    <a:pt x="815722" y="1366189"/>
                    <a:pt x="840968" y="1378717"/>
                    <a:pt x="866342" y="1385619"/>
                  </a:cubicBezTo>
                  <a:cubicBezTo>
                    <a:pt x="880403" y="1389390"/>
                    <a:pt x="899769" y="1394759"/>
                    <a:pt x="913511" y="1399233"/>
                  </a:cubicBezTo>
                  <a:cubicBezTo>
                    <a:pt x="957611" y="1413486"/>
                    <a:pt x="1002607" y="1430487"/>
                    <a:pt x="1046133" y="1446402"/>
                  </a:cubicBezTo>
                  <a:cubicBezTo>
                    <a:pt x="1095283" y="1467557"/>
                    <a:pt x="1094452" y="1473182"/>
                    <a:pt x="1078473" y="1514726"/>
                  </a:cubicBezTo>
                  <a:cubicBezTo>
                    <a:pt x="1063517" y="1547323"/>
                    <a:pt x="1056103" y="1540292"/>
                    <a:pt x="1039422" y="1534156"/>
                  </a:cubicBezTo>
                  <a:cubicBezTo>
                    <a:pt x="983369" y="1513640"/>
                    <a:pt x="929106" y="1488457"/>
                    <a:pt x="874076" y="1465257"/>
                  </a:cubicBezTo>
                  <a:cubicBezTo>
                    <a:pt x="859056" y="1458929"/>
                    <a:pt x="853751" y="1448255"/>
                    <a:pt x="854518" y="1431318"/>
                  </a:cubicBezTo>
                  <a:cubicBezTo>
                    <a:pt x="854901" y="1423265"/>
                    <a:pt x="847807" y="1411377"/>
                    <a:pt x="840584" y="1407158"/>
                  </a:cubicBezTo>
                  <a:cubicBezTo>
                    <a:pt x="825437" y="1398211"/>
                    <a:pt x="807988" y="1393225"/>
                    <a:pt x="791562" y="1386450"/>
                  </a:cubicBezTo>
                  <a:cubicBezTo>
                    <a:pt x="775456" y="1379739"/>
                    <a:pt x="765677" y="1385747"/>
                    <a:pt x="756026" y="1399744"/>
                  </a:cubicBezTo>
                  <a:cubicBezTo>
                    <a:pt x="723621" y="1446849"/>
                    <a:pt x="725539" y="1452474"/>
                    <a:pt x="777693" y="1476122"/>
                  </a:cubicBezTo>
                  <a:cubicBezTo>
                    <a:pt x="857266" y="1512170"/>
                    <a:pt x="936200" y="1549559"/>
                    <a:pt x="1015198" y="1586758"/>
                  </a:cubicBezTo>
                  <a:cubicBezTo>
                    <a:pt x="1022612" y="1590209"/>
                    <a:pt x="1033670" y="1595769"/>
                    <a:pt x="1040444" y="1600563"/>
                  </a:cubicBezTo>
                  <a:cubicBezTo>
                    <a:pt x="1039486" y="1602928"/>
                    <a:pt x="1036162" y="1611365"/>
                    <a:pt x="1035267" y="1613729"/>
                  </a:cubicBezTo>
                  <a:cubicBezTo>
                    <a:pt x="1027662" y="1612323"/>
                    <a:pt x="1016860" y="1606763"/>
                    <a:pt x="1010021" y="1603695"/>
                  </a:cubicBezTo>
                  <a:cubicBezTo>
                    <a:pt x="923162" y="1564324"/>
                    <a:pt x="836750" y="1524058"/>
                    <a:pt x="749635" y="1485262"/>
                  </a:cubicBezTo>
                  <a:cubicBezTo>
                    <a:pt x="738897" y="1480468"/>
                    <a:pt x="720426" y="1468644"/>
                    <a:pt x="712436" y="1478742"/>
                  </a:cubicBezTo>
                  <a:cubicBezTo>
                    <a:pt x="699206" y="1495552"/>
                    <a:pt x="692303" y="1511658"/>
                    <a:pt x="682205" y="1530960"/>
                  </a:cubicBezTo>
                  <a:cubicBezTo>
                    <a:pt x="677284" y="1541442"/>
                    <a:pt x="685720" y="1545022"/>
                    <a:pt x="694413" y="1551029"/>
                  </a:cubicBezTo>
                  <a:cubicBezTo>
                    <a:pt x="709049" y="1561128"/>
                    <a:pt x="724900" y="1570459"/>
                    <a:pt x="740303" y="1579471"/>
                  </a:cubicBezTo>
                  <a:cubicBezTo>
                    <a:pt x="758710" y="1590209"/>
                    <a:pt x="774561" y="1597176"/>
                    <a:pt x="790603" y="1574039"/>
                  </a:cubicBezTo>
                  <a:cubicBezTo>
                    <a:pt x="794694" y="1568159"/>
                    <a:pt x="813101" y="1566241"/>
                    <a:pt x="821218" y="1570140"/>
                  </a:cubicBezTo>
                  <a:cubicBezTo>
                    <a:pt x="881490" y="1599029"/>
                    <a:pt x="940802" y="1629836"/>
                    <a:pt x="1000434" y="1660131"/>
                  </a:cubicBezTo>
                  <a:cubicBezTo>
                    <a:pt x="1015773" y="1667929"/>
                    <a:pt x="1019289" y="1680520"/>
                    <a:pt x="1013856" y="1696179"/>
                  </a:cubicBezTo>
                  <a:cubicBezTo>
                    <a:pt x="1010916" y="1704615"/>
                    <a:pt x="1004972" y="1719124"/>
                    <a:pt x="1001329" y="1727241"/>
                  </a:cubicBezTo>
                  <a:cubicBezTo>
                    <a:pt x="988099" y="1756833"/>
                    <a:pt x="982858" y="1754277"/>
                    <a:pt x="955694" y="1737531"/>
                  </a:cubicBezTo>
                  <a:cubicBezTo>
                    <a:pt x="879892" y="1690810"/>
                    <a:pt x="804729" y="1643066"/>
                    <a:pt x="729374" y="1595706"/>
                  </a:cubicBezTo>
                  <a:cubicBezTo>
                    <a:pt x="718828" y="1589059"/>
                    <a:pt x="708410" y="1582156"/>
                    <a:pt x="697992" y="1575317"/>
                  </a:cubicBezTo>
                  <a:cubicBezTo>
                    <a:pt x="670061" y="1557037"/>
                    <a:pt x="662072" y="1548665"/>
                    <a:pt x="644623" y="1575956"/>
                  </a:cubicBezTo>
                  <a:cubicBezTo>
                    <a:pt x="614647" y="1622805"/>
                    <a:pt x="608192" y="1620632"/>
                    <a:pt x="655617" y="1651247"/>
                  </a:cubicBezTo>
                  <a:cubicBezTo>
                    <a:pt x="669103" y="1659939"/>
                    <a:pt x="682077" y="1669718"/>
                    <a:pt x="696394" y="1676749"/>
                  </a:cubicBezTo>
                  <a:cubicBezTo>
                    <a:pt x="704383" y="1680648"/>
                    <a:pt x="717294" y="1684227"/>
                    <a:pt x="723430" y="1680456"/>
                  </a:cubicBezTo>
                  <a:cubicBezTo>
                    <a:pt x="738705" y="1671060"/>
                    <a:pt x="749826" y="1675790"/>
                    <a:pt x="762609" y="1683843"/>
                  </a:cubicBezTo>
                  <a:cubicBezTo>
                    <a:pt x="819237" y="1719444"/>
                    <a:pt x="876440" y="1754085"/>
                    <a:pt x="932429" y="1790644"/>
                  </a:cubicBezTo>
                  <a:cubicBezTo>
                    <a:pt x="942847" y="1797483"/>
                    <a:pt x="958954" y="1809946"/>
                    <a:pt x="954671" y="1821898"/>
                  </a:cubicBezTo>
                  <a:cubicBezTo>
                    <a:pt x="947193" y="1842734"/>
                    <a:pt x="933644" y="1861845"/>
                    <a:pt x="920413" y="1880188"/>
                  </a:cubicBezTo>
                  <a:cubicBezTo>
                    <a:pt x="915812" y="1886643"/>
                    <a:pt x="903221" y="1878782"/>
                    <a:pt x="896446" y="1874244"/>
                  </a:cubicBezTo>
                  <a:cubicBezTo>
                    <a:pt x="835024" y="1832955"/>
                    <a:pt x="773986" y="1791091"/>
                    <a:pt x="713203" y="1748844"/>
                  </a:cubicBezTo>
                  <a:cubicBezTo>
                    <a:pt x="707068" y="1744562"/>
                    <a:pt x="698631" y="1736061"/>
                    <a:pt x="699398" y="1730629"/>
                  </a:cubicBezTo>
                  <a:cubicBezTo>
                    <a:pt x="703361" y="1701164"/>
                    <a:pt x="680991" y="1692727"/>
                    <a:pt x="662775" y="1680712"/>
                  </a:cubicBezTo>
                  <a:cubicBezTo>
                    <a:pt x="647883" y="1670933"/>
                    <a:pt x="633311" y="1660451"/>
                    <a:pt x="617651" y="1651950"/>
                  </a:cubicBezTo>
                  <a:cubicBezTo>
                    <a:pt x="595154" y="1639678"/>
                    <a:pt x="602184" y="1630219"/>
                    <a:pt x="614520" y="1608169"/>
                  </a:cubicBezTo>
                  <a:cubicBezTo>
                    <a:pt x="676836" y="1502710"/>
                    <a:pt x="720490" y="1440586"/>
                    <a:pt x="766316" y="1346184"/>
                  </a:cubicBezTo>
                  <a:cubicBezTo>
                    <a:pt x="839817" y="1194707"/>
                    <a:pt x="878166" y="1042847"/>
                    <a:pt x="875737" y="884340"/>
                  </a:cubicBezTo>
                  <a:cubicBezTo>
                    <a:pt x="875290" y="854939"/>
                    <a:pt x="867684" y="818956"/>
                    <a:pt x="865000" y="789683"/>
                  </a:cubicBezTo>
                  <a:cubicBezTo>
                    <a:pt x="863210" y="770509"/>
                    <a:pt x="859439" y="759260"/>
                    <a:pt x="879189" y="754530"/>
                  </a:cubicBezTo>
                  <a:cubicBezTo>
                    <a:pt x="900728" y="749353"/>
                    <a:pt x="927700" y="741939"/>
                    <a:pt x="948855" y="735164"/>
                  </a:cubicBezTo>
                  <a:cubicBezTo>
                    <a:pt x="976338" y="726408"/>
                    <a:pt x="975699" y="722637"/>
                    <a:pt x="963236" y="692022"/>
                  </a:cubicBezTo>
                  <a:cubicBezTo>
                    <a:pt x="951603" y="663388"/>
                    <a:pt x="946426" y="663260"/>
                    <a:pt x="918304" y="674637"/>
                  </a:cubicBezTo>
                  <a:cubicBezTo>
                    <a:pt x="848190" y="706083"/>
                    <a:pt x="856563" y="706978"/>
                    <a:pt x="842821" y="674062"/>
                  </a:cubicBezTo>
                  <a:cubicBezTo>
                    <a:pt x="831445" y="637503"/>
                    <a:pt x="824862" y="641082"/>
                    <a:pt x="850491" y="630792"/>
                  </a:cubicBezTo>
                  <a:cubicBezTo>
                    <a:pt x="856563" y="628235"/>
                    <a:pt x="862379" y="625423"/>
                    <a:pt x="869474" y="619351"/>
                  </a:cubicBezTo>
                  <a:close/>
                  <a:moveTo>
                    <a:pt x="909612" y="1087076"/>
                  </a:moveTo>
                  <a:cubicBezTo>
                    <a:pt x="875482" y="1086373"/>
                    <a:pt x="870496" y="1092636"/>
                    <a:pt x="860845" y="1136865"/>
                  </a:cubicBezTo>
                  <a:cubicBezTo>
                    <a:pt x="856052" y="1158724"/>
                    <a:pt x="861868" y="1170164"/>
                    <a:pt x="885133" y="1174319"/>
                  </a:cubicBezTo>
                  <a:cubicBezTo>
                    <a:pt x="943806" y="1184673"/>
                    <a:pt x="1002224" y="1196689"/>
                    <a:pt x="1060769" y="1207810"/>
                  </a:cubicBezTo>
                  <a:cubicBezTo>
                    <a:pt x="1075150" y="1210558"/>
                    <a:pt x="1092407" y="1217908"/>
                    <a:pt x="1096753" y="1194644"/>
                  </a:cubicBezTo>
                  <a:cubicBezTo>
                    <a:pt x="1101035" y="1171826"/>
                    <a:pt x="1090809" y="1159619"/>
                    <a:pt x="1067416" y="1156615"/>
                  </a:cubicBezTo>
                  <a:cubicBezTo>
                    <a:pt x="1034756" y="1152396"/>
                    <a:pt x="1001904" y="1148434"/>
                    <a:pt x="970075" y="1140636"/>
                  </a:cubicBezTo>
                  <a:cubicBezTo>
                    <a:pt x="959082" y="1137952"/>
                    <a:pt x="943678" y="1124849"/>
                    <a:pt x="942655" y="1115198"/>
                  </a:cubicBezTo>
                  <a:cubicBezTo>
                    <a:pt x="939971" y="1089696"/>
                    <a:pt x="925399" y="1086884"/>
                    <a:pt x="909612" y="1087076"/>
                  </a:cubicBezTo>
                  <a:close/>
                  <a:moveTo>
                    <a:pt x="1054505" y="1066112"/>
                  </a:moveTo>
                  <a:cubicBezTo>
                    <a:pt x="1070548" y="1065984"/>
                    <a:pt x="1088636" y="1068988"/>
                    <a:pt x="1088444" y="1043998"/>
                  </a:cubicBezTo>
                  <a:cubicBezTo>
                    <a:pt x="1088316" y="1021244"/>
                    <a:pt x="1075853" y="1012424"/>
                    <a:pt x="1054186" y="1012999"/>
                  </a:cubicBezTo>
                  <a:cubicBezTo>
                    <a:pt x="1038143" y="1013383"/>
                    <a:pt x="1021526" y="1015300"/>
                    <a:pt x="1006186" y="1011849"/>
                  </a:cubicBezTo>
                  <a:cubicBezTo>
                    <a:pt x="984519" y="1006927"/>
                    <a:pt x="964067" y="996701"/>
                    <a:pt x="942592" y="990629"/>
                  </a:cubicBezTo>
                  <a:cubicBezTo>
                    <a:pt x="928467" y="986667"/>
                    <a:pt x="912296" y="981873"/>
                    <a:pt x="899002" y="985196"/>
                  </a:cubicBezTo>
                  <a:cubicBezTo>
                    <a:pt x="884430" y="988904"/>
                    <a:pt x="873820" y="1033004"/>
                    <a:pt x="883854" y="1050836"/>
                  </a:cubicBezTo>
                  <a:cubicBezTo>
                    <a:pt x="888648" y="1059465"/>
                    <a:pt x="904563" y="1065729"/>
                    <a:pt x="915748" y="1066176"/>
                  </a:cubicBezTo>
                  <a:cubicBezTo>
                    <a:pt x="959273" y="1068029"/>
                    <a:pt x="1051821" y="1066176"/>
                    <a:pt x="1054505" y="1066112"/>
                  </a:cubicBezTo>
                  <a:close/>
                  <a:moveTo>
                    <a:pt x="948344" y="878588"/>
                  </a:moveTo>
                  <a:cubicBezTo>
                    <a:pt x="892547" y="877948"/>
                    <a:pt x="889990" y="879866"/>
                    <a:pt x="892036" y="930486"/>
                  </a:cubicBezTo>
                  <a:cubicBezTo>
                    <a:pt x="892419" y="939881"/>
                    <a:pt x="899386" y="955285"/>
                    <a:pt x="905777" y="956691"/>
                  </a:cubicBezTo>
                  <a:cubicBezTo>
                    <a:pt x="916834" y="959120"/>
                    <a:pt x="934922" y="956819"/>
                    <a:pt x="940994" y="949277"/>
                  </a:cubicBezTo>
                  <a:cubicBezTo>
                    <a:pt x="955247" y="931572"/>
                    <a:pt x="972056" y="927354"/>
                    <a:pt x="992381" y="926907"/>
                  </a:cubicBezTo>
                  <a:cubicBezTo>
                    <a:pt x="1006570" y="926587"/>
                    <a:pt x="1020887" y="925692"/>
                    <a:pt x="1034948" y="923839"/>
                  </a:cubicBezTo>
                  <a:cubicBezTo>
                    <a:pt x="1058213" y="920771"/>
                    <a:pt x="1062559" y="922816"/>
                    <a:pt x="1055592" y="889773"/>
                  </a:cubicBezTo>
                  <a:cubicBezTo>
                    <a:pt x="1051374" y="869767"/>
                    <a:pt x="1048178" y="873474"/>
                    <a:pt x="1022740" y="873666"/>
                  </a:cubicBezTo>
                  <a:cubicBezTo>
                    <a:pt x="996216" y="873922"/>
                    <a:pt x="969563" y="876990"/>
                    <a:pt x="948344" y="878588"/>
                  </a:cubicBezTo>
                  <a:close/>
                  <a:moveTo>
                    <a:pt x="875993" y="788021"/>
                  </a:moveTo>
                  <a:cubicBezTo>
                    <a:pt x="878805" y="807962"/>
                    <a:pt x="880723" y="821193"/>
                    <a:pt x="882512" y="834423"/>
                  </a:cubicBezTo>
                  <a:cubicBezTo>
                    <a:pt x="884366" y="847845"/>
                    <a:pt x="887945" y="859094"/>
                    <a:pt x="905330" y="857304"/>
                  </a:cubicBezTo>
                  <a:cubicBezTo>
                    <a:pt x="920797" y="855642"/>
                    <a:pt x="927188" y="847973"/>
                    <a:pt x="925271" y="832314"/>
                  </a:cubicBezTo>
                  <a:cubicBezTo>
                    <a:pt x="922906" y="812436"/>
                    <a:pt x="934538" y="802913"/>
                    <a:pt x="952115" y="798631"/>
                  </a:cubicBezTo>
                  <a:cubicBezTo>
                    <a:pt x="959912" y="796713"/>
                    <a:pt x="974037" y="793070"/>
                    <a:pt x="981771" y="791217"/>
                  </a:cubicBezTo>
                  <a:cubicBezTo>
                    <a:pt x="994937" y="788085"/>
                    <a:pt x="1005931" y="791792"/>
                    <a:pt x="1000498" y="770700"/>
                  </a:cubicBezTo>
                  <a:cubicBezTo>
                    <a:pt x="993020" y="741683"/>
                    <a:pt x="995832" y="738040"/>
                    <a:pt x="959912" y="748714"/>
                  </a:cubicBezTo>
                  <a:cubicBezTo>
                    <a:pt x="933452" y="756383"/>
                    <a:pt x="912744" y="759387"/>
                    <a:pt x="891460" y="768399"/>
                  </a:cubicBezTo>
                  <a:cubicBezTo>
                    <a:pt x="876888" y="774599"/>
                    <a:pt x="875993" y="775558"/>
                    <a:pt x="875993" y="788021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306019" y="2746651"/>
              <a:ext cx="488049" cy="456013"/>
            </a:xfrm>
            <a:custGeom>
              <a:avLst/>
              <a:gdLst>
                <a:gd name="connsiteX0" fmla="*/ 483128 w 488049"/>
                <a:gd name="connsiteY0" fmla="*/ 415059 h 456013"/>
                <a:gd name="connsiteX1" fmla="*/ 443565 w 488049"/>
                <a:gd name="connsiteY1" fmla="*/ 455006 h 456013"/>
                <a:gd name="connsiteX2" fmla="*/ 412758 w 488049"/>
                <a:gd name="connsiteY2" fmla="*/ 444396 h 456013"/>
                <a:gd name="connsiteX3" fmla="*/ 155567 w 488049"/>
                <a:gd name="connsiteY3" fmla="*/ 222230 h 456013"/>
                <a:gd name="connsiteX4" fmla="*/ 141762 w 488049"/>
                <a:gd name="connsiteY4" fmla="*/ 162406 h 456013"/>
                <a:gd name="connsiteX5" fmla="*/ 130449 w 488049"/>
                <a:gd name="connsiteY5" fmla="*/ 131983 h 456013"/>
                <a:gd name="connsiteX6" fmla="*/ 23137 w 488049"/>
                <a:gd name="connsiteY6" fmla="*/ 35153 h 456013"/>
                <a:gd name="connsiteX7" fmla="*/ 6008 w 488049"/>
                <a:gd name="connsiteY7" fmla="*/ 18343 h 456013"/>
                <a:gd name="connsiteX8" fmla="*/ 0 w 488049"/>
                <a:gd name="connsiteY8" fmla="*/ 0 h 456013"/>
                <a:gd name="connsiteX9" fmla="*/ 20069 w 488049"/>
                <a:gd name="connsiteY9" fmla="*/ 5305 h 456013"/>
                <a:gd name="connsiteX10" fmla="*/ 135243 w 488049"/>
                <a:gd name="connsiteY10" fmla="*/ 109357 h 456013"/>
                <a:gd name="connsiteX11" fmla="*/ 146811 w 488049"/>
                <a:gd name="connsiteY11" fmla="*/ 120414 h 456013"/>
                <a:gd name="connsiteX12" fmla="*/ 451938 w 488049"/>
                <a:gd name="connsiteY12" fmla="*/ 369297 h 456013"/>
                <a:gd name="connsiteX13" fmla="*/ 488049 w 488049"/>
                <a:gd name="connsiteY13" fmla="*/ 401509 h 456013"/>
                <a:gd name="connsiteX14" fmla="*/ 483128 w 488049"/>
                <a:gd name="connsiteY14" fmla="*/ 415059 h 45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8049" h="456013">
                  <a:moveTo>
                    <a:pt x="483128" y="415059"/>
                  </a:moveTo>
                  <a:cubicBezTo>
                    <a:pt x="470217" y="428801"/>
                    <a:pt x="458840" y="444843"/>
                    <a:pt x="443565" y="455006"/>
                  </a:cubicBezTo>
                  <a:cubicBezTo>
                    <a:pt x="437940" y="458777"/>
                    <a:pt x="420812" y="451235"/>
                    <a:pt x="412758" y="444396"/>
                  </a:cubicBezTo>
                  <a:cubicBezTo>
                    <a:pt x="326602" y="370767"/>
                    <a:pt x="241468" y="296051"/>
                    <a:pt x="155567" y="222230"/>
                  </a:cubicBezTo>
                  <a:cubicBezTo>
                    <a:pt x="135626" y="205101"/>
                    <a:pt x="119584" y="190017"/>
                    <a:pt x="141762" y="162406"/>
                  </a:cubicBezTo>
                  <a:cubicBezTo>
                    <a:pt x="145405" y="157932"/>
                    <a:pt x="137799" y="139014"/>
                    <a:pt x="130449" y="131983"/>
                  </a:cubicBezTo>
                  <a:cubicBezTo>
                    <a:pt x="95616" y="98748"/>
                    <a:pt x="59057" y="67302"/>
                    <a:pt x="23137" y="35153"/>
                  </a:cubicBezTo>
                  <a:cubicBezTo>
                    <a:pt x="17193" y="29784"/>
                    <a:pt x="10482" y="24799"/>
                    <a:pt x="6008" y="18343"/>
                  </a:cubicBezTo>
                  <a:cubicBezTo>
                    <a:pt x="2493" y="13294"/>
                    <a:pt x="1917" y="6200"/>
                    <a:pt x="0" y="0"/>
                  </a:cubicBezTo>
                  <a:cubicBezTo>
                    <a:pt x="6775" y="1662"/>
                    <a:pt x="15403" y="1214"/>
                    <a:pt x="20069" y="5305"/>
                  </a:cubicBezTo>
                  <a:cubicBezTo>
                    <a:pt x="58865" y="39499"/>
                    <a:pt x="96958" y="74524"/>
                    <a:pt x="135243" y="109357"/>
                  </a:cubicBezTo>
                  <a:cubicBezTo>
                    <a:pt x="139205" y="112937"/>
                    <a:pt x="142337" y="117858"/>
                    <a:pt x="146811" y="120414"/>
                  </a:cubicBezTo>
                  <a:cubicBezTo>
                    <a:pt x="276429" y="212962"/>
                    <a:pt x="349164" y="284482"/>
                    <a:pt x="451938" y="369297"/>
                  </a:cubicBezTo>
                  <a:cubicBezTo>
                    <a:pt x="462867" y="378309"/>
                    <a:pt x="475906" y="394032"/>
                    <a:pt x="488049" y="401509"/>
                  </a:cubicBezTo>
                  <a:cubicBezTo>
                    <a:pt x="486387" y="406047"/>
                    <a:pt x="484726" y="410585"/>
                    <a:pt x="483128" y="415059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487088" y="2574721"/>
              <a:ext cx="468747" cy="452177"/>
            </a:xfrm>
            <a:custGeom>
              <a:avLst/>
              <a:gdLst>
                <a:gd name="connsiteX0" fmla="*/ 468747 w 468747"/>
                <a:gd name="connsiteY0" fmla="*/ 411672 h 452177"/>
                <a:gd name="connsiteX1" fmla="*/ 424263 w 468747"/>
                <a:gd name="connsiteY1" fmla="*/ 451618 h 452177"/>
                <a:gd name="connsiteX2" fmla="*/ 393264 w 468747"/>
                <a:gd name="connsiteY2" fmla="*/ 435384 h 452177"/>
                <a:gd name="connsiteX3" fmla="*/ 165027 w 468747"/>
                <a:gd name="connsiteY3" fmla="*/ 202417 h 452177"/>
                <a:gd name="connsiteX4" fmla="*/ 139461 w 468747"/>
                <a:gd name="connsiteY4" fmla="*/ 168734 h 452177"/>
                <a:gd name="connsiteX5" fmla="*/ 65065 w 468747"/>
                <a:gd name="connsiteY5" fmla="*/ 81874 h 452177"/>
                <a:gd name="connsiteX6" fmla="*/ 7031 w 468747"/>
                <a:gd name="connsiteY6" fmla="*/ 22817 h 452177"/>
                <a:gd name="connsiteX7" fmla="*/ 0 w 468747"/>
                <a:gd name="connsiteY7" fmla="*/ 0 h 452177"/>
                <a:gd name="connsiteX8" fmla="*/ 21411 w 468747"/>
                <a:gd name="connsiteY8" fmla="*/ 7606 h 452177"/>
                <a:gd name="connsiteX9" fmla="*/ 131152 w 468747"/>
                <a:gd name="connsiteY9" fmla="*/ 120862 h 452177"/>
                <a:gd name="connsiteX10" fmla="*/ 176275 w 468747"/>
                <a:gd name="connsiteY10" fmla="*/ 127573 h 452177"/>
                <a:gd name="connsiteX11" fmla="*/ 207977 w 468747"/>
                <a:gd name="connsiteY11" fmla="*/ 130193 h 452177"/>
                <a:gd name="connsiteX12" fmla="*/ 453919 w 468747"/>
                <a:gd name="connsiteY12" fmla="*/ 387001 h 452177"/>
                <a:gd name="connsiteX13" fmla="*/ 468747 w 468747"/>
                <a:gd name="connsiteY13" fmla="*/ 411672 h 45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8747" h="452177">
                  <a:moveTo>
                    <a:pt x="468747" y="411672"/>
                  </a:moveTo>
                  <a:cubicBezTo>
                    <a:pt x="453855" y="425733"/>
                    <a:pt x="440944" y="441903"/>
                    <a:pt x="424263" y="451618"/>
                  </a:cubicBezTo>
                  <a:cubicBezTo>
                    <a:pt x="418766" y="454814"/>
                    <a:pt x="401445" y="443629"/>
                    <a:pt x="393264" y="435384"/>
                  </a:cubicBezTo>
                  <a:cubicBezTo>
                    <a:pt x="316695" y="358240"/>
                    <a:pt x="240701" y="280456"/>
                    <a:pt x="165027" y="202417"/>
                  </a:cubicBezTo>
                  <a:cubicBezTo>
                    <a:pt x="155312" y="192382"/>
                    <a:pt x="148537" y="179535"/>
                    <a:pt x="139461" y="168734"/>
                  </a:cubicBezTo>
                  <a:cubicBezTo>
                    <a:pt x="114982" y="139525"/>
                    <a:pt x="90630" y="110124"/>
                    <a:pt x="65065" y="81874"/>
                  </a:cubicBezTo>
                  <a:cubicBezTo>
                    <a:pt x="46530" y="61422"/>
                    <a:pt x="25566" y="43206"/>
                    <a:pt x="7031" y="22817"/>
                  </a:cubicBezTo>
                  <a:cubicBezTo>
                    <a:pt x="2173" y="17512"/>
                    <a:pt x="2237" y="7734"/>
                    <a:pt x="0" y="0"/>
                  </a:cubicBezTo>
                  <a:cubicBezTo>
                    <a:pt x="7222" y="2429"/>
                    <a:pt x="16554" y="2748"/>
                    <a:pt x="21411" y="7606"/>
                  </a:cubicBezTo>
                  <a:cubicBezTo>
                    <a:pt x="58545" y="44804"/>
                    <a:pt x="95360" y="82386"/>
                    <a:pt x="131152" y="120862"/>
                  </a:cubicBezTo>
                  <a:cubicBezTo>
                    <a:pt x="145341" y="136137"/>
                    <a:pt x="156846" y="142848"/>
                    <a:pt x="176275" y="127573"/>
                  </a:cubicBezTo>
                  <a:cubicBezTo>
                    <a:pt x="182603" y="122588"/>
                    <a:pt x="202097" y="124185"/>
                    <a:pt x="207977" y="130193"/>
                  </a:cubicBezTo>
                  <a:cubicBezTo>
                    <a:pt x="290746" y="215008"/>
                    <a:pt x="372364" y="300972"/>
                    <a:pt x="453919" y="387001"/>
                  </a:cubicBezTo>
                  <a:cubicBezTo>
                    <a:pt x="459096" y="392498"/>
                    <a:pt x="461972" y="400231"/>
                    <a:pt x="468747" y="411672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669623" y="2413389"/>
              <a:ext cx="415029" cy="480852"/>
            </a:xfrm>
            <a:custGeom>
              <a:avLst/>
              <a:gdLst>
                <a:gd name="connsiteX0" fmla="*/ 9719 w 415029"/>
                <a:gd name="connsiteY0" fmla="*/ 524 h 480852"/>
                <a:gd name="connsiteX1" fmla="*/ 28127 w 415029"/>
                <a:gd name="connsiteY1" fmla="*/ 16247 h 480852"/>
                <a:gd name="connsiteX2" fmla="*/ 96451 w 415029"/>
                <a:gd name="connsiteY2" fmla="*/ 91346 h 480852"/>
                <a:gd name="connsiteX3" fmla="*/ 168930 w 415029"/>
                <a:gd name="connsiteY3" fmla="*/ 151873 h 480852"/>
                <a:gd name="connsiteX4" fmla="*/ 188296 w 415029"/>
                <a:gd name="connsiteY4" fmla="*/ 170088 h 480852"/>
                <a:gd name="connsiteX5" fmla="*/ 402600 w 415029"/>
                <a:gd name="connsiteY5" fmla="*/ 408808 h 480852"/>
                <a:gd name="connsiteX6" fmla="*/ 413913 w 415029"/>
                <a:gd name="connsiteY6" fmla="*/ 442044 h 480852"/>
                <a:gd name="connsiteX7" fmla="*/ 368854 w 415029"/>
                <a:gd name="connsiteY7" fmla="*/ 480584 h 480852"/>
                <a:gd name="connsiteX8" fmla="*/ 349999 w 415029"/>
                <a:gd name="connsiteY8" fmla="*/ 469463 h 480852"/>
                <a:gd name="connsiteX9" fmla="*/ 126363 w 415029"/>
                <a:gd name="connsiteY9" fmla="*/ 224735 h 480852"/>
                <a:gd name="connsiteX10" fmla="*/ 118821 w 415029"/>
                <a:gd name="connsiteY10" fmla="*/ 169641 h 480852"/>
                <a:gd name="connsiteX11" fmla="*/ 111343 w 415029"/>
                <a:gd name="connsiteY11" fmla="*/ 140432 h 480852"/>
                <a:gd name="connsiteX12" fmla="*/ 9656 w 415029"/>
                <a:gd name="connsiteY12" fmla="*/ 26984 h 480852"/>
                <a:gd name="connsiteX13" fmla="*/ 1155 w 415029"/>
                <a:gd name="connsiteY13" fmla="*/ 8641 h 480852"/>
                <a:gd name="connsiteX14" fmla="*/ 9719 w 415029"/>
                <a:gd name="connsiteY14" fmla="*/ 524 h 48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5029" h="480852">
                  <a:moveTo>
                    <a:pt x="9719" y="524"/>
                  </a:moveTo>
                  <a:cubicBezTo>
                    <a:pt x="14385" y="-2800"/>
                    <a:pt x="22950" y="10558"/>
                    <a:pt x="28127" y="16247"/>
                  </a:cubicBezTo>
                  <a:cubicBezTo>
                    <a:pt x="51008" y="41237"/>
                    <a:pt x="72228" y="67889"/>
                    <a:pt x="96451" y="91346"/>
                  </a:cubicBezTo>
                  <a:cubicBezTo>
                    <a:pt x="119013" y="113205"/>
                    <a:pt x="144770" y="131676"/>
                    <a:pt x="168930" y="151873"/>
                  </a:cubicBezTo>
                  <a:cubicBezTo>
                    <a:pt x="175705" y="157561"/>
                    <a:pt x="182416" y="163505"/>
                    <a:pt x="188296" y="170088"/>
                  </a:cubicBezTo>
                  <a:cubicBezTo>
                    <a:pt x="260008" y="249470"/>
                    <a:pt x="331847" y="328660"/>
                    <a:pt x="402600" y="408808"/>
                  </a:cubicBezTo>
                  <a:cubicBezTo>
                    <a:pt x="410078" y="417309"/>
                    <a:pt x="418004" y="436547"/>
                    <a:pt x="413913" y="442044"/>
                  </a:cubicBezTo>
                  <a:cubicBezTo>
                    <a:pt x="402345" y="457575"/>
                    <a:pt x="385216" y="469399"/>
                    <a:pt x="368854" y="480584"/>
                  </a:cubicBezTo>
                  <a:cubicBezTo>
                    <a:pt x="366233" y="482373"/>
                    <a:pt x="354920" y="474832"/>
                    <a:pt x="349999" y="469463"/>
                  </a:cubicBezTo>
                  <a:cubicBezTo>
                    <a:pt x="275283" y="388100"/>
                    <a:pt x="201079" y="306162"/>
                    <a:pt x="126363" y="224735"/>
                  </a:cubicBezTo>
                  <a:cubicBezTo>
                    <a:pt x="110704" y="207670"/>
                    <a:pt x="98752" y="192458"/>
                    <a:pt x="118821" y="169641"/>
                  </a:cubicBezTo>
                  <a:cubicBezTo>
                    <a:pt x="122720" y="165231"/>
                    <a:pt x="117479" y="147591"/>
                    <a:pt x="111343" y="140432"/>
                  </a:cubicBezTo>
                  <a:cubicBezTo>
                    <a:pt x="78236" y="101892"/>
                    <a:pt x="43402" y="64885"/>
                    <a:pt x="9656" y="26984"/>
                  </a:cubicBezTo>
                  <a:cubicBezTo>
                    <a:pt x="5309" y="22127"/>
                    <a:pt x="-3063" y="13882"/>
                    <a:pt x="1155" y="8641"/>
                  </a:cubicBezTo>
                  <a:cubicBezTo>
                    <a:pt x="3520" y="5637"/>
                    <a:pt x="5629" y="4231"/>
                    <a:pt x="9719" y="524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392431" y="2655190"/>
              <a:ext cx="472372" cy="460855"/>
            </a:xfrm>
            <a:custGeom>
              <a:avLst/>
              <a:gdLst>
                <a:gd name="connsiteX0" fmla="*/ 6391 w 472372"/>
                <a:gd name="connsiteY0" fmla="*/ 0 h 460855"/>
                <a:gd name="connsiteX1" fmla="*/ 29337 w 472372"/>
                <a:gd name="connsiteY1" fmla="*/ 14764 h 460855"/>
                <a:gd name="connsiteX2" fmla="*/ 136074 w 472372"/>
                <a:gd name="connsiteY2" fmla="*/ 119775 h 460855"/>
                <a:gd name="connsiteX3" fmla="*/ 181133 w 472372"/>
                <a:gd name="connsiteY3" fmla="*/ 134923 h 460855"/>
                <a:gd name="connsiteX4" fmla="*/ 206123 w 472372"/>
                <a:gd name="connsiteY4" fmla="*/ 143807 h 460855"/>
                <a:gd name="connsiteX5" fmla="*/ 461525 w 472372"/>
                <a:gd name="connsiteY5" fmla="*/ 395054 h 460855"/>
                <a:gd name="connsiteX6" fmla="*/ 452833 w 472372"/>
                <a:gd name="connsiteY6" fmla="*/ 449126 h 460855"/>
                <a:gd name="connsiteX7" fmla="*/ 407773 w 472372"/>
                <a:gd name="connsiteY7" fmla="*/ 448806 h 460855"/>
                <a:gd name="connsiteX8" fmla="*/ 159594 w 472372"/>
                <a:gd name="connsiteY8" fmla="*/ 213218 h 460855"/>
                <a:gd name="connsiteX9" fmla="*/ 141314 w 472372"/>
                <a:gd name="connsiteY9" fmla="*/ 162662 h 460855"/>
                <a:gd name="connsiteX10" fmla="*/ 128532 w 472372"/>
                <a:gd name="connsiteY10" fmla="*/ 136649 h 460855"/>
                <a:gd name="connsiteX11" fmla="*/ 22306 w 472372"/>
                <a:gd name="connsiteY11" fmla="*/ 34961 h 460855"/>
                <a:gd name="connsiteX12" fmla="*/ 0 w 472372"/>
                <a:gd name="connsiteY12" fmla="*/ 7542 h 460855"/>
                <a:gd name="connsiteX13" fmla="*/ 6391 w 472372"/>
                <a:gd name="connsiteY13" fmla="*/ 0 h 460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2372" h="460855">
                  <a:moveTo>
                    <a:pt x="6391" y="0"/>
                  </a:moveTo>
                  <a:cubicBezTo>
                    <a:pt x="14125" y="4858"/>
                    <a:pt x="22881" y="8564"/>
                    <a:pt x="29337" y="14764"/>
                  </a:cubicBezTo>
                  <a:cubicBezTo>
                    <a:pt x="65256" y="49406"/>
                    <a:pt x="100857" y="84367"/>
                    <a:pt x="136074" y="119775"/>
                  </a:cubicBezTo>
                  <a:cubicBezTo>
                    <a:pt x="148920" y="132686"/>
                    <a:pt x="161575" y="140164"/>
                    <a:pt x="181133" y="134923"/>
                  </a:cubicBezTo>
                  <a:cubicBezTo>
                    <a:pt x="188291" y="133006"/>
                    <a:pt x="200180" y="138055"/>
                    <a:pt x="206123" y="143807"/>
                  </a:cubicBezTo>
                  <a:cubicBezTo>
                    <a:pt x="291705" y="227087"/>
                    <a:pt x="376711" y="310943"/>
                    <a:pt x="461525" y="395054"/>
                  </a:cubicBezTo>
                  <a:cubicBezTo>
                    <a:pt x="478590" y="411991"/>
                    <a:pt x="475394" y="426819"/>
                    <a:pt x="452833" y="449126"/>
                  </a:cubicBezTo>
                  <a:cubicBezTo>
                    <a:pt x="437429" y="464337"/>
                    <a:pt x="424838" y="465296"/>
                    <a:pt x="407773" y="448806"/>
                  </a:cubicBezTo>
                  <a:cubicBezTo>
                    <a:pt x="325707" y="369552"/>
                    <a:pt x="242555" y="291449"/>
                    <a:pt x="159594" y="213218"/>
                  </a:cubicBezTo>
                  <a:cubicBezTo>
                    <a:pt x="144766" y="199221"/>
                    <a:pt x="131727" y="186566"/>
                    <a:pt x="141314" y="162662"/>
                  </a:cubicBezTo>
                  <a:cubicBezTo>
                    <a:pt x="143743" y="156526"/>
                    <a:pt x="135306" y="143296"/>
                    <a:pt x="128532" y="136649"/>
                  </a:cubicBezTo>
                  <a:cubicBezTo>
                    <a:pt x="93634" y="102199"/>
                    <a:pt x="57523" y="69091"/>
                    <a:pt x="22306" y="34961"/>
                  </a:cubicBezTo>
                  <a:cubicBezTo>
                    <a:pt x="13933" y="26844"/>
                    <a:pt x="7350" y="16746"/>
                    <a:pt x="0" y="7542"/>
                  </a:cubicBezTo>
                  <a:cubicBezTo>
                    <a:pt x="2109" y="5049"/>
                    <a:pt x="4282" y="2557"/>
                    <a:pt x="6391" y="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030708" y="2130496"/>
              <a:ext cx="397793" cy="423259"/>
            </a:xfrm>
            <a:custGeom>
              <a:avLst/>
              <a:gdLst>
                <a:gd name="connsiteX0" fmla="*/ 6490 w 397793"/>
                <a:gd name="connsiteY0" fmla="*/ 1236 h 423259"/>
                <a:gd name="connsiteX1" fmla="*/ 27326 w 397793"/>
                <a:gd name="connsiteY1" fmla="*/ 14211 h 423259"/>
                <a:gd name="connsiteX2" fmla="*/ 111118 w 397793"/>
                <a:gd name="connsiteY2" fmla="*/ 104010 h 423259"/>
                <a:gd name="connsiteX3" fmla="*/ 144225 w 397793"/>
                <a:gd name="connsiteY3" fmla="*/ 116346 h 423259"/>
                <a:gd name="connsiteX4" fmla="*/ 177333 w 397793"/>
                <a:gd name="connsiteY4" fmla="*/ 131813 h 423259"/>
                <a:gd name="connsiteX5" fmla="*/ 386205 w 397793"/>
                <a:gd name="connsiteY5" fmla="*/ 353468 h 423259"/>
                <a:gd name="connsiteX6" fmla="*/ 370546 w 397793"/>
                <a:gd name="connsiteY6" fmla="*/ 412333 h 423259"/>
                <a:gd name="connsiteX7" fmla="*/ 328043 w 397793"/>
                <a:gd name="connsiteY7" fmla="*/ 410862 h 423259"/>
                <a:gd name="connsiteX8" fmla="*/ 118596 w 397793"/>
                <a:gd name="connsiteY8" fmla="*/ 186140 h 423259"/>
                <a:gd name="connsiteX9" fmla="*/ 107539 w 397793"/>
                <a:gd name="connsiteY9" fmla="*/ 155972 h 423259"/>
                <a:gd name="connsiteX10" fmla="*/ 87342 w 397793"/>
                <a:gd name="connsiteY10" fmla="*/ 106758 h 423259"/>
                <a:gd name="connsiteX11" fmla="*/ 15374 w 397793"/>
                <a:gd name="connsiteY11" fmla="*/ 27824 h 423259"/>
                <a:gd name="connsiteX12" fmla="*/ 674 w 397793"/>
                <a:gd name="connsiteY12" fmla="*/ 8267 h 423259"/>
                <a:gd name="connsiteX13" fmla="*/ 6490 w 397793"/>
                <a:gd name="connsiteY13" fmla="*/ 1236 h 42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793" h="423259">
                  <a:moveTo>
                    <a:pt x="6490" y="1236"/>
                  </a:moveTo>
                  <a:cubicBezTo>
                    <a:pt x="13201" y="-3941"/>
                    <a:pt x="21894" y="8458"/>
                    <a:pt x="27326" y="14211"/>
                  </a:cubicBezTo>
                  <a:cubicBezTo>
                    <a:pt x="55449" y="43931"/>
                    <a:pt x="81845" y="75504"/>
                    <a:pt x="111118" y="104010"/>
                  </a:cubicBezTo>
                  <a:cubicBezTo>
                    <a:pt x="120385" y="113022"/>
                    <a:pt x="127352" y="122801"/>
                    <a:pt x="144225" y="116346"/>
                  </a:cubicBezTo>
                  <a:cubicBezTo>
                    <a:pt x="153557" y="112766"/>
                    <a:pt x="170942" y="125166"/>
                    <a:pt x="177333" y="131813"/>
                  </a:cubicBezTo>
                  <a:cubicBezTo>
                    <a:pt x="247511" y="205186"/>
                    <a:pt x="317050" y="279135"/>
                    <a:pt x="386205" y="353468"/>
                  </a:cubicBezTo>
                  <a:cubicBezTo>
                    <a:pt x="405123" y="373792"/>
                    <a:pt x="401544" y="381845"/>
                    <a:pt x="370546" y="412333"/>
                  </a:cubicBezTo>
                  <a:cubicBezTo>
                    <a:pt x="354503" y="428119"/>
                    <a:pt x="342232" y="426074"/>
                    <a:pt x="328043" y="410862"/>
                  </a:cubicBezTo>
                  <a:cubicBezTo>
                    <a:pt x="258312" y="335891"/>
                    <a:pt x="188071" y="261367"/>
                    <a:pt x="118596" y="186140"/>
                  </a:cubicBezTo>
                  <a:cubicBezTo>
                    <a:pt x="105557" y="172079"/>
                    <a:pt x="105621" y="162364"/>
                    <a:pt x="107539" y="155972"/>
                  </a:cubicBezTo>
                  <a:cubicBezTo>
                    <a:pt x="120321" y="138396"/>
                    <a:pt x="102234" y="122673"/>
                    <a:pt x="87342" y="106758"/>
                  </a:cubicBezTo>
                  <a:cubicBezTo>
                    <a:pt x="62990" y="80809"/>
                    <a:pt x="39150" y="54285"/>
                    <a:pt x="15374" y="27824"/>
                  </a:cubicBezTo>
                  <a:cubicBezTo>
                    <a:pt x="9942" y="21752"/>
                    <a:pt x="-3097" y="12165"/>
                    <a:pt x="674" y="8267"/>
                  </a:cubicBezTo>
                  <a:cubicBezTo>
                    <a:pt x="2591" y="5838"/>
                    <a:pt x="4573" y="3537"/>
                    <a:pt x="6490" y="1236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202465" y="5059275"/>
              <a:ext cx="91518" cy="525378"/>
            </a:xfrm>
            <a:custGeom>
              <a:avLst/>
              <a:gdLst>
                <a:gd name="connsiteX0" fmla="*/ 40217 w 91518"/>
                <a:gd name="connsiteY0" fmla="*/ 524083 h 525378"/>
                <a:gd name="connsiteX1" fmla="*/ 16249 w 91518"/>
                <a:gd name="connsiteY1" fmla="*/ 525169 h 525378"/>
                <a:gd name="connsiteX2" fmla="*/ 23599 w 91518"/>
                <a:gd name="connsiteY2" fmla="*/ 360398 h 525378"/>
                <a:gd name="connsiteX3" fmla="*/ 10369 w 91518"/>
                <a:gd name="connsiteY3" fmla="*/ 335727 h 525378"/>
                <a:gd name="connsiteX4" fmla="*/ 143 w 91518"/>
                <a:gd name="connsiteY4" fmla="*/ 311120 h 525378"/>
                <a:gd name="connsiteX5" fmla="*/ 21554 w 91518"/>
                <a:gd name="connsiteY5" fmla="*/ 31368 h 525378"/>
                <a:gd name="connsiteX6" fmla="*/ 61181 w 91518"/>
                <a:gd name="connsiteY6" fmla="*/ 625 h 525378"/>
                <a:gd name="connsiteX7" fmla="*/ 91476 w 91518"/>
                <a:gd name="connsiteY7" fmla="*/ 35330 h 525378"/>
                <a:gd name="connsiteX8" fmla="*/ 82209 w 91518"/>
                <a:gd name="connsiteY8" fmla="*/ 321155 h 525378"/>
                <a:gd name="connsiteX9" fmla="*/ 69618 w 91518"/>
                <a:gd name="connsiteY9" fmla="*/ 335919 h 525378"/>
                <a:gd name="connsiteX10" fmla="*/ 49868 w 91518"/>
                <a:gd name="connsiteY10" fmla="*/ 363658 h 525378"/>
                <a:gd name="connsiteX11" fmla="*/ 40217 w 91518"/>
                <a:gd name="connsiteY11" fmla="*/ 524083 h 52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1518" h="525378">
                  <a:moveTo>
                    <a:pt x="40217" y="524083"/>
                  </a:moveTo>
                  <a:cubicBezTo>
                    <a:pt x="31205" y="525233"/>
                    <a:pt x="28201" y="525681"/>
                    <a:pt x="16249" y="525169"/>
                  </a:cubicBezTo>
                  <a:cubicBezTo>
                    <a:pt x="18614" y="489888"/>
                    <a:pt x="22832" y="395231"/>
                    <a:pt x="23599" y="360398"/>
                  </a:cubicBezTo>
                  <a:cubicBezTo>
                    <a:pt x="23919" y="345634"/>
                    <a:pt x="17655" y="340265"/>
                    <a:pt x="10369" y="335727"/>
                  </a:cubicBezTo>
                  <a:cubicBezTo>
                    <a:pt x="1102" y="329975"/>
                    <a:pt x="-560" y="321155"/>
                    <a:pt x="143" y="311120"/>
                  </a:cubicBezTo>
                  <a:cubicBezTo>
                    <a:pt x="6534" y="217806"/>
                    <a:pt x="14587" y="124619"/>
                    <a:pt x="21554" y="31368"/>
                  </a:cubicBezTo>
                  <a:cubicBezTo>
                    <a:pt x="23088" y="11043"/>
                    <a:pt x="28393" y="-3210"/>
                    <a:pt x="61181" y="625"/>
                  </a:cubicBezTo>
                  <a:cubicBezTo>
                    <a:pt x="86938" y="3629"/>
                    <a:pt x="92051" y="8103"/>
                    <a:pt x="91476" y="35330"/>
                  </a:cubicBezTo>
                  <a:cubicBezTo>
                    <a:pt x="89815" y="108385"/>
                    <a:pt x="84701" y="301789"/>
                    <a:pt x="82209" y="321155"/>
                  </a:cubicBezTo>
                  <a:cubicBezTo>
                    <a:pt x="80930" y="331062"/>
                    <a:pt x="76712" y="331254"/>
                    <a:pt x="69618" y="335919"/>
                  </a:cubicBezTo>
                  <a:cubicBezTo>
                    <a:pt x="51274" y="347935"/>
                    <a:pt x="50507" y="344228"/>
                    <a:pt x="49868" y="363658"/>
                  </a:cubicBezTo>
                  <a:cubicBezTo>
                    <a:pt x="48462" y="403668"/>
                    <a:pt x="41943" y="517308"/>
                    <a:pt x="40217" y="524083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297274" y="1914538"/>
              <a:ext cx="357304" cy="387997"/>
            </a:xfrm>
            <a:custGeom>
              <a:avLst/>
              <a:gdLst>
                <a:gd name="connsiteX0" fmla="*/ 12199 w 357304"/>
                <a:gd name="connsiteY0" fmla="*/ 77 h 387997"/>
                <a:gd name="connsiteX1" fmla="*/ 69721 w 357304"/>
                <a:gd name="connsiteY1" fmla="*/ 62713 h 387997"/>
                <a:gd name="connsiteX2" fmla="*/ 142392 w 357304"/>
                <a:gd name="connsiteY2" fmla="*/ 114228 h 387997"/>
                <a:gd name="connsiteX3" fmla="*/ 158818 w 357304"/>
                <a:gd name="connsiteY3" fmla="*/ 127266 h 387997"/>
                <a:gd name="connsiteX4" fmla="*/ 345448 w 357304"/>
                <a:gd name="connsiteY4" fmla="*/ 311019 h 387997"/>
                <a:gd name="connsiteX5" fmla="*/ 337394 w 357304"/>
                <a:gd name="connsiteY5" fmla="*/ 370012 h 387997"/>
                <a:gd name="connsiteX6" fmla="*/ 286135 w 357304"/>
                <a:gd name="connsiteY6" fmla="*/ 370843 h 387997"/>
                <a:gd name="connsiteX7" fmla="*/ 104491 w 357304"/>
                <a:gd name="connsiteY7" fmla="*/ 189646 h 387997"/>
                <a:gd name="connsiteX8" fmla="*/ 95351 w 357304"/>
                <a:gd name="connsiteY8" fmla="*/ 134872 h 387997"/>
                <a:gd name="connsiteX9" fmla="*/ 88768 w 357304"/>
                <a:gd name="connsiteY9" fmla="*/ 110456 h 387997"/>
                <a:gd name="connsiteX10" fmla="*/ 17248 w 357304"/>
                <a:gd name="connsiteY10" fmla="*/ 34654 h 387997"/>
                <a:gd name="connsiteX11" fmla="*/ 311 w 357304"/>
                <a:gd name="connsiteY11" fmla="*/ 8066 h 387997"/>
                <a:gd name="connsiteX12" fmla="*/ 12199 w 357304"/>
                <a:gd name="connsiteY12" fmla="*/ 77 h 38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304" h="387997">
                  <a:moveTo>
                    <a:pt x="12199" y="77"/>
                  </a:moveTo>
                  <a:cubicBezTo>
                    <a:pt x="15075" y="-2096"/>
                    <a:pt x="49844" y="42516"/>
                    <a:pt x="69721" y="62713"/>
                  </a:cubicBezTo>
                  <a:cubicBezTo>
                    <a:pt x="90749" y="84060"/>
                    <a:pt x="109668" y="108539"/>
                    <a:pt x="142392" y="114228"/>
                  </a:cubicBezTo>
                  <a:cubicBezTo>
                    <a:pt x="148464" y="115250"/>
                    <a:pt x="153769" y="122345"/>
                    <a:pt x="158818" y="127266"/>
                  </a:cubicBezTo>
                  <a:cubicBezTo>
                    <a:pt x="221070" y="188432"/>
                    <a:pt x="283195" y="249790"/>
                    <a:pt x="345448" y="311019"/>
                  </a:cubicBezTo>
                  <a:cubicBezTo>
                    <a:pt x="363344" y="328660"/>
                    <a:pt x="361234" y="344702"/>
                    <a:pt x="337394" y="370012"/>
                  </a:cubicBezTo>
                  <a:cubicBezTo>
                    <a:pt x="314897" y="393852"/>
                    <a:pt x="309144" y="393852"/>
                    <a:pt x="286135" y="370843"/>
                  </a:cubicBezTo>
                  <a:cubicBezTo>
                    <a:pt x="225672" y="310317"/>
                    <a:pt x="165273" y="249790"/>
                    <a:pt x="104491" y="189646"/>
                  </a:cubicBezTo>
                  <a:cubicBezTo>
                    <a:pt x="87873" y="173220"/>
                    <a:pt x="75218" y="157561"/>
                    <a:pt x="95351" y="134872"/>
                  </a:cubicBezTo>
                  <a:cubicBezTo>
                    <a:pt x="103788" y="125349"/>
                    <a:pt x="94009" y="116337"/>
                    <a:pt x="88768" y="110456"/>
                  </a:cubicBezTo>
                  <a:cubicBezTo>
                    <a:pt x="65695" y="84507"/>
                    <a:pt x="40704" y="60284"/>
                    <a:pt x="17248" y="34654"/>
                  </a:cubicBezTo>
                  <a:cubicBezTo>
                    <a:pt x="10281" y="27048"/>
                    <a:pt x="-2118" y="11070"/>
                    <a:pt x="311" y="8066"/>
                  </a:cubicBezTo>
                  <a:cubicBezTo>
                    <a:pt x="4273" y="5445"/>
                    <a:pt x="8236" y="2761"/>
                    <a:pt x="12199" y="77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382107" y="1845332"/>
              <a:ext cx="368870" cy="338496"/>
            </a:xfrm>
            <a:custGeom>
              <a:avLst/>
              <a:gdLst>
                <a:gd name="connsiteX0" fmla="*/ 13778 w 368870"/>
                <a:gd name="connsiteY0" fmla="*/ 0 h 338496"/>
                <a:gd name="connsiteX1" fmla="*/ 94885 w 368870"/>
                <a:gd name="connsiteY1" fmla="*/ 80788 h 338496"/>
                <a:gd name="connsiteX2" fmla="*/ 137132 w 368870"/>
                <a:gd name="connsiteY2" fmla="*/ 85517 h 338496"/>
                <a:gd name="connsiteX3" fmla="*/ 166341 w 368870"/>
                <a:gd name="connsiteY3" fmla="*/ 86732 h 338496"/>
                <a:gd name="connsiteX4" fmla="*/ 357572 w 368870"/>
                <a:gd name="connsiteY4" fmla="*/ 261537 h 338496"/>
                <a:gd name="connsiteX5" fmla="*/ 343703 w 368870"/>
                <a:gd name="connsiteY5" fmla="*/ 327752 h 338496"/>
                <a:gd name="connsiteX6" fmla="*/ 300497 w 368870"/>
                <a:gd name="connsiteY6" fmla="*/ 325835 h 338496"/>
                <a:gd name="connsiteX7" fmla="*/ 117063 w 368870"/>
                <a:gd name="connsiteY7" fmla="*/ 147131 h 338496"/>
                <a:gd name="connsiteX8" fmla="*/ 228 w 368870"/>
                <a:gd name="connsiteY8" fmla="*/ 15275 h 338496"/>
                <a:gd name="connsiteX9" fmla="*/ 13778 w 368870"/>
                <a:gd name="connsiteY9" fmla="*/ 0 h 338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870" h="338496">
                  <a:moveTo>
                    <a:pt x="13778" y="0"/>
                  </a:moveTo>
                  <a:cubicBezTo>
                    <a:pt x="27775" y="15595"/>
                    <a:pt x="74368" y="61038"/>
                    <a:pt x="94885" y="80788"/>
                  </a:cubicBezTo>
                  <a:cubicBezTo>
                    <a:pt x="107987" y="93443"/>
                    <a:pt x="120003" y="97725"/>
                    <a:pt x="137132" y="85517"/>
                  </a:cubicBezTo>
                  <a:cubicBezTo>
                    <a:pt x="143587" y="80915"/>
                    <a:pt x="160461" y="81491"/>
                    <a:pt x="166341" y="86732"/>
                  </a:cubicBezTo>
                  <a:cubicBezTo>
                    <a:pt x="230830" y="144127"/>
                    <a:pt x="294425" y="202608"/>
                    <a:pt x="357572" y="261537"/>
                  </a:cubicBezTo>
                  <a:cubicBezTo>
                    <a:pt x="376619" y="279305"/>
                    <a:pt x="371314" y="297521"/>
                    <a:pt x="343703" y="327752"/>
                  </a:cubicBezTo>
                  <a:cubicBezTo>
                    <a:pt x="327533" y="345457"/>
                    <a:pt x="314047" y="338746"/>
                    <a:pt x="300497" y="325835"/>
                  </a:cubicBezTo>
                  <a:cubicBezTo>
                    <a:pt x="238564" y="266970"/>
                    <a:pt x="170879" y="212707"/>
                    <a:pt x="117063" y="147131"/>
                  </a:cubicBezTo>
                  <a:cubicBezTo>
                    <a:pt x="81718" y="104052"/>
                    <a:pt x="38384" y="55542"/>
                    <a:pt x="228" y="15275"/>
                  </a:cubicBezTo>
                  <a:cubicBezTo>
                    <a:pt x="-1498" y="13422"/>
                    <a:pt x="6939" y="6391"/>
                    <a:pt x="13778" y="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526398" y="1700375"/>
              <a:ext cx="349586" cy="305235"/>
            </a:xfrm>
            <a:custGeom>
              <a:avLst/>
              <a:gdLst>
                <a:gd name="connsiteX0" fmla="*/ 10866 w 349586"/>
                <a:gd name="connsiteY0" fmla="*/ 0 h 305235"/>
                <a:gd name="connsiteX1" fmla="*/ 105906 w 349586"/>
                <a:gd name="connsiteY1" fmla="*/ 68388 h 305235"/>
                <a:gd name="connsiteX2" fmla="*/ 320019 w 349586"/>
                <a:gd name="connsiteY2" fmla="*/ 211364 h 305235"/>
                <a:gd name="connsiteX3" fmla="*/ 318740 w 349586"/>
                <a:gd name="connsiteY3" fmla="*/ 303145 h 305235"/>
                <a:gd name="connsiteX4" fmla="*/ 295476 w 349586"/>
                <a:gd name="connsiteY4" fmla="*/ 301420 h 305235"/>
                <a:gd name="connsiteX5" fmla="*/ 102455 w 349586"/>
                <a:gd name="connsiteY5" fmla="*/ 148792 h 305235"/>
                <a:gd name="connsiteX6" fmla="*/ 95744 w 349586"/>
                <a:gd name="connsiteY6" fmla="*/ 111275 h 305235"/>
                <a:gd name="connsiteX7" fmla="*/ 88010 w 349586"/>
                <a:gd name="connsiteY7" fmla="*/ 82641 h 305235"/>
                <a:gd name="connsiteX8" fmla="*/ 0 w 349586"/>
                <a:gd name="connsiteY8" fmla="*/ 16234 h 305235"/>
                <a:gd name="connsiteX9" fmla="*/ 10866 w 349586"/>
                <a:gd name="connsiteY9" fmla="*/ 0 h 305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586" h="305235">
                  <a:moveTo>
                    <a:pt x="10866" y="0"/>
                  </a:moveTo>
                  <a:cubicBezTo>
                    <a:pt x="41736" y="22370"/>
                    <a:pt x="71520" y="54583"/>
                    <a:pt x="105906" y="68388"/>
                  </a:cubicBezTo>
                  <a:cubicBezTo>
                    <a:pt x="187908" y="101432"/>
                    <a:pt x="248307" y="164451"/>
                    <a:pt x="320019" y="211364"/>
                  </a:cubicBezTo>
                  <a:cubicBezTo>
                    <a:pt x="360285" y="237761"/>
                    <a:pt x="359006" y="275918"/>
                    <a:pt x="318740" y="303145"/>
                  </a:cubicBezTo>
                  <a:cubicBezTo>
                    <a:pt x="313500" y="306661"/>
                    <a:pt x="300780" y="305510"/>
                    <a:pt x="295476" y="301420"/>
                  </a:cubicBezTo>
                  <a:cubicBezTo>
                    <a:pt x="230667" y="251119"/>
                    <a:pt x="166497" y="199988"/>
                    <a:pt x="102455" y="148792"/>
                  </a:cubicBezTo>
                  <a:cubicBezTo>
                    <a:pt x="89863" y="138758"/>
                    <a:pt x="85262" y="125911"/>
                    <a:pt x="95744" y="111275"/>
                  </a:cubicBezTo>
                  <a:cubicBezTo>
                    <a:pt x="105267" y="97917"/>
                    <a:pt x="99451" y="91333"/>
                    <a:pt x="88010" y="82641"/>
                  </a:cubicBezTo>
                  <a:cubicBezTo>
                    <a:pt x="68836" y="68069"/>
                    <a:pt x="10482" y="22753"/>
                    <a:pt x="0" y="16234"/>
                  </a:cubicBezTo>
                  <a:cubicBezTo>
                    <a:pt x="4218" y="11760"/>
                    <a:pt x="6647" y="4474"/>
                    <a:pt x="10866" y="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879106" y="4946120"/>
              <a:ext cx="252942" cy="306673"/>
            </a:xfrm>
            <a:custGeom>
              <a:avLst/>
              <a:gdLst>
                <a:gd name="connsiteX0" fmla="*/ 37616 w 252942"/>
                <a:gd name="connsiteY0" fmla="*/ 3208 h 306673"/>
                <a:gd name="connsiteX1" fmla="*/ 71362 w 252942"/>
                <a:gd name="connsiteY1" fmla="*/ 21680 h 306673"/>
                <a:gd name="connsiteX2" fmla="*/ 175479 w 252942"/>
                <a:gd name="connsiteY2" fmla="*/ 148230 h 306673"/>
                <a:gd name="connsiteX3" fmla="*/ 166275 w 252942"/>
                <a:gd name="connsiteY3" fmla="*/ 179612 h 306673"/>
                <a:gd name="connsiteX4" fmla="*/ 252943 w 252942"/>
                <a:gd name="connsiteY4" fmla="*/ 286668 h 306673"/>
                <a:gd name="connsiteX5" fmla="*/ 236133 w 252942"/>
                <a:gd name="connsiteY5" fmla="*/ 306673 h 306673"/>
                <a:gd name="connsiteX6" fmla="*/ 141029 w 252942"/>
                <a:gd name="connsiteY6" fmla="*/ 198019 h 306673"/>
                <a:gd name="connsiteX7" fmla="*/ 114377 w 252942"/>
                <a:gd name="connsiteY7" fmla="*/ 201215 h 306673"/>
                <a:gd name="connsiteX8" fmla="*/ 12881 w 252942"/>
                <a:gd name="connsiteY8" fmla="*/ 63415 h 306673"/>
                <a:gd name="connsiteX9" fmla="*/ 2846 w 252942"/>
                <a:gd name="connsiteY9" fmla="*/ 27432 h 306673"/>
                <a:gd name="connsiteX10" fmla="*/ 37616 w 252942"/>
                <a:gd name="connsiteY10" fmla="*/ 3208 h 30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942" h="306673">
                  <a:moveTo>
                    <a:pt x="37616" y="3208"/>
                  </a:moveTo>
                  <a:cubicBezTo>
                    <a:pt x="53211" y="-8872"/>
                    <a:pt x="67080" y="16694"/>
                    <a:pt x="71362" y="21680"/>
                  </a:cubicBezTo>
                  <a:cubicBezTo>
                    <a:pt x="112012" y="69040"/>
                    <a:pt x="136108" y="99783"/>
                    <a:pt x="175479" y="148230"/>
                  </a:cubicBezTo>
                  <a:cubicBezTo>
                    <a:pt x="188262" y="167660"/>
                    <a:pt x="171900" y="174818"/>
                    <a:pt x="166275" y="179612"/>
                  </a:cubicBezTo>
                  <a:cubicBezTo>
                    <a:pt x="177077" y="193225"/>
                    <a:pt x="238946" y="267174"/>
                    <a:pt x="252943" y="286668"/>
                  </a:cubicBezTo>
                  <a:cubicBezTo>
                    <a:pt x="250322" y="293251"/>
                    <a:pt x="244378" y="299451"/>
                    <a:pt x="236133" y="306673"/>
                  </a:cubicBezTo>
                  <a:cubicBezTo>
                    <a:pt x="221049" y="289097"/>
                    <a:pt x="151511" y="207159"/>
                    <a:pt x="141029" y="198019"/>
                  </a:cubicBezTo>
                  <a:cubicBezTo>
                    <a:pt x="131825" y="202429"/>
                    <a:pt x="121152" y="209907"/>
                    <a:pt x="114377" y="201215"/>
                  </a:cubicBezTo>
                  <a:cubicBezTo>
                    <a:pt x="79288" y="156283"/>
                    <a:pt x="45605" y="110137"/>
                    <a:pt x="12881" y="63415"/>
                  </a:cubicBezTo>
                  <a:cubicBezTo>
                    <a:pt x="6234" y="53892"/>
                    <a:pt x="-5399" y="35868"/>
                    <a:pt x="2846" y="27432"/>
                  </a:cubicBezTo>
                  <a:cubicBezTo>
                    <a:pt x="14223" y="15927"/>
                    <a:pt x="23874" y="12923"/>
                    <a:pt x="37616" y="3208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561330" y="4916092"/>
              <a:ext cx="248588" cy="525183"/>
            </a:xfrm>
            <a:custGeom>
              <a:avLst/>
              <a:gdLst>
                <a:gd name="connsiteX0" fmla="*/ 248589 w 248588"/>
                <a:gd name="connsiteY0" fmla="*/ 3643 h 525183"/>
                <a:gd name="connsiteX1" fmla="*/ 241814 w 248588"/>
                <a:gd name="connsiteY1" fmla="*/ 27803 h 525183"/>
                <a:gd name="connsiteX2" fmla="*/ 35243 w 248588"/>
                <a:gd name="connsiteY2" fmla="*/ 488177 h 525183"/>
                <a:gd name="connsiteX3" fmla="*/ 20543 w 248588"/>
                <a:gd name="connsiteY3" fmla="*/ 516555 h 525183"/>
                <a:gd name="connsiteX4" fmla="*/ 3733 w 248588"/>
                <a:gd name="connsiteY4" fmla="*/ 525184 h 525183"/>
                <a:gd name="connsiteX5" fmla="*/ 26 w 248588"/>
                <a:gd name="connsiteY5" fmla="*/ 507096 h 525183"/>
                <a:gd name="connsiteX6" fmla="*/ 6418 w 248588"/>
                <a:gd name="connsiteY6" fmla="*/ 492587 h 525183"/>
                <a:gd name="connsiteX7" fmla="*/ 226986 w 248588"/>
                <a:gd name="connsiteY7" fmla="*/ 21028 h 525183"/>
                <a:gd name="connsiteX8" fmla="*/ 240216 w 248588"/>
                <a:gd name="connsiteY8" fmla="*/ 0 h 525183"/>
                <a:gd name="connsiteX9" fmla="*/ 248589 w 248588"/>
                <a:gd name="connsiteY9" fmla="*/ 3643 h 525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588" h="525183">
                  <a:moveTo>
                    <a:pt x="248589" y="3643"/>
                  </a:moveTo>
                  <a:cubicBezTo>
                    <a:pt x="246352" y="11696"/>
                    <a:pt x="245201" y="20261"/>
                    <a:pt x="241814" y="27803"/>
                  </a:cubicBezTo>
                  <a:cubicBezTo>
                    <a:pt x="173106" y="181325"/>
                    <a:pt x="104206" y="334783"/>
                    <a:pt x="35243" y="488177"/>
                  </a:cubicBezTo>
                  <a:cubicBezTo>
                    <a:pt x="30897" y="497892"/>
                    <a:pt x="26806" y="508118"/>
                    <a:pt x="20543" y="516555"/>
                  </a:cubicBezTo>
                  <a:cubicBezTo>
                    <a:pt x="17219" y="521093"/>
                    <a:pt x="9485" y="522435"/>
                    <a:pt x="3733" y="525184"/>
                  </a:cubicBezTo>
                  <a:cubicBezTo>
                    <a:pt x="2391" y="519176"/>
                    <a:pt x="-293" y="513040"/>
                    <a:pt x="26" y="507096"/>
                  </a:cubicBezTo>
                  <a:cubicBezTo>
                    <a:pt x="346" y="502174"/>
                    <a:pt x="4181" y="497445"/>
                    <a:pt x="6418" y="492587"/>
                  </a:cubicBezTo>
                  <a:cubicBezTo>
                    <a:pt x="79919" y="335358"/>
                    <a:pt x="153293" y="178129"/>
                    <a:pt x="226986" y="21028"/>
                  </a:cubicBezTo>
                  <a:cubicBezTo>
                    <a:pt x="230501" y="13614"/>
                    <a:pt x="235742" y="7031"/>
                    <a:pt x="240216" y="0"/>
                  </a:cubicBezTo>
                  <a:cubicBezTo>
                    <a:pt x="243028" y="1214"/>
                    <a:pt x="245840" y="2429"/>
                    <a:pt x="248589" y="3643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582384" y="2494829"/>
              <a:ext cx="410137" cy="441711"/>
            </a:xfrm>
            <a:custGeom>
              <a:avLst/>
              <a:gdLst>
                <a:gd name="connsiteX0" fmla="*/ 402788 w 410137"/>
                <a:gd name="connsiteY0" fmla="*/ 441712 h 441711"/>
                <a:gd name="connsiteX1" fmla="*/ 378372 w 410137"/>
                <a:gd name="connsiteY1" fmla="*/ 419405 h 441711"/>
                <a:gd name="connsiteX2" fmla="*/ 6647 w 410137"/>
                <a:gd name="connsiteY2" fmla="*/ 23712 h 441711"/>
                <a:gd name="connsiteX3" fmla="*/ 0 w 410137"/>
                <a:gd name="connsiteY3" fmla="*/ 0 h 441711"/>
                <a:gd name="connsiteX4" fmla="*/ 19110 w 410137"/>
                <a:gd name="connsiteY4" fmla="*/ 6711 h 441711"/>
                <a:gd name="connsiteX5" fmla="*/ 394734 w 410137"/>
                <a:gd name="connsiteY5" fmla="*/ 413334 h 441711"/>
                <a:gd name="connsiteX6" fmla="*/ 410138 w 410137"/>
                <a:gd name="connsiteY6" fmla="*/ 436087 h 441711"/>
                <a:gd name="connsiteX7" fmla="*/ 402788 w 410137"/>
                <a:gd name="connsiteY7" fmla="*/ 441712 h 4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0137" h="441711">
                  <a:moveTo>
                    <a:pt x="402788" y="441712"/>
                  </a:moveTo>
                  <a:cubicBezTo>
                    <a:pt x="394607" y="434297"/>
                    <a:pt x="385914" y="427395"/>
                    <a:pt x="378372" y="419405"/>
                  </a:cubicBezTo>
                  <a:cubicBezTo>
                    <a:pt x="254251" y="287678"/>
                    <a:pt x="130193" y="155951"/>
                    <a:pt x="6647" y="23712"/>
                  </a:cubicBezTo>
                  <a:cubicBezTo>
                    <a:pt x="1662" y="18407"/>
                    <a:pt x="2109" y="7989"/>
                    <a:pt x="0" y="0"/>
                  </a:cubicBezTo>
                  <a:cubicBezTo>
                    <a:pt x="6455" y="2109"/>
                    <a:pt x="15020" y="2301"/>
                    <a:pt x="19110" y="6711"/>
                  </a:cubicBezTo>
                  <a:cubicBezTo>
                    <a:pt x="144638" y="141954"/>
                    <a:pt x="269782" y="277580"/>
                    <a:pt x="394734" y="413334"/>
                  </a:cubicBezTo>
                  <a:cubicBezTo>
                    <a:pt x="400870" y="419981"/>
                    <a:pt x="405089" y="428481"/>
                    <a:pt x="410138" y="436087"/>
                  </a:cubicBezTo>
                  <a:cubicBezTo>
                    <a:pt x="407709" y="437877"/>
                    <a:pt x="405280" y="439794"/>
                    <a:pt x="402788" y="441712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458137" y="1773237"/>
              <a:ext cx="337531" cy="294772"/>
            </a:xfrm>
            <a:custGeom>
              <a:avLst/>
              <a:gdLst>
                <a:gd name="connsiteX0" fmla="*/ 9651 w 337531"/>
                <a:gd name="connsiteY0" fmla="*/ 0 h 294772"/>
                <a:gd name="connsiteX1" fmla="*/ 26397 w 337531"/>
                <a:gd name="connsiteY1" fmla="*/ 14125 h 294772"/>
                <a:gd name="connsiteX2" fmla="*/ 319316 w 337531"/>
                <a:gd name="connsiteY2" fmla="*/ 264030 h 294772"/>
                <a:gd name="connsiteX3" fmla="*/ 337531 w 337531"/>
                <a:gd name="connsiteY3" fmla="*/ 294773 h 294772"/>
                <a:gd name="connsiteX4" fmla="*/ 306852 w 337531"/>
                <a:gd name="connsiteY4" fmla="*/ 279689 h 294772"/>
                <a:gd name="connsiteX5" fmla="*/ 30615 w 337531"/>
                <a:gd name="connsiteY5" fmla="*/ 43206 h 294772"/>
                <a:gd name="connsiteX6" fmla="*/ 0 w 337531"/>
                <a:gd name="connsiteY6" fmla="*/ 12847 h 294772"/>
                <a:gd name="connsiteX7" fmla="*/ 9651 w 337531"/>
                <a:gd name="connsiteY7" fmla="*/ 0 h 29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531" h="294772">
                  <a:moveTo>
                    <a:pt x="9651" y="0"/>
                  </a:moveTo>
                  <a:cubicBezTo>
                    <a:pt x="17832" y="6839"/>
                    <a:pt x="20836" y="9395"/>
                    <a:pt x="26397" y="14125"/>
                  </a:cubicBezTo>
                  <a:cubicBezTo>
                    <a:pt x="124313" y="97086"/>
                    <a:pt x="222166" y="180174"/>
                    <a:pt x="319316" y="264030"/>
                  </a:cubicBezTo>
                  <a:cubicBezTo>
                    <a:pt x="327880" y="271380"/>
                    <a:pt x="331587" y="284418"/>
                    <a:pt x="337531" y="294773"/>
                  </a:cubicBezTo>
                  <a:cubicBezTo>
                    <a:pt x="327241" y="289851"/>
                    <a:pt x="315289" y="286783"/>
                    <a:pt x="306852" y="279689"/>
                  </a:cubicBezTo>
                  <a:cubicBezTo>
                    <a:pt x="214432" y="201266"/>
                    <a:pt x="122524" y="122268"/>
                    <a:pt x="30615" y="43206"/>
                  </a:cubicBezTo>
                  <a:cubicBezTo>
                    <a:pt x="19749" y="33874"/>
                    <a:pt x="10162" y="23009"/>
                    <a:pt x="0" y="12847"/>
                  </a:cubicBezTo>
                  <a:cubicBezTo>
                    <a:pt x="1854" y="10162"/>
                    <a:pt x="7798" y="2621"/>
                    <a:pt x="9651" y="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719355" y="5045583"/>
              <a:ext cx="195194" cy="366931"/>
            </a:xfrm>
            <a:custGeom>
              <a:avLst/>
              <a:gdLst>
                <a:gd name="connsiteX0" fmla="*/ 19813 w 195194"/>
                <a:gd name="connsiteY0" fmla="*/ 0 h 366931"/>
                <a:gd name="connsiteX1" fmla="*/ 195194 w 195194"/>
                <a:gd name="connsiteY1" fmla="*/ 357600 h 366931"/>
                <a:gd name="connsiteX2" fmla="*/ 178257 w 195194"/>
                <a:gd name="connsiteY2" fmla="*/ 366932 h 366931"/>
                <a:gd name="connsiteX3" fmla="*/ 0 w 195194"/>
                <a:gd name="connsiteY3" fmla="*/ 7031 h 366931"/>
                <a:gd name="connsiteX4" fmla="*/ 19813 w 195194"/>
                <a:gd name="connsiteY4" fmla="*/ 0 h 36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194" h="366931">
                  <a:moveTo>
                    <a:pt x="19813" y="0"/>
                  </a:moveTo>
                  <a:cubicBezTo>
                    <a:pt x="70753" y="104820"/>
                    <a:pt x="194619" y="352551"/>
                    <a:pt x="195194" y="357600"/>
                  </a:cubicBezTo>
                  <a:cubicBezTo>
                    <a:pt x="191040" y="361946"/>
                    <a:pt x="185415" y="363353"/>
                    <a:pt x="178257" y="366932"/>
                  </a:cubicBezTo>
                  <a:cubicBezTo>
                    <a:pt x="173591" y="361883"/>
                    <a:pt x="49150" y="110700"/>
                    <a:pt x="0" y="7031"/>
                  </a:cubicBezTo>
                  <a:cubicBezTo>
                    <a:pt x="6391" y="4155"/>
                    <a:pt x="13294" y="1534"/>
                    <a:pt x="19813" y="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775960" y="4999376"/>
              <a:ext cx="247242" cy="346475"/>
            </a:xfrm>
            <a:custGeom>
              <a:avLst/>
              <a:gdLst>
                <a:gd name="connsiteX0" fmla="*/ 45082 w 247242"/>
                <a:gd name="connsiteY0" fmla="*/ 2362 h 346475"/>
                <a:gd name="connsiteX1" fmla="*/ 79659 w 247242"/>
                <a:gd name="connsiteY1" fmla="*/ 26137 h 346475"/>
                <a:gd name="connsiteX2" fmla="*/ 177832 w 247242"/>
                <a:gd name="connsiteY2" fmla="*/ 172373 h 346475"/>
                <a:gd name="connsiteX3" fmla="*/ 163898 w 247242"/>
                <a:gd name="connsiteY3" fmla="*/ 204139 h 346475"/>
                <a:gd name="connsiteX4" fmla="*/ 247243 w 247242"/>
                <a:gd name="connsiteY4" fmla="*/ 331520 h 346475"/>
                <a:gd name="connsiteX5" fmla="*/ 224553 w 247242"/>
                <a:gd name="connsiteY5" fmla="*/ 346476 h 346475"/>
                <a:gd name="connsiteX6" fmla="*/ 134114 w 247242"/>
                <a:gd name="connsiteY6" fmla="*/ 220181 h 346475"/>
                <a:gd name="connsiteX7" fmla="*/ 104586 w 247242"/>
                <a:gd name="connsiteY7" fmla="*/ 220117 h 346475"/>
                <a:gd name="connsiteX8" fmla="*/ 10696 w 247242"/>
                <a:gd name="connsiteY8" fmla="*/ 62441 h 346475"/>
                <a:gd name="connsiteX9" fmla="*/ 4177 w 247242"/>
                <a:gd name="connsiteY9" fmla="*/ 23389 h 346475"/>
                <a:gd name="connsiteX10" fmla="*/ 45082 w 247242"/>
                <a:gd name="connsiteY10" fmla="*/ 2362 h 346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242" h="346475">
                  <a:moveTo>
                    <a:pt x="45082" y="2362"/>
                  </a:moveTo>
                  <a:cubicBezTo>
                    <a:pt x="63681" y="-8312"/>
                    <a:pt x="75569" y="20321"/>
                    <a:pt x="79659" y="26137"/>
                  </a:cubicBezTo>
                  <a:cubicBezTo>
                    <a:pt x="118200" y="81104"/>
                    <a:pt x="140762" y="116512"/>
                    <a:pt x="177832" y="172373"/>
                  </a:cubicBezTo>
                  <a:cubicBezTo>
                    <a:pt x="189400" y="194360"/>
                    <a:pt x="170609" y="199793"/>
                    <a:pt x="163898" y="204139"/>
                  </a:cubicBezTo>
                  <a:cubicBezTo>
                    <a:pt x="173997" y="219798"/>
                    <a:pt x="234268" y="309214"/>
                    <a:pt x="247243" y="331520"/>
                  </a:cubicBezTo>
                  <a:cubicBezTo>
                    <a:pt x="240404" y="337783"/>
                    <a:pt x="234396" y="340021"/>
                    <a:pt x="224553" y="346476"/>
                  </a:cubicBezTo>
                  <a:cubicBezTo>
                    <a:pt x="210236" y="326087"/>
                    <a:pt x="144341" y="231111"/>
                    <a:pt x="134114" y="220181"/>
                  </a:cubicBezTo>
                  <a:cubicBezTo>
                    <a:pt x="123505" y="223633"/>
                    <a:pt x="110850" y="230024"/>
                    <a:pt x="104586" y="220117"/>
                  </a:cubicBezTo>
                  <a:cubicBezTo>
                    <a:pt x="71798" y="168411"/>
                    <a:pt x="40736" y="115681"/>
                    <a:pt x="10696" y="62441"/>
                  </a:cubicBezTo>
                  <a:cubicBezTo>
                    <a:pt x="4560" y="51576"/>
                    <a:pt x="-5858" y="31187"/>
                    <a:pt x="4177" y="23389"/>
                  </a:cubicBezTo>
                  <a:cubicBezTo>
                    <a:pt x="17918" y="12716"/>
                    <a:pt x="28848" y="10734"/>
                    <a:pt x="45082" y="2362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327427" y="5071151"/>
              <a:ext cx="82794" cy="501469"/>
            </a:xfrm>
            <a:custGeom>
              <a:avLst/>
              <a:gdLst>
                <a:gd name="connsiteX0" fmla="*/ 52159 w 82794"/>
                <a:gd name="connsiteY0" fmla="*/ 499040 h 501469"/>
                <a:gd name="connsiteX1" fmla="*/ 28319 w 82794"/>
                <a:gd name="connsiteY1" fmla="*/ 501469 h 501469"/>
                <a:gd name="connsiteX2" fmla="*/ 26274 w 82794"/>
                <a:gd name="connsiteY2" fmla="*/ 344432 h 501469"/>
                <a:gd name="connsiteX3" fmla="*/ 11638 w 82794"/>
                <a:gd name="connsiteY3" fmla="*/ 321742 h 501469"/>
                <a:gd name="connsiteX4" fmla="*/ 5 w 82794"/>
                <a:gd name="connsiteY4" fmla="*/ 298989 h 501469"/>
                <a:gd name="connsiteX5" fmla="*/ 5502 w 82794"/>
                <a:gd name="connsiteY5" fmla="*/ 31763 h 501469"/>
                <a:gd name="connsiteX6" fmla="*/ 43339 w 82794"/>
                <a:gd name="connsiteY6" fmla="*/ 126 h 501469"/>
                <a:gd name="connsiteX7" fmla="*/ 75552 w 82794"/>
                <a:gd name="connsiteY7" fmla="*/ 31316 h 501469"/>
                <a:gd name="connsiteX8" fmla="*/ 82582 w 82794"/>
                <a:gd name="connsiteY8" fmla="*/ 303654 h 501469"/>
                <a:gd name="connsiteX9" fmla="*/ 70822 w 82794"/>
                <a:gd name="connsiteY9" fmla="*/ 318419 h 501469"/>
                <a:gd name="connsiteX10" fmla="*/ 52671 w 82794"/>
                <a:gd name="connsiteY10" fmla="*/ 345966 h 501469"/>
                <a:gd name="connsiteX11" fmla="*/ 52159 w 82794"/>
                <a:gd name="connsiteY11" fmla="*/ 499040 h 50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794" h="501469">
                  <a:moveTo>
                    <a:pt x="52159" y="499040"/>
                  </a:moveTo>
                  <a:cubicBezTo>
                    <a:pt x="43275" y="500638"/>
                    <a:pt x="40271" y="501277"/>
                    <a:pt x="28319" y="501469"/>
                  </a:cubicBezTo>
                  <a:cubicBezTo>
                    <a:pt x="28703" y="467786"/>
                    <a:pt x="27488" y="377539"/>
                    <a:pt x="26274" y="344432"/>
                  </a:cubicBezTo>
                  <a:cubicBezTo>
                    <a:pt x="25763" y="330371"/>
                    <a:pt x="19179" y="325641"/>
                    <a:pt x="11638" y="321742"/>
                  </a:cubicBezTo>
                  <a:cubicBezTo>
                    <a:pt x="2050" y="316821"/>
                    <a:pt x="-123" y="308512"/>
                    <a:pt x="5" y="298989"/>
                  </a:cubicBezTo>
                  <a:cubicBezTo>
                    <a:pt x="1092" y="209892"/>
                    <a:pt x="3776" y="120796"/>
                    <a:pt x="5502" y="31763"/>
                  </a:cubicBezTo>
                  <a:cubicBezTo>
                    <a:pt x="5885" y="12333"/>
                    <a:pt x="10359" y="-1472"/>
                    <a:pt x="43339" y="126"/>
                  </a:cubicBezTo>
                  <a:cubicBezTo>
                    <a:pt x="69224" y="1404"/>
                    <a:pt x="74593" y="5431"/>
                    <a:pt x="75552" y="31316"/>
                  </a:cubicBezTo>
                  <a:cubicBezTo>
                    <a:pt x="78045" y="100855"/>
                    <a:pt x="83989" y="285056"/>
                    <a:pt x="82582" y="303654"/>
                  </a:cubicBezTo>
                  <a:cubicBezTo>
                    <a:pt x="81879" y="313114"/>
                    <a:pt x="77661" y="313561"/>
                    <a:pt x="70822" y="318419"/>
                  </a:cubicBezTo>
                  <a:cubicBezTo>
                    <a:pt x="53182" y="330946"/>
                    <a:pt x="52223" y="327430"/>
                    <a:pt x="52671" y="345966"/>
                  </a:cubicBezTo>
                  <a:cubicBezTo>
                    <a:pt x="53565" y="384123"/>
                    <a:pt x="53565" y="492585"/>
                    <a:pt x="52159" y="49904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6058417" y="5049466"/>
              <a:ext cx="136336" cy="537116"/>
            </a:xfrm>
            <a:custGeom>
              <a:avLst/>
              <a:gdLst>
                <a:gd name="connsiteX0" fmla="*/ 23904 w 136336"/>
                <a:gd name="connsiteY0" fmla="*/ 537087 h 537116"/>
                <a:gd name="connsiteX1" fmla="*/ 0 w 136336"/>
                <a:gd name="connsiteY1" fmla="*/ 535361 h 537116"/>
                <a:gd name="connsiteX2" fmla="*/ 27611 w 136336"/>
                <a:gd name="connsiteY2" fmla="*/ 367075 h 537116"/>
                <a:gd name="connsiteX3" fmla="*/ 17513 w 136336"/>
                <a:gd name="connsiteY3" fmla="*/ 340167 h 537116"/>
                <a:gd name="connsiteX4" fmla="*/ 10354 w 136336"/>
                <a:gd name="connsiteY4" fmla="*/ 313706 h 537116"/>
                <a:gd name="connsiteX5" fmla="*/ 66151 w 136336"/>
                <a:gd name="connsiteY5" fmla="*/ 29032 h 537116"/>
                <a:gd name="connsiteX6" fmla="*/ 109293 w 136336"/>
                <a:gd name="connsiteY6" fmla="*/ 2188 h 537116"/>
                <a:gd name="connsiteX7" fmla="*/ 135051 w 136336"/>
                <a:gd name="connsiteY7" fmla="*/ 41432 h 537116"/>
                <a:gd name="connsiteX8" fmla="*/ 90630 w 136336"/>
                <a:gd name="connsiteY8" fmla="*/ 333776 h 537116"/>
                <a:gd name="connsiteX9" fmla="*/ 76314 w 136336"/>
                <a:gd name="connsiteY9" fmla="*/ 347453 h 537116"/>
                <a:gd name="connsiteX10" fmla="*/ 53241 w 136336"/>
                <a:gd name="connsiteY10" fmla="*/ 373594 h 537116"/>
                <a:gd name="connsiteX11" fmla="*/ 23904 w 136336"/>
                <a:gd name="connsiteY11" fmla="*/ 537087 h 53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336" h="537116">
                  <a:moveTo>
                    <a:pt x="23904" y="537087"/>
                  </a:moveTo>
                  <a:cubicBezTo>
                    <a:pt x="14828" y="537151"/>
                    <a:pt x="11760" y="537278"/>
                    <a:pt x="0" y="535361"/>
                  </a:cubicBezTo>
                  <a:cubicBezTo>
                    <a:pt x="6711" y="499441"/>
                    <a:pt x="22562" y="402739"/>
                    <a:pt x="27611" y="367075"/>
                  </a:cubicBezTo>
                  <a:cubicBezTo>
                    <a:pt x="29720" y="351927"/>
                    <a:pt x="24224" y="345664"/>
                    <a:pt x="17513" y="340167"/>
                  </a:cubicBezTo>
                  <a:cubicBezTo>
                    <a:pt x="9012" y="333136"/>
                    <a:pt x="8437" y="323869"/>
                    <a:pt x="10354" y="313706"/>
                  </a:cubicBezTo>
                  <a:cubicBezTo>
                    <a:pt x="28250" y="218666"/>
                    <a:pt x="47680" y="123945"/>
                    <a:pt x="66151" y="29032"/>
                  </a:cubicBezTo>
                  <a:cubicBezTo>
                    <a:pt x="70178" y="8388"/>
                    <a:pt x="77208" y="-5609"/>
                    <a:pt x="109293" y="2188"/>
                  </a:cubicBezTo>
                  <a:cubicBezTo>
                    <a:pt x="134476" y="8324"/>
                    <a:pt x="139077" y="13565"/>
                    <a:pt x="135051" y="41432"/>
                  </a:cubicBezTo>
                  <a:cubicBezTo>
                    <a:pt x="124377" y="116211"/>
                    <a:pt x="95488" y="314218"/>
                    <a:pt x="90630" y="333776"/>
                  </a:cubicBezTo>
                  <a:cubicBezTo>
                    <a:pt x="88138" y="343810"/>
                    <a:pt x="83919" y="343491"/>
                    <a:pt x="76314" y="347453"/>
                  </a:cubicBezTo>
                  <a:cubicBezTo>
                    <a:pt x="56628" y="357552"/>
                    <a:pt x="56308" y="353717"/>
                    <a:pt x="53241" y="373594"/>
                  </a:cubicBezTo>
                  <a:cubicBezTo>
                    <a:pt x="46913" y="414435"/>
                    <a:pt x="26460" y="530376"/>
                    <a:pt x="23904" y="537087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805828" y="4999379"/>
              <a:ext cx="199379" cy="524410"/>
            </a:xfrm>
            <a:custGeom>
              <a:avLst/>
              <a:gdLst>
                <a:gd name="connsiteX0" fmla="*/ 23520 w 199379"/>
                <a:gd name="connsiteY0" fmla="*/ 524411 h 524410"/>
                <a:gd name="connsiteX1" fmla="*/ 0 w 199379"/>
                <a:gd name="connsiteY1" fmla="*/ 519681 h 524410"/>
                <a:gd name="connsiteX2" fmla="*/ 48511 w 199379"/>
                <a:gd name="connsiteY2" fmla="*/ 356252 h 524410"/>
                <a:gd name="connsiteX3" fmla="*/ 41864 w 199379"/>
                <a:gd name="connsiteY3" fmla="*/ 328258 h 524410"/>
                <a:gd name="connsiteX4" fmla="*/ 38093 w 199379"/>
                <a:gd name="connsiteY4" fmla="*/ 301094 h 524410"/>
                <a:gd name="connsiteX5" fmla="*/ 129171 w 199379"/>
                <a:gd name="connsiteY5" fmla="*/ 25688 h 524410"/>
                <a:gd name="connsiteX6" fmla="*/ 175317 w 199379"/>
                <a:gd name="connsiteY6" fmla="*/ 4468 h 524410"/>
                <a:gd name="connsiteX7" fmla="*/ 195961 w 199379"/>
                <a:gd name="connsiteY7" fmla="*/ 46652 h 524410"/>
                <a:gd name="connsiteX8" fmla="*/ 115173 w 199379"/>
                <a:gd name="connsiteY8" fmla="*/ 331134 h 524410"/>
                <a:gd name="connsiteX9" fmla="*/ 99259 w 199379"/>
                <a:gd name="connsiteY9" fmla="*/ 342894 h 524410"/>
                <a:gd name="connsiteX10" fmla="*/ 73118 w 199379"/>
                <a:gd name="connsiteY10" fmla="*/ 365967 h 524410"/>
                <a:gd name="connsiteX11" fmla="*/ 23520 w 199379"/>
                <a:gd name="connsiteY11" fmla="*/ 524411 h 52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379" h="524410">
                  <a:moveTo>
                    <a:pt x="23520" y="524411"/>
                  </a:moveTo>
                  <a:cubicBezTo>
                    <a:pt x="14508" y="523324"/>
                    <a:pt x="11504" y="523068"/>
                    <a:pt x="0" y="519681"/>
                  </a:cubicBezTo>
                  <a:cubicBezTo>
                    <a:pt x="11121" y="484912"/>
                    <a:pt x="39052" y="390958"/>
                    <a:pt x="48511" y="356252"/>
                  </a:cubicBezTo>
                  <a:cubicBezTo>
                    <a:pt x="52538" y="341552"/>
                    <a:pt x="47808" y="334585"/>
                    <a:pt x="41864" y="328258"/>
                  </a:cubicBezTo>
                  <a:cubicBezTo>
                    <a:pt x="34322" y="320205"/>
                    <a:pt x="34897" y="310937"/>
                    <a:pt x="38093" y="301094"/>
                  </a:cubicBezTo>
                  <a:cubicBezTo>
                    <a:pt x="67749" y="209058"/>
                    <a:pt x="98939" y="117533"/>
                    <a:pt x="129171" y="25688"/>
                  </a:cubicBezTo>
                  <a:cubicBezTo>
                    <a:pt x="135754" y="5683"/>
                    <a:pt x="144510" y="-7292"/>
                    <a:pt x="175317" y="4468"/>
                  </a:cubicBezTo>
                  <a:cubicBezTo>
                    <a:pt x="199540" y="13736"/>
                    <a:pt x="203439" y="19488"/>
                    <a:pt x="195961" y="46652"/>
                  </a:cubicBezTo>
                  <a:cubicBezTo>
                    <a:pt x="175956" y="119514"/>
                    <a:pt x="122460" y="312279"/>
                    <a:pt x="115173" y="331134"/>
                  </a:cubicBezTo>
                  <a:cubicBezTo>
                    <a:pt x="111403" y="340721"/>
                    <a:pt x="107312" y="339954"/>
                    <a:pt x="99259" y="342894"/>
                  </a:cubicBezTo>
                  <a:cubicBezTo>
                    <a:pt x="78423" y="350436"/>
                    <a:pt x="78614" y="346601"/>
                    <a:pt x="73118" y="365967"/>
                  </a:cubicBezTo>
                  <a:cubicBezTo>
                    <a:pt x="61741" y="405658"/>
                    <a:pt x="26908" y="518083"/>
                    <a:pt x="23520" y="524411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661830" y="4964777"/>
              <a:ext cx="241897" cy="510949"/>
            </a:xfrm>
            <a:custGeom>
              <a:avLst/>
              <a:gdLst>
                <a:gd name="connsiteX0" fmla="*/ 23009 w 241897"/>
                <a:gd name="connsiteY0" fmla="*/ 510949 h 510949"/>
                <a:gd name="connsiteX1" fmla="*/ 0 w 241897"/>
                <a:gd name="connsiteY1" fmla="*/ 504174 h 510949"/>
                <a:gd name="connsiteX2" fmla="*/ 62636 w 241897"/>
                <a:gd name="connsiteY2" fmla="*/ 345603 h 510949"/>
                <a:gd name="connsiteX3" fmla="*/ 58482 w 241897"/>
                <a:gd name="connsiteY3" fmla="*/ 317161 h 510949"/>
                <a:gd name="connsiteX4" fmla="*/ 57139 w 241897"/>
                <a:gd name="connsiteY4" fmla="*/ 289742 h 510949"/>
                <a:gd name="connsiteX5" fmla="*/ 171993 w 241897"/>
                <a:gd name="connsiteY5" fmla="*/ 23411 h 510949"/>
                <a:gd name="connsiteX6" fmla="*/ 219865 w 241897"/>
                <a:gd name="connsiteY6" fmla="*/ 6346 h 510949"/>
                <a:gd name="connsiteX7" fmla="*/ 236738 w 241897"/>
                <a:gd name="connsiteY7" fmla="*/ 50127 h 510949"/>
                <a:gd name="connsiteX8" fmla="*/ 131344 w 241897"/>
                <a:gd name="connsiteY8" fmla="*/ 326429 h 510949"/>
                <a:gd name="connsiteX9" fmla="*/ 114406 w 241897"/>
                <a:gd name="connsiteY9" fmla="*/ 336719 h 510949"/>
                <a:gd name="connsiteX10" fmla="*/ 86348 w 241897"/>
                <a:gd name="connsiteY10" fmla="*/ 357363 h 510949"/>
                <a:gd name="connsiteX11" fmla="*/ 23009 w 241897"/>
                <a:gd name="connsiteY11" fmla="*/ 510949 h 51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897" h="510949">
                  <a:moveTo>
                    <a:pt x="23009" y="510949"/>
                  </a:moveTo>
                  <a:cubicBezTo>
                    <a:pt x="14125" y="509096"/>
                    <a:pt x="11121" y="508584"/>
                    <a:pt x="0" y="504174"/>
                  </a:cubicBezTo>
                  <a:cubicBezTo>
                    <a:pt x="14189" y="470492"/>
                    <a:pt x="50173" y="379350"/>
                    <a:pt x="62636" y="345603"/>
                  </a:cubicBezTo>
                  <a:cubicBezTo>
                    <a:pt x="67941" y="331286"/>
                    <a:pt x="63850" y="324000"/>
                    <a:pt x="58482" y="317161"/>
                  </a:cubicBezTo>
                  <a:cubicBezTo>
                    <a:pt x="51643" y="308469"/>
                    <a:pt x="53113" y="299329"/>
                    <a:pt x="57139" y="289742"/>
                  </a:cubicBezTo>
                  <a:cubicBezTo>
                    <a:pt x="94721" y="200645"/>
                    <a:pt x="133836" y="112252"/>
                    <a:pt x="171993" y="23411"/>
                  </a:cubicBezTo>
                  <a:cubicBezTo>
                    <a:pt x="180302" y="4045"/>
                    <a:pt x="190145" y="-8098"/>
                    <a:pt x="219865" y="6346"/>
                  </a:cubicBezTo>
                  <a:cubicBezTo>
                    <a:pt x="243194" y="17659"/>
                    <a:pt x="246517" y="23795"/>
                    <a:pt x="236738" y="50127"/>
                  </a:cubicBezTo>
                  <a:cubicBezTo>
                    <a:pt x="210470" y="120944"/>
                    <a:pt x="140228" y="308277"/>
                    <a:pt x="131344" y="326429"/>
                  </a:cubicBezTo>
                  <a:cubicBezTo>
                    <a:pt x="126742" y="335696"/>
                    <a:pt x="122715" y="334482"/>
                    <a:pt x="114406" y="336719"/>
                  </a:cubicBezTo>
                  <a:cubicBezTo>
                    <a:pt x="92995" y="342407"/>
                    <a:pt x="93506" y="338572"/>
                    <a:pt x="86348" y="357363"/>
                  </a:cubicBezTo>
                  <a:cubicBezTo>
                    <a:pt x="71456" y="395967"/>
                    <a:pt x="26908" y="504941"/>
                    <a:pt x="23009" y="510949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943424" y="5027878"/>
              <a:ext cx="123621" cy="534343"/>
            </a:xfrm>
            <a:custGeom>
              <a:avLst/>
              <a:gdLst>
                <a:gd name="connsiteX0" fmla="*/ 123622 w 123621"/>
                <a:gd name="connsiteY0" fmla="*/ 8629 h 534343"/>
                <a:gd name="connsiteX1" fmla="*/ 25897 w 123621"/>
                <a:gd name="connsiteY1" fmla="*/ 534068 h 534343"/>
                <a:gd name="connsiteX2" fmla="*/ 12 w 123621"/>
                <a:gd name="connsiteY2" fmla="*/ 530233 h 534343"/>
                <a:gd name="connsiteX3" fmla="*/ 96522 w 123621"/>
                <a:gd name="connsiteY3" fmla="*/ 0 h 534343"/>
                <a:gd name="connsiteX4" fmla="*/ 123622 w 123621"/>
                <a:gd name="connsiteY4" fmla="*/ 8629 h 534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21" h="534343">
                  <a:moveTo>
                    <a:pt x="123622" y="8629"/>
                  </a:moveTo>
                  <a:cubicBezTo>
                    <a:pt x="94477" y="162214"/>
                    <a:pt x="29348" y="528188"/>
                    <a:pt x="25897" y="534068"/>
                  </a:cubicBezTo>
                  <a:cubicBezTo>
                    <a:pt x="17907" y="535282"/>
                    <a:pt x="10685" y="532214"/>
                    <a:pt x="12" y="530233"/>
                  </a:cubicBezTo>
                  <a:cubicBezTo>
                    <a:pt x="-1011" y="521029"/>
                    <a:pt x="66291" y="150966"/>
                    <a:pt x="96522" y="0"/>
                  </a:cubicBezTo>
                  <a:cubicBezTo>
                    <a:pt x="105726" y="2109"/>
                    <a:pt x="115313" y="4922"/>
                    <a:pt x="123622" y="8629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323486" y="2198910"/>
              <a:ext cx="2167895" cy="4657363"/>
            </a:xfrm>
            <a:custGeom>
              <a:avLst/>
              <a:gdLst>
                <a:gd name="connsiteX0" fmla="*/ 2166163 w 2167895"/>
                <a:gd name="connsiteY0" fmla="*/ 2370512 h 4657363"/>
                <a:gd name="connsiteX1" fmla="*/ 2053291 w 2167895"/>
                <a:gd name="connsiteY1" fmla="*/ 2327817 h 4657363"/>
                <a:gd name="connsiteX2" fmla="*/ 2039485 w 2167895"/>
                <a:gd name="connsiteY2" fmla="*/ 2296116 h 4657363"/>
                <a:gd name="connsiteX3" fmla="*/ 2074894 w 2167895"/>
                <a:gd name="connsiteY3" fmla="*/ 2286721 h 4657363"/>
                <a:gd name="connsiteX4" fmla="*/ 2167314 w 2167895"/>
                <a:gd name="connsiteY4" fmla="*/ 2308132 h 4657363"/>
                <a:gd name="connsiteX5" fmla="*/ 2167697 w 2167895"/>
                <a:gd name="connsiteY5" fmla="*/ 2223062 h 4657363"/>
                <a:gd name="connsiteX6" fmla="*/ 2097583 w 2167895"/>
                <a:gd name="connsiteY6" fmla="*/ 2207531 h 4657363"/>
                <a:gd name="connsiteX7" fmla="*/ 2079048 w 2167895"/>
                <a:gd name="connsiteY7" fmla="*/ 2186695 h 4657363"/>
                <a:gd name="connsiteX8" fmla="*/ 2105445 w 2167895"/>
                <a:gd name="connsiteY8" fmla="*/ 2161512 h 4657363"/>
                <a:gd name="connsiteX9" fmla="*/ 2163351 w 2167895"/>
                <a:gd name="connsiteY9" fmla="*/ 2169118 h 4657363"/>
                <a:gd name="connsiteX10" fmla="*/ 2150952 w 2167895"/>
                <a:gd name="connsiteY10" fmla="*/ 2085199 h 4657363"/>
                <a:gd name="connsiteX11" fmla="*/ 2118611 w 2167895"/>
                <a:gd name="connsiteY11" fmla="*/ 2040459 h 4657363"/>
                <a:gd name="connsiteX12" fmla="*/ 2127815 w 2167895"/>
                <a:gd name="connsiteY12" fmla="*/ 1888087 h 4657363"/>
                <a:gd name="connsiteX13" fmla="*/ 2055719 w 2167895"/>
                <a:gd name="connsiteY13" fmla="*/ 1662342 h 4657363"/>
                <a:gd name="connsiteX14" fmla="*/ 1544086 w 2167895"/>
                <a:gd name="connsiteY14" fmla="*/ 1217052 h 4657363"/>
                <a:gd name="connsiteX15" fmla="*/ 1170443 w 2167895"/>
                <a:gd name="connsiteY15" fmla="*/ 1182218 h 4657363"/>
                <a:gd name="connsiteX16" fmla="*/ 1120398 w 2167895"/>
                <a:gd name="connsiteY16" fmla="*/ 1141249 h 4657363"/>
                <a:gd name="connsiteX17" fmla="*/ 1012639 w 2167895"/>
                <a:gd name="connsiteY17" fmla="*/ 432248 h 4657363"/>
                <a:gd name="connsiteX18" fmla="*/ 985092 w 2167895"/>
                <a:gd name="connsiteY18" fmla="*/ 367950 h 4657363"/>
                <a:gd name="connsiteX19" fmla="*/ 642000 w 2167895"/>
                <a:gd name="connsiteY19" fmla="*/ 12012 h 4657363"/>
                <a:gd name="connsiteX20" fmla="*/ 624552 w 2167895"/>
                <a:gd name="connsiteY20" fmla="*/ 1466 h 4657363"/>
                <a:gd name="connsiteX21" fmla="*/ 618352 w 2167895"/>
                <a:gd name="connsiteY21" fmla="*/ 8241 h 4657363"/>
                <a:gd name="connsiteX22" fmla="*/ 640466 w 2167895"/>
                <a:gd name="connsiteY22" fmla="*/ 37130 h 4657363"/>
                <a:gd name="connsiteX23" fmla="*/ 723107 w 2167895"/>
                <a:gd name="connsiteY23" fmla="*/ 128336 h 4657363"/>
                <a:gd name="connsiteX24" fmla="*/ 728860 w 2167895"/>
                <a:gd name="connsiteY24" fmla="*/ 160165 h 4657363"/>
                <a:gd name="connsiteX25" fmla="*/ 736274 w 2167895"/>
                <a:gd name="connsiteY25" fmla="*/ 216090 h 4657363"/>
                <a:gd name="connsiteX26" fmla="*/ 928528 w 2167895"/>
                <a:gd name="connsiteY26" fmla="*/ 428413 h 4657363"/>
                <a:gd name="connsiteX27" fmla="*/ 940863 w 2167895"/>
                <a:gd name="connsiteY27" fmla="*/ 459987 h 4657363"/>
                <a:gd name="connsiteX28" fmla="*/ 896187 w 2167895"/>
                <a:gd name="connsiteY28" fmla="*/ 466123 h 4657363"/>
                <a:gd name="connsiteX29" fmla="*/ 758196 w 2167895"/>
                <a:gd name="connsiteY29" fmla="*/ 313048 h 4657363"/>
                <a:gd name="connsiteX30" fmla="*/ 559806 w 2167895"/>
                <a:gd name="connsiteY30" fmla="*/ 91905 h 4657363"/>
                <a:gd name="connsiteX31" fmla="*/ 533282 w 2167895"/>
                <a:gd name="connsiteY31" fmla="*/ 76437 h 4657363"/>
                <a:gd name="connsiteX32" fmla="*/ 546001 w 2167895"/>
                <a:gd name="connsiteY32" fmla="*/ 105518 h 4657363"/>
                <a:gd name="connsiteX33" fmla="*/ 579620 w 2167895"/>
                <a:gd name="connsiteY33" fmla="*/ 143611 h 4657363"/>
                <a:gd name="connsiteX34" fmla="*/ 883660 w 2167895"/>
                <a:gd name="connsiteY34" fmla="*/ 478586 h 4657363"/>
                <a:gd name="connsiteX35" fmla="*/ 886025 w 2167895"/>
                <a:gd name="connsiteY35" fmla="*/ 519811 h 4657363"/>
                <a:gd name="connsiteX36" fmla="*/ 845631 w 2167895"/>
                <a:gd name="connsiteY36" fmla="*/ 513291 h 4657363"/>
                <a:gd name="connsiteX37" fmla="*/ 831250 w 2167895"/>
                <a:gd name="connsiteY37" fmla="*/ 497441 h 4657363"/>
                <a:gd name="connsiteX38" fmla="*/ 639380 w 2167895"/>
                <a:gd name="connsiteY38" fmla="*/ 284798 h 4657363"/>
                <a:gd name="connsiteX39" fmla="*/ 603460 w 2167895"/>
                <a:gd name="connsiteY39" fmla="*/ 272974 h 4657363"/>
                <a:gd name="connsiteX40" fmla="*/ 557697 w 2167895"/>
                <a:gd name="connsiteY40" fmla="*/ 262492 h 4657363"/>
                <a:gd name="connsiteX41" fmla="*/ 466619 w 2167895"/>
                <a:gd name="connsiteY41" fmla="*/ 160804 h 4657363"/>
                <a:gd name="connsiteX42" fmla="*/ 446359 w 2167895"/>
                <a:gd name="connsiteY42" fmla="*/ 144250 h 4657363"/>
                <a:gd name="connsiteX43" fmla="*/ 439520 w 2167895"/>
                <a:gd name="connsiteY43" fmla="*/ 150003 h 4657363"/>
                <a:gd name="connsiteX44" fmla="*/ 451983 w 2167895"/>
                <a:gd name="connsiteY44" fmla="*/ 172628 h 4657363"/>
                <a:gd name="connsiteX45" fmla="*/ 544275 w 2167895"/>
                <a:gd name="connsiteY45" fmla="*/ 276809 h 4657363"/>
                <a:gd name="connsiteX46" fmla="*/ 559870 w 2167895"/>
                <a:gd name="connsiteY46" fmla="*/ 301096 h 4657363"/>
                <a:gd name="connsiteX47" fmla="*/ 584413 w 2167895"/>
                <a:gd name="connsiteY47" fmla="*/ 344302 h 4657363"/>
                <a:gd name="connsiteX48" fmla="*/ 777626 w 2167895"/>
                <a:gd name="connsiteY48" fmla="*/ 559310 h 4657363"/>
                <a:gd name="connsiteX49" fmla="*/ 858797 w 2167895"/>
                <a:gd name="connsiteY49" fmla="*/ 577909 h 4657363"/>
                <a:gd name="connsiteX50" fmla="*/ 869663 w 2167895"/>
                <a:gd name="connsiteY50" fmla="*/ 632555 h 4657363"/>
                <a:gd name="connsiteX51" fmla="*/ 948277 w 2167895"/>
                <a:gd name="connsiteY51" fmla="*/ 1148407 h 4657363"/>
                <a:gd name="connsiteX52" fmla="*/ 893439 w 2167895"/>
                <a:gd name="connsiteY52" fmla="*/ 1246644 h 4657363"/>
                <a:gd name="connsiteX53" fmla="*/ 499024 w 2167895"/>
                <a:gd name="connsiteY53" fmla="*/ 1642656 h 4657363"/>
                <a:gd name="connsiteX54" fmla="*/ 595598 w 2167895"/>
                <a:gd name="connsiteY54" fmla="*/ 2246774 h 4657363"/>
                <a:gd name="connsiteX55" fmla="*/ 682522 w 2167895"/>
                <a:gd name="connsiteY55" fmla="*/ 2315290 h 4657363"/>
                <a:gd name="connsiteX56" fmla="*/ 716205 w 2167895"/>
                <a:gd name="connsiteY56" fmla="*/ 2322768 h 4657363"/>
                <a:gd name="connsiteX57" fmla="*/ 719912 w 2167895"/>
                <a:gd name="connsiteY57" fmla="*/ 2316057 h 4657363"/>
                <a:gd name="connsiteX58" fmla="*/ 701057 w 2167895"/>
                <a:gd name="connsiteY58" fmla="*/ 2288702 h 4657363"/>
                <a:gd name="connsiteX59" fmla="*/ 707320 w 2167895"/>
                <a:gd name="connsiteY59" fmla="*/ 1744088 h 4657363"/>
                <a:gd name="connsiteX60" fmla="*/ 989502 w 2167895"/>
                <a:gd name="connsiteY60" fmla="*/ 1570753 h 4657363"/>
                <a:gd name="connsiteX61" fmla="*/ 1015195 w 2167895"/>
                <a:gd name="connsiteY61" fmla="*/ 1586795 h 4657363"/>
                <a:gd name="connsiteX62" fmla="*/ 1029512 w 2167895"/>
                <a:gd name="connsiteY62" fmla="*/ 1690145 h 4657363"/>
                <a:gd name="connsiteX63" fmla="*/ 1151588 w 2167895"/>
                <a:gd name="connsiteY63" fmla="*/ 2594531 h 4657363"/>
                <a:gd name="connsiteX64" fmla="*/ 1180797 w 2167895"/>
                <a:gd name="connsiteY64" fmla="*/ 2838492 h 4657363"/>
                <a:gd name="connsiteX65" fmla="*/ 1183098 w 2167895"/>
                <a:gd name="connsiteY65" fmla="*/ 2891861 h 4657363"/>
                <a:gd name="connsiteX66" fmla="*/ 1242091 w 2167895"/>
                <a:gd name="connsiteY66" fmla="*/ 3157616 h 4657363"/>
                <a:gd name="connsiteX67" fmla="*/ 1258709 w 2167895"/>
                <a:gd name="connsiteY67" fmla="*/ 3177046 h 4657363"/>
                <a:gd name="connsiteX68" fmla="*/ 1278203 w 2167895"/>
                <a:gd name="connsiteY68" fmla="*/ 3195709 h 4657363"/>
                <a:gd name="connsiteX69" fmla="*/ 1294948 w 2167895"/>
                <a:gd name="connsiteY69" fmla="*/ 3264481 h 4657363"/>
                <a:gd name="connsiteX70" fmla="*/ 1298336 w 2167895"/>
                <a:gd name="connsiteY70" fmla="*/ 3284102 h 4657363"/>
                <a:gd name="connsiteX71" fmla="*/ 1282804 w 2167895"/>
                <a:gd name="connsiteY71" fmla="*/ 3308006 h 4657363"/>
                <a:gd name="connsiteX72" fmla="*/ 1257622 w 2167895"/>
                <a:gd name="connsiteY72" fmla="*/ 3373391 h 4657363"/>
                <a:gd name="connsiteX73" fmla="*/ 1290027 w 2167895"/>
                <a:gd name="connsiteY73" fmla="*/ 3546982 h 4657363"/>
                <a:gd name="connsiteX74" fmla="*/ 1319555 w 2167895"/>
                <a:gd name="connsiteY74" fmla="*/ 4007740 h 4657363"/>
                <a:gd name="connsiteX75" fmla="*/ 1266442 w 2167895"/>
                <a:gd name="connsiteY75" fmla="*/ 4210668 h 4657363"/>
                <a:gd name="connsiteX76" fmla="*/ 946871 w 2167895"/>
                <a:gd name="connsiteY76" fmla="*/ 4501733 h 4657363"/>
                <a:gd name="connsiteX77" fmla="*/ 550922 w 2167895"/>
                <a:gd name="connsiteY77" fmla="*/ 4515027 h 4657363"/>
                <a:gd name="connsiteX78" fmla="*/ 409480 w 2167895"/>
                <a:gd name="connsiteY78" fmla="*/ 4442868 h 4657363"/>
                <a:gd name="connsiteX79" fmla="*/ 413698 w 2167895"/>
                <a:gd name="connsiteY79" fmla="*/ 4391737 h 4657363"/>
                <a:gd name="connsiteX80" fmla="*/ 458374 w 2167895"/>
                <a:gd name="connsiteY80" fmla="*/ 4367577 h 4657363"/>
                <a:gd name="connsiteX81" fmla="*/ 644301 w 2167895"/>
                <a:gd name="connsiteY81" fmla="*/ 4267423 h 4657363"/>
                <a:gd name="connsiteX82" fmla="*/ 779799 w 2167895"/>
                <a:gd name="connsiteY82" fmla="*/ 4054397 h 4657363"/>
                <a:gd name="connsiteX83" fmla="*/ 717099 w 2167895"/>
                <a:gd name="connsiteY83" fmla="*/ 3735593 h 4657363"/>
                <a:gd name="connsiteX84" fmla="*/ 536861 w 2167895"/>
                <a:gd name="connsiteY84" fmla="*/ 3581048 h 4657363"/>
                <a:gd name="connsiteX85" fmla="*/ 13403 w 2167895"/>
                <a:gd name="connsiteY85" fmla="*/ 3870004 h 4657363"/>
                <a:gd name="connsiteX86" fmla="*/ 40183 w 2167895"/>
                <a:gd name="connsiteY86" fmla="*/ 4223259 h 4657363"/>
                <a:gd name="connsiteX87" fmla="*/ 479019 w 2167895"/>
                <a:gd name="connsiteY87" fmla="*/ 4633844 h 4657363"/>
                <a:gd name="connsiteX88" fmla="*/ 612791 w 2167895"/>
                <a:gd name="connsiteY88" fmla="*/ 4657364 h 4657363"/>
                <a:gd name="connsiteX89" fmla="*/ 767975 w 2167895"/>
                <a:gd name="connsiteY89" fmla="*/ 4657364 h 4657363"/>
                <a:gd name="connsiteX90" fmla="*/ 838984 w 2167895"/>
                <a:gd name="connsiteY90" fmla="*/ 4647777 h 4657363"/>
                <a:gd name="connsiteX91" fmla="*/ 1491165 w 2167895"/>
                <a:gd name="connsiteY91" fmla="*/ 3968560 h 4657363"/>
                <a:gd name="connsiteX92" fmla="*/ 1465983 w 2167895"/>
                <a:gd name="connsiteY92" fmla="*/ 3413081 h 4657363"/>
                <a:gd name="connsiteX93" fmla="*/ 1445211 w 2167895"/>
                <a:gd name="connsiteY93" fmla="*/ 3264417 h 4657363"/>
                <a:gd name="connsiteX94" fmla="*/ 1417855 w 2167895"/>
                <a:gd name="connsiteY94" fmla="*/ 3162793 h 4657363"/>
                <a:gd name="connsiteX95" fmla="*/ 1427826 w 2167895"/>
                <a:gd name="connsiteY95" fmla="*/ 3138570 h 4657363"/>
                <a:gd name="connsiteX96" fmla="*/ 1435943 w 2167895"/>
                <a:gd name="connsiteY96" fmla="*/ 3114218 h 4657363"/>
                <a:gd name="connsiteX97" fmla="*/ 1375288 w 2167895"/>
                <a:gd name="connsiteY97" fmla="*/ 2897805 h 4657363"/>
                <a:gd name="connsiteX98" fmla="*/ 1375033 w 2167895"/>
                <a:gd name="connsiteY98" fmla="*/ 2843733 h 4657363"/>
                <a:gd name="connsiteX99" fmla="*/ 1373690 w 2167895"/>
                <a:gd name="connsiteY99" fmla="*/ 2811904 h 4657363"/>
                <a:gd name="connsiteX100" fmla="*/ 1361930 w 2167895"/>
                <a:gd name="connsiteY100" fmla="*/ 2737891 h 4657363"/>
                <a:gd name="connsiteX101" fmla="*/ 1230075 w 2167895"/>
                <a:gd name="connsiteY101" fmla="*/ 1897227 h 4657363"/>
                <a:gd name="connsiteX102" fmla="*/ 1181436 w 2167895"/>
                <a:gd name="connsiteY102" fmla="*/ 1579829 h 4657363"/>
                <a:gd name="connsiteX103" fmla="*/ 1211668 w 2167895"/>
                <a:gd name="connsiteY103" fmla="*/ 1546146 h 4657363"/>
                <a:gd name="connsiteX104" fmla="*/ 1291433 w 2167895"/>
                <a:gd name="connsiteY104" fmla="*/ 1553816 h 4657363"/>
                <a:gd name="connsiteX105" fmla="*/ 1767147 w 2167895"/>
                <a:gd name="connsiteY105" fmla="*/ 1961333 h 4657363"/>
                <a:gd name="connsiteX106" fmla="*/ 1804345 w 2167895"/>
                <a:gd name="connsiteY106" fmla="*/ 2362778 h 4657363"/>
                <a:gd name="connsiteX107" fmla="*/ 1658173 w 2167895"/>
                <a:gd name="connsiteY107" fmla="*/ 2707276 h 4657363"/>
                <a:gd name="connsiteX108" fmla="*/ 1661944 w 2167895"/>
                <a:gd name="connsiteY108" fmla="*/ 2743963 h 4657363"/>
                <a:gd name="connsiteX109" fmla="*/ 1779674 w 2167895"/>
                <a:gd name="connsiteY109" fmla="*/ 2871216 h 4657363"/>
                <a:gd name="connsiteX110" fmla="*/ 1807924 w 2167895"/>
                <a:gd name="connsiteY110" fmla="*/ 2865975 h 4657363"/>
                <a:gd name="connsiteX111" fmla="*/ 1901111 w 2167895"/>
                <a:gd name="connsiteY111" fmla="*/ 2949511 h 4657363"/>
                <a:gd name="connsiteX112" fmla="*/ 1916322 w 2167895"/>
                <a:gd name="connsiteY112" fmla="*/ 2929954 h 4657363"/>
                <a:gd name="connsiteX113" fmla="*/ 1857202 w 2167895"/>
                <a:gd name="connsiteY113" fmla="*/ 2873453 h 4657363"/>
                <a:gd name="connsiteX114" fmla="*/ 1835599 w 2167895"/>
                <a:gd name="connsiteY114" fmla="*/ 2838876 h 4657363"/>
                <a:gd name="connsiteX115" fmla="*/ 1823200 w 2167895"/>
                <a:gd name="connsiteY115" fmla="*/ 2806088 h 4657363"/>
                <a:gd name="connsiteX116" fmla="*/ 1743307 w 2167895"/>
                <a:gd name="connsiteY116" fmla="*/ 2725364 h 4657363"/>
                <a:gd name="connsiteX117" fmla="*/ 1725538 w 2167895"/>
                <a:gd name="connsiteY117" fmla="*/ 2680368 h 4657363"/>
                <a:gd name="connsiteX118" fmla="*/ 1772196 w 2167895"/>
                <a:gd name="connsiteY118" fmla="*/ 2692832 h 4657363"/>
                <a:gd name="connsiteX119" fmla="*/ 1974676 w 2167895"/>
                <a:gd name="connsiteY119" fmla="*/ 2859840 h 4657363"/>
                <a:gd name="connsiteX120" fmla="*/ 1985286 w 2167895"/>
                <a:gd name="connsiteY120" fmla="*/ 2846673 h 4657363"/>
                <a:gd name="connsiteX121" fmla="*/ 1762289 w 2167895"/>
                <a:gd name="connsiteY121" fmla="*/ 2655442 h 4657363"/>
                <a:gd name="connsiteX122" fmla="*/ 1808435 w 2167895"/>
                <a:gd name="connsiteY122" fmla="*/ 2642723 h 4657363"/>
                <a:gd name="connsiteX123" fmla="*/ 1904818 w 2167895"/>
                <a:gd name="connsiteY123" fmla="*/ 2714818 h 4657363"/>
                <a:gd name="connsiteX124" fmla="*/ 2022037 w 2167895"/>
                <a:gd name="connsiteY124" fmla="*/ 2797651 h 4657363"/>
                <a:gd name="connsiteX125" fmla="*/ 2066010 w 2167895"/>
                <a:gd name="connsiteY125" fmla="*/ 2729327 h 4657363"/>
                <a:gd name="connsiteX126" fmla="*/ 1868643 w 2167895"/>
                <a:gd name="connsiteY126" fmla="*/ 2591400 h 4657363"/>
                <a:gd name="connsiteX127" fmla="*/ 1857458 w 2167895"/>
                <a:gd name="connsiteY127" fmla="*/ 2554329 h 4657363"/>
                <a:gd name="connsiteX128" fmla="*/ 1896317 w 2167895"/>
                <a:gd name="connsiteY128" fmla="*/ 2544231 h 4657363"/>
                <a:gd name="connsiteX129" fmla="*/ 2105956 w 2167895"/>
                <a:gd name="connsiteY129" fmla="*/ 2642659 h 4657363"/>
                <a:gd name="connsiteX130" fmla="*/ 2136699 w 2167895"/>
                <a:gd name="connsiteY130" fmla="*/ 2570755 h 4657363"/>
                <a:gd name="connsiteX131" fmla="*/ 1947704 w 2167895"/>
                <a:gd name="connsiteY131" fmla="*/ 2483321 h 4657363"/>
                <a:gd name="connsiteX132" fmla="*/ 1934538 w 2167895"/>
                <a:gd name="connsiteY132" fmla="*/ 2468493 h 4657363"/>
                <a:gd name="connsiteX133" fmla="*/ 1958250 w 2167895"/>
                <a:gd name="connsiteY133" fmla="*/ 2447337 h 4657363"/>
                <a:gd name="connsiteX134" fmla="*/ 2146222 w 2167895"/>
                <a:gd name="connsiteY134" fmla="*/ 2517643 h 4657363"/>
                <a:gd name="connsiteX135" fmla="*/ 2154211 w 2167895"/>
                <a:gd name="connsiteY135" fmla="*/ 2496487 h 4657363"/>
                <a:gd name="connsiteX136" fmla="*/ 1994106 w 2167895"/>
                <a:gd name="connsiteY136" fmla="*/ 2435002 h 4657363"/>
                <a:gd name="connsiteX137" fmla="*/ 1972056 w 2167895"/>
                <a:gd name="connsiteY137" fmla="*/ 2414613 h 4657363"/>
                <a:gd name="connsiteX138" fmla="*/ 2007209 w 2167895"/>
                <a:gd name="connsiteY138" fmla="*/ 2395630 h 4657363"/>
                <a:gd name="connsiteX139" fmla="*/ 2159836 w 2167895"/>
                <a:gd name="connsiteY139" fmla="*/ 2451747 h 4657363"/>
                <a:gd name="connsiteX140" fmla="*/ 2166163 w 2167895"/>
                <a:gd name="connsiteY140" fmla="*/ 2370512 h 4657363"/>
                <a:gd name="connsiteX141" fmla="*/ 1292903 w 2167895"/>
                <a:gd name="connsiteY141" fmla="*/ 2870513 h 4657363"/>
                <a:gd name="connsiteX142" fmla="*/ 1355091 w 2167895"/>
                <a:gd name="connsiteY142" fmla="*/ 3130772 h 4657363"/>
                <a:gd name="connsiteX143" fmla="*/ 1372157 w 2167895"/>
                <a:gd name="connsiteY143" fmla="*/ 3149819 h 4657363"/>
                <a:gd name="connsiteX144" fmla="*/ 1392098 w 2167895"/>
                <a:gd name="connsiteY144" fmla="*/ 3168034 h 4657363"/>
                <a:gd name="connsiteX145" fmla="*/ 1417216 w 2167895"/>
                <a:gd name="connsiteY145" fmla="*/ 3256491 h 4657363"/>
                <a:gd name="connsiteX146" fmla="*/ 1414340 w 2167895"/>
                <a:gd name="connsiteY146" fmla="*/ 3274387 h 4657363"/>
                <a:gd name="connsiteX147" fmla="*/ 1350426 w 2167895"/>
                <a:gd name="connsiteY147" fmla="*/ 3289599 h 4657363"/>
                <a:gd name="connsiteX148" fmla="*/ 1327480 w 2167895"/>
                <a:gd name="connsiteY148" fmla="*/ 3284869 h 4657363"/>
                <a:gd name="connsiteX149" fmla="*/ 1304280 w 2167895"/>
                <a:gd name="connsiteY149" fmla="*/ 3190979 h 4657363"/>
                <a:gd name="connsiteX150" fmla="*/ 1317638 w 2167895"/>
                <a:gd name="connsiteY150" fmla="*/ 3162154 h 4657363"/>
                <a:gd name="connsiteX151" fmla="*/ 1323454 w 2167895"/>
                <a:gd name="connsiteY151" fmla="*/ 3142788 h 4657363"/>
                <a:gd name="connsiteX152" fmla="*/ 1253212 w 2167895"/>
                <a:gd name="connsiteY152" fmla="*/ 2878566 h 4657363"/>
                <a:gd name="connsiteX153" fmla="*/ 1292903 w 2167895"/>
                <a:gd name="connsiteY153" fmla="*/ 2870513 h 4657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2167895" h="4657363">
                  <a:moveTo>
                    <a:pt x="2166163" y="2370512"/>
                  </a:moveTo>
                  <a:cubicBezTo>
                    <a:pt x="2128901" y="2356259"/>
                    <a:pt x="2091511" y="2340856"/>
                    <a:pt x="2053291" y="2327817"/>
                  </a:cubicBezTo>
                  <a:cubicBezTo>
                    <a:pt x="2033413" y="2321042"/>
                    <a:pt x="2031304" y="2313117"/>
                    <a:pt x="2039485" y="2296116"/>
                  </a:cubicBezTo>
                  <a:cubicBezTo>
                    <a:pt x="2045685" y="2279179"/>
                    <a:pt x="2051885" y="2280904"/>
                    <a:pt x="2074894" y="2286721"/>
                  </a:cubicBezTo>
                  <a:cubicBezTo>
                    <a:pt x="2118356" y="2298097"/>
                    <a:pt x="2128965" y="2300909"/>
                    <a:pt x="2167314" y="2308132"/>
                  </a:cubicBezTo>
                  <a:cubicBezTo>
                    <a:pt x="2166100" y="2286976"/>
                    <a:pt x="2168337" y="2246199"/>
                    <a:pt x="2167697" y="2223062"/>
                  </a:cubicBezTo>
                  <a:cubicBezTo>
                    <a:pt x="2146222" y="2216606"/>
                    <a:pt x="2125770" y="2213475"/>
                    <a:pt x="2097583" y="2207531"/>
                  </a:cubicBezTo>
                  <a:cubicBezTo>
                    <a:pt x="2080199" y="2203504"/>
                    <a:pt x="2078473" y="2204143"/>
                    <a:pt x="2079048" y="2186695"/>
                  </a:cubicBezTo>
                  <a:cubicBezTo>
                    <a:pt x="2079432" y="2173912"/>
                    <a:pt x="2079432" y="2160745"/>
                    <a:pt x="2105445" y="2161512"/>
                  </a:cubicBezTo>
                  <a:cubicBezTo>
                    <a:pt x="2131841" y="2165091"/>
                    <a:pt x="2139000" y="2165539"/>
                    <a:pt x="2163351" y="2169118"/>
                  </a:cubicBezTo>
                  <a:cubicBezTo>
                    <a:pt x="2158558" y="2136330"/>
                    <a:pt x="2153508" y="2100155"/>
                    <a:pt x="2150952" y="2085199"/>
                  </a:cubicBezTo>
                  <a:cubicBezTo>
                    <a:pt x="2096241" y="2076378"/>
                    <a:pt x="2111453" y="2073503"/>
                    <a:pt x="2118611" y="2040459"/>
                  </a:cubicBezTo>
                  <a:cubicBezTo>
                    <a:pt x="2129796" y="1988496"/>
                    <a:pt x="2131778" y="1939027"/>
                    <a:pt x="2127815" y="1888087"/>
                  </a:cubicBezTo>
                  <a:cubicBezTo>
                    <a:pt x="2121615" y="1808002"/>
                    <a:pt x="2088380" y="1734693"/>
                    <a:pt x="2055719" y="1662342"/>
                  </a:cubicBezTo>
                  <a:cubicBezTo>
                    <a:pt x="1953457" y="1435766"/>
                    <a:pt x="1781016" y="1288891"/>
                    <a:pt x="1544086" y="1217052"/>
                  </a:cubicBezTo>
                  <a:cubicBezTo>
                    <a:pt x="1422010" y="1180045"/>
                    <a:pt x="1296674" y="1176210"/>
                    <a:pt x="1170443" y="1182218"/>
                  </a:cubicBezTo>
                  <a:cubicBezTo>
                    <a:pt x="1129730" y="1184136"/>
                    <a:pt x="1126534" y="1181451"/>
                    <a:pt x="1120398" y="1141249"/>
                  </a:cubicBezTo>
                  <a:cubicBezTo>
                    <a:pt x="1084542" y="904894"/>
                    <a:pt x="1049453" y="668411"/>
                    <a:pt x="1012639" y="432248"/>
                  </a:cubicBezTo>
                  <a:cubicBezTo>
                    <a:pt x="1009124" y="409750"/>
                    <a:pt x="1000240" y="383993"/>
                    <a:pt x="985092" y="367950"/>
                  </a:cubicBezTo>
                  <a:cubicBezTo>
                    <a:pt x="872028" y="248047"/>
                    <a:pt x="756854" y="130189"/>
                    <a:pt x="642000" y="12012"/>
                  </a:cubicBezTo>
                  <a:cubicBezTo>
                    <a:pt x="637207" y="7090"/>
                    <a:pt x="630176" y="-3967"/>
                    <a:pt x="624552" y="1466"/>
                  </a:cubicBezTo>
                  <a:cubicBezTo>
                    <a:pt x="623018" y="3511"/>
                    <a:pt x="619822" y="6132"/>
                    <a:pt x="618352" y="8241"/>
                  </a:cubicBezTo>
                  <a:cubicBezTo>
                    <a:pt x="616243" y="11628"/>
                    <a:pt x="632349" y="28118"/>
                    <a:pt x="640466" y="37130"/>
                  </a:cubicBezTo>
                  <a:cubicBezTo>
                    <a:pt x="667949" y="67617"/>
                    <a:pt x="696775" y="96890"/>
                    <a:pt x="723107" y="128336"/>
                  </a:cubicBezTo>
                  <a:cubicBezTo>
                    <a:pt x="729371" y="135814"/>
                    <a:pt x="733397" y="153901"/>
                    <a:pt x="728860" y="160165"/>
                  </a:cubicBezTo>
                  <a:cubicBezTo>
                    <a:pt x="712434" y="182919"/>
                    <a:pt x="719528" y="198002"/>
                    <a:pt x="736274" y="216090"/>
                  </a:cubicBezTo>
                  <a:cubicBezTo>
                    <a:pt x="801083" y="286204"/>
                    <a:pt x="865061" y="357021"/>
                    <a:pt x="928528" y="428413"/>
                  </a:cubicBezTo>
                  <a:cubicBezTo>
                    <a:pt x="935750" y="436594"/>
                    <a:pt x="943228" y="450975"/>
                    <a:pt x="940863" y="459987"/>
                  </a:cubicBezTo>
                  <a:cubicBezTo>
                    <a:pt x="934919" y="483124"/>
                    <a:pt x="914019" y="485553"/>
                    <a:pt x="896187" y="466123"/>
                  </a:cubicBezTo>
                  <a:cubicBezTo>
                    <a:pt x="849849" y="415439"/>
                    <a:pt x="804087" y="364179"/>
                    <a:pt x="758196" y="313048"/>
                  </a:cubicBezTo>
                  <a:cubicBezTo>
                    <a:pt x="692109" y="239291"/>
                    <a:pt x="626341" y="165214"/>
                    <a:pt x="559806" y="91905"/>
                  </a:cubicBezTo>
                  <a:cubicBezTo>
                    <a:pt x="553223" y="84682"/>
                    <a:pt x="544275" y="66786"/>
                    <a:pt x="533282" y="76437"/>
                  </a:cubicBezTo>
                  <a:cubicBezTo>
                    <a:pt x="523120" y="85194"/>
                    <a:pt x="539865" y="97210"/>
                    <a:pt x="546001" y="105518"/>
                  </a:cubicBezTo>
                  <a:cubicBezTo>
                    <a:pt x="555971" y="119132"/>
                    <a:pt x="568243" y="131084"/>
                    <a:pt x="579620" y="143611"/>
                  </a:cubicBezTo>
                  <a:cubicBezTo>
                    <a:pt x="680860" y="255333"/>
                    <a:pt x="782036" y="367183"/>
                    <a:pt x="883660" y="478586"/>
                  </a:cubicBezTo>
                  <a:cubicBezTo>
                    <a:pt x="896507" y="492647"/>
                    <a:pt x="901045" y="504855"/>
                    <a:pt x="886025" y="519811"/>
                  </a:cubicBezTo>
                  <a:cubicBezTo>
                    <a:pt x="869215" y="536492"/>
                    <a:pt x="857391" y="525627"/>
                    <a:pt x="845631" y="513291"/>
                  </a:cubicBezTo>
                  <a:cubicBezTo>
                    <a:pt x="840709" y="508114"/>
                    <a:pt x="835980" y="502746"/>
                    <a:pt x="831250" y="497441"/>
                  </a:cubicBezTo>
                  <a:cubicBezTo>
                    <a:pt x="767336" y="426560"/>
                    <a:pt x="703486" y="355551"/>
                    <a:pt x="639380" y="284798"/>
                  </a:cubicBezTo>
                  <a:cubicBezTo>
                    <a:pt x="629856" y="274316"/>
                    <a:pt x="620014" y="261341"/>
                    <a:pt x="603460" y="272974"/>
                  </a:cubicBezTo>
                  <a:cubicBezTo>
                    <a:pt x="583838" y="286843"/>
                    <a:pt x="570672" y="277192"/>
                    <a:pt x="557697" y="262492"/>
                  </a:cubicBezTo>
                  <a:cubicBezTo>
                    <a:pt x="527594" y="228362"/>
                    <a:pt x="494039" y="197108"/>
                    <a:pt x="466619" y="160804"/>
                  </a:cubicBezTo>
                  <a:cubicBezTo>
                    <a:pt x="456777" y="147766"/>
                    <a:pt x="453261" y="138370"/>
                    <a:pt x="446359" y="144250"/>
                  </a:cubicBezTo>
                  <a:cubicBezTo>
                    <a:pt x="444058" y="146168"/>
                    <a:pt x="441821" y="148085"/>
                    <a:pt x="439520" y="150003"/>
                  </a:cubicBezTo>
                  <a:cubicBezTo>
                    <a:pt x="436132" y="153901"/>
                    <a:pt x="446486" y="166301"/>
                    <a:pt x="451983" y="172628"/>
                  </a:cubicBezTo>
                  <a:cubicBezTo>
                    <a:pt x="482470" y="207589"/>
                    <a:pt x="513724" y="241848"/>
                    <a:pt x="544275" y="276809"/>
                  </a:cubicBezTo>
                  <a:cubicBezTo>
                    <a:pt x="550539" y="283967"/>
                    <a:pt x="555077" y="292787"/>
                    <a:pt x="559870" y="301096"/>
                  </a:cubicBezTo>
                  <a:cubicBezTo>
                    <a:pt x="568115" y="315477"/>
                    <a:pt x="573676" y="332158"/>
                    <a:pt x="584413" y="344302"/>
                  </a:cubicBezTo>
                  <a:cubicBezTo>
                    <a:pt x="648200" y="416525"/>
                    <a:pt x="713073" y="487790"/>
                    <a:pt x="777626" y="559310"/>
                  </a:cubicBezTo>
                  <a:cubicBezTo>
                    <a:pt x="811245" y="596572"/>
                    <a:pt x="811309" y="596508"/>
                    <a:pt x="858797" y="577909"/>
                  </a:cubicBezTo>
                  <a:cubicBezTo>
                    <a:pt x="862504" y="596380"/>
                    <a:pt x="866914" y="614340"/>
                    <a:pt x="869663" y="632555"/>
                  </a:cubicBezTo>
                  <a:cubicBezTo>
                    <a:pt x="895995" y="804485"/>
                    <a:pt x="921945" y="976478"/>
                    <a:pt x="948277" y="1148407"/>
                  </a:cubicBezTo>
                  <a:cubicBezTo>
                    <a:pt x="961763" y="1236417"/>
                    <a:pt x="960101" y="1218969"/>
                    <a:pt x="893439" y="1246644"/>
                  </a:cubicBezTo>
                  <a:cubicBezTo>
                    <a:pt x="707256" y="1324108"/>
                    <a:pt x="570927" y="1453470"/>
                    <a:pt x="499024" y="1642656"/>
                  </a:cubicBezTo>
                  <a:cubicBezTo>
                    <a:pt x="416191" y="1860668"/>
                    <a:pt x="476718" y="2060144"/>
                    <a:pt x="595598" y="2246774"/>
                  </a:cubicBezTo>
                  <a:cubicBezTo>
                    <a:pt x="614389" y="2276238"/>
                    <a:pt x="652162" y="2294070"/>
                    <a:pt x="682522" y="2315290"/>
                  </a:cubicBezTo>
                  <a:cubicBezTo>
                    <a:pt x="691214" y="2321362"/>
                    <a:pt x="704828" y="2320467"/>
                    <a:pt x="716205" y="2322768"/>
                  </a:cubicBezTo>
                  <a:cubicBezTo>
                    <a:pt x="717419" y="2320531"/>
                    <a:pt x="718697" y="2318294"/>
                    <a:pt x="719912" y="2316057"/>
                  </a:cubicBezTo>
                  <a:cubicBezTo>
                    <a:pt x="713648" y="2306917"/>
                    <a:pt x="708535" y="2296691"/>
                    <a:pt x="701057" y="2288702"/>
                  </a:cubicBezTo>
                  <a:cubicBezTo>
                    <a:pt x="561148" y="2140676"/>
                    <a:pt x="581345" y="1876646"/>
                    <a:pt x="707320" y="1744088"/>
                  </a:cubicBezTo>
                  <a:cubicBezTo>
                    <a:pt x="786446" y="1660808"/>
                    <a:pt x="883915" y="1609804"/>
                    <a:pt x="989502" y="1570753"/>
                  </a:cubicBezTo>
                  <a:cubicBezTo>
                    <a:pt x="1005736" y="1564745"/>
                    <a:pt x="1013022" y="1571072"/>
                    <a:pt x="1015195" y="1586795"/>
                  </a:cubicBezTo>
                  <a:cubicBezTo>
                    <a:pt x="1019925" y="1621245"/>
                    <a:pt x="1024910" y="1655695"/>
                    <a:pt x="1029512" y="1690145"/>
                  </a:cubicBezTo>
                  <a:cubicBezTo>
                    <a:pt x="1070290" y="1991628"/>
                    <a:pt x="1111067" y="2293048"/>
                    <a:pt x="1151588" y="2594531"/>
                  </a:cubicBezTo>
                  <a:cubicBezTo>
                    <a:pt x="1162518" y="2675767"/>
                    <a:pt x="1180861" y="2757129"/>
                    <a:pt x="1180797" y="2838492"/>
                  </a:cubicBezTo>
                  <a:cubicBezTo>
                    <a:pt x="1180797" y="2857794"/>
                    <a:pt x="1179455" y="2849422"/>
                    <a:pt x="1183098" y="2891861"/>
                  </a:cubicBezTo>
                  <a:cubicBezTo>
                    <a:pt x="1183098" y="2891861"/>
                    <a:pt x="1222406" y="3071204"/>
                    <a:pt x="1242091" y="3157616"/>
                  </a:cubicBezTo>
                  <a:cubicBezTo>
                    <a:pt x="1244200" y="3166948"/>
                    <a:pt x="1248227" y="3174489"/>
                    <a:pt x="1258709" y="3177046"/>
                  </a:cubicBezTo>
                  <a:cubicBezTo>
                    <a:pt x="1266954" y="3179091"/>
                    <a:pt x="1274432" y="3182159"/>
                    <a:pt x="1278203" y="3195709"/>
                  </a:cubicBezTo>
                  <a:cubicBezTo>
                    <a:pt x="1282293" y="3210410"/>
                    <a:pt x="1294948" y="3264481"/>
                    <a:pt x="1294948" y="3264481"/>
                  </a:cubicBezTo>
                  <a:cubicBezTo>
                    <a:pt x="1296162" y="3271000"/>
                    <a:pt x="1296738" y="3277647"/>
                    <a:pt x="1298336" y="3284102"/>
                  </a:cubicBezTo>
                  <a:cubicBezTo>
                    <a:pt x="1302362" y="3300017"/>
                    <a:pt x="1306389" y="3302702"/>
                    <a:pt x="1282804" y="3308006"/>
                  </a:cubicBezTo>
                  <a:cubicBezTo>
                    <a:pt x="1247907" y="3315932"/>
                    <a:pt x="1253148" y="3324944"/>
                    <a:pt x="1257622" y="3373391"/>
                  </a:cubicBezTo>
                  <a:cubicBezTo>
                    <a:pt x="1263055" y="3432000"/>
                    <a:pt x="1279864" y="3489012"/>
                    <a:pt x="1290027" y="3546982"/>
                  </a:cubicBezTo>
                  <a:cubicBezTo>
                    <a:pt x="1316743" y="3699481"/>
                    <a:pt x="1333936" y="3852748"/>
                    <a:pt x="1319555" y="4007740"/>
                  </a:cubicBezTo>
                  <a:cubicBezTo>
                    <a:pt x="1313036" y="4078109"/>
                    <a:pt x="1303832" y="4149438"/>
                    <a:pt x="1266442" y="4210668"/>
                  </a:cubicBezTo>
                  <a:cubicBezTo>
                    <a:pt x="1188467" y="4338240"/>
                    <a:pt x="1084798" y="4441271"/>
                    <a:pt x="946871" y="4501733"/>
                  </a:cubicBezTo>
                  <a:cubicBezTo>
                    <a:pt x="818339" y="4558105"/>
                    <a:pt x="684247" y="4550500"/>
                    <a:pt x="550922" y="4515027"/>
                  </a:cubicBezTo>
                  <a:cubicBezTo>
                    <a:pt x="498704" y="4501158"/>
                    <a:pt x="449490" y="4480641"/>
                    <a:pt x="409480" y="4442868"/>
                  </a:cubicBezTo>
                  <a:cubicBezTo>
                    <a:pt x="387493" y="4422096"/>
                    <a:pt x="388580" y="4407907"/>
                    <a:pt x="413698" y="4391737"/>
                  </a:cubicBezTo>
                  <a:cubicBezTo>
                    <a:pt x="427887" y="4382597"/>
                    <a:pt x="443418" y="4375566"/>
                    <a:pt x="458374" y="4367577"/>
                  </a:cubicBezTo>
                  <a:cubicBezTo>
                    <a:pt x="520435" y="4334406"/>
                    <a:pt x="583902" y="4303471"/>
                    <a:pt x="644301" y="4267423"/>
                  </a:cubicBezTo>
                  <a:cubicBezTo>
                    <a:pt x="724258" y="4219744"/>
                    <a:pt x="770596" y="4147776"/>
                    <a:pt x="779799" y="4054397"/>
                  </a:cubicBezTo>
                  <a:cubicBezTo>
                    <a:pt x="790856" y="3942100"/>
                    <a:pt x="765418" y="3835746"/>
                    <a:pt x="717099" y="3735593"/>
                  </a:cubicBezTo>
                  <a:cubicBezTo>
                    <a:pt x="680221" y="3659087"/>
                    <a:pt x="616690" y="3609234"/>
                    <a:pt x="536861" y="3581048"/>
                  </a:cubicBezTo>
                  <a:cubicBezTo>
                    <a:pt x="318083" y="3503840"/>
                    <a:pt x="67986" y="3641703"/>
                    <a:pt x="13403" y="3870004"/>
                  </a:cubicBezTo>
                  <a:cubicBezTo>
                    <a:pt x="-15422" y="3990355"/>
                    <a:pt x="6309" y="4107063"/>
                    <a:pt x="40183" y="4223259"/>
                  </a:cubicBezTo>
                  <a:cubicBezTo>
                    <a:pt x="105568" y="4447406"/>
                    <a:pt x="253657" y="4582073"/>
                    <a:pt x="479019" y="4633844"/>
                  </a:cubicBezTo>
                  <a:cubicBezTo>
                    <a:pt x="523120" y="4644006"/>
                    <a:pt x="568179" y="4649631"/>
                    <a:pt x="612791" y="4657364"/>
                  </a:cubicBezTo>
                  <a:cubicBezTo>
                    <a:pt x="664498" y="4657364"/>
                    <a:pt x="716268" y="4657364"/>
                    <a:pt x="767975" y="4657364"/>
                  </a:cubicBezTo>
                  <a:cubicBezTo>
                    <a:pt x="791623" y="4654169"/>
                    <a:pt x="815272" y="4650398"/>
                    <a:pt x="838984" y="4647777"/>
                  </a:cubicBezTo>
                  <a:cubicBezTo>
                    <a:pt x="1189873" y="4609365"/>
                    <a:pt x="1467708" y="4321047"/>
                    <a:pt x="1491165" y="3968560"/>
                  </a:cubicBezTo>
                  <a:cubicBezTo>
                    <a:pt x="1503564" y="3782634"/>
                    <a:pt x="1487522" y="3597666"/>
                    <a:pt x="1465983" y="3413081"/>
                  </a:cubicBezTo>
                  <a:cubicBezTo>
                    <a:pt x="1462084" y="3379782"/>
                    <a:pt x="1445211" y="3264417"/>
                    <a:pt x="1445211" y="3264417"/>
                  </a:cubicBezTo>
                  <a:cubicBezTo>
                    <a:pt x="1436199" y="3229520"/>
                    <a:pt x="1424119" y="3184396"/>
                    <a:pt x="1417855" y="3162793"/>
                  </a:cubicBezTo>
                  <a:cubicBezTo>
                    <a:pt x="1412678" y="3144961"/>
                    <a:pt x="1410697" y="3149244"/>
                    <a:pt x="1427826" y="3138570"/>
                  </a:cubicBezTo>
                  <a:cubicBezTo>
                    <a:pt x="1434920" y="3134096"/>
                    <a:pt x="1437669" y="3123614"/>
                    <a:pt x="1435943" y="3114218"/>
                  </a:cubicBezTo>
                  <a:cubicBezTo>
                    <a:pt x="1433195" y="3099199"/>
                    <a:pt x="1375288" y="2897805"/>
                    <a:pt x="1375288" y="2897805"/>
                  </a:cubicBezTo>
                  <a:cubicBezTo>
                    <a:pt x="1366660" y="2856132"/>
                    <a:pt x="1356306" y="2846673"/>
                    <a:pt x="1375033" y="2843733"/>
                  </a:cubicBezTo>
                  <a:cubicBezTo>
                    <a:pt x="1381552" y="2842711"/>
                    <a:pt x="1374777" y="2819765"/>
                    <a:pt x="1373690" y="2811904"/>
                  </a:cubicBezTo>
                  <a:cubicBezTo>
                    <a:pt x="1370111" y="2787169"/>
                    <a:pt x="1365829" y="2762562"/>
                    <a:pt x="1361930" y="2737891"/>
                  </a:cubicBezTo>
                  <a:cubicBezTo>
                    <a:pt x="1317957" y="2457691"/>
                    <a:pt x="1273920" y="2177427"/>
                    <a:pt x="1230075" y="1897227"/>
                  </a:cubicBezTo>
                  <a:cubicBezTo>
                    <a:pt x="1213521" y="1791449"/>
                    <a:pt x="1197415" y="1685671"/>
                    <a:pt x="1181436" y="1579829"/>
                  </a:cubicBezTo>
                  <a:cubicBezTo>
                    <a:pt x="1176898" y="1549597"/>
                    <a:pt x="1181181" y="1544612"/>
                    <a:pt x="1211668" y="1546146"/>
                  </a:cubicBezTo>
                  <a:cubicBezTo>
                    <a:pt x="1238320" y="1547488"/>
                    <a:pt x="1265484" y="1548127"/>
                    <a:pt x="1291433" y="1553816"/>
                  </a:cubicBezTo>
                  <a:cubicBezTo>
                    <a:pt x="1522675" y="1604372"/>
                    <a:pt x="1681693" y="1741404"/>
                    <a:pt x="1767147" y="1961333"/>
                  </a:cubicBezTo>
                  <a:cubicBezTo>
                    <a:pt x="1817447" y="2090823"/>
                    <a:pt x="1816872" y="2226385"/>
                    <a:pt x="1804345" y="2362778"/>
                  </a:cubicBezTo>
                  <a:cubicBezTo>
                    <a:pt x="1792265" y="2493675"/>
                    <a:pt x="1753980" y="2612428"/>
                    <a:pt x="1658173" y="2707276"/>
                  </a:cubicBezTo>
                  <a:cubicBezTo>
                    <a:pt x="1643984" y="2721337"/>
                    <a:pt x="1652484" y="2731628"/>
                    <a:pt x="1661944" y="2743963"/>
                  </a:cubicBezTo>
                  <a:cubicBezTo>
                    <a:pt x="1721767" y="2815867"/>
                    <a:pt x="1737746" y="2830503"/>
                    <a:pt x="1779674" y="2871216"/>
                  </a:cubicBezTo>
                  <a:cubicBezTo>
                    <a:pt x="1786193" y="2875435"/>
                    <a:pt x="1796356" y="2876841"/>
                    <a:pt x="1807924" y="2865975"/>
                  </a:cubicBezTo>
                  <a:cubicBezTo>
                    <a:pt x="1838603" y="2892564"/>
                    <a:pt x="1896765" y="2948105"/>
                    <a:pt x="1901111" y="2949511"/>
                  </a:cubicBezTo>
                  <a:cubicBezTo>
                    <a:pt x="1902581" y="2946955"/>
                    <a:pt x="1914789" y="2932510"/>
                    <a:pt x="1916322" y="2929954"/>
                  </a:cubicBezTo>
                  <a:cubicBezTo>
                    <a:pt x="1898554" y="2911674"/>
                    <a:pt x="1875865" y="2890774"/>
                    <a:pt x="1857202" y="2873453"/>
                  </a:cubicBezTo>
                  <a:cubicBezTo>
                    <a:pt x="1832020" y="2850828"/>
                    <a:pt x="1827801" y="2847760"/>
                    <a:pt x="1835599" y="2838876"/>
                  </a:cubicBezTo>
                  <a:cubicBezTo>
                    <a:pt x="1844419" y="2828905"/>
                    <a:pt x="1838475" y="2819702"/>
                    <a:pt x="1823200" y="2806088"/>
                  </a:cubicBezTo>
                  <a:cubicBezTo>
                    <a:pt x="1795908" y="2781737"/>
                    <a:pt x="1768936" y="2751441"/>
                    <a:pt x="1743307" y="2725364"/>
                  </a:cubicBezTo>
                  <a:cubicBezTo>
                    <a:pt x="1728031" y="2711878"/>
                    <a:pt x="1707387" y="2701844"/>
                    <a:pt x="1725538" y="2680368"/>
                  </a:cubicBezTo>
                  <a:cubicBezTo>
                    <a:pt x="1744010" y="2658574"/>
                    <a:pt x="1759221" y="2682286"/>
                    <a:pt x="1772196" y="2692832"/>
                  </a:cubicBezTo>
                  <a:cubicBezTo>
                    <a:pt x="1833106" y="2742301"/>
                    <a:pt x="1964961" y="2853129"/>
                    <a:pt x="1974676" y="2859840"/>
                  </a:cubicBezTo>
                  <a:cubicBezTo>
                    <a:pt x="1976849" y="2856388"/>
                    <a:pt x="1983113" y="2850124"/>
                    <a:pt x="1985286" y="2846673"/>
                  </a:cubicBezTo>
                  <a:cubicBezTo>
                    <a:pt x="1910826" y="2782823"/>
                    <a:pt x="1836302" y="2718909"/>
                    <a:pt x="1762289" y="2655442"/>
                  </a:cubicBezTo>
                  <a:cubicBezTo>
                    <a:pt x="1774944" y="2629748"/>
                    <a:pt x="1789069" y="2627639"/>
                    <a:pt x="1808435" y="2642723"/>
                  </a:cubicBezTo>
                  <a:cubicBezTo>
                    <a:pt x="1840137" y="2667330"/>
                    <a:pt x="1872669" y="2690914"/>
                    <a:pt x="1904818" y="2714818"/>
                  </a:cubicBezTo>
                  <a:cubicBezTo>
                    <a:pt x="1917089" y="2723958"/>
                    <a:pt x="2009446" y="2791004"/>
                    <a:pt x="2022037" y="2797651"/>
                  </a:cubicBezTo>
                  <a:cubicBezTo>
                    <a:pt x="2030026" y="2786466"/>
                    <a:pt x="2064412" y="2738914"/>
                    <a:pt x="2066010" y="2729327"/>
                  </a:cubicBezTo>
                  <a:cubicBezTo>
                    <a:pt x="2033605" y="2697114"/>
                    <a:pt x="1888009" y="2604183"/>
                    <a:pt x="1868643" y="2591400"/>
                  </a:cubicBezTo>
                  <a:cubicBezTo>
                    <a:pt x="1856882" y="2583602"/>
                    <a:pt x="1847167" y="2570308"/>
                    <a:pt x="1857458" y="2554329"/>
                  </a:cubicBezTo>
                  <a:cubicBezTo>
                    <a:pt x="1866917" y="2539693"/>
                    <a:pt x="1877782" y="2535219"/>
                    <a:pt x="1896317" y="2544231"/>
                  </a:cubicBezTo>
                  <a:cubicBezTo>
                    <a:pt x="1907566" y="2549664"/>
                    <a:pt x="2056423" y="2615304"/>
                    <a:pt x="2105956" y="2642659"/>
                  </a:cubicBezTo>
                  <a:cubicBezTo>
                    <a:pt x="2115735" y="2623357"/>
                    <a:pt x="2131522" y="2583922"/>
                    <a:pt x="2136699" y="2570755"/>
                  </a:cubicBezTo>
                  <a:cubicBezTo>
                    <a:pt x="2116310" y="2560337"/>
                    <a:pt x="1971289" y="2495912"/>
                    <a:pt x="1947704" y="2483321"/>
                  </a:cubicBezTo>
                  <a:cubicBezTo>
                    <a:pt x="1942080" y="2480317"/>
                    <a:pt x="1935497" y="2477632"/>
                    <a:pt x="1934538" y="2468493"/>
                  </a:cubicBezTo>
                  <a:cubicBezTo>
                    <a:pt x="1933515" y="2458394"/>
                    <a:pt x="1941313" y="2443310"/>
                    <a:pt x="1958250" y="2447337"/>
                  </a:cubicBezTo>
                  <a:cubicBezTo>
                    <a:pt x="1964514" y="2448807"/>
                    <a:pt x="2134526" y="2513552"/>
                    <a:pt x="2146222" y="2517643"/>
                  </a:cubicBezTo>
                  <a:cubicBezTo>
                    <a:pt x="2147245" y="2514319"/>
                    <a:pt x="2153189" y="2499747"/>
                    <a:pt x="2154211" y="2496487"/>
                  </a:cubicBezTo>
                  <a:cubicBezTo>
                    <a:pt x="2144880" y="2491118"/>
                    <a:pt x="2036801" y="2452962"/>
                    <a:pt x="1994106" y="2435002"/>
                  </a:cubicBezTo>
                  <a:cubicBezTo>
                    <a:pt x="1985606" y="2431422"/>
                    <a:pt x="1973206" y="2421004"/>
                    <a:pt x="1972056" y="2414613"/>
                  </a:cubicBezTo>
                  <a:cubicBezTo>
                    <a:pt x="1969116" y="2397740"/>
                    <a:pt x="1990591" y="2390837"/>
                    <a:pt x="2007209" y="2395630"/>
                  </a:cubicBezTo>
                  <a:cubicBezTo>
                    <a:pt x="2028620" y="2401766"/>
                    <a:pt x="2158366" y="2454815"/>
                    <a:pt x="2159836" y="2451747"/>
                  </a:cubicBezTo>
                  <a:cubicBezTo>
                    <a:pt x="2174536" y="2421388"/>
                    <a:pt x="2164246" y="2377351"/>
                    <a:pt x="2166163" y="2370512"/>
                  </a:cubicBezTo>
                  <a:close/>
                  <a:moveTo>
                    <a:pt x="1292903" y="2870513"/>
                  </a:moveTo>
                  <a:cubicBezTo>
                    <a:pt x="1312205" y="2950342"/>
                    <a:pt x="1335150" y="3051135"/>
                    <a:pt x="1355091" y="3130772"/>
                  </a:cubicBezTo>
                  <a:cubicBezTo>
                    <a:pt x="1357392" y="3140040"/>
                    <a:pt x="1361611" y="3147518"/>
                    <a:pt x="1372157" y="3149819"/>
                  </a:cubicBezTo>
                  <a:cubicBezTo>
                    <a:pt x="1380465" y="3151672"/>
                    <a:pt x="1388007" y="3154548"/>
                    <a:pt x="1392098" y="3168034"/>
                  </a:cubicBezTo>
                  <a:cubicBezTo>
                    <a:pt x="1398234" y="3188231"/>
                    <a:pt x="1407182" y="3219805"/>
                    <a:pt x="1417216" y="3256491"/>
                  </a:cubicBezTo>
                  <a:cubicBezTo>
                    <a:pt x="1421115" y="3269210"/>
                    <a:pt x="1421562" y="3272406"/>
                    <a:pt x="1414340" y="3274387"/>
                  </a:cubicBezTo>
                  <a:cubicBezTo>
                    <a:pt x="1391267" y="3280779"/>
                    <a:pt x="1373435" y="3283144"/>
                    <a:pt x="1350426" y="3289599"/>
                  </a:cubicBezTo>
                  <a:cubicBezTo>
                    <a:pt x="1343651" y="3291517"/>
                    <a:pt x="1329654" y="3294904"/>
                    <a:pt x="1327480" y="3284869"/>
                  </a:cubicBezTo>
                  <a:cubicBezTo>
                    <a:pt x="1319491" y="3251186"/>
                    <a:pt x="1309648" y="3210985"/>
                    <a:pt x="1304280" y="3190979"/>
                  </a:cubicBezTo>
                  <a:cubicBezTo>
                    <a:pt x="1299486" y="3173083"/>
                    <a:pt x="1299230" y="3175384"/>
                    <a:pt x="1317638" y="3162154"/>
                  </a:cubicBezTo>
                  <a:cubicBezTo>
                    <a:pt x="1324476" y="3157233"/>
                    <a:pt x="1324988" y="3152183"/>
                    <a:pt x="1323454" y="3142788"/>
                  </a:cubicBezTo>
                  <a:cubicBezTo>
                    <a:pt x="1320514" y="3124445"/>
                    <a:pt x="1271939" y="2945932"/>
                    <a:pt x="1253212" y="2878566"/>
                  </a:cubicBezTo>
                  <a:cubicBezTo>
                    <a:pt x="1256216" y="2875371"/>
                    <a:pt x="1279289" y="2873709"/>
                    <a:pt x="1292903" y="2870513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438833" y="4877459"/>
              <a:ext cx="322057" cy="519907"/>
            </a:xfrm>
            <a:custGeom>
              <a:avLst/>
              <a:gdLst>
                <a:gd name="connsiteX0" fmla="*/ 22690 w 322057"/>
                <a:gd name="connsiteY0" fmla="*/ 519907 h 519907"/>
                <a:gd name="connsiteX1" fmla="*/ 0 w 322057"/>
                <a:gd name="connsiteY1" fmla="*/ 508978 h 519907"/>
                <a:gd name="connsiteX2" fmla="*/ 88777 w 322057"/>
                <a:gd name="connsiteY2" fmla="*/ 349065 h 519907"/>
                <a:gd name="connsiteX3" fmla="*/ 88841 w 322057"/>
                <a:gd name="connsiteY3" fmla="*/ 317939 h 519907"/>
                <a:gd name="connsiteX4" fmla="*/ 91589 w 322057"/>
                <a:gd name="connsiteY4" fmla="*/ 288410 h 519907"/>
                <a:gd name="connsiteX5" fmla="*/ 250608 w 322057"/>
                <a:gd name="connsiteY5" fmla="*/ 21313 h 519907"/>
                <a:gd name="connsiteX6" fmla="*/ 302570 w 322057"/>
                <a:gd name="connsiteY6" fmla="*/ 10575 h 519907"/>
                <a:gd name="connsiteX7" fmla="*/ 313308 w 322057"/>
                <a:gd name="connsiteY7" fmla="*/ 60172 h 519907"/>
                <a:gd name="connsiteX8" fmla="*/ 162534 w 322057"/>
                <a:gd name="connsiteY8" fmla="*/ 339350 h 519907"/>
                <a:gd name="connsiteX9" fmla="*/ 143551 w 322057"/>
                <a:gd name="connsiteY9" fmla="*/ 347723 h 519907"/>
                <a:gd name="connsiteX10" fmla="*/ 111466 w 322057"/>
                <a:gd name="connsiteY10" fmla="*/ 365427 h 519907"/>
                <a:gd name="connsiteX11" fmla="*/ 22690 w 322057"/>
                <a:gd name="connsiteY11" fmla="*/ 519907 h 51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2057" h="519907">
                  <a:moveTo>
                    <a:pt x="22690" y="519907"/>
                  </a:moveTo>
                  <a:cubicBezTo>
                    <a:pt x="13805" y="516520"/>
                    <a:pt x="10802" y="515498"/>
                    <a:pt x="0" y="508978"/>
                  </a:cubicBezTo>
                  <a:cubicBezTo>
                    <a:pt x="19749" y="475167"/>
                    <a:pt x="70753" y="383259"/>
                    <a:pt x="88777" y="349065"/>
                  </a:cubicBezTo>
                  <a:cubicBezTo>
                    <a:pt x="96447" y="334556"/>
                    <a:pt x="93315" y="326120"/>
                    <a:pt x="88841" y="317939"/>
                  </a:cubicBezTo>
                  <a:cubicBezTo>
                    <a:pt x="83152" y="307584"/>
                    <a:pt x="85965" y="297997"/>
                    <a:pt x="91589" y="288410"/>
                  </a:cubicBezTo>
                  <a:cubicBezTo>
                    <a:pt x="143935" y="198994"/>
                    <a:pt x="197687" y="110409"/>
                    <a:pt x="250608" y="21313"/>
                  </a:cubicBezTo>
                  <a:cubicBezTo>
                    <a:pt x="262112" y="1882"/>
                    <a:pt x="274128" y="-9558"/>
                    <a:pt x="302570" y="10575"/>
                  </a:cubicBezTo>
                  <a:cubicBezTo>
                    <a:pt x="324876" y="26426"/>
                    <a:pt x="327433" y="33456"/>
                    <a:pt x="313308" y="60172"/>
                  </a:cubicBezTo>
                  <a:cubicBezTo>
                    <a:pt x="275407" y="131884"/>
                    <a:pt x="174486" y="321390"/>
                    <a:pt x="162534" y="339350"/>
                  </a:cubicBezTo>
                  <a:cubicBezTo>
                    <a:pt x="156398" y="348553"/>
                    <a:pt x="152435" y="346636"/>
                    <a:pt x="143551" y="347723"/>
                  </a:cubicBezTo>
                  <a:cubicBezTo>
                    <a:pt x="120606" y="350471"/>
                    <a:pt x="121757" y="346444"/>
                    <a:pt x="111466" y="365427"/>
                  </a:cubicBezTo>
                  <a:cubicBezTo>
                    <a:pt x="90183" y="404478"/>
                    <a:pt x="27611" y="514091"/>
                    <a:pt x="22690" y="519907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300139" y="4827928"/>
              <a:ext cx="372953" cy="486477"/>
            </a:xfrm>
            <a:custGeom>
              <a:avLst/>
              <a:gdLst>
                <a:gd name="connsiteX0" fmla="*/ 21347 w 372953"/>
                <a:gd name="connsiteY0" fmla="*/ 486478 h 486477"/>
                <a:gd name="connsiteX1" fmla="*/ 0 w 372953"/>
                <a:gd name="connsiteY1" fmla="*/ 472928 h 486477"/>
                <a:gd name="connsiteX2" fmla="*/ 106034 w 372953"/>
                <a:gd name="connsiteY2" fmla="*/ 324583 h 486477"/>
                <a:gd name="connsiteX3" fmla="*/ 109549 w 372953"/>
                <a:gd name="connsiteY3" fmla="*/ 293649 h 486477"/>
                <a:gd name="connsiteX4" fmla="*/ 115621 w 372953"/>
                <a:gd name="connsiteY4" fmla="*/ 264632 h 486477"/>
                <a:gd name="connsiteX5" fmla="*/ 303465 w 372953"/>
                <a:gd name="connsiteY5" fmla="*/ 18178 h 486477"/>
                <a:gd name="connsiteX6" fmla="*/ 356258 w 372953"/>
                <a:gd name="connsiteY6" fmla="*/ 13704 h 486477"/>
                <a:gd name="connsiteX7" fmla="*/ 361371 w 372953"/>
                <a:gd name="connsiteY7" fmla="*/ 64260 h 486477"/>
                <a:gd name="connsiteX8" fmla="*/ 180366 w 372953"/>
                <a:gd name="connsiteY8" fmla="*/ 323753 h 486477"/>
                <a:gd name="connsiteX9" fmla="*/ 160553 w 372953"/>
                <a:gd name="connsiteY9" fmla="*/ 329824 h 486477"/>
                <a:gd name="connsiteX10" fmla="*/ 126678 w 372953"/>
                <a:gd name="connsiteY10" fmla="*/ 343566 h 486477"/>
                <a:gd name="connsiteX11" fmla="*/ 21347 w 372953"/>
                <a:gd name="connsiteY11" fmla="*/ 486478 h 48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953" h="486477">
                  <a:moveTo>
                    <a:pt x="21347" y="486478"/>
                  </a:moveTo>
                  <a:cubicBezTo>
                    <a:pt x="12911" y="482068"/>
                    <a:pt x="10035" y="480662"/>
                    <a:pt x="0" y="472928"/>
                  </a:cubicBezTo>
                  <a:cubicBezTo>
                    <a:pt x="23393" y="441674"/>
                    <a:pt x="84303" y="356413"/>
                    <a:pt x="106034" y="324583"/>
                  </a:cubicBezTo>
                  <a:cubicBezTo>
                    <a:pt x="115237" y="311097"/>
                    <a:pt x="113128" y="302277"/>
                    <a:pt x="109549" y="293649"/>
                  </a:cubicBezTo>
                  <a:cubicBezTo>
                    <a:pt x="105075" y="282655"/>
                    <a:pt x="108974" y="273452"/>
                    <a:pt x="115621" y="264632"/>
                  </a:cubicBezTo>
                  <a:cubicBezTo>
                    <a:pt x="177618" y="181990"/>
                    <a:pt x="240957" y="100436"/>
                    <a:pt x="303465" y="18178"/>
                  </a:cubicBezTo>
                  <a:cubicBezTo>
                    <a:pt x="317079" y="282"/>
                    <a:pt x="330309" y="-9688"/>
                    <a:pt x="356258" y="13704"/>
                  </a:cubicBezTo>
                  <a:cubicBezTo>
                    <a:pt x="376647" y="32112"/>
                    <a:pt x="378372" y="39398"/>
                    <a:pt x="361371" y="64260"/>
                  </a:cubicBezTo>
                  <a:cubicBezTo>
                    <a:pt x="315736" y="130987"/>
                    <a:pt x="194299" y="307327"/>
                    <a:pt x="180366" y="323753"/>
                  </a:cubicBezTo>
                  <a:cubicBezTo>
                    <a:pt x="173272" y="332125"/>
                    <a:pt x="169501" y="329760"/>
                    <a:pt x="160553" y="329824"/>
                  </a:cubicBezTo>
                  <a:cubicBezTo>
                    <a:pt x="137480" y="329824"/>
                    <a:pt x="139014" y="325925"/>
                    <a:pt x="126678" y="343566"/>
                  </a:cubicBezTo>
                  <a:cubicBezTo>
                    <a:pt x="101304" y="379805"/>
                    <a:pt x="26908" y="481301"/>
                    <a:pt x="21347" y="486478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167389" y="4763709"/>
              <a:ext cx="433747" cy="435267"/>
            </a:xfrm>
            <a:custGeom>
              <a:avLst/>
              <a:gdLst>
                <a:gd name="connsiteX0" fmla="*/ 19046 w 433747"/>
                <a:gd name="connsiteY0" fmla="*/ 435268 h 435267"/>
                <a:gd name="connsiteX1" fmla="*/ 0 w 433747"/>
                <a:gd name="connsiteY1" fmla="*/ 418714 h 435267"/>
                <a:gd name="connsiteX2" fmla="*/ 126998 w 433747"/>
                <a:gd name="connsiteY2" fmla="*/ 287881 h 435267"/>
                <a:gd name="connsiteX3" fmla="*/ 135115 w 433747"/>
                <a:gd name="connsiteY3" fmla="*/ 257842 h 435267"/>
                <a:gd name="connsiteX4" fmla="*/ 145405 w 433747"/>
                <a:gd name="connsiteY4" fmla="*/ 230039 h 435267"/>
                <a:gd name="connsiteX5" fmla="*/ 367891 w 433747"/>
                <a:gd name="connsiteY5" fmla="*/ 14328 h 435267"/>
                <a:gd name="connsiteX6" fmla="*/ 420748 w 433747"/>
                <a:gd name="connsiteY6" fmla="*/ 17780 h 435267"/>
                <a:gd name="connsiteX7" fmla="*/ 418255 w 433747"/>
                <a:gd name="connsiteY7" fmla="*/ 68528 h 435267"/>
                <a:gd name="connsiteX8" fmla="*/ 200563 w 433747"/>
                <a:gd name="connsiteY8" fmla="*/ 298107 h 435267"/>
                <a:gd name="connsiteX9" fmla="*/ 180046 w 433747"/>
                <a:gd name="connsiteY9" fmla="*/ 301112 h 435267"/>
                <a:gd name="connsiteX10" fmla="*/ 144510 w 433747"/>
                <a:gd name="connsiteY10" fmla="*/ 309676 h 435267"/>
                <a:gd name="connsiteX11" fmla="*/ 19046 w 433747"/>
                <a:gd name="connsiteY11" fmla="*/ 435268 h 4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3747" h="435267">
                  <a:moveTo>
                    <a:pt x="19046" y="435268"/>
                  </a:moveTo>
                  <a:cubicBezTo>
                    <a:pt x="11377" y="429643"/>
                    <a:pt x="8756" y="427854"/>
                    <a:pt x="0" y="418714"/>
                  </a:cubicBezTo>
                  <a:cubicBezTo>
                    <a:pt x="27803" y="391295"/>
                    <a:pt x="100793" y="316068"/>
                    <a:pt x="126998" y="287881"/>
                  </a:cubicBezTo>
                  <a:cubicBezTo>
                    <a:pt x="138119" y="275929"/>
                    <a:pt x="137352" y="266918"/>
                    <a:pt x="135115" y="257842"/>
                  </a:cubicBezTo>
                  <a:cubicBezTo>
                    <a:pt x="132303" y="246337"/>
                    <a:pt x="137544" y="237836"/>
                    <a:pt x="145405" y="230039"/>
                  </a:cubicBezTo>
                  <a:cubicBezTo>
                    <a:pt x="219034" y="157560"/>
                    <a:pt x="293814" y="86360"/>
                    <a:pt x="367891" y="14328"/>
                  </a:cubicBezTo>
                  <a:cubicBezTo>
                    <a:pt x="383997" y="-1331"/>
                    <a:pt x="398569" y="-9256"/>
                    <a:pt x="420748" y="17780"/>
                  </a:cubicBezTo>
                  <a:cubicBezTo>
                    <a:pt x="438196" y="38999"/>
                    <a:pt x="438771" y="46477"/>
                    <a:pt x="418255" y="68528"/>
                  </a:cubicBezTo>
                  <a:cubicBezTo>
                    <a:pt x="363161" y="127712"/>
                    <a:pt x="216797" y="283919"/>
                    <a:pt x="200563" y="298107"/>
                  </a:cubicBezTo>
                  <a:cubicBezTo>
                    <a:pt x="192254" y="305330"/>
                    <a:pt x="188931" y="302454"/>
                    <a:pt x="180046" y="301112"/>
                  </a:cubicBezTo>
                  <a:cubicBezTo>
                    <a:pt x="157229" y="297660"/>
                    <a:pt x="159338" y="294081"/>
                    <a:pt x="144510" y="309676"/>
                  </a:cubicBezTo>
                  <a:cubicBezTo>
                    <a:pt x="114023" y="341761"/>
                    <a:pt x="25310" y="430985"/>
                    <a:pt x="19046" y="435268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948291" y="4639528"/>
              <a:ext cx="558806" cy="341820"/>
            </a:xfrm>
            <a:custGeom>
              <a:avLst/>
              <a:gdLst>
                <a:gd name="connsiteX0" fmla="*/ 16426 w 558806"/>
                <a:gd name="connsiteY0" fmla="*/ 341821 h 341820"/>
                <a:gd name="connsiteX1" fmla="*/ 0 w 558806"/>
                <a:gd name="connsiteY1" fmla="*/ 320218 h 341820"/>
                <a:gd name="connsiteX2" fmla="*/ 168542 w 558806"/>
                <a:gd name="connsiteY2" fmla="*/ 221406 h 341820"/>
                <a:gd name="connsiteX3" fmla="*/ 184584 w 558806"/>
                <a:gd name="connsiteY3" fmla="*/ 193284 h 341820"/>
                <a:gd name="connsiteX4" fmla="*/ 202480 w 558806"/>
                <a:gd name="connsiteY4" fmla="*/ 167974 h 341820"/>
                <a:gd name="connsiteX5" fmla="*/ 494377 w 558806"/>
                <a:gd name="connsiteY5" fmla="*/ 8508 h 341820"/>
                <a:gd name="connsiteX6" fmla="*/ 550366 w 558806"/>
                <a:gd name="connsiteY6" fmla="*/ 25637 h 341820"/>
                <a:gd name="connsiteX7" fmla="*/ 535282 w 558806"/>
                <a:gd name="connsiteY7" fmla="*/ 76065 h 341820"/>
                <a:gd name="connsiteX8" fmla="*/ 245111 w 558806"/>
                <a:gd name="connsiteY8" fmla="*/ 250807 h 341820"/>
                <a:gd name="connsiteX9" fmla="*/ 222358 w 558806"/>
                <a:gd name="connsiteY9" fmla="*/ 248570 h 341820"/>
                <a:gd name="connsiteX10" fmla="*/ 182092 w 558806"/>
                <a:gd name="connsiteY10" fmla="*/ 247995 h 341820"/>
                <a:gd name="connsiteX11" fmla="*/ 16426 w 558806"/>
                <a:gd name="connsiteY11" fmla="*/ 341821 h 34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8806" h="341820">
                  <a:moveTo>
                    <a:pt x="16426" y="341821"/>
                  </a:moveTo>
                  <a:cubicBezTo>
                    <a:pt x="9523" y="334151"/>
                    <a:pt x="7158" y="331658"/>
                    <a:pt x="0" y="320218"/>
                  </a:cubicBezTo>
                  <a:cubicBezTo>
                    <a:pt x="36559" y="299829"/>
                    <a:pt x="133453" y="243009"/>
                    <a:pt x="168542" y="221406"/>
                  </a:cubicBezTo>
                  <a:cubicBezTo>
                    <a:pt x="183434" y="212266"/>
                    <a:pt x="184776" y="202999"/>
                    <a:pt x="184584" y="193284"/>
                  </a:cubicBezTo>
                  <a:cubicBezTo>
                    <a:pt x="184393" y="180949"/>
                    <a:pt x="192062" y="173726"/>
                    <a:pt x="202480" y="167974"/>
                  </a:cubicBezTo>
                  <a:cubicBezTo>
                    <a:pt x="299374" y="114094"/>
                    <a:pt x="397163" y="61748"/>
                    <a:pt x="494377" y="8508"/>
                  </a:cubicBezTo>
                  <a:cubicBezTo>
                    <a:pt x="515532" y="-3125"/>
                    <a:pt x="533109" y="-7279"/>
                    <a:pt x="550366" y="25637"/>
                  </a:cubicBezTo>
                  <a:cubicBezTo>
                    <a:pt x="563916" y="51522"/>
                    <a:pt x="562701" y="59192"/>
                    <a:pt x="535282" y="76065"/>
                  </a:cubicBezTo>
                  <a:cubicBezTo>
                    <a:pt x="461589" y="121380"/>
                    <a:pt x="266011" y="240708"/>
                    <a:pt x="245111" y="250807"/>
                  </a:cubicBezTo>
                  <a:cubicBezTo>
                    <a:pt x="234438" y="255984"/>
                    <a:pt x="231561" y="252149"/>
                    <a:pt x="222358" y="248570"/>
                  </a:cubicBezTo>
                  <a:cubicBezTo>
                    <a:pt x="198646" y="239174"/>
                    <a:pt x="201841" y="236107"/>
                    <a:pt x="182092" y="247995"/>
                  </a:cubicBezTo>
                  <a:cubicBezTo>
                    <a:pt x="141378" y="272282"/>
                    <a:pt x="24224" y="339136"/>
                    <a:pt x="16426" y="341821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876707" y="4524764"/>
              <a:ext cx="581314" cy="298013"/>
            </a:xfrm>
            <a:custGeom>
              <a:avLst/>
              <a:gdLst>
                <a:gd name="connsiteX0" fmla="*/ 14445 w 581314"/>
                <a:gd name="connsiteY0" fmla="*/ 298014 h 298013"/>
                <a:gd name="connsiteX1" fmla="*/ 0 w 581314"/>
                <a:gd name="connsiteY1" fmla="*/ 275133 h 298013"/>
                <a:gd name="connsiteX2" fmla="*/ 176851 w 581314"/>
                <a:gd name="connsiteY2" fmla="*/ 190958 h 298013"/>
                <a:gd name="connsiteX3" fmla="*/ 195386 w 581314"/>
                <a:gd name="connsiteY3" fmla="*/ 164305 h 298013"/>
                <a:gd name="connsiteX4" fmla="*/ 215519 w 581314"/>
                <a:gd name="connsiteY4" fmla="*/ 140593 h 298013"/>
                <a:gd name="connsiteX5" fmla="*/ 520773 w 581314"/>
                <a:gd name="connsiteY5" fmla="*/ 6437 h 298013"/>
                <a:gd name="connsiteX6" fmla="*/ 574973 w 581314"/>
                <a:gd name="connsiteY6" fmla="*/ 28232 h 298013"/>
                <a:gd name="connsiteX7" fmla="*/ 555415 w 581314"/>
                <a:gd name="connsiteY7" fmla="*/ 77190 h 298013"/>
                <a:gd name="connsiteX8" fmla="*/ 250544 w 581314"/>
                <a:gd name="connsiteY8" fmla="*/ 226622 h 298013"/>
                <a:gd name="connsiteX9" fmla="*/ 228046 w 581314"/>
                <a:gd name="connsiteY9" fmla="*/ 222403 h 298013"/>
                <a:gd name="connsiteX10" fmla="*/ 187972 w 581314"/>
                <a:gd name="connsiteY10" fmla="*/ 218377 h 298013"/>
                <a:gd name="connsiteX11" fmla="*/ 14445 w 581314"/>
                <a:gd name="connsiteY11" fmla="*/ 298014 h 29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1314" h="298013">
                  <a:moveTo>
                    <a:pt x="14445" y="298014"/>
                  </a:moveTo>
                  <a:cubicBezTo>
                    <a:pt x="8309" y="289833"/>
                    <a:pt x="6136" y="287148"/>
                    <a:pt x="0" y="275133"/>
                  </a:cubicBezTo>
                  <a:cubicBezTo>
                    <a:pt x="38285" y="257876"/>
                    <a:pt x="139908" y="209556"/>
                    <a:pt x="176851" y="190958"/>
                  </a:cubicBezTo>
                  <a:cubicBezTo>
                    <a:pt x="192510" y="183096"/>
                    <a:pt x="194683" y="173956"/>
                    <a:pt x="195386" y="164305"/>
                  </a:cubicBezTo>
                  <a:cubicBezTo>
                    <a:pt x="196281" y="152034"/>
                    <a:pt x="204653" y="145451"/>
                    <a:pt x="215519" y="140593"/>
                  </a:cubicBezTo>
                  <a:cubicBezTo>
                    <a:pt x="316887" y="95150"/>
                    <a:pt x="419086" y="51305"/>
                    <a:pt x="520773" y="6437"/>
                  </a:cubicBezTo>
                  <a:cubicBezTo>
                    <a:pt x="542952" y="-3342"/>
                    <a:pt x="560784" y="-6026"/>
                    <a:pt x="574973" y="28232"/>
                  </a:cubicBezTo>
                  <a:cubicBezTo>
                    <a:pt x="586158" y="55140"/>
                    <a:pt x="584240" y="62682"/>
                    <a:pt x="555415" y="77190"/>
                  </a:cubicBezTo>
                  <a:cubicBezTo>
                    <a:pt x="477887" y="116050"/>
                    <a:pt x="272275" y="218377"/>
                    <a:pt x="250544" y="226622"/>
                  </a:cubicBezTo>
                  <a:cubicBezTo>
                    <a:pt x="239423" y="230840"/>
                    <a:pt x="236930" y="226813"/>
                    <a:pt x="228046" y="222403"/>
                  </a:cubicBezTo>
                  <a:cubicBezTo>
                    <a:pt x="205293" y="211090"/>
                    <a:pt x="208744" y="208278"/>
                    <a:pt x="187972" y="218377"/>
                  </a:cubicBezTo>
                  <a:cubicBezTo>
                    <a:pt x="145277" y="239277"/>
                    <a:pt x="22498" y="295969"/>
                    <a:pt x="14445" y="298014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061227" y="4724669"/>
              <a:ext cx="487921" cy="383357"/>
            </a:xfrm>
            <a:custGeom>
              <a:avLst/>
              <a:gdLst>
                <a:gd name="connsiteX0" fmla="*/ 487921 w 487921"/>
                <a:gd name="connsiteY0" fmla="*/ 20005 h 383357"/>
                <a:gd name="connsiteX1" fmla="*/ 19750 w 487921"/>
                <a:gd name="connsiteY1" fmla="*/ 383358 h 383357"/>
                <a:gd name="connsiteX2" fmla="*/ 0 w 487921"/>
                <a:gd name="connsiteY2" fmla="*/ 367699 h 383357"/>
                <a:gd name="connsiteX3" fmla="*/ 470537 w 487921"/>
                <a:gd name="connsiteY3" fmla="*/ 0 h 383357"/>
                <a:gd name="connsiteX4" fmla="*/ 487921 w 487921"/>
                <a:gd name="connsiteY4" fmla="*/ 20005 h 38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921" h="383357">
                  <a:moveTo>
                    <a:pt x="487921" y="20005"/>
                  </a:moveTo>
                  <a:cubicBezTo>
                    <a:pt x="350570" y="125975"/>
                    <a:pt x="27100" y="380418"/>
                    <a:pt x="19750" y="383358"/>
                  </a:cubicBezTo>
                  <a:cubicBezTo>
                    <a:pt x="11888" y="380418"/>
                    <a:pt x="7798" y="374474"/>
                    <a:pt x="0" y="367699"/>
                  </a:cubicBezTo>
                  <a:cubicBezTo>
                    <a:pt x="5816" y="359965"/>
                    <a:pt x="334208" y="103350"/>
                    <a:pt x="470537" y="0"/>
                  </a:cubicBezTo>
                  <a:cubicBezTo>
                    <a:pt x="477120" y="6136"/>
                    <a:pt x="483447" y="13039"/>
                    <a:pt x="487921" y="20005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806465" y="4472208"/>
              <a:ext cx="603350" cy="235012"/>
            </a:xfrm>
            <a:custGeom>
              <a:avLst/>
              <a:gdLst>
                <a:gd name="connsiteX0" fmla="*/ 603351 w 603350"/>
                <a:gd name="connsiteY0" fmla="*/ 26653 h 235012"/>
                <a:gd name="connsiteX1" fmla="*/ 14189 w 603350"/>
                <a:gd name="connsiteY1" fmla="*/ 235013 h 235012"/>
                <a:gd name="connsiteX2" fmla="*/ 0 w 603350"/>
                <a:gd name="connsiteY2" fmla="*/ 212004 h 235012"/>
                <a:gd name="connsiteX3" fmla="*/ 592996 w 603350"/>
                <a:gd name="connsiteY3" fmla="*/ 0 h 235012"/>
                <a:gd name="connsiteX4" fmla="*/ 603351 w 603350"/>
                <a:gd name="connsiteY4" fmla="*/ 26653 h 23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350" h="235012">
                  <a:moveTo>
                    <a:pt x="603351" y="26653"/>
                  </a:moveTo>
                  <a:cubicBezTo>
                    <a:pt x="430718" y="87115"/>
                    <a:pt x="22498" y="234629"/>
                    <a:pt x="14189" y="235013"/>
                  </a:cubicBezTo>
                  <a:cubicBezTo>
                    <a:pt x="7414" y="229197"/>
                    <a:pt x="5433" y="221655"/>
                    <a:pt x="0" y="212004"/>
                  </a:cubicBezTo>
                  <a:cubicBezTo>
                    <a:pt x="8437" y="206123"/>
                    <a:pt x="422281" y="58162"/>
                    <a:pt x="592996" y="0"/>
                  </a:cubicBezTo>
                  <a:cubicBezTo>
                    <a:pt x="597343" y="8629"/>
                    <a:pt x="601241" y="17896"/>
                    <a:pt x="603351" y="26653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699536" y="4066736"/>
              <a:ext cx="659258" cy="83976"/>
            </a:xfrm>
            <a:custGeom>
              <a:avLst/>
              <a:gdLst>
                <a:gd name="connsiteX0" fmla="*/ 659212 w 659258"/>
                <a:gd name="connsiteY0" fmla="*/ 30167 h 83976"/>
                <a:gd name="connsiteX1" fmla="*/ 7861 w 659258"/>
                <a:gd name="connsiteY1" fmla="*/ 83919 h 83976"/>
                <a:gd name="connsiteX2" fmla="*/ 0 w 659258"/>
                <a:gd name="connsiteY2" fmla="*/ 56372 h 83976"/>
                <a:gd name="connsiteX3" fmla="*/ 656272 w 659258"/>
                <a:gd name="connsiteY3" fmla="*/ 0 h 83976"/>
                <a:gd name="connsiteX4" fmla="*/ 659212 w 659258"/>
                <a:gd name="connsiteY4" fmla="*/ 30167 h 8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258" h="83976">
                  <a:moveTo>
                    <a:pt x="659212" y="30167"/>
                  </a:moveTo>
                  <a:cubicBezTo>
                    <a:pt x="468555" y="45315"/>
                    <a:pt x="16298" y="85709"/>
                    <a:pt x="7861" y="83919"/>
                  </a:cubicBezTo>
                  <a:cubicBezTo>
                    <a:pt x="2684" y="76122"/>
                    <a:pt x="2748" y="67813"/>
                    <a:pt x="0" y="56372"/>
                  </a:cubicBezTo>
                  <a:cubicBezTo>
                    <a:pt x="10162" y="52665"/>
                    <a:pt x="468172" y="13230"/>
                    <a:pt x="656272" y="0"/>
                  </a:cubicBezTo>
                  <a:cubicBezTo>
                    <a:pt x="658189" y="10034"/>
                    <a:pt x="659531" y="20644"/>
                    <a:pt x="659212" y="30167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773102" y="4353022"/>
              <a:ext cx="636656" cy="236723"/>
            </a:xfrm>
            <a:custGeom>
              <a:avLst/>
              <a:gdLst>
                <a:gd name="connsiteX0" fmla="*/ 10802 w 636656"/>
                <a:gd name="connsiteY0" fmla="*/ 236724 h 236723"/>
                <a:gd name="connsiteX1" fmla="*/ 0 w 636656"/>
                <a:gd name="connsiteY1" fmla="*/ 211670 h 236723"/>
                <a:gd name="connsiteX2" fmla="*/ 196345 w 636656"/>
                <a:gd name="connsiteY2" fmla="*/ 148267 h 236723"/>
                <a:gd name="connsiteX3" fmla="*/ 220121 w 636656"/>
                <a:gd name="connsiteY3" fmla="*/ 123468 h 236723"/>
                <a:gd name="connsiteX4" fmla="*/ 244919 w 636656"/>
                <a:gd name="connsiteY4" fmla="*/ 101929 h 236723"/>
                <a:gd name="connsiteX5" fmla="*/ 581939 w 636656"/>
                <a:gd name="connsiteY5" fmla="*/ 3820 h 236723"/>
                <a:gd name="connsiteX6" fmla="*/ 633774 w 636656"/>
                <a:gd name="connsiteY6" fmla="*/ 32774 h 236723"/>
                <a:gd name="connsiteX7" fmla="*/ 605076 w 636656"/>
                <a:gd name="connsiteY7" fmla="*/ 80006 h 236723"/>
                <a:gd name="connsiteX8" fmla="*/ 265755 w 636656"/>
                <a:gd name="connsiteY8" fmla="*/ 193710 h 236723"/>
                <a:gd name="connsiteX9" fmla="*/ 243449 w 636656"/>
                <a:gd name="connsiteY9" fmla="*/ 186679 h 236723"/>
                <a:gd name="connsiteX10" fmla="*/ 202992 w 636656"/>
                <a:gd name="connsiteY10" fmla="*/ 177603 h 236723"/>
                <a:gd name="connsiteX11" fmla="*/ 10802 w 636656"/>
                <a:gd name="connsiteY11" fmla="*/ 236724 h 23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6656" h="236723">
                  <a:moveTo>
                    <a:pt x="10802" y="236724"/>
                  </a:moveTo>
                  <a:cubicBezTo>
                    <a:pt x="5944" y="227648"/>
                    <a:pt x="4154" y="224644"/>
                    <a:pt x="0" y="211670"/>
                  </a:cubicBezTo>
                  <a:cubicBezTo>
                    <a:pt x="42311" y="198951"/>
                    <a:pt x="155184" y="162520"/>
                    <a:pt x="196345" y="148267"/>
                  </a:cubicBezTo>
                  <a:cubicBezTo>
                    <a:pt x="213793" y="142259"/>
                    <a:pt x="217628" y="133247"/>
                    <a:pt x="220121" y="123468"/>
                  </a:cubicBezTo>
                  <a:cubicBezTo>
                    <a:pt x="223189" y="111069"/>
                    <a:pt x="232904" y="105508"/>
                    <a:pt x="244919" y="101929"/>
                  </a:cubicBezTo>
                  <a:cubicBezTo>
                    <a:pt x="357025" y="68438"/>
                    <a:pt x="469642" y="36672"/>
                    <a:pt x="581939" y="3820"/>
                  </a:cubicBezTo>
                  <a:cubicBezTo>
                    <a:pt x="606419" y="-3338"/>
                    <a:pt x="625209" y="-3785"/>
                    <a:pt x="633774" y="32774"/>
                  </a:cubicBezTo>
                  <a:cubicBezTo>
                    <a:pt x="640485" y="61535"/>
                    <a:pt x="637225" y="68949"/>
                    <a:pt x="605076" y="80006"/>
                  </a:cubicBezTo>
                  <a:cubicBezTo>
                    <a:pt x="518664" y="109790"/>
                    <a:pt x="289468" y="188021"/>
                    <a:pt x="265755" y="193710"/>
                  </a:cubicBezTo>
                  <a:cubicBezTo>
                    <a:pt x="253612" y="196586"/>
                    <a:pt x="251694" y="192240"/>
                    <a:pt x="243449" y="186679"/>
                  </a:cubicBezTo>
                  <a:cubicBezTo>
                    <a:pt x="222102" y="172299"/>
                    <a:pt x="226129" y="169870"/>
                    <a:pt x="202992" y="177603"/>
                  </a:cubicBezTo>
                  <a:cubicBezTo>
                    <a:pt x="155439" y="193454"/>
                    <a:pt x="19430" y="235637"/>
                    <a:pt x="10802" y="236724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733283" y="4251829"/>
              <a:ext cx="650099" cy="170973"/>
            </a:xfrm>
            <a:custGeom>
              <a:avLst/>
              <a:gdLst>
                <a:gd name="connsiteX0" fmla="*/ 7606 w 650099"/>
                <a:gd name="connsiteY0" fmla="*/ 170973 h 170973"/>
                <a:gd name="connsiteX1" fmla="*/ 0 w 650099"/>
                <a:gd name="connsiteY1" fmla="*/ 144768 h 170973"/>
                <a:gd name="connsiteX2" fmla="*/ 202097 w 650099"/>
                <a:gd name="connsiteY2" fmla="*/ 103224 h 170973"/>
                <a:gd name="connsiteX3" fmla="*/ 228621 w 650099"/>
                <a:gd name="connsiteY3" fmla="*/ 81174 h 170973"/>
                <a:gd name="connsiteX4" fmla="*/ 255849 w 650099"/>
                <a:gd name="connsiteY4" fmla="*/ 62447 h 170973"/>
                <a:gd name="connsiteX5" fmla="*/ 601433 w 650099"/>
                <a:gd name="connsiteY5" fmla="*/ 1728 h 170973"/>
                <a:gd name="connsiteX6" fmla="*/ 649241 w 650099"/>
                <a:gd name="connsiteY6" fmla="*/ 36242 h 170973"/>
                <a:gd name="connsiteX7" fmla="*/ 615047 w 650099"/>
                <a:gd name="connsiteY7" fmla="*/ 80151 h 170973"/>
                <a:gd name="connsiteX8" fmla="*/ 265244 w 650099"/>
                <a:gd name="connsiteY8" fmla="*/ 156145 h 170973"/>
                <a:gd name="connsiteX9" fmla="*/ 244025 w 650099"/>
                <a:gd name="connsiteY9" fmla="*/ 146622 h 170973"/>
                <a:gd name="connsiteX10" fmla="*/ 205101 w 650099"/>
                <a:gd name="connsiteY10" fmla="*/ 133136 h 170973"/>
                <a:gd name="connsiteX11" fmla="*/ 7606 w 650099"/>
                <a:gd name="connsiteY11" fmla="*/ 170973 h 17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0099" h="170973">
                  <a:moveTo>
                    <a:pt x="7606" y="170973"/>
                  </a:moveTo>
                  <a:cubicBezTo>
                    <a:pt x="3899" y="161386"/>
                    <a:pt x="2493" y="158190"/>
                    <a:pt x="0" y="144768"/>
                  </a:cubicBezTo>
                  <a:cubicBezTo>
                    <a:pt x="43462" y="136715"/>
                    <a:pt x="159594" y="112875"/>
                    <a:pt x="202097" y="103224"/>
                  </a:cubicBezTo>
                  <a:cubicBezTo>
                    <a:pt x="220121" y="99133"/>
                    <a:pt x="225042" y="90569"/>
                    <a:pt x="228621" y="81174"/>
                  </a:cubicBezTo>
                  <a:cubicBezTo>
                    <a:pt x="233223" y="69158"/>
                    <a:pt x="243513" y="64684"/>
                    <a:pt x="255849" y="62447"/>
                  </a:cubicBezTo>
                  <a:cubicBezTo>
                    <a:pt x="370894" y="41419"/>
                    <a:pt x="486260" y="22117"/>
                    <a:pt x="601433" y="1728"/>
                  </a:cubicBezTo>
                  <a:cubicBezTo>
                    <a:pt x="626551" y="-2682"/>
                    <a:pt x="645214" y="-1084"/>
                    <a:pt x="649241" y="36242"/>
                  </a:cubicBezTo>
                  <a:cubicBezTo>
                    <a:pt x="652373" y="65642"/>
                    <a:pt x="648218" y="72673"/>
                    <a:pt x="615047" y="80151"/>
                  </a:cubicBezTo>
                  <a:cubicBezTo>
                    <a:pt x="525887" y="100348"/>
                    <a:pt x="289468" y="153077"/>
                    <a:pt x="265244" y="156145"/>
                  </a:cubicBezTo>
                  <a:cubicBezTo>
                    <a:pt x="252845" y="157679"/>
                    <a:pt x="251503" y="153141"/>
                    <a:pt x="244025" y="146622"/>
                  </a:cubicBezTo>
                  <a:cubicBezTo>
                    <a:pt x="224659" y="129940"/>
                    <a:pt x="228877" y="128023"/>
                    <a:pt x="205101" y="133136"/>
                  </a:cubicBezTo>
                  <a:cubicBezTo>
                    <a:pt x="156079" y="143746"/>
                    <a:pt x="16234" y="170845"/>
                    <a:pt x="7606" y="170973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712703" y="4141627"/>
              <a:ext cx="657486" cy="122690"/>
            </a:xfrm>
            <a:custGeom>
              <a:avLst/>
              <a:gdLst>
                <a:gd name="connsiteX0" fmla="*/ 4730 w 657486"/>
                <a:gd name="connsiteY0" fmla="*/ 113273 h 122690"/>
                <a:gd name="connsiteX1" fmla="*/ 0 w 657486"/>
                <a:gd name="connsiteY1" fmla="*/ 86493 h 122690"/>
                <a:gd name="connsiteX2" fmla="*/ 205548 w 657486"/>
                <a:gd name="connsiteY2" fmla="*/ 64059 h 122690"/>
                <a:gd name="connsiteX3" fmla="*/ 234374 w 657486"/>
                <a:gd name="connsiteY3" fmla="*/ 44565 h 122690"/>
                <a:gd name="connsiteX4" fmla="*/ 263455 w 657486"/>
                <a:gd name="connsiteY4" fmla="*/ 28459 h 122690"/>
                <a:gd name="connsiteX5" fmla="*/ 613769 w 657486"/>
                <a:gd name="connsiteY5" fmla="*/ 464 h 122690"/>
                <a:gd name="connsiteX6" fmla="*/ 657486 w 657486"/>
                <a:gd name="connsiteY6" fmla="*/ 39324 h 122690"/>
                <a:gd name="connsiteX7" fmla="*/ 618690 w 657486"/>
                <a:gd name="connsiteY7" fmla="*/ 79846 h 122690"/>
                <a:gd name="connsiteX8" fmla="*/ 262496 w 657486"/>
                <a:gd name="connsiteY8" fmla="*/ 122668 h 122690"/>
                <a:gd name="connsiteX9" fmla="*/ 242427 w 657486"/>
                <a:gd name="connsiteY9" fmla="*/ 111228 h 122690"/>
                <a:gd name="connsiteX10" fmla="*/ 205165 w 657486"/>
                <a:gd name="connsiteY10" fmla="*/ 94162 h 122690"/>
                <a:gd name="connsiteX11" fmla="*/ 4730 w 657486"/>
                <a:gd name="connsiteY11" fmla="*/ 113273 h 12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7486" h="122690">
                  <a:moveTo>
                    <a:pt x="4730" y="113273"/>
                  </a:moveTo>
                  <a:cubicBezTo>
                    <a:pt x="2109" y="103366"/>
                    <a:pt x="1087" y="100043"/>
                    <a:pt x="0" y="86493"/>
                  </a:cubicBezTo>
                  <a:cubicBezTo>
                    <a:pt x="44101" y="82594"/>
                    <a:pt x="162214" y="69683"/>
                    <a:pt x="205548" y="64059"/>
                  </a:cubicBezTo>
                  <a:cubicBezTo>
                    <a:pt x="223892" y="61694"/>
                    <a:pt x="229708" y="53641"/>
                    <a:pt x="234374" y="44565"/>
                  </a:cubicBezTo>
                  <a:cubicBezTo>
                    <a:pt x="240254" y="33060"/>
                    <a:pt x="250991" y="29545"/>
                    <a:pt x="263455" y="28459"/>
                  </a:cubicBezTo>
                  <a:cubicBezTo>
                    <a:pt x="380162" y="18296"/>
                    <a:pt x="496997" y="9923"/>
                    <a:pt x="613769" y="464"/>
                  </a:cubicBezTo>
                  <a:cubicBezTo>
                    <a:pt x="639207" y="-1581"/>
                    <a:pt x="657614" y="1742"/>
                    <a:pt x="657486" y="39324"/>
                  </a:cubicBezTo>
                  <a:cubicBezTo>
                    <a:pt x="657422" y="68852"/>
                    <a:pt x="652501" y="75499"/>
                    <a:pt x="618690" y="79846"/>
                  </a:cubicBezTo>
                  <a:cubicBezTo>
                    <a:pt x="527804" y="91542"/>
                    <a:pt x="286911" y="121901"/>
                    <a:pt x="262496" y="122668"/>
                  </a:cubicBezTo>
                  <a:cubicBezTo>
                    <a:pt x="250033" y="123052"/>
                    <a:pt x="249202" y="118386"/>
                    <a:pt x="242427" y="111228"/>
                  </a:cubicBezTo>
                  <a:cubicBezTo>
                    <a:pt x="224978" y="92820"/>
                    <a:pt x="229452" y="91286"/>
                    <a:pt x="205165" y="94162"/>
                  </a:cubicBezTo>
                  <a:cubicBezTo>
                    <a:pt x="155376" y="100106"/>
                    <a:pt x="13294" y="113976"/>
                    <a:pt x="4730" y="113273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715427" y="3938088"/>
              <a:ext cx="651816" cy="97291"/>
            </a:xfrm>
            <a:custGeom>
              <a:avLst/>
              <a:gdLst>
                <a:gd name="connsiteX0" fmla="*/ 1494 w 651816"/>
                <a:gd name="connsiteY0" fmla="*/ 54124 h 97291"/>
                <a:gd name="connsiteX1" fmla="*/ 344 w 651816"/>
                <a:gd name="connsiteY1" fmla="*/ 26322 h 97291"/>
                <a:gd name="connsiteX2" fmla="*/ 204741 w 651816"/>
                <a:gd name="connsiteY2" fmla="*/ 29070 h 97291"/>
                <a:gd name="connsiteX3" fmla="*/ 235484 w 651816"/>
                <a:gd name="connsiteY3" fmla="*/ 12836 h 97291"/>
                <a:gd name="connsiteX4" fmla="*/ 266099 w 651816"/>
                <a:gd name="connsiteY4" fmla="*/ 53 h 97291"/>
                <a:gd name="connsiteX5" fmla="*/ 613090 w 651816"/>
                <a:gd name="connsiteY5" fmla="*/ 15137 h 97291"/>
                <a:gd name="connsiteX6" fmla="*/ 650991 w 651816"/>
                <a:gd name="connsiteY6" fmla="*/ 60132 h 97291"/>
                <a:gd name="connsiteX7" fmla="*/ 607721 w 651816"/>
                <a:gd name="connsiteY7" fmla="*/ 96564 h 97291"/>
                <a:gd name="connsiteX8" fmla="*/ 253124 w 651816"/>
                <a:gd name="connsiteY8" fmla="*/ 95861 h 97291"/>
                <a:gd name="connsiteX9" fmla="*/ 234909 w 651816"/>
                <a:gd name="connsiteY9" fmla="*/ 81735 h 97291"/>
                <a:gd name="connsiteX10" fmla="*/ 200587 w 651816"/>
                <a:gd name="connsiteY10" fmla="*/ 59749 h 97291"/>
                <a:gd name="connsiteX11" fmla="*/ 1494 w 651816"/>
                <a:gd name="connsiteY11" fmla="*/ 54124 h 9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1816" h="97291">
                  <a:moveTo>
                    <a:pt x="1494" y="54124"/>
                  </a:moveTo>
                  <a:cubicBezTo>
                    <a:pt x="152" y="43706"/>
                    <a:pt x="-423" y="40255"/>
                    <a:pt x="344" y="26322"/>
                  </a:cubicBezTo>
                  <a:cubicBezTo>
                    <a:pt x="44061" y="27856"/>
                    <a:pt x="161535" y="29390"/>
                    <a:pt x="204741" y="29070"/>
                  </a:cubicBezTo>
                  <a:cubicBezTo>
                    <a:pt x="223085" y="28942"/>
                    <a:pt x="229796" y="21464"/>
                    <a:pt x="235484" y="12836"/>
                  </a:cubicBezTo>
                  <a:cubicBezTo>
                    <a:pt x="242706" y="1843"/>
                    <a:pt x="253700" y="-394"/>
                    <a:pt x="266099" y="53"/>
                  </a:cubicBezTo>
                  <a:cubicBezTo>
                    <a:pt x="381848" y="4207"/>
                    <a:pt x="497405" y="10279"/>
                    <a:pt x="613090" y="15137"/>
                  </a:cubicBezTo>
                  <a:cubicBezTo>
                    <a:pt x="638272" y="16223"/>
                    <a:pt x="655912" y="21912"/>
                    <a:pt x="650991" y="60132"/>
                  </a:cubicBezTo>
                  <a:cubicBezTo>
                    <a:pt x="647092" y="90172"/>
                    <a:pt x="641467" y="96308"/>
                    <a:pt x="607721" y="96564"/>
                  </a:cubicBezTo>
                  <a:cubicBezTo>
                    <a:pt x="517090" y="97203"/>
                    <a:pt x="277156" y="98097"/>
                    <a:pt x="253124" y="95861"/>
                  </a:cubicBezTo>
                  <a:cubicBezTo>
                    <a:pt x="240853" y="94710"/>
                    <a:pt x="240661" y="89853"/>
                    <a:pt x="234909" y="81735"/>
                  </a:cubicBezTo>
                  <a:cubicBezTo>
                    <a:pt x="220145" y="60835"/>
                    <a:pt x="224746" y="59813"/>
                    <a:pt x="200587" y="59749"/>
                  </a:cubicBezTo>
                  <a:cubicBezTo>
                    <a:pt x="150798" y="59429"/>
                    <a:pt x="9803" y="55914"/>
                    <a:pt x="1494" y="54124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736798" y="3774136"/>
              <a:ext cx="644517" cy="160039"/>
            </a:xfrm>
            <a:custGeom>
              <a:avLst/>
              <a:gdLst>
                <a:gd name="connsiteX0" fmla="*/ 0 w 644517"/>
                <a:gd name="connsiteY0" fmla="*/ 27675 h 160039"/>
                <a:gd name="connsiteX1" fmla="*/ 3068 w 644517"/>
                <a:gd name="connsiteY1" fmla="*/ 0 h 160039"/>
                <a:gd name="connsiteX2" fmla="*/ 204717 w 644517"/>
                <a:gd name="connsiteY2" fmla="*/ 32724 h 160039"/>
                <a:gd name="connsiteX3" fmla="*/ 237569 w 644517"/>
                <a:gd name="connsiteY3" fmla="*/ 21156 h 160039"/>
                <a:gd name="connsiteX4" fmla="*/ 269782 w 644517"/>
                <a:gd name="connsiteY4" fmla="*/ 12975 h 160039"/>
                <a:gd name="connsiteX5" fmla="*/ 610573 w 644517"/>
                <a:gd name="connsiteY5" fmla="*/ 78806 h 160039"/>
                <a:gd name="connsiteX6" fmla="*/ 641252 w 644517"/>
                <a:gd name="connsiteY6" fmla="*/ 128851 h 160039"/>
                <a:gd name="connsiteX7" fmla="*/ 592997 w 644517"/>
                <a:gd name="connsiteY7" fmla="*/ 158507 h 160039"/>
                <a:gd name="connsiteX8" fmla="*/ 242491 w 644517"/>
                <a:gd name="connsiteY8" fmla="*/ 105714 h 160039"/>
                <a:gd name="connsiteX9" fmla="*/ 226640 w 644517"/>
                <a:gd name="connsiteY9" fmla="*/ 89033 h 160039"/>
                <a:gd name="connsiteX10" fmla="*/ 196025 w 644517"/>
                <a:gd name="connsiteY10" fmla="*/ 62252 h 160039"/>
                <a:gd name="connsiteX11" fmla="*/ 0 w 644517"/>
                <a:gd name="connsiteY11" fmla="*/ 27675 h 16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4517" h="160039">
                  <a:moveTo>
                    <a:pt x="0" y="27675"/>
                  </a:moveTo>
                  <a:cubicBezTo>
                    <a:pt x="256" y="17193"/>
                    <a:pt x="256" y="13678"/>
                    <a:pt x="3068" y="0"/>
                  </a:cubicBezTo>
                  <a:cubicBezTo>
                    <a:pt x="46082" y="7925"/>
                    <a:pt x="161959" y="26716"/>
                    <a:pt x="204717" y="32724"/>
                  </a:cubicBezTo>
                  <a:cubicBezTo>
                    <a:pt x="222869" y="35281"/>
                    <a:pt x="230603" y="28889"/>
                    <a:pt x="237569" y="21156"/>
                  </a:cubicBezTo>
                  <a:cubicBezTo>
                    <a:pt x="246389" y="11377"/>
                    <a:pt x="257574" y="10738"/>
                    <a:pt x="269782" y="12975"/>
                  </a:cubicBezTo>
                  <a:cubicBezTo>
                    <a:pt x="383549" y="34066"/>
                    <a:pt x="496933" y="57011"/>
                    <a:pt x="610573" y="78806"/>
                  </a:cubicBezTo>
                  <a:cubicBezTo>
                    <a:pt x="635308" y="83536"/>
                    <a:pt x="651862" y="91781"/>
                    <a:pt x="641252" y="128851"/>
                  </a:cubicBezTo>
                  <a:cubicBezTo>
                    <a:pt x="632879" y="157996"/>
                    <a:pt x="626360" y="163237"/>
                    <a:pt x="592997" y="158507"/>
                  </a:cubicBezTo>
                  <a:cubicBezTo>
                    <a:pt x="503325" y="145788"/>
                    <a:pt x="265883" y="111466"/>
                    <a:pt x="242491" y="105714"/>
                  </a:cubicBezTo>
                  <a:cubicBezTo>
                    <a:pt x="230539" y="102774"/>
                    <a:pt x="231050" y="97917"/>
                    <a:pt x="226640" y="89033"/>
                  </a:cubicBezTo>
                  <a:cubicBezTo>
                    <a:pt x="215199" y="66215"/>
                    <a:pt x="219929" y="65832"/>
                    <a:pt x="196025" y="62252"/>
                  </a:cubicBezTo>
                  <a:cubicBezTo>
                    <a:pt x="146875" y="54839"/>
                    <a:pt x="7989" y="30615"/>
                    <a:pt x="0" y="27675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757607" y="3642153"/>
              <a:ext cx="636421" cy="189570"/>
            </a:xfrm>
            <a:custGeom>
              <a:avLst/>
              <a:gdLst>
                <a:gd name="connsiteX0" fmla="*/ 630925 w 636421"/>
                <a:gd name="connsiteY0" fmla="*/ 189570 h 189570"/>
                <a:gd name="connsiteX1" fmla="*/ 1305 w 636421"/>
                <a:gd name="connsiteY1" fmla="*/ 27547 h 189570"/>
                <a:gd name="connsiteX2" fmla="*/ 1433 w 636421"/>
                <a:gd name="connsiteY2" fmla="*/ 0 h 189570"/>
                <a:gd name="connsiteX3" fmla="*/ 636421 w 636421"/>
                <a:gd name="connsiteY3" fmla="*/ 161256 h 189570"/>
                <a:gd name="connsiteX4" fmla="*/ 630925 w 636421"/>
                <a:gd name="connsiteY4" fmla="*/ 189570 h 18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421" h="189570">
                  <a:moveTo>
                    <a:pt x="630925" y="189570"/>
                  </a:moveTo>
                  <a:cubicBezTo>
                    <a:pt x="446788" y="141634"/>
                    <a:pt x="8783" y="31894"/>
                    <a:pt x="1305" y="27547"/>
                  </a:cubicBezTo>
                  <a:cubicBezTo>
                    <a:pt x="-1443" y="18791"/>
                    <a:pt x="922" y="11313"/>
                    <a:pt x="1433" y="0"/>
                  </a:cubicBezTo>
                  <a:cubicBezTo>
                    <a:pt x="12043" y="-127"/>
                    <a:pt x="455225" y="112361"/>
                    <a:pt x="636421" y="161256"/>
                  </a:cubicBezTo>
                  <a:cubicBezTo>
                    <a:pt x="635591" y="170971"/>
                    <a:pt x="633929" y="181005"/>
                    <a:pt x="630925" y="18957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797900" y="3509915"/>
              <a:ext cx="620431" cy="264590"/>
            </a:xfrm>
            <a:custGeom>
              <a:avLst/>
              <a:gdLst>
                <a:gd name="connsiteX0" fmla="*/ 0 w 620431"/>
                <a:gd name="connsiteY0" fmla="*/ 25566 h 264590"/>
                <a:gd name="connsiteX1" fmla="*/ 8373 w 620431"/>
                <a:gd name="connsiteY1" fmla="*/ 0 h 264590"/>
                <a:gd name="connsiteX2" fmla="*/ 200883 w 620431"/>
                <a:gd name="connsiteY2" fmla="*/ 68261 h 264590"/>
                <a:gd name="connsiteX3" fmla="*/ 235524 w 620431"/>
                <a:gd name="connsiteY3" fmla="*/ 63467 h 264590"/>
                <a:gd name="connsiteX4" fmla="*/ 268823 w 620431"/>
                <a:gd name="connsiteY4" fmla="*/ 61741 h 264590"/>
                <a:gd name="connsiteX5" fmla="*/ 592102 w 620431"/>
                <a:gd name="connsiteY5" fmla="*/ 187077 h 264590"/>
                <a:gd name="connsiteX6" fmla="*/ 612618 w 620431"/>
                <a:gd name="connsiteY6" fmla="*/ 239998 h 264590"/>
                <a:gd name="connsiteX7" fmla="*/ 559250 w 620431"/>
                <a:gd name="connsiteY7" fmla="*/ 259045 h 264590"/>
                <a:gd name="connsiteX8" fmla="*/ 223892 w 620431"/>
                <a:gd name="connsiteY8" fmla="*/ 144255 h 264590"/>
                <a:gd name="connsiteX9" fmla="*/ 211492 w 620431"/>
                <a:gd name="connsiteY9" fmla="*/ 125592 h 264590"/>
                <a:gd name="connsiteX10" fmla="*/ 186502 w 620431"/>
                <a:gd name="connsiteY10" fmla="*/ 94657 h 264590"/>
                <a:gd name="connsiteX11" fmla="*/ 0 w 620431"/>
                <a:gd name="connsiteY11" fmla="*/ 25566 h 26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0431" h="264590">
                  <a:moveTo>
                    <a:pt x="0" y="25566"/>
                  </a:moveTo>
                  <a:cubicBezTo>
                    <a:pt x="2301" y="15723"/>
                    <a:pt x="2940" y="12399"/>
                    <a:pt x="8373" y="0"/>
                  </a:cubicBezTo>
                  <a:cubicBezTo>
                    <a:pt x="49278" y="15468"/>
                    <a:pt x="159850" y="54647"/>
                    <a:pt x="200883" y="68261"/>
                  </a:cubicBezTo>
                  <a:cubicBezTo>
                    <a:pt x="218267" y="74013"/>
                    <a:pt x="227151" y="69411"/>
                    <a:pt x="235524" y="63467"/>
                  </a:cubicBezTo>
                  <a:cubicBezTo>
                    <a:pt x="246070" y="55861"/>
                    <a:pt x="257255" y="57331"/>
                    <a:pt x="268823" y="61741"/>
                  </a:cubicBezTo>
                  <a:cubicBezTo>
                    <a:pt x="376902" y="102774"/>
                    <a:pt x="484278" y="145405"/>
                    <a:pt x="592102" y="187077"/>
                  </a:cubicBezTo>
                  <a:cubicBezTo>
                    <a:pt x="615558" y="196153"/>
                    <a:pt x="630322" y="206954"/>
                    <a:pt x="612618" y="239998"/>
                  </a:cubicBezTo>
                  <a:cubicBezTo>
                    <a:pt x="598685" y="265948"/>
                    <a:pt x="591271" y="269654"/>
                    <a:pt x="559250" y="259045"/>
                  </a:cubicBezTo>
                  <a:cubicBezTo>
                    <a:pt x="473285" y="230475"/>
                    <a:pt x="245814" y="154034"/>
                    <a:pt x="223892" y="144255"/>
                  </a:cubicBezTo>
                  <a:cubicBezTo>
                    <a:pt x="212643" y="139269"/>
                    <a:pt x="214113" y="134795"/>
                    <a:pt x="211492" y="125592"/>
                  </a:cubicBezTo>
                  <a:cubicBezTo>
                    <a:pt x="204653" y="101943"/>
                    <a:pt x="209319" y="102455"/>
                    <a:pt x="186502" y="94657"/>
                  </a:cubicBezTo>
                  <a:cubicBezTo>
                    <a:pt x="139525" y="78423"/>
                    <a:pt x="7286" y="29848"/>
                    <a:pt x="0" y="25566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871274" y="3350449"/>
              <a:ext cx="592179" cy="324155"/>
            </a:xfrm>
            <a:custGeom>
              <a:avLst/>
              <a:gdLst>
                <a:gd name="connsiteX0" fmla="*/ 0 w 592179"/>
                <a:gd name="connsiteY0" fmla="*/ 24543 h 324155"/>
                <a:gd name="connsiteX1" fmla="*/ 11505 w 592179"/>
                <a:gd name="connsiteY1" fmla="*/ 0 h 324155"/>
                <a:gd name="connsiteX2" fmla="*/ 193980 w 592179"/>
                <a:gd name="connsiteY2" fmla="*/ 88266 h 324155"/>
                <a:gd name="connsiteX3" fmla="*/ 228941 w 592179"/>
                <a:gd name="connsiteY3" fmla="*/ 87115 h 324155"/>
                <a:gd name="connsiteX4" fmla="*/ 262240 w 592179"/>
                <a:gd name="connsiteY4" fmla="*/ 88905 h 324155"/>
                <a:gd name="connsiteX5" fmla="*/ 567367 w 592179"/>
                <a:gd name="connsiteY5" fmla="*/ 247731 h 324155"/>
                <a:gd name="connsiteX6" fmla="*/ 581108 w 592179"/>
                <a:gd name="connsiteY6" fmla="*/ 302506 h 324155"/>
                <a:gd name="connsiteX7" fmla="*/ 525759 w 592179"/>
                <a:gd name="connsiteY7" fmla="*/ 315800 h 324155"/>
                <a:gd name="connsiteX8" fmla="*/ 207274 w 592179"/>
                <a:gd name="connsiteY8" fmla="*/ 166177 h 324155"/>
                <a:gd name="connsiteX9" fmla="*/ 197303 w 592179"/>
                <a:gd name="connsiteY9" fmla="*/ 146299 h 324155"/>
                <a:gd name="connsiteX10" fmla="*/ 176403 w 592179"/>
                <a:gd name="connsiteY10" fmla="*/ 112872 h 324155"/>
                <a:gd name="connsiteX11" fmla="*/ 0 w 592179"/>
                <a:gd name="connsiteY11" fmla="*/ 24543 h 32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2179" h="324155">
                  <a:moveTo>
                    <a:pt x="0" y="24543"/>
                  </a:moveTo>
                  <a:cubicBezTo>
                    <a:pt x="3515" y="15020"/>
                    <a:pt x="4602" y="11760"/>
                    <a:pt x="11505" y="0"/>
                  </a:cubicBezTo>
                  <a:cubicBezTo>
                    <a:pt x="50109" y="19685"/>
                    <a:pt x="154992" y="70369"/>
                    <a:pt x="193980" y="88266"/>
                  </a:cubicBezTo>
                  <a:cubicBezTo>
                    <a:pt x="210534" y="95807"/>
                    <a:pt x="219929" y="92228"/>
                    <a:pt x="228941" y="87115"/>
                  </a:cubicBezTo>
                  <a:cubicBezTo>
                    <a:pt x="240382" y="80660"/>
                    <a:pt x="251247" y="83344"/>
                    <a:pt x="262240" y="88905"/>
                  </a:cubicBezTo>
                  <a:cubicBezTo>
                    <a:pt x="364375" y="141122"/>
                    <a:pt x="465551" y="194938"/>
                    <a:pt x="567367" y="247731"/>
                  </a:cubicBezTo>
                  <a:cubicBezTo>
                    <a:pt x="589545" y="259236"/>
                    <a:pt x="602839" y="271572"/>
                    <a:pt x="581108" y="302506"/>
                  </a:cubicBezTo>
                  <a:cubicBezTo>
                    <a:pt x="564043" y="326857"/>
                    <a:pt x="556182" y="329733"/>
                    <a:pt x="525759" y="315800"/>
                  </a:cubicBezTo>
                  <a:cubicBezTo>
                    <a:pt x="444012" y="278283"/>
                    <a:pt x="227854" y="178193"/>
                    <a:pt x="207274" y="166177"/>
                  </a:cubicBezTo>
                  <a:cubicBezTo>
                    <a:pt x="196728" y="160041"/>
                    <a:pt x="198773" y="155695"/>
                    <a:pt x="197303" y="146299"/>
                  </a:cubicBezTo>
                  <a:cubicBezTo>
                    <a:pt x="193468" y="122076"/>
                    <a:pt x="198070" y="123099"/>
                    <a:pt x="176403" y="112872"/>
                  </a:cubicBezTo>
                  <a:cubicBezTo>
                    <a:pt x="131855" y="91909"/>
                    <a:pt x="6711" y="29592"/>
                    <a:pt x="0" y="24543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942219" y="3222109"/>
              <a:ext cx="570592" cy="357308"/>
            </a:xfrm>
            <a:custGeom>
              <a:avLst/>
              <a:gdLst>
                <a:gd name="connsiteX0" fmla="*/ 0 w 570592"/>
                <a:gd name="connsiteY0" fmla="*/ 23776 h 357308"/>
                <a:gd name="connsiteX1" fmla="*/ 13422 w 570592"/>
                <a:gd name="connsiteY1" fmla="*/ 0 h 357308"/>
                <a:gd name="connsiteX2" fmla="*/ 188355 w 570592"/>
                <a:gd name="connsiteY2" fmla="*/ 99451 h 357308"/>
                <a:gd name="connsiteX3" fmla="*/ 223316 w 570592"/>
                <a:gd name="connsiteY3" fmla="*/ 100473 h 357308"/>
                <a:gd name="connsiteX4" fmla="*/ 256360 w 570592"/>
                <a:gd name="connsiteY4" fmla="*/ 104372 h 357308"/>
                <a:gd name="connsiteX5" fmla="*/ 548001 w 570592"/>
                <a:gd name="connsiteY5" fmla="*/ 281862 h 357308"/>
                <a:gd name="connsiteX6" fmla="*/ 557396 w 570592"/>
                <a:gd name="connsiteY6" fmla="*/ 337403 h 357308"/>
                <a:gd name="connsiteX7" fmla="*/ 501216 w 570592"/>
                <a:gd name="connsiteY7" fmla="*/ 347246 h 357308"/>
                <a:gd name="connsiteX8" fmla="*/ 195578 w 570592"/>
                <a:gd name="connsiteY8" fmla="*/ 178065 h 357308"/>
                <a:gd name="connsiteX9" fmla="*/ 187205 w 570592"/>
                <a:gd name="connsiteY9" fmla="*/ 157612 h 357308"/>
                <a:gd name="connsiteX10" fmla="*/ 168989 w 570592"/>
                <a:gd name="connsiteY10" fmla="*/ 122971 h 357308"/>
                <a:gd name="connsiteX11" fmla="*/ 0 w 570592"/>
                <a:gd name="connsiteY11" fmla="*/ 23776 h 35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0592" h="357308">
                  <a:moveTo>
                    <a:pt x="0" y="23776"/>
                  </a:moveTo>
                  <a:cubicBezTo>
                    <a:pt x="4218" y="14445"/>
                    <a:pt x="5561" y="11313"/>
                    <a:pt x="13422" y="0"/>
                  </a:cubicBezTo>
                  <a:cubicBezTo>
                    <a:pt x="50364" y="22050"/>
                    <a:pt x="150902" y="79190"/>
                    <a:pt x="188355" y="99451"/>
                  </a:cubicBezTo>
                  <a:cubicBezTo>
                    <a:pt x="204206" y="108015"/>
                    <a:pt x="213921" y="105011"/>
                    <a:pt x="223316" y="100473"/>
                  </a:cubicBezTo>
                  <a:cubicBezTo>
                    <a:pt x="235268" y="94721"/>
                    <a:pt x="245878" y="98108"/>
                    <a:pt x="256360" y="104372"/>
                  </a:cubicBezTo>
                  <a:cubicBezTo>
                    <a:pt x="354085" y="162853"/>
                    <a:pt x="450659" y="222805"/>
                    <a:pt x="548001" y="281862"/>
                  </a:cubicBezTo>
                  <a:cubicBezTo>
                    <a:pt x="569220" y="294709"/>
                    <a:pt x="581428" y="307875"/>
                    <a:pt x="557396" y="337403"/>
                  </a:cubicBezTo>
                  <a:cubicBezTo>
                    <a:pt x="538478" y="360604"/>
                    <a:pt x="530424" y="363033"/>
                    <a:pt x="501216" y="347246"/>
                  </a:cubicBezTo>
                  <a:cubicBezTo>
                    <a:pt x="422665" y="304679"/>
                    <a:pt x="215135" y="191359"/>
                    <a:pt x="195578" y="178065"/>
                  </a:cubicBezTo>
                  <a:cubicBezTo>
                    <a:pt x="185607" y="171290"/>
                    <a:pt x="187908" y="167072"/>
                    <a:pt x="187205" y="157612"/>
                  </a:cubicBezTo>
                  <a:cubicBezTo>
                    <a:pt x="185287" y="133134"/>
                    <a:pt x="189761" y="134475"/>
                    <a:pt x="168989" y="122971"/>
                  </a:cubicBezTo>
                  <a:cubicBezTo>
                    <a:pt x="126103" y="99195"/>
                    <a:pt x="6264" y="29209"/>
                    <a:pt x="0" y="23776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4978839" y="3128922"/>
              <a:ext cx="570245" cy="361882"/>
            </a:xfrm>
            <a:custGeom>
              <a:avLst/>
              <a:gdLst>
                <a:gd name="connsiteX0" fmla="*/ 556888 w 570245"/>
                <a:gd name="connsiteY0" fmla="*/ 361883 h 361882"/>
                <a:gd name="connsiteX1" fmla="*/ 3 w 570245"/>
                <a:gd name="connsiteY1" fmla="*/ 26333 h 361882"/>
                <a:gd name="connsiteX2" fmla="*/ 7992 w 570245"/>
                <a:gd name="connsiteY2" fmla="*/ 0 h 361882"/>
                <a:gd name="connsiteX3" fmla="*/ 570246 w 570245"/>
                <a:gd name="connsiteY3" fmla="*/ 336317 h 361882"/>
                <a:gd name="connsiteX4" fmla="*/ 556888 w 570245"/>
                <a:gd name="connsiteY4" fmla="*/ 361883 h 36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245" h="361882">
                  <a:moveTo>
                    <a:pt x="556888" y="361883"/>
                  </a:moveTo>
                  <a:cubicBezTo>
                    <a:pt x="394162" y="263199"/>
                    <a:pt x="5883" y="32660"/>
                    <a:pt x="3" y="26333"/>
                  </a:cubicBezTo>
                  <a:cubicBezTo>
                    <a:pt x="-125" y="17129"/>
                    <a:pt x="4285" y="10610"/>
                    <a:pt x="7992" y="0"/>
                  </a:cubicBezTo>
                  <a:cubicBezTo>
                    <a:pt x="18154" y="2940"/>
                    <a:pt x="410588" y="237569"/>
                    <a:pt x="570246" y="336317"/>
                  </a:cubicBezTo>
                  <a:cubicBezTo>
                    <a:pt x="566667" y="345329"/>
                    <a:pt x="562193" y="354533"/>
                    <a:pt x="556888" y="361883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216539" y="2815359"/>
              <a:ext cx="494951" cy="432827"/>
            </a:xfrm>
            <a:custGeom>
              <a:avLst/>
              <a:gdLst>
                <a:gd name="connsiteX0" fmla="*/ 478973 w 494951"/>
                <a:gd name="connsiteY0" fmla="*/ 432827 h 432827"/>
                <a:gd name="connsiteX1" fmla="*/ 0 w 494951"/>
                <a:gd name="connsiteY1" fmla="*/ 23776 h 432827"/>
                <a:gd name="connsiteX2" fmla="*/ 11057 w 494951"/>
                <a:gd name="connsiteY2" fmla="*/ 0 h 432827"/>
                <a:gd name="connsiteX3" fmla="*/ 494952 w 494951"/>
                <a:gd name="connsiteY3" fmla="*/ 410649 h 432827"/>
                <a:gd name="connsiteX4" fmla="*/ 478973 w 494951"/>
                <a:gd name="connsiteY4" fmla="*/ 432827 h 432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951" h="432827">
                  <a:moveTo>
                    <a:pt x="478973" y="432827"/>
                  </a:moveTo>
                  <a:cubicBezTo>
                    <a:pt x="339129" y="312669"/>
                    <a:pt x="4730" y="30743"/>
                    <a:pt x="0" y="23776"/>
                  </a:cubicBezTo>
                  <a:cubicBezTo>
                    <a:pt x="1087" y="15020"/>
                    <a:pt x="6136" y="9523"/>
                    <a:pt x="11057" y="0"/>
                  </a:cubicBezTo>
                  <a:cubicBezTo>
                    <a:pt x="20261" y="4410"/>
                    <a:pt x="357984" y="291002"/>
                    <a:pt x="494952" y="410649"/>
                  </a:cubicBezTo>
                  <a:cubicBezTo>
                    <a:pt x="490350" y="418638"/>
                    <a:pt x="484981" y="426692"/>
                    <a:pt x="478973" y="432827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054197" y="3028002"/>
              <a:ext cx="538569" cy="390500"/>
            </a:xfrm>
            <a:custGeom>
              <a:avLst/>
              <a:gdLst>
                <a:gd name="connsiteX0" fmla="*/ 0 w 538569"/>
                <a:gd name="connsiteY0" fmla="*/ 23520 h 390500"/>
                <a:gd name="connsiteX1" fmla="*/ 13805 w 538569"/>
                <a:gd name="connsiteY1" fmla="*/ 0 h 390500"/>
                <a:gd name="connsiteX2" fmla="*/ 178513 w 538569"/>
                <a:gd name="connsiteY2" fmla="*/ 110252 h 390500"/>
                <a:gd name="connsiteX3" fmla="*/ 212131 w 538569"/>
                <a:gd name="connsiteY3" fmla="*/ 113128 h 390500"/>
                <a:gd name="connsiteX4" fmla="*/ 243769 w 538569"/>
                <a:gd name="connsiteY4" fmla="*/ 118753 h 390500"/>
                <a:gd name="connsiteX5" fmla="*/ 517833 w 538569"/>
                <a:gd name="connsiteY5" fmla="*/ 314522 h 390500"/>
                <a:gd name="connsiteX6" fmla="*/ 524736 w 538569"/>
                <a:gd name="connsiteY6" fmla="*/ 371598 h 390500"/>
                <a:gd name="connsiteX7" fmla="*/ 470217 w 538569"/>
                <a:gd name="connsiteY7" fmla="*/ 378756 h 390500"/>
                <a:gd name="connsiteX8" fmla="*/ 182283 w 538569"/>
                <a:gd name="connsiteY8" fmla="*/ 190784 h 390500"/>
                <a:gd name="connsiteX9" fmla="*/ 174997 w 538569"/>
                <a:gd name="connsiteY9" fmla="*/ 169501 h 390500"/>
                <a:gd name="connsiteX10" fmla="*/ 158763 w 538569"/>
                <a:gd name="connsiteY10" fmla="*/ 133261 h 390500"/>
                <a:gd name="connsiteX11" fmla="*/ 0 w 538569"/>
                <a:gd name="connsiteY11" fmla="*/ 23520 h 3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8569" h="390500">
                  <a:moveTo>
                    <a:pt x="0" y="23520"/>
                  </a:moveTo>
                  <a:cubicBezTo>
                    <a:pt x="4474" y="14253"/>
                    <a:pt x="5816" y="11057"/>
                    <a:pt x="13805" y="0"/>
                  </a:cubicBezTo>
                  <a:cubicBezTo>
                    <a:pt x="48575" y="24351"/>
                    <a:pt x="143232" y="87690"/>
                    <a:pt x="178513" y="110252"/>
                  </a:cubicBezTo>
                  <a:cubicBezTo>
                    <a:pt x="193468" y="119839"/>
                    <a:pt x="202928" y="117219"/>
                    <a:pt x="212131" y="113128"/>
                  </a:cubicBezTo>
                  <a:cubicBezTo>
                    <a:pt x="223828" y="107887"/>
                    <a:pt x="233926" y="111850"/>
                    <a:pt x="243769" y="118753"/>
                  </a:cubicBezTo>
                  <a:cubicBezTo>
                    <a:pt x="335614" y="183306"/>
                    <a:pt x="426436" y="249394"/>
                    <a:pt x="517833" y="314522"/>
                  </a:cubicBezTo>
                  <a:cubicBezTo>
                    <a:pt x="537775" y="328711"/>
                    <a:pt x="549087" y="342708"/>
                    <a:pt x="524736" y="371598"/>
                  </a:cubicBezTo>
                  <a:cubicBezTo>
                    <a:pt x="505626" y="394287"/>
                    <a:pt x="497764" y="396396"/>
                    <a:pt x="470217" y="378756"/>
                  </a:cubicBezTo>
                  <a:cubicBezTo>
                    <a:pt x="396204" y="331395"/>
                    <a:pt x="200627" y="205357"/>
                    <a:pt x="182283" y="190784"/>
                  </a:cubicBezTo>
                  <a:cubicBezTo>
                    <a:pt x="172888" y="183370"/>
                    <a:pt x="175317" y="179215"/>
                    <a:pt x="174997" y="169501"/>
                  </a:cubicBezTo>
                  <a:cubicBezTo>
                    <a:pt x="174102" y="144510"/>
                    <a:pt x="178385" y="146044"/>
                    <a:pt x="158763" y="133261"/>
                  </a:cubicBezTo>
                  <a:cubicBezTo>
                    <a:pt x="118625" y="106801"/>
                    <a:pt x="5816" y="29400"/>
                    <a:pt x="0" y="2352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Graphic 239">
              <a:extLst>
                <a:ext uri="{FF2B5EF4-FFF2-40B4-BE49-F238E27FC236}">
                  <a16:creationId xmlns:a16="http://schemas.microsoft.com/office/drawing/2014/main" id="{7301E12F-5CE2-428F-9A00-A7E70594AB47}"/>
                </a:ext>
              </a:extLst>
            </p:cNvPr>
            <p:cNvSpPr/>
            <p:nvPr/>
          </p:nvSpPr>
          <p:spPr>
            <a:xfrm>
              <a:off x="5154095" y="2902282"/>
              <a:ext cx="509746" cy="427348"/>
            </a:xfrm>
            <a:custGeom>
              <a:avLst/>
              <a:gdLst>
                <a:gd name="connsiteX0" fmla="*/ 0 w 509746"/>
                <a:gd name="connsiteY0" fmla="*/ 22370 h 427348"/>
                <a:gd name="connsiteX1" fmla="*/ 15787 w 509746"/>
                <a:gd name="connsiteY1" fmla="*/ 0 h 427348"/>
                <a:gd name="connsiteX2" fmla="*/ 170587 w 509746"/>
                <a:gd name="connsiteY2" fmla="*/ 122843 h 427348"/>
                <a:gd name="connsiteX3" fmla="*/ 203823 w 509746"/>
                <a:gd name="connsiteY3" fmla="*/ 128340 h 427348"/>
                <a:gd name="connsiteX4" fmla="*/ 234885 w 509746"/>
                <a:gd name="connsiteY4" fmla="*/ 136457 h 427348"/>
                <a:gd name="connsiteX5" fmla="*/ 491437 w 509746"/>
                <a:gd name="connsiteY5" fmla="*/ 353190 h 427348"/>
                <a:gd name="connsiteX6" fmla="*/ 493482 w 509746"/>
                <a:gd name="connsiteY6" fmla="*/ 410585 h 427348"/>
                <a:gd name="connsiteX7" fmla="*/ 438516 w 509746"/>
                <a:gd name="connsiteY7" fmla="*/ 413398 h 427348"/>
                <a:gd name="connsiteX8" fmla="*/ 167519 w 509746"/>
                <a:gd name="connsiteY8" fmla="*/ 203375 h 427348"/>
                <a:gd name="connsiteX9" fmla="*/ 162023 w 509746"/>
                <a:gd name="connsiteY9" fmla="*/ 181580 h 427348"/>
                <a:gd name="connsiteX10" fmla="*/ 148984 w 509746"/>
                <a:gd name="connsiteY10" fmla="*/ 144191 h 427348"/>
                <a:gd name="connsiteX11" fmla="*/ 0 w 509746"/>
                <a:gd name="connsiteY11" fmla="*/ 22370 h 4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9746" h="427348">
                  <a:moveTo>
                    <a:pt x="0" y="22370"/>
                  </a:moveTo>
                  <a:cubicBezTo>
                    <a:pt x="5241" y="13486"/>
                    <a:pt x="6903" y="10418"/>
                    <a:pt x="15787" y="0"/>
                  </a:cubicBezTo>
                  <a:cubicBezTo>
                    <a:pt x="48383" y="27036"/>
                    <a:pt x="137288" y="97597"/>
                    <a:pt x="170587" y="122843"/>
                  </a:cubicBezTo>
                  <a:cubicBezTo>
                    <a:pt x="184712" y="133517"/>
                    <a:pt x="194299" y="131727"/>
                    <a:pt x="203823" y="128340"/>
                  </a:cubicBezTo>
                  <a:cubicBezTo>
                    <a:pt x="215966" y="124058"/>
                    <a:pt x="225681" y="128787"/>
                    <a:pt x="234885" y="136457"/>
                  </a:cubicBezTo>
                  <a:cubicBezTo>
                    <a:pt x="320977" y="208041"/>
                    <a:pt x="405792" y="281031"/>
                    <a:pt x="491437" y="353190"/>
                  </a:cubicBezTo>
                  <a:cubicBezTo>
                    <a:pt x="510100" y="368913"/>
                    <a:pt x="520134" y="383741"/>
                    <a:pt x="493482" y="410585"/>
                  </a:cubicBezTo>
                  <a:cubicBezTo>
                    <a:pt x="472518" y="431677"/>
                    <a:pt x="464465" y="433147"/>
                    <a:pt x="438516" y="413398"/>
                  </a:cubicBezTo>
                  <a:cubicBezTo>
                    <a:pt x="368785" y="360349"/>
                    <a:pt x="184520" y="219290"/>
                    <a:pt x="167519" y="203375"/>
                  </a:cubicBezTo>
                  <a:cubicBezTo>
                    <a:pt x="158827" y="195194"/>
                    <a:pt x="161575" y="191295"/>
                    <a:pt x="162023" y="181580"/>
                  </a:cubicBezTo>
                  <a:cubicBezTo>
                    <a:pt x="163237" y="156590"/>
                    <a:pt x="167391" y="158507"/>
                    <a:pt x="148984" y="144191"/>
                  </a:cubicBezTo>
                  <a:cubicBezTo>
                    <a:pt x="111147" y="114726"/>
                    <a:pt x="5369" y="28697"/>
                    <a:pt x="0" y="22370"/>
                  </a:cubicBezTo>
                  <a:close/>
                </a:path>
              </a:pathLst>
            </a:custGeom>
            <a:grpFill/>
            <a:ln w="63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2C810D0-128B-471C-822B-CEABA3AA23CF}"/>
              </a:ext>
            </a:extLst>
          </p:cNvPr>
          <p:cNvGrpSpPr/>
          <p:nvPr/>
        </p:nvGrpSpPr>
        <p:grpSpPr>
          <a:xfrm>
            <a:off x="5031294" y="892689"/>
            <a:ext cx="6551105" cy="830997"/>
            <a:chOff x="5484141" y="1775144"/>
            <a:chExt cx="6551105" cy="83099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69BAB35-CFAD-45A7-9446-D29D1931F6CD}"/>
                </a:ext>
              </a:extLst>
            </p:cNvPr>
            <p:cNvGrpSpPr/>
            <p:nvPr/>
          </p:nvGrpSpPr>
          <p:grpSpPr>
            <a:xfrm>
              <a:off x="7083273" y="1790533"/>
              <a:ext cx="4951973" cy="800219"/>
              <a:chOff x="6328870" y="1411926"/>
              <a:chExt cx="4951973" cy="800219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73BF1EF-D5EB-4E89-A871-7A9B492E7593}"/>
                  </a:ext>
                </a:extLst>
              </p:cNvPr>
              <p:cNvSpPr txBox="1"/>
              <p:nvPr/>
            </p:nvSpPr>
            <p:spPr>
              <a:xfrm>
                <a:off x="6328870" y="1750480"/>
                <a:ext cx="4951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BD398A2-75B5-4716-B16D-A8C8845A7C5B}"/>
                  </a:ext>
                </a:extLst>
              </p:cNvPr>
              <p:cNvSpPr txBox="1"/>
              <p:nvPr/>
            </p:nvSpPr>
            <p:spPr>
              <a:xfrm>
                <a:off x="6328870" y="1411926"/>
                <a:ext cx="495197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FD95317-08C1-44D8-BDBE-BAE2225A5594}"/>
                </a:ext>
              </a:extLst>
            </p:cNvPr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1" name="Half Frame 70">
              <a:extLst>
                <a:ext uri="{FF2B5EF4-FFF2-40B4-BE49-F238E27FC236}">
                  <a16:creationId xmlns:a16="http://schemas.microsoft.com/office/drawing/2014/main" id="{54E9A03A-47C0-4EEF-80F0-4E5572A8795D}"/>
                </a:ext>
              </a:extLst>
            </p:cNvPr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A851B98-CD63-42E8-B3CA-C645BBEBC504}"/>
              </a:ext>
            </a:extLst>
          </p:cNvPr>
          <p:cNvGrpSpPr/>
          <p:nvPr/>
        </p:nvGrpSpPr>
        <p:grpSpPr>
          <a:xfrm>
            <a:off x="5031294" y="2306564"/>
            <a:ext cx="6551105" cy="830997"/>
            <a:chOff x="5484141" y="1775144"/>
            <a:chExt cx="6551105" cy="830997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92E6374-F8F6-4FCA-A2B1-22F23B6721EA}"/>
                </a:ext>
              </a:extLst>
            </p:cNvPr>
            <p:cNvGrpSpPr/>
            <p:nvPr/>
          </p:nvGrpSpPr>
          <p:grpSpPr>
            <a:xfrm>
              <a:off x="7083273" y="1790533"/>
              <a:ext cx="4951973" cy="800219"/>
              <a:chOff x="6328870" y="1411926"/>
              <a:chExt cx="4951973" cy="800219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F208353-5A2F-4396-A337-8978A1CC0B5B}"/>
                  </a:ext>
                </a:extLst>
              </p:cNvPr>
              <p:cNvSpPr txBox="1"/>
              <p:nvPr/>
            </p:nvSpPr>
            <p:spPr>
              <a:xfrm>
                <a:off x="6328870" y="1750480"/>
                <a:ext cx="4951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691CB14-2892-47AF-B566-97BDCED088BC}"/>
                  </a:ext>
                </a:extLst>
              </p:cNvPr>
              <p:cNvSpPr txBox="1"/>
              <p:nvPr/>
            </p:nvSpPr>
            <p:spPr>
              <a:xfrm>
                <a:off x="6328870" y="1411926"/>
                <a:ext cx="495197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AC0FE3F-CA0A-4192-B1B9-30BDDAD6B04F}"/>
                </a:ext>
              </a:extLst>
            </p:cNvPr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7" name="Half Frame 76">
              <a:extLst>
                <a:ext uri="{FF2B5EF4-FFF2-40B4-BE49-F238E27FC236}">
                  <a16:creationId xmlns:a16="http://schemas.microsoft.com/office/drawing/2014/main" id="{A1DD66B2-664C-48A4-B030-D6633FF75A0D}"/>
                </a:ext>
              </a:extLst>
            </p:cNvPr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47AEAA6-CBBB-4015-8648-9AC255A3F55F}"/>
              </a:ext>
            </a:extLst>
          </p:cNvPr>
          <p:cNvGrpSpPr/>
          <p:nvPr/>
        </p:nvGrpSpPr>
        <p:grpSpPr>
          <a:xfrm>
            <a:off x="5031294" y="3720439"/>
            <a:ext cx="6551105" cy="830997"/>
            <a:chOff x="5484141" y="1775144"/>
            <a:chExt cx="6551105" cy="83099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0C6B273-D667-4098-AFAD-9BF4DA4E9F99}"/>
                </a:ext>
              </a:extLst>
            </p:cNvPr>
            <p:cNvGrpSpPr/>
            <p:nvPr/>
          </p:nvGrpSpPr>
          <p:grpSpPr>
            <a:xfrm>
              <a:off x="7083273" y="1790533"/>
              <a:ext cx="4951973" cy="800219"/>
              <a:chOff x="6328870" y="1411926"/>
              <a:chExt cx="4951973" cy="800219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6A245711-691B-4744-93E5-01B626F8641C}"/>
                  </a:ext>
                </a:extLst>
              </p:cNvPr>
              <p:cNvSpPr txBox="1"/>
              <p:nvPr/>
            </p:nvSpPr>
            <p:spPr>
              <a:xfrm>
                <a:off x="6328870" y="1750480"/>
                <a:ext cx="4951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D2E2311-5BE7-405C-8B35-B1C886D28009}"/>
                  </a:ext>
                </a:extLst>
              </p:cNvPr>
              <p:cNvSpPr txBox="1"/>
              <p:nvPr/>
            </p:nvSpPr>
            <p:spPr>
              <a:xfrm>
                <a:off x="6328870" y="1411926"/>
                <a:ext cx="495197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C79F466-B3B7-40F4-BF3B-7CE4882D4BA7}"/>
                </a:ext>
              </a:extLst>
            </p:cNvPr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Half Frame 82">
              <a:extLst>
                <a:ext uri="{FF2B5EF4-FFF2-40B4-BE49-F238E27FC236}">
                  <a16:creationId xmlns:a16="http://schemas.microsoft.com/office/drawing/2014/main" id="{7035B96F-201E-4F29-A6B0-26AA2C2F7FDD}"/>
                </a:ext>
              </a:extLst>
            </p:cNvPr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5AEC2B4-5A15-406F-8A81-EC321063C930}"/>
              </a:ext>
            </a:extLst>
          </p:cNvPr>
          <p:cNvGrpSpPr/>
          <p:nvPr/>
        </p:nvGrpSpPr>
        <p:grpSpPr>
          <a:xfrm>
            <a:off x="5031294" y="5134315"/>
            <a:ext cx="6551105" cy="830997"/>
            <a:chOff x="5484141" y="1775144"/>
            <a:chExt cx="6551105" cy="830997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9CB435AE-8565-4D5E-9954-DDFFED096DB1}"/>
                </a:ext>
              </a:extLst>
            </p:cNvPr>
            <p:cNvGrpSpPr/>
            <p:nvPr/>
          </p:nvGrpSpPr>
          <p:grpSpPr>
            <a:xfrm>
              <a:off x="7083273" y="1790533"/>
              <a:ext cx="4951973" cy="800219"/>
              <a:chOff x="6328870" y="1411926"/>
              <a:chExt cx="4951973" cy="800219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B052B4E-4A92-4B7E-B268-623EB86E02FD}"/>
                  </a:ext>
                </a:extLst>
              </p:cNvPr>
              <p:cNvSpPr txBox="1"/>
              <p:nvPr/>
            </p:nvSpPr>
            <p:spPr>
              <a:xfrm>
                <a:off x="6328870" y="1750480"/>
                <a:ext cx="4951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5333F5E0-F143-4B60-9B3F-903566690993}"/>
                  </a:ext>
                </a:extLst>
              </p:cNvPr>
              <p:cNvSpPr txBox="1"/>
              <p:nvPr/>
            </p:nvSpPr>
            <p:spPr>
              <a:xfrm>
                <a:off x="6328870" y="1411926"/>
                <a:ext cx="4951973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DB5FC2D-FB5B-4B4C-A4ED-E088DF40D1E2}"/>
                </a:ext>
              </a:extLst>
            </p:cNvPr>
            <p:cNvSpPr txBox="1"/>
            <p:nvPr/>
          </p:nvSpPr>
          <p:spPr>
            <a:xfrm>
              <a:off x="5484141" y="177514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9" name="Half Frame 88">
              <a:extLst>
                <a:ext uri="{FF2B5EF4-FFF2-40B4-BE49-F238E27FC236}">
                  <a16:creationId xmlns:a16="http://schemas.microsoft.com/office/drawing/2014/main" id="{EDFCE0AA-A31B-4C6E-8524-097D7038E9F7}"/>
                </a:ext>
              </a:extLst>
            </p:cNvPr>
            <p:cNvSpPr/>
            <p:nvPr/>
          </p:nvSpPr>
          <p:spPr>
            <a:xfrm rot="8100000">
              <a:off x="6148173" y="1871702"/>
              <a:ext cx="637881" cy="637881"/>
            </a:xfrm>
            <a:prstGeom prst="halfFrame">
              <a:avLst>
                <a:gd name="adj1" fmla="val 20434"/>
                <a:gd name="adj2" fmla="val 200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139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44">
            <a:extLst>
              <a:ext uri="{FF2B5EF4-FFF2-40B4-BE49-F238E27FC236}">
                <a16:creationId xmlns:a16="http://schemas.microsoft.com/office/drawing/2014/main" id="{70FAE357-1775-43D2-9A4C-A18555FAE6E0}"/>
              </a:ext>
            </a:extLst>
          </p:cNvPr>
          <p:cNvSpPr/>
          <p:nvPr/>
        </p:nvSpPr>
        <p:spPr>
          <a:xfrm>
            <a:off x="-3018" y="3232316"/>
            <a:ext cx="2640887" cy="3634002"/>
          </a:xfrm>
          <a:custGeom>
            <a:avLst/>
            <a:gdLst>
              <a:gd name="connsiteX0" fmla="*/ 0 w 4126201"/>
              <a:gd name="connsiteY0" fmla="*/ 3366027 h 3366027"/>
              <a:gd name="connsiteX1" fmla="*/ 2404151 w 4126201"/>
              <a:gd name="connsiteY1" fmla="*/ 0 h 3366027"/>
              <a:gd name="connsiteX2" fmla="*/ 4126201 w 4126201"/>
              <a:gd name="connsiteY2" fmla="*/ 0 h 3366027"/>
              <a:gd name="connsiteX3" fmla="*/ 1722050 w 4126201"/>
              <a:gd name="connsiteY3" fmla="*/ 3366027 h 3366027"/>
              <a:gd name="connsiteX4" fmla="*/ 0 w 4126201"/>
              <a:gd name="connsiteY4" fmla="*/ 3366027 h 3366027"/>
              <a:gd name="connsiteX0" fmla="*/ 0 w 4126201"/>
              <a:gd name="connsiteY0" fmla="*/ 3366027 h 3366027"/>
              <a:gd name="connsiteX1" fmla="*/ 1485314 w 4126201"/>
              <a:gd name="connsiteY1" fmla="*/ 1273294 h 3366027"/>
              <a:gd name="connsiteX2" fmla="*/ 2404151 w 4126201"/>
              <a:gd name="connsiteY2" fmla="*/ 0 h 3366027"/>
              <a:gd name="connsiteX3" fmla="*/ 4126201 w 4126201"/>
              <a:gd name="connsiteY3" fmla="*/ 0 h 3366027"/>
              <a:gd name="connsiteX4" fmla="*/ 1722050 w 4126201"/>
              <a:gd name="connsiteY4" fmla="*/ 3366027 h 3366027"/>
              <a:gd name="connsiteX5" fmla="*/ 0 w 4126201"/>
              <a:gd name="connsiteY5" fmla="*/ 3366027 h 3366027"/>
              <a:gd name="connsiteX0" fmla="*/ 0 w 4126201"/>
              <a:gd name="connsiteY0" fmla="*/ 3366027 h 3366027"/>
              <a:gd name="connsiteX1" fmla="*/ 1485314 w 4126201"/>
              <a:gd name="connsiteY1" fmla="*/ 1273294 h 3366027"/>
              <a:gd name="connsiteX2" fmla="*/ 2404151 w 4126201"/>
              <a:gd name="connsiteY2" fmla="*/ 0 h 3366027"/>
              <a:gd name="connsiteX3" fmla="*/ 4126201 w 4126201"/>
              <a:gd name="connsiteY3" fmla="*/ 0 h 3366027"/>
              <a:gd name="connsiteX4" fmla="*/ 1722050 w 4126201"/>
              <a:gd name="connsiteY4" fmla="*/ 3366027 h 3366027"/>
              <a:gd name="connsiteX5" fmla="*/ 1485314 w 4126201"/>
              <a:gd name="connsiteY5" fmla="*/ 3361627 h 3366027"/>
              <a:gd name="connsiteX6" fmla="*/ 0 w 4126201"/>
              <a:gd name="connsiteY6" fmla="*/ 3366027 h 3366027"/>
              <a:gd name="connsiteX0" fmla="*/ 0 w 2640887"/>
              <a:gd name="connsiteY0" fmla="*/ 3361627 h 3366027"/>
              <a:gd name="connsiteX1" fmla="*/ 0 w 2640887"/>
              <a:gd name="connsiteY1" fmla="*/ 1273294 h 3366027"/>
              <a:gd name="connsiteX2" fmla="*/ 918837 w 2640887"/>
              <a:gd name="connsiteY2" fmla="*/ 0 h 3366027"/>
              <a:gd name="connsiteX3" fmla="*/ 2640887 w 2640887"/>
              <a:gd name="connsiteY3" fmla="*/ 0 h 3366027"/>
              <a:gd name="connsiteX4" fmla="*/ 236736 w 2640887"/>
              <a:gd name="connsiteY4" fmla="*/ 3366027 h 3366027"/>
              <a:gd name="connsiteX5" fmla="*/ 0 w 2640887"/>
              <a:gd name="connsiteY5" fmla="*/ 3361627 h 3366027"/>
              <a:gd name="connsiteX0" fmla="*/ 0 w 2640887"/>
              <a:gd name="connsiteY0" fmla="*/ 3634002 h 3634002"/>
              <a:gd name="connsiteX1" fmla="*/ 0 w 2640887"/>
              <a:gd name="connsiteY1" fmla="*/ 1273294 h 3634002"/>
              <a:gd name="connsiteX2" fmla="*/ 918837 w 2640887"/>
              <a:gd name="connsiteY2" fmla="*/ 0 h 3634002"/>
              <a:gd name="connsiteX3" fmla="*/ 2640887 w 2640887"/>
              <a:gd name="connsiteY3" fmla="*/ 0 h 3634002"/>
              <a:gd name="connsiteX4" fmla="*/ 236736 w 2640887"/>
              <a:gd name="connsiteY4" fmla="*/ 3366027 h 3634002"/>
              <a:gd name="connsiteX5" fmla="*/ 0 w 2640887"/>
              <a:gd name="connsiteY5" fmla="*/ 3634002 h 3634002"/>
              <a:gd name="connsiteX0" fmla="*/ 0 w 2640887"/>
              <a:gd name="connsiteY0" fmla="*/ 3634002 h 3634002"/>
              <a:gd name="connsiteX1" fmla="*/ 0 w 2640887"/>
              <a:gd name="connsiteY1" fmla="*/ 1273294 h 3634002"/>
              <a:gd name="connsiteX2" fmla="*/ 918837 w 2640887"/>
              <a:gd name="connsiteY2" fmla="*/ 0 h 3634002"/>
              <a:gd name="connsiteX3" fmla="*/ 2640887 w 2640887"/>
              <a:gd name="connsiteY3" fmla="*/ 0 h 3634002"/>
              <a:gd name="connsiteX4" fmla="*/ 217281 w 2640887"/>
              <a:gd name="connsiteY4" fmla="*/ 3580035 h 3634002"/>
              <a:gd name="connsiteX5" fmla="*/ 0 w 2640887"/>
              <a:gd name="connsiteY5" fmla="*/ 3634002 h 3634002"/>
              <a:gd name="connsiteX0" fmla="*/ 0 w 2640887"/>
              <a:gd name="connsiteY0" fmla="*/ 3634002 h 3638401"/>
              <a:gd name="connsiteX1" fmla="*/ 0 w 2640887"/>
              <a:gd name="connsiteY1" fmla="*/ 1273294 h 3638401"/>
              <a:gd name="connsiteX2" fmla="*/ 918837 w 2640887"/>
              <a:gd name="connsiteY2" fmla="*/ 0 h 3638401"/>
              <a:gd name="connsiteX3" fmla="*/ 2640887 w 2640887"/>
              <a:gd name="connsiteY3" fmla="*/ 0 h 3638401"/>
              <a:gd name="connsiteX4" fmla="*/ 197826 w 2640887"/>
              <a:gd name="connsiteY4" fmla="*/ 3638401 h 3638401"/>
              <a:gd name="connsiteX5" fmla="*/ 0 w 2640887"/>
              <a:gd name="connsiteY5" fmla="*/ 3634002 h 3638401"/>
              <a:gd name="connsiteX0" fmla="*/ 0 w 2640887"/>
              <a:gd name="connsiteY0" fmla="*/ 3634002 h 3634002"/>
              <a:gd name="connsiteX1" fmla="*/ 0 w 2640887"/>
              <a:gd name="connsiteY1" fmla="*/ 1273294 h 3634002"/>
              <a:gd name="connsiteX2" fmla="*/ 918837 w 2640887"/>
              <a:gd name="connsiteY2" fmla="*/ 0 h 3634002"/>
              <a:gd name="connsiteX3" fmla="*/ 2640887 w 2640887"/>
              <a:gd name="connsiteY3" fmla="*/ 0 h 3634002"/>
              <a:gd name="connsiteX4" fmla="*/ 236736 w 2640887"/>
              <a:gd name="connsiteY4" fmla="*/ 3628674 h 3634002"/>
              <a:gd name="connsiteX5" fmla="*/ 0 w 2640887"/>
              <a:gd name="connsiteY5" fmla="*/ 3634002 h 363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0887" h="3634002">
                <a:moveTo>
                  <a:pt x="0" y="3634002"/>
                </a:moveTo>
                <a:lnTo>
                  <a:pt x="0" y="1273294"/>
                </a:lnTo>
                <a:lnTo>
                  <a:pt x="918837" y="0"/>
                </a:lnTo>
                <a:lnTo>
                  <a:pt x="2640887" y="0"/>
                </a:lnTo>
                <a:lnTo>
                  <a:pt x="236736" y="3628674"/>
                </a:lnTo>
                <a:lnTo>
                  <a:pt x="0" y="3634002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평행 사변형 43">
            <a:extLst>
              <a:ext uri="{FF2B5EF4-FFF2-40B4-BE49-F238E27FC236}">
                <a16:creationId xmlns:a16="http://schemas.microsoft.com/office/drawing/2014/main" id="{C2B34EF4-A84E-401D-8D5C-E1B9F71549A2}"/>
              </a:ext>
            </a:extLst>
          </p:cNvPr>
          <p:cNvSpPr/>
          <p:nvPr/>
        </p:nvSpPr>
        <p:spPr>
          <a:xfrm>
            <a:off x="9534327" y="717198"/>
            <a:ext cx="2660815" cy="3880954"/>
          </a:xfrm>
          <a:custGeom>
            <a:avLst/>
            <a:gdLst>
              <a:gd name="connsiteX0" fmla="*/ 0 w 4372592"/>
              <a:gd name="connsiteY0" fmla="*/ 3874670 h 3874670"/>
              <a:gd name="connsiteX1" fmla="*/ 2644269 w 4372592"/>
              <a:gd name="connsiteY1" fmla="*/ 0 h 3874670"/>
              <a:gd name="connsiteX2" fmla="*/ 4372592 w 4372592"/>
              <a:gd name="connsiteY2" fmla="*/ 0 h 3874670"/>
              <a:gd name="connsiteX3" fmla="*/ 1728323 w 4372592"/>
              <a:gd name="connsiteY3" fmla="*/ 3874670 h 3874670"/>
              <a:gd name="connsiteX4" fmla="*/ 0 w 4372592"/>
              <a:gd name="connsiteY4" fmla="*/ 3874670 h 3874670"/>
              <a:gd name="connsiteX0" fmla="*/ 0 w 4372592"/>
              <a:gd name="connsiteY0" fmla="*/ 3874670 h 3874670"/>
              <a:gd name="connsiteX1" fmla="*/ 2644269 w 4372592"/>
              <a:gd name="connsiteY1" fmla="*/ 0 h 3874670"/>
              <a:gd name="connsiteX2" fmla="*/ 4372592 w 4372592"/>
              <a:gd name="connsiteY2" fmla="*/ 0 h 3874670"/>
              <a:gd name="connsiteX3" fmla="*/ 2660815 w 4372592"/>
              <a:gd name="connsiteY3" fmla="*/ 2516197 h 3874670"/>
              <a:gd name="connsiteX4" fmla="*/ 1728323 w 4372592"/>
              <a:gd name="connsiteY4" fmla="*/ 3874670 h 3874670"/>
              <a:gd name="connsiteX5" fmla="*/ 0 w 4372592"/>
              <a:gd name="connsiteY5" fmla="*/ 3874670 h 3874670"/>
              <a:gd name="connsiteX0" fmla="*/ 0 w 4372592"/>
              <a:gd name="connsiteY0" fmla="*/ 3880954 h 3880954"/>
              <a:gd name="connsiteX1" fmla="*/ 2656838 w 4372592"/>
              <a:gd name="connsiteY1" fmla="*/ 0 h 3880954"/>
              <a:gd name="connsiteX2" fmla="*/ 4372592 w 4372592"/>
              <a:gd name="connsiteY2" fmla="*/ 6284 h 3880954"/>
              <a:gd name="connsiteX3" fmla="*/ 2660815 w 4372592"/>
              <a:gd name="connsiteY3" fmla="*/ 2522481 h 3880954"/>
              <a:gd name="connsiteX4" fmla="*/ 1728323 w 4372592"/>
              <a:gd name="connsiteY4" fmla="*/ 3880954 h 3880954"/>
              <a:gd name="connsiteX5" fmla="*/ 0 w 4372592"/>
              <a:gd name="connsiteY5" fmla="*/ 3880954 h 3880954"/>
              <a:gd name="connsiteX0" fmla="*/ 0 w 2660815"/>
              <a:gd name="connsiteY0" fmla="*/ 3880954 h 3880954"/>
              <a:gd name="connsiteX1" fmla="*/ 2656838 w 2660815"/>
              <a:gd name="connsiteY1" fmla="*/ 0 h 3880954"/>
              <a:gd name="connsiteX2" fmla="*/ 2660815 w 2660815"/>
              <a:gd name="connsiteY2" fmla="*/ 2522481 h 3880954"/>
              <a:gd name="connsiteX3" fmla="*/ 1728323 w 2660815"/>
              <a:gd name="connsiteY3" fmla="*/ 3880954 h 3880954"/>
              <a:gd name="connsiteX4" fmla="*/ 0 w 2660815"/>
              <a:gd name="connsiteY4" fmla="*/ 3880954 h 3880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0815" h="3880954">
                <a:moveTo>
                  <a:pt x="0" y="3880954"/>
                </a:moveTo>
                <a:lnTo>
                  <a:pt x="2656838" y="0"/>
                </a:lnTo>
                <a:cubicBezTo>
                  <a:pt x="2658164" y="840827"/>
                  <a:pt x="2659489" y="1681654"/>
                  <a:pt x="2660815" y="2522481"/>
                </a:cubicBezTo>
                <a:lnTo>
                  <a:pt x="1728323" y="3880954"/>
                </a:lnTo>
                <a:lnTo>
                  <a:pt x="0" y="388095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평행 사변형 39">
            <a:extLst>
              <a:ext uri="{FF2B5EF4-FFF2-40B4-BE49-F238E27FC236}">
                <a16:creationId xmlns:a16="http://schemas.microsoft.com/office/drawing/2014/main" id="{6424862F-69D4-4909-A8D1-76F82146B860}"/>
              </a:ext>
            </a:extLst>
          </p:cNvPr>
          <p:cNvSpPr/>
          <p:nvPr/>
        </p:nvSpPr>
        <p:spPr>
          <a:xfrm>
            <a:off x="3065983" y="2511233"/>
            <a:ext cx="3884115" cy="3168541"/>
          </a:xfrm>
          <a:prstGeom prst="parallelogram">
            <a:avLst>
              <a:gd name="adj" fmla="val 6824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평행 사변형 40">
            <a:extLst>
              <a:ext uri="{FF2B5EF4-FFF2-40B4-BE49-F238E27FC236}">
                <a16:creationId xmlns:a16="http://schemas.microsoft.com/office/drawing/2014/main" id="{7255DD69-AC96-4290-959A-2C1E0C099963}"/>
              </a:ext>
            </a:extLst>
          </p:cNvPr>
          <p:cNvSpPr/>
          <p:nvPr/>
        </p:nvSpPr>
        <p:spPr>
          <a:xfrm>
            <a:off x="5222098" y="2150692"/>
            <a:ext cx="3884115" cy="3168541"/>
          </a:xfrm>
          <a:prstGeom prst="parallelogram">
            <a:avLst>
              <a:gd name="adj" fmla="val 6824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평행 사변형 42">
            <a:extLst>
              <a:ext uri="{FF2B5EF4-FFF2-40B4-BE49-F238E27FC236}">
                <a16:creationId xmlns:a16="http://schemas.microsoft.com/office/drawing/2014/main" id="{8E71D860-BF07-4D16-ABA7-8475C6153BE5}"/>
              </a:ext>
            </a:extLst>
          </p:cNvPr>
          <p:cNvSpPr/>
          <p:nvPr/>
        </p:nvSpPr>
        <p:spPr>
          <a:xfrm>
            <a:off x="7378213" y="1790151"/>
            <a:ext cx="3884115" cy="3168541"/>
          </a:xfrm>
          <a:prstGeom prst="parallelogram">
            <a:avLst>
              <a:gd name="adj" fmla="val 6824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CEC6B1E5-66E2-4F89-BDF0-ACFAA0E6B960}"/>
              </a:ext>
            </a:extLst>
          </p:cNvPr>
          <p:cNvSpPr/>
          <p:nvPr/>
        </p:nvSpPr>
        <p:spPr>
          <a:xfrm>
            <a:off x="909869" y="2871773"/>
            <a:ext cx="3884115" cy="3168541"/>
          </a:xfrm>
          <a:prstGeom prst="parallelogram">
            <a:avLst>
              <a:gd name="adj" fmla="val 6824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352808-CFED-42CB-86D7-7171908FAFD1}"/>
              </a:ext>
            </a:extLst>
          </p:cNvPr>
          <p:cNvSpPr/>
          <p:nvPr/>
        </p:nvSpPr>
        <p:spPr>
          <a:xfrm>
            <a:off x="909869" y="3232314"/>
            <a:ext cx="1728000" cy="28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D1317C-C32F-4E99-AD54-E2533F644939}"/>
              </a:ext>
            </a:extLst>
          </p:cNvPr>
          <p:cNvSpPr/>
          <p:nvPr/>
        </p:nvSpPr>
        <p:spPr>
          <a:xfrm>
            <a:off x="3065983" y="2871773"/>
            <a:ext cx="1728000" cy="28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AB8D16-9074-4371-A2E6-9DD12BBE0980}"/>
              </a:ext>
            </a:extLst>
          </p:cNvPr>
          <p:cNvSpPr/>
          <p:nvPr/>
        </p:nvSpPr>
        <p:spPr>
          <a:xfrm>
            <a:off x="5222097" y="2511232"/>
            <a:ext cx="1728000" cy="28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586473-F380-4D9E-B6E4-B83E9ACF5CDA}"/>
              </a:ext>
            </a:extLst>
          </p:cNvPr>
          <p:cNvSpPr/>
          <p:nvPr/>
        </p:nvSpPr>
        <p:spPr>
          <a:xfrm>
            <a:off x="7378212" y="2150691"/>
            <a:ext cx="1728000" cy="28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243EA1-A651-491E-9A3D-4540B1BC86A1}"/>
              </a:ext>
            </a:extLst>
          </p:cNvPr>
          <p:cNvSpPr/>
          <p:nvPr/>
        </p:nvSpPr>
        <p:spPr>
          <a:xfrm>
            <a:off x="9534327" y="1790150"/>
            <a:ext cx="172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38C759-1C3D-46F5-B86E-604A7ABB5B1F}"/>
              </a:ext>
            </a:extLst>
          </p:cNvPr>
          <p:cNvGrpSpPr/>
          <p:nvPr/>
        </p:nvGrpSpPr>
        <p:grpSpPr>
          <a:xfrm>
            <a:off x="979419" y="3967922"/>
            <a:ext cx="1608356" cy="1828035"/>
            <a:chOff x="611560" y="3722197"/>
            <a:chExt cx="1224137" cy="182803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134420-85D2-4ED9-B0C5-0C3B7BB7D4EF}"/>
                </a:ext>
              </a:extLst>
            </p:cNvPr>
            <p:cNvSpPr txBox="1"/>
            <p:nvPr/>
          </p:nvSpPr>
          <p:spPr>
            <a:xfrm>
              <a:off x="611561" y="3722197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3A06DB-BD34-4076-919E-A38F1AF58900}"/>
                </a:ext>
              </a:extLst>
            </p:cNvPr>
            <p:cNvSpPr txBox="1"/>
            <p:nvPr/>
          </p:nvSpPr>
          <p:spPr>
            <a:xfrm>
              <a:off x="611560" y="3980572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D8E8F91-D4AE-4C20-9E1E-7DC1EB7FD8C4}"/>
              </a:ext>
            </a:extLst>
          </p:cNvPr>
          <p:cNvGrpSpPr/>
          <p:nvPr/>
        </p:nvGrpSpPr>
        <p:grpSpPr>
          <a:xfrm>
            <a:off x="3135533" y="3609355"/>
            <a:ext cx="1608356" cy="1828035"/>
            <a:chOff x="2267744" y="3340127"/>
            <a:chExt cx="1224137" cy="18280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9E5B89-5115-48DD-8C94-E2654EB99AEE}"/>
                </a:ext>
              </a:extLst>
            </p:cNvPr>
            <p:cNvSpPr txBox="1"/>
            <p:nvPr/>
          </p:nvSpPr>
          <p:spPr>
            <a:xfrm>
              <a:off x="2267745" y="3340127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048455-18A7-4F3A-BD0E-9E16C52BD316}"/>
                </a:ext>
              </a:extLst>
            </p:cNvPr>
            <p:cNvSpPr txBox="1"/>
            <p:nvPr/>
          </p:nvSpPr>
          <p:spPr>
            <a:xfrm>
              <a:off x="2267744" y="3598502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F1176F-3C5D-4944-AEAE-EA3D92C89610}"/>
              </a:ext>
            </a:extLst>
          </p:cNvPr>
          <p:cNvGrpSpPr/>
          <p:nvPr/>
        </p:nvGrpSpPr>
        <p:grpSpPr>
          <a:xfrm>
            <a:off x="5291647" y="3250786"/>
            <a:ext cx="1608356" cy="1828035"/>
            <a:chOff x="3923928" y="2958058"/>
            <a:chExt cx="1224137" cy="18280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EFEFC9-E886-4C3F-ACF2-5DDF98E1C0BE}"/>
                </a:ext>
              </a:extLst>
            </p:cNvPr>
            <p:cNvSpPr txBox="1"/>
            <p:nvPr/>
          </p:nvSpPr>
          <p:spPr>
            <a:xfrm>
              <a:off x="3923929" y="2958058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42EF2A-432C-48BA-BA26-70492A0A5350}"/>
                </a:ext>
              </a:extLst>
            </p:cNvPr>
            <p:cNvSpPr txBox="1"/>
            <p:nvPr/>
          </p:nvSpPr>
          <p:spPr>
            <a:xfrm>
              <a:off x="3923928" y="3216433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4D652E-8A43-4EDE-B877-6736632F2964}"/>
              </a:ext>
            </a:extLst>
          </p:cNvPr>
          <p:cNvGrpSpPr/>
          <p:nvPr/>
        </p:nvGrpSpPr>
        <p:grpSpPr>
          <a:xfrm>
            <a:off x="7447762" y="2892218"/>
            <a:ext cx="1608356" cy="1828035"/>
            <a:chOff x="5580112" y="2575989"/>
            <a:chExt cx="1224137" cy="182803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15DF90-811C-4086-9591-644671BD1040}"/>
                </a:ext>
              </a:extLst>
            </p:cNvPr>
            <p:cNvSpPr txBox="1"/>
            <p:nvPr/>
          </p:nvSpPr>
          <p:spPr>
            <a:xfrm>
              <a:off x="5580113" y="2575989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86A9C8-E39C-49BE-83B9-5C4E2573D80E}"/>
                </a:ext>
              </a:extLst>
            </p:cNvPr>
            <p:cNvSpPr txBox="1"/>
            <p:nvPr/>
          </p:nvSpPr>
          <p:spPr>
            <a:xfrm>
              <a:off x="5580112" y="2834364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73E5D4-8ED2-4CC8-9EE1-28C9A380DE43}"/>
              </a:ext>
            </a:extLst>
          </p:cNvPr>
          <p:cNvGrpSpPr/>
          <p:nvPr/>
        </p:nvGrpSpPr>
        <p:grpSpPr>
          <a:xfrm>
            <a:off x="9603877" y="2533649"/>
            <a:ext cx="1608356" cy="1828035"/>
            <a:chOff x="7236295" y="2193919"/>
            <a:chExt cx="1224137" cy="182803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EB900F-B544-4307-A952-F173434BBB32}"/>
                </a:ext>
              </a:extLst>
            </p:cNvPr>
            <p:cNvSpPr txBox="1"/>
            <p:nvPr/>
          </p:nvSpPr>
          <p:spPr>
            <a:xfrm>
              <a:off x="7236296" y="2193919"/>
              <a:ext cx="122413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BEF5FC-0083-4862-B535-705653B41455}"/>
                </a:ext>
              </a:extLst>
            </p:cNvPr>
            <p:cNvSpPr txBox="1"/>
            <p:nvPr/>
          </p:nvSpPr>
          <p:spPr>
            <a:xfrm>
              <a:off x="7236295" y="2452294"/>
              <a:ext cx="122413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88C81F-C6F5-4A10-BC81-0860C7399EC3}"/>
              </a:ext>
            </a:extLst>
          </p:cNvPr>
          <p:cNvGrpSpPr/>
          <p:nvPr/>
        </p:nvGrpSpPr>
        <p:grpSpPr>
          <a:xfrm>
            <a:off x="969689" y="1874404"/>
            <a:ext cx="3024336" cy="876132"/>
            <a:chOff x="910640" y="3100886"/>
            <a:chExt cx="1527408" cy="164351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AC4744-B640-45B5-9B3A-7F23A6522003}"/>
                </a:ext>
              </a:extLst>
            </p:cNvPr>
            <p:cNvSpPr txBox="1"/>
            <p:nvPr/>
          </p:nvSpPr>
          <p:spPr>
            <a:xfrm>
              <a:off x="910640" y="3100886"/>
              <a:ext cx="1527408" cy="51961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ED3285-15E4-4272-BADF-E12C824D84F9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212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3F8F034B-BA53-4131-B43A-63E6B8863ADF}"/>
              </a:ext>
            </a:extLst>
          </p:cNvPr>
          <p:cNvSpPr/>
          <p:nvPr/>
        </p:nvSpPr>
        <p:spPr>
          <a:xfrm rot="2700000">
            <a:off x="5963961" y="268788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C8498157-C403-4D2D-8E83-30F72BFE6110}"/>
              </a:ext>
            </a:extLst>
          </p:cNvPr>
          <p:cNvSpPr/>
          <p:nvPr/>
        </p:nvSpPr>
        <p:spPr>
          <a:xfrm flipH="1">
            <a:off x="7982328" y="237209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DF064501-04AF-4026-B4F0-CC9E5AED5050}"/>
              </a:ext>
            </a:extLst>
          </p:cNvPr>
          <p:cNvSpPr/>
          <p:nvPr/>
        </p:nvSpPr>
        <p:spPr>
          <a:xfrm>
            <a:off x="3732485" y="314572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id="{8B9021B8-4D99-4764-A5FC-A78EAE964319}"/>
              </a:ext>
            </a:extLst>
          </p:cNvPr>
          <p:cNvSpPr/>
          <p:nvPr/>
        </p:nvSpPr>
        <p:spPr>
          <a:xfrm>
            <a:off x="1510116" y="357544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Freeform 53">
            <a:extLst>
              <a:ext uri="{FF2B5EF4-FFF2-40B4-BE49-F238E27FC236}">
                <a16:creationId xmlns:a16="http://schemas.microsoft.com/office/drawing/2014/main" id="{60F96081-EB39-49C4-AB95-7C0282BB90DB}"/>
              </a:ext>
            </a:extLst>
          </p:cNvPr>
          <p:cNvSpPr/>
          <p:nvPr/>
        </p:nvSpPr>
        <p:spPr>
          <a:xfrm>
            <a:off x="10206935" y="2034916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C480D7-CAB2-4106-A3CE-005C4C05FD82}"/>
              </a:ext>
            </a:extLst>
          </p:cNvPr>
          <p:cNvGrpSpPr/>
          <p:nvPr/>
        </p:nvGrpSpPr>
        <p:grpSpPr>
          <a:xfrm>
            <a:off x="1736252" y="2016133"/>
            <a:ext cx="897023" cy="1150273"/>
            <a:chOff x="899593" y="1806235"/>
            <a:chExt cx="897023" cy="1150273"/>
          </a:xfrm>
        </p:grpSpPr>
        <p:sp>
          <p:nvSpPr>
            <p:cNvPr id="4" name="Rounded Rectangle 2">
              <a:extLst>
                <a:ext uri="{FF2B5EF4-FFF2-40B4-BE49-F238E27FC236}">
                  <a16:creationId xmlns:a16="http://schemas.microsoft.com/office/drawing/2014/main" id="{26849E8E-C157-4523-9398-A68C6FFF995F}"/>
                </a:ext>
              </a:extLst>
            </p:cNvPr>
            <p:cNvSpPr/>
            <p:nvPr/>
          </p:nvSpPr>
          <p:spPr>
            <a:xfrm rot="8100000">
              <a:off x="899602" y="2059490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36C708D4-04DD-40B8-9B63-330453DEC3FC}"/>
                </a:ext>
              </a:extLst>
            </p:cNvPr>
            <p:cNvSpPr/>
            <p:nvPr/>
          </p:nvSpPr>
          <p:spPr>
            <a:xfrm rot="8100000">
              <a:off x="899593" y="1806235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3CEF292-ABF7-4C07-9785-338DB78B4B93}"/>
              </a:ext>
            </a:extLst>
          </p:cNvPr>
          <p:cNvGrpSpPr/>
          <p:nvPr/>
        </p:nvGrpSpPr>
        <p:grpSpPr>
          <a:xfrm>
            <a:off x="3705057" y="2016132"/>
            <a:ext cx="897020" cy="1150273"/>
            <a:chOff x="2493539" y="1806234"/>
            <a:chExt cx="897020" cy="1150273"/>
          </a:xfrm>
        </p:grpSpPr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E03426AF-52CA-4DAE-9F56-BCC6B72D33B9}"/>
                </a:ext>
              </a:extLst>
            </p:cNvPr>
            <p:cNvSpPr/>
            <p:nvPr/>
          </p:nvSpPr>
          <p:spPr>
            <a:xfrm rot="18900000">
              <a:off x="2493539" y="1806234"/>
              <a:ext cx="897013" cy="897018"/>
            </a:xfrm>
            <a:prstGeom prst="roundRect">
              <a:avLst>
                <a:gd name="adj" fmla="val 90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9C36045F-0AA2-4F50-880F-7E7AEB2821FA}"/>
                </a:ext>
              </a:extLst>
            </p:cNvPr>
            <p:cNvSpPr/>
            <p:nvPr/>
          </p:nvSpPr>
          <p:spPr>
            <a:xfrm rot="18900000">
              <a:off x="2493546" y="2059490"/>
              <a:ext cx="897013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5B080B-65B1-4042-92D5-C40BB9A0931D}"/>
              </a:ext>
            </a:extLst>
          </p:cNvPr>
          <p:cNvGrpSpPr/>
          <p:nvPr/>
        </p:nvGrpSpPr>
        <p:grpSpPr>
          <a:xfrm>
            <a:off x="7642672" y="2016134"/>
            <a:ext cx="897027" cy="1150270"/>
            <a:chOff x="5681430" y="1806237"/>
            <a:chExt cx="897027" cy="1150270"/>
          </a:xfrm>
        </p:grpSpPr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61A9B86A-6D91-47E7-9782-D0B53D678608}"/>
                </a:ext>
              </a:extLst>
            </p:cNvPr>
            <p:cNvSpPr/>
            <p:nvPr/>
          </p:nvSpPr>
          <p:spPr>
            <a:xfrm rot="2700000" flipH="1">
              <a:off x="5681441" y="1806235"/>
              <a:ext cx="897014" cy="897018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9">
              <a:extLst>
                <a:ext uri="{FF2B5EF4-FFF2-40B4-BE49-F238E27FC236}">
                  <a16:creationId xmlns:a16="http://schemas.microsoft.com/office/drawing/2014/main" id="{F26495F8-38C0-47F2-A32A-8DCF60E8E2C9}"/>
                </a:ext>
              </a:extLst>
            </p:cNvPr>
            <p:cNvSpPr/>
            <p:nvPr/>
          </p:nvSpPr>
          <p:spPr>
            <a:xfrm rot="2700000" flipH="1">
              <a:off x="5681432" y="2059491"/>
              <a:ext cx="897014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70626A-0530-447B-B91F-CB1A132FE0BE}"/>
              </a:ext>
            </a:extLst>
          </p:cNvPr>
          <p:cNvGrpSpPr/>
          <p:nvPr/>
        </p:nvGrpSpPr>
        <p:grpSpPr>
          <a:xfrm>
            <a:off x="9611482" y="2016133"/>
            <a:ext cx="897026" cy="1150272"/>
            <a:chOff x="7275374" y="1806237"/>
            <a:chExt cx="897026" cy="1150272"/>
          </a:xfrm>
        </p:grpSpPr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id="{446D9264-5B22-487B-BD71-A73F607364DF}"/>
                </a:ext>
              </a:extLst>
            </p:cNvPr>
            <p:cNvSpPr/>
            <p:nvPr/>
          </p:nvSpPr>
          <p:spPr>
            <a:xfrm rot="13500000" flipH="1">
              <a:off x="7275376" y="2059492"/>
              <a:ext cx="897015" cy="897019"/>
            </a:xfrm>
            <a:prstGeom prst="roundRect">
              <a:avLst>
                <a:gd name="adj" fmla="val 900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A20E9801-CB42-4198-B304-DF3815257D80}"/>
                </a:ext>
              </a:extLst>
            </p:cNvPr>
            <p:cNvSpPr/>
            <p:nvPr/>
          </p:nvSpPr>
          <p:spPr>
            <a:xfrm rot="13500000" flipH="1">
              <a:off x="7275384" y="1806236"/>
              <a:ext cx="897015" cy="897017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AB3117-5861-4B80-A163-A95D82C12FA9}"/>
              </a:ext>
            </a:extLst>
          </p:cNvPr>
          <p:cNvGrpSpPr/>
          <p:nvPr/>
        </p:nvGrpSpPr>
        <p:grpSpPr>
          <a:xfrm>
            <a:off x="5673860" y="2016134"/>
            <a:ext cx="897028" cy="1150273"/>
            <a:chOff x="4087480" y="1806236"/>
            <a:chExt cx="897028" cy="1150273"/>
          </a:xfrm>
        </p:grpSpPr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45BBBE11-97B9-4D86-8569-65D0E18CB618}"/>
                </a:ext>
              </a:extLst>
            </p:cNvPr>
            <p:cNvSpPr/>
            <p:nvPr/>
          </p:nvSpPr>
          <p:spPr>
            <a:xfrm rot="13500000" flipH="1">
              <a:off x="4087482" y="2059491"/>
              <a:ext cx="897016" cy="897020"/>
            </a:xfrm>
            <a:prstGeom prst="roundRect">
              <a:avLst>
                <a:gd name="adj" fmla="val 900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15">
              <a:extLst>
                <a:ext uri="{FF2B5EF4-FFF2-40B4-BE49-F238E27FC236}">
                  <a16:creationId xmlns:a16="http://schemas.microsoft.com/office/drawing/2014/main" id="{8C33444D-4E4F-4DA9-B469-93A8725E7CF2}"/>
                </a:ext>
              </a:extLst>
            </p:cNvPr>
            <p:cNvSpPr/>
            <p:nvPr/>
          </p:nvSpPr>
          <p:spPr>
            <a:xfrm rot="13500000" flipH="1">
              <a:off x="4087491" y="1806235"/>
              <a:ext cx="897016" cy="897018"/>
            </a:xfrm>
            <a:prstGeom prst="roundRect">
              <a:avLst>
                <a:gd name="adj" fmla="val 9009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189B65-622E-409F-9550-50C92A5DB674}"/>
              </a:ext>
            </a:extLst>
          </p:cNvPr>
          <p:cNvGrpSpPr/>
          <p:nvPr/>
        </p:nvGrpSpPr>
        <p:grpSpPr>
          <a:xfrm>
            <a:off x="1002324" y="3400090"/>
            <a:ext cx="2364868" cy="1292662"/>
            <a:chOff x="2551705" y="4283314"/>
            <a:chExt cx="1509655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6F52CC-4F3F-42EA-B66D-7C7EFD27FD3A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BD55C9-11B1-40B4-AC11-99A5808E7A3C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CC1BF2-35C9-4410-AB11-A0D6C0CF2B91}"/>
              </a:ext>
            </a:extLst>
          </p:cNvPr>
          <p:cNvGrpSpPr/>
          <p:nvPr/>
        </p:nvGrpSpPr>
        <p:grpSpPr>
          <a:xfrm>
            <a:off x="4939940" y="3400090"/>
            <a:ext cx="2364868" cy="1292662"/>
            <a:chOff x="2551705" y="4283314"/>
            <a:chExt cx="1509655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DBD635-1486-4CD1-9716-0241FB21EC8E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751DD8-461F-4AC8-A3C7-0A928505FE9E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DC1235-C1D4-441B-BFD7-86ADEDFBBA5C}"/>
              </a:ext>
            </a:extLst>
          </p:cNvPr>
          <p:cNvGrpSpPr/>
          <p:nvPr/>
        </p:nvGrpSpPr>
        <p:grpSpPr>
          <a:xfrm>
            <a:off x="8877557" y="3400090"/>
            <a:ext cx="2364868" cy="1292662"/>
            <a:chOff x="2551705" y="4283314"/>
            <a:chExt cx="1509655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BC193A-1149-4416-AF9D-91A2D02A370A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6FBC6DD-92F4-49A3-80B3-EC33C9041217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38B6AF-F1E3-42D3-8B7C-D6997504A9C3}"/>
              </a:ext>
            </a:extLst>
          </p:cNvPr>
          <p:cNvGrpSpPr/>
          <p:nvPr/>
        </p:nvGrpSpPr>
        <p:grpSpPr>
          <a:xfrm>
            <a:off x="2971132" y="4755300"/>
            <a:ext cx="2364868" cy="1292662"/>
            <a:chOff x="2551705" y="4283314"/>
            <a:chExt cx="1509655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2C9A21-DD7B-4BC2-A041-3EF0C2B2517C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20F9CD5-2397-4646-A4A1-FD0EFF7D9BF6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79758B-E24E-4870-82F8-AD8174E1ED59}"/>
              </a:ext>
            </a:extLst>
          </p:cNvPr>
          <p:cNvGrpSpPr/>
          <p:nvPr/>
        </p:nvGrpSpPr>
        <p:grpSpPr>
          <a:xfrm>
            <a:off x="6908748" y="4755300"/>
            <a:ext cx="2364868" cy="1292662"/>
            <a:chOff x="2551705" y="4283314"/>
            <a:chExt cx="1509655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D0B5BF2-8096-46DE-92F1-90177059C7AA}"/>
                </a:ext>
              </a:extLst>
            </p:cNvPr>
            <p:cNvSpPr txBox="1"/>
            <p:nvPr/>
          </p:nvSpPr>
          <p:spPr>
            <a:xfrm>
              <a:off x="2551705" y="4560313"/>
              <a:ext cx="15096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BA7CC8-7C9C-4F2A-A098-2C8D1B8AEA09}"/>
                </a:ext>
              </a:extLst>
            </p:cNvPr>
            <p:cNvSpPr txBox="1"/>
            <p:nvPr/>
          </p:nvSpPr>
          <p:spPr>
            <a:xfrm>
              <a:off x="2551706" y="4283314"/>
              <a:ext cx="14968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F71DD31-B1CD-417F-B8CF-AD576E75281B}"/>
              </a:ext>
            </a:extLst>
          </p:cNvPr>
          <p:cNvSpPr/>
          <p:nvPr/>
        </p:nvSpPr>
        <p:spPr>
          <a:xfrm flipH="1">
            <a:off x="3947676" y="26214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7803A36F-EE78-452B-980A-F992C3C018C2}"/>
              </a:ext>
            </a:extLst>
          </p:cNvPr>
          <p:cNvSpPr/>
          <p:nvPr/>
        </p:nvSpPr>
        <p:spPr>
          <a:xfrm rot="18805991">
            <a:off x="7888736" y="2548132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130">
            <a:extLst>
              <a:ext uri="{FF2B5EF4-FFF2-40B4-BE49-F238E27FC236}">
                <a16:creationId xmlns:a16="http://schemas.microsoft.com/office/drawing/2014/main" id="{7E8482F9-9981-479E-8565-50D11C1177B9}"/>
              </a:ext>
            </a:extLst>
          </p:cNvPr>
          <p:cNvSpPr/>
          <p:nvPr/>
        </p:nvSpPr>
        <p:spPr>
          <a:xfrm>
            <a:off x="5953172" y="2270293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EAB384AB-041D-4BCE-B149-A739B879EF0B}"/>
              </a:ext>
            </a:extLst>
          </p:cNvPr>
          <p:cNvSpPr/>
          <p:nvPr/>
        </p:nvSpPr>
        <p:spPr>
          <a:xfrm>
            <a:off x="1998868" y="226787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FA270CB8-1010-4DB1-BBB2-5D060DBE1A46}"/>
              </a:ext>
            </a:extLst>
          </p:cNvPr>
          <p:cNvSpPr>
            <a:spLocks noChangeAspect="1"/>
          </p:cNvSpPr>
          <p:nvPr/>
        </p:nvSpPr>
        <p:spPr>
          <a:xfrm>
            <a:off x="9918101" y="222907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DD4AC0-0ED2-4884-B1E1-841A3A9C1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DB3920B9-C3C2-4BB8-9F18-9D6EBFA7F8C0}"/>
              </a:ext>
            </a:extLst>
          </p:cNvPr>
          <p:cNvSpPr txBox="1">
            <a:spLocks/>
          </p:cNvSpPr>
          <p:nvPr/>
        </p:nvSpPr>
        <p:spPr>
          <a:xfrm>
            <a:off x="636105" y="4742499"/>
            <a:ext cx="5330130" cy="309600"/>
          </a:xfrm>
          <a:prstGeom prst="roundRect">
            <a:avLst>
              <a:gd name="adj" fmla="val 19234"/>
            </a:avLst>
          </a:prstGeom>
          <a:solidFill>
            <a:schemeClr val="accent3">
              <a:alpha val="70000"/>
            </a:schemeClr>
          </a:solidFill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Content  Here</a:t>
            </a:r>
            <a:endParaRPr lang="ko-KR" altLang="en-US" dirty="0"/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B01942D1-F88C-4AC9-843C-C51AA4E62264}"/>
              </a:ext>
            </a:extLst>
          </p:cNvPr>
          <p:cNvSpPr txBox="1">
            <a:spLocks/>
          </p:cNvSpPr>
          <p:nvPr/>
        </p:nvSpPr>
        <p:spPr>
          <a:xfrm>
            <a:off x="6888100" y="5729018"/>
            <a:ext cx="4366800" cy="338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i="1" dirty="0">
                <a:solidFill>
                  <a:schemeClr val="accent4"/>
                </a:solidFill>
                <a:cs typeface="Arial" pitchFamily="34" charset="0"/>
              </a:rPr>
              <a:t>Portfolio Presentation Designed</a:t>
            </a:r>
            <a:endParaRPr lang="ko-KR" altLang="en-US" sz="20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8F19EC8-496E-4094-920B-283F9C89719B}"/>
              </a:ext>
            </a:extLst>
          </p:cNvPr>
          <p:cNvSpPr txBox="1"/>
          <p:nvPr/>
        </p:nvSpPr>
        <p:spPr>
          <a:xfrm>
            <a:off x="724503" y="5091892"/>
            <a:ext cx="5241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0157E3-498E-48FC-AC43-F554A990A931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91D4912-F29C-4699-AB2E-10052D644048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3431F8B-EEDF-405C-B7ED-43C17C910A1E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AB0AD8-FE7F-479F-A7A6-CC9A1B4266F7}"/>
              </a:ext>
            </a:extLst>
          </p:cNvPr>
          <p:cNvGrpSpPr/>
          <p:nvPr/>
        </p:nvGrpSpPr>
        <p:grpSpPr>
          <a:xfrm>
            <a:off x="1031421" y="2013626"/>
            <a:ext cx="11129260" cy="4888151"/>
            <a:chOff x="626799" y="1189365"/>
            <a:chExt cx="9728271" cy="4085236"/>
          </a:xfrm>
          <a:solidFill>
            <a:schemeClr val="bg1">
              <a:lumMod val="85000"/>
            </a:schemeClr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1374274-484E-4D38-8CF9-BEFCEF7FA034}"/>
                </a:ext>
              </a:extLst>
            </p:cNvPr>
            <p:cNvSpPr/>
            <p:nvPr/>
          </p:nvSpPr>
          <p:spPr>
            <a:xfrm>
              <a:off x="626799" y="1964398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B339A37C-30D4-475A-9C2E-8CAD795EF8E3}"/>
                </a:ext>
              </a:extLst>
            </p:cNvPr>
            <p:cNvSpPr/>
            <p:nvPr/>
          </p:nvSpPr>
          <p:spPr>
            <a:xfrm rot="10800000">
              <a:off x="2031008" y="194379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7D13302C-5803-4DB0-9B93-E1FE20037F7D}"/>
                </a:ext>
              </a:extLst>
            </p:cNvPr>
            <p:cNvSpPr/>
            <p:nvPr/>
          </p:nvSpPr>
          <p:spPr>
            <a:xfrm>
              <a:off x="3439492" y="1957369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02C82978-DBFC-462A-8AD4-E293035BC9EF}"/>
                </a:ext>
              </a:extLst>
            </p:cNvPr>
            <p:cNvSpPr/>
            <p:nvPr/>
          </p:nvSpPr>
          <p:spPr>
            <a:xfrm rot="10800000">
              <a:off x="4843701" y="1928554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41B2F8A2-AC52-4116-B116-B8A1260BC2BE}"/>
                </a:ext>
              </a:extLst>
            </p:cNvPr>
            <p:cNvSpPr/>
            <p:nvPr/>
          </p:nvSpPr>
          <p:spPr>
            <a:xfrm>
              <a:off x="6252184" y="1942917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8624DA7D-8278-4B2D-B1CE-8BE45A15120C}"/>
                </a:ext>
              </a:extLst>
            </p:cNvPr>
            <p:cNvSpPr/>
            <p:nvPr/>
          </p:nvSpPr>
          <p:spPr>
            <a:xfrm rot="10800000">
              <a:off x="7656393" y="1900065"/>
              <a:ext cx="1611302" cy="1611302"/>
            </a:xfrm>
            <a:prstGeom prst="blockArc">
              <a:avLst>
                <a:gd name="adj1" fmla="val 10800000"/>
                <a:gd name="adj2" fmla="val 21559414"/>
                <a:gd name="adj3" fmla="val 126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BA92A19-18EA-4605-B984-55EB67213DCF}"/>
                </a:ext>
              </a:extLst>
            </p:cNvPr>
            <p:cNvSpPr/>
            <p:nvPr/>
          </p:nvSpPr>
          <p:spPr>
            <a:xfrm>
              <a:off x="626800" y="2752731"/>
              <a:ext cx="199411" cy="2521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11482586-D264-4733-975A-817001C3CE93}"/>
                </a:ext>
              </a:extLst>
            </p:cNvPr>
            <p:cNvSpPr/>
            <p:nvPr/>
          </p:nvSpPr>
          <p:spPr>
            <a:xfrm>
              <a:off x="9064875" y="1275606"/>
              <a:ext cx="202820" cy="1528170"/>
            </a:xfrm>
            <a:custGeom>
              <a:avLst/>
              <a:gdLst/>
              <a:ahLst/>
              <a:cxnLst/>
              <a:rect l="l" t="t" r="r" b="b"/>
              <a:pathLst>
                <a:path w="180000" h="1528170">
                  <a:moveTo>
                    <a:pt x="0" y="0"/>
                  </a:moveTo>
                  <a:lnTo>
                    <a:pt x="180000" y="0"/>
                  </a:lnTo>
                  <a:lnTo>
                    <a:pt x="180000" y="1528170"/>
                  </a:lnTo>
                  <a:lnTo>
                    <a:pt x="0" y="15281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24B04E7F-A1A5-440E-AE1D-322679BB8232}"/>
                </a:ext>
              </a:extLst>
            </p:cNvPr>
            <p:cNvSpPr/>
            <p:nvPr/>
          </p:nvSpPr>
          <p:spPr>
            <a:xfrm rot="16200000">
              <a:off x="9630616" y="623623"/>
              <a:ext cx="158712" cy="1290196"/>
            </a:xfrm>
            <a:custGeom>
              <a:avLst/>
              <a:gdLst/>
              <a:ahLst/>
              <a:cxnLst/>
              <a:rect l="l" t="t" r="r" b="b"/>
              <a:pathLst>
                <a:path w="180000" h="579556">
                  <a:moveTo>
                    <a:pt x="0" y="579556"/>
                  </a:moveTo>
                  <a:lnTo>
                    <a:pt x="0" y="0"/>
                  </a:lnTo>
                  <a:lnTo>
                    <a:pt x="180000" y="0"/>
                  </a:lnTo>
                  <a:lnTo>
                    <a:pt x="180000" y="5795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A8419230-85B8-46D3-B83B-79B90D85A709}"/>
              </a:ext>
            </a:extLst>
          </p:cNvPr>
          <p:cNvSpPr/>
          <p:nvPr/>
        </p:nvSpPr>
        <p:spPr>
          <a:xfrm>
            <a:off x="1500235" y="3419591"/>
            <a:ext cx="887479" cy="889200"/>
          </a:xfrm>
          <a:prstGeom prst="ellipse">
            <a:avLst/>
          </a:prstGeom>
          <a:solidFill>
            <a:schemeClr val="accent6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F6BC7F-89BD-42CC-9530-F39741D51103}"/>
              </a:ext>
            </a:extLst>
          </p:cNvPr>
          <p:cNvSpPr/>
          <p:nvPr/>
        </p:nvSpPr>
        <p:spPr>
          <a:xfrm>
            <a:off x="3110936" y="3419591"/>
            <a:ext cx="887479" cy="8892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E40A70-4E8F-4BCB-9D03-7E3DD79316BA}"/>
              </a:ext>
            </a:extLst>
          </p:cNvPr>
          <p:cNvSpPr/>
          <p:nvPr/>
        </p:nvSpPr>
        <p:spPr>
          <a:xfrm>
            <a:off x="4721637" y="3419591"/>
            <a:ext cx="887479" cy="8892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6B9F821-D3DE-4FAF-B50A-B9BD24ECD4FE}"/>
              </a:ext>
            </a:extLst>
          </p:cNvPr>
          <p:cNvSpPr/>
          <p:nvPr/>
        </p:nvSpPr>
        <p:spPr>
          <a:xfrm>
            <a:off x="6332338" y="3419591"/>
            <a:ext cx="887479" cy="8892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C88B2F-21D6-49D1-B0F3-59C6BE7AD4AC}"/>
              </a:ext>
            </a:extLst>
          </p:cNvPr>
          <p:cNvSpPr/>
          <p:nvPr/>
        </p:nvSpPr>
        <p:spPr>
          <a:xfrm>
            <a:off x="7943039" y="3419591"/>
            <a:ext cx="887479" cy="8892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B8B1AB-FAA9-4717-84A2-55C851EF4918}"/>
              </a:ext>
            </a:extLst>
          </p:cNvPr>
          <p:cNvSpPr/>
          <p:nvPr/>
        </p:nvSpPr>
        <p:spPr>
          <a:xfrm>
            <a:off x="9553741" y="3419591"/>
            <a:ext cx="887479" cy="8892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EC8ECDC-20A2-4EBE-8E74-726E09AAA8B5}"/>
              </a:ext>
            </a:extLst>
          </p:cNvPr>
          <p:cNvGrpSpPr/>
          <p:nvPr/>
        </p:nvGrpSpPr>
        <p:grpSpPr>
          <a:xfrm>
            <a:off x="1347184" y="4785133"/>
            <a:ext cx="1830680" cy="1097650"/>
            <a:chOff x="827584" y="4922584"/>
            <a:chExt cx="1830680" cy="109765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82F6B9-E592-40EF-B15C-9232D9F136AC}"/>
                </a:ext>
              </a:extLst>
            </p:cNvPr>
            <p:cNvSpPr txBox="1"/>
            <p:nvPr/>
          </p:nvSpPr>
          <p:spPr>
            <a:xfrm>
              <a:off x="827584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07FB95-748D-43C3-84AE-3F0A5411C3BB}"/>
                </a:ext>
              </a:extLst>
            </p:cNvPr>
            <p:cNvSpPr txBox="1"/>
            <p:nvPr/>
          </p:nvSpPr>
          <p:spPr>
            <a:xfrm>
              <a:off x="827584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5A9658-D210-432A-BBD7-F4D0B68F9AD2}"/>
              </a:ext>
            </a:extLst>
          </p:cNvPr>
          <p:cNvGrpSpPr/>
          <p:nvPr/>
        </p:nvGrpSpPr>
        <p:grpSpPr>
          <a:xfrm>
            <a:off x="4404508" y="4782512"/>
            <a:ext cx="1830680" cy="1097650"/>
            <a:chOff x="3397012" y="4922584"/>
            <a:chExt cx="1830680" cy="10976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E9FB13-D546-451C-9FA3-25DE234529FD}"/>
                </a:ext>
              </a:extLst>
            </p:cNvPr>
            <p:cNvSpPr txBox="1"/>
            <p:nvPr/>
          </p:nvSpPr>
          <p:spPr>
            <a:xfrm>
              <a:off x="3397012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1F7C10-06E2-4516-B5AC-2CBB90797381}"/>
                </a:ext>
              </a:extLst>
            </p:cNvPr>
            <p:cNvSpPr txBox="1"/>
            <p:nvPr/>
          </p:nvSpPr>
          <p:spPr>
            <a:xfrm>
              <a:off x="3397012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6784E0-9120-4B41-B341-DC2C5DA96B42}"/>
              </a:ext>
            </a:extLst>
          </p:cNvPr>
          <p:cNvGrpSpPr/>
          <p:nvPr/>
        </p:nvGrpSpPr>
        <p:grpSpPr>
          <a:xfrm>
            <a:off x="7698957" y="4785133"/>
            <a:ext cx="1830680" cy="1097650"/>
            <a:chOff x="5996920" y="4922584"/>
            <a:chExt cx="1830680" cy="10976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D59913-7AD3-45D3-BE36-D89988CF50F2}"/>
                </a:ext>
              </a:extLst>
            </p:cNvPr>
            <p:cNvSpPr txBox="1"/>
            <p:nvPr/>
          </p:nvSpPr>
          <p:spPr>
            <a:xfrm>
              <a:off x="5996920" y="4922584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F17D4F-B52D-45E2-9332-6E1A0E628F7C}"/>
                </a:ext>
              </a:extLst>
            </p:cNvPr>
            <p:cNvSpPr txBox="1"/>
            <p:nvPr/>
          </p:nvSpPr>
          <p:spPr>
            <a:xfrm>
              <a:off x="5996920" y="5189237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F445C7-BFD0-41D9-B8F4-D746EF0889E2}"/>
              </a:ext>
            </a:extLst>
          </p:cNvPr>
          <p:cNvGrpSpPr/>
          <p:nvPr/>
        </p:nvGrpSpPr>
        <p:grpSpPr>
          <a:xfrm>
            <a:off x="2653739" y="2116817"/>
            <a:ext cx="1830680" cy="1097650"/>
            <a:chOff x="1316400" y="1706227"/>
            <a:chExt cx="1830680" cy="10976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CE59F2-D210-4952-AC27-F73E152B3513}"/>
                </a:ext>
              </a:extLst>
            </p:cNvPr>
            <p:cNvSpPr txBox="1"/>
            <p:nvPr/>
          </p:nvSpPr>
          <p:spPr>
            <a:xfrm>
              <a:off x="1316400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D09F069-46B4-46DA-B9E7-5AB84CC041C8}"/>
                </a:ext>
              </a:extLst>
            </p:cNvPr>
            <p:cNvSpPr txBox="1"/>
            <p:nvPr/>
          </p:nvSpPr>
          <p:spPr>
            <a:xfrm>
              <a:off x="1316400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6FC607-51B2-4650-9AC9-405C00C4BAE5}"/>
              </a:ext>
            </a:extLst>
          </p:cNvPr>
          <p:cNvGrpSpPr/>
          <p:nvPr/>
        </p:nvGrpSpPr>
        <p:grpSpPr>
          <a:xfrm>
            <a:off x="5712944" y="2116817"/>
            <a:ext cx="1830680" cy="1097650"/>
            <a:chOff x="3885828" y="1706227"/>
            <a:chExt cx="1830680" cy="10976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B9BA26-A3AB-4E8A-B0CE-730BF8592EB9}"/>
                </a:ext>
              </a:extLst>
            </p:cNvPr>
            <p:cNvSpPr txBox="1"/>
            <p:nvPr/>
          </p:nvSpPr>
          <p:spPr>
            <a:xfrm>
              <a:off x="3885828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7A72F8-121F-4131-B85A-351482130017}"/>
                </a:ext>
              </a:extLst>
            </p:cNvPr>
            <p:cNvSpPr txBox="1"/>
            <p:nvPr/>
          </p:nvSpPr>
          <p:spPr>
            <a:xfrm>
              <a:off x="3885828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FD3703F-54F1-4E9A-961E-6C26081DC47F}"/>
              </a:ext>
            </a:extLst>
          </p:cNvPr>
          <p:cNvGrpSpPr/>
          <p:nvPr/>
        </p:nvGrpSpPr>
        <p:grpSpPr>
          <a:xfrm>
            <a:off x="8772149" y="2036995"/>
            <a:ext cx="1830680" cy="1097650"/>
            <a:chOff x="6485736" y="1706227"/>
            <a:chExt cx="1830680" cy="10976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2A650B9-FD1E-420B-890E-BB5CA09C7E94}"/>
                </a:ext>
              </a:extLst>
            </p:cNvPr>
            <p:cNvSpPr txBox="1"/>
            <p:nvPr/>
          </p:nvSpPr>
          <p:spPr>
            <a:xfrm>
              <a:off x="6485736" y="1706227"/>
              <a:ext cx="1830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C2E4B0-23F6-47F7-919C-175A0BFC5F1D}"/>
                </a:ext>
              </a:extLst>
            </p:cNvPr>
            <p:cNvSpPr txBox="1"/>
            <p:nvPr/>
          </p:nvSpPr>
          <p:spPr>
            <a:xfrm>
              <a:off x="6485736" y="1972880"/>
              <a:ext cx="18306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23">
            <a:extLst>
              <a:ext uri="{FF2B5EF4-FFF2-40B4-BE49-F238E27FC236}">
                <a16:creationId xmlns:a16="http://schemas.microsoft.com/office/drawing/2014/main" id="{2ACF33F1-CCD8-437E-8C68-80E33B458DB7}"/>
              </a:ext>
            </a:extLst>
          </p:cNvPr>
          <p:cNvSpPr/>
          <p:nvPr/>
        </p:nvSpPr>
        <p:spPr>
          <a:xfrm>
            <a:off x="1722263" y="3712555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Oval 31">
            <a:extLst>
              <a:ext uri="{FF2B5EF4-FFF2-40B4-BE49-F238E27FC236}">
                <a16:creationId xmlns:a16="http://schemas.microsoft.com/office/drawing/2014/main" id="{876092E2-15B7-4A82-8140-DA872751F01C}"/>
              </a:ext>
            </a:extLst>
          </p:cNvPr>
          <p:cNvSpPr/>
          <p:nvPr/>
        </p:nvSpPr>
        <p:spPr>
          <a:xfrm>
            <a:off x="9832378" y="3687220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8BF79640-252D-44A0-87E1-A3C6C6300941}"/>
              </a:ext>
            </a:extLst>
          </p:cNvPr>
          <p:cNvSpPr/>
          <p:nvPr/>
        </p:nvSpPr>
        <p:spPr>
          <a:xfrm>
            <a:off x="4915910" y="3673454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Oval 31">
            <a:extLst>
              <a:ext uri="{FF2B5EF4-FFF2-40B4-BE49-F238E27FC236}">
                <a16:creationId xmlns:a16="http://schemas.microsoft.com/office/drawing/2014/main" id="{E1710DC2-88E3-4461-B985-7340645FF2F3}"/>
              </a:ext>
            </a:extLst>
          </p:cNvPr>
          <p:cNvSpPr/>
          <p:nvPr/>
        </p:nvSpPr>
        <p:spPr>
          <a:xfrm>
            <a:off x="6605885" y="3619934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Teardrop 17">
            <a:extLst>
              <a:ext uri="{FF2B5EF4-FFF2-40B4-BE49-F238E27FC236}">
                <a16:creationId xmlns:a16="http://schemas.microsoft.com/office/drawing/2014/main" id="{CE46B223-46B2-45D9-B4BD-757551427288}"/>
              </a:ext>
            </a:extLst>
          </p:cNvPr>
          <p:cNvSpPr/>
          <p:nvPr/>
        </p:nvSpPr>
        <p:spPr>
          <a:xfrm rot="18900000">
            <a:off x="3362704" y="3715354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736B5343-DB8C-47C2-A6A0-D9A64E718705}"/>
              </a:ext>
            </a:extLst>
          </p:cNvPr>
          <p:cNvSpPr/>
          <p:nvPr/>
        </p:nvSpPr>
        <p:spPr>
          <a:xfrm>
            <a:off x="8166023" y="3635701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5">
            <a:extLst>
              <a:ext uri="{FF2B5EF4-FFF2-40B4-BE49-F238E27FC236}">
                <a16:creationId xmlns:a16="http://schemas.microsoft.com/office/drawing/2014/main" id="{F69466C4-B618-4907-9333-E49890DC86EC}"/>
              </a:ext>
            </a:extLst>
          </p:cNvPr>
          <p:cNvSpPr/>
          <p:nvPr/>
        </p:nvSpPr>
        <p:spPr>
          <a:xfrm>
            <a:off x="895352" y="2857226"/>
            <a:ext cx="10447821" cy="2880000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" name="Pentagon 6">
            <a:extLst>
              <a:ext uri="{FF2B5EF4-FFF2-40B4-BE49-F238E27FC236}">
                <a16:creationId xmlns:a16="http://schemas.microsoft.com/office/drawing/2014/main" id="{0F0C19AC-44C1-4149-8E3E-D0B49C7009AA}"/>
              </a:ext>
            </a:extLst>
          </p:cNvPr>
          <p:cNvSpPr/>
          <p:nvPr/>
        </p:nvSpPr>
        <p:spPr>
          <a:xfrm>
            <a:off x="895351" y="2857226"/>
            <a:ext cx="8688729" cy="2880000"/>
          </a:xfrm>
          <a:prstGeom prst="homePlate">
            <a:avLst>
              <a:gd name="adj" fmla="val 260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id="{596681A8-1585-43EB-8AB2-A7C2F91DE08A}"/>
              </a:ext>
            </a:extLst>
          </p:cNvPr>
          <p:cNvSpPr/>
          <p:nvPr/>
        </p:nvSpPr>
        <p:spPr>
          <a:xfrm>
            <a:off x="895352" y="2857226"/>
            <a:ext cx="6690015" cy="2880000"/>
          </a:xfrm>
          <a:prstGeom prst="homePlate">
            <a:avLst>
              <a:gd name="adj" fmla="val 260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7530AD7C-4566-4E49-BD73-5352C0855CF2}"/>
              </a:ext>
            </a:extLst>
          </p:cNvPr>
          <p:cNvSpPr/>
          <p:nvPr/>
        </p:nvSpPr>
        <p:spPr>
          <a:xfrm>
            <a:off x="895352" y="2857226"/>
            <a:ext cx="4691309" cy="2880000"/>
          </a:xfrm>
          <a:prstGeom prst="homePlate">
            <a:avLst>
              <a:gd name="adj" fmla="val 260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7" name="Pentagon 9">
            <a:extLst>
              <a:ext uri="{FF2B5EF4-FFF2-40B4-BE49-F238E27FC236}">
                <a16:creationId xmlns:a16="http://schemas.microsoft.com/office/drawing/2014/main" id="{66BC7FFE-4034-4C56-BEB5-F7AD11CB8EE0}"/>
              </a:ext>
            </a:extLst>
          </p:cNvPr>
          <p:cNvSpPr/>
          <p:nvPr/>
        </p:nvSpPr>
        <p:spPr>
          <a:xfrm>
            <a:off x="895351" y="2857226"/>
            <a:ext cx="2693668" cy="2880000"/>
          </a:xfrm>
          <a:prstGeom prst="homePlate">
            <a:avLst>
              <a:gd name="adj" fmla="val 260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C33EE-55F6-46C2-A26F-CF36D3D90BE9}"/>
              </a:ext>
            </a:extLst>
          </p:cNvPr>
          <p:cNvSpPr/>
          <p:nvPr/>
        </p:nvSpPr>
        <p:spPr>
          <a:xfrm>
            <a:off x="895352" y="285722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6C8B6A-B02E-48E2-8888-04FD436C3464}"/>
              </a:ext>
            </a:extLst>
          </p:cNvPr>
          <p:cNvSpPr txBox="1"/>
          <p:nvPr/>
        </p:nvSpPr>
        <p:spPr>
          <a:xfrm>
            <a:off x="9615764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2E9237-303D-49CD-AEF4-54EC89166F59}"/>
              </a:ext>
            </a:extLst>
          </p:cNvPr>
          <p:cNvSpPr/>
          <p:nvPr/>
        </p:nvSpPr>
        <p:spPr>
          <a:xfrm>
            <a:off x="895352" y="513089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CC1A3B-8459-40AD-9CA3-390A6EE13046}"/>
              </a:ext>
            </a:extLst>
          </p:cNvPr>
          <p:cNvSpPr txBox="1"/>
          <p:nvPr/>
        </p:nvSpPr>
        <p:spPr>
          <a:xfrm>
            <a:off x="357994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1D3860-6B10-480F-8EB3-720BA37C8273}"/>
              </a:ext>
            </a:extLst>
          </p:cNvPr>
          <p:cNvSpPr txBox="1"/>
          <p:nvPr/>
        </p:nvSpPr>
        <p:spPr>
          <a:xfrm>
            <a:off x="557601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FEFBF9-1280-4F68-B40B-072B7E968F65}"/>
              </a:ext>
            </a:extLst>
          </p:cNvPr>
          <p:cNvSpPr txBox="1"/>
          <p:nvPr/>
        </p:nvSpPr>
        <p:spPr>
          <a:xfrm>
            <a:off x="757207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033882-E1FD-4835-A8EB-9536E7B8015C}"/>
              </a:ext>
            </a:extLst>
          </p:cNvPr>
          <p:cNvSpPr txBox="1"/>
          <p:nvPr/>
        </p:nvSpPr>
        <p:spPr>
          <a:xfrm>
            <a:off x="9615764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86E694-8BEE-4BBF-92C5-139DFF1CD2FF}"/>
              </a:ext>
            </a:extLst>
          </p:cNvPr>
          <p:cNvSpPr txBox="1"/>
          <p:nvPr/>
        </p:nvSpPr>
        <p:spPr>
          <a:xfrm>
            <a:off x="141243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98F22C-2E52-4B95-80A4-5076FA801591}"/>
              </a:ext>
            </a:extLst>
          </p:cNvPr>
          <p:cNvSpPr txBox="1"/>
          <p:nvPr/>
        </p:nvSpPr>
        <p:spPr>
          <a:xfrm>
            <a:off x="557601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9C0549-7027-4977-9C06-DB0FCF550902}"/>
              </a:ext>
            </a:extLst>
          </p:cNvPr>
          <p:cNvSpPr txBox="1"/>
          <p:nvPr/>
        </p:nvSpPr>
        <p:spPr>
          <a:xfrm>
            <a:off x="357994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E4677F-3392-49EC-9475-8DB2341F08BE}"/>
              </a:ext>
            </a:extLst>
          </p:cNvPr>
          <p:cNvSpPr txBox="1"/>
          <p:nvPr/>
        </p:nvSpPr>
        <p:spPr>
          <a:xfrm>
            <a:off x="141243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82ACF0-014F-4388-B860-77B70C320910}"/>
              </a:ext>
            </a:extLst>
          </p:cNvPr>
          <p:cNvSpPr txBox="1"/>
          <p:nvPr/>
        </p:nvSpPr>
        <p:spPr>
          <a:xfrm>
            <a:off x="757207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DA191-CE37-4D20-AD0E-E120A1A30D96}"/>
              </a:ext>
            </a:extLst>
          </p:cNvPr>
          <p:cNvSpPr txBox="1"/>
          <p:nvPr/>
        </p:nvSpPr>
        <p:spPr>
          <a:xfrm>
            <a:off x="557601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079868-EA1A-4AE3-AD48-43772008FFC0}"/>
              </a:ext>
            </a:extLst>
          </p:cNvPr>
          <p:cNvSpPr txBox="1"/>
          <p:nvPr/>
        </p:nvSpPr>
        <p:spPr>
          <a:xfrm>
            <a:off x="357994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5A2DC7-836B-4C00-B171-CA599CC04253}"/>
              </a:ext>
            </a:extLst>
          </p:cNvPr>
          <p:cNvSpPr txBox="1"/>
          <p:nvPr/>
        </p:nvSpPr>
        <p:spPr>
          <a:xfrm>
            <a:off x="141243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B4D71B-F71F-4186-AFA4-2B5BF6E99862}"/>
              </a:ext>
            </a:extLst>
          </p:cNvPr>
          <p:cNvSpPr txBox="1"/>
          <p:nvPr/>
        </p:nvSpPr>
        <p:spPr>
          <a:xfrm>
            <a:off x="757207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6EBB6A-C573-4634-9E63-D20E83E24FE2}"/>
              </a:ext>
            </a:extLst>
          </p:cNvPr>
          <p:cNvSpPr txBox="1"/>
          <p:nvPr/>
        </p:nvSpPr>
        <p:spPr>
          <a:xfrm>
            <a:off x="9615764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3CA10C8-82C1-4362-8F38-D3110C7DDA03}"/>
              </a:ext>
            </a:extLst>
          </p:cNvPr>
          <p:cNvGrpSpPr/>
          <p:nvPr/>
        </p:nvGrpSpPr>
        <p:grpSpPr>
          <a:xfrm>
            <a:off x="895352" y="1966521"/>
            <a:ext cx="2857499" cy="856491"/>
            <a:chOff x="-475009" y="1129566"/>
            <a:chExt cx="3507319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99802F-0DE7-48EE-BAB1-616CEA1BC258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FB650A-BDA4-4ED0-B7B8-912A09BBB57A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48C7DF-9738-4396-B667-9556F2F34568}"/>
              </a:ext>
            </a:extLst>
          </p:cNvPr>
          <p:cNvGrpSpPr/>
          <p:nvPr/>
        </p:nvGrpSpPr>
        <p:grpSpPr>
          <a:xfrm>
            <a:off x="8481964" y="1966521"/>
            <a:ext cx="2857499" cy="856491"/>
            <a:chOff x="-475009" y="1129566"/>
            <a:chExt cx="3507319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1737CF8-7C79-4FC9-8A3F-98798D5A8084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F7AF89-242A-4277-837A-44B383F4A6E0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CBF772-74E7-4793-94DA-6B20A479FE21}"/>
              </a:ext>
            </a:extLst>
          </p:cNvPr>
          <p:cNvGrpSpPr/>
          <p:nvPr/>
        </p:nvGrpSpPr>
        <p:grpSpPr>
          <a:xfrm>
            <a:off x="4688658" y="1966521"/>
            <a:ext cx="2857499" cy="856491"/>
            <a:chOff x="-475009" y="1129566"/>
            <a:chExt cx="3507319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2288A2-34F0-44D6-A722-90F8C67A95E3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EFA307-3841-4235-B485-318F71625099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283220-2420-4847-A337-481757F7F94C}"/>
              </a:ext>
            </a:extLst>
          </p:cNvPr>
          <p:cNvSpPr txBox="1"/>
          <p:nvPr/>
        </p:nvSpPr>
        <p:spPr>
          <a:xfrm>
            <a:off x="6622551" y="5074852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21099-2BDC-47C1-B5A4-C32EA0A53B58}"/>
              </a:ext>
            </a:extLst>
          </p:cNvPr>
          <p:cNvSpPr txBox="1"/>
          <p:nvPr/>
        </p:nvSpPr>
        <p:spPr>
          <a:xfrm>
            <a:off x="7328720" y="2499827"/>
            <a:ext cx="40451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DF708-21CD-4FF2-A70A-F7E4EDDED0CE}"/>
              </a:ext>
            </a:extLst>
          </p:cNvPr>
          <p:cNvSpPr txBox="1"/>
          <p:nvPr/>
        </p:nvSpPr>
        <p:spPr>
          <a:xfrm>
            <a:off x="8498407" y="1752371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BD1D5-83F8-46C1-9DE2-4D2CD1DC9353}"/>
              </a:ext>
            </a:extLst>
          </p:cNvPr>
          <p:cNvSpPr txBox="1"/>
          <p:nvPr/>
        </p:nvSpPr>
        <p:spPr>
          <a:xfrm>
            <a:off x="8498406" y="921374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9F6EB1-5AD2-4C37-989E-B3FF212CC67E}"/>
              </a:ext>
            </a:extLst>
          </p:cNvPr>
          <p:cNvGrpSpPr/>
          <p:nvPr/>
        </p:nvGrpSpPr>
        <p:grpSpPr>
          <a:xfrm>
            <a:off x="4204088" y="1827068"/>
            <a:ext cx="4525172" cy="711174"/>
            <a:chOff x="3131840" y="2220253"/>
            <a:chExt cx="3096344" cy="7111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FB80344-19A8-44E3-882D-70D2939D33C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E864C2-E188-40EF-8483-5474055FCEC2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B060BEC-570C-41D0-A22C-0A34CD060149}"/>
              </a:ext>
            </a:extLst>
          </p:cNvPr>
          <p:cNvGrpSpPr/>
          <p:nvPr/>
        </p:nvGrpSpPr>
        <p:grpSpPr>
          <a:xfrm>
            <a:off x="4204088" y="2709856"/>
            <a:ext cx="4525172" cy="711174"/>
            <a:chOff x="3131840" y="2220253"/>
            <a:chExt cx="3096344" cy="7111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B0BA30-A9EE-425A-9E7C-943077DFB8A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377261-CF5F-45B2-8BBB-14F73041C15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FF8D89A-DCA5-4BB4-98A9-DD3AF165DE7F}"/>
              </a:ext>
            </a:extLst>
          </p:cNvPr>
          <p:cNvGrpSpPr/>
          <p:nvPr/>
        </p:nvGrpSpPr>
        <p:grpSpPr>
          <a:xfrm>
            <a:off x="4204088" y="3592642"/>
            <a:ext cx="4525172" cy="711174"/>
            <a:chOff x="3131840" y="2220253"/>
            <a:chExt cx="3096344" cy="7111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E1BCAA-1CBA-41AF-8FB6-DC21956A94E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AC2086E-9E92-45B9-A15D-60CC4F867D5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852C0A-1EEC-411E-B5A1-5AB3493921F4}"/>
              </a:ext>
            </a:extLst>
          </p:cNvPr>
          <p:cNvGrpSpPr/>
          <p:nvPr/>
        </p:nvGrpSpPr>
        <p:grpSpPr>
          <a:xfrm>
            <a:off x="4204088" y="4475430"/>
            <a:ext cx="4525172" cy="711174"/>
            <a:chOff x="3131840" y="2220253"/>
            <a:chExt cx="3096344" cy="7111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379C8D-CE89-4AD1-9DC9-E874B7C10A6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1CE3C4-6B50-4683-AA20-984EE2CA419B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5CF99D1-884B-4058-BACF-7A157142814A}"/>
              </a:ext>
            </a:extLst>
          </p:cNvPr>
          <p:cNvGrpSpPr/>
          <p:nvPr/>
        </p:nvGrpSpPr>
        <p:grpSpPr>
          <a:xfrm>
            <a:off x="4204088" y="5358216"/>
            <a:ext cx="4525172" cy="711174"/>
            <a:chOff x="3131840" y="2220253"/>
            <a:chExt cx="3096344" cy="71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0A27C6-91BE-4731-9B81-93C9F343753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00E006-A016-4359-81F0-5D0A505640EA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Pentagon 2">
            <a:extLst>
              <a:ext uri="{FF2B5EF4-FFF2-40B4-BE49-F238E27FC236}">
                <a16:creationId xmlns:a16="http://schemas.microsoft.com/office/drawing/2014/main" id="{1AC458C0-532D-4497-987F-C78AC343E304}"/>
              </a:ext>
            </a:extLst>
          </p:cNvPr>
          <p:cNvSpPr/>
          <p:nvPr/>
        </p:nvSpPr>
        <p:spPr>
          <a:xfrm>
            <a:off x="912674" y="1801632"/>
            <a:ext cx="3156908" cy="695785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Pentagon 24">
            <a:extLst>
              <a:ext uri="{FF2B5EF4-FFF2-40B4-BE49-F238E27FC236}">
                <a16:creationId xmlns:a16="http://schemas.microsoft.com/office/drawing/2014/main" id="{D2AFCFDD-2D98-44A5-B6E9-67B044152BF6}"/>
              </a:ext>
            </a:extLst>
          </p:cNvPr>
          <p:cNvSpPr/>
          <p:nvPr/>
        </p:nvSpPr>
        <p:spPr>
          <a:xfrm>
            <a:off x="912674" y="2684420"/>
            <a:ext cx="3156908" cy="695785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Pentagon 25">
            <a:extLst>
              <a:ext uri="{FF2B5EF4-FFF2-40B4-BE49-F238E27FC236}">
                <a16:creationId xmlns:a16="http://schemas.microsoft.com/office/drawing/2014/main" id="{B7B4F94C-7D1E-44E9-8627-1799DB7D802E}"/>
              </a:ext>
            </a:extLst>
          </p:cNvPr>
          <p:cNvSpPr/>
          <p:nvPr/>
        </p:nvSpPr>
        <p:spPr>
          <a:xfrm>
            <a:off x="912674" y="3567207"/>
            <a:ext cx="3156908" cy="695785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Pentagon 26">
            <a:extLst>
              <a:ext uri="{FF2B5EF4-FFF2-40B4-BE49-F238E27FC236}">
                <a16:creationId xmlns:a16="http://schemas.microsoft.com/office/drawing/2014/main" id="{08062C4E-B676-49AE-9735-1F182195E7D1}"/>
              </a:ext>
            </a:extLst>
          </p:cNvPr>
          <p:cNvSpPr/>
          <p:nvPr/>
        </p:nvSpPr>
        <p:spPr>
          <a:xfrm>
            <a:off x="912674" y="4449996"/>
            <a:ext cx="3156908" cy="69578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Pentagon 27">
            <a:extLst>
              <a:ext uri="{FF2B5EF4-FFF2-40B4-BE49-F238E27FC236}">
                <a16:creationId xmlns:a16="http://schemas.microsoft.com/office/drawing/2014/main" id="{64327FA7-5909-412C-AD49-CCC301B946E7}"/>
              </a:ext>
            </a:extLst>
          </p:cNvPr>
          <p:cNvSpPr/>
          <p:nvPr/>
        </p:nvSpPr>
        <p:spPr>
          <a:xfrm>
            <a:off x="912674" y="5332787"/>
            <a:ext cx="3156908" cy="69578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EC4490-9212-4EF4-B45F-D60AFF49FF67}"/>
              </a:ext>
            </a:extLst>
          </p:cNvPr>
          <p:cNvSpPr/>
          <p:nvPr/>
        </p:nvSpPr>
        <p:spPr>
          <a:xfrm>
            <a:off x="8772211" y="1801631"/>
            <a:ext cx="2498692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52BA5A-06AE-4344-B2C8-23E1D938D9EA}"/>
              </a:ext>
            </a:extLst>
          </p:cNvPr>
          <p:cNvSpPr/>
          <p:nvPr/>
        </p:nvSpPr>
        <p:spPr>
          <a:xfrm>
            <a:off x="9327600" y="2684420"/>
            <a:ext cx="194330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798D1F-8318-4B2E-9C17-48535D7201F5}"/>
              </a:ext>
            </a:extLst>
          </p:cNvPr>
          <p:cNvSpPr/>
          <p:nvPr/>
        </p:nvSpPr>
        <p:spPr>
          <a:xfrm>
            <a:off x="8982082" y="3567209"/>
            <a:ext cx="2288822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9B9299-2FBB-4777-A2A5-57CFDDDFAFB3}"/>
              </a:ext>
            </a:extLst>
          </p:cNvPr>
          <p:cNvSpPr/>
          <p:nvPr/>
        </p:nvSpPr>
        <p:spPr>
          <a:xfrm>
            <a:off x="9585742" y="4449998"/>
            <a:ext cx="1685162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E45D64-7584-4599-9C5B-3F6A04E5FEBC}"/>
              </a:ext>
            </a:extLst>
          </p:cNvPr>
          <p:cNvSpPr/>
          <p:nvPr/>
        </p:nvSpPr>
        <p:spPr>
          <a:xfrm>
            <a:off x="8729260" y="5332787"/>
            <a:ext cx="2551168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8" name="Pentagon 40">
            <a:extLst>
              <a:ext uri="{FF2B5EF4-FFF2-40B4-BE49-F238E27FC236}">
                <a16:creationId xmlns:a16="http://schemas.microsoft.com/office/drawing/2014/main" id="{2D410F81-3335-4E67-AB2F-62DD674E161F}"/>
              </a:ext>
            </a:extLst>
          </p:cNvPr>
          <p:cNvSpPr/>
          <p:nvPr/>
        </p:nvSpPr>
        <p:spPr>
          <a:xfrm>
            <a:off x="912676" y="1801632"/>
            <a:ext cx="1336638" cy="695785"/>
          </a:xfrm>
          <a:prstGeom prst="homePlate">
            <a:avLst/>
          </a:prstGeom>
          <a:gradFill>
            <a:gsLst>
              <a:gs pos="0">
                <a:schemeClr val="accent5">
                  <a:lumMod val="85000"/>
                </a:schemeClr>
              </a:gs>
              <a:gs pos="100000">
                <a:schemeClr val="accent5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Pentagon 41">
            <a:extLst>
              <a:ext uri="{FF2B5EF4-FFF2-40B4-BE49-F238E27FC236}">
                <a16:creationId xmlns:a16="http://schemas.microsoft.com/office/drawing/2014/main" id="{113CCADC-070F-4B55-90C5-2B7A2863A7E9}"/>
              </a:ext>
            </a:extLst>
          </p:cNvPr>
          <p:cNvSpPr/>
          <p:nvPr/>
        </p:nvSpPr>
        <p:spPr>
          <a:xfrm>
            <a:off x="912675" y="2684420"/>
            <a:ext cx="1969776" cy="695785"/>
          </a:xfrm>
          <a:prstGeom prst="homePlate">
            <a:avLst/>
          </a:prstGeom>
          <a:gradFill>
            <a:gsLst>
              <a:gs pos="0">
                <a:schemeClr val="accent4">
                  <a:lumMod val="85000"/>
                </a:schemeClr>
              </a:gs>
              <a:gs pos="100000">
                <a:schemeClr val="accent4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Pentagon 42">
            <a:extLst>
              <a:ext uri="{FF2B5EF4-FFF2-40B4-BE49-F238E27FC236}">
                <a16:creationId xmlns:a16="http://schemas.microsoft.com/office/drawing/2014/main" id="{64FD6BDB-5C3E-4F17-9375-7D4B9D2BF8EC}"/>
              </a:ext>
            </a:extLst>
          </p:cNvPr>
          <p:cNvSpPr/>
          <p:nvPr/>
        </p:nvSpPr>
        <p:spPr>
          <a:xfrm>
            <a:off x="912675" y="3567208"/>
            <a:ext cx="1969776" cy="695785"/>
          </a:xfrm>
          <a:prstGeom prst="homePlate">
            <a:avLst/>
          </a:prstGeom>
          <a:gradFill>
            <a:gsLst>
              <a:gs pos="0">
                <a:schemeClr val="accent3">
                  <a:lumMod val="85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Pentagon 43">
            <a:extLst>
              <a:ext uri="{FF2B5EF4-FFF2-40B4-BE49-F238E27FC236}">
                <a16:creationId xmlns:a16="http://schemas.microsoft.com/office/drawing/2014/main" id="{72DC3CCF-F4B6-482F-A9E3-45ACD1CA4322}"/>
              </a:ext>
            </a:extLst>
          </p:cNvPr>
          <p:cNvSpPr/>
          <p:nvPr/>
        </p:nvSpPr>
        <p:spPr>
          <a:xfrm>
            <a:off x="912676" y="4449996"/>
            <a:ext cx="1336638" cy="695785"/>
          </a:xfrm>
          <a:prstGeom prst="homePlate">
            <a:avLst/>
          </a:prstGeom>
          <a:gradFill>
            <a:gsLst>
              <a:gs pos="0">
                <a:schemeClr val="accent2">
                  <a:lumMod val="8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Pentagon 44">
            <a:extLst>
              <a:ext uri="{FF2B5EF4-FFF2-40B4-BE49-F238E27FC236}">
                <a16:creationId xmlns:a16="http://schemas.microsoft.com/office/drawing/2014/main" id="{57FECE5B-B64C-4D14-BF94-C404D864DA01}"/>
              </a:ext>
            </a:extLst>
          </p:cNvPr>
          <p:cNvSpPr/>
          <p:nvPr/>
        </p:nvSpPr>
        <p:spPr>
          <a:xfrm>
            <a:off x="912675" y="5332787"/>
            <a:ext cx="1578452" cy="695785"/>
          </a:xfrm>
          <a:prstGeom prst="homePlate">
            <a:avLst/>
          </a:prstGeom>
          <a:gradFill>
            <a:gsLst>
              <a:gs pos="0">
                <a:schemeClr val="accent1">
                  <a:lumMod val="8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A09F3C-0552-4934-AEF9-3E9222651954}"/>
              </a:ext>
            </a:extLst>
          </p:cNvPr>
          <p:cNvSpPr txBox="1"/>
          <p:nvPr/>
        </p:nvSpPr>
        <p:spPr>
          <a:xfrm>
            <a:off x="9138798" y="2011024"/>
            <a:ext cx="156724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74BC89-D688-42C2-8F7A-4F8EF5E96A53}"/>
              </a:ext>
            </a:extLst>
          </p:cNvPr>
          <p:cNvSpPr txBox="1"/>
          <p:nvPr/>
        </p:nvSpPr>
        <p:spPr>
          <a:xfrm>
            <a:off x="9661113" y="2887762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445DF6-FA8C-4006-AAAB-E517874AE809}"/>
              </a:ext>
            </a:extLst>
          </p:cNvPr>
          <p:cNvSpPr txBox="1"/>
          <p:nvPr/>
        </p:nvSpPr>
        <p:spPr>
          <a:xfrm>
            <a:off x="9257264" y="3774687"/>
            <a:ext cx="13216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8BD8BB-6409-4374-8EB2-BADA1155CB79}"/>
              </a:ext>
            </a:extLst>
          </p:cNvPr>
          <p:cNvSpPr txBox="1"/>
          <p:nvPr/>
        </p:nvSpPr>
        <p:spPr>
          <a:xfrm>
            <a:off x="9949145" y="4659391"/>
            <a:ext cx="10618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08736A-24EA-4A91-AF3F-4AE1CC70572A}"/>
              </a:ext>
            </a:extLst>
          </p:cNvPr>
          <p:cNvSpPr txBox="1"/>
          <p:nvPr/>
        </p:nvSpPr>
        <p:spPr>
          <a:xfrm>
            <a:off x="9113249" y="5542180"/>
            <a:ext cx="1969767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Content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0B24028E-A8A5-415A-9B21-525E935673E2}"/>
              </a:ext>
            </a:extLst>
          </p:cNvPr>
          <p:cNvSpPr/>
          <p:nvPr/>
        </p:nvSpPr>
        <p:spPr>
          <a:xfrm rot="2700000">
            <a:off x="3373510" y="278546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2DE8FD43-C9FD-46B0-9A1C-CFDD8E4C4454}"/>
              </a:ext>
            </a:extLst>
          </p:cNvPr>
          <p:cNvSpPr/>
          <p:nvPr/>
        </p:nvSpPr>
        <p:spPr>
          <a:xfrm>
            <a:off x="3309765" y="197961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00976951-38B6-4714-83C2-C0A21CB8B481}"/>
              </a:ext>
            </a:extLst>
          </p:cNvPr>
          <p:cNvSpPr/>
          <p:nvPr/>
        </p:nvSpPr>
        <p:spPr>
          <a:xfrm>
            <a:off x="3274202" y="375659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 Same Side Corner Rectangle 36">
            <a:extLst>
              <a:ext uri="{FF2B5EF4-FFF2-40B4-BE49-F238E27FC236}">
                <a16:creationId xmlns:a16="http://schemas.microsoft.com/office/drawing/2014/main" id="{239A971A-30DD-42A8-86E4-413030FF0F96}"/>
              </a:ext>
            </a:extLst>
          </p:cNvPr>
          <p:cNvSpPr>
            <a:spLocks noChangeAspect="1"/>
          </p:cNvSpPr>
          <p:nvPr/>
        </p:nvSpPr>
        <p:spPr>
          <a:xfrm>
            <a:off x="3308470" y="552102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7EBB47A8-B104-4CED-A04A-12011400A969}"/>
              </a:ext>
            </a:extLst>
          </p:cNvPr>
          <p:cNvSpPr>
            <a:spLocks noChangeAspect="1"/>
          </p:cNvSpPr>
          <p:nvPr/>
        </p:nvSpPr>
        <p:spPr>
          <a:xfrm>
            <a:off x="3321339" y="464190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617859-5FCD-4D83-B35A-78E2E733485B}"/>
              </a:ext>
            </a:extLst>
          </p:cNvPr>
          <p:cNvGrpSpPr/>
          <p:nvPr/>
        </p:nvGrpSpPr>
        <p:grpSpPr>
          <a:xfrm>
            <a:off x="4347658" y="1988596"/>
            <a:ext cx="3496686" cy="3888157"/>
            <a:chOff x="2808139" y="1972867"/>
            <a:chExt cx="3544350" cy="39411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698F5BC-E030-4FDA-9D7E-7CDB682B079D}"/>
                </a:ext>
              </a:extLst>
            </p:cNvPr>
            <p:cNvGrpSpPr/>
            <p:nvPr/>
          </p:nvGrpSpPr>
          <p:grpSpPr>
            <a:xfrm>
              <a:off x="4024540" y="1972867"/>
              <a:ext cx="1103960" cy="1020909"/>
              <a:chOff x="4187424" y="1973745"/>
              <a:chExt cx="1368152" cy="126522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9447CB1-2926-4C2B-B444-9D419CB7B633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 Same Side Corner Rectangle 2">
                <a:extLst>
                  <a:ext uri="{FF2B5EF4-FFF2-40B4-BE49-F238E27FC236}">
                    <a16:creationId xmlns:a16="http://schemas.microsoft.com/office/drawing/2014/main" id="{B2F7E6AF-CCB3-40F5-8505-4C2F1E717C32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2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20CB5F-5EFC-4A7A-8482-92D59A958C2D}"/>
                </a:ext>
              </a:extLst>
            </p:cNvPr>
            <p:cNvGrpSpPr/>
            <p:nvPr/>
          </p:nvGrpSpPr>
          <p:grpSpPr>
            <a:xfrm rot="3600000">
              <a:off x="5290055" y="2702554"/>
              <a:ext cx="1103960" cy="1020909"/>
              <a:chOff x="4187424" y="1973745"/>
              <a:chExt cx="1368152" cy="12652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B1B7FF5-CE08-45F2-9587-A6E23EA018BF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 Same Side Corner Rectangle 2">
                <a:extLst>
                  <a:ext uri="{FF2B5EF4-FFF2-40B4-BE49-F238E27FC236}">
                    <a16:creationId xmlns:a16="http://schemas.microsoft.com/office/drawing/2014/main" id="{F6661992-70B9-4500-9C8D-26A38A060F25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1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4D2BE12-7F0B-403C-A105-1B95B9BB1265}"/>
                </a:ext>
              </a:extLst>
            </p:cNvPr>
            <p:cNvGrpSpPr/>
            <p:nvPr/>
          </p:nvGrpSpPr>
          <p:grpSpPr>
            <a:xfrm rot="7200000">
              <a:off x="5290055" y="4174803"/>
              <a:ext cx="1103960" cy="1020909"/>
              <a:chOff x="4187424" y="1973748"/>
              <a:chExt cx="1368152" cy="126522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5F70E63-96C6-4A80-B25F-68EAC43D0DC8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 Same Side Corner Rectangle 2">
                <a:extLst>
                  <a:ext uri="{FF2B5EF4-FFF2-40B4-BE49-F238E27FC236}">
                    <a16:creationId xmlns:a16="http://schemas.microsoft.com/office/drawing/2014/main" id="{69DC9884-2945-49A8-BCE0-2217042EBC49}"/>
                  </a:ext>
                </a:extLst>
              </p:cNvPr>
              <p:cNvSpPr/>
              <p:nvPr/>
            </p:nvSpPr>
            <p:spPr>
              <a:xfrm rot="13500000">
                <a:off x="4238887" y="1973748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6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339F34C-43A3-4EB1-A896-FBE58F5A4FC4}"/>
                </a:ext>
              </a:extLst>
            </p:cNvPr>
            <p:cNvGrpSpPr/>
            <p:nvPr/>
          </p:nvGrpSpPr>
          <p:grpSpPr>
            <a:xfrm rot="10800000">
              <a:off x="4024540" y="4893115"/>
              <a:ext cx="1103960" cy="1020909"/>
              <a:chOff x="4187424" y="1973745"/>
              <a:chExt cx="1368152" cy="1265226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3AC646F-BAB2-4837-8517-5483BDBCFCF4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5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Round Same Side Corner Rectangle 2">
                <a:extLst>
                  <a:ext uri="{FF2B5EF4-FFF2-40B4-BE49-F238E27FC236}">
                    <a16:creationId xmlns:a16="http://schemas.microsoft.com/office/drawing/2014/main" id="{456F1244-D572-409F-9D52-33A59A57DBC0}"/>
                  </a:ext>
                </a:extLst>
              </p:cNvPr>
              <p:cNvSpPr/>
              <p:nvPr/>
            </p:nvSpPr>
            <p:spPr>
              <a:xfrm rot="13500000">
                <a:off x="4238887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5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3AE85F6-E52B-4A32-8DC9-D7D2CDDC20A5}"/>
                </a:ext>
              </a:extLst>
            </p:cNvPr>
            <p:cNvGrpSpPr/>
            <p:nvPr/>
          </p:nvGrpSpPr>
          <p:grpSpPr>
            <a:xfrm rot="14400000">
              <a:off x="2766614" y="4174806"/>
              <a:ext cx="1103960" cy="1020909"/>
              <a:chOff x="4187424" y="1973745"/>
              <a:chExt cx="1368152" cy="126522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B860DF4-E451-4287-887F-DD4B8B3E527F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 Same Side Corner Rectangle 2">
                <a:extLst>
                  <a:ext uri="{FF2B5EF4-FFF2-40B4-BE49-F238E27FC236}">
                    <a16:creationId xmlns:a16="http://schemas.microsoft.com/office/drawing/2014/main" id="{9F32CA0D-1CB7-4FDD-A443-99C32FE47C97}"/>
                  </a:ext>
                </a:extLst>
              </p:cNvPr>
              <p:cNvSpPr/>
              <p:nvPr/>
            </p:nvSpPr>
            <p:spPr>
              <a:xfrm rot="13500000">
                <a:off x="4238891" y="1973745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4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41E7BBD-7AB4-4649-8B92-665395232658}"/>
                </a:ext>
              </a:extLst>
            </p:cNvPr>
            <p:cNvGrpSpPr/>
            <p:nvPr/>
          </p:nvGrpSpPr>
          <p:grpSpPr>
            <a:xfrm rot="18000000">
              <a:off x="2766614" y="2702555"/>
              <a:ext cx="1103960" cy="1020909"/>
              <a:chOff x="4187424" y="1973744"/>
              <a:chExt cx="1368152" cy="126522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2248BC6-F5CD-4AFE-82AB-606761A35062}"/>
                  </a:ext>
                </a:extLst>
              </p:cNvPr>
              <p:cNvSpPr/>
              <p:nvPr/>
            </p:nvSpPr>
            <p:spPr>
              <a:xfrm>
                <a:off x="4187424" y="2517769"/>
                <a:ext cx="1368152" cy="720080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 Same Side Corner Rectangle 2">
                <a:extLst>
                  <a:ext uri="{FF2B5EF4-FFF2-40B4-BE49-F238E27FC236}">
                    <a16:creationId xmlns:a16="http://schemas.microsoft.com/office/drawing/2014/main" id="{DA18733F-0740-40E5-BC3F-4E42F2C4788F}"/>
                  </a:ext>
                </a:extLst>
              </p:cNvPr>
              <p:cNvSpPr/>
              <p:nvPr/>
            </p:nvSpPr>
            <p:spPr>
              <a:xfrm rot="13500000">
                <a:off x="4238889" y="1973744"/>
                <a:ext cx="1265226" cy="1265226"/>
              </a:xfrm>
              <a:custGeom>
                <a:avLst/>
                <a:gdLst/>
                <a:ahLst/>
                <a:cxnLst/>
                <a:rect l="l" t="t" r="r" b="b"/>
                <a:pathLst>
                  <a:path w="1265226" h="1265226">
                    <a:moveTo>
                      <a:pt x="1265226" y="1265226"/>
                    </a:moveTo>
                    <a:lnTo>
                      <a:pt x="419226" y="1265226"/>
                    </a:lnTo>
                    <a:cubicBezTo>
                      <a:pt x="289991" y="1265226"/>
                      <a:pt x="185226" y="1160461"/>
                      <a:pt x="185226" y="1031226"/>
                    </a:cubicBezTo>
                    <a:cubicBezTo>
                      <a:pt x="185226" y="901991"/>
                      <a:pt x="289991" y="797226"/>
                      <a:pt x="419226" y="797226"/>
                    </a:cubicBezTo>
                    <a:lnTo>
                      <a:pt x="466301" y="797226"/>
                    </a:lnTo>
                    <a:lnTo>
                      <a:pt x="0" y="330926"/>
                    </a:lnTo>
                    <a:lnTo>
                      <a:pt x="330926" y="0"/>
                    </a:lnTo>
                    <a:lnTo>
                      <a:pt x="797225" y="466299"/>
                    </a:lnTo>
                    <a:lnTo>
                      <a:pt x="797225" y="419226"/>
                    </a:lnTo>
                    <a:cubicBezTo>
                      <a:pt x="797225" y="289991"/>
                      <a:pt x="901990" y="185226"/>
                      <a:pt x="1031225" y="185226"/>
                    </a:cubicBezTo>
                    <a:cubicBezTo>
                      <a:pt x="1160460" y="185226"/>
                      <a:pt x="1265225" y="289991"/>
                      <a:pt x="1265225" y="419226"/>
                    </a:cubicBezTo>
                    <a:lnTo>
                      <a:pt x="1265225" y="797226"/>
                    </a:lnTo>
                    <a:lnTo>
                      <a:pt x="1265226" y="797226"/>
                    </a:lnTo>
                    <a:close/>
                  </a:path>
                </a:pathLst>
              </a:custGeom>
              <a:solidFill>
                <a:schemeClr val="accent3"/>
              </a:soli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30AFB9-8AA7-4505-B8F9-B5744916495E}"/>
              </a:ext>
            </a:extLst>
          </p:cNvPr>
          <p:cNvGrpSpPr/>
          <p:nvPr/>
        </p:nvGrpSpPr>
        <p:grpSpPr>
          <a:xfrm>
            <a:off x="5455660" y="3526120"/>
            <a:ext cx="1280683" cy="733351"/>
            <a:chOff x="3340671" y="1947423"/>
            <a:chExt cx="1429684" cy="73335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A3C5FA-4607-498C-9EF7-04D44B6E153F}"/>
                </a:ext>
              </a:extLst>
            </p:cNvPr>
            <p:cNvSpPr txBox="1"/>
            <p:nvPr/>
          </p:nvSpPr>
          <p:spPr>
            <a:xfrm>
              <a:off x="3340671" y="1947423"/>
              <a:ext cx="1429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E32A0C-05F5-41C1-BC8D-DE9F57675D7B}"/>
                </a:ext>
              </a:extLst>
            </p:cNvPr>
            <p:cNvSpPr txBox="1"/>
            <p:nvPr/>
          </p:nvSpPr>
          <p:spPr>
            <a:xfrm>
              <a:off x="3340671" y="2219109"/>
              <a:ext cx="14296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8D4CF1-61C9-481C-AD29-D1590D41A74B}"/>
              </a:ext>
            </a:extLst>
          </p:cNvPr>
          <p:cNvGrpSpPr/>
          <p:nvPr/>
        </p:nvGrpSpPr>
        <p:grpSpPr>
          <a:xfrm>
            <a:off x="6993217" y="5171373"/>
            <a:ext cx="3276000" cy="923330"/>
            <a:chOff x="2551706" y="4283314"/>
            <a:chExt cx="1416829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FDC46E-0A20-4ABC-9065-A17EBB0C751B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AF0F4B3-082A-4942-82C9-BFAEF5BB262E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87FACE-F046-4AC6-AF8F-38550CF2B2CD}"/>
              </a:ext>
            </a:extLst>
          </p:cNvPr>
          <p:cNvGrpSpPr/>
          <p:nvPr/>
        </p:nvGrpSpPr>
        <p:grpSpPr>
          <a:xfrm>
            <a:off x="8213477" y="3778869"/>
            <a:ext cx="3276000" cy="923330"/>
            <a:chOff x="2551706" y="4283314"/>
            <a:chExt cx="1416829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DCCF8B-5140-4FB2-88A2-1171A4BA2D2E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AEA003-560A-4099-83FB-C210A4103F35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0E7615-6636-4517-8A7D-98F729F43B9C}"/>
              </a:ext>
            </a:extLst>
          </p:cNvPr>
          <p:cNvGrpSpPr/>
          <p:nvPr/>
        </p:nvGrpSpPr>
        <p:grpSpPr>
          <a:xfrm>
            <a:off x="8213477" y="2386365"/>
            <a:ext cx="3276000" cy="923330"/>
            <a:chOff x="2551706" y="4283314"/>
            <a:chExt cx="1416829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8F4507-D369-48CA-B8CA-02F66C8BE190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A09E8A-6EAB-4468-B4C6-B5FE342EF2F4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3CBBDB-B7E9-47F9-A146-D7B03A8CE122}"/>
              </a:ext>
            </a:extLst>
          </p:cNvPr>
          <p:cNvGrpSpPr/>
          <p:nvPr/>
        </p:nvGrpSpPr>
        <p:grpSpPr>
          <a:xfrm>
            <a:off x="729762" y="4475121"/>
            <a:ext cx="3276000" cy="923330"/>
            <a:chOff x="2551706" y="4283314"/>
            <a:chExt cx="1416829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95A20A-524A-4292-831D-99105EC15845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09016CE-1B45-41A2-AF2F-B9182BC6DB66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A9A5FB8-FBC7-4A6B-AAC8-E135087753DB}"/>
              </a:ext>
            </a:extLst>
          </p:cNvPr>
          <p:cNvGrpSpPr/>
          <p:nvPr/>
        </p:nvGrpSpPr>
        <p:grpSpPr>
          <a:xfrm>
            <a:off x="729762" y="3082617"/>
            <a:ext cx="3276000" cy="923330"/>
            <a:chOff x="2551706" y="4283314"/>
            <a:chExt cx="1416829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E62B4DB-939B-4B15-BB20-B0A2041E0B8B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49DB4BE-B41D-401B-AF7A-24283481DF46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237BA3-B5BD-4AEC-BB2B-E718CD9AD37B}"/>
              </a:ext>
            </a:extLst>
          </p:cNvPr>
          <p:cNvGrpSpPr/>
          <p:nvPr/>
        </p:nvGrpSpPr>
        <p:grpSpPr>
          <a:xfrm>
            <a:off x="1948058" y="1690113"/>
            <a:ext cx="3276000" cy="923330"/>
            <a:chOff x="2551706" y="4283314"/>
            <a:chExt cx="1416829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48B05AE-112E-44B8-A80F-B55ADF635CE2}"/>
                </a:ext>
              </a:extLst>
            </p:cNvPr>
            <p:cNvSpPr txBox="1"/>
            <p:nvPr/>
          </p:nvSpPr>
          <p:spPr>
            <a:xfrm>
              <a:off x="2551706" y="4560313"/>
              <a:ext cx="1416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1EB89ED-7CBD-4665-9445-DD18EA03A46F}"/>
                </a:ext>
              </a:extLst>
            </p:cNvPr>
            <p:cNvSpPr txBox="1"/>
            <p:nvPr/>
          </p:nvSpPr>
          <p:spPr>
            <a:xfrm>
              <a:off x="2551706" y="4283314"/>
              <a:ext cx="14047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78EB766-7DC3-48C6-B61E-BBCCDF28813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E97BED-FE3F-440F-8359-3147E469F9C1}"/>
              </a:ext>
            </a:extLst>
          </p:cNvPr>
          <p:cNvSpPr/>
          <p:nvPr/>
        </p:nvSpPr>
        <p:spPr>
          <a:xfrm>
            <a:off x="8445500" y="-8359"/>
            <a:ext cx="3746500" cy="686635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24482E97-C2A9-4E49-BF4F-EBE4B6ECE1DD}"/>
              </a:ext>
            </a:extLst>
          </p:cNvPr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B96C8E-3BEA-4F53-ADA8-8BA89EAFCDFD}"/>
              </a:ext>
            </a:extLst>
          </p:cNvPr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9EB5C-B1B4-4B06-9FF7-5983771220E2}"/>
              </a:ext>
            </a:extLst>
          </p:cNvPr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C2EA00-0055-4B73-9666-6DBA35AF795B}"/>
              </a:ext>
            </a:extLst>
          </p:cNvPr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F2E14-69A9-4262-8C95-CE5490AD14A2}"/>
              </a:ext>
            </a:extLst>
          </p:cNvPr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2E7CE4-3DE0-4B44-9C0C-583386B0C2C3}"/>
              </a:ext>
            </a:extLst>
          </p:cNvPr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2516E2-D6D8-4F54-B10D-C99495E4A649}"/>
              </a:ext>
            </a:extLst>
          </p:cNvPr>
          <p:cNvSpPr txBox="1"/>
          <p:nvPr/>
        </p:nvSpPr>
        <p:spPr>
          <a:xfrm>
            <a:off x="573486" y="571036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2FA67-5E6F-400E-9B97-44A219023578}"/>
              </a:ext>
            </a:extLst>
          </p:cNvPr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825716-730C-4ED9-995C-393B612F28C7}"/>
              </a:ext>
            </a:extLst>
          </p:cNvPr>
          <p:cNvGrpSpPr/>
          <p:nvPr/>
        </p:nvGrpSpPr>
        <p:grpSpPr>
          <a:xfrm>
            <a:off x="3464471" y="2641105"/>
            <a:ext cx="5824915" cy="2803056"/>
            <a:chOff x="1528207" y="1282474"/>
            <a:chExt cx="5839823" cy="2810230"/>
          </a:xfrm>
        </p:grpSpPr>
        <p:sp>
          <p:nvSpPr>
            <p:cNvPr id="4" name="Round Same Side Corner Rectangle 50">
              <a:extLst>
                <a:ext uri="{FF2B5EF4-FFF2-40B4-BE49-F238E27FC236}">
                  <a16:creationId xmlns:a16="http://schemas.microsoft.com/office/drawing/2014/main" id="{299B7BA7-39CD-4959-BF2F-3F2E6D1079A5}"/>
                </a:ext>
              </a:extLst>
            </p:cNvPr>
            <p:cNvSpPr/>
            <p:nvPr/>
          </p:nvSpPr>
          <p:spPr>
            <a:xfrm rot="18900000">
              <a:off x="1528207" y="1784882"/>
              <a:ext cx="1260000" cy="126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ound Single Corner Rectangle 51">
              <a:extLst>
                <a:ext uri="{FF2B5EF4-FFF2-40B4-BE49-F238E27FC236}">
                  <a16:creationId xmlns:a16="http://schemas.microsoft.com/office/drawing/2014/main" id="{002C8443-708D-41D9-9774-4A3092391990}"/>
                </a:ext>
              </a:extLst>
            </p:cNvPr>
            <p:cNvSpPr/>
            <p:nvPr/>
          </p:nvSpPr>
          <p:spPr>
            <a:xfrm rot="8100000">
              <a:off x="2528698" y="2797259"/>
              <a:ext cx="1260000" cy="1260000"/>
            </a:xfrm>
            <a:prstGeom prst="round1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6"/>
                </a:solidFill>
              </a:endParaRPr>
            </a:p>
          </p:txBody>
        </p:sp>
        <p:sp>
          <p:nvSpPr>
            <p:cNvPr id="6" name="Round Single Corner Rectangle 52">
              <a:extLst>
                <a:ext uri="{FF2B5EF4-FFF2-40B4-BE49-F238E27FC236}">
                  <a16:creationId xmlns:a16="http://schemas.microsoft.com/office/drawing/2014/main" id="{5AF5DA9D-5E3D-490A-9F49-205888BDE5A7}"/>
                </a:ext>
              </a:extLst>
            </p:cNvPr>
            <p:cNvSpPr/>
            <p:nvPr/>
          </p:nvSpPr>
          <p:spPr>
            <a:xfrm rot="18900000">
              <a:off x="3536812" y="1824593"/>
              <a:ext cx="1260000" cy="1260000"/>
            </a:xfrm>
            <a:prstGeom prst="round1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 Single Corner Rectangle 53">
              <a:extLst>
                <a:ext uri="{FF2B5EF4-FFF2-40B4-BE49-F238E27FC236}">
                  <a16:creationId xmlns:a16="http://schemas.microsoft.com/office/drawing/2014/main" id="{2D5149BF-CA13-47E7-ADA9-F69B113D4811}"/>
                </a:ext>
              </a:extLst>
            </p:cNvPr>
            <p:cNvSpPr/>
            <p:nvPr/>
          </p:nvSpPr>
          <p:spPr>
            <a:xfrm rot="8100000">
              <a:off x="4544923" y="2832704"/>
              <a:ext cx="1260000" cy="1260000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ight Arrow 54">
              <a:extLst>
                <a:ext uri="{FF2B5EF4-FFF2-40B4-BE49-F238E27FC236}">
                  <a16:creationId xmlns:a16="http://schemas.microsoft.com/office/drawing/2014/main" id="{3A6B9F67-67F2-4948-A54B-5B078AA29854}"/>
                </a:ext>
              </a:extLst>
            </p:cNvPr>
            <p:cNvSpPr/>
            <p:nvPr/>
          </p:nvSpPr>
          <p:spPr>
            <a:xfrm rot="18900000">
              <a:off x="5451565" y="1282474"/>
              <a:ext cx="1916465" cy="1907654"/>
            </a:xfrm>
            <a:prstGeom prst="rightArrow">
              <a:avLst>
                <a:gd name="adj1" fmla="val 65252"/>
                <a:gd name="adj2" fmla="val 476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26EE99-2DED-47DC-BC60-B1812A08F856}"/>
              </a:ext>
            </a:extLst>
          </p:cNvPr>
          <p:cNvGrpSpPr/>
          <p:nvPr/>
        </p:nvGrpSpPr>
        <p:grpSpPr>
          <a:xfrm>
            <a:off x="7887474" y="5059442"/>
            <a:ext cx="3409176" cy="914358"/>
            <a:chOff x="910640" y="3263935"/>
            <a:chExt cx="2448272" cy="9143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ACFA61-1349-4BAE-AD5A-63CEB782928A}"/>
                </a:ext>
              </a:extLst>
            </p:cNvPr>
            <p:cNvSpPr txBox="1"/>
            <p:nvPr/>
          </p:nvSpPr>
          <p:spPr>
            <a:xfrm>
              <a:off x="910640" y="3263935"/>
              <a:ext cx="24482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EB3A49-CE3A-4F53-9459-92A180AF710A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1164F4-F786-446E-ABB7-31AF72959A70}"/>
              </a:ext>
            </a:extLst>
          </p:cNvPr>
          <p:cNvGrpSpPr/>
          <p:nvPr/>
        </p:nvGrpSpPr>
        <p:grpSpPr>
          <a:xfrm>
            <a:off x="720652" y="5059442"/>
            <a:ext cx="3605178" cy="914358"/>
            <a:chOff x="1126664" y="3263935"/>
            <a:chExt cx="2232248" cy="914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7F8BE6-0015-4C88-BD93-0D6F1B506309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B1C53A-49CF-4AE3-A28E-A35FB3C1FE84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FF4C29-C649-49F4-91BA-B4506D00977E}"/>
              </a:ext>
            </a:extLst>
          </p:cNvPr>
          <p:cNvGrpSpPr/>
          <p:nvPr/>
        </p:nvGrpSpPr>
        <p:grpSpPr>
          <a:xfrm>
            <a:off x="713032" y="1890396"/>
            <a:ext cx="3497772" cy="914358"/>
            <a:chOff x="1126664" y="3263935"/>
            <a:chExt cx="2232248" cy="91435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A29026-1B6D-480D-82D0-7675F9B47240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44F04C-39D3-4819-9F10-925186F3E220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5E8B23-21BB-48F2-8047-B9820963C4C6}"/>
              </a:ext>
            </a:extLst>
          </p:cNvPr>
          <p:cNvGrpSpPr/>
          <p:nvPr/>
        </p:nvGrpSpPr>
        <p:grpSpPr>
          <a:xfrm>
            <a:off x="4374837" y="1890396"/>
            <a:ext cx="3456844" cy="914358"/>
            <a:chOff x="1126664" y="3263935"/>
            <a:chExt cx="2232248" cy="91435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AA38AFF-78A3-4E4E-BA38-CBDF51C30D52}"/>
                </a:ext>
              </a:extLst>
            </p:cNvPr>
            <p:cNvSpPr txBox="1"/>
            <p:nvPr/>
          </p:nvSpPr>
          <p:spPr>
            <a:xfrm>
              <a:off x="1126664" y="3263935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D4B609-C722-4C91-82AB-1BB3E7D19D82}"/>
                </a:ext>
              </a:extLst>
            </p:cNvPr>
            <p:cNvSpPr txBox="1"/>
            <p:nvPr/>
          </p:nvSpPr>
          <p:spPr>
            <a:xfrm>
              <a:off x="1126664" y="3531962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8B15A0-E198-431F-989A-41670F340E62}"/>
              </a:ext>
            </a:extLst>
          </p:cNvPr>
          <p:cNvGrpSpPr/>
          <p:nvPr/>
        </p:nvGrpSpPr>
        <p:grpSpPr>
          <a:xfrm>
            <a:off x="8002870" y="1890396"/>
            <a:ext cx="3409176" cy="914358"/>
            <a:chOff x="910640" y="3263935"/>
            <a:chExt cx="2448272" cy="91435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C02BF8-F6EF-4EAE-B8FF-2D2839223865}"/>
                </a:ext>
              </a:extLst>
            </p:cNvPr>
            <p:cNvSpPr txBox="1"/>
            <p:nvPr/>
          </p:nvSpPr>
          <p:spPr>
            <a:xfrm>
              <a:off x="910640" y="3263935"/>
              <a:ext cx="24482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8F62E5-8532-40BF-B4DA-746E6BC8CFB1}"/>
                </a:ext>
              </a:extLst>
            </p:cNvPr>
            <p:cNvSpPr txBox="1"/>
            <p:nvPr/>
          </p:nvSpPr>
          <p:spPr>
            <a:xfrm>
              <a:off x="910640" y="3531962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FF0CACC-04AD-41E6-9208-6D4722F50C7E}"/>
              </a:ext>
            </a:extLst>
          </p:cNvPr>
          <p:cNvSpPr txBox="1"/>
          <p:nvPr/>
        </p:nvSpPr>
        <p:spPr>
          <a:xfrm>
            <a:off x="3626018" y="3752987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5A330D-1750-457F-81F1-069E3DFADF6B}"/>
              </a:ext>
            </a:extLst>
          </p:cNvPr>
          <p:cNvSpPr txBox="1"/>
          <p:nvPr/>
        </p:nvSpPr>
        <p:spPr>
          <a:xfrm>
            <a:off x="4634604" y="4714185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DC81CB-08B4-4D12-A989-A481967DB1F9}"/>
              </a:ext>
            </a:extLst>
          </p:cNvPr>
          <p:cNvSpPr txBox="1"/>
          <p:nvPr/>
        </p:nvSpPr>
        <p:spPr>
          <a:xfrm>
            <a:off x="5643192" y="3719259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C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E05057-CB3B-4E2A-83CD-6D1CB9EC180A}"/>
              </a:ext>
            </a:extLst>
          </p:cNvPr>
          <p:cNvSpPr txBox="1"/>
          <p:nvPr/>
        </p:nvSpPr>
        <p:spPr>
          <a:xfrm>
            <a:off x="6651778" y="4763638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0D5FE9-C20A-4F06-A000-4597DDFC40DE}"/>
              </a:ext>
            </a:extLst>
          </p:cNvPr>
          <p:cNvSpPr txBox="1"/>
          <p:nvPr/>
        </p:nvSpPr>
        <p:spPr>
          <a:xfrm>
            <a:off x="7660364" y="3751334"/>
            <a:ext cx="91857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97D7D366-B298-4039-91E3-68209F90D1C3}"/>
              </a:ext>
            </a:extLst>
          </p:cNvPr>
          <p:cNvSpPr/>
          <p:nvPr/>
        </p:nvSpPr>
        <p:spPr>
          <a:xfrm>
            <a:off x="3898392" y="337403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id="{B1A7BD94-FA43-4D66-A3C2-7DD4FB289137}"/>
              </a:ext>
            </a:extLst>
          </p:cNvPr>
          <p:cNvSpPr/>
          <p:nvPr/>
        </p:nvSpPr>
        <p:spPr>
          <a:xfrm>
            <a:off x="4909729" y="429526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25">
            <a:extLst>
              <a:ext uri="{FF2B5EF4-FFF2-40B4-BE49-F238E27FC236}">
                <a16:creationId xmlns:a16="http://schemas.microsoft.com/office/drawing/2014/main" id="{799578AB-B396-4F1E-836F-A041359EE2E1}"/>
              </a:ext>
            </a:extLst>
          </p:cNvPr>
          <p:cNvSpPr/>
          <p:nvPr/>
        </p:nvSpPr>
        <p:spPr>
          <a:xfrm>
            <a:off x="5889916" y="3341884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rapezoid 22">
            <a:extLst>
              <a:ext uri="{FF2B5EF4-FFF2-40B4-BE49-F238E27FC236}">
                <a16:creationId xmlns:a16="http://schemas.microsoft.com/office/drawing/2014/main" id="{946EC0BE-7A99-4500-AB80-518A9210DC0C}"/>
              </a:ext>
            </a:extLst>
          </p:cNvPr>
          <p:cNvSpPr>
            <a:spLocks noChangeAspect="1"/>
          </p:cNvSpPr>
          <p:nvPr/>
        </p:nvSpPr>
        <p:spPr>
          <a:xfrm>
            <a:off x="6868910" y="4427790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Freeform 53">
            <a:extLst>
              <a:ext uri="{FF2B5EF4-FFF2-40B4-BE49-F238E27FC236}">
                <a16:creationId xmlns:a16="http://schemas.microsoft.com/office/drawing/2014/main" id="{109A85DE-7E23-4CD9-BAA8-21A496B5BF68}"/>
              </a:ext>
            </a:extLst>
          </p:cNvPr>
          <p:cNvSpPr/>
          <p:nvPr/>
        </p:nvSpPr>
        <p:spPr>
          <a:xfrm>
            <a:off x="7925043" y="3359903"/>
            <a:ext cx="380519" cy="3901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Oval 246">
            <a:extLst>
              <a:ext uri="{FF2B5EF4-FFF2-40B4-BE49-F238E27FC236}">
                <a16:creationId xmlns:a16="http://schemas.microsoft.com/office/drawing/2014/main" id="{9F1F1883-6C76-44B7-896C-7B33532AE047}"/>
              </a:ext>
            </a:extLst>
          </p:cNvPr>
          <p:cNvSpPr>
            <a:spLocks noChangeAspect="1"/>
          </p:cNvSpPr>
          <p:nvPr/>
        </p:nvSpPr>
        <p:spPr>
          <a:xfrm>
            <a:off x="10173963" y="2834639"/>
            <a:ext cx="1188720" cy="118872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A920C122-CC73-4C51-B343-7D2ABB02D6F6}"/>
              </a:ext>
            </a:extLst>
          </p:cNvPr>
          <p:cNvSpPr>
            <a:spLocks noChangeAspect="1"/>
          </p:cNvSpPr>
          <p:nvPr/>
        </p:nvSpPr>
        <p:spPr>
          <a:xfrm>
            <a:off x="10311123" y="2971799"/>
            <a:ext cx="914400" cy="91440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8DEB0A0E-B95C-4174-A569-8ACE05A24199}"/>
              </a:ext>
            </a:extLst>
          </p:cNvPr>
          <p:cNvSpPr>
            <a:spLocks noChangeAspect="1"/>
          </p:cNvSpPr>
          <p:nvPr/>
        </p:nvSpPr>
        <p:spPr>
          <a:xfrm>
            <a:off x="10448283" y="3108959"/>
            <a:ext cx="640080" cy="6400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250" name="Freeform: Shape 249">
            <a:extLst>
              <a:ext uri="{FF2B5EF4-FFF2-40B4-BE49-F238E27FC236}">
                <a16:creationId xmlns:a16="http://schemas.microsoft.com/office/drawing/2014/main" id="{A6A23C8D-53D5-47D4-83FC-33F60F955104}"/>
              </a:ext>
            </a:extLst>
          </p:cNvPr>
          <p:cNvSpPr/>
          <p:nvPr/>
        </p:nvSpPr>
        <p:spPr>
          <a:xfrm>
            <a:off x="924564" y="2438782"/>
            <a:ext cx="8888718" cy="856299"/>
          </a:xfrm>
          <a:custGeom>
            <a:avLst/>
            <a:gdLst>
              <a:gd name="connsiteX0" fmla="*/ 8831955 w 8888718"/>
              <a:gd name="connsiteY0" fmla="*/ 739531 h 856299"/>
              <a:gd name="connsiteX1" fmla="*/ 8888718 w 8888718"/>
              <a:gd name="connsiteY1" fmla="*/ 796294 h 856299"/>
              <a:gd name="connsiteX2" fmla="*/ 8888717 w 8888718"/>
              <a:gd name="connsiteY2" fmla="*/ 838460 h 856299"/>
              <a:gd name="connsiteX3" fmla="*/ 8885115 w 8888718"/>
              <a:gd name="connsiteY3" fmla="*/ 856299 h 856299"/>
              <a:gd name="connsiteX4" fmla="*/ 8778794 w 8888718"/>
              <a:gd name="connsiteY4" fmla="*/ 856299 h 856299"/>
              <a:gd name="connsiteX5" fmla="*/ 8775192 w 8888718"/>
              <a:gd name="connsiteY5" fmla="*/ 838459 h 856299"/>
              <a:gd name="connsiteX6" fmla="*/ 8775192 w 8888718"/>
              <a:gd name="connsiteY6" fmla="*/ 796294 h 856299"/>
              <a:gd name="connsiteX7" fmla="*/ 8831955 w 8888718"/>
              <a:gd name="connsiteY7" fmla="*/ 739531 h 856299"/>
              <a:gd name="connsiteX8" fmla="*/ 6060849 w 8888718"/>
              <a:gd name="connsiteY8" fmla="*/ 739531 h 856299"/>
              <a:gd name="connsiteX9" fmla="*/ 6117612 w 8888718"/>
              <a:gd name="connsiteY9" fmla="*/ 796294 h 856299"/>
              <a:gd name="connsiteX10" fmla="*/ 6117611 w 8888718"/>
              <a:gd name="connsiteY10" fmla="*/ 838460 h 856299"/>
              <a:gd name="connsiteX11" fmla="*/ 6114010 w 8888718"/>
              <a:gd name="connsiteY11" fmla="*/ 856299 h 856299"/>
              <a:gd name="connsiteX12" fmla="*/ 6007688 w 8888718"/>
              <a:gd name="connsiteY12" fmla="*/ 856299 h 856299"/>
              <a:gd name="connsiteX13" fmla="*/ 6004086 w 8888718"/>
              <a:gd name="connsiteY13" fmla="*/ 838459 h 856299"/>
              <a:gd name="connsiteX14" fmla="*/ 6004086 w 8888718"/>
              <a:gd name="connsiteY14" fmla="*/ 796294 h 856299"/>
              <a:gd name="connsiteX15" fmla="*/ 6060849 w 8888718"/>
              <a:gd name="connsiteY15" fmla="*/ 739531 h 856299"/>
              <a:gd name="connsiteX16" fmla="*/ 56763 w 8888718"/>
              <a:gd name="connsiteY16" fmla="*/ 739531 h 856299"/>
              <a:gd name="connsiteX17" fmla="*/ 113527 w 8888718"/>
              <a:gd name="connsiteY17" fmla="*/ 796294 h 856299"/>
              <a:gd name="connsiteX18" fmla="*/ 113527 w 8888718"/>
              <a:gd name="connsiteY18" fmla="*/ 838459 h 856299"/>
              <a:gd name="connsiteX19" fmla="*/ 109925 w 8888718"/>
              <a:gd name="connsiteY19" fmla="*/ 856299 h 856299"/>
              <a:gd name="connsiteX20" fmla="*/ 3603 w 8888718"/>
              <a:gd name="connsiteY20" fmla="*/ 856299 h 856299"/>
              <a:gd name="connsiteX21" fmla="*/ 1 w 8888718"/>
              <a:gd name="connsiteY21" fmla="*/ 838460 h 856299"/>
              <a:gd name="connsiteX22" fmla="*/ 0 w 8888718"/>
              <a:gd name="connsiteY22" fmla="*/ 796294 h 856299"/>
              <a:gd name="connsiteX23" fmla="*/ 56763 w 8888718"/>
              <a:gd name="connsiteY23" fmla="*/ 739531 h 856299"/>
              <a:gd name="connsiteX24" fmla="*/ 6522702 w 8888718"/>
              <a:gd name="connsiteY24" fmla="*/ 725936 h 856299"/>
              <a:gd name="connsiteX25" fmla="*/ 6579465 w 8888718"/>
              <a:gd name="connsiteY25" fmla="*/ 782699 h 856299"/>
              <a:gd name="connsiteX26" fmla="*/ 6579464 w 8888718"/>
              <a:gd name="connsiteY26" fmla="*/ 852054 h 856299"/>
              <a:gd name="connsiteX27" fmla="*/ 6578607 w 8888718"/>
              <a:gd name="connsiteY27" fmla="*/ 856299 h 856299"/>
              <a:gd name="connsiteX28" fmla="*/ 6466797 w 8888718"/>
              <a:gd name="connsiteY28" fmla="*/ 856299 h 856299"/>
              <a:gd name="connsiteX29" fmla="*/ 6465939 w 8888718"/>
              <a:gd name="connsiteY29" fmla="*/ 852053 h 856299"/>
              <a:gd name="connsiteX30" fmla="*/ 6465939 w 8888718"/>
              <a:gd name="connsiteY30" fmla="*/ 782699 h 856299"/>
              <a:gd name="connsiteX31" fmla="*/ 6522702 w 8888718"/>
              <a:gd name="connsiteY31" fmla="*/ 725936 h 856299"/>
              <a:gd name="connsiteX32" fmla="*/ 3751586 w 8888718"/>
              <a:gd name="connsiteY32" fmla="*/ 725936 h 856299"/>
              <a:gd name="connsiteX33" fmla="*/ 3808349 w 8888718"/>
              <a:gd name="connsiteY33" fmla="*/ 782699 h 856299"/>
              <a:gd name="connsiteX34" fmla="*/ 3808348 w 8888718"/>
              <a:gd name="connsiteY34" fmla="*/ 852054 h 856299"/>
              <a:gd name="connsiteX35" fmla="*/ 3807491 w 8888718"/>
              <a:gd name="connsiteY35" fmla="*/ 856299 h 856299"/>
              <a:gd name="connsiteX36" fmla="*/ 3695681 w 8888718"/>
              <a:gd name="connsiteY36" fmla="*/ 856299 h 856299"/>
              <a:gd name="connsiteX37" fmla="*/ 3694823 w 8888718"/>
              <a:gd name="connsiteY37" fmla="*/ 852053 h 856299"/>
              <a:gd name="connsiteX38" fmla="*/ 3694823 w 8888718"/>
              <a:gd name="connsiteY38" fmla="*/ 782699 h 856299"/>
              <a:gd name="connsiteX39" fmla="*/ 3751586 w 8888718"/>
              <a:gd name="connsiteY39" fmla="*/ 725936 h 856299"/>
              <a:gd name="connsiteX40" fmla="*/ 8524063 w 8888718"/>
              <a:gd name="connsiteY40" fmla="*/ 700608 h 856299"/>
              <a:gd name="connsiteX41" fmla="*/ 8580826 w 8888718"/>
              <a:gd name="connsiteY41" fmla="*/ 757371 h 856299"/>
              <a:gd name="connsiteX42" fmla="*/ 8580825 w 8888718"/>
              <a:gd name="connsiteY42" fmla="*/ 856299 h 856299"/>
              <a:gd name="connsiteX43" fmla="*/ 8467300 w 8888718"/>
              <a:gd name="connsiteY43" fmla="*/ 856299 h 856299"/>
              <a:gd name="connsiteX44" fmla="*/ 8467300 w 8888718"/>
              <a:gd name="connsiteY44" fmla="*/ 757371 h 856299"/>
              <a:gd name="connsiteX45" fmla="*/ 8524063 w 8888718"/>
              <a:gd name="connsiteY45" fmla="*/ 700608 h 856299"/>
              <a:gd name="connsiteX46" fmla="*/ 5752947 w 8888718"/>
              <a:gd name="connsiteY46" fmla="*/ 700608 h 856299"/>
              <a:gd name="connsiteX47" fmla="*/ 5809710 w 8888718"/>
              <a:gd name="connsiteY47" fmla="*/ 757371 h 856299"/>
              <a:gd name="connsiteX48" fmla="*/ 5809709 w 8888718"/>
              <a:gd name="connsiteY48" fmla="*/ 856299 h 856299"/>
              <a:gd name="connsiteX49" fmla="*/ 5696184 w 8888718"/>
              <a:gd name="connsiteY49" fmla="*/ 856299 h 856299"/>
              <a:gd name="connsiteX50" fmla="*/ 5696184 w 8888718"/>
              <a:gd name="connsiteY50" fmla="*/ 757371 h 856299"/>
              <a:gd name="connsiteX51" fmla="*/ 5752947 w 8888718"/>
              <a:gd name="connsiteY51" fmla="*/ 700608 h 856299"/>
              <a:gd name="connsiteX52" fmla="*/ 1442322 w 8888718"/>
              <a:gd name="connsiteY52" fmla="*/ 700608 h 856299"/>
              <a:gd name="connsiteX53" fmla="*/ 1499085 w 8888718"/>
              <a:gd name="connsiteY53" fmla="*/ 757371 h 856299"/>
              <a:gd name="connsiteX54" fmla="*/ 1499084 w 8888718"/>
              <a:gd name="connsiteY54" fmla="*/ 856299 h 856299"/>
              <a:gd name="connsiteX55" fmla="*/ 1385559 w 8888718"/>
              <a:gd name="connsiteY55" fmla="*/ 856299 h 856299"/>
              <a:gd name="connsiteX56" fmla="*/ 1385559 w 8888718"/>
              <a:gd name="connsiteY56" fmla="*/ 757371 h 856299"/>
              <a:gd name="connsiteX57" fmla="*/ 1442322 w 8888718"/>
              <a:gd name="connsiteY57" fmla="*/ 700608 h 856299"/>
              <a:gd name="connsiteX58" fmla="*/ 364666 w 8888718"/>
              <a:gd name="connsiteY58" fmla="*/ 700608 h 856299"/>
              <a:gd name="connsiteX59" fmla="*/ 421429 w 8888718"/>
              <a:gd name="connsiteY59" fmla="*/ 757371 h 856299"/>
              <a:gd name="connsiteX60" fmla="*/ 421429 w 8888718"/>
              <a:gd name="connsiteY60" fmla="*/ 856299 h 856299"/>
              <a:gd name="connsiteX61" fmla="*/ 307904 w 8888718"/>
              <a:gd name="connsiteY61" fmla="*/ 856299 h 856299"/>
              <a:gd name="connsiteX62" fmla="*/ 307903 w 8888718"/>
              <a:gd name="connsiteY62" fmla="*/ 757371 h 856299"/>
              <a:gd name="connsiteX63" fmla="*/ 364666 w 8888718"/>
              <a:gd name="connsiteY63" fmla="*/ 700608 h 856299"/>
              <a:gd name="connsiteX64" fmla="*/ 8678014 w 8888718"/>
              <a:gd name="connsiteY64" fmla="*/ 661685 h 856299"/>
              <a:gd name="connsiteX65" fmla="*/ 8734777 w 8888718"/>
              <a:gd name="connsiteY65" fmla="*/ 718448 h 856299"/>
              <a:gd name="connsiteX66" fmla="*/ 8734776 w 8888718"/>
              <a:gd name="connsiteY66" fmla="*/ 856299 h 856299"/>
              <a:gd name="connsiteX67" fmla="*/ 8621251 w 8888718"/>
              <a:gd name="connsiteY67" fmla="*/ 856299 h 856299"/>
              <a:gd name="connsiteX68" fmla="*/ 8621251 w 8888718"/>
              <a:gd name="connsiteY68" fmla="*/ 718448 h 856299"/>
              <a:gd name="connsiteX69" fmla="*/ 8678014 w 8888718"/>
              <a:gd name="connsiteY69" fmla="*/ 661685 h 856299"/>
              <a:gd name="connsiteX70" fmla="*/ 5906898 w 8888718"/>
              <a:gd name="connsiteY70" fmla="*/ 661685 h 856299"/>
              <a:gd name="connsiteX71" fmla="*/ 5963661 w 8888718"/>
              <a:gd name="connsiteY71" fmla="*/ 718448 h 856299"/>
              <a:gd name="connsiteX72" fmla="*/ 5963661 w 8888718"/>
              <a:gd name="connsiteY72" fmla="*/ 856299 h 856299"/>
              <a:gd name="connsiteX73" fmla="*/ 5850135 w 8888718"/>
              <a:gd name="connsiteY73" fmla="*/ 856299 h 856299"/>
              <a:gd name="connsiteX74" fmla="*/ 5850135 w 8888718"/>
              <a:gd name="connsiteY74" fmla="*/ 718448 h 856299"/>
              <a:gd name="connsiteX75" fmla="*/ 5906898 w 8888718"/>
              <a:gd name="connsiteY75" fmla="*/ 661685 h 856299"/>
              <a:gd name="connsiteX76" fmla="*/ 1596274 w 8888718"/>
              <a:gd name="connsiteY76" fmla="*/ 661685 h 856299"/>
              <a:gd name="connsiteX77" fmla="*/ 1653036 w 8888718"/>
              <a:gd name="connsiteY77" fmla="*/ 718448 h 856299"/>
              <a:gd name="connsiteX78" fmla="*/ 1653036 w 8888718"/>
              <a:gd name="connsiteY78" fmla="*/ 856299 h 856299"/>
              <a:gd name="connsiteX79" fmla="*/ 1539511 w 8888718"/>
              <a:gd name="connsiteY79" fmla="*/ 856299 h 856299"/>
              <a:gd name="connsiteX80" fmla="*/ 1539511 w 8888718"/>
              <a:gd name="connsiteY80" fmla="*/ 718448 h 856299"/>
              <a:gd name="connsiteX81" fmla="*/ 1596274 w 8888718"/>
              <a:gd name="connsiteY81" fmla="*/ 661685 h 856299"/>
              <a:gd name="connsiteX82" fmla="*/ 210716 w 8888718"/>
              <a:gd name="connsiteY82" fmla="*/ 661685 h 856299"/>
              <a:gd name="connsiteX83" fmla="*/ 267479 w 8888718"/>
              <a:gd name="connsiteY83" fmla="*/ 718448 h 856299"/>
              <a:gd name="connsiteX84" fmla="*/ 267479 w 8888718"/>
              <a:gd name="connsiteY84" fmla="*/ 856299 h 856299"/>
              <a:gd name="connsiteX85" fmla="*/ 153954 w 8888718"/>
              <a:gd name="connsiteY85" fmla="*/ 856299 h 856299"/>
              <a:gd name="connsiteX86" fmla="*/ 153953 w 8888718"/>
              <a:gd name="connsiteY86" fmla="*/ 718448 h 856299"/>
              <a:gd name="connsiteX87" fmla="*/ 210716 w 8888718"/>
              <a:gd name="connsiteY87" fmla="*/ 661685 h 856299"/>
              <a:gd name="connsiteX88" fmla="*/ 8370112 w 8888718"/>
              <a:gd name="connsiteY88" fmla="*/ 622763 h 856299"/>
              <a:gd name="connsiteX89" fmla="*/ 8426875 w 8888718"/>
              <a:gd name="connsiteY89" fmla="*/ 679526 h 856299"/>
              <a:gd name="connsiteX90" fmla="*/ 8426874 w 8888718"/>
              <a:gd name="connsiteY90" fmla="*/ 856299 h 856299"/>
              <a:gd name="connsiteX91" fmla="*/ 8313349 w 8888718"/>
              <a:gd name="connsiteY91" fmla="*/ 856299 h 856299"/>
              <a:gd name="connsiteX92" fmla="*/ 8313349 w 8888718"/>
              <a:gd name="connsiteY92" fmla="*/ 679526 h 856299"/>
              <a:gd name="connsiteX93" fmla="*/ 8370112 w 8888718"/>
              <a:gd name="connsiteY93" fmla="*/ 622763 h 856299"/>
              <a:gd name="connsiteX94" fmla="*/ 6214800 w 8888718"/>
              <a:gd name="connsiteY94" fmla="*/ 622763 h 856299"/>
              <a:gd name="connsiteX95" fmla="*/ 6271563 w 8888718"/>
              <a:gd name="connsiteY95" fmla="*/ 679526 h 856299"/>
              <a:gd name="connsiteX96" fmla="*/ 6271563 w 8888718"/>
              <a:gd name="connsiteY96" fmla="*/ 856299 h 856299"/>
              <a:gd name="connsiteX97" fmla="*/ 6158037 w 8888718"/>
              <a:gd name="connsiteY97" fmla="*/ 856299 h 856299"/>
              <a:gd name="connsiteX98" fmla="*/ 6158037 w 8888718"/>
              <a:gd name="connsiteY98" fmla="*/ 679526 h 856299"/>
              <a:gd name="connsiteX99" fmla="*/ 6214800 w 8888718"/>
              <a:gd name="connsiteY99" fmla="*/ 622763 h 856299"/>
              <a:gd name="connsiteX100" fmla="*/ 5598996 w 8888718"/>
              <a:gd name="connsiteY100" fmla="*/ 622763 h 856299"/>
              <a:gd name="connsiteX101" fmla="*/ 5655759 w 8888718"/>
              <a:gd name="connsiteY101" fmla="*/ 679526 h 856299"/>
              <a:gd name="connsiteX102" fmla="*/ 5655759 w 8888718"/>
              <a:gd name="connsiteY102" fmla="*/ 856299 h 856299"/>
              <a:gd name="connsiteX103" fmla="*/ 5542233 w 8888718"/>
              <a:gd name="connsiteY103" fmla="*/ 856299 h 856299"/>
              <a:gd name="connsiteX104" fmla="*/ 5542233 w 8888718"/>
              <a:gd name="connsiteY104" fmla="*/ 679526 h 856299"/>
              <a:gd name="connsiteX105" fmla="*/ 5598996 w 8888718"/>
              <a:gd name="connsiteY105" fmla="*/ 622763 h 856299"/>
              <a:gd name="connsiteX106" fmla="*/ 3443684 w 8888718"/>
              <a:gd name="connsiteY106" fmla="*/ 622763 h 856299"/>
              <a:gd name="connsiteX107" fmla="*/ 3500447 w 8888718"/>
              <a:gd name="connsiteY107" fmla="*/ 679526 h 856299"/>
              <a:gd name="connsiteX108" fmla="*/ 3500447 w 8888718"/>
              <a:gd name="connsiteY108" fmla="*/ 856299 h 856299"/>
              <a:gd name="connsiteX109" fmla="*/ 3386921 w 8888718"/>
              <a:gd name="connsiteY109" fmla="*/ 856299 h 856299"/>
              <a:gd name="connsiteX110" fmla="*/ 3386921 w 8888718"/>
              <a:gd name="connsiteY110" fmla="*/ 679526 h 856299"/>
              <a:gd name="connsiteX111" fmla="*/ 3443684 w 8888718"/>
              <a:gd name="connsiteY111" fmla="*/ 622763 h 856299"/>
              <a:gd name="connsiteX112" fmla="*/ 1750225 w 8888718"/>
              <a:gd name="connsiteY112" fmla="*/ 622763 h 856299"/>
              <a:gd name="connsiteX113" fmla="*/ 1806988 w 8888718"/>
              <a:gd name="connsiteY113" fmla="*/ 679526 h 856299"/>
              <a:gd name="connsiteX114" fmla="*/ 1806987 w 8888718"/>
              <a:gd name="connsiteY114" fmla="*/ 856299 h 856299"/>
              <a:gd name="connsiteX115" fmla="*/ 1693462 w 8888718"/>
              <a:gd name="connsiteY115" fmla="*/ 856299 h 856299"/>
              <a:gd name="connsiteX116" fmla="*/ 1693462 w 8888718"/>
              <a:gd name="connsiteY116" fmla="*/ 679526 h 856299"/>
              <a:gd name="connsiteX117" fmla="*/ 1750225 w 8888718"/>
              <a:gd name="connsiteY117" fmla="*/ 622763 h 856299"/>
              <a:gd name="connsiteX118" fmla="*/ 518618 w 8888718"/>
              <a:gd name="connsiteY118" fmla="*/ 622763 h 856299"/>
              <a:gd name="connsiteX119" fmla="*/ 575381 w 8888718"/>
              <a:gd name="connsiteY119" fmla="*/ 679526 h 856299"/>
              <a:gd name="connsiteX120" fmla="*/ 575381 w 8888718"/>
              <a:gd name="connsiteY120" fmla="*/ 856299 h 856299"/>
              <a:gd name="connsiteX121" fmla="*/ 461856 w 8888718"/>
              <a:gd name="connsiteY121" fmla="*/ 856299 h 856299"/>
              <a:gd name="connsiteX122" fmla="*/ 461855 w 8888718"/>
              <a:gd name="connsiteY122" fmla="*/ 679526 h 856299"/>
              <a:gd name="connsiteX123" fmla="*/ 518618 w 8888718"/>
              <a:gd name="connsiteY123" fmla="*/ 622763 h 856299"/>
              <a:gd name="connsiteX124" fmla="*/ 6676653 w 8888718"/>
              <a:gd name="connsiteY124" fmla="*/ 583840 h 856299"/>
              <a:gd name="connsiteX125" fmla="*/ 6733416 w 8888718"/>
              <a:gd name="connsiteY125" fmla="*/ 640603 h 856299"/>
              <a:gd name="connsiteX126" fmla="*/ 6733416 w 8888718"/>
              <a:gd name="connsiteY126" fmla="*/ 856299 h 856299"/>
              <a:gd name="connsiteX127" fmla="*/ 6619890 w 8888718"/>
              <a:gd name="connsiteY127" fmla="*/ 856299 h 856299"/>
              <a:gd name="connsiteX128" fmla="*/ 6619890 w 8888718"/>
              <a:gd name="connsiteY128" fmla="*/ 640603 h 856299"/>
              <a:gd name="connsiteX129" fmla="*/ 6676653 w 8888718"/>
              <a:gd name="connsiteY129" fmla="*/ 583840 h 856299"/>
              <a:gd name="connsiteX130" fmla="*/ 6368751 w 8888718"/>
              <a:gd name="connsiteY130" fmla="*/ 583840 h 856299"/>
              <a:gd name="connsiteX131" fmla="*/ 6425514 w 8888718"/>
              <a:gd name="connsiteY131" fmla="*/ 640603 h 856299"/>
              <a:gd name="connsiteX132" fmla="*/ 6425514 w 8888718"/>
              <a:gd name="connsiteY132" fmla="*/ 856299 h 856299"/>
              <a:gd name="connsiteX133" fmla="*/ 6311988 w 8888718"/>
              <a:gd name="connsiteY133" fmla="*/ 856299 h 856299"/>
              <a:gd name="connsiteX134" fmla="*/ 6311988 w 8888718"/>
              <a:gd name="connsiteY134" fmla="*/ 640603 h 856299"/>
              <a:gd name="connsiteX135" fmla="*/ 6368751 w 8888718"/>
              <a:gd name="connsiteY135" fmla="*/ 583840 h 856299"/>
              <a:gd name="connsiteX136" fmla="*/ 3905537 w 8888718"/>
              <a:gd name="connsiteY136" fmla="*/ 583840 h 856299"/>
              <a:gd name="connsiteX137" fmla="*/ 3962300 w 8888718"/>
              <a:gd name="connsiteY137" fmla="*/ 640603 h 856299"/>
              <a:gd name="connsiteX138" fmla="*/ 3962300 w 8888718"/>
              <a:gd name="connsiteY138" fmla="*/ 856299 h 856299"/>
              <a:gd name="connsiteX139" fmla="*/ 3848774 w 8888718"/>
              <a:gd name="connsiteY139" fmla="*/ 856299 h 856299"/>
              <a:gd name="connsiteX140" fmla="*/ 3848774 w 8888718"/>
              <a:gd name="connsiteY140" fmla="*/ 640603 h 856299"/>
              <a:gd name="connsiteX141" fmla="*/ 3905537 w 8888718"/>
              <a:gd name="connsiteY141" fmla="*/ 583840 h 856299"/>
              <a:gd name="connsiteX142" fmla="*/ 3597635 w 8888718"/>
              <a:gd name="connsiteY142" fmla="*/ 583840 h 856299"/>
              <a:gd name="connsiteX143" fmla="*/ 3654398 w 8888718"/>
              <a:gd name="connsiteY143" fmla="*/ 640603 h 856299"/>
              <a:gd name="connsiteX144" fmla="*/ 3654398 w 8888718"/>
              <a:gd name="connsiteY144" fmla="*/ 856299 h 856299"/>
              <a:gd name="connsiteX145" fmla="*/ 3540872 w 8888718"/>
              <a:gd name="connsiteY145" fmla="*/ 856299 h 856299"/>
              <a:gd name="connsiteX146" fmla="*/ 3540872 w 8888718"/>
              <a:gd name="connsiteY146" fmla="*/ 640603 h 856299"/>
              <a:gd name="connsiteX147" fmla="*/ 3597635 w 8888718"/>
              <a:gd name="connsiteY147" fmla="*/ 583840 h 856299"/>
              <a:gd name="connsiteX148" fmla="*/ 1904177 w 8888718"/>
              <a:gd name="connsiteY148" fmla="*/ 583840 h 856299"/>
              <a:gd name="connsiteX149" fmla="*/ 1960940 w 8888718"/>
              <a:gd name="connsiteY149" fmla="*/ 640603 h 856299"/>
              <a:gd name="connsiteX150" fmla="*/ 1960940 w 8888718"/>
              <a:gd name="connsiteY150" fmla="*/ 856299 h 856299"/>
              <a:gd name="connsiteX151" fmla="*/ 1847414 w 8888718"/>
              <a:gd name="connsiteY151" fmla="*/ 856299 h 856299"/>
              <a:gd name="connsiteX152" fmla="*/ 1847414 w 8888718"/>
              <a:gd name="connsiteY152" fmla="*/ 640603 h 856299"/>
              <a:gd name="connsiteX153" fmla="*/ 1904177 w 8888718"/>
              <a:gd name="connsiteY153" fmla="*/ 583840 h 856299"/>
              <a:gd name="connsiteX154" fmla="*/ 8062210 w 8888718"/>
              <a:gd name="connsiteY154" fmla="*/ 578354 h 856299"/>
              <a:gd name="connsiteX155" fmla="*/ 8118972 w 8888718"/>
              <a:gd name="connsiteY155" fmla="*/ 635116 h 856299"/>
              <a:gd name="connsiteX156" fmla="*/ 8118972 w 8888718"/>
              <a:gd name="connsiteY156" fmla="*/ 856299 h 856299"/>
              <a:gd name="connsiteX157" fmla="*/ 8005448 w 8888718"/>
              <a:gd name="connsiteY157" fmla="*/ 856299 h 856299"/>
              <a:gd name="connsiteX158" fmla="*/ 8005448 w 8888718"/>
              <a:gd name="connsiteY158" fmla="*/ 635116 h 856299"/>
              <a:gd name="connsiteX159" fmla="*/ 8062210 w 8888718"/>
              <a:gd name="connsiteY159" fmla="*/ 578354 h 856299"/>
              <a:gd name="connsiteX160" fmla="*/ 5291094 w 8888718"/>
              <a:gd name="connsiteY160" fmla="*/ 578354 h 856299"/>
              <a:gd name="connsiteX161" fmla="*/ 5347856 w 8888718"/>
              <a:gd name="connsiteY161" fmla="*/ 635116 h 856299"/>
              <a:gd name="connsiteX162" fmla="*/ 5347856 w 8888718"/>
              <a:gd name="connsiteY162" fmla="*/ 856299 h 856299"/>
              <a:gd name="connsiteX163" fmla="*/ 5234332 w 8888718"/>
              <a:gd name="connsiteY163" fmla="*/ 856299 h 856299"/>
              <a:gd name="connsiteX164" fmla="*/ 5234332 w 8888718"/>
              <a:gd name="connsiteY164" fmla="*/ 635116 h 856299"/>
              <a:gd name="connsiteX165" fmla="*/ 5291094 w 8888718"/>
              <a:gd name="connsiteY165" fmla="*/ 578354 h 856299"/>
              <a:gd name="connsiteX166" fmla="*/ 826521 w 8888718"/>
              <a:gd name="connsiteY166" fmla="*/ 578354 h 856299"/>
              <a:gd name="connsiteX167" fmla="*/ 883283 w 8888718"/>
              <a:gd name="connsiteY167" fmla="*/ 635116 h 856299"/>
              <a:gd name="connsiteX168" fmla="*/ 883283 w 8888718"/>
              <a:gd name="connsiteY168" fmla="*/ 856299 h 856299"/>
              <a:gd name="connsiteX169" fmla="*/ 769759 w 8888718"/>
              <a:gd name="connsiteY169" fmla="*/ 856299 h 856299"/>
              <a:gd name="connsiteX170" fmla="*/ 769759 w 8888718"/>
              <a:gd name="connsiteY170" fmla="*/ 635116 h 856299"/>
              <a:gd name="connsiteX171" fmla="*/ 826521 w 8888718"/>
              <a:gd name="connsiteY171" fmla="*/ 578354 h 856299"/>
              <a:gd name="connsiteX172" fmla="*/ 8216161 w 8888718"/>
              <a:gd name="connsiteY172" fmla="*/ 544917 h 856299"/>
              <a:gd name="connsiteX173" fmla="*/ 8272924 w 8888718"/>
              <a:gd name="connsiteY173" fmla="*/ 601680 h 856299"/>
              <a:gd name="connsiteX174" fmla="*/ 8272923 w 8888718"/>
              <a:gd name="connsiteY174" fmla="*/ 856299 h 856299"/>
              <a:gd name="connsiteX175" fmla="*/ 8159398 w 8888718"/>
              <a:gd name="connsiteY175" fmla="*/ 856299 h 856299"/>
              <a:gd name="connsiteX176" fmla="*/ 8159398 w 8888718"/>
              <a:gd name="connsiteY176" fmla="*/ 601680 h 856299"/>
              <a:gd name="connsiteX177" fmla="*/ 8216161 w 8888718"/>
              <a:gd name="connsiteY177" fmla="*/ 544917 h 856299"/>
              <a:gd name="connsiteX178" fmla="*/ 5445045 w 8888718"/>
              <a:gd name="connsiteY178" fmla="*/ 544917 h 856299"/>
              <a:gd name="connsiteX179" fmla="*/ 5501808 w 8888718"/>
              <a:gd name="connsiteY179" fmla="*/ 601680 h 856299"/>
              <a:gd name="connsiteX180" fmla="*/ 5501808 w 8888718"/>
              <a:gd name="connsiteY180" fmla="*/ 856299 h 856299"/>
              <a:gd name="connsiteX181" fmla="*/ 5388282 w 8888718"/>
              <a:gd name="connsiteY181" fmla="*/ 856299 h 856299"/>
              <a:gd name="connsiteX182" fmla="*/ 5388282 w 8888718"/>
              <a:gd name="connsiteY182" fmla="*/ 601680 h 856299"/>
              <a:gd name="connsiteX183" fmla="*/ 5445045 w 8888718"/>
              <a:gd name="connsiteY183" fmla="*/ 544917 h 856299"/>
              <a:gd name="connsiteX184" fmla="*/ 3289733 w 8888718"/>
              <a:gd name="connsiteY184" fmla="*/ 544917 h 856299"/>
              <a:gd name="connsiteX185" fmla="*/ 3346496 w 8888718"/>
              <a:gd name="connsiteY185" fmla="*/ 601680 h 856299"/>
              <a:gd name="connsiteX186" fmla="*/ 3346496 w 8888718"/>
              <a:gd name="connsiteY186" fmla="*/ 856299 h 856299"/>
              <a:gd name="connsiteX187" fmla="*/ 3232970 w 8888718"/>
              <a:gd name="connsiteY187" fmla="*/ 856299 h 856299"/>
              <a:gd name="connsiteX188" fmla="*/ 3232970 w 8888718"/>
              <a:gd name="connsiteY188" fmla="*/ 601680 h 856299"/>
              <a:gd name="connsiteX189" fmla="*/ 3289733 w 8888718"/>
              <a:gd name="connsiteY189" fmla="*/ 544917 h 856299"/>
              <a:gd name="connsiteX190" fmla="*/ 672571 w 8888718"/>
              <a:gd name="connsiteY190" fmla="*/ 544917 h 856299"/>
              <a:gd name="connsiteX191" fmla="*/ 729334 w 8888718"/>
              <a:gd name="connsiteY191" fmla="*/ 601680 h 856299"/>
              <a:gd name="connsiteX192" fmla="*/ 729334 w 8888718"/>
              <a:gd name="connsiteY192" fmla="*/ 856299 h 856299"/>
              <a:gd name="connsiteX193" fmla="*/ 615809 w 8888718"/>
              <a:gd name="connsiteY193" fmla="*/ 856299 h 856299"/>
              <a:gd name="connsiteX194" fmla="*/ 615808 w 8888718"/>
              <a:gd name="connsiteY194" fmla="*/ 601680 h 856299"/>
              <a:gd name="connsiteX195" fmla="*/ 672571 w 8888718"/>
              <a:gd name="connsiteY195" fmla="*/ 544917 h 856299"/>
              <a:gd name="connsiteX196" fmla="*/ 2058128 w 8888718"/>
              <a:gd name="connsiteY196" fmla="*/ 467072 h 856299"/>
              <a:gd name="connsiteX197" fmla="*/ 2114892 w 8888718"/>
              <a:gd name="connsiteY197" fmla="*/ 523835 h 856299"/>
              <a:gd name="connsiteX198" fmla="*/ 2114892 w 8888718"/>
              <a:gd name="connsiteY198" fmla="*/ 856299 h 856299"/>
              <a:gd name="connsiteX199" fmla="*/ 2001365 w 8888718"/>
              <a:gd name="connsiteY199" fmla="*/ 856299 h 856299"/>
              <a:gd name="connsiteX200" fmla="*/ 2001365 w 8888718"/>
              <a:gd name="connsiteY200" fmla="*/ 523835 h 856299"/>
              <a:gd name="connsiteX201" fmla="*/ 2058128 w 8888718"/>
              <a:gd name="connsiteY201" fmla="*/ 467072 h 856299"/>
              <a:gd name="connsiteX202" fmla="*/ 7600359 w 8888718"/>
              <a:gd name="connsiteY202" fmla="*/ 465064 h 856299"/>
              <a:gd name="connsiteX203" fmla="*/ 7657122 w 8888718"/>
              <a:gd name="connsiteY203" fmla="*/ 521827 h 856299"/>
              <a:gd name="connsiteX204" fmla="*/ 7657121 w 8888718"/>
              <a:gd name="connsiteY204" fmla="*/ 856299 h 856299"/>
              <a:gd name="connsiteX205" fmla="*/ 7543596 w 8888718"/>
              <a:gd name="connsiteY205" fmla="*/ 856299 h 856299"/>
              <a:gd name="connsiteX206" fmla="*/ 7543596 w 8888718"/>
              <a:gd name="connsiteY206" fmla="*/ 521827 h 856299"/>
              <a:gd name="connsiteX207" fmla="*/ 7600359 w 8888718"/>
              <a:gd name="connsiteY207" fmla="*/ 465064 h 856299"/>
              <a:gd name="connsiteX208" fmla="*/ 4829243 w 8888718"/>
              <a:gd name="connsiteY208" fmla="*/ 465064 h 856299"/>
              <a:gd name="connsiteX209" fmla="*/ 4886006 w 8888718"/>
              <a:gd name="connsiteY209" fmla="*/ 521827 h 856299"/>
              <a:gd name="connsiteX210" fmla="*/ 4886006 w 8888718"/>
              <a:gd name="connsiteY210" fmla="*/ 856299 h 856299"/>
              <a:gd name="connsiteX211" fmla="*/ 4772480 w 8888718"/>
              <a:gd name="connsiteY211" fmla="*/ 856299 h 856299"/>
              <a:gd name="connsiteX212" fmla="*/ 4772480 w 8888718"/>
              <a:gd name="connsiteY212" fmla="*/ 521827 h 856299"/>
              <a:gd name="connsiteX213" fmla="*/ 4829243 w 8888718"/>
              <a:gd name="connsiteY213" fmla="*/ 465064 h 856299"/>
              <a:gd name="connsiteX214" fmla="*/ 1288373 w 8888718"/>
              <a:gd name="connsiteY214" fmla="*/ 465064 h 856299"/>
              <a:gd name="connsiteX215" fmla="*/ 1345135 w 8888718"/>
              <a:gd name="connsiteY215" fmla="*/ 521827 h 856299"/>
              <a:gd name="connsiteX216" fmla="*/ 1345135 w 8888718"/>
              <a:gd name="connsiteY216" fmla="*/ 856299 h 856299"/>
              <a:gd name="connsiteX217" fmla="*/ 1231612 w 8888718"/>
              <a:gd name="connsiteY217" fmla="*/ 856299 h 856299"/>
              <a:gd name="connsiteX218" fmla="*/ 1231609 w 8888718"/>
              <a:gd name="connsiteY218" fmla="*/ 521827 h 856299"/>
              <a:gd name="connsiteX219" fmla="*/ 1288373 w 8888718"/>
              <a:gd name="connsiteY219" fmla="*/ 465064 h 856299"/>
              <a:gd name="connsiteX220" fmla="*/ 6830604 w 8888718"/>
              <a:gd name="connsiteY220" fmla="*/ 428149 h 856299"/>
              <a:gd name="connsiteX221" fmla="*/ 6887367 w 8888718"/>
              <a:gd name="connsiteY221" fmla="*/ 484912 h 856299"/>
              <a:gd name="connsiteX222" fmla="*/ 6887367 w 8888718"/>
              <a:gd name="connsiteY222" fmla="*/ 856299 h 856299"/>
              <a:gd name="connsiteX223" fmla="*/ 6773841 w 8888718"/>
              <a:gd name="connsiteY223" fmla="*/ 856299 h 856299"/>
              <a:gd name="connsiteX224" fmla="*/ 6773841 w 8888718"/>
              <a:gd name="connsiteY224" fmla="*/ 484912 h 856299"/>
              <a:gd name="connsiteX225" fmla="*/ 6830604 w 8888718"/>
              <a:gd name="connsiteY225" fmla="*/ 428149 h 856299"/>
              <a:gd name="connsiteX226" fmla="*/ 4059488 w 8888718"/>
              <a:gd name="connsiteY226" fmla="*/ 428149 h 856299"/>
              <a:gd name="connsiteX227" fmla="*/ 4116251 w 8888718"/>
              <a:gd name="connsiteY227" fmla="*/ 484912 h 856299"/>
              <a:gd name="connsiteX228" fmla="*/ 4116251 w 8888718"/>
              <a:gd name="connsiteY228" fmla="*/ 856299 h 856299"/>
              <a:gd name="connsiteX229" fmla="*/ 4002725 w 8888718"/>
              <a:gd name="connsiteY229" fmla="*/ 856299 h 856299"/>
              <a:gd name="connsiteX230" fmla="*/ 4002725 w 8888718"/>
              <a:gd name="connsiteY230" fmla="*/ 484912 h 856299"/>
              <a:gd name="connsiteX231" fmla="*/ 4059488 w 8888718"/>
              <a:gd name="connsiteY231" fmla="*/ 428149 h 856299"/>
              <a:gd name="connsiteX232" fmla="*/ 3135786 w 8888718"/>
              <a:gd name="connsiteY232" fmla="*/ 389227 h 856299"/>
              <a:gd name="connsiteX233" fmla="*/ 3192549 w 8888718"/>
              <a:gd name="connsiteY233" fmla="*/ 445990 h 856299"/>
              <a:gd name="connsiteX234" fmla="*/ 3192549 w 8888718"/>
              <a:gd name="connsiteY234" fmla="*/ 856299 h 856299"/>
              <a:gd name="connsiteX235" fmla="*/ 3079024 w 8888718"/>
              <a:gd name="connsiteY235" fmla="*/ 856299 h 856299"/>
              <a:gd name="connsiteX236" fmla="*/ 3079024 w 8888718"/>
              <a:gd name="connsiteY236" fmla="*/ 445990 h 856299"/>
              <a:gd name="connsiteX237" fmla="*/ 3135786 w 8888718"/>
              <a:gd name="connsiteY237" fmla="*/ 389227 h 856299"/>
              <a:gd name="connsiteX238" fmla="*/ 7908260 w 8888718"/>
              <a:gd name="connsiteY238" fmla="*/ 364362 h 856299"/>
              <a:gd name="connsiteX239" fmla="*/ 7965022 w 8888718"/>
              <a:gd name="connsiteY239" fmla="*/ 421124 h 856299"/>
              <a:gd name="connsiteX240" fmla="*/ 7965022 w 8888718"/>
              <a:gd name="connsiteY240" fmla="*/ 856299 h 856299"/>
              <a:gd name="connsiteX241" fmla="*/ 7851498 w 8888718"/>
              <a:gd name="connsiteY241" fmla="*/ 856299 h 856299"/>
              <a:gd name="connsiteX242" fmla="*/ 7851498 w 8888718"/>
              <a:gd name="connsiteY242" fmla="*/ 421124 h 856299"/>
              <a:gd name="connsiteX243" fmla="*/ 7908260 w 8888718"/>
              <a:gd name="connsiteY243" fmla="*/ 364362 h 856299"/>
              <a:gd name="connsiteX244" fmla="*/ 5137144 w 8888718"/>
              <a:gd name="connsiteY244" fmla="*/ 364362 h 856299"/>
              <a:gd name="connsiteX245" fmla="*/ 5193906 w 8888718"/>
              <a:gd name="connsiteY245" fmla="*/ 421124 h 856299"/>
              <a:gd name="connsiteX246" fmla="*/ 5193906 w 8888718"/>
              <a:gd name="connsiteY246" fmla="*/ 856299 h 856299"/>
              <a:gd name="connsiteX247" fmla="*/ 5080382 w 8888718"/>
              <a:gd name="connsiteY247" fmla="*/ 856299 h 856299"/>
              <a:gd name="connsiteX248" fmla="*/ 5080382 w 8888718"/>
              <a:gd name="connsiteY248" fmla="*/ 421124 h 856299"/>
              <a:gd name="connsiteX249" fmla="*/ 5137144 w 8888718"/>
              <a:gd name="connsiteY249" fmla="*/ 364362 h 856299"/>
              <a:gd name="connsiteX250" fmla="*/ 980473 w 8888718"/>
              <a:gd name="connsiteY250" fmla="*/ 364362 h 856299"/>
              <a:gd name="connsiteX251" fmla="*/ 1037235 w 8888718"/>
              <a:gd name="connsiteY251" fmla="*/ 421124 h 856299"/>
              <a:gd name="connsiteX252" fmla="*/ 1037235 w 8888718"/>
              <a:gd name="connsiteY252" fmla="*/ 856299 h 856299"/>
              <a:gd name="connsiteX253" fmla="*/ 923711 w 8888718"/>
              <a:gd name="connsiteY253" fmla="*/ 856299 h 856299"/>
              <a:gd name="connsiteX254" fmla="*/ 923711 w 8888718"/>
              <a:gd name="connsiteY254" fmla="*/ 421124 h 856299"/>
              <a:gd name="connsiteX255" fmla="*/ 980473 w 8888718"/>
              <a:gd name="connsiteY255" fmla="*/ 364362 h 856299"/>
              <a:gd name="connsiteX256" fmla="*/ 6984555 w 8888718"/>
              <a:gd name="connsiteY256" fmla="*/ 311381 h 856299"/>
              <a:gd name="connsiteX257" fmla="*/ 7041318 w 8888718"/>
              <a:gd name="connsiteY257" fmla="*/ 368144 h 856299"/>
              <a:gd name="connsiteX258" fmla="*/ 7041318 w 8888718"/>
              <a:gd name="connsiteY258" fmla="*/ 856299 h 856299"/>
              <a:gd name="connsiteX259" fmla="*/ 6927792 w 8888718"/>
              <a:gd name="connsiteY259" fmla="*/ 856299 h 856299"/>
              <a:gd name="connsiteX260" fmla="*/ 6927792 w 8888718"/>
              <a:gd name="connsiteY260" fmla="*/ 368144 h 856299"/>
              <a:gd name="connsiteX261" fmla="*/ 6984555 w 8888718"/>
              <a:gd name="connsiteY261" fmla="*/ 311381 h 856299"/>
              <a:gd name="connsiteX262" fmla="*/ 4213439 w 8888718"/>
              <a:gd name="connsiteY262" fmla="*/ 311381 h 856299"/>
              <a:gd name="connsiteX263" fmla="*/ 4270202 w 8888718"/>
              <a:gd name="connsiteY263" fmla="*/ 368144 h 856299"/>
              <a:gd name="connsiteX264" fmla="*/ 4270202 w 8888718"/>
              <a:gd name="connsiteY264" fmla="*/ 856299 h 856299"/>
              <a:gd name="connsiteX265" fmla="*/ 4156676 w 8888718"/>
              <a:gd name="connsiteY265" fmla="*/ 856299 h 856299"/>
              <a:gd name="connsiteX266" fmla="*/ 4156676 w 8888718"/>
              <a:gd name="connsiteY266" fmla="*/ 368144 h 856299"/>
              <a:gd name="connsiteX267" fmla="*/ 4213439 w 8888718"/>
              <a:gd name="connsiteY267" fmla="*/ 311381 h 856299"/>
              <a:gd name="connsiteX268" fmla="*/ 2827886 w 8888718"/>
              <a:gd name="connsiteY268" fmla="*/ 311381 h 856299"/>
              <a:gd name="connsiteX269" fmla="*/ 2884649 w 8888718"/>
              <a:gd name="connsiteY269" fmla="*/ 368144 h 856299"/>
              <a:gd name="connsiteX270" fmla="*/ 2884649 w 8888718"/>
              <a:gd name="connsiteY270" fmla="*/ 856299 h 856299"/>
              <a:gd name="connsiteX271" fmla="*/ 2771122 w 8888718"/>
              <a:gd name="connsiteY271" fmla="*/ 856299 h 856299"/>
              <a:gd name="connsiteX272" fmla="*/ 2771122 w 8888718"/>
              <a:gd name="connsiteY272" fmla="*/ 368144 h 856299"/>
              <a:gd name="connsiteX273" fmla="*/ 2827886 w 8888718"/>
              <a:gd name="connsiteY273" fmla="*/ 311381 h 856299"/>
              <a:gd name="connsiteX274" fmla="*/ 2212081 w 8888718"/>
              <a:gd name="connsiteY274" fmla="*/ 272459 h 856299"/>
              <a:gd name="connsiteX275" fmla="*/ 2268845 w 8888718"/>
              <a:gd name="connsiteY275" fmla="*/ 329222 h 856299"/>
              <a:gd name="connsiteX276" fmla="*/ 2268845 w 8888718"/>
              <a:gd name="connsiteY276" fmla="*/ 856299 h 856299"/>
              <a:gd name="connsiteX277" fmla="*/ 2155317 w 8888718"/>
              <a:gd name="connsiteY277" fmla="*/ 856299 h 856299"/>
              <a:gd name="connsiteX278" fmla="*/ 2155317 w 8888718"/>
              <a:gd name="connsiteY278" fmla="*/ 329222 h 856299"/>
              <a:gd name="connsiteX279" fmla="*/ 2212081 w 8888718"/>
              <a:gd name="connsiteY279" fmla="*/ 272459 h 856299"/>
              <a:gd name="connsiteX280" fmla="*/ 7446408 w 8888718"/>
              <a:gd name="connsiteY280" fmla="*/ 233536 h 856299"/>
              <a:gd name="connsiteX281" fmla="*/ 7503171 w 8888718"/>
              <a:gd name="connsiteY281" fmla="*/ 290299 h 856299"/>
              <a:gd name="connsiteX282" fmla="*/ 7503171 w 8888718"/>
              <a:gd name="connsiteY282" fmla="*/ 856299 h 856299"/>
              <a:gd name="connsiteX283" fmla="*/ 7389645 w 8888718"/>
              <a:gd name="connsiteY283" fmla="*/ 856299 h 856299"/>
              <a:gd name="connsiteX284" fmla="*/ 7389645 w 8888718"/>
              <a:gd name="connsiteY284" fmla="*/ 290299 h 856299"/>
              <a:gd name="connsiteX285" fmla="*/ 7446408 w 8888718"/>
              <a:gd name="connsiteY285" fmla="*/ 233536 h 856299"/>
              <a:gd name="connsiteX286" fmla="*/ 4675292 w 8888718"/>
              <a:gd name="connsiteY286" fmla="*/ 233536 h 856299"/>
              <a:gd name="connsiteX287" fmla="*/ 4732055 w 8888718"/>
              <a:gd name="connsiteY287" fmla="*/ 290299 h 856299"/>
              <a:gd name="connsiteX288" fmla="*/ 4732055 w 8888718"/>
              <a:gd name="connsiteY288" fmla="*/ 856299 h 856299"/>
              <a:gd name="connsiteX289" fmla="*/ 4618529 w 8888718"/>
              <a:gd name="connsiteY289" fmla="*/ 856299 h 856299"/>
              <a:gd name="connsiteX290" fmla="*/ 4618529 w 8888718"/>
              <a:gd name="connsiteY290" fmla="*/ 290299 h 856299"/>
              <a:gd name="connsiteX291" fmla="*/ 4675292 w 8888718"/>
              <a:gd name="connsiteY291" fmla="*/ 233536 h 856299"/>
              <a:gd name="connsiteX292" fmla="*/ 7754310 w 8888718"/>
              <a:gd name="connsiteY292" fmla="*/ 207262 h 856299"/>
              <a:gd name="connsiteX293" fmla="*/ 7811073 w 8888718"/>
              <a:gd name="connsiteY293" fmla="*/ 264025 h 856299"/>
              <a:gd name="connsiteX294" fmla="*/ 7811072 w 8888718"/>
              <a:gd name="connsiteY294" fmla="*/ 856299 h 856299"/>
              <a:gd name="connsiteX295" fmla="*/ 7697547 w 8888718"/>
              <a:gd name="connsiteY295" fmla="*/ 856299 h 856299"/>
              <a:gd name="connsiteX296" fmla="*/ 7697547 w 8888718"/>
              <a:gd name="connsiteY296" fmla="*/ 264025 h 856299"/>
              <a:gd name="connsiteX297" fmla="*/ 7754310 w 8888718"/>
              <a:gd name="connsiteY297" fmla="*/ 207262 h 856299"/>
              <a:gd name="connsiteX298" fmla="*/ 4983194 w 8888718"/>
              <a:gd name="connsiteY298" fmla="*/ 207262 h 856299"/>
              <a:gd name="connsiteX299" fmla="*/ 5039957 w 8888718"/>
              <a:gd name="connsiteY299" fmla="*/ 264025 h 856299"/>
              <a:gd name="connsiteX300" fmla="*/ 5039957 w 8888718"/>
              <a:gd name="connsiteY300" fmla="*/ 856299 h 856299"/>
              <a:gd name="connsiteX301" fmla="*/ 4926431 w 8888718"/>
              <a:gd name="connsiteY301" fmla="*/ 856299 h 856299"/>
              <a:gd name="connsiteX302" fmla="*/ 4926431 w 8888718"/>
              <a:gd name="connsiteY302" fmla="*/ 264025 h 856299"/>
              <a:gd name="connsiteX303" fmla="*/ 4983194 w 8888718"/>
              <a:gd name="connsiteY303" fmla="*/ 207262 h 856299"/>
              <a:gd name="connsiteX304" fmla="*/ 2673935 w 8888718"/>
              <a:gd name="connsiteY304" fmla="*/ 207262 h 856299"/>
              <a:gd name="connsiteX305" fmla="*/ 2730696 w 8888718"/>
              <a:gd name="connsiteY305" fmla="*/ 264025 h 856299"/>
              <a:gd name="connsiteX306" fmla="*/ 2730696 w 8888718"/>
              <a:gd name="connsiteY306" fmla="*/ 856299 h 856299"/>
              <a:gd name="connsiteX307" fmla="*/ 2617171 w 8888718"/>
              <a:gd name="connsiteY307" fmla="*/ 856299 h 856299"/>
              <a:gd name="connsiteX308" fmla="*/ 2617171 w 8888718"/>
              <a:gd name="connsiteY308" fmla="*/ 264025 h 856299"/>
              <a:gd name="connsiteX309" fmla="*/ 2673935 w 8888718"/>
              <a:gd name="connsiteY309" fmla="*/ 207262 h 856299"/>
              <a:gd name="connsiteX310" fmla="*/ 1134423 w 8888718"/>
              <a:gd name="connsiteY310" fmla="*/ 207262 h 856299"/>
              <a:gd name="connsiteX311" fmla="*/ 1191186 w 8888718"/>
              <a:gd name="connsiteY311" fmla="*/ 264025 h 856299"/>
              <a:gd name="connsiteX312" fmla="*/ 1191186 w 8888718"/>
              <a:gd name="connsiteY312" fmla="*/ 856299 h 856299"/>
              <a:gd name="connsiteX313" fmla="*/ 1077661 w 8888718"/>
              <a:gd name="connsiteY313" fmla="*/ 856299 h 856299"/>
              <a:gd name="connsiteX314" fmla="*/ 1077660 w 8888718"/>
              <a:gd name="connsiteY314" fmla="*/ 264025 h 856299"/>
              <a:gd name="connsiteX315" fmla="*/ 1134423 w 8888718"/>
              <a:gd name="connsiteY315" fmla="*/ 207262 h 856299"/>
              <a:gd name="connsiteX316" fmla="*/ 7292457 w 8888718"/>
              <a:gd name="connsiteY316" fmla="*/ 155691 h 856299"/>
              <a:gd name="connsiteX317" fmla="*/ 7349220 w 8888718"/>
              <a:gd name="connsiteY317" fmla="*/ 212454 h 856299"/>
              <a:gd name="connsiteX318" fmla="*/ 7349220 w 8888718"/>
              <a:gd name="connsiteY318" fmla="*/ 856299 h 856299"/>
              <a:gd name="connsiteX319" fmla="*/ 7235694 w 8888718"/>
              <a:gd name="connsiteY319" fmla="*/ 856299 h 856299"/>
              <a:gd name="connsiteX320" fmla="*/ 7235694 w 8888718"/>
              <a:gd name="connsiteY320" fmla="*/ 212454 h 856299"/>
              <a:gd name="connsiteX321" fmla="*/ 7292457 w 8888718"/>
              <a:gd name="connsiteY321" fmla="*/ 155691 h 856299"/>
              <a:gd name="connsiteX322" fmla="*/ 4521341 w 8888718"/>
              <a:gd name="connsiteY322" fmla="*/ 155691 h 856299"/>
              <a:gd name="connsiteX323" fmla="*/ 4578104 w 8888718"/>
              <a:gd name="connsiteY323" fmla="*/ 212454 h 856299"/>
              <a:gd name="connsiteX324" fmla="*/ 4578104 w 8888718"/>
              <a:gd name="connsiteY324" fmla="*/ 856299 h 856299"/>
              <a:gd name="connsiteX325" fmla="*/ 4464578 w 8888718"/>
              <a:gd name="connsiteY325" fmla="*/ 856299 h 856299"/>
              <a:gd name="connsiteX326" fmla="*/ 4464578 w 8888718"/>
              <a:gd name="connsiteY326" fmla="*/ 212454 h 856299"/>
              <a:gd name="connsiteX327" fmla="*/ 4521341 w 8888718"/>
              <a:gd name="connsiteY327" fmla="*/ 155691 h 856299"/>
              <a:gd name="connsiteX328" fmla="*/ 2981835 w 8888718"/>
              <a:gd name="connsiteY328" fmla="*/ 155691 h 856299"/>
              <a:gd name="connsiteX329" fmla="*/ 3038599 w 8888718"/>
              <a:gd name="connsiteY329" fmla="*/ 212454 h 856299"/>
              <a:gd name="connsiteX330" fmla="*/ 3038599 w 8888718"/>
              <a:gd name="connsiteY330" fmla="*/ 856299 h 856299"/>
              <a:gd name="connsiteX331" fmla="*/ 2925074 w 8888718"/>
              <a:gd name="connsiteY331" fmla="*/ 856299 h 856299"/>
              <a:gd name="connsiteX332" fmla="*/ 2925074 w 8888718"/>
              <a:gd name="connsiteY332" fmla="*/ 212454 h 856299"/>
              <a:gd name="connsiteX333" fmla="*/ 2981835 w 8888718"/>
              <a:gd name="connsiteY333" fmla="*/ 155691 h 856299"/>
              <a:gd name="connsiteX334" fmla="*/ 2519983 w 8888718"/>
              <a:gd name="connsiteY334" fmla="*/ 116768 h 856299"/>
              <a:gd name="connsiteX335" fmla="*/ 2576745 w 8888718"/>
              <a:gd name="connsiteY335" fmla="*/ 173531 h 856299"/>
              <a:gd name="connsiteX336" fmla="*/ 2576745 w 8888718"/>
              <a:gd name="connsiteY336" fmla="*/ 856299 h 856299"/>
              <a:gd name="connsiteX337" fmla="*/ 2463219 w 8888718"/>
              <a:gd name="connsiteY337" fmla="*/ 856299 h 856299"/>
              <a:gd name="connsiteX338" fmla="*/ 2463219 w 8888718"/>
              <a:gd name="connsiteY338" fmla="*/ 173531 h 856299"/>
              <a:gd name="connsiteX339" fmla="*/ 2519983 w 8888718"/>
              <a:gd name="connsiteY339" fmla="*/ 116768 h 856299"/>
              <a:gd name="connsiteX340" fmla="*/ 2366032 w 8888718"/>
              <a:gd name="connsiteY340" fmla="*/ 77845 h 856299"/>
              <a:gd name="connsiteX341" fmla="*/ 2422796 w 8888718"/>
              <a:gd name="connsiteY341" fmla="*/ 134608 h 856299"/>
              <a:gd name="connsiteX342" fmla="*/ 2422796 w 8888718"/>
              <a:gd name="connsiteY342" fmla="*/ 856299 h 856299"/>
              <a:gd name="connsiteX343" fmla="*/ 2309269 w 8888718"/>
              <a:gd name="connsiteY343" fmla="*/ 856299 h 856299"/>
              <a:gd name="connsiteX344" fmla="*/ 2309269 w 8888718"/>
              <a:gd name="connsiteY344" fmla="*/ 134608 h 856299"/>
              <a:gd name="connsiteX345" fmla="*/ 2366032 w 8888718"/>
              <a:gd name="connsiteY345" fmla="*/ 77845 h 856299"/>
              <a:gd name="connsiteX346" fmla="*/ 7138506 w 8888718"/>
              <a:gd name="connsiteY346" fmla="*/ 0 h 856299"/>
              <a:gd name="connsiteX347" fmla="*/ 7195269 w 8888718"/>
              <a:gd name="connsiteY347" fmla="*/ 56763 h 856299"/>
              <a:gd name="connsiteX348" fmla="*/ 7195269 w 8888718"/>
              <a:gd name="connsiteY348" fmla="*/ 856299 h 856299"/>
              <a:gd name="connsiteX349" fmla="*/ 7081743 w 8888718"/>
              <a:gd name="connsiteY349" fmla="*/ 856299 h 856299"/>
              <a:gd name="connsiteX350" fmla="*/ 7081743 w 8888718"/>
              <a:gd name="connsiteY350" fmla="*/ 56763 h 856299"/>
              <a:gd name="connsiteX351" fmla="*/ 7138506 w 8888718"/>
              <a:gd name="connsiteY351" fmla="*/ 0 h 856299"/>
              <a:gd name="connsiteX352" fmla="*/ 4367390 w 8888718"/>
              <a:gd name="connsiteY352" fmla="*/ 0 h 856299"/>
              <a:gd name="connsiteX353" fmla="*/ 4424153 w 8888718"/>
              <a:gd name="connsiteY353" fmla="*/ 56763 h 856299"/>
              <a:gd name="connsiteX354" fmla="*/ 4424153 w 8888718"/>
              <a:gd name="connsiteY354" fmla="*/ 856299 h 856299"/>
              <a:gd name="connsiteX355" fmla="*/ 4310627 w 8888718"/>
              <a:gd name="connsiteY355" fmla="*/ 856299 h 856299"/>
              <a:gd name="connsiteX356" fmla="*/ 4310627 w 8888718"/>
              <a:gd name="connsiteY356" fmla="*/ 56763 h 856299"/>
              <a:gd name="connsiteX357" fmla="*/ 4367390 w 8888718"/>
              <a:gd name="connsiteY357" fmla="*/ 0 h 85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</a:cxnLst>
            <a:rect l="l" t="t" r="r" b="b"/>
            <a:pathLst>
              <a:path w="8888718" h="856299">
                <a:moveTo>
                  <a:pt x="8831955" y="739531"/>
                </a:moveTo>
                <a:cubicBezTo>
                  <a:pt x="8863304" y="739531"/>
                  <a:pt x="8888718" y="764945"/>
                  <a:pt x="8888718" y="796294"/>
                </a:cubicBezTo>
                <a:cubicBezTo>
                  <a:pt x="8888718" y="810349"/>
                  <a:pt x="8888717" y="824405"/>
                  <a:pt x="8888717" y="838460"/>
                </a:cubicBezTo>
                <a:lnTo>
                  <a:pt x="8885115" y="856299"/>
                </a:lnTo>
                <a:lnTo>
                  <a:pt x="8778794" y="856299"/>
                </a:lnTo>
                <a:lnTo>
                  <a:pt x="8775192" y="838459"/>
                </a:lnTo>
                <a:lnTo>
                  <a:pt x="8775192" y="796294"/>
                </a:lnTo>
                <a:cubicBezTo>
                  <a:pt x="8775192" y="764945"/>
                  <a:pt x="8800606" y="739531"/>
                  <a:pt x="8831955" y="739531"/>
                </a:cubicBezTo>
                <a:close/>
                <a:moveTo>
                  <a:pt x="6060849" y="739531"/>
                </a:moveTo>
                <a:cubicBezTo>
                  <a:pt x="6092198" y="739531"/>
                  <a:pt x="6117612" y="764945"/>
                  <a:pt x="6117612" y="796294"/>
                </a:cubicBezTo>
                <a:cubicBezTo>
                  <a:pt x="6117612" y="810349"/>
                  <a:pt x="6117611" y="824405"/>
                  <a:pt x="6117611" y="838460"/>
                </a:cubicBezTo>
                <a:lnTo>
                  <a:pt x="6114010" y="856299"/>
                </a:lnTo>
                <a:lnTo>
                  <a:pt x="6007688" y="856299"/>
                </a:lnTo>
                <a:lnTo>
                  <a:pt x="6004086" y="838459"/>
                </a:lnTo>
                <a:lnTo>
                  <a:pt x="6004086" y="796294"/>
                </a:lnTo>
                <a:cubicBezTo>
                  <a:pt x="6004086" y="764945"/>
                  <a:pt x="6029500" y="739531"/>
                  <a:pt x="6060849" y="739531"/>
                </a:cubicBezTo>
                <a:close/>
                <a:moveTo>
                  <a:pt x="56763" y="739531"/>
                </a:moveTo>
                <a:cubicBezTo>
                  <a:pt x="88112" y="739531"/>
                  <a:pt x="113527" y="764945"/>
                  <a:pt x="113527" y="796294"/>
                </a:cubicBezTo>
                <a:lnTo>
                  <a:pt x="113527" y="838459"/>
                </a:lnTo>
                <a:lnTo>
                  <a:pt x="109925" y="856299"/>
                </a:lnTo>
                <a:lnTo>
                  <a:pt x="3603" y="856299"/>
                </a:lnTo>
                <a:lnTo>
                  <a:pt x="1" y="838460"/>
                </a:lnTo>
                <a:cubicBezTo>
                  <a:pt x="1" y="824405"/>
                  <a:pt x="0" y="810349"/>
                  <a:pt x="0" y="796294"/>
                </a:cubicBezTo>
                <a:cubicBezTo>
                  <a:pt x="0" y="764945"/>
                  <a:pt x="25414" y="739531"/>
                  <a:pt x="56763" y="739531"/>
                </a:cubicBezTo>
                <a:close/>
                <a:moveTo>
                  <a:pt x="6522702" y="725936"/>
                </a:moveTo>
                <a:cubicBezTo>
                  <a:pt x="6554051" y="725936"/>
                  <a:pt x="6579465" y="751350"/>
                  <a:pt x="6579465" y="782699"/>
                </a:cubicBezTo>
                <a:cubicBezTo>
                  <a:pt x="6579465" y="805817"/>
                  <a:pt x="6579464" y="828936"/>
                  <a:pt x="6579464" y="852054"/>
                </a:cubicBezTo>
                <a:lnTo>
                  <a:pt x="6578607" y="856299"/>
                </a:lnTo>
                <a:lnTo>
                  <a:pt x="6466797" y="856299"/>
                </a:lnTo>
                <a:lnTo>
                  <a:pt x="6465939" y="852053"/>
                </a:lnTo>
                <a:lnTo>
                  <a:pt x="6465939" y="782699"/>
                </a:lnTo>
                <a:cubicBezTo>
                  <a:pt x="6465939" y="751350"/>
                  <a:pt x="6491353" y="725936"/>
                  <a:pt x="6522702" y="725936"/>
                </a:cubicBezTo>
                <a:close/>
                <a:moveTo>
                  <a:pt x="3751586" y="725936"/>
                </a:moveTo>
                <a:cubicBezTo>
                  <a:pt x="3782935" y="725936"/>
                  <a:pt x="3808349" y="751350"/>
                  <a:pt x="3808349" y="782699"/>
                </a:cubicBezTo>
                <a:cubicBezTo>
                  <a:pt x="3808349" y="805817"/>
                  <a:pt x="3808348" y="828936"/>
                  <a:pt x="3808348" y="852054"/>
                </a:cubicBezTo>
                <a:lnTo>
                  <a:pt x="3807491" y="856299"/>
                </a:lnTo>
                <a:lnTo>
                  <a:pt x="3695681" y="856299"/>
                </a:lnTo>
                <a:lnTo>
                  <a:pt x="3694823" y="852053"/>
                </a:lnTo>
                <a:lnTo>
                  <a:pt x="3694823" y="782699"/>
                </a:lnTo>
                <a:cubicBezTo>
                  <a:pt x="3694823" y="751350"/>
                  <a:pt x="3720237" y="725936"/>
                  <a:pt x="3751586" y="725936"/>
                </a:cubicBezTo>
                <a:close/>
                <a:moveTo>
                  <a:pt x="8524063" y="700608"/>
                </a:moveTo>
                <a:cubicBezTo>
                  <a:pt x="8555412" y="700608"/>
                  <a:pt x="8580826" y="726022"/>
                  <a:pt x="8580826" y="757371"/>
                </a:cubicBezTo>
                <a:lnTo>
                  <a:pt x="8580825" y="856299"/>
                </a:lnTo>
                <a:lnTo>
                  <a:pt x="8467300" y="856299"/>
                </a:lnTo>
                <a:lnTo>
                  <a:pt x="8467300" y="757371"/>
                </a:lnTo>
                <a:cubicBezTo>
                  <a:pt x="8467300" y="726022"/>
                  <a:pt x="8492714" y="700608"/>
                  <a:pt x="8524063" y="700608"/>
                </a:cubicBezTo>
                <a:close/>
                <a:moveTo>
                  <a:pt x="5752947" y="700608"/>
                </a:moveTo>
                <a:cubicBezTo>
                  <a:pt x="5784296" y="700608"/>
                  <a:pt x="5809710" y="726022"/>
                  <a:pt x="5809710" y="757371"/>
                </a:cubicBezTo>
                <a:lnTo>
                  <a:pt x="5809709" y="856299"/>
                </a:lnTo>
                <a:lnTo>
                  <a:pt x="5696184" y="856299"/>
                </a:lnTo>
                <a:lnTo>
                  <a:pt x="5696184" y="757371"/>
                </a:lnTo>
                <a:cubicBezTo>
                  <a:pt x="5696184" y="726022"/>
                  <a:pt x="5721598" y="700608"/>
                  <a:pt x="5752947" y="700608"/>
                </a:cubicBezTo>
                <a:close/>
                <a:moveTo>
                  <a:pt x="1442322" y="700608"/>
                </a:moveTo>
                <a:cubicBezTo>
                  <a:pt x="1473670" y="700608"/>
                  <a:pt x="1499085" y="726022"/>
                  <a:pt x="1499085" y="757371"/>
                </a:cubicBezTo>
                <a:lnTo>
                  <a:pt x="1499084" y="856299"/>
                </a:lnTo>
                <a:lnTo>
                  <a:pt x="1385559" y="856299"/>
                </a:lnTo>
                <a:lnTo>
                  <a:pt x="1385559" y="757371"/>
                </a:lnTo>
                <a:cubicBezTo>
                  <a:pt x="1385559" y="726022"/>
                  <a:pt x="1410973" y="700608"/>
                  <a:pt x="1442322" y="700608"/>
                </a:cubicBezTo>
                <a:close/>
                <a:moveTo>
                  <a:pt x="364666" y="700608"/>
                </a:moveTo>
                <a:cubicBezTo>
                  <a:pt x="396015" y="700608"/>
                  <a:pt x="421429" y="726022"/>
                  <a:pt x="421429" y="757371"/>
                </a:cubicBezTo>
                <a:lnTo>
                  <a:pt x="421429" y="856299"/>
                </a:lnTo>
                <a:lnTo>
                  <a:pt x="307904" y="856299"/>
                </a:lnTo>
                <a:lnTo>
                  <a:pt x="307903" y="757371"/>
                </a:lnTo>
                <a:cubicBezTo>
                  <a:pt x="307903" y="726022"/>
                  <a:pt x="333317" y="700608"/>
                  <a:pt x="364666" y="700608"/>
                </a:cubicBezTo>
                <a:close/>
                <a:moveTo>
                  <a:pt x="8678014" y="661685"/>
                </a:moveTo>
                <a:cubicBezTo>
                  <a:pt x="8709363" y="661685"/>
                  <a:pt x="8734777" y="687099"/>
                  <a:pt x="8734777" y="718448"/>
                </a:cubicBezTo>
                <a:lnTo>
                  <a:pt x="8734776" y="856299"/>
                </a:lnTo>
                <a:lnTo>
                  <a:pt x="8621251" y="856299"/>
                </a:lnTo>
                <a:lnTo>
                  <a:pt x="8621251" y="718448"/>
                </a:lnTo>
                <a:cubicBezTo>
                  <a:pt x="8621251" y="687099"/>
                  <a:pt x="8646665" y="661685"/>
                  <a:pt x="8678014" y="661685"/>
                </a:cubicBezTo>
                <a:close/>
                <a:moveTo>
                  <a:pt x="5906898" y="661685"/>
                </a:moveTo>
                <a:cubicBezTo>
                  <a:pt x="5938247" y="661685"/>
                  <a:pt x="5963661" y="687099"/>
                  <a:pt x="5963661" y="718448"/>
                </a:cubicBezTo>
                <a:lnTo>
                  <a:pt x="5963661" y="856299"/>
                </a:lnTo>
                <a:lnTo>
                  <a:pt x="5850135" y="856299"/>
                </a:lnTo>
                <a:lnTo>
                  <a:pt x="5850135" y="718448"/>
                </a:lnTo>
                <a:cubicBezTo>
                  <a:pt x="5850135" y="687099"/>
                  <a:pt x="5875549" y="661685"/>
                  <a:pt x="5906898" y="661685"/>
                </a:cubicBezTo>
                <a:close/>
                <a:moveTo>
                  <a:pt x="1596274" y="661685"/>
                </a:moveTo>
                <a:cubicBezTo>
                  <a:pt x="1627623" y="661685"/>
                  <a:pt x="1653036" y="687099"/>
                  <a:pt x="1653036" y="718448"/>
                </a:cubicBezTo>
                <a:lnTo>
                  <a:pt x="1653036" y="856299"/>
                </a:lnTo>
                <a:lnTo>
                  <a:pt x="1539511" y="856299"/>
                </a:lnTo>
                <a:lnTo>
                  <a:pt x="1539511" y="718448"/>
                </a:lnTo>
                <a:cubicBezTo>
                  <a:pt x="1539511" y="687099"/>
                  <a:pt x="1564924" y="661685"/>
                  <a:pt x="1596274" y="661685"/>
                </a:cubicBezTo>
                <a:close/>
                <a:moveTo>
                  <a:pt x="210716" y="661685"/>
                </a:moveTo>
                <a:cubicBezTo>
                  <a:pt x="242065" y="661685"/>
                  <a:pt x="267479" y="687099"/>
                  <a:pt x="267479" y="718448"/>
                </a:cubicBezTo>
                <a:lnTo>
                  <a:pt x="267479" y="856299"/>
                </a:lnTo>
                <a:lnTo>
                  <a:pt x="153954" y="856299"/>
                </a:lnTo>
                <a:lnTo>
                  <a:pt x="153953" y="718448"/>
                </a:lnTo>
                <a:cubicBezTo>
                  <a:pt x="153953" y="687099"/>
                  <a:pt x="179367" y="661685"/>
                  <a:pt x="210716" y="661685"/>
                </a:cubicBezTo>
                <a:close/>
                <a:moveTo>
                  <a:pt x="8370112" y="622763"/>
                </a:moveTo>
                <a:cubicBezTo>
                  <a:pt x="8401461" y="622763"/>
                  <a:pt x="8426875" y="648177"/>
                  <a:pt x="8426875" y="679526"/>
                </a:cubicBezTo>
                <a:lnTo>
                  <a:pt x="8426874" y="856299"/>
                </a:lnTo>
                <a:lnTo>
                  <a:pt x="8313349" y="856299"/>
                </a:lnTo>
                <a:lnTo>
                  <a:pt x="8313349" y="679526"/>
                </a:lnTo>
                <a:cubicBezTo>
                  <a:pt x="8313349" y="648177"/>
                  <a:pt x="8338763" y="622763"/>
                  <a:pt x="8370112" y="622763"/>
                </a:cubicBezTo>
                <a:close/>
                <a:moveTo>
                  <a:pt x="6214800" y="622763"/>
                </a:moveTo>
                <a:cubicBezTo>
                  <a:pt x="6246149" y="622763"/>
                  <a:pt x="6271563" y="648177"/>
                  <a:pt x="6271563" y="679526"/>
                </a:cubicBezTo>
                <a:lnTo>
                  <a:pt x="6271563" y="856299"/>
                </a:lnTo>
                <a:lnTo>
                  <a:pt x="6158037" y="856299"/>
                </a:lnTo>
                <a:lnTo>
                  <a:pt x="6158037" y="679526"/>
                </a:lnTo>
                <a:cubicBezTo>
                  <a:pt x="6158037" y="648177"/>
                  <a:pt x="6183451" y="622763"/>
                  <a:pt x="6214800" y="622763"/>
                </a:cubicBezTo>
                <a:close/>
                <a:moveTo>
                  <a:pt x="5598996" y="622763"/>
                </a:moveTo>
                <a:cubicBezTo>
                  <a:pt x="5630345" y="622763"/>
                  <a:pt x="5655759" y="648177"/>
                  <a:pt x="5655759" y="679526"/>
                </a:cubicBezTo>
                <a:lnTo>
                  <a:pt x="5655759" y="856299"/>
                </a:lnTo>
                <a:lnTo>
                  <a:pt x="5542233" y="856299"/>
                </a:lnTo>
                <a:lnTo>
                  <a:pt x="5542233" y="679526"/>
                </a:lnTo>
                <a:cubicBezTo>
                  <a:pt x="5542233" y="648177"/>
                  <a:pt x="5567647" y="622763"/>
                  <a:pt x="5598996" y="622763"/>
                </a:cubicBezTo>
                <a:close/>
                <a:moveTo>
                  <a:pt x="3443684" y="622763"/>
                </a:moveTo>
                <a:cubicBezTo>
                  <a:pt x="3475033" y="622763"/>
                  <a:pt x="3500447" y="648177"/>
                  <a:pt x="3500447" y="679526"/>
                </a:cubicBezTo>
                <a:lnTo>
                  <a:pt x="3500447" y="856299"/>
                </a:lnTo>
                <a:lnTo>
                  <a:pt x="3386921" y="856299"/>
                </a:lnTo>
                <a:lnTo>
                  <a:pt x="3386921" y="679526"/>
                </a:lnTo>
                <a:cubicBezTo>
                  <a:pt x="3386921" y="648177"/>
                  <a:pt x="3412335" y="622763"/>
                  <a:pt x="3443684" y="622763"/>
                </a:cubicBezTo>
                <a:close/>
                <a:moveTo>
                  <a:pt x="1750225" y="622763"/>
                </a:moveTo>
                <a:cubicBezTo>
                  <a:pt x="1781574" y="622763"/>
                  <a:pt x="1806988" y="648177"/>
                  <a:pt x="1806988" y="679526"/>
                </a:cubicBezTo>
                <a:lnTo>
                  <a:pt x="1806987" y="856299"/>
                </a:lnTo>
                <a:lnTo>
                  <a:pt x="1693462" y="856299"/>
                </a:lnTo>
                <a:lnTo>
                  <a:pt x="1693462" y="679526"/>
                </a:lnTo>
                <a:cubicBezTo>
                  <a:pt x="1693462" y="648177"/>
                  <a:pt x="1718876" y="622763"/>
                  <a:pt x="1750225" y="622763"/>
                </a:cubicBezTo>
                <a:close/>
                <a:moveTo>
                  <a:pt x="518618" y="622763"/>
                </a:moveTo>
                <a:cubicBezTo>
                  <a:pt x="549967" y="622763"/>
                  <a:pt x="575381" y="648177"/>
                  <a:pt x="575381" y="679526"/>
                </a:cubicBezTo>
                <a:lnTo>
                  <a:pt x="575381" y="856299"/>
                </a:lnTo>
                <a:lnTo>
                  <a:pt x="461856" y="856299"/>
                </a:lnTo>
                <a:lnTo>
                  <a:pt x="461855" y="679526"/>
                </a:lnTo>
                <a:cubicBezTo>
                  <a:pt x="461855" y="648177"/>
                  <a:pt x="487269" y="622763"/>
                  <a:pt x="518618" y="622763"/>
                </a:cubicBezTo>
                <a:close/>
                <a:moveTo>
                  <a:pt x="6676653" y="583840"/>
                </a:moveTo>
                <a:cubicBezTo>
                  <a:pt x="6708002" y="583840"/>
                  <a:pt x="6733416" y="609254"/>
                  <a:pt x="6733416" y="640603"/>
                </a:cubicBezTo>
                <a:lnTo>
                  <a:pt x="6733416" y="856299"/>
                </a:lnTo>
                <a:lnTo>
                  <a:pt x="6619890" y="856299"/>
                </a:lnTo>
                <a:lnTo>
                  <a:pt x="6619890" y="640603"/>
                </a:lnTo>
                <a:cubicBezTo>
                  <a:pt x="6619890" y="609254"/>
                  <a:pt x="6645304" y="583840"/>
                  <a:pt x="6676653" y="583840"/>
                </a:cubicBezTo>
                <a:close/>
                <a:moveTo>
                  <a:pt x="6368751" y="583840"/>
                </a:moveTo>
                <a:cubicBezTo>
                  <a:pt x="6400100" y="583840"/>
                  <a:pt x="6425514" y="609254"/>
                  <a:pt x="6425514" y="640603"/>
                </a:cubicBezTo>
                <a:lnTo>
                  <a:pt x="6425514" y="856299"/>
                </a:lnTo>
                <a:lnTo>
                  <a:pt x="6311988" y="856299"/>
                </a:lnTo>
                <a:lnTo>
                  <a:pt x="6311988" y="640603"/>
                </a:lnTo>
                <a:cubicBezTo>
                  <a:pt x="6311988" y="609254"/>
                  <a:pt x="6337402" y="583840"/>
                  <a:pt x="6368751" y="583840"/>
                </a:cubicBezTo>
                <a:close/>
                <a:moveTo>
                  <a:pt x="3905537" y="583840"/>
                </a:moveTo>
                <a:cubicBezTo>
                  <a:pt x="3936886" y="583840"/>
                  <a:pt x="3962300" y="609254"/>
                  <a:pt x="3962300" y="640603"/>
                </a:cubicBezTo>
                <a:lnTo>
                  <a:pt x="3962300" y="856299"/>
                </a:lnTo>
                <a:lnTo>
                  <a:pt x="3848774" y="856299"/>
                </a:lnTo>
                <a:lnTo>
                  <a:pt x="3848774" y="640603"/>
                </a:lnTo>
                <a:cubicBezTo>
                  <a:pt x="3848774" y="609254"/>
                  <a:pt x="3874188" y="583840"/>
                  <a:pt x="3905537" y="583840"/>
                </a:cubicBezTo>
                <a:close/>
                <a:moveTo>
                  <a:pt x="3597635" y="583840"/>
                </a:moveTo>
                <a:cubicBezTo>
                  <a:pt x="3628984" y="583840"/>
                  <a:pt x="3654398" y="609254"/>
                  <a:pt x="3654398" y="640603"/>
                </a:cubicBezTo>
                <a:lnTo>
                  <a:pt x="3654398" y="856299"/>
                </a:lnTo>
                <a:lnTo>
                  <a:pt x="3540872" y="856299"/>
                </a:lnTo>
                <a:lnTo>
                  <a:pt x="3540872" y="640603"/>
                </a:lnTo>
                <a:cubicBezTo>
                  <a:pt x="3540872" y="609254"/>
                  <a:pt x="3566286" y="583840"/>
                  <a:pt x="3597635" y="583840"/>
                </a:cubicBezTo>
                <a:close/>
                <a:moveTo>
                  <a:pt x="1904177" y="583840"/>
                </a:moveTo>
                <a:cubicBezTo>
                  <a:pt x="1935526" y="583840"/>
                  <a:pt x="1960940" y="609254"/>
                  <a:pt x="1960940" y="640603"/>
                </a:cubicBezTo>
                <a:lnTo>
                  <a:pt x="1960940" y="856299"/>
                </a:lnTo>
                <a:lnTo>
                  <a:pt x="1847414" y="856299"/>
                </a:lnTo>
                <a:lnTo>
                  <a:pt x="1847414" y="640603"/>
                </a:lnTo>
                <a:cubicBezTo>
                  <a:pt x="1847414" y="609254"/>
                  <a:pt x="1872828" y="583840"/>
                  <a:pt x="1904177" y="583840"/>
                </a:cubicBezTo>
                <a:close/>
                <a:moveTo>
                  <a:pt x="8062210" y="578354"/>
                </a:moveTo>
                <a:cubicBezTo>
                  <a:pt x="8093559" y="578354"/>
                  <a:pt x="8118972" y="603767"/>
                  <a:pt x="8118972" y="635116"/>
                </a:cubicBezTo>
                <a:lnTo>
                  <a:pt x="8118972" y="856299"/>
                </a:lnTo>
                <a:lnTo>
                  <a:pt x="8005448" y="856299"/>
                </a:lnTo>
                <a:lnTo>
                  <a:pt x="8005448" y="635116"/>
                </a:lnTo>
                <a:cubicBezTo>
                  <a:pt x="8005448" y="603767"/>
                  <a:pt x="8030861" y="578354"/>
                  <a:pt x="8062210" y="578354"/>
                </a:cubicBezTo>
                <a:close/>
                <a:moveTo>
                  <a:pt x="5291094" y="578354"/>
                </a:moveTo>
                <a:cubicBezTo>
                  <a:pt x="5322443" y="578354"/>
                  <a:pt x="5347856" y="603767"/>
                  <a:pt x="5347856" y="635116"/>
                </a:cubicBezTo>
                <a:lnTo>
                  <a:pt x="5347856" y="856299"/>
                </a:lnTo>
                <a:lnTo>
                  <a:pt x="5234332" y="856299"/>
                </a:lnTo>
                <a:lnTo>
                  <a:pt x="5234332" y="635116"/>
                </a:lnTo>
                <a:cubicBezTo>
                  <a:pt x="5234332" y="603767"/>
                  <a:pt x="5259745" y="578354"/>
                  <a:pt x="5291094" y="578354"/>
                </a:cubicBezTo>
                <a:close/>
                <a:moveTo>
                  <a:pt x="826521" y="578354"/>
                </a:moveTo>
                <a:cubicBezTo>
                  <a:pt x="857870" y="578354"/>
                  <a:pt x="883283" y="603767"/>
                  <a:pt x="883283" y="635116"/>
                </a:cubicBezTo>
                <a:lnTo>
                  <a:pt x="883283" y="856299"/>
                </a:lnTo>
                <a:lnTo>
                  <a:pt x="769759" y="856299"/>
                </a:lnTo>
                <a:lnTo>
                  <a:pt x="769759" y="635116"/>
                </a:lnTo>
                <a:cubicBezTo>
                  <a:pt x="769759" y="603767"/>
                  <a:pt x="795172" y="578354"/>
                  <a:pt x="826521" y="578354"/>
                </a:cubicBezTo>
                <a:close/>
                <a:moveTo>
                  <a:pt x="8216161" y="544917"/>
                </a:moveTo>
                <a:cubicBezTo>
                  <a:pt x="8247510" y="544917"/>
                  <a:pt x="8272924" y="570331"/>
                  <a:pt x="8272924" y="601680"/>
                </a:cubicBezTo>
                <a:lnTo>
                  <a:pt x="8272923" y="856299"/>
                </a:lnTo>
                <a:lnTo>
                  <a:pt x="8159398" y="856299"/>
                </a:lnTo>
                <a:lnTo>
                  <a:pt x="8159398" y="601680"/>
                </a:lnTo>
                <a:cubicBezTo>
                  <a:pt x="8159398" y="570331"/>
                  <a:pt x="8184812" y="544917"/>
                  <a:pt x="8216161" y="544917"/>
                </a:cubicBezTo>
                <a:close/>
                <a:moveTo>
                  <a:pt x="5445045" y="544917"/>
                </a:moveTo>
                <a:cubicBezTo>
                  <a:pt x="5476394" y="544917"/>
                  <a:pt x="5501808" y="570331"/>
                  <a:pt x="5501808" y="601680"/>
                </a:cubicBezTo>
                <a:lnTo>
                  <a:pt x="5501808" y="856299"/>
                </a:lnTo>
                <a:lnTo>
                  <a:pt x="5388282" y="856299"/>
                </a:lnTo>
                <a:lnTo>
                  <a:pt x="5388282" y="601680"/>
                </a:lnTo>
                <a:cubicBezTo>
                  <a:pt x="5388282" y="570331"/>
                  <a:pt x="5413696" y="544917"/>
                  <a:pt x="5445045" y="544917"/>
                </a:cubicBezTo>
                <a:close/>
                <a:moveTo>
                  <a:pt x="3289733" y="544917"/>
                </a:moveTo>
                <a:cubicBezTo>
                  <a:pt x="3321082" y="544917"/>
                  <a:pt x="3346496" y="570331"/>
                  <a:pt x="3346496" y="601680"/>
                </a:cubicBezTo>
                <a:lnTo>
                  <a:pt x="3346496" y="856299"/>
                </a:lnTo>
                <a:lnTo>
                  <a:pt x="3232970" y="856299"/>
                </a:lnTo>
                <a:lnTo>
                  <a:pt x="3232970" y="601680"/>
                </a:lnTo>
                <a:cubicBezTo>
                  <a:pt x="3232970" y="570331"/>
                  <a:pt x="3258384" y="544917"/>
                  <a:pt x="3289733" y="544917"/>
                </a:cubicBezTo>
                <a:close/>
                <a:moveTo>
                  <a:pt x="672571" y="544917"/>
                </a:moveTo>
                <a:cubicBezTo>
                  <a:pt x="703920" y="544917"/>
                  <a:pt x="729334" y="570331"/>
                  <a:pt x="729334" y="601680"/>
                </a:cubicBezTo>
                <a:lnTo>
                  <a:pt x="729334" y="856299"/>
                </a:lnTo>
                <a:lnTo>
                  <a:pt x="615809" y="856299"/>
                </a:lnTo>
                <a:lnTo>
                  <a:pt x="615808" y="601680"/>
                </a:lnTo>
                <a:cubicBezTo>
                  <a:pt x="615808" y="570331"/>
                  <a:pt x="641222" y="544917"/>
                  <a:pt x="672571" y="544917"/>
                </a:cubicBezTo>
                <a:close/>
                <a:moveTo>
                  <a:pt x="2058128" y="467072"/>
                </a:moveTo>
                <a:cubicBezTo>
                  <a:pt x="2089478" y="467072"/>
                  <a:pt x="2114892" y="492486"/>
                  <a:pt x="2114892" y="523835"/>
                </a:cubicBezTo>
                <a:lnTo>
                  <a:pt x="2114892" y="856299"/>
                </a:lnTo>
                <a:lnTo>
                  <a:pt x="2001365" y="856299"/>
                </a:lnTo>
                <a:lnTo>
                  <a:pt x="2001365" y="523835"/>
                </a:lnTo>
                <a:cubicBezTo>
                  <a:pt x="2001365" y="492486"/>
                  <a:pt x="2026779" y="467072"/>
                  <a:pt x="2058128" y="467072"/>
                </a:cubicBezTo>
                <a:close/>
                <a:moveTo>
                  <a:pt x="7600359" y="465064"/>
                </a:moveTo>
                <a:cubicBezTo>
                  <a:pt x="7631708" y="465064"/>
                  <a:pt x="7657122" y="490478"/>
                  <a:pt x="7657122" y="521827"/>
                </a:cubicBezTo>
                <a:lnTo>
                  <a:pt x="7657121" y="856299"/>
                </a:lnTo>
                <a:lnTo>
                  <a:pt x="7543596" y="856299"/>
                </a:lnTo>
                <a:lnTo>
                  <a:pt x="7543596" y="521827"/>
                </a:lnTo>
                <a:cubicBezTo>
                  <a:pt x="7543596" y="490478"/>
                  <a:pt x="7569010" y="465064"/>
                  <a:pt x="7600359" y="465064"/>
                </a:cubicBezTo>
                <a:close/>
                <a:moveTo>
                  <a:pt x="4829243" y="465064"/>
                </a:moveTo>
                <a:cubicBezTo>
                  <a:pt x="4860592" y="465064"/>
                  <a:pt x="4886006" y="490478"/>
                  <a:pt x="4886006" y="521827"/>
                </a:cubicBezTo>
                <a:lnTo>
                  <a:pt x="4886006" y="856299"/>
                </a:lnTo>
                <a:lnTo>
                  <a:pt x="4772480" y="856299"/>
                </a:lnTo>
                <a:lnTo>
                  <a:pt x="4772480" y="521827"/>
                </a:lnTo>
                <a:cubicBezTo>
                  <a:pt x="4772480" y="490478"/>
                  <a:pt x="4797894" y="465064"/>
                  <a:pt x="4829243" y="465064"/>
                </a:cubicBezTo>
                <a:close/>
                <a:moveTo>
                  <a:pt x="1288373" y="465064"/>
                </a:moveTo>
                <a:cubicBezTo>
                  <a:pt x="1319722" y="465064"/>
                  <a:pt x="1345135" y="490478"/>
                  <a:pt x="1345135" y="521827"/>
                </a:cubicBezTo>
                <a:lnTo>
                  <a:pt x="1345135" y="856299"/>
                </a:lnTo>
                <a:lnTo>
                  <a:pt x="1231612" y="856299"/>
                </a:lnTo>
                <a:lnTo>
                  <a:pt x="1231609" y="521827"/>
                </a:lnTo>
                <a:cubicBezTo>
                  <a:pt x="1231609" y="490478"/>
                  <a:pt x="1257024" y="465064"/>
                  <a:pt x="1288373" y="465064"/>
                </a:cubicBezTo>
                <a:close/>
                <a:moveTo>
                  <a:pt x="6830604" y="428149"/>
                </a:moveTo>
                <a:cubicBezTo>
                  <a:pt x="6861953" y="428149"/>
                  <a:pt x="6887367" y="453563"/>
                  <a:pt x="6887367" y="484912"/>
                </a:cubicBezTo>
                <a:lnTo>
                  <a:pt x="6887367" y="856299"/>
                </a:lnTo>
                <a:lnTo>
                  <a:pt x="6773841" y="856299"/>
                </a:lnTo>
                <a:lnTo>
                  <a:pt x="6773841" y="484912"/>
                </a:lnTo>
                <a:cubicBezTo>
                  <a:pt x="6773841" y="453563"/>
                  <a:pt x="6799255" y="428149"/>
                  <a:pt x="6830604" y="428149"/>
                </a:cubicBezTo>
                <a:close/>
                <a:moveTo>
                  <a:pt x="4059488" y="428149"/>
                </a:moveTo>
                <a:cubicBezTo>
                  <a:pt x="4090837" y="428149"/>
                  <a:pt x="4116251" y="453563"/>
                  <a:pt x="4116251" y="484912"/>
                </a:cubicBezTo>
                <a:lnTo>
                  <a:pt x="4116251" y="856299"/>
                </a:lnTo>
                <a:lnTo>
                  <a:pt x="4002725" y="856299"/>
                </a:lnTo>
                <a:lnTo>
                  <a:pt x="4002725" y="484912"/>
                </a:lnTo>
                <a:cubicBezTo>
                  <a:pt x="4002725" y="453563"/>
                  <a:pt x="4028139" y="428149"/>
                  <a:pt x="4059488" y="428149"/>
                </a:cubicBezTo>
                <a:close/>
                <a:moveTo>
                  <a:pt x="3135786" y="389227"/>
                </a:moveTo>
                <a:cubicBezTo>
                  <a:pt x="3167137" y="389227"/>
                  <a:pt x="3192549" y="414641"/>
                  <a:pt x="3192549" y="445990"/>
                </a:cubicBezTo>
                <a:lnTo>
                  <a:pt x="3192549" y="856299"/>
                </a:lnTo>
                <a:lnTo>
                  <a:pt x="3079024" y="856299"/>
                </a:lnTo>
                <a:lnTo>
                  <a:pt x="3079024" y="445990"/>
                </a:lnTo>
                <a:cubicBezTo>
                  <a:pt x="3079024" y="414641"/>
                  <a:pt x="3104438" y="389227"/>
                  <a:pt x="3135786" y="389227"/>
                </a:cubicBezTo>
                <a:close/>
                <a:moveTo>
                  <a:pt x="7908260" y="364362"/>
                </a:moveTo>
                <a:cubicBezTo>
                  <a:pt x="7939609" y="364362"/>
                  <a:pt x="7965022" y="389775"/>
                  <a:pt x="7965022" y="421124"/>
                </a:cubicBezTo>
                <a:lnTo>
                  <a:pt x="7965022" y="856299"/>
                </a:lnTo>
                <a:lnTo>
                  <a:pt x="7851498" y="856299"/>
                </a:lnTo>
                <a:lnTo>
                  <a:pt x="7851498" y="421124"/>
                </a:lnTo>
                <a:cubicBezTo>
                  <a:pt x="7851498" y="389775"/>
                  <a:pt x="7876911" y="364362"/>
                  <a:pt x="7908260" y="364362"/>
                </a:cubicBezTo>
                <a:close/>
                <a:moveTo>
                  <a:pt x="5137144" y="364362"/>
                </a:moveTo>
                <a:cubicBezTo>
                  <a:pt x="5168493" y="364362"/>
                  <a:pt x="5193906" y="389775"/>
                  <a:pt x="5193906" y="421124"/>
                </a:cubicBezTo>
                <a:lnTo>
                  <a:pt x="5193906" y="856299"/>
                </a:lnTo>
                <a:lnTo>
                  <a:pt x="5080382" y="856299"/>
                </a:lnTo>
                <a:lnTo>
                  <a:pt x="5080382" y="421124"/>
                </a:lnTo>
                <a:cubicBezTo>
                  <a:pt x="5080382" y="389775"/>
                  <a:pt x="5105795" y="364362"/>
                  <a:pt x="5137144" y="364362"/>
                </a:cubicBezTo>
                <a:close/>
                <a:moveTo>
                  <a:pt x="980473" y="364362"/>
                </a:moveTo>
                <a:cubicBezTo>
                  <a:pt x="1011822" y="364362"/>
                  <a:pt x="1037235" y="389775"/>
                  <a:pt x="1037235" y="421124"/>
                </a:cubicBezTo>
                <a:lnTo>
                  <a:pt x="1037235" y="856299"/>
                </a:lnTo>
                <a:lnTo>
                  <a:pt x="923711" y="856299"/>
                </a:lnTo>
                <a:lnTo>
                  <a:pt x="923711" y="421124"/>
                </a:lnTo>
                <a:cubicBezTo>
                  <a:pt x="923711" y="389775"/>
                  <a:pt x="949124" y="364362"/>
                  <a:pt x="980473" y="364362"/>
                </a:cubicBezTo>
                <a:close/>
                <a:moveTo>
                  <a:pt x="6984555" y="311381"/>
                </a:moveTo>
                <a:cubicBezTo>
                  <a:pt x="7015904" y="311381"/>
                  <a:pt x="7041318" y="336795"/>
                  <a:pt x="7041318" y="368144"/>
                </a:cubicBezTo>
                <a:lnTo>
                  <a:pt x="7041318" y="856299"/>
                </a:lnTo>
                <a:lnTo>
                  <a:pt x="6927792" y="856299"/>
                </a:lnTo>
                <a:lnTo>
                  <a:pt x="6927792" y="368144"/>
                </a:lnTo>
                <a:cubicBezTo>
                  <a:pt x="6927792" y="336795"/>
                  <a:pt x="6953206" y="311381"/>
                  <a:pt x="6984555" y="311381"/>
                </a:cubicBezTo>
                <a:close/>
                <a:moveTo>
                  <a:pt x="4213439" y="311381"/>
                </a:moveTo>
                <a:cubicBezTo>
                  <a:pt x="4244788" y="311381"/>
                  <a:pt x="4270202" y="336795"/>
                  <a:pt x="4270202" y="368144"/>
                </a:cubicBezTo>
                <a:lnTo>
                  <a:pt x="4270202" y="856299"/>
                </a:lnTo>
                <a:lnTo>
                  <a:pt x="4156676" y="856299"/>
                </a:lnTo>
                <a:lnTo>
                  <a:pt x="4156676" y="368144"/>
                </a:lnTo>
                <a:cubicBezTo>
                  <a:pt x="4156676" y="336795"/>
                  <a:pt x="4182090" y="311381"/>
                  <a:pt x="4213439" y="311381"/>
                </a:cubicBezTo>
                <a:close/>
                <a:moveTo>
                  <a:pt x="2827886" y="311381"/>
                </a:moveTo>
                <a:cubicBezTo>
                  <a:pt x="2859235" y="311381"/>
                  <a:pt x="2884649" y="336795"/>
                  <a:pt x="2884649" y="368144"/>
                </a:cubicBezTo>
                <a:lnTo>
                  <a:pt x="2884649" y="856299"/>
                </a:lnTo>
                <a:lnTo>
                  <a:pt x="2771122" y="856299"/>
                </a:lnTo>
                <a:lnTo>
                  <a:pt x="2771122" y="368144"/>
                </a:lnTo>
                <a:cubicBezTo>
                  <a:pt x="2771122" y="336795"/>
                  <a:pt x="2796537" y="311381"/>
                  <a:pt x="2827886" y="311381"/>
                </a:cubicBezTo>
                <a:close/>
                <a:moveTo>
                  <a:pt x="2212081" y="272459"/>
                </a:moveTo>
                <a:cubicBezTo>
                  <a:pt x="2243431" y="272459"/>
                  <a:pt x="2268845" y="297873"/>
                  <a:pt x="2268845" y="329222"/>
                </a:cubicBezTo>
                <a:lnTo>
                  <a:pt x="2268845" y="856299"/>
                </a:lnTo>
                <a:lnTo>
                  <a:pt x="2155317" y="856299"/>
                </a:lnTo>
                <a:lnTo>
                  <a:pt x="2155317" y="329222"/>
                </a:lnTo>
                <a:cubicBezTo>
                  <a:pt x="2155317" y="297873"/>
                  <a:pt x="2180731" y="272459"/>
                  <a:pt x="2212081" y="272459"/>
                </a:cubicBezTo>
                <a:close/>
                <a:moveTo>
                  <a:pt x="7446408" y="233536"/>
                </a:moveTo>
                <a:cubicBezTo>
                  <a:pt x="7477757" y="233536"/>
                  <a:pt x="7503171" y="258950"/>
                  <a:pt x="7503171" y="290299"/>
                </a:cubicBezTo>
                <a:lnTo>
                  <a:pt x="7503171" y="856299"/>
                </a:lnTo>
                <a:lnTo>
                  <a:pt x="7389645" y="856299"/>
                </a:lnTo>
                <a:lnTo>
                  <a:pt x="7389645" y="290299"/>
                </a:lnTo>
                <a:cubicBezTo>
                  <a:pt x="7389645" y="258950"/>
                  <a:pt x="7415059" y="233536"/>
                  <a:pt x="7446408" y="233536"/>
                </a:cubicBezTo>
                <a:close/>
                <a:moveTo>
                  <a:pt x="4675292" y="233536"/>
                </a:moveTo>
                <a:cubicBezTo>
                  <a:pt x="4706641" y="233536"/>
                  <a:pt x="4732055" y="258950"/>
                  <a:pt x="4732055" y="290299"/>
                </a:cubicBezTo>
                <a:lnTo>
                  <a:pt x="4732055" y="856299"/>
                </a:lnTo>
                <a:lnTo>
                  <a:pt x="4618529" y="856299"/>
                </a:lnTo>
                <a:lnTo>
                  <a:pt x="4618529" y="290299"/>
                </a:lnTo>
                <a:cubicBezTo>
                  <a:pt x="4618529" y="258950"/>
                  <a:pt x="4643943" y="233536"/>
                  <a:pt x="4675292" y="233536"/>
                </a:cubicBezTo>
                <a:close/>
                <a:moveTo>
                  <a:pt x="7754310" y="207262"/>
                </a:moveTo>
                <a:cubicBezTo>
                  <a:pt x="7785659" y="207262"/>
                  <a:pt x="7811073" y="232676"/>
                  <a:pt x="7811073" y="264025"/>
                </a:cubicBezTo>
                <a:lnTo>
                  <a:pt x="7811072" y="856299"/>
                </a:lnTo>
                <a:lnTo>
                  <a:pt x="7697547" y="856299"/>
                </a:lnTo>
                <a:lnTo>
                  <a:pt x="7697547" y="264025"/>
                </a:lnTo>
                <a:cubicBezTo>
                  <a:pt x="7697547" y="232676"/>
                  <a:pt x="7722961" y="207262"/>
                  <a:pt x="7754310" y="207262"/>
                </a:cubicBezTo>
                <a:close/>
                <a:moveTo>
                  <a:pt x="4983194" y="207262"/>
                </a:moveTo>
                <a:cubicBezTo>
                  <a:pt x="5014543" y="207262"/>
                  <a:pt x="5039957" y="232676"/>
                  <a:pt x="5039957" y="264025"/>
                </a:cubicBezTo>
                <a:lnTo>
                  <a:pt x="5039957" y="856299"/>
                </a:lnTo>
                <a:lnTo>
                  <a:pt x="4926431" y="856299"/>
                </a:lnTo>
                <a:lnTo>
                  <a:pt x="4926431" y="264025"/>
                </a:lnTo>
                <a:cubicBezTo>
                  <a:pt x="4926431" y="232676"/>
                  <a:pt x="4951845" y="207262"/>
                  <a:pt x="4983194" y="207262"/>
                </a:cubicBezTo>
                <a:close/>
                <a:moveTo>
                  <a:pt x="2673935" y="207262"/>
                </a:moveTo>
                <a:cubicBezTo>
                  <a:pt x="2705283" y="207262"/>
                  <a:pt x="2730696" y="232676"/>
                  <a:pt x="2730696" y="264025"/>
                </a:cubicBezTo>
                <a:lnTo>
                  <a:pt x="2730696" y="856299"/>
                </a:lnTo>
                <a:lnTo>
                  <a:pt x="2617171" y="856299"/>
                </a:lnTo>
                <a:lnTo>
                  <a:pt x="2617171" y="264025"/>
                </a:lnTo>
                <a:cubicBezTo>
                  <a:pt x="2617171" y="232676"/>
                  <a:pt x="2642586" y="207262"/>
                  <a:pt x="2673935" y="207262"/>
                </a:cubicBezTo>
                <a:close/>
                <a:moveTo>
                  <a:pt x="1134423" y="207262"/>
                </a:moveTo>
                <a:cubicBezTo>
                  <a:pt x="1165772" y="207262"/>
                  <a:pt x="1191186" y="232676"/>
                  <a:pt x="1191186" y="264025"/>
                </a:cubicBezTo>
                <a:lnTo>
                  <a:pt x="1191186" y="856299"/>
                </a:lnTo>
                <a:lnTo>
                  <a:pt x="1077661" y="856299"/>
                </a:lnTo>
                <a:lnTo>
                  <a:pt x="1077660" y="264025"/>
                </a:lnTo>
                <a:cubicBezTo>
                  <a:pt x="1077660" y="232676"/>
                  <a:pt x="1103075" y="207262"/>
                  <a:pt x="1134423" y="207262"/>
                </a:cubicBezTo>
                <a:close/>
                <a:moveTo>
                  <a:pt x="7292457" y="155691"/>
                </a:moveTo>
                <a:cubicBezTo>
                  <a:pt x="7323806" y="155691"/>
                  <a:pt x="7349220" y="181105"/>
                  <a:pt x="7349220" y="212454"/>
                </a:cubicBezTo>
                <a:lnTo>
                  <a:pt x="7349220" y="856299"/>
                </a:lnTo>
                <a:lnTo>
                  <a:pt x="7235694" y="856299"/>
                </a:lnTo>
                <a:lnTo>
                  <a:pt x="7235694" y="212454"/>
                </a:lnTo>
                <a:cubicBezTo>
                  <a:pt x="7235694" y="181105"/>
                  <a:pt x="7261108" y="155691"/>
                  <a:pt x="7292457" y="155691"/>
                </a:cubicBezTo>
                <a:close/>
                <a:moveTo>
                  <a:pt x="4521341" y="155691"/>
                </a:moveTo>
                <a:cubicBezTo>
                  <a:pt x="4552690" y="155691"/>
                  <a:pt x="4578104" y="181105"/>
                  <a:pt x="4578104" y="212454"/>
                </a:cubicBezTo>
                <a:lnTo>
                  <a:pt x="4578104" y="856299"/>
                </a:lnTo>
                <a:lnTo>
                  <a:pt x="4464578" y="856299"/>
                </a:lnTo>
                <a:lnTo>
                  <a:pt x="4464578" y="212454"/>
                </a:lnTo>
                <a:cubicBezTo>
                  <a:pt x="4464578" y="181105"/>
                  <a:pt x="4489992" y="155691"/>
                  <a:pt x="4521341" y="155691"/>
                </a:cubicBezTo>
                <a:close/>
                <a:moveTo>
                  <a:pt x="2981835" y="155691"/>
                </a:moveTo>
                <a:cubicBezTo>
                  <a:pt x="3013187" y="155691"/>
                  <a:pt x="3038599" y="181105"/>
                  <a:pt x="3038599" y="212454"/>
                </a:cubicBezTo>
                <a:lnTo>
                  <a:pt x="3038599" y="856299"/>
                </a:lnTo>
                <a:lnTo>
                  <a:pt x="2925074" y="856299"/>
                </a:lnTo>
                <a:lnTo>
                  <a:pt x="2925074" y="212454"/>
                </a:lnTo>
                <a:cubicBezTo>
                  <a:pt x="2925074" y="181105"/>
                  <a:pt x="2950488" y="155691"/>
                  <a:pt x="2981835" y="155691"/>
                </a:cubicBezTo>
                <a:close/>
                <a:moveTo>
                  <a:pt x="2519983" y="116768"/>
                </a:moveTo>
                <a:cubicBezTo>
                  <a:pt x="2551331" y="116768"/>
                  <a:pt x="2576745" y="142182"/>
                  <a:pt x="2576745" y="173531"/>
                </a:cubicBezTo>
                <a:lnTo>
                  <a:pt x="2576745" y="856299"/>
                </a:lnTo>
                <a:lnTo>
                  <a:pt x="2463219" y="856299"/>
                </a:lnTo>
                <a:lnTo>
                  <a:pt x="2463219" y="173531"/>
                </a:lnTo>
                <a:cubicBezTo>
                  <a:pt x="2463219" y="142182"/>
                  <a:pt x="2488634" y="116768"/>
                  <a:pt x="2519983" y="116768"/>
                </a:cubicBezTo>
                <a:close/>
                <a:moveTo>
                  <a:pt x="2366032" y="77845"/>
                </a:moveTo>
                <a:cubicBezTo>
                  <a:pt x="2397382" y="77845"/>
                  <a:pt x="2422796" y="103259"/>
                  <a:pt x="2422796" y="134608"/>
                </a:cubicBezTo>
                <a:lnTo>
                  <a:pt x="2422796" y="856299"/>
                </a:lnTo>
                <a:lnTo>
                  <a:pt x="2309269" y="856299"/>
                </a:lnTo>
                <a:lnTo>
                  <a:pt x="2309269" y="134608"/>
                </a:lnTo>
                <a:cubicBezTo>
                  <a:pt x="2309269" y="103259"/>
                  <a:pt x="2334682" y="77845"/>
                  <a:pt x="2366032" y="77845"/>
                </a:cubicBezTo>
                <a:close/>
                <a:moveTo>
                  <a:pt x="7138506" y="0"/>
                </a:moveTo>
                <a:cubicBezTo>
                  <a:pt x="7169855" y="0"/>
                  <a:pt x="7195269" y="25414"/>
                  <a:pt x="7195269" y="56763"/>
                </a:cubicBezTo>
                <a:lnTo>
                  <a:pt x="7195269" y="856299"/>
                </a:lnTo>
                <a:lnTo>
                  <a:pt x="7081743" y="856299"/>
                </a:lnTo>
                <a:lnTo>
                  <a:pt x="7081743" y="56763"/>
                </a:lnTo>
                <a:cubicBezTo>
                  <a:pt x="7081743" y="25414"/>
                  <a:pt x="7107157" y="0"/>
                  <a:pt x="7138506" y="0"/>
                </a:cubicBezTo>
                <a:close/>
                <a:moveTo>
                  <a:pt x="4367390" y="0"/>
                </a:moveTo>
                <a:cubicBezTo>
                  <a:pt x="4398739" y="0"/>
                  <a:pt x="4424153" y="25414"/>
                  <a:pt x="4424153" y="56763"/>
                </a:cubicBezTo>
                <a:lnTo>
                  <a:pt x="4424153" y="856299"/>
                </a:lnTo>
                <a:lnTo>
                  <a:pt x="4310627" y="856299"/>
                </a:lnTo>
                <a:lnTo>
                  <a:pt x="4310627" y="56763"/>
                </a:lnTo>
                <a:cubicBezTo>
                  <a:pt x="4310627" y="25414"/>
                  <a:pt x="4336041" y="0"/>
                  <a:pt x="436739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100000"/>
                </a:schemeClr>
              </a:gs>
              <a:gs pos="19000">
                <a:schemeClr val="accent2">
                  <a:lumMod val="100000"/>
                </a:schemeClr>
              </a:gs>
              <a:gs pos="43000">
                <a:schemeClr val="accent3">
                  <a:lumMod val="100000"/>
                </a:schemeClr>
              </a:gs>
              <a:gs pos="100000">
                <a:schemeClr val="accent6"/>
              </a:gs>
              <a:gs pos="78000">
                <a:schemeClr val="accent5"/>
              </a:gs>
              <a:gs pos="60000">
                <a:schemeClr val="accent4">
                  <a:lumMod val="10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6000C2A5-993D-480D-9C83-CC084DBC49DD}"/>
              </a:ext>
            </a:extLst>
          </p:cNvPr>
          <p:cNvSpPr>
            <a:spLocks noChangeAspect="1"/>
          </p:cNvSpPr>
          <p:nvPr/>
        </p:nvSpPr>
        <p:spPr>
          <a:xfrm>
            <a:off x="10585443" y="3246119"/>
            <a:ext cx="365760" cy="3657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6" name="Rectangle: Rounded Corners 245">
            <a:extLst>
              <a:ext uri="{FF2B5EF4-FFF2-40B4-BE49-F238E27FC236}">
                <a16:creationId xmlns:a16="http://schemas.microsoft.com/office/drawing/2014/main" id="{B0731573-A18B-47D8-B77F-5536497D5E08}"/>
              </a:ext>
            </a:extLst>
          </p:cNvPr>
          <p:cNvSpPr/>
          <p:nvPr/>
        </p:nvSpPr>
        <p:spPr>
          <a:xfrm>
            <a:off x="693440" y="3351154"/>
            <a:ext cx="9898155" cy="15569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C2C7F8B0-FC8E-4E8F-9C01-D19EE94D3021}"/>
              </a:ext>
            </a:extLst>
          </p:cNvPr>
          <p:cNvGrpSpPr/>
          <p:nvPr/>
        </p:nvGrpSpPr>
        <p:grpSpPr>
          <a:xfrm>
            <a:off x="6948827" y="3260324"/>
            <a:ext cx="337351" cy="337351"/>
            <a:chOff x="4319972" y="3176972"/>
            <a:chExt cx="504056" cy="504056"/>
          </a:xfrm>
        </p:grpSpPr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549FE1FC-222F-4631-99D1-78DC03DF968A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EDB27355-3375-4805-940D-535CC3D170E1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29E69FB9-83F5-4E98-B15D-4E625C26F88A}"/>
              </a:ext>
            </a:extLst>
          </p:cNvPr>
          <p:cNvGrpSpPr/>
          <p:nvPr/>
        </p:nvGrpSpPr>
        <p:grpSpPr>
          <a:xfrm>
            <a:off x="3312209" y="3260324"/>
            <a:ext cx="337351" cy="337351"/>
            <a:chOff x="4319972" y="3176972"/>
            <a:chExt cx="504056" cy="504056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3F2E991B-237C-4D9E-8D68-34688C6ECC3A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E62373BE-64A5-497B-92DC-1F538C2191D0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0EE66025-09BD-478F-83A1-DEBB659DF993}"/>
              </a:ext>
            </a:extLst>
          </p:cNvPr>
          <p:cNvGrpSpPr/>
          <p:nvPr/>
        </p:nvGrpSpPr>
        <p:grpSpPr>
          <a:xfrm>
            <a:off x="5130518" y="3260324"/>
            <a:ext cx="337351" cy="337351"/>
            <a:chOff x="4319972" y="3176972"/>
            <a:chExt cx="504056" cy="504056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CBCCF13F-6D06-4433-83E7-4CC2CA5976CC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E5FCA622-A0A8-4B26-81C6-A0E10DC759C6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9E452A94-2A3C-4ABC-99C0-32859270D43E}"/>
              </a:ext>
            </a:extLst>
          </p:cNvPr>
          <p:cNvGrpSpPr/>
          <p:nvPr/>
        </p:nvGrpSpPr>
        <p:grpSpPr>
          <a:xfrm>
            <a:off x="1493900" y="3260324"/>
            <a:ext cx="337351" cy="337351"/>
            <a:chOff x="4319972" y="3176972"/>
            <a:chExt cx="504056" cy="504056"/>
          </a:xfrm>
        </p:grpSpPr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3F2F521A-7B0E-4B44-9BF3-848F99F29BE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A05515BC-4C18-41A5-870D-5D47CE564D3C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C19BB98-E6B5-43C6-BFB2-CDC1A1DC1538}"/>
              </a:ext>
            </a:extLst>
          </p:cNvPr>
          <p:cNvGrpSpPr/>
          <p:nvPr/>
        </p:nvGrpSpPr>
        <p:grpSpPr>
          <a:xfrm>
            <a:off x="8767136" y="3260324"/>
            <a:ext cx="337351" cy="337351"/>
            <a:chOff x="4319972" y="3176972"/>
            <a:chExt cx="504056" cy="504056"/>
          </a:xfrm>
        </p:grpSpPr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BEB44BAE-4F36-4FE1-A284-492D6B65EC20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0DEEFBD3-F00B-476C-A2CE-A6F4B30A1541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66" name="Rectangle 265">
            <a:extLst>
              <a:ext uri="{FF2B5EF4-FFF2-40B4-BE49-F238E27FC236}">
                <a16:creationId xmlns:a16="http://schemas.microsoft.com/office/drawing/2014/main" id="{4128883F-F366-435F-812D-51C3973876F5}"/>
              </a:ext>
            </a:extLst>
          </p:cNvPr>
          <p:cNvSpPr/>
          <p:nvPr/>
        </p:nvSpPr>
        <p:spPr>
          <a:xfrm>
            <a:off x="6530275" y="3791479"/>
            <a:ext cx="1179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</a:rPr>
              <a:t>2020</a:t>
            </a:r>
            <a:endParaRPr lang="ko-KR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BCA1FC3A-203F-47A4-A1D8-5CED983DAC65}"/>
              </a:ext>
            </a:extLst>
          </p:cNvPr>
          <p:cNvSpPr/>
          <p:nvPr/>
        </p:nvSpPr>
        <p:spPr>
          <a:xfrm>
            <a:off x="8350940" y="3791479"/>
            <a:ext cx="1179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</a:rPr>
              <a:t>2021</a:t>
            </a:r>
            <a:endParaRPr lang="ko-KR" altLang="en-US" sz="2400" b="1" dirty="0">
              <a:solidFill>
                <a:schemeClr val="accent5"/>
              </a:solidFill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B8697C17-8785-4E02-A96D-C2E4615D0B44}"/>
              </a:ext>
            </a:extLst>
          </p:cNvPr>
          <p:cNvSpPr/>
          <p:nvPr/>
        </p:nvSpPr>
        <p:spPr>
          <a:xfrm>
            <a:off x="4709609" y="3791479"/>
            <a:ext cx="1179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</a:rPr>
              <a:t>2019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0F1F6D21-6DF9-4386-B42F-BEC70FFDF804}"/>
              </a:ext>
            </a:extLst>
          </p:cNvPr>
          <p:cNvSpPr/>
          <p:nvPr/>
        </p:nvSpPr>
        <p:spPr>
          <a:xfrm>
            <a:off x="1068277" y="3791479"/>
            <a:ext cx="1179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</a:rPr>
              <a:t>2017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278B2FEB-9420-4008-BE63-AF78C43F3450}"/>
              </a:ext>
            </a:extLst>
          </p:cNvPr>
          <p:cNvSpPr/>
          <p:nvPr/>
        </p:nvSpPr>
        <p:spPr>
          <a:xfrm>
            <a:off x="2888943" y="3791479"/>
            <a:ext cx="1179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</a:rPr>
              <a:t>2018</a:t>
            </a:r>
            <a:endParaRPr lang="ko-KR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CB222E13-92A2-4DA5-B736-3BFB9C78BA8C}"/>
              </a:ext>
            </a:extLst>
          </p:cNvPr>
          <p:cNvSpPr/>
          <p:nvPr/>
        </p:nvSpPr>
        <p:spPr>
          <a:xfrm>
            <a:off x="10183515" y="4047994"/>
            <a:ext cx="1179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</a:rPr>
              <a:t>2022</a:t>
            </a:r>
            <a:endParaRPr lang="ko-KR" altLang="en-US" sz="2400" b="1" dirty="0">
              <a:solidFill>
                <a:schemeClr val="accent6"/>
              </a:solidFill>
            </a:endParaRPr>
          </a:p>
        </p:txBody>
      </p: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77F8C9A8-AFDF-4A33-92D2-FB446750172F}"/>
              </a:ext>
            </a:extLst>
          </p:cNvPr>
          <p:cNvGrpSpPr/>
          <p:nvPr/>
        </p:nvGrpSpPr>
        <p:grpSpPr>
          <a:xfrm>
            <a:off x="825847" y="4326862"/>
            <a:ext cx="1664028" cy="1107996"/>
            <a:chOff x="1979822" y="2100456"/>
            <a:chExt cx="1714550" cy="1107996"/>
          </a:xfrm>
        </p:grpSpPr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92EE8C01-7BCD-4740-BF06-7B00554E0A79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7C25C82A-97D4-4E90-9A0E-729FC8CAD062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A1BA952B-F456-4CEF-A27E-819B23E5102A}"/>
              </a:ext>
            </a:extLst>
          </p:cNvPr>
          <p:cNvGrpSpPr/>
          <p:nvPr/>
        </p:nvGrpSpPr>
        <p:grpSpPr>
          <a:xfrm>
            <a:off x="2645280" y="4326862"/>
            <a:ext cx="1664028" cy="1107996"/>
            <a:chOff x="1979822" y="2100456"/>
            <a:chExt cx="1714550" cy="1107996"/>
          </a:xfrm>
        </p:grpSpPr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53C80040-08FE-4464-AFF0-2791DA739A6D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5ED2D8BA-64ED-42B0-B1E7-2B43C569DAF7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3CD30D2C-F629-42FC-ADB2-FE2C05C3A824}"/>
              </a:ext>
            </a:extLst>
          </p:cNvPr>
          <p:cNvGrpSpPr/>
          <p:nvPr/>
        </p:nvGrpSpPr>
        <p:grpSpPr>
          <a:xfrm>
            <a:off x="4464713" y="4326862"/>
            <a:ext cx="1664028" cy="1107996"/>
            <a:chOff x="1979822" y="2100456"/>
            <a:chExt cx="1714550" cy="1107996"/>
          </a:xfrm>
        </p:grpSpPr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B82F0A13-0975-4206-8313-6A457E8B9A76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DA97886E-97C2-4214-9EC8-EA819A707938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6105F41D-C8FA-403A-8BE3-E3198982E711}"/>
              </a:ext>
            </a:extLst>
          </p:cNvPr>
          <p:cNvGrpSpPr/>
          <p:nvPr/>
        </p:nvGrpSpPr>
        <p:grpSpPr>
          <a:xfrm>
            <a:off x="6284146" y="4326862"/>
            <a:ext cx="1664028" cy="1107996"/>
            <a:chOff x="1979822" y="2100456"/>
            <a:chExt cx="1714550" cy="1107996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43BB410D-69E1-420E-A90D-08DC20BCDE98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6ABBB20E-B13D-4C94-A5DE-E16F00076A46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8FB708BA-00E0-4AA2-AA6C-23C8DAAE6B86}"/>
              </a:ext>
            </a:extLst>
          </p:cNvPr>
          <p:cNvGrpSpPr/>
          <p:nvPr/>
        </p:nvGrpSpPr>
        <p:grpSpPr>
          <a:xfrm>
            <a:off x="8103578" y="4326862"/>
            <a:ext cx="1664028" cy="1107996"/>
            <a:chOff x="1979822" y="2100456"/>
            <a:chExt cx="1714550" cy="1107996"/>
          </a:xfrm>
        </p:grpSpPr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9E129D82-9734-4C39-9370-9CEC67D69E88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63EFFB5D-D975-4524-B791-795FCBCD2055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AA968E7-4763-4EB3-82E1-B9412BB1B841}"/>
              </a:ext>
            </a:extLst>
          </p:cNvPr>
          <p:cNvGrpSpPr/>
          <p:nvPr/>
        </p:nvGrpSpPr>
        <p:grpSpPr>
          <a:xfrm>
            <a:off x="9936309" y="4603861"/>
            <a:ext cx="1664028" cy="1107996"/>
            <a:chOff x="1979822" y="2100456"/>
            <a:chExt cx="1714550" cy="1107996"/>
          </a:xfrm>
        </p:grpSpPr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CB90A9FF-97F3-40B0-A4CF-0F0A5072401F}"/>
                </a:ext>
              </a:extLst>
            </p:cNvPr>
            <p:cNvSpPr txBox="1"/>
            <p:nvPr/>
          </p:nvSpPr>
          <p:spPr>
            <a:xfrm>
              <a:off x="1979822" y="237745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B6DF7A60-3D78-4128-8A04-5B7342ED92B2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E79F3C1E-C9D4-4E97-9C1A-689BA128BDB4}"/>
              </a:ext>
            </a:extLst>
          </p:cNvPr>
          <p:cNvSpPr/>
          <p:nvPr/>
        </p:nvSpPr>
        <p:spPr>
          <a:xfrm rot="5400000">
            <a:off x="4961106" y="3001140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C19D76AF-63BE-4AEB-BA28-84C49F432937}"/>
              </a:ext>
            </a:extLst>
          </p:cNvPr>
          <p:cNvSpPr/>
          <p:nvPr/>
        </p:nvSpPr>
        <p:spPr>
          <a:xfrm rot="5400000">
            <a:off x="6037813" y="1932249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B143B5C3-194A-433A-BBCE-DF236B686D8C}"/>
              </a:ext>
            </a:extLst>
          </p:cNvPr>
          <p:cNvSpPr/>
          <p:nvPr/>
        </p:nvSpPr>
        <p:spPr>
          <a:xfrm rot="5400000">
            <a:off x="6037813" y="4068626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71258CBE-BE1B-402F-9D9D-890BB687EBDF}"/>
              </a:ext>
            </a:extLst>
          </p:cNvPr>
          <p:cNvSpPr/>
          <p:nvPr/>
        </p:nvSpPr>
        <p:spPr>
          <a:xfrm rot="5400000">
            <a:off x="7036207" y="1819056"/>
            <a:ext cx="4213781" cy="4213776"/>
          </a:xfrm>
          <a:prstGeom prst="diamond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BBF49E-A865-4850-B414-CFF833675A1C}"/>
              </a:ext>
            </a:extLst>
          </p:cNvPr>
          <p:cNvGrpSpPr/>
          <p:nvPr/>
        </p:nvGrpSpPr>
        <p:grpSpPr>
          <a:xfrm>
            <a:off x="8447127" y="2872211"/>
            <a:ext cx="2560053" cy="2061879"/>
            <a:chOff x="5978252" y="2455802"/>
            <a:chExt cx="2330217" cy="18767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A0126E-78F5-4C3F-AC59-D97D87398AF4}"/>
                </a:ext>
              </a:extLst>
            </p:cNvPr>
            <p:cNvSpPr txBox="1"/>
            <p:nvPr/>
          </p:nvSpPr>
          <p:spPr>
            <a:xfrm>
              <a:off x="5978252" y="2735744"/>
              <a:ext cx="2330216" cy="1596826"/>
            </a:xfrm>
            <a:prstGeom prst="homePlate">
              <a:avLst>
                <a:gd name="adj" fmla="val 719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50A4CC-2DCC-4994-95FD-BCB309BCBE99}"/>
                </a:ext>
              </a:extLst>
            </p:cNvPr>
            <p:cNvSpPr txBox="1"/>
            <p:nvPr/>
          </p:nvSpPr>
          <p:spPr>
            <a:xfrm>
              <a:off x="5978253" y="2455802"/>
              <a:ext cx="2330216" cy="25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AC67A5-CA78-481E-90D7-AFFDF92DD7F8}"/>
              </a:ext>
            </a:extLst>
          </p:cNvPr>
          <p:cNvGrpSpPr/>
          <p:nvPr/>
        </p:nvGrpSpPr>
        <p:grpSpPr>
          <a:xfrm>
            <a:off x="6432934" y="2523714"/>
            <a:ext cx="1090284" cy="686964"/>
            <a:chOff x="4063366" y="1671583"/>
            <a:chExt cx="992401" cy="6252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312116-ED4C-4241-AAF0-903433D87F8F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052CA40-34ED-497B-BF0F-FA0BBA8AB24C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1DACAF-5D92-4D8E-817A-6E1DE01C680A}"/>
              </a:ext>
            </a:extLst>
          </p:cNvPr>
          <p:cNvGrpSpPr/>
          <p:nvPr/>
        </p:nvGrpSpPr>
        <p:grpSpPr>
          <a:xfrm>
            <a:off x="5356226" y="3592604"/>
            <a:ext cx="1090284" cy="686964"/>
            <a:chOff x="4063366" y="1671583"/>
            <a:chExt cx="992401" cy="6252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A62459A-8950-4177-8792-6EB29FC13B30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0694DE-8303-4BC8-9E40-F06AC55A86A1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DB630E4-08AD-4DD4-B1D3-57629D4641E5}"/>
              </a:ext>
            </a:extLst>
          </p:cNvPr>
          <p:cNvGrpSpPr/>
          <p:nvPr/>
        </p:nvGrpSpPr>
        <p:grpSpPr>
          <a:xfrm>
            <a:off x="6432934" y="4660090"/>
            <a:ext cx="1090284" cy="686964"/>
            <a:chOff x="4063366" y="1671583"/>
            <a:chExt cx="992401" cy="6252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D62232-38C9-49E9-9613-6C9829CF5449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F413F2C-25F7-4863-A762-924A2D552442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742D38-DC59-4076-B2A5-9D5119ACF26D}"/>
              </a:ext>
            </a:extLst>
          </p:cNvPr>
          <p:cNvGrpSpPr/>
          <p:nvPr/>
        </p:nvGrpSpPr>
        <p:grpSpPr>
          <a:xfrm>
            <a:off x="7481360" y="3592604"/>
            <a:ext cx="1090284" cy="686964"/>
            <a:chOff x="4063366" y="1671583"/>
            <a:chExt cx="992401" cy="6252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5E06079-B2EA-4A1C-9A56-EC4E18975EC5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477DAC1-E389-4EEF-A9C6-4AAD9538E7DF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32B1A8-FC07-49FD-888E-9698D401BEF9}"/>
              </a:ext>
            </a:extLst>
          </p:cNvPr>
          <p:cNvGrpSpPr/>
          <p:nvPr/>
        </p:nvGrpSpPr>
        <p:grpSpPr>
          <a:xfrm>
            <a:off x="891271" y="1784294"/>
            <a:ext cx="4464955" cy="1041157"/>
            <a:chOff x="-740680" y="1129566"/>
            <a:chExt cx="4125026" cy="10411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3D4076-90B8-4B18-89C2-2442A5113787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C27124-A745-4276-9D22-D5AEB7640D83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8B30F5-8F38-4A1F-8113-AD9F4ACAE5BB}"/>
              </a:ext>
            </a:extLst>
          </p:cNvPr>
          <p:cNvGrpSpPr/>
          <p:nvPr/>
        </p:nvGrpSpPr>
        <p:grpSpPr>
          <a:xfrm>
            <a:off x="891271" y="5024654"/>
            <a:ext cx="4464955" cy="1041157"/>
            <a:chOff x="-740680" y="1129566"/>
            <a:chExt cx="4125026" cy="10411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54D3F6-EE4F-430D-83AC-9EF46C9A3606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2EF7BA-4F66-4445-96BF-3F43A7ECE68A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38C5F3-1508-4187-84E6-E0CEE564B659}"/>
              </a:ext>
            </a:extLst>
          </p:cNvPr>
          <p:cNvGrpSpPr/>
          <p:nvPr/>
        </p:nvGrpSpPr>
        <p:grpSpPr>
          <a:xfrm>
            <a:off x="891271" y="3312140"/>
            <a:ext cx="3272167" cy="1225823"/>
            <a:chOff x="-740680" y="1205766"/>
            <a:chExt cx="2801495" cy="12258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B445D2-B2F4-44E9-B5A7-EFEDA2838ABC}"/>
                </a:ext>
              </a:extLst>
            </p:cNvPr>
            <p:cNvSpPr txBox="1"/>
            <p:nvPr/>
          </p:nvSpPr>
          <p:spPr>
            <a:xfrm>
              <a:off x="-740680" y="1205766"/>
              <a:ext cx="27966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294C89E-F76A-4B4B-B461-153EB10345BF}"/>
                </a:ext>
              </a:extLst>
            </p:cNvPr>
            <p:cNvSpPr txBox="1"/>
            <p:nvPr/>
          </p:nvSpPr>
          <p:spPr>
            <a:xfrm>
              <a:off x="-725681" y="1415926"/>
              <a:ext cx="2786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728776" y="71039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3D54B7-6B10-470F-9365-CEF1E7BF639E}"/>
              </a:ext>
            </a:extLst>
          </p:cNvPr>
          <p:cNvGrpSpPr/>
          <p:nvPr/>
        </p:nvGrpSpPr>
        <p:grpSpPr>
          <a:xfrm>
            <a:off x="636436" y="3579732"/>
            <a:ext cx="3458909" cy="2720147"/>
            <a:chOff x="4995397" y="1133635"/>
            <a:chExt cx="4681284" cy="3681446"/>
          </a:xfrm>
        </p:grpSpPr>
        <p:sp>
          <p:nvSpPr>
            <p:cNvPr id="5" name="Graphic 162">
              <a:extLst>
                <a:ext uri="{FF2B5EF4-FFF2-40B4-BE49-F238E27FC236}">
                  <a16:creationId xmlns:a16="http://schemas.microsoft.com/office/drawing/2014/main" id="{64723B78-EC74-4508-A88B-D4929AD73D51}"/>
                </a:ext>
              </a:extLst>
            </p:cNvPr>
            <p:cNvSpPr/>
            <p:nvPr/>
          </p:nvSpPr>
          <p:spPr>
            <a:xfrm>
              <a:off x="6027330" y="1133635"/>
              <a:ext cx="103070" cy="161315"/>
            </a:xfrm>
            <a:custGeom>
              <a:avLst/>
              <a:gdLst>
                <a:gd name="connsiteX0" fmla="*/ 103069 w 103070"/>
                <a:gd name="connsiteY0" fmla="*/ 44160 h 161315"/>
                <a:gd name="connsiteX1" fmla="*/ 84666 w 103070"/>
                <a:gd name="connsiteY1" fmla="*/ 120424 h 161315"/>
                <a:gd name="connsiteX2" fmla="*/ 77752 w 103070"/>
                <a:gd name="connsiteY2" fmla="*/ 147592 h 161315"/>
                <a:gd name="connsiteX3" fmla="*/ 58337 w 103070"/>
                <a:gd name="connsiteY3" fmla="*/ 159709 h 161315"/>
                <a:gd name="connsiteX4" fmla="*/ 7668 w 103070"/>
                <a:gd name="connsiteY4" fmla="*/ 143960 h 161315"/>
                <a:gd name="connsiteX5" fmla="*/ 719 w 103070"/>
                <a:gd name="connsiteY5" fmla="*/ 131494 h 161315"/>
                <a:gd name="connsiteX6" fmla="*/ 27293 w 103070"/>
                <a:gd name="connsiteY6" fmla="*/ 30471 h 161315"/>
                <a:gd name="connsiteX7" fmla="*/ 86307 w 103070"/>
                <a:gd name="connsiteY7" fmla="*/ 6726 h 161315"/>
                <a:gd name="connsiteX8" fmla="*/ 103069 w 103070"/>
                <a:gd name="connsiteY8" fmla="*/ 44160 h 1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0" h="161315">
                  <a:moveTo>
                    <a:pt x="103069" y="44160"/>
                  </a:moveTo>
                  <a:cubicBezTo>
                    <a:pt x="99786" y="67451"/>
                    <a:pt x="91231" y="93711"/>
                    <a:pt x="84666" y="120424"/>
                  </a:cubicBezTo>
                  <a:cubicBezTo>
                    <a:pt x="82431" y="129504"/>
                    <a:pt x="78835" y="138408"/>
                    <a:pt x="77752" y="147592"/>
                  </a:cubicBezTo>
                  <a:cubicBezTo>
                    <a:pt x="76181" y="160687"/>
                    <a:pt x="70175" y="163620"/>
                    <a:pt x="58337" y="159709"/>
                  </a:cubicBezTo>
                  <a:cubicBezTo>
                    <a:pt x="41540" y="154157"/>
                    <a:pt x="24534" y="149338"/>
                    <a:pt x="7668" y="143960"/>
                  </a:cubicBezTo>
                  <a:cubicBezTo>
                    <a:pt x="1767" y="142075"/>
                    <a:pt x="-1551" y="139630"/>
                    <a:pt x="719" y="131494"/>
                  </a:cubicBezTo>
                  <a:cubicBezTo>
                    <a:pt x="10112" y="97971"/>
                    <a:pt x="17760" y="63959"/>
                    <a:pt x="27293" y="30471"/>
                  </a:cubicBezTo>
                  <a:cubicBezTo>
                    <a:pt x="35290" y="2396"/>
                    <a:pt x="62562" y="-8115"/>
                    <a:pt x="86307" y="6726"/>
                  </a:cubicBezTo>
                  <a:cubicBezTo>
                    <a:pt x="98564" y="14338"/>
                    <a:pt x="103174" y="26001"/>
                    <a:pt x="103069" y="4416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FA2BD50-940C-4C60-A3C4-BBE97BDC7F3B}"/>
                </a:ext>
              </a:extLst>
            </p:cNvPr>
            <p:cNvGrpSpPr/>
            <p:nvPr/>
          </p:nvGrpSpPr>
          <p:grpSpPr>
            <a:xfrm flipH="1">
              <a:off x="5127901" y="1268298"/>
              <a:ext cx="1714809" cy="424253"/>
              <a:chOff x="8109547" y="1771602"/>
              <a:chExt cx="1565427" cy="387295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B461A3E-F211-4857-8FAC-6F5E7CF57C32}"/>
                  </a:ext>
                </a:extLst>
              </p:cNvPr>
              <p:cNvSpPr/>
              <p:nvPr/>
            </p:nvSpPr>
            <p:spPr>
              <a:xfrm rot="20786483">
                <a:off x="8109547" y="1771602"/>
                <a:ext cx="1565427" cy="3872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8681718-ACCD-4D8B-B18E-C4D06038B77A}"/>
                  </a:ext>
                </a:extLst>
              </p:cNvPr>
              <p:cNvSpPr/>
              <p:nvPr/>
            </p:nvSpPr>
            <p:spPr>
              <a:xfrm rot="20786483">
                <a:off x="8501068" y="1872425"/>
                <a:ext cx="705658" cy="1745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Graphic 162">
              <a:extLst>
                <a:ext uri="{FF2B5EF4-FFF2-40B4-BE49-F238E27FC236}">
                  <a16:creationId xmlns:a16="http://schemas.microsoft.com/office/drawing/2014/main" id="{D1427BC8-4217-4152-9513-F1C12BE5BEC7}"/>
                </a:ext>
              </a:extLst>
            </p:cNvPr>
            <p:cNvSpPr/>
            <p:nvPr/>
          </p:nvSpPr>
          <p:spPr>
            <a:xfrm>
              <a:off x="8597623" y="1480056"/>
              <a:ext cx="103875" cy="162062"/>
            </a:xfrm>
            <a:custGeom>
              <a:avLst/>
              <a:gdLst>
                <a:gd name="connsiteX0" fmla="*/ 39677 w 103875"/>
                <a:gd name="connsiteY0" fmla="*/ 1 h 162062"/>
                <a:gd name="connsiteX1" fmla="*/ 75400 w 103875"/>
                <a:gd name="connsiteY1" fmla="*/ 25633 h 162062"/>
                <a:gd name="connsiteX2" fmla="*/ 103301 w 103875"/>
                <a:gd name="connsiteY2" fmla="*/ 130951 h 162062"/>
                <a:gd name="connsiteX3" fmla="*/ 96072 w 103875"/>
                <a:gd name="connsiteY3" fmla="*/ 144115 h 162062"/>
                <a:gd name="connsiteX4" fmla="*/ 37896 w 103875"/>
                <a:gd name="connsiteY4" fmla="*/ 161540 h 162062"/>
                <a:gd name="connsiteX5" fmla="*/ 28293 w 103875"/>
                <a:gd name="connsiteY5" fmla="*/ 154940 h 162062"/>
                <a:gd name="connsiteX6" fmla="*/ 985 w 103875"/>
                <a:gd name="connsiteY6" fmla="*/ 47841 h 162062"/>
                <a:gd name="connsiteX7" fmla="*/ 39677 w 103875"/>
                <a:gd name="connsiteY7" fmla="*/ 1 h 1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75" h="162062">
                  <a:moveTo>
                    <a:pt x="39677" y="1"/>
                  </a:moveTo>
                  <a:cubicBezTo>
                    <a:pt x="54902" y="106"/>
                    <a:pt x="71139" y="10617"/>
                    <a:pt x="75400" y="25633"/>
                  </a:cubicBezTo>
                  <a:cubicBezTo>
                    <a:pt x="85317" y="60587"/>
                    <a:pt x="94082" y="95821"/>
                    <a:pt x="103301" y="130951"/>
                  </a:cubicBezTo>
                  <a:cubicBezTo>
                    <a:pt x="105012" y="137550"/>
                    <a:pt x="102986" y="142055"/>
                    <a:pt x="96072" y="144115"/>
                  </a:cubicBezTo>
                  <a:cubicBezTo>
                    <a:pt x="76657" y="149877"/>
                    <a:pt x="57311" y="155813"/>
                    <a:pt x="37896" y="161540"/>
                  </a:cubicBezTo>
                  <a:cubicBezTo>
                    <a:pt x="32274" y="163182"/>
                    <a:pt x="29794" y="160947"/>
                    <a:pt x="28293" y="154940"/>
                  </a:cubicBezTo>
                  <a:cubicBezTo>
                    <a:pt x="19388" y="119183"/>
                    <a:pt x="9157" y="83739"/>
                    <a:pt x="985" y="47841"/>
                  </a:cubicBezTo>
                  <a:cubicBezTo>
                    <a:pt x="-4706" y="22944"/>
                    <a:pt x="15058" y="-208"/>
                    <a:pt x="39677" y="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D08419-1C10-4AE6-B3A0-ADBAF2867096}"/>
                </a:ext>
              </a:extLst>
            </p:cNvPr>
            <p:cNvSpPr/>
            <p:nvPr/>
          </p:nvSpPr>
          <p:spPr>
            <a:xfrm rot="20786483">
              <a:off x="7957147" y="1619202"/>
              <a:ext cx="1565427" cy="3872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A0B3501-17F8-421F-AA54-C0E6AEAFDC90}"/>
                </a:ext>
              </a:extLst>
            </p:cNvPr>
            <p:cNvSpPr/>
            <p:nvPr/>
          </p:nvSpPr>
          <p:spPr>
            <a:xfrm rot="20786483">
              <a:off x="8348668" y="1720025"/>
              <a:ext cx="705658" cy="1745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Graphic 162">
              <a:extLst>
                <a:ext uri="{FF2B5EF4-FFF2-40B4-BE49-F238E27FC236}">
                  <a16:creationId xmlns:a16="http://schemas.microsoft.com/office/drawing/2014/main" id="{654EF3D0-3814-4D70-AB7C-70AAE02FE7C4}"/>
                </a:ext>
              </a:extLst>
            </p:cNvPr>
            <p:cNvSpPr/>
            <p:nvPr/>
          </p:nvSpPr>
          <p:spPr>
            <a:xfrm>
              <a:off x="7059624" y="2586610"/>
              <a:ext cx="559451" cy="468970"/>
            </a:xfrm>
            <a:custGeom>
              <a:avLst/>
              <a:gdLst>
                <a:gd name="connsiteX0" fmla="*/ 475337 w 487593"/>
                <a:gd name="connsiteY0" fmla="*/ 1709 h 475640"/>
                <a:gd name="connsiteX1" fmla="*/ 487594 w 487593"/>
                <a:gd name="connsiteY1" fmla="*/ 95888 h 475640"/>
                <a:gd name="connsiteX2" fmla="*/ 249720 w 487593"/>
                <a:gd name="connsiteY2" fmla="*/ 95399 h 475640"/>
                <a:gd name="connsiteX3" fmla="*/ 233797 w 487593"/>
                <a:gd name="connsiteY3" fmla="*/ 112509 h 475640"/>
                <a:gd name="connsiteX4" fmla="*/ 233832 w 487593"/>
                <a:gd name="connsiteY4" fmla="*/ 475501 h 475640"/>
                <a:gd name="connsiteX5" fmla="*/ 139618 w 487593"/>
                <a:gd name="connsiteY5" fmla="*/ 475640 h 475640"/>
                <a:gd name="connsiteX6" fmla="*/ 134974 w 487593"/>
                <a:gd name="connsiteY6" fmla="*/ 450149 h 475640"/>
                <a:gd name="connsiteX7" fmla="*/ 134869 w 487593"/>
                <a:gd name="connsiteY7" fmla="*/ 137338 h 475640"/>
                <a:gd name="connsiteX8" fmla="*/ 134869 w 487593"/>
                <a:gd name="connsiteY8" fmla="*/ 123265 h 475640"/>
                <a:gd name="connsiteX9" fmla="*/ 112974 w 487593"/>
                <a:gd name="connsiteY9" fmla="*/ 100916 h 475640"/>
                <a:gd name="connsiteX10" fmla="*/ 26932 w 487593"/>
                <a:gd name="connsiteY10" fmla="*/ 100811 h 475640"/>
                <a:gd name="connsiteX11" fmla="*/ 5596 w 487593"/>
                <a:gd name="connsiteY11" fmla="*/ 97319 h 475640"/>
                <a:gd name="connsiteX12" fmla="*/ 1022 w 487593"/>
                <a:gd name="connsiteY12" fmla="*/ 67673 h 475640"/>
                <a:gd name="connsiteX13" fmla="*/ 6923 w 487593"/>
                <a:gd name="connsiteY13" fmla="*/ 18366 h 475640"/>
                <a:gd name="connsiteX14" fmla="*/ 26269 w 487593"/>
                <a:gd name="connsiteY14" fmla="*/ 1534 h 475640"/>
                <a:gd name="connsiteX15" fmla="*/ 69604 w 487593"/>
                <a:gd name="connsiteY15" fmla="*/ 277 h 475640"/>
                <a:gd name="connsiteX16" fmla="*/ 463115 w 487593"/>
                <a:gd name="connsiteY16" fmla="*/ 242 h 475640"/>
                <a:gd name="connsiteX17" fmla="*/ 475337 w 487593"/>
                <a:gd name="connsiteY17" fmla="*/ 1709 h 475640"/>
                <a:gd name="connsiteX0" fmla="*/ 471708 w 483965"/>
                <a:gd name="connsiteY0" fmla="*/ 1709 h 475640"/>
                <a:gd name="connsiteX1" fmla="*/ 483965 w 483965"/>
                <a:gd name="connsiteY1" fmla="*/ 95888 h 475640"/>
                <a:gd name="connsiteX2" fmla="*/ 246091 w 483965"/>
                <a:gd name="connsiteY2" fmla="*/ 95399 h 475640"/>
                <a:gd name="connsiteX3" fmla="*/ 230168 w 483965"/>
                <a:gd name="connsiteY3" fmla="*/ 112509 h 475640"/>
                <a:gd name="connsiteX4" fmla="*/ 230203 w 483965"/>
                <a:gd name="connsiteY4" fmla="*/ 475501 h 475640"/>
                <a:gd name="connsiteX5" fmla="*/ 135989 w 483965"/>
                <a:gd name="connsiteY5" fmla="*/ 475640 h 475640"/>
                <a:gd name="connsiteX6" fmla="*/ 131345 w 483965"/>
                <a:gd name="connsiteY6" fmla="*/ 450149 h 475640"/>
                <a:gd name="connsiteX7" fmla="*/ 131240 w 483965"/>
                <a:gd name="connsiteY7" fmla="*/ 137338 h 475640"/>
                <a:gd name="connsiteX8" fmla="*/ 131240 w 483965"/>
                <a:gd name="connsiteY8" fmla="*/ 123265 h 475640"/>
                <a:gd name="connsiteX9" fmla="*/ 109345 w 483965"/>
                <a:gd name="connsiteY9" fmla="*/ 100916 h 475640"/>
                <a:gd name="connsiteX10" fmla="*/ 23303 w 483965"/>
                <a:gd name="connsiteY10" fmla="*/ 100811 h 475640"/>
                <a:gd name="connsiteX11" fmla="*/ 1967 w 483965"/>
                <a:gd name="connsiteY11" fmla="*/ 97319 h 475640"/>
                <a:gd name="connsiteX12" fmla="*/ 3294 w 483965"/>
                <a:gd name="connsiteY12" fmla="*/ 18366 h 475640"/>
                <a:gd name="connsiteX13" fmla="*/ 22640 w 483965"/>
                <a:gd name="connsiteY13" fmla="*/ 1534 h 475640"/>
                <a:gd name="connsiteX14" fmla="*/ 65975 w 483965"/>
                <a:gd name="connsiteY14" fmla="*/ 277 h 475640"/>
                <a:gd name="connsiteX15" fmla="*/ 459486 w 483965"/>
                <a:gd name="connsiteY15" fmla="*/ 242 h 475640"/>
                <a:gd name="connsiteX16" fmla="*/ 471708 w 483965"/>
                <a:gd name="connsiteY16" fmla="*/ 1709 h 475640"/>
                <a:gd name="connsiteX0" fmla="*/ 469742 w 481999"/>
                <a:gd name="connsiteY0" fmla="*/ 7052 h 480983"/>
                <a:gd name="connsiteX1" fmla="*/ 481999 w 481999"/>
                <a:gd name="connsiteY1" fmla="*/ 101231 h 480983"/>
                <a:gd name="connsiteX2" fmla="*/ 244125 w 481999"/>
                <a:gd name="connsiteY2" fmla="*/ 100742 h 480983"/>
                <a:gd name="connsiteX3" fmla="*/ 228202 w 481999"/>
                <a:gd name="connsiteY3" fmla="*/ 117852 h 480983"/>
                <a:gd name="connsiteX4" fmla="*/ 228237 w 481999"/>
                <a:gd name="connsiteY4" fmla="*/ 480844 h 480983"/>
                <a:gd name="connsiteX5" fmla="*/ 134023 w 481999"/>
                <a:gd name="connsiteY5" fmla="*/ 480983 h 480983"/>
                <a:gd name="connsiteX6" fmla="*/ 129379 w 481999"/>
                <a:gd name="connsiteY6" fmla="*/ 455492 h 480983"/>
                <a:gd name="connsiteX7" fmla="*/ 129274 w 481999"/>
                <a:gd name="connsiteY7" fmla="*/ 142681 h 480983"/>
                <a:gd name="connsiteX8" fmla="*/ 129274 w 481999"/>
                <a:gd name="connsiteY8" fmla="*/ 128608 h 480983"/>
                <a:gd name="connsiteX9" fmla="*/ 107379 w 481999"/>
                <a:gd name="connsiteY9" fmla="*/ 106259 h 480983"/>
                <a:gd name="connsiteX10" fmla="*/ 21337 w 481999"/>
                <a:gd name="connsiteY10" fmla="*/ 106154 h 480983"/>
                <a:gd name="connsiteX11" fmla="*/ 1 w 481999"/>
                <a:gd name="connsiteY11" fmla="*/ 102662 h 480983"/>
                <a:gd name="connsiteX12" fmla="*/ 20674 w 481999"/>
                <a:gd name="connsiteY12" fmla="*/ 6877 h 480983"/>
                <a:gd name="connsiteX13" fmla="*/ 64009 w 481999"/>
                <a:gd name="connsiteY13" fmla="*/ 5620 h 480983"/>
                <a:gd name="connsiteX14" fmla="*/ 457520 w 481999"/>
                <a:gd name="connsiteY14" fmla="*/ 5585 h 480983"/>
                <a:gd name="connsiteX15" fmla="*/ 469742 w 481999"/>
                <a:gd name="connsiteY15" fmla="*/ 7052 h 480983"/>
                <a:gd name="connsiteX0" fmla="*/ 547407 w 559664"/>
                <a:gd name="connsiteY0" fmla="*/ 1710 h 475641"/>
                <a:gd name="connsiteX1" fmla="*/ 559664 w 559664"/>
                <a:gd name="connsiteY1" fmla="*/ 95889 h 475641"/>
                <a:gd name="connsiteX2" fmla="*/ 321790 w 559664"/>
                <a:gd name="connsiteY2" fmla="*/ 95400 h 475641"/>
                <a:gd name="connsiteX3" fmla="*/ 305867 w 559664"/>
                <a:gd name="connsiteY3" fmla="*/ 112510 h 475641"/>
                <a:gd name="connsiteX4" fmla="*/ 305902 w 559664"/>
                <a:gd name="connsiteY4" fmla="*/ 475502 h 475641"/>
                <a:gd name="connsiteX5" fmla="*/ 211688 w 559664"/>
                <a:gd name="connsiteY5" fmla="*/ 475641 h 475641"/>
                <a:gd name="connsiteX6" fmla="*/ 207044 w 559664"/>
                <a:gd name="connsiteY6" fmla="*/ 450150 h 475641"/>
                <a:gd name="connsiteX7" fmla="*/ 206939 w 559664"/>
                <a:gd name="connsiteY7" fmla="*/ 137339 h 475641"/>
                <a:gd name="connsiteX8" fmla="*/ 206939 w 559664"/>
                <a:gd name="connsiteY8" fmla="*/ 123266 h 475641"/>
                <a:gd name="connsiteX9" fmla="*/ 185044 w 559664"/>
                <a:gd name="connsiteY9" fmla="*/ 100917 h 475641"/>
                <a:gd name="connsiteX10" fmla="*/ 99002 w 559664"/>
                <a:gd name="connsiteY10" fmla="*/ 100812 h 475641"/>
                <a:gd name="connsiteX11" fmla="*/ 77666 w 559664"/>
                <a:gd name="connsiteY11" fmla="*/ 97320 h 475641"/>
                <a:gd name="connsiteX12" fmla="*/ 903 w 559664"/>
                <a:gd name="connsiteY12" fmla="*/ 11528 h 475641"/>
                <a:gd name="connsiteX13" fmla="*/ 141674 w 559664"/>
                <a:gd name="connsiteY13" fmla="*/ 278 h 475641"/>
                <a:gd name="connsiteX14" fmla="*/ 535185 w 559664"/>
                <a:gd name="connsiteY14" fmla="*/ 243 h 475641"/>
                <a:gd name="connsiteX15" fmla="*/ 547407 w 559664"/>
                <a:gd name="connsiteY15" fmla="*/ 1710 h 475641"/>
                <a:gd name="connsiteX0" fmla="*/ 557188 w 569445"/>
                <a:gd name="connsiteY0" fmla="*/ 1710 h 475641"/>
                <a:gd name="connsiteX1" fmla="*/ 569445 w 569445"/>
                <a:gd name="connsiteY1" fmla="*/ 95889 h 475641"/>
                <a:gd name="connsiteX2" fmla="*/ 331571 w 569445"/>
                <a:gd name="connsiteY2" fmla="*/ 95400 h 475641"/>
                <a:gd name="connsiteX3" fmla="*/ 315648 w 569445"/>
                <a:gd name="connsiteY3" fmla="*/ 112510 h 475641"/>
                <a:gd name="connsiteX4" fmla="*/ 315683 w 569445"/>
                <a:gd name="connsiteY4" fmla="*/ 475502 h 475641"/>
                <a:gd name="connsiteX5" fmla="*/ 221469 w 569445"/>
                <a:gd name="connsiteY5" fmla="*/ 475641 h 475641"/>
                <a:gd name="connsiteX6" fmla="*/ 216825 w 569445"/>
                <a:gd name="connsiteY6" fmla="*/ 450150 h 475641"/>
                <a:gd name="connsiteX7" fmla="*/ 216720 w 569445"/>
                <a:gd name="connsiteY7" fmla="*/ 137339 h 475641"/>
                <a:gd name="connsiteX8" fmla="*/ 216720 w 569445"/>
                <a:gd name="connsiteY8" fmla="*/ 123266 h 475641"/>
                <a:gd name="connsiteX9" fmla="*/ 194825 w 569445"/>
                <a:gd name="connsiteY9" fmla="*/ 100917 h 475641"/>
                <a:gd name="connsiteX10" fmla="*/ 108783 w 569445"/>
                <a:gd name="connsiteY10" fmla="*/ 100812 h 475641"/>
                <a:gd name="connsiteX11" fmla="*/ 9998 w 569445"/>
                <a:gd name="connsiteY11" fmla="*/ 99819 h 475641"/>
                <a:gd name="connsiteX12" fmla="*/ 10684 w 569445"/>
                <a:gd name="connsiteY12" fmla="*/ 11528 h 475641"/>
                <a:gd name="connsiteX13" fmla="*/ 151455 w 569445"/>
                <a:gd name="connsiteY13" fmla="*/ 278 h 475641"/>
                <a:gd name="connsiteX14" fmla="*/ 544966 w 569445"/>
                <a:gd name="connsiteY14" fmla="*/ 243 h 475641"/>
                <a:gd name="connsiteX15" fmla="*/ 557188 w 569445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142596 w 560586"/>
                <a:gd name="connsiteY13" fmla="*/ 278 h 475641"/>
                <a:gd name="connsiteX14" fmla="*/ 536107 w 560586"/>
                <a:gd name="connsiteY14" fmla="*/ 243 h 475641"/>
                <a:gd name="connsiteX15" fmla="*/ 548329 w 560586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536107 w 560586"/>
                <a:gd name="connsiteY13" fmla="*/ 243 h 475641"/>
                <a:gd name="connsiteX14" fmla="*/ 548329 w 560586"/>
                <a:gd name="connsiteY14" fmla="*/ 1710 h 475641"/>
                <a:gd name="connsiteX0" fmla="*/ 547194 w 559451"/>
                <a:gd name="connsiteY0" fmla="*/ 9423 h 483354"/>
                <a:gd name="connsiteX1" fmla="*/ 559451 w 559451"/>
                <a:gd name="connsiteY1" fmla="*/ 103602 h 483354"/>
                <a:gd name="connsiteX2" fmla="*/ 321577 w 559451"/>
                <a:gd name="connsiteY2" fmla="*/ 103113 h 483354"/>
                <a:gd name="connsiteX3" fmla="*/ 305654 w 559451"/>
                <a:gd name="connsiteY3" fmla="*/ 120223 h 483354"/>
                <a:gd name="connsiteX4" fmla="*/ 305689 w 559451"/>
                <a:gd name="connsiteY4" fmla="*/ 483215 h 483354"/>
                <a:gd name="connsiteX5" fmla="*/ 211475 w 559451"/>
                <a:gd name="connsiteY5" fmla="*/ 483354 h 483354"/>
                <a:gd name="connsiteX6" fmla="*/ 206831 w 559451"/>
                <a:gd name="connsiteY6" fmla="*/ 457863 h 483354"/>
                <a:gd name="connsiteX7" fmla="*/ 206726 w 559451"/>
                <a:gd name="connsiteY7" fmla="*/ 145052 h 483354"/>
                <a:gd name="connsiteX8" fmla="*/ 206726 w 559451"/>
                <a:gd name="connsiteY8" fmla="*/ 130979 h 483354"/>
                <a:gd name="connsiteX9" fmla="*/ 184831 w 559451"/>
                <a:gd name="connsiteY9" fmla="*/ 108630 h 483354"/>
                <a:gd name="connsiteX10" fmla="*/ 98789 w 559451"/>
                <a:gd name="connsiteY10" fmla="*/ 108525 h 483354"/>
                <a:gd name="connsiteX11" fmla="*/ 4 w 559451"/>
                <a:gd name="connsiteY11" fmla="*/ 107532 h 483354"/>
                <a:gd name="connsiteX12" fmla="*/ 5687 w 559451"/>
                <a:gd name="connsiteY12" fmla="*/ 6749 h 483354"/>
                <a:gd name="connsiteX13" fmla="*/ 534972 w 559451"/>
                <a:gd name="connsiteY13" fmla="*/ 7956 h 483354"/>
                <a:gd name="connsiteX14" fmla="*/ 547194 w 559451"/>
                <a:gd name="connsiteY14" fmla="*/ 9423 h 483354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98789 w 559451"/>
                <a:gd name="connsiteY10" fmla="*/ 102132 h 476961"/>
                <a:gd name="connsiteX11" fmla="*/ 4 w 559451"/>
                <a:gd name="connsiteY11" fmla="*/ 101139 h 476961"/>
                <a:gd name="connsiteX12" fmla="*/ 5687 w 559451"/>
                <a:gd name="connsiteY12" fmla="*/ 356 h 476961"/>
                <a:gd name="connsiteX13" fmla="*/ 534972 w 559451"/>
                <a:gd name="connsiteY13" fmla="*/ 1563 h 476961"/>
                <a:gd name="connsiteX14" fmla="*/ 547194 w 559451"/>
                <a:gd name="connsiteY14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4 w 559451"/>
                <a:gd name="connsiteY10" fmla="*/ 101139 h 476961"/>
                <a:gd name="connsiteX11" fmla="*/ 5687 w 559451"/>
                <a:gd name="connsiteY11" fmla="*/ 356 h 476961"/>
                <a:gd name="connsiteX12" fmla="*/ 534972 w 559451"/>
                <a:gd name="connsiteY12" fmla="*/ 1563 h 476961"/>
                <a:gd name="connsiteX13" fmla="*/ 547194 w 559451"/>
                <a:gd name="connsiteY13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24586 h 476961"/>
                <a:gd name="connsiteX8" fmla="*/ 184831 w 559451"/>
                <a:gd name="connsiteY8" fmla="*/ 102237 h 476961"/>
                <a:gd name="connsiteX9" fmla="*/ 4 w 559451"/>
                <a:gd name="connsiteY9" fmla="*/ 101139 h 476961"/>
                <a:gd name="connsiteX10" fmla="*/ 5687 w 559451"/>
                <a:gd name="connsiteY10" fmla="*/ 356 h 476961"/>
                <a:gd name="connsiteX11" fmla="*/ 534972 w 559451"/>
                <a:gd name="connsiteY11" fmla="*/ 1563 h 476961"/>
                <a:gd name="connsiteX12" fmla="*/ 547194 w 559451"/>
                <a:gd name="connsiteY12" fmla="*/ 3030 h 476961"/>
                <a:gd name="connsiteX0" fmla="*/ 547194 w 559451"/>
                <a:gd name="connsiteY0" fmla="*/ 13610 h 487541"/>
                <a:gd name="connsiteX1" fmla="*/ 559451 w 559451"/>
                <a:gd name="connsiteY1" fmla="*/ 107789 h 487541"/>
                <a:gd name="connsiteX2" fmla="*/ 321577 w 559451"/>
                <a:gd name="connsiteY2" fmla="*/ 107300 h 487541"/>
                <a:gd name="connsiteX3" fmla="*/ 305654 w 559451"/>
                <a:gd name="connsiteY3" fmla="*/ 124410 h 487541"/>
                <a:gd name="connsiteX4" fmla="*/ 305689 w 559451"/>
                <a:gd name="connsiteY4" fmla="*/ 487402 h 487541"/>
                <a:gd name="connsiteX5" fmla="*/ 211475 w 559451"/>
                <a:gd name="connsiteY5" fmla="*/ 487541 h 487541"/>
                <a:gd name="connsiteX6" fmla="*/ 206831 w 559451"/>
                <a:gd name="connsiteY6" fmla="*/ 462050 h 487541"/>
                <a:gd name="connsiteX7" fmla="*/ 206726 w 559451"/>
                <a:gd name="connsiteY7" fmla="*/ 135166 h 487541"/>
                <a:gd name="connsiteX8" fmla="*/ 184831 w 559451"/>
                <a:gd name="connsiteY8" fmla="*/ 112817 h 487541"/>
                <a:gd name="connsiteX9" fmla="*/ 4 w 559451"/>
                <a:gd name="connsiteY9" fmla="*/ 111719 h 487541"/>
                <a:gd name="connsiteX10" fmla="*/ 5687 w 559451"/>
                <a:gd name="connsiteY10" fmla="*/ 10936 h 487541"/>
                <a:gd name="connsiteX11" fmla="*/ 547194 w 559451"/>
                <a:gd name="connsiteY11" fmla="*/ 13610 h 487541"/>
                <a:gd name="connsiteX0" fmla="*/ 547194 w 559451"/>
                <a:gd name="connsiteY0" fmla="*/ 8639 h 482570"/>
                <a:gd name="connsiteX1" fmla="*/ 559451 w 559451"/>
                <a:gd name="connsiteY1" fmla="*/ 102818 h 482570"/>
                <a:gd name="connsiteX2" fmla="*/ 321577 w 559451"/>
                <a:gd name="connsiteY2" fmla="*/ 102329 h 482570"/>
                <a:gd name="connsiteX3" fmla="*/ 305654 w 559451"/>
                <a:gd name="connsiteY3" fmla="*/ 119439 h 482570"/>
                <a:gd name="connsiteX4" fmla="*/ 305689 w 559451"/>
                <a:gd name="connsiteY4" fmla="*/ 482431 h 482570"/>
                <a:gd name="connsiteX5" fmla="*/ 211475 w 559451"/>
                <a:gd name="connsiteY5" fmla="*/ 482570 h 482570"/>
                <a:gd name="connsiteX6" fmla="*/ 206831 w 559451"/>
                <a:gd name="connsiteY6" fmla="*/ 457079 h 482570"/>
                <a:gd name="connsiteX7" fmla="*/ 206726 w 559451"/>
                <a:gd name="connsiteY7" fmla="*/ 130195 h 482570"/>
                <a:gd name="connsiteX8" fmla="*/ 184831 w 559451"/>
                <a:gd name="connsiteY8" fmla="*/ 107846 h 482570"/>
                <a:gd name="connsiteX9" fmla="*/ 4 w 559451"/>
                <a:gd name="connsiteY9" fmla="*/ 106748 h 482570"/>
                <a:gd name="connsiteX10" fmla="*/ 5687 w 559451"/>
                <a:gd name="connsiteY10" fmla="*/ 5965 h 482570"/>
                <a:gd name="connsiteX11" fmla="*/ 547194 w 559451"/>
                <a:gd name="connsiteY11" fmla="*/ 8639 h 482570"/>
                <a:gd name="connsiteX0" fmla="*/ 547194 w 559451"/>
                <a:gd name="connsiteY0" fmla="*/ 2674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7194 w 559451"/>
                <a:gd name="connsiteY11" fmla="*/ 2674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466"/>
                <a:gd name="connsiteX1" fmla="*/ 559451 w 559451"/>
                <a:gd name="connsiteY1" fmla="*/ 96853 h 476466"/>
                <a:gd name="connsiteX2" fmla="*/ 321577 w 559451"/>
                <a:gd name="connsiteY2" fmla="*/ 96364 h 476466"/>
                <a:gd name="connsiteX3" fmla="*/ 305654 w 559451"/>
                <a:gd name="connsiteY3" fmla="*/ 113474 h 476466"/>
                <a:gd name="connsiteX4" fmla="*/ 305689 w 559451"/>
                <a:gd name="connsiteY4" fmla="*/ 476466 h 476466"/>
                <a:gd name="connsiteX5" fmla="*/ 206478 w 559451"/>
                <a:gd name="connsiteY5" fmla="*/ 466612 h 476466"/>
                <a:gd name="connsiteX6" fmla="*/ 206726 w 559451"/>
                <a:gd name="connsiteY6" fmla="*/ 124230 h 476466"/>
                <a:gd name="connsiteX7" fmla="*/ 184831 w 559451"/>
                <a:gd name="connsiteY7" fmla="*/ 101881 h 476466"/>
                <a:gd name="connsiteX8" fmla="*/ 4 w 559451"/>
                <a:gd name="connsiteY8" fmla="*/ 100783 h 476466"/>
                <a:gd name="connsiteX9" fmla="*/ 5687 w 559451"/>
                <a:gd name="connsiteY9" fmla="*/ 0 h 476466"/>
                <a:gd name="connsiteX10" fmla="*/ 544695 w 559451"/>
                <a:gd name="connsiteY10" fmla="*/ 175 h 476466"/>
                <a:gd name="connsiteX0" fmla="*/ 544695 w 559451"/>
                <a:gd name="connsiteY0" fmla="*/ 175 h 468970"/>
                <a:gd name="connsiteX1" fmla="*/ 559451 w 559451"/>
                <a:gd name="connsiteY1" fmla="*/ 96853 h 468970"/>
                <a:gd name="connsiteX2" fmla="*/ 321577 w 559451"/>
                <a:gd name="connsiteY2" fmla="*/ 96364 h 468970"/>
                <a:gd name="connsiteX3" fmla="*/ 305654 w 559451"/>
                <a:gd name="connsiteY3" fmla="*/ 113474 h 468970"/>
                <a:gd name="connsiteX4" fmla="*/ 305689 w 559451"/>
                <a:gd name="connsiteY4" fmla="*/ 468970 h 468970"/>
                <a:gd name="connsiteX5" fmla="*/ 206478 w 559451"/>
                <a:gd name="connsiteY5" fmla="*/ 466612 h 468970"/>
                <a:gd name="connsiteX6" fmla="*/ 206726 w 559451"/>
                <a:gd name="connsiteY6" fmla="*/ 124230 h 468970"/>
                <a:gd name="connsiteX7" fmla="*/ 184831 w 559451"/>
                <a:gd name="connsiteY7" fmla="*/ 101881 h 468970"/>
                <a:gd name="connsiteX8" fmla="*/ 4 w 559451"/>
                <a:gd name="connsiteY8" fmla="*/ 100783 h 468970"/>
                <a:gd name="connsiteX9" fmla="*/ 5687 w 559451"/>
                <a:gd name="connsiteY9" fmla="*/ 0 h 468970"/>
                <a:gd name="connsiteX10" fmla="*/ 544695 w 559451"/>
                <a:gd name="connsiteY10" fmla="*/ 175 h 4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451" h="468970">
                  <a:moveTo>
                    <a:pt x="544695" y="175"/>
                  </a:moveTo>
                  <a:lnTo>
                    <a:pt x="559451" y="96853"/>
                  </a:lnTo>
                  <a:lnTo>
                    <a:pt x="321577" y="96364"/>
                  </a:lnTo>
                  <a:cubicBezTo>
                    <a:pt x="307749" y="96224"/>
                    <a:pt x="305619" y="101218"/>
                    <a:pt x="305654" y="113474"/>
                  </a:cubicBezTo>
                  <a:cubicBezTo>
                    <a:pt x="306003" y="234472"/>
                    <a:pt x="305759" y="347973"/>
                    <a:pt x="305689" y="468970"/>
                  </a:cubicBezTo>
                  <a:lnTo>
                    <a:pt x="206478" y="466612"/>
                  </a:lnTo>
                  <a:cubicBezTo>
                    <a:pt x="199977" y="397913"/>
                    <a:pt x="211167" y="186684"/>
                    <a:pt x="206726" y="124230"/>
                  </a:cubicBezTo>
                  <a:cubicBezTo>
                    <a:pt x="206482" y="102964"/>
                    <a:pt x="205609" y="101986"/>
                    <a:pt x="184831" y="101881"/>
                  </a:cubicBezTo>
                  <a:lnTo>
                    <a:pt x="4" y="100783"/>
                  </a:lnTo>
                  <a:cubicBezTo>
                    <a:pt x="-106" y="84237"/>
                    <a:pt x="2098" y="31580"/>
                    <a:pt x="5687" y="0"/>
                  </a:cubicBezTo>
                  <a:cubicBezTo>
                    <a:pt x="104380" y="1138"/>
                    <a:pt x="434912" y="4020"/>
                    <a:pt x="544695" y="17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62">
              <a:extLst>
                <a:ext uri="{FF2B5EF4-FFF2-40B4-BE49-F238E27FC236}">
                  <a16:creationId xmlns:a16="http://schemas.microsoft.com/office/drawing/2014/main" id="{CE5811C0-AF8C-493B-BD5E-18537491ECC7}"/>
                </a:ext>
              </a:extLst>
            </p:cNvPr>
            <p:cNvSpPr/>
            <p:nvPr/>
          </p:nvSpPr>
          <p:spPr>
            <a:xfrm flipH="1">
              <a:off x="80044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62">
              <a:extLst>
                <a:ext uri="{FF2B5EF4-FFF2-40B4-BE49-F238E27FC236}">
                  <a16:creationId xmlns:a16="http://schemas.microsoft.com/office/drawing/2014/main" id="{84C41F43-DE4A-4493-BF0A-C8CD8495CD3E}"/>
                </a:ext>
              </a:extLst>
            </p:cNvPr>
            <p:cNvSpPr/>
            <p:nvPr/>
          </p:nvSpPr>
          <p:spPr>
            <a:xfrm rot="-10800000">
              <a:off x="7786375" y="2978046"/>
              <a:ext cx="1028073" cy="456820"/>
            </a:xfrm>
            <a:custGeom>
              <a:avLst/>
              <a:gdLst>
                <a:gd name="connsiteX0" fmla="*/ 0 w 1028073"/>
                <a:gd name="connsiteY0" fmla="*/ 0 h 456820"/>
                <a:gd name="connsiteX1" fmla="*/ 1028073 w 1028073"/>
                <a:gd name="connsiteY1" fmla="*/ 0 h 456820"/>
                <a:gd name="connsiteX2" fmla="*/ 1028073 w 1028073"/>
                <a:gd name="connsiteY2" fmla="*/ 456821 h 456820"/>
                <a:gd name="connsiteX3" fmla="*/ 0 w 1028073"/>
                <a:gd name="connsiteY3" fmla="*/ 456821 h 4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73" h="456820">
                  <a:moveTo>
                    <a:pt x="0" y="0"/>
                  </a:moveTo>
                  <a:lnTo>
                    <a:pt x="1028073" y="0"/>
                  </a:lnTo>
                  <a:lnTo>
                    <a:pt x="1028073" y="456821"/>
                  </a:lnTo>
                  <a:lnTo>
                    <a:pt x="0" y="45682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62">
              <a:extLst>
                <a:ext uri="{FF2B5EF4-FFF2-40B4-BE49-F238E27FC236}">
                  <a16:creationId xmlns:a16="http://schemas.microsoft.com/office/drawing/2014/main" id="{567C3667-72EC-4BAC-8B5A-7B7CF9725421}"/>
                </a:ext>
              </a:extLst>
            </p:cNvPr>
            <p:cNvSpPr/>
            <p:nvPr/>
          </p:nvSpPr>
          <p:spPr>
            <a:xfrm>
              <a:off x="7713664" y="2915085"/>
              <a:ext cx="1173503" cy="159977"/>
            </a:xfrm>
            <a:custGeom>
              <a:avLst/>
              <a:gdLst>
                <a:gd name="connsiteX0" fmla="*/ 1099597 w 1173503"/>
                <a:gd name="connsiteY0" fmla="*/ 63240 h 159977"/>
                <a:gd name="connsiteX1" fmla="*/ 825442 w 1173503"/>
                <a:gd name="connsiteY1" fmla="*/ 62925 h 159977"/>
                <a:gd name="connsiteX2" fmla="*/ 816328 w 1173503"/>
                <a:gd name="connsiteY2" fmla="*/ 80281 h 159977"/>
                <a:gd name="connsiteX3" fmla="*/ 815664 w 1173503"/>
                <a:gd name="connsiteY3" fmla="*/ 138806 h 159977"/>
                <a:gd name="connsiteX4" fmla="*/ 810286 w 1173503"/>
                <a:gd name="connsiteY4" fmla="*/ 152704 h 159977"/>
                <a:gd name="connsiteX5" fmla="*/ 748828 w 1173503"/>
                <a:gd name="connsiteY5" fmla="*/ 152530 h 159977"/>
                <a:gd name="connsiteX6" fmla="*/ 742856 w 1173503"/>
                <a:gd name="connsiteY6" fmla="*/ 138631 h 159977"/>
                <a:gd name="connsiteX7" fmla="*/ 742333 w 1173503"/>
                <a:gd name="connsiteY7" fmla="*/ 71341 h 159977"/>
                <a:gd name="connsiteX8" fmla="*/ 735768 w 1173503"/>
                <a:gd name="connsiteY8" fmla="*/ 62821 h 159977"/>
                <a:gd name="connsiteX9" fmla="*/ 397255 w 1173503"/>
                <a:gd name="connsiteY9" fmla="*/ 62821 h 159977"/>
                <a:gd name="connsiteX10" fmla="*/ 397884 w 1173503"/>
                <a:gd name="connsiteY10" fmla="*/ 134232 h 159977"/>
                <a:gd name="connsiteX11" fmla="*/ 378259 w 1173503"/>
                <a:gd name="connsiteY11" fmla="*/ 159968 h 159977"/>
                <a:gd name="connsiteX12" fmla="*/ 345853 w 1173503"/>
                <a:gd name="connsiteY12" fmla="*/ 159968 h 159977"/>
                <a:gd name="connsiteX13" fmla="*/ 322946 w 1173503"/>
                <a:gd name="connsiteY13" fmla="*/ 115480 h 159977"/>
                <a:gd name="connsiteX14" fmla="*/ 321654 w 1173503"/>
                <a:gd name="connsiteY14" fmla="*/ 62890 h 159977"/>
                <a:gd name="connsiteX15" fmla="*/ 31645 w 1173503"/>
                <a:gd name="connsiteY15" fmla="*/ 62821 h 159977"/>
                <a:gd name="connsiteX16" fmla="*/ 8 w 1173503"/>
                <a:gd name="connsiteY16" fmla="*/ 30904 h 159977"/>
                <a:gd name="connsiteX17" fmla="*/ 31226 w 1173503"/>
                <a:gd name="connsiteY17" fmla="*/ 140 h 159977"/>
                <a:gd name="connsiteX18" fmla="*/ 1135005 w 1173503"/>
                <a:gd name="connsiteY18" fmla="*/ 0 h 159977"/>
                <a:gd name="connsiteX19" fmla="*/ 1169541 w 1173503"/>
                <a:gd name="connsiteY19" fmla="*/ 16063 h 159977"/>
                <a:gd name="connsiteX20" fmla="*/ 1163256 w 1173503"/>
                <a:gd name="connsiteY20" fmla="*/ 56570 h 159977"/>
                <a:gd name="connsiteX21" fmla="*/ 1099597 w 1173503"/>
                <a:gd name="connsiteY21" fmla="*/ 63240 h 1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3503" h="159977">
                  <a:moveTo>
                    <a:pt x="1099597" y="63240"/>
                  </a:moveTo>
                  <a:cubicBezTo>
                    <a:pt x="1008212" y="63135"/>
                    <a:pt x="916827" y="63100"/>
                    <a:pt x="825442" y="62925"/>
                  </a:cubicBezTo>
                  <a:cubicBezTo>
                    <a:pt x="817585" y="62925"/>
                    <a:pt x="815978" y="64182"/>
                    <a:pt x="816328" y="80281"/>
                  </a:cubicBezTo>
                  <a:cubicBezTo>
                    <a:pt x="815559" y="104759"/>
                    <a:pt x="815699" y="116388"/>
                    <a:pt x="815664" y="138806"/>
                  </a:cubicBezTo>
                  <a:cubicBezTo>
                    <a:pt x="815664" y="143730"/>
                    <a:pt x="813744" y="149422"/>
                    <a:pt x="810286" y="152704"/>
                  </a:cubicBezTo>
                  <a:cubicBezTo>
                    <a:pt x="800299" y="162237"/>
                    <a:pt x="758815" y="162342"/>
                    <a:pt x="748828" y="152530"/>
                  </a:cubicBezTo>
                  <a:cubicBezTo>
                    <a:pt x="744882" y="148688"/>
                    <a:pt x="742682" y="144254"/>
                    <a:pt x="742856" y="138631"/>
                  </a:cubicBezTo>
                  <a:cubicBezTo>
                    <a:pt x="743031" y="112896"/>
                    <a:pt x="742333" y="96553"/>
                    <a:pt x="742333" y="71341"/>
                  </a:cubicBezTo>
                  <a:cubicBezTo>
                    <a:pt x="742018" y="62157"/>
                    <a:pt x="740691" y="62821"/>
                    <a:pt x="735768" y="62821"/>
                  </a:cubicBezTo>
                  <a:cubicBezTo>
                    <a:pt x="733149" y="62821"/>
                    <a:pt x="400468" y="62646"/>
                    <a:pt x="397255" y="62821"/>
                  </a:cubicBezTo>
                  <a:cubicBezTo>
                    <a:pt x="396766" y="89465"/>
                    <a:pt x="397500" y="110696"/>
                    <a:pt x="397884" y="134232"/>
                  </a:cubicBezTo>
                  <a:cubicBezTo>
                    <a:pt x="398163" y="150819"/>
                    <a:pt x="392681" y="160002"/>
                    <a:pt x="378259" y="159968"/>
                  </a:cubicBezTo>
                  <a:cubicBezTo>
                    <a:pt x="377211" y="160002"/>
                    <a:pt x="346901" y="159933"/>
                    <a:pt x="345853" y="159968"/>
                  </a:cubicBezTo>
                  <a:cubicBezTo>
                    <a:pt x="331117" y="159968"/>
                    <a:pt x="322946" y="157453"/>
                    <a:pt x="322946" y="115480"/>
                  </a:cubicBezTo>
                  <a:cubicBezTo>
                    <a:pt x="321549" y="95890"/>
                    <a:pt x="322457" y="81433"/>
                    <a:pt x="321654" y="62890"/>
                  </a:cubicBezTo>
                  <a:cubicBezTo>
                    <a:pt x="315613" y="62890"/>
                    <a:pt x="40515" y="63205"/>
                    <a:pt x="31645" y="62821"/>
                  </a:cubicBezTo>
                  <a:cubicBezTo>
                    <a:pt x="13277" y="62017"/>
                    <a:pt x="-376" y="48084"/>
                    <a:pt x="8" y="30904"/>
                  </a:cubicBezTo>
                  <a:cubicBezTo>
                    <a:pt x="357" y="14247"/>
                    <a:pt x="13662" y="1117"/>
                    <a:pt x="31226" y="140"/>
                  </a:cubicBezTo>
                  <a:cubicBezTo>
                    <a:pt x="34369" y="-35"/>
                    <a:pt x="770199" y="210"/>
                    <a:pt x="1135005" y="0"/>
                  </a:cubicBezTo>
                  <a:cubicBezTo>
                    <a:pt x="1149602" y="0"/>
                    <a:pt x="1162592" y="2025"/>
                    <a:pt x="1169541" y="16063"/>
                  </a:cubicBezTo>
                  <a:cubicBezTo>
                    <a:pt x="1176735" y="30590"/>
                    <a:pt x="1173836" y="44383"/>
                    <a:pt x="1163256" y="56570"/>
                  </a:cubicBezTo>
                  <a:cubicBezTo>
                    <a:pt x="1151208" y="66103"/>
                    <a:pt x="1130256" y="62960"/>
                    <a:pt x="1099597" y="6324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FD20700-7EB8-405E-A132-03373B8CCEC5}"/>
                </a:ext>
              </a:extLst>
            </p:cNvPr>
            <p:cNvSpPr/>
            <p:nvPr/>
          </p:nvSpPr>
          <p:spPr>
            <a:xfrm>
              <a:off x="7713655" y="3337709"/>
              <a:ext cx="1173502" cy="497701"/>
            </a:xfrm>
            <a:custGeom>
              <a:avLst/>
              <a:gdLst>
                <a:gd name="connsiteX0" fmla="*/ 795244 w 1173502"/>
                <a:gd name="connsiteY0" fmla="*/ 10 h 497701"/>
                <a:gd name="connsiteX1" fmla="*/ 827650 w 1173502"/>
                <a:gd name="connsiteY1" fmla="*/ 10 h 497701"/>
                <a:gd name="connsiteX2" fmla="*/ 850557 w 1173502"/>
                <a:gd name="connsiteY2" fmla="*/ 44498 h 497701"/>
                <a:gd name="connsiteX3" fmla="*/ 851849 w 1173502"/>
                <a:gd name="connsiteY3" fmla="*/ 97087 h 497701"/>
                <a:gd name="connsiteX4" fmla="*/ 1141858 w 1173502"/>
                <a:gd name="connsiteY4" fmla="*/ 97157 h 497701"/>
                <a:gd name="connsiteX5" fmla="*/ 1173495 w 1173502"/>
                <a:gd name="connsiteY5" fmla="*/ 129074 h 497701"/>
                <a:gd name="connsiteX6" fmla="*/ 1142277 w 1173502"/>
                <a:gd name="connsiteY6" fmla="*/ 159838 h 497701"/>
                <a:gd name="connsiteX7" fmla="*/ 726012 w 1173502"/>
                <a:gd name="connsiteY7" fmla="*/ 159895 h 497701"/>
                <a:gd name="connsiteX8" fmla="*/ 660110 w 1173502"/>
                <a:gd name="connsiteY8" fmla="*/ 159895 h 497701"/>
                <a:gd name="connsiteX9" fmla="*/ 653860 w 1173502"/>
                <a:gd name="connsiteY9" fmla="*/ 211294 h 497701"/>
                <a:gd name="connsiteX10" fmla="*/ 625918 w 1173502"/>
                <a:gd name="connsiteY10" fmla="*/ 408607 h 497701"/>
                <a:gd name="connsiteX11" fmla="*/ 527654 w 1173502"/>
                <a:gd name="connsiteY11" fmla="*/ 497687 h 497701"/>
                <a:gd name="connsiteX12" fmla="*/ 343138 w 1173502"/>
                <a:gd name="connsiteY12" fmla="*/ 497617 h 497701"/>
                <a:gd name="connsiteX13" fmla="*/ 350436 w 1173502"/>
                <a:gd name="connsiteY13" fmla="*/ 417861 h 497701"/>
                <a:gd name="connsiteX14" fmla="*/ 477719 w 1173502"/>
                <a:gd name="connsiteY14" fmla="*/ 418210 h 497701"/>
                <a:gd name="connsiteX15" fmla="*/ 547558 w 1173502"/>
                <a:gd name="connsiteY15" fmla="*/ 370195 h 497701"/>
                <a:gd name="connsiteX16" fmla="*/ 571722 w 1173502"/>
                <a:gd name="connsiteY16" fmla="*/ 161980 h 497701"/>
                <a:gd name="connsiteX17" fmla="*/ 571941 w 1173502"/>
                <a:gd name="connsiteY17" fmla="*/ 159894 h 497701"/>
                <a:gd name="connsiteX18" fmla="*/ 364425 w 1173502"/>
                <a:gd name="connsiteY18" fmla="*/ 159892 h 497701"/>
                <a:gd name="connsiteX19" fmla="*/ 38498 w 1173502"/>
                <a:gd name="connsiteY19" fmla="*/ 159978 h 497701"/>
                <a:gd name="connsiteX20" fmla="*/ 3962 w 1173502"/>
                <a:gd name="connsiteY20" fmla="*/ 143915 h 497701"/>
                <a:gd name="connsiteX21" fmla="*/ 10248 w 1173502"/>
                <a:gd name="connsiteY21" fmla="*/ 103407 h 497701"/>
                <a:gd name="connsiteX22" fmla="*/ 73907 w 1173502"/>
                <a:gd name="connsiteY22" fmla="*/ 96738 h 497701"/>
                <a:gd name="connsiteX23" fmla="*/ 348062 w 1173502"/>
                <a:gd name="connsiteY23" fmla="*/ 97052 h 497701"/>
                <a:gd name="connsiteX24" fmla="*/ 357176 w 1173502"/>
                <a:gd name="connsiteY24" fmla="*/ 79697 h 497701"/>
                <a:gd name="connsiteX25" fmla="*/ 357839 w 1173502"/>
                <a:gd name="connsiteY25" fmla="*/ 21171 h 497701"/>
                <a:gd name="connsiteX26" fmla="*/ 363217 w 1173502"/>
                <a:gd name="connsiteY26" fmla="*/ 7273 h 497701"/>
                <a:gd name="connsiteX27" fmla="*/ 424676 w 1173502"/>
                <a:gd name="connsiteY27" fmla="*/ 7448 h 497701"/>
                <a:gd name="connsiteX28" fmla="*/ 430647 w 1173502"/>
                <a:gd name="connsiteY28" fmla="*/ 21346 h 497701"/>
                <a:gd name="connsiteX29" fmla="*/ 431171 w 1173502"/>
                <a:gd name="connsiteY29" fmla="*/ 88637 h 497701"/>
                <a:gd name="connsiteX30" fmla="*/ 437736 w 1173502"/>
                <a:gd name="connsiteY30" fmla="*/ 97157 h 497701"/>
                <a:gd name="connsiteX31" fmla="*/ 776248 w 1173502"/>
                <a:gd name="connsiteY31" fmla="*/ 97157 h 497701"/>
                <a:gd name="connsiteX32" fmla="*/ 775620 w 1173502"/>
                <a:gd name="connsiteY32" fmla="*/ 25746 h 497701"/>
                <a:gd name="connsiteX33" fmla="*/ 795244 w 1173502"/>
                <a:gd name="connsiteY33" fmla="*/ 10 h 49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73502" h="497701">
                  <a:moveTo>
                    <a:pt x="795244" y="10"/>
                  </a:moveTo>
                  <a:cubicBezTo>
                    <a:pt x="796292" y="-25"/>
                    <a:pt x="826603" y="45"/>
                    <a:pt x="827650" y="10"/>
                  </a:cubicBezTo>
                  <a:cubicBezTo>
                    <a:pt x="842386" y="10"/>
                    <a:pt x="850557" y="2524"/>
                    <a:pt x="850557" y="44498"/>
                  </a:cubicBezTo>
                  <a:cubicBezTo>
                    <a:pt x="851954" y="64088"/>
                    <a:pt x="851046" y="78545"/>
                    <a:pt x="851849" y="97087"/>
                  </a:cubicBezTo>
                  <a:cubicBezTo>
                    <a:pt x="857890" y="97087"/>
                    <a:pt x="1132989" y="96773"/>
                    <a:pt x="1141858" y="97157"/>
                  </a:cubicBezTo>
                  <a:cubicBezTo>
                    <a:pt x="1160226" y="97960"/>
                    <a:pt x="1173880" y="111893"/>
                    <a:pt x="1173495" y="129074"/>
                  </a:cubicBezTo>
                  <a:cubicBezTo>
                    <a:pt x="1173146" y="145730"/>
                    <a:pt x="1159842" y="158860"/>
                    <a:pt x="1142277" y="159838"/>
                  </a:cubicBezTo>
                  <a:cubicBezTo>
                    <a:pt x="1140706" y="159926"/>
                    <a:pt x="955963" y="159908"/>
                    <a:pt x="726012" y="159895"/>
                  </a:cubicBezTo>
                  <a:lnTo>
                    <a:pt x="660110" y="159895"/>
                  </a:lnTo>
                  <a:lnTo>
                    <a:pt x="653860" y="211294"/>
                  </a:lnTo>
                  <a:cubicBezTo>
                    <a:pt x="646196" y="273107"/>
                    <a:pt x="635871" y="351670"/>
                    <a:pt x="625918" y="408607"/>
                  </a:cubicBezTo>
                  <a:cubicBezTo>
                    <a:pt x="614779" y="471497"/>
                    <a:pt x="585516" y="498420"/>
                    <a:pt x="527654" y="497687"/>
                  </a:cubicBezTo>
                  <a:cubicBezTo>
                    <a:pt x="466160" y="496884"/>
                    <a:pt x="404632" y="497582"/>
                    <a:pt x="343138" y="497617"/>
                  </a:cubicBezTo>
                  <a:cubicBezTo>
                    <a:pt x="346735" y="470729"/>
                    <a:pt x="349843" y="444854"/>
                    <a:pt x="350436" y="417861"/>
                  </a:cubicBezTo>
                  <a:cubicBezTo>
                    <a:pt x="392235" y="415975"/>
                    <a:pt x="444300" y="418384"/>
                    <a:pt x="477719" y="418210"/>
                  </a:cubicBezTo>
                  <a:cubicBezTo>
                    <a:pt x="532717" y="416464"/>
                    <a:pt x="540644" y="415905"/>
                    <a:pt x="547558" y="370195"/>
                  </a:cubicBezTo>
                  <a:cubicBezTo>
                    <a:pt x="553853" y="328641"/>
                    <a:pt x="567740" y="199527"/>
                    <a:pt x="571722" y="161980"/>
                  </a:cubicBezTo>
                  <a:lnTo>
                    <a:pt x="571941" y="159894"/>
                  </a:lnTo>
                  <a:lnTo>
                    <a:pt x="364425" y="159892"/>
                  </a:lnTo>
                  <a:cubicBezTo>
                    <a:pt x="244091" y="159902"/>
                    <a:pt x="129700" y="159926"/>
                    <a:pt x="38498" y="159978"/>
                  </a:cubicBezTo>
                  <a:cubicBezTo>
                    <a:pt x="23902" y="159978"/>
                    <a:pt x="10911" y="157952"/>
                    <a:pt x="3962" y="143915"/>
                  </a:cubicBezTo>
                  <a:cubicBezTo>
                    <a:pt x="-3231" y="129388"/>
                    <a:pt x="-333" y="115594"/>
                    <a:pt x="10248" y="103407"/>
                  </a:cubicBezTo>
                  <a:cubicBezTo>
                    <a:pt x="22295" y="93840"/>
                    <a:pt x="43247" y="96982"/>
                    <a:pt x="73907" y="96738"/>
                  </a:cubicBezTo>
                  <a:cubicBezTo>
                    <a:pt x="165292" y="96843"/>
                    <a:pt x="256677" y="96878"/>
                    <a:pt x="348062" y="97052"/>
                  </a:cubicBezTo>
                  <a:cubicBezTo>
                    <a:pt x="355919" y="97052"/>
                    <a:pt x="357525" y="95795"/>
                    <a:pt x="357176" y="79697"/>
                  </a:cubicBezTo>
                  <a:cubicBezTo>
                    <a:pt x="357944" y="55218"/>
                    <a:pt x="357804" y="43590"/>
                    <a:pt x="357839" y="21171"/>
                  </a:cubicBezTo>
                  <a:cubicBezTo>
                    <a:pt x="357839" y="16248"/>
                    <a:pt x="359760" y="10556"/>
                    <a:pt x="363217" y="7273"/>
                  </a:cubicBezTo>
                  <a:cubicBezTo>
                    <a:pt x="373204" y="-2260"/>
                    <a:pt x="414689" y="-2364"/>
                    <a:pt x="424676" y="7448"/>
                  </a:cubicBezTo>
                  <a:cubicBezTo>
                    <a:pt x="428622" y="11289"/>
                    <a:pt x="430822" y="15724"/>
                    <a:pt x="430647" y="21346"/>
                  </a:cubicBezTo>
                  <a:cubicBezTo>
                    <a:pt x="430473" y="47082"/>
                    <a:pt x="431171" y="63425"/>
                    <a:pt x="431171" y="88637"/>
                  </a:cubicBezTo>
                  <a:cubicBezTo>
                    <a:pt x="431485" y="97820"/>
                    <a:pt x="432812" y="97157"/>
                    <a:pt x="437736" y="97157"/>
                  </a:cubicBezTo>
                  <a:cubicBezTo>
                    <a:pt x="440355" y="97157"/>
                    <a:pt x="773035" y="97331"/>
                    <a:pt x="776248" y="97157"/>
                  </a:cubicBezTo>
                  <a:cubicBezTo>
                    <a:pt x="776737" y="70513"/>
                    <a:pt x="776004" y="49282"/>
                    <a:pt x="775620" y="25746"/>
                  </a:cubicBezTo>
                  <a:cubicBezTo>
                    <a:pt x="775340" y="9159"/>
                    <a:pt x="780823" y="-25"/>
                    <a:pt x="795244" y="1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62">
              <a:extLst>
                <a:ext uri="{FF2B5EF4-FFF2-40B4-BE49-F238E27FC236}">
                  <a16:creationId xmlns:a16="http://schemas.microsoft.com/office/drawing/2014/main" id="{696E63E9-9270-4305-9E12-D2E52DA910BB}"/>
                </a:ext>
              </a:extLst>
            </p:cNvPr>
            <p:cNvSpPr/>
            <p:nvPr/>
          </p:nvSpPr>
          <p:spPr>
            <a:xfrm rot="-446092">
              <a:off x="7605929" y="2353331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62">
              <a:extLst>
                <a:ext uri="{FF2B5EF4-FFF2-40B4-BE49-F238E27FC236}">
                  <a16:creationId xmlns:a16="http://schemas.microsoft.com/office/drawing/2014/main" id="{D1246753-7819-4820-B26B-E2D78A46A1E3}"/>
                </a:ext>
              </a:extLst>
            </p:cNvPr>
            <p:cNvSpPr/>
            <p:nvPr/>
          </p:nvSpPr>
          <p:spPr>
            <a:xfrm>
              <a:off x="7600504" y="2655621"/>
              <a:ext cx="589722" cy="188243"/>
            </a:xfrm>
            <a:custGeom>
              <a:avLst/>
              <a:gdLst>
                <a:gd name="connsiteX0" fmla="*/ 15252 w 589722"/>
                <a:gd name="connsiteY0" fmla="*/ 133648 h 188243"/>
                <a:gd name="connsiteX1" fmla="*/ 163242 w 589722"/>
                <a:gd name="connsiteY1" fmla="*/ 114721 h 188243"/>
                <a:gd name="connsiteX2" fmla="*/ 167118 w 589722"/>
                <a:gd name="connsiteY2" fmla="*/ 110985 h 188243"/>
                <a:gd name="connsiteX3" fmla="*/ 161985 w 589722"/>
                <a:gd name="connsiteY3" fmla="*/ 76414 h 188243"/>
                <a:gd name="connsiteX4" fmla="*/ 158249 w 589722"/>
                <a:gd name="connsiteY4" fmla="*/ 40796 h 188243"/>
                <a:gd name="connsiteX5" fmla="*/ 162229 w 589722"/>
                <a:gd name="connsiteY5" fmla="*/ 31403 h 188243"/>
                <a:gd name="connsiteX6" fmla="*/ 188629 w 589722"/>
                <a:gd name="connsiteY6" fmla="*/ 27911 h 188243"/>
                <a:gd name="connsiteX7" fmla="*/ 196591 w 589722"/>
                <a:gd name="connsiteY7" fmla="*/ 43206 h 188243"/>
                <a:gd name="connsiteX8" fmla="*/ 203400 w 589722"/>
                <a:gd name="connsiteY8" fmla="*/ 105642 h 188243"/>
                <a:gd name="connsiteX9" fmla="*/ 207590 w 589722"/>
                <a:gd name="connsiteY9" fmla="*/ 109623 h 188243"/>
                <a:gd name="connsiteX10" fmla="*/ 373913 w 589722"/>
                <a:gd name="connsiteY10" fmla="*/ 88147 h 188243"/>
                <a:gd name="connsiteX11" fmla="*/ 377754 w 589722"/>
                <a:gd name="connsiteY11" fmla="*/ 81967 h 188243"/>
                <a:gd name="connsiteX12" fmla="*/ 369758 w 589722"/>
                <a:gd name="connsiteY12" fmla="*/ 12232 h 188243"/>
                <a:gd name="connsiteX13" fmla="*/ 374507 w 589722"/>
                <a:gd name="connsiteY13" fmla="*/ 4026 h 188243"/>
                <a:gd name="connsiteX14" fmla="*/ 402547 w 589722"/>
                <a:gd name="connsiteY14" fmla="*/ 10 h 188243"/>
                <a:gd name="connsiteX15" fmla="*/ 407401 w 589722"/>
                <a:gd name="connsiteY15" fmla="*/ 3886 h 188243"/>
                <a:gd name="connsiteX16" fmla="*/ 415852 w 589722"/>
                <a:gd name="connsiteY16" fmla="*/ 77741 h 188243"/>
                <a:gd name="connsiteX17" fmla="*/ 421858 w 589722"/>
                <a:gd name="connsiteY17" fmla="*/ 82630 h 188243"/>
                <a:gd name="connsiteX18" fmla="*/ 566915 w 589722"/>
                <a:gd name="connsiteY18" fmla="*/ 63808 h 188243"/>
                <a:gd name="connsiteX19" fmla="*/ 587203 w 589722"/>
                <a:gd name="connsiteY19" fmla="*/ 79662 h 188243"/>
                <a:gd name="connsiteX20" fmla="*/ 589403 w 589722"/>
                <a:gd name="connsiteY20" fmla="*/ 97785 h 188243"/>
                <a:gd name="connsiteX21" fmla="*/ 574702 w 589722"/>
                <a:gd name="connsiteY21" fmla="*/ 118039 h 188243"/>
                <a:gd name="connsiteX22" fmla="*/ 22236 w 589722"/>
                <a:gd name="connsiteY22" fmla="*/ 188018 h 188243"/>
                <a:gd name="connsiteX23" fmla="*/ 2192 w 589722"/>
                <a:gd name="connsiteY23" fmla="*/ 171850 h 188243"/>
                <a:gd name="connsiteX24" fmla="*/ 271 w 589722"/>
                <a:gd name="connsiteY24" fmla="*/ 153692 h 188243"/>
                <a:gd name="connsiteX25" fmla="*/ 15252 w 589722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22" h="188243">
                  <a:moveTo>
                    <a:pt x="15252" y="133648"/>
                  </a:moveTo>
                  <a:cubicBezTo>
                    <a:pt x="18150" y="133299"/>
                    <a:pt x="145398" y="117061"/>
                    <a:pt x="163242" y="114721"/>
                  </a:cubicBezTo>
                  <a:cubicBezTo>
                    <a:pt x="165407" y="114442"/>
                    <a:pt x="167956" y="115420"/>
                    <a:pt x="167118" y="110985"/>
                  </a:cubicBezTo>
                  <a:cubicBezTo>
                    <a:pt x="164988" y="99531"/>
                    <a:pt x="163417" y="87973"/>
                    <a:pt x="161985" y="76414"/>
                  </a:cubicBezTo>
                  <a:cubicBezTo>
                    <a:pt x="160518" y="64577"/>
                    <a:pt x="159366" y="52704"/>
                    <a:pt x="158249" y="40796"/>
                  </a:cubicBezTo>
                  <a:cubicBezTo>
                    <a:pt x="157725" y="35244"/>
                    <a:pt x="156922" y="32695"/>
                    <a:pt x="162229" y="31403"/>
                  </a:cubicBezTo>
                  <a:cubicBezTo>
                    <a:pt x="166594" y="30355"/>
                    <a:pt x="184124" y="28120"/>
                    <a:pt x="188629" y="27911"/>
                  </a:cubicBezTo>
                  <a:cubicBezTo>
                    <a:pt x="194984" y="27247"/>
                    <a:pt x="195403" y="30425"/>
                    <a:pt x="196591" y="43206"/>
                  </a:cubicBezTo>
                  <a:cubicBezTo>
                    <a:pt x="198686" y="65135"/>
                    <a:pt x="200955" y="84690"/>
                    <a:pt x="203400" y="105642"/>
                  </a:cubicBezTo>
                  <a:cubicBezTo>
                    <a:pt x="203470" y="108750"/>
                    <a:pt x="204343" y="110042"/>
                    <a:pt x="207590" y="109623"/>
                  </a:cubicBezTo>
                  <a:cubicBezTo>
                    <a:pt x="225190" y="107284"/>
                    <a:pt x="357396" y="90382"/>
                    <a:pt x="373913" y="88147"/>
                  </a:cubicBezTo>
                  <a:cubicBezTo>
                    <a:pt x="378522" y="87519"/>
                    <a:pt x="378138" y="85214"/>
                    <a:pt x="377754" y="81967"/>
                  </a:cubicBezTo>
                  <a:cubicBezTo>
                    <a:pt x="375484" y="61958"/>
                    <a:pt x="372342" y="32206"/>
                    <a:pt x="369758" y="12232"/>
                  </a:cubicBezTo>
                  <a:cubicBezTo>
                    <a:pt x="368501" y="4515"/>
                    <a:pt x="369339" y="5038"/>
                    <a:pt x="374507" y="4026"/>
                  </a:cubicBezTo>
                  <a:cubicBezTo>
                    <a:pt x="383795" y="2210"/>
                    <a:pt x="392211" y="988"/>
                    <a:pt x="402547" y="10"/>
                  </a:cubicBezTo>
                  <a:cubicBezTo>
                    <a:pt x="405550" y="-130"/>
                    <a:pt x="407401" y="1197"/>
                    <a:pt x="407401" y="3886"/>
                  </a:cubicBezTo>
                  <a:cubicBezTo>
                    <a:pt x="410090" y="26235"/>
                    <a:pt x="413512" y="55358"/>
                    <a:pt x="415852" y="77741"/>
                  </a:cubicBezTo>
                  <a:cubicBezTo>
                    <a:pt x="416341" y="82281"/>
                    <a:pt x="418087" y="83119"/>
                    <a:pt x="421858" y="82630"/>
                  </a:cubicBezTo>
                  <a:cubicBezTo>
                    <a:pt x="435791" y="80814"/>
                    <a:pt x="560385" y="64786"/>
                    <a:pt x="566915" y="63808"/>
                  </a:cubicBezTo>
                  <a:cubicBezTo>
                    <a:pt x="578229" y="62132"/>
                    <a:pt x="585876" y="68104"/>
                    <a:pt x="587203" y="79662"/>
                  </a:cubicBezTo>
                  <a:cubicBezTo>
                    <a:pt x="587902" y="85703"/>
                    <a:pt x="588425" y="91779"/>
                    <a:pt x="589403" y="97785"/>
                  </a:cubicBezTo>
                  <a:cubicBezTo>
                    <a:pt x="591184" y="108576"/>
                    <a:pt x="585422" y="116607"/>
                    <a:pt x="574702" y="118039"/>
                  </a:cubicBezTo>
                  <a:cubicBezTo>
                    <a:pt x="568172" y="118912"/>
                    <a:pt x="28766" y="187145"/>
                    <a:pt x="22236" y="188018"/>
                  </a:cubicBezTo>
                  <a:cubicBezTo>
                    <a:pt x="10922" y="189520"/>
                    <a:pt x="3344" y="183444"/>
                    <a:pt x="2192" y="171850"/>
                  </a:cubicBezTo>
                  <a:cubicBezTo>
                    <a:pt x="1598" y="165809"/>
                    <a:pt x="1144" y="159733"/>
                    <a:pt x="271" y="153692"/>
                  </a:cubicBezTo>
                  <a:cubicBezTo>
                    <a:pt x="-1370" y="142832"/>
                    <a:pt x="4532" y="134905"/>
                    <a:pt x="15252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62">
              <a:extLst>
                <a:ext uri="{FF2B5EF4-FFF2-40B4-BE49-F238E27FC236}">
                  <a16:creationId xmlns:a16="http://schemas.microsoft.com/office/drawing/2014/main" id="{6A05C32B-96D0-4B0D-B930-CB368F49ABE1}"/>
                </a:ext>
              </a:extLst>
            </p:cNvPr>
            <p:cNvSpPr/>
            <p:nvPr/>
          </p:nvSpPr>
          <p:spPr>
            <a:xfrm>
              <a:off x="7537496" y="2267203"/>
              <a:ext cx="589698" cy="188243"/>
            </a:xfrm>
            <a:custGeom>
              <a:avLst/>
              <a:gdLst>
                <a:gd name="connsiteX0" fmla="*/ 574471 w 589698"/>
                <a:gd name="connsiteY0" fmla="*/ 54595 h 188243"/>
                <a:gd name="connsiteX1" fmla="*/ 426481 w 589698"/>
                <a:gd name="connsiteY1" fmla="*/ 73522 h 188243"/>
                <a:gd name="connsiteX2" fmla="*/ 422605 w 589698"/>
                <a:gd name="connsiteY2" fmla="*/ 77258 h 188243"/>
                <a:gd name="connsiteX3" fmla="*/ 427738 w 589698"/>
                <a:gd name="connsiteY3" fmla="*/ 111829 h 188243"/>
                <a:gd name="connsiteX4" fmla="*/ 431474 w 589698"/>
                <a:gd name="connsiteY4" fmla="*/ 147447 h 188243"/>
                <a:gd name="connsiteX5" fmla="*/ 427494 w 589698"/>
                <a:gd name="connsiteY5" fmla="*/ 156840 h 188243"/>
                <a:gd name="connsiteX6" fmla="*/ 401094 w 589698"/>
                <a:gd name="connsiteY6" fmla="*/ 160332 h 188243"/>
                <a:gd name="connsiteX7" fmla="*/ 393132 w 589698"/>
                <a:gd name="connsiteY7" fmla="*/ 145038 h 188243"/>
                <a:gd name="connsiteX8" fmla="*/ 386323 w 589698"/>
                <a:gd name="connsiteY8" fmla="*/ 82601 h 188243"/>
                <a:gd name="connsiteX9" fmla="*/ 382133 w 589698"/>
                <a:gd name="connsiteY9" fmla="*/ 78620 h 188243"/>
                <a:gd name="connsiteX10" fmla="*/ 215810 w 589698"/>
                <a:gd name="connsiteY10" fmla="*/ 100096 h 188243"/>
                <a:gd name="connsiteX11" fmla="*/ 211969 w 589698"/>
                <a:gd name="connsiteY11" fmla="*/ 106277 h 188243"/>
                <a:gd name="connsiteX12" fmla="*/ 219965 w 589698"/>
                <a:gd name="connsiteY12" fmla="*/ 176011 h 188243"/>
                <a:gd name="connsiteX13" fmla="*/ 215216 w 589698"/>
                <a:gd name="connsiteY13" fmla="*/ 184218 h 188243"/>
                <a:gd name="connsiteX14" fmla="*/ 187176 w 589698"/>
                <a:gd name="connsiteY14" fmla="*/ 188233 h 188243"/>
                <a:gd name="connsiteX15" fmla="*/ 182322 w 589698"/>
                <a:gd name="connsiteY15" fmla="*/ 184357 h 188243"/>
                <a:gd name="connsiteX16" fmla="*/ 173871 w 589698"/>
                <a:gd name="connsiteY16" fmla="*/ 110502 h 188243"/>
                <a:gd name="connsiteX17" fmla="*/ 167865 w 589698"/>
                <a:gd name="connsiteY17" fmla="*/ 105613 h 188243"/>
                <a:gd name="connsiteX18" fmla="*/ 22808 w 589698"/>
                <a:gd name="connsiteY18" fmla="*/ 124435 h 188243"/>
                <a:gd name="connsiteX19" fmla="*/ 2520 w 589698"/>
                <a:gd name="connsiteY19" fmla="*/ 108581 h 188243"/>
                <a:gd name="connsiteX20" fmla="*/ 320 w 589698"/>
                <a:gd name="connsiteY20" fmla="*/ 90458 h 188243"/>
                <a:gd name="connsiteX21" fmla="*/ 14986 w 589698"/>
                <a:gd name="connsiteY21" fmla="*/ 70204 h 188243"/>
                <a:gd name="connsiteX22" fmla="*/ 567452 w 589698"/>
                <a:gd name="connsiteY22" fmla="*/ 225 h 188243"/>
                <a:gd name="connsiteX23" fmla="*/ 587496 w 589698"/>
                <a:gd name="connsiteY23" fmla="*/ 16393 h 188243"/>
                <a:gd name="connsiteX24" fmla="*/ 589417 w 589698"/>
                <a:gd name="connsiteY24" fmla="*/ 34551 h 188243"/>
                <a:gd name="connsiteX25" fmla="*/ 574471 w 589698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54595"/>
                  </a:moveTo>
                  <a:cubicBezTo>
                    <a:pt x="571572" y="54945"/>
                    <a:pt x="444325" y="71182"/>
                    <a:pt x="426481" y="73522"/>
                  </a:cubicBezTo>
                  <a:cubicBezTo>
                    <a:pt x="424316" y="73801"/>
                    <a:pt x="421767" y="72823"/>
                    <a:pt x="422605" y="77258"/>
                  </a:cubicBezTo>
                  <a:cubicBezTo>
                    <a:pt x="424735" y="88712"/>
                    <a:pt x="426306" y="100270"/>
                    <a:pt x="427738" y="111829"/>
                  </a:cubicBezTo>
                  <a:cubicBezTo>
                    <a:pt x="429205" y="123667"/>
                    <a:pt x="430357" y="135539"/>
                    <a:pt x="431474" y="147447"/>
                  </a:cubicBezTo>
                  <a:cubicBezTo>
                    <a:pt x="431998" y="152999"/>
                    <a:pt x="432801" y="155548"/>
                    <a:pt x="427494" y="156840"/>
                  </a:cubicBezTo>
                  <a:cubicBezTo>
                    <a:pt x="423129" y="157888"/>
                    <a:pt x="405599" y="160123"/>
                    <a:pt x="401094" y="160332"/>
                  </a:cubicBezTo>
                  <a:cubicBezTo>
                    <a:pt x="394739" y="160996"/>
                    <a:pt x="394320" y="157818"/>
                    <a:pt x="393132" y="145038"/>
                  </a:cubicBezTo>
                  <a:cubicBezTo>
                    <a:pt x="391037" y="123108"/>
                    <a:pt x="388767" y="103553"/>
                    <a:pt x="386323" y="82601"/>
                  </a:cubicBezTo>
                  <a:cubicBezTo>
                    <a:pt x="386253" y="79493"/>
                    <a:pt x="385380" y="78201"/>
                    <a:pt x="382133" y="78620"/>
                  </a:cubicBezTo>
                  <a:cubicBezTo>
                    <a:pt x="364533" y="80960"/>
                    <a:pt x="232327" y="97861"/>
                    <a:pt x="215810" y="100096"/>
                  </a:cubicBezTo>
                  <a:cubicBezTo>
                    <a:pt x="211200" y="100724"/>
                    <a:pt x="211584" y="103029"/>
                    <a:pt x="211969" y="106277"/>
                  </a:cubicBezTo>
                  <a:cubicBezTo>
                    <a:pt x="214238" y="126286"/>
                    <a:pt x="217381" y="156037"/>
                    <a:pt x="219965" y="176011"/>
                  </a:cubicBezTo>
                  <a:cubicBezTo>
                    <a:pt x="221222" y="183729"/>
                    <a:pt x="220384" y="183205"/>
                    <a:pt x="215216" y="184218"/>
                  </a:cubicBezTo>
                  <a:cubicBezTo>
                    <a:pt x="205927" y="186033"/>
                    <a:pt x="197512" y="187256"/>
                    <a:pt x="187176" y="188233"/>
                  </a:cubicBezTo>
                  <a:cubicBezTo>
                    <a:pt x="184172" y="188373"/>
                    <a:pt x="182322" y="187046"/>
                    <a:pt x="182322" y="184357"/>
                  </a:cubicBezTo>
                  <a:cubicBezTo>
                    <a:pt x="179633" y="162009"/>
                    <a:pt x="176211" y="132885"/>
                    <a:pt x="173871" y="110502"/>
                  </a:cubicBezTo>
                  <a:cubicBezTo>
                    <a:pt x="173382" y="105962"/>
                    <a:pt x="171636" y="105124"/>
                    <a:pt x="167865" y="105613"/>
                  </a:cubicBezTo>
                  <a:cubicBezTo>
                    <a:pt x="153932" y="107429"/>
                    <a:pt x="29338" y="123457"/>
                    <a:pt x="22808" y="124435"/>
                  </a:cubicBezTo>
                  <a:cubicBezTo>
                    <a:pt x="11494" y="126111"/>
                    <a:pt x="3847" y="120140"/>
                    <a:pt x="2520" y="108581"/>
                  </a:cubicBezTo>
                  <a:cubicBezTo>
                    <a:pt x="1821" y="102540"/>
                    <a:pt x="1297" y="96464"/>
                    <a:pt x="320" y="90458"/>
                  </a:cubicBezTo>
                  <a:cubicBezTo>
                    <a:pt x="-1461" y="79668"/>
                    <a:pt x="4301" y="71636"/>
                    <a:pt x="14986" y="70204"/>
                  </a:cubicBezTo>
                  <a:cubicBezTo>
                    <a:pt x="21516" y="69331"/>
                    <a:pt x="560922" y="1098"/>
                    <a:pt x="567452" y="225"/>
                  </a:cubicBezTo>
                  <a:cubicBezTo>
                    <a:pt x="578766" y="-1276"/>
                    <a:pt x="586344" y="4800"/>
                    <a:pt x="587496" y="16393"/>
                  </a:cubicBezTo>
                  <a:cubicBezTo>
                    <a:pt x="588090" y="22434"/>
                    <a:pt x="588544" y="28510"/>
                    <a:pt x="589417" y="34551"/>
                  </a:cubicBezTo>
                  <a:cubicBezTo>
                    <a:pt x="591093" y="45376"/>
                    <a:pt x="585191" y="53303"/>
                    <a:pt x="574471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62">
              <a:extLst>
                <a:ext uri="{FF2B5EF4-FFF2-40B4-BE49-F238E27FC236}">
                  <a16:creationId xmlns:a16="http://schemas.microsoft.com/office/drawing/2014/main" id="{FF5C4AFC-6FCC-4FF6-8D01-C55145C10A59}"/>
                </a:ext>
              </a:extLst>
            </p:cNvPr>
            <p:cNvSpPr/>
            <p:nvPr/>
          </p:nvSpPr>
          <p:spPr>
            <a:xfrm rot="446092">
              <a:off x="5836599" y="2685324"/>
              <a:ext cx="1028080" cy="720086"/>
            </a:xfrm>
            <a:custGeom>
              <a:avLst/>
              <a:gdLst>
                <a:gd name="connsiteX0" fmla="*/ 0 w 1028080"/>
                <a:gd name="connsiteY0" fmla="*/ 0 h 720086"/>
                <a:gd name="connsiteX1" fmla="*/ 1028081 w 1028080"/>
                <a:gd name="connsiteY1" fmla="*/ 0 h 720086"/>
                <a:gd name="connsiteX2" fmla="*/ 1028081 w 1028080"/>
                <a:gd name="connsiteY2" fmla="*/ 720086 h 720086"/>
                <a:gd name="connsiteX3" fmla="*/ 0 w 1028080"/>
                <a:gd name="connsiteY3" fmla="*/ 720086 h 7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80" h="720086">
                  <a:moveTo>
                    <a:pt x="0" y="0"/>
                  </a:moveTo>
                  <a:lnTo>
                    <a:pt x="1028081" y="0"/>
                  </a:lnTo>
                  <a:lnTo>
                    <a:pt x="1028081" y="720086"/>
                  </a:lnTo>
                  <a:lnTo>
                    <a:pt x="0" y="720086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62">
              <a:extLst>
                <a:ext uri="{FF2B5EF4-FFF2-40B4-BE49-F238E27FC236}">
                  <a16:creationId xmlns:a16="http://schemas.microsoft.com/office/drawing/2014/main" id="{31F9C92B-3F2B-44FD-986E-E54A01FFCFD2}"/>
                </a:ext>
              </a:extLst>
            </p:cNvPr>
            <p:cNvSpPr/>
            <p:nvPr/>
          </p:nvSpPr>
          <p:spPr>
            <a:xfrm>
              <a:off x="5711060" y="3207688"/>
              <a:ext cx="1155930" cy="657475"/>
            </a:xfrm>
            <a:custGeom>
              <a:avLst/>
              <a:gdLst>
                <a:gd name="connsiteX0" fmla="*/ 1126056 w 1155930"/>
                <a:gd name="connsiteY0" fmla="*/ 262063 h 657475"/>
                <a:gd name="connsiteX1" fmla="*/ 942308 w 1155930"/>
                <a:gd name="connsiteY1" fmla="*/ 239854 h 657475"/>
                <a:gd name="connsiteX2" fmla="*/ 942762 w 1155930"/>
                <a:gd name="connsiteY2" fmla="*/ 239016 h 657475"/>
                <a:gd name="connsiteX3" fmla="*/ 836012 w 1155930"/>
                <a:gd name="connsiteY3" fmla="*/ 224943 h 657475"/>
                <a:gd name="connsiteX4" fmla="*/ 828400 w 1155930"/>
                <a:gd name="connsiteY4" fmla="*/ 217645 h 657475"/>
                <a:gd name="connsiteX5" fmla="*/ 838457 w 1155930"/>
                <a:gd name="connsiteY5" fmla="*/ 149831 h 657475"/>
                <a:gd name="connsiteX6" fmla="*/ 845755 w 1155930"/>
                <a:gd name="connsiteY6" fmla="*/ 80026 h 657475"/>
                <a:gd name="connsiteX7" fmla="*/ 837968 w 1155930"/>
                <a:gd name="connsiteY7" fmla="*/ 61589 h 657475"/>
                <a:gd name="connsiteX8" fmla="*/ 786252 w 1155930"/>
                <a:gd name="connsiteY8" fmla="*/ 54709 h 657475"/>
                <a:gd name="connsiteX9" fmla="*/ 770608 w 1155930"/>
                <a:gd name="connsiteY9" fmla="*/ 84705 h 657475"/>
                <a:gd name="connsiteX10" fmla="*/ 757268 w 1155930"/>
                <a:gd name="connsiteY10" fmla="*/ 207134 h 657475"/>
                <a:gd name="connsiteX11" fmla="*/ 749062 w 1155930"/>
                <a:gd name="connsiteY11" fmla="*/ 214921 h 657475"/>
                <a:gd name="connsiteX12" fmla="*/ 423051 w 1155930"/>
                <a:gd name="connsiteY12" fmla="*/ 172808 h 657475"/>
                <a:gd name="connsiteX13" fmla="*/ 415473 w 1155930"/>
                <a:gd name="connsiteY13" fmla="*/ 160691 h 657475"/>
                <a:gd name="connsiteX14" fmla="*/ 431187 w 1155930"/>
                <a:gd name="connsiteY14" fmla="*/ 23980 h 657475"/>
                <a:gd name="connsiteX15" fmla="*/ 421864 w 1155930"/>
                <a:gd name="connsiteY15" fmla="*/ 7917 h 657475"/>
                <a:gd name="connsiteX16" fmla="*/ 366865 w 1155930"/>
                <a:gd name="connsiteY16" fmla="*/ 25 h 657475"/>
                <a:gd name="connsiteX17" fmla="*/ 357367 w 1155930"/>
                <a:gd name="connsiteY17" fmla="*/ 7603 h 657475"/>
                <a:gd name="connsiteX18" fmla="*/ 340780 w 1155930"/>
                <a:gd name="connsiteY18" fmla="*/ 152415 h 657475"/>
                <a:gd name="connsiteX19" fmla="*/ 329047 w 1155930"/>
                <a:gd name="connsiteY19" fmla="*/ 162018 h 657475"/>
                <a:gd name="connsiteX20" fmla="*/ 247125 w 1155930"/>
                <a:gd name="connsiteY20" fmla="*/ 151332 h 657475"/>
                <a:gd name="connsiteX21" fmla="*/ 44730 w 1155930"/>
                <a:gd name="connsiteY21" fmla="*/ 125142 h 657475"/>
                <a:gd name="connsiteX22" fmla="*/ 4957 w 1155930"/>
                <a:gd name="connsiteY22" fmla="*/ 156221 h 657475"/>
                <a:gd name="connsiteX23" fmla="*/ 626 w 1155930"/>
                <a:gd name="connsiteY23" fmla="*/ 191734 h 657475"/>
                <a:gd name="connsiteX24" fmla="*/ 29400 w 1155930"/>
                <a:gd name="connsiteY24" fmla="*/ 231404 h 657475"/>
                <a:gd name="connsiteX25" fmla="*/ 515519 w 1155930"/>
                <a:gd name="connsiteY25" fmla="*/ 297856 h 657475"/>
                <a:gd name="connsiteX26" fmla="*/ 533886 w 1155930"/>
                <a:gd name="connsiteY26" fmla="*/ 316259 h 657475"/>
                <a:gd name="connsiteX27" fmla="*/ 568492 w 1155930"/>
                <a:gd name="connsiteY27" fmla="*/ 568379 h 657475"/>
                <a:gd name="connsiteX28" fmla="*/ 666756 w 1155930"/>
                <a:gd name="connsiteY28" fmla="*/ 657460 h 657475"/>
                <a:gd name="connsiteX29" fmla="*/ 851272 w 1155930"/>
                <a:gd name="connsiteY29" fmla="*/ 657390 h 657475"/>
                <a:gd name="connsiteX30" fmla="*/ 843974 w 1155930"/>
                <a:gd name="connsiteY30" fmla="*/ 577633 h 657475"/>
                <a:gd name="connsiteX31" fmla="*/ 716691 w 1155930"/>
                <a:gd name="connsiteY31" fmla="*/ 577982 h 657475"/>
                <a:gd name="connsiteX32" fmla="*/ 646852 w 1155930"/>
                <a:gd name="connsiteY32" fmla="*/ 529968 h 657475"/>
                <a:gd name="connsiteX33" fmla="*/ 623525 w 1155930"/>
                <a:gd name="connsiteY33" fmla="*/ 330261 h 657475"/>
                <a:gd name="connsiteX34" fmla="*/ 640357 w 1155930"/>
                <a:gd name="connsiteY34" fmla="*/ 313570 h 657475"/>
                <a:gd name="connsiteX35" fmla="*/ 872748 w 1155930"/>
                <a:gd name="connsiteY35" fmla="*/ 341331 h 657475"/>
                <a:gd name="connsiteX36" fmla="*/ 909553 w 1155930"/>
                <a:gd name="connsiteY36" fmla="*/ 345521 h 657475"/>
                <a:gd name="connsiteX37" fmla="*/ 1112332 w 1155930"/>
                <a:gd name="connsiteY37" fmla="*/ 368568 h 657475"/>
                <a:gd name="connsiteX38" fmla="*/ 1151617 w 1155930"/>
                <a:gd name="connsiteY38" fmla="*/ 336861 h 657475"/>
                <a:gd name="connsiteX39" fmla="*/ 1155389 w 1155930"/>
                <a:gd name="connsiteY39" fmla="*/ 301313 h 657475"/>
                <a:gd name="connsiteX40" fmla="*/ 1126056 w 1155930"/>
                <a:gd name="connsiteY40" fmla="*/ 262063 h 6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930" h="657475">
                  <a:moveTo>
                    <a:pt x="1126056" y="262063"/>
                  </a:moveTo>
                  <a:cubicBezTo>
                    <a:pt x="1120364" y="261399"/>
                    <a:pt x="1038233" y="251447"/>
                    <a:pt x="942308" y="239854"/>
                  </a:cubicBezTo>
                  <a:cubicBezTo>
                    <a:pt x="942448" y="239575"/>
                    <a:pt x="942587" y="239295"/>
                    <a:pt x="942762" y="239016"/>
                  </a:cubicBezTo>
                  <a:cubicBezTo>
                    <a:pt x="905922" y="234162"/>
                    <a:pt x="870967" y="229553"/>
                    <a:pt x="836012" y="224943"/>
                  </a:cubicBezTo>
                  <a:cubicBezTo>
                    <a:pt x="831787" y="224385"/>
                    <a:pt x="826759" y="226340"/>
                    <a:pt x="828400" y="217645"/>
                  </a:cubicBezTo>
                  <a:cubicBezTo>
                    <a:pt x="832590" y="195192"/>
                    <a:pt x="835628" y="172529"/>
                    <a:pt x="838457" y="149831"/>
                  </a:cubicBezTo>
                  <a:cubicBezTo>
                    <a:pt x="841355" y="126609"/>
                    <a:pt x="843590" y="103318"/>
                    <a:pt x="845755" y="80026"/>
                  </a:cubicBezTo>
                  <a:cubicBezTo>
                    <a:pt x="846768" y="69131"/>
                    <a:pt x="848339" y="64103"/>
                    <a:pt x="837968" y="61589"/>
                  </a:cubicBezTo>
                  <a:cubicBezTo>
                    <a:pt x="829447" y="59493"/>
                    <a:pt x="795051" y="55198"/>
                    <a:pt x="786252" y="54709"/>
                  </a:cubicBezTo>
                  <a:cubicBezTo>
                    <a:pt x="773785" y="53382"/>
                    <a:pt x="773017" y="59633"/>
                    <a:pt x="770608" y="84705"/>
                  </a:cubicBezTo>
                  <a:cubicBezTo>
                    <a:pt x="766522" y="127657"/>
                    <a:pt x="762017" y="165999"/>
                    <a:pt x="757268" y="207134"/>
                  </a:cubicBezTo>
                  <a:cubicBezTo>
                    <a:pt x="757094" y="213210"/>
                    <a:pt x="755417" y="215759"/>
                    <a:pt x="749062" y="214921"/>
                  </a:cubicBezTo>
                  <a:cubicBezTo>
                    <a:pt x="714561" y="210347"/>
                    <a:pt x="455387" y="177173"/>
                    <a:pt x="423051" y="172808"/>
                  </a:cubicBezTo>
                  <a:cubicBezTo>
                    <a:pt x="414007" y="171586"/>
                    <a:pt x="414775" y="167046"/>
                    <a:pt x="415473" y="160691"/>
                  </a:cubicBezTo>
                  <a:cubicBezTo>
                    <a:pt x="419908" y="121441"/>
                    <a:pt x="426089" y="63125"/>
                    <a:pt x="431187" y="23980"/>
                  </a:cubicBezTo>
                  <a:cubicBezTo>
                    <a:pt x="433632" y="8895"/>
                    <a:pt x="431990" y="9872"/>
                    <a:pt x="421864" y="7917"/>
                  </a:cubicBezTo>
                  <a:cubicBezTo>
                    <a:pt x="403671" y="4355"/>
                    <a:pt x="387153" y="1981"/>
                    <a:pt x="366865" y="25"/>
                  </a:cubicBezTo>
                  <a:cubicBezTo>
                    <a:pt x="360964" y="-289"/>
                    <a:pt x="357367" y="2365"/>
                    <a:pt x="357367" y="7603"/>
                  </a:cubicBezTo>
                  <a:cubicBezTo>
                    <a:pt x="352094" y="51427"/>
                    <a:pt x="345389" y="108486"/>
                    <a:pt x="340780" y="152415"/>
                  </a:cubicBezTo>
                  <a:cubicBezTo>
                    <a:pt x="339837" y="161285"/>
                    <a:pt x="336415" y="162996"/>
                    <a:pt x="329047" y="162018"/>
                  </a:cubicBezTo>
                  <a:cubicBezTo>
                    <a:pt x="301740" y="158421"/>
                    <a:pt x="274432" y="154790"/>
                    <a:pt x="247125" y="151332"/>
                  </a:cubicBezTo>
                  <a:cubicBezTo>
                    <a:pt x="192476" y="144348"/>
                    <a:pt x="57546" y="127063"/>
                    <a:pt x="44730" y="125142"/>
                  </a:cubicBezTo>
                  <a:cubicBezTo>
                    <a:pt x="22591" y="121825"/>
                    <a:pt x="7541" y="133558"/>
                    <a:pt x="4957" y="156221"/>
                  </a:cubicBezTo>
                  <a:cubicBezTo>
                    <a:pt x="3595" y="168059"/>
                    <a:pt x="2547" y="179967"/>
                    <a:pt x="626" y="191734"/>
                  </a:cubicBezTo>
                  <a:cubicBezTo>
                    <a:pt x="-2866" y="212896"/>
                    <a:pt x="8448" y="228610"/>
                    <a:pt x="29400" y="231404"/>
                  </a:cubicBezTo>
                  <a:cubicBezTo>
                    <a:pt x="42216" y="233115"/>
                    <a:pt x="444178" y="288148"/>
                    <a:pt x="515519" y="297856"/>
                  </a:cubicBezTo>
                  <a:cubicBezTo>
                    <a:pt x="527322" y="299462"/>
                    <a:pt x="533293" y="303897"/>
                    <a:pt x="533886" y="316259"/>
                  </a:cubicBezTo>
                  <a:cubicBezTo>
                    <a:pt x="541289" y="378101"/>
                    <a:pt x="555222" y="492464"/>
                    <a:pt x="568492" y="568379"/>
                  </a:cubicBezTo>
                  <a:cubicBezTo>
                    <a:pt x="579666" y="631270"/>
                    <a:pt x="608894" y="658228"/>
                    <a:pt x="666756" y="657460"/>
                  </a:cubicBezTo>
                  <a:cubicBezTo>
                    <a:pt x="728250" y="656656"/>
                    <a:pt x="789778" y="657355"/>
                    <a:pt x="851272" y="657390"/>
                  </a:cubicBezTo>
                  <a:cubicBezTo>
                    <a:pt x="847710" y="630502"/>
                    <a:pt x="844568" y="604626"/>
                    <a:pt x="843974" y="577633"/>
                  </a:cubicBezTo>
                  <a:cubicBezTo>
                    <a:pt x="802175" y="575747"/>
                    <a:pt x="750110" y="578157"/>
                    <a:pt x="716691" y="577982"/>
                  </a:cubicBezTo>
                  <a:cubicBezTo>
                    <a:pt x="661693" y="576236"/>
                    <a:pt x="653766" y="575677"/>
                    <a:pt x="646852" y="529968"/>
                  </a:cubicBezTo>
                  <a:cubicBezTo>
                    <a:pt x="639658" y="482512"/>
                    <a:pt x="624433" y="339096"/>
                    <a:pt x="623525" y="330261"/>
                  </a:cubicBezTo>
                  <a:cubicBezTo>
                    <a:pt x="621640" y="311789"/>
                    <a:pt x="621919" y="311335"/>
                    <a:pt x="640357" y="313570"/>
                  </a:cubicBezTo>
                  <a:cubicBezTo>
                    <a:pt x="699197" y="320728"/>
                    <a:pt x="821800" y="337944"/>
                    <a:pt x="872748" y="341331"/>
                  </a:cubicBezTo>
                  <a:cubicBezTo>
                    <a:pt x="885005" y="342728"/>
                    <a:pt x="897296" y="344159"/>
                    <a:pt x="909553" y="345521"/>
                  </a:cubicBezTo>
                  <a:cubicBezTo>
                    <a:pt x="964308" y="351632"/>
                    <a:pt x="1099482" y="366857"/>
                    <a:pt x="1112332" y="368568"/>
                  </a:cubicBezTo>
                  <a:cubicBezTo>
                    <a:pt x="1134542" y="371537"/>
                    <a:pt x="1149382" y="359594"/>
                    <a:pt x="1151617" y="336861"/>
                  </a:cubicBezTo>
                  <a:cubicBezTo>
                    <a:pt x="1152805" y="324988"/>
                    <a:pt x="1153643" y="313081"/>
                    <a:pt x="1155389" y="301313"/>
                  </a:cubicBezTo>
                  <a:cubicBezTo>
                    <a:pt x="1158636" y="280082"/>
                    <a:pt x="1147078" y="264577"/>
                    <a:pt x="1126056" y="262063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62">
              <a:extLst>
                <a:ext uri="{FF2B5EF4-FFF2-40B4-BE49-F238E27FC236}">
                  <a16:creationId xmlns:a16="http://schemas.microsoft.com/office/drawing/2014/main" id="{97816DFE-7B88-4803-A578-D597116BD7FA}"/>
                </a:ext>
              </a:extLst>
            </p:cNvPr>
            <p:cNvSpPr/>
            <p:nvPr/>
          </p:nvSpPr>
          <p:spPr>
            <a:xfrm>
              <a:off x="5817345" y="2518054"/>
              <a:ext cx="1155955" cy="369050"/>
            </a:xfrm>
            <a:custGeom>
              <a:avLst/>
              <a:gdLst>
                <a:gd name="connsiteX0" fmla="*/ 29865 w 1155955"/>
                <a:gd name="connsiteY0" fmla="*/ 106988 h 369050"/>
                <a:gd name="connsiteX1" fmla="*/ 319943 w 1155955"/>
                <a:gd name="connsiteY1" fmla="*/ 144107 h 369050"/>
                <a:gd name="connsiteX2" fmla="*/ 327556 w 1155955"/>
                <a:gd name="connsiteY2" fmla="*/ 151406 h 369050"/>
                <a:gd name="connsiteX3" fmla="*/ 317499 w 1155955"/>
                <a:gd name="connsiteY3" fmla="*/ 219220 h 369050"/>
                <a:gd name="connsiteX4" fmla="*/ 310201 w 1155955"/>
                <a:gd name="connsiteY4" fmla="*/ 289024 h 369050"/>
                <a:gd name="connsiteX5" fmla="*/ 317988 w 1155955"/>
                <a:gd name="connsiteY5" fmla="*/ 307462 h 369050"/>
                <a:gd name="connsiteX6" fmla="*/ 369704 w 1155955"/>
                <a:gd name="connsiteY6" fmla="*/ 314341 h 369050"/>
                <a:gd name="connsiteX7" fmla="*/ 385348 w 1155955"/>
                <a:gd name="connsiteY7" fmla="*/ 284345 h 369050"/>
                <a:gd name="connsiteX8" fmla="*/ 398688 w 1155955"/>
                <a:gd name="connsiteY8" fmla="*/ 161916 h 369050"/>
                <a:gd name="connsiteX9" fmla="*/ 406894 w 1155955"/>
                <a:gd name="connsiteY9" fmla="*/ 154129 h 369050"/>
                <a:gd name="connsiteX10" fmla="*/ 732905 w 1155955"/>
                <a:gd name="connsiteY10" fmla="*/ 196242 h 369050"/>
                <a:gd name="connsiteX11" fmla="*/ 740482 w 1155955"/>
                <a:gd name="connsiteY11" fmla="*/ 208360 h 369050"/>
                <a:gd name="connsiteX12" fmla="*/ 724768 w 1155955"/>
                <a:gd name="connsiteY12" fmla="*/ 345071 h 369050"/>
                <a:gd name="connsiteX13" fmla="*/ 734092 w 1155955"/>
                <a:gd name="connsiteY13" fmla="*/ 361134 h 369050"/>
                <a:gd name="connsiteX14" fmla="*/ 789091 w 1155955"/>
                <a:gd name="connsiteY14" fmla="*/ 369026 h 369050"/>
                <a:gd name="connsiteX15" fmla="*/ 798589 w 1155955"/>
                <a:gd name="connsiteY15" fmla="*/ 361448 h 369050"/>
                <a:gd name="connsiteX16" fmla="*/ 815176 w 1155955"/>
                <a:gd name="connsiteY16" fmla="*/ 216636 h 369050"/>
                <a:gd name="connsiteX17" fmla="*/ 826909 w 1155955"/>
                <a:gd name="connsiteY17" fmla="*/ 207033 h 369050"/>
                <a:gd name="connsiteX18" fmla="*/ 1111226 w 1155955"/>
                <a:gd name="connsiteY18" fmla="*/ 243908 h 369050"/>
                <a:gd name="connsiteX19" fmla="*/ 1150999 w 1155955"/>
                <a:gd name="connsiteY19" fmla="*/ 212829 h 369050"/>
                <a:gd name="connsiteX20" fmla="*/ 1155329 w 1155955"/>
                <a:gd name="connsiteY20" fmla="*/ 177316 h 369050"/>
                <a:gd name="connsiteX21" fmla="*/ 1126555 w 1155955"/>
                <a:gd name="connsiteY21" fmla="*/ 137647 h 369050"/>
                <a:gd name="connsiteX22" fmla="*/ 43588 w 1155955"/>
                <a:gd name="connsiteY22" fmla="*/ 447 h 369050"/>
                <a:gd name="connsiteX23" fmla="*/ 4304 w 1155955"/>
                <a:gd name="connsiteY23" fmla="*/ 32154 h 369050"/>
                <a:gd name="connsiteX24" fmla="*/ 532 w 1155955"/>
                <a:gd name="connsiteY24" fmla="*/ 67703 h 369050"/>
                <a:gd name="connsiteX25" fmla="*/ 29865 w 1155955"/>
                <a:gd name="connsiteY25" fmla="*/ 106988 h 3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5955" h="369050">
                  <a:moveTo>
                    <a:pt x="29865" y="106988"/>
                  </a:moveTo>
                  <a:cubicBezTo>
                    <a:pt x="35557" y="107651"/>
                    <a:pt x="284989" y="139498"/>
                    <a:pt x="319943" y="144107"/>
                  </a:cubicBezTo>
                  <a:cubicBezTo>
                    <a:pt x="324169" y="144666"/>
                    <a:pt x="329197" y="142711"/>
                    <a:pt x="327556" y="151406"/>
                  </a:cubicBezTo>
                  <a:cubicBezTo>
                    <a:pt x="323366" y="173859"/>
                    <a:pt x="320328" y="196522"/>
                    <a:pt x="317499" y="219220"/>
                  </a:cubicBezTo>
                  <a:cubicBezTo>
                    <a:pt x="314601" y="242441"/>
                    <a:pt x="312366" y="265733"/>
                    <a:pt x="310201" y="289024"/>
                  </a:cubicBezTo>
                  <a:cubicBezTo>
                    <a:pt x="309188" y="299919"/>
                    <a:pt x="307617" y="304948"/>
                    <a:pt x="317988" y="307462"/>
                  </a:cubicBezTo>
                  <a:cubicBezTo>
                    <a:pt x="326508" y="309557"/>
                    <a:pt x="360904" y="313852"/>
                    <a:pt x="369704" y="314341"/>
                  </a:cubicBezTo>
                  <a:cubicBezTo>
                    <a:pt x="382171" y="315668"/>
                    <a:pt x="382939" y="309417"/>
                    <a:pt x="385348" y="284345"/>
                  </a:cubicBezTo>
                  <a:cubicBezTo>
                    <a:pt x="389434" y="241394"/>
                    <a:pt x="393939" y="203052"/>
                    <a:pt x="398688" y="161916"/>
                  </a:cubicBezTo>
                  <a:cubicBezTo>
                    <a:pt x="398862" y="155840"/>
                    <a:pt x="400538" y="153291"/>
                    <a:pt x="406894" y="154129"/>
                  </a:cubicBezTo>
                  <a:cubicBezTo>
                    <a:pt x="441394" y="158704"/>
                    <a:pt x="700569" y="191878"/>
                    <a:pt x="732905" y="196242"/>
                  </a:cubicBezTo>
                  <a:cubicBezTo>
                    <a:pt x="741949" y="197465"/>
                    <a:pt x="741181" y="202004"/>
                    <a:pt x="740482" y="208360"/>
                  </a:cubicBezTo>
                  <a:cubicBezTo>
                    <a:pt x="736048" y="247609"/>
                    <a:pt x="729867" y="305926"/>
                    <a:pt x="724768" y="345071"/>
                  </a:cubicBezTo>
                  <a:cubicBezTo>
                    <a:pt x="722324" y="360156"/>
                    <a:pt x="723965" y="359178"/>
                    <a:pt x="734092" y="361134"/>
                  </a:cubicBezTo>
                  <a:cubicBezTo>
                    <a:pt x="752285" y="364695"/>
                    <a:pt x="768802" y="367070"/>
                    <a:pt x="789091" y="369026"/>
                  </a:cubicBezTo>
                  <a:cubicBezTo>
                    <a:pt x="794992" y="369340"/>
                    <a:pt x="798589" y="366686"/>
                    <a:pt x="798589" y="361448"/>
                  </a:cubicBezTo>
                  <a:cubicBezTo>
                    <a:pt x="803862" y="317624"/>
                    <a:pt x="810566" y="260565"/>
                    <a:pt x="815176" y="216636"/>
                  </a:cubicBezTo>
                  <a:cubicBezTo>
                    <a:pt x="816119" y="207766"/>
                    <a:pt x="819541" y="206055"/>
                    <a:pt x="826909" y="207033"/>
                  </a:cubicBezTo>
                  <a:cubicBezTo>
                    <a:pt x="854216" y="210629"/>
                    <a:pt x="1098410" y="242022"/>
                    <a:pt x="1111226" y="243908"/>
                  </a:cubicBezTo>
                  <a:cubicBezTo>
                    <a:pt x="1133365" y="247225"/>
                    <a:pt x="1148415" y="235492"/>
                    <a:pt x="1150999" y="212829"/>
                  </a:cubicBezTo>
                  <a:cubicBezTo>
                    <a:pt x="1152361" y="200992"/>
                    <a:pt x="1153409" y="189084"/>
                    <a:pt x="1155329" y="177316"/>
                  </a:cubicBezTo>
                  <a:cubicBezTo>
                    <a:pt x="1158821" y="156155"/>
                    <a:pt x="1147507" y="140441"/>
                    <a:pt x="1126555" y="137647"/>
                  </a:cubicBezTo>
                  <a:cubicBezTo>
                    <a:pt x="1113740" y="135936"/>
                    <a:pt x="56404" y="2158"/>
                    <a:pt x="43588" y="447"/>
                  </a:cubicBezTo>
                  <a:cubicBezTo>
                    <a:pt x="21379" y="-2521"/>
                    <a:pt x="6538" y="9422"/>
                    <a:pt x="4304" y="32154"/>
                  </a:cubicBezTo>
                  <a:cubicBezTo>
                    <a:pt x="3116" y="44027"/>
                    <a:pt x="2278" y="55935"/>
                    <a:pt x="532" y="67703"/>
                  </a:cubicBezTo>
                  <a:cubicBezTo>
                    <a:pt x="-2680" y="89004"/>
                    <a:pt x="8843" y="104508"/>
                    <a:pt x="29865" y="10698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62">
              <a:extLst>
                <a:ext uri="{FF2B5EF4-FFF2-40B4-BE49-F238E27FC236}">
                  <a16:creationId xmlns:a16="http://schemas.microsoft.com/office/drawing/2014/main" id="{DD9A5BAD-C6BD-45BF-82E1-2F0694128A79}"/>
                </a:ext>
              </a:extLst>
            </p:cNvPr>
            <p:cNvSpPr/>
            <p:nvPr/>
          </p:nvSpPr>
          <p:spPr>
            <a:xfrm>
              <a:off x="5132297" y="1455441"/>
              <a:ext cx="997727" cy="3067979"/>
            </a:xfrm>
            <a:custGeom>
              <a:avLst/>
              <a:gdLst>
                <a:gd name="connsiteX0" fmla="*/ 892549 w 997727"/>
                <a:gd name="connsiteY0" fmla="*/ 111461 h 3067979"/>
                <a:gd name="connsiteX1" fmla="*/ 863147 w 997727"/>
                <a:gd name="connsiteY1" fmla="*/ 230328 h 3067979"/>
                <a:gd name="connsiteX2" fmla="*/ 831999 w 997727"/>
                <a:gd name="connsiteY2" fmla="*/ 347554 h 3067979"/>
                <a:gd name="connsiteX3" fmla="*/ 774311 w 997727"/>
                <a:gd name="connsiteY3" fmla="*/ 574253 h 3067979"/>
                <a:gd name="connsiteX4" fmla="*/ 757864 w 997727"/>
                <a:gd name="connsiteY4" fmla="*/ 592272 h 3067979"/>
                <a:gd name="connsiteX5" fmla="*/ 565246 w 997727"/>
                <a:gd name="connsiteY5" fmla="*/ 670737 h 3067979"/>
                <a:gd name="connsiteX6" fmla="*/ 552186 w 997727"/>
                <a:gd name="connsiteY6" fmla="*/ 690222 h 3067979"/>
                <a:gd name="connsiteX7" fmla="*/ 552186 w 997727"/>
                <a:gd name="connsiteY7" fmla="*/ 2424024 h 3067979"/>
                <a:gd name="connsiteX8" fmla="*/ 562802 w 997727"/>
                <a:gd name="connsiteY8" fmla="*/ 2446896 h 3067979"/>
                <a:gd name="connsiteX9" fmla="*/ 813037 w 997727"/>
                <a:gd name="connsiteY9" fmla="*/ 2693185 h 3067979"/>
                <a:gd name="connsiteX10" fmla="*/ 997728 w 997727"/>
                <a:gd name="connsiteY10" fmla="*/ 2874139 h 3067979"/>
                <a:gd name="connsiteX11" fmla="*/ 956278 w 997727"/>
                <a:gd name="connsiteY11" fmla="*/ 2914786 h 3067979"/>
                <a:gd name="connsiteX12" fmla="*/ 822535 w 997727"/>
                <a:gd name="connsiteY12" fmla="*/ 2785024 h 3067979"/>
                <a:gd name="connsiteX13" fmla="*/ 568110 w 997727"/>
                <a:gd name="connsiteY13" fmla="*/ 2534195 h 3067979"/>
                <a:gd name="connsiteX14" fmla="*/ 554631 w 997727"/>
                <a:gd name="connsiteY14" fmla="*/ 2522567 h 3067979"/>
                <a:gd name="connsiteX15" fmla="*/ 559170 w 997727"/>
                <a:gd name="connsiteY15" fmla="*/ 3061554 h 3067979"/>
                <a:gd name="connsiteX16" fmla="*/ 499248 w 997727"/>
                <a:gd name="connsiteY16" fmla="*/ 3062043 h 3067979"/>
                <a:gd name="connsiteX17" fmla="*/ 497781 w 997727"/>
                <a:gd name="connsiteY17" fmla="*/ 2621984 h 3067979"/>
                <a:gd name="connsiteX18" fmla="*/ 494778 w 997727"/>
                <a:gd name="connsiteY18" fmla="*/ 2524139 h 3067979"/>
                <a:gd name="connsiteX19" fmla="*/ 481683 w 997727"/>
                <a:gd name="connsiteY19" fmla="*/ 2532414 h 3067979"/>
                <a:gd name="connsiteX20" fmla="*/ 199532 w 997727"/>
                <a:gd name="connsiteY20" fmla="*/ 2810551 h 3067979"/>
                <a:gd name="connsiteX21" fmla="*/ 94772 w 997727"/>
                <a:gd name="connsiteY21" fmla="*/ 2911504 h 3067979"/>
                <a:gd name="connsiteX22" fmla="*/ 83004 w 997727"/>
                <a:gd name="connsiteY22" fmla="*/ 2906440 h 3067979"/>
                <a:gd name="connsiteX23" fmla="*/ 53776 w 997727"/>
                <a:gd name="connsiteY23" fmla="*/ 2870682 h 3067979"/>
                <a:gd name="connsiteX24" fmla="*/ 103921 w 997727"/>
                <a:gd name="connsiteY24" fmla="*/ 2821341 h 3067979"/>
                <a:gd name="connsiteX25" fmla="*/ 267625 w 997727"/>
                <a:gd name="connsiteY25" fmla="*/ 2659278 h 3067979"/>
                <a:gd name="connsiteX26" fmla="*/ 471312 w 997727"/>
                <a:gd name="connsiteY26" fmla="*/ 2459781 h 3067979"/>
                <a:gd name="connsiteX27" fmla="*/ 495966 w 997727"/>
                <a:gd name="connsiteY27" fmla="*/ 2399021 h 3067979"/>
                <a:gd name="connsiteX28" fmla="*/ 495512 w 997727"/>
                <a:gd name="connsiteY28" fmla="*/ 720881 h 3067979"/>
                <a:gd name="connsiteX29" fmla="*/ 495581 w 997727"/>
                <a:gd name="connsiteY29" fmla="*/ 713059 h 3067979"/>
                <a:gd name="connsiteX30" fmla="*/ 483220 w 997727"/>
                <a:gd name="connsiteY30" fmla="*/ 704539 h 3067979"/>
                <a:gd name="connsiteX31" fmla="*/ 393581 w 997727"/>
                <a:gd name="connsiteY31" fmla="*/ 741414 h 3067979"/>
                <a:gd name="connsiteX32" fmla="*/ 62262 w 997727"/>
                <a:gd name="connsiteY32" fmla="*/ 876868 h 3067979"/>
                <a:gd name="connsiteX33" fmla="*/ 44627 w 997727"/>
                <a:gd name="connsiteY33" fmla="*/ 882979 h 3067979"/>
                <a:gd name="connsiteX34" fmla="*/ 34605 w 997727"/>
                <a:gd name="connsiteY34" fmla="*/ 873341 h 3067979"/>
                <a:gd name="connsiteX35" fmla="*/ 0 w 997727"/>
                <a:gd name="connsiteY35" fmla="*/ 813419 h 3067979"/>
                <a:gd name="connsiteX36" fmla="*/ 164367 w 997727"/>
                <a:gd name="connsiteY36" fmla="*/ 745151 h 3067979"/>
                <a:gd name="connsiteX37" fmla="*/ 684917 w 997727"/>
                <a:gd name="connsiteY37" fmla="*/ 532000 h 3067979"/>
                <a:gd name="connsiteX38" fmla="*/ 712014 w 997727"/>
                <a:gd name="connsiteY38" fmla="*/ 501969 h 3067979"/>
                <a:gd name="connsiteX39" fmla="*/ 784298 w 997727"/>
                <a:gd name="connsiteY39" fmla="*/ 216500 h 3067979"/>
                <a:gd name="connsiteX40" fmla="*/ 784473 w 997727"/>
                <a:gd name="connsiteY40" fmla="*/ 211821 h 3067979"/>
                <a:gd name="connsiteX41" fmla="*/ 815586 w 997727"/>
                <a:gd name="connsiteY41" fmla="*/ 89846 h 3067979"/>
                <a:gd name="connsiteX42" fmla="*/ 821278 w 997727"/>
                <a:gd name="connsiteY42" fmla="*/ 53355 h 3067979"/>
                <a:gd name="connsiteX43" fmla="*/ 833046 w 997727"/>
                <a:gd name="connsiteY43" fmla="*/ 9600 h 3067979"/>
                <a:gd name="connsiteX44" fmla="*/ 848201 w 997727"/>
                <a:gd name="connsiteY44" fmla="*/ 1080 h 3067979"/>
                <a:gd name="connsiteX45" fmla="*/ 903689 w 997727"/>
                <a:gd name="connsiteY45" fmla="*/ 17248 h 3067979"/>
                <a:gd name="connsiteX46" fmla="*/ 915841 w 997727"/>
                <a:gd name="connsiteY46" fmla="*/ 34393 h 3067979"/>
                <a:gd name="connsiteX47" fmla="*/ 898207 w 997727"/>
                <a:gd name="connsiteY47" fmla="*/ 104023 h 3067979"/>
                <a:gd name="connsiteX48" fmla="*/ 892549 w 997727"/>
                <a:gd name="connsiteY48" fmla="*/ 111461 h 30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7727" h="3067979">
                  <a:moveTo>
                    <a:pt x="892549" y="111461"/>
                  </a:moveTo>
                  <a:cubicBezTo>
                    <a:pt x="882388" y="150991"/>
                    <a:pt x="871004" y="190205"/>
                    <a:pt x="863147" y="230328"/>
                  </a:cubicBezTo>
                  <a:cubicBezTo>
                    <a:pt x="849668" y="268565"/>
                    <a:pt x="842300" y="308444"/>
                    <a:pt x="831999" y="347554"/>
                  </a:cubicBezTo>
                  <a:cubicBezTo>
                    <a:pt x="812129" y="422946"/>
                    <a:pt x="793203" y="498617"/>
                    <a:pt x="774311" y="574253"/>
                  </a:cubicBezTo>
                  <a:cubicBezTo>
                    <a:pt x="771902" y="583891"/>
                    <a:pt x="766873" y="588640"/>
                    <a:pt x="757864" y="592272"/>
                  </a:cubicBezTo>
                  <a:cubicBezTo>
                    <a:pt x="693577" y="618217"/>
                    <a:pt x="629569" y="644931"/>
                    <a:pt x="565246" y="670737"/>
                  </a:cubicBezTo>
                  <a:cubicBezTo>
                    <a:pt x="555399" y="674682"/>
                    <a:pt x="552186" y="679641"/>
                    <a:pt x="552186" y="690222"/>
                  </a:cubicBezTo>
                  <a:cubicBezTo>
                    <a:pt x="552466" y="1268144"/>
                    <a:pt x="552466" y="1846101"/>
                    <a:pt x="552186" y="2424024"/>
                  </a:cubicBezTo>
                  <a:cubicBezTo>
                    <a:pt x="552186" y="2434080"/>
                    <a:pt x="556167" y="2440401"/>
                    <a:pt x="562802" y="2446896"/>
                  </a:cubicBezTo>
                  <a:cubicBezTo>
                    <a:pt x="646295" y="2528923"/>
                    <a:pt x="729579" y="2611159"/>
                    <a:pt x="813037" y="2693185"/>
                  </a:cubicBezTo>
                  <a:cubicBezTo>
                    <a:pt x="874496" y="2753596"/>
                    <a:pt x="936164" y="2813833"/>
                    <a:pt x="997728" y="2874139"/>
                  </a:cubicBezTo>
                  <a:cubicBezTo>
                    <a:pt x="989138" y="2892996"/>
                    <a:pt x="976182" y="2907418"/>
                    <a:pt x="956278" y="2914786"/>
                  </a:cubicBezTo>
                  <a:cubicBezTo>
                    <a:pt x="910219" y="2873057"/>
                    <a:pt x="866744" y="2828674"/>
                    <a:pt x="822535" y="2785024"/>
                  </a:cubicBezTo>
                  <a:cubicBezTo>
                    <a:pt x="737820" y="2701321"/>
                    <a:pt x="652965" y="2617758"/>
                    <a:pt x="568110" y="2534195"/>
                  </a:cubicBezTo>
                  <a:cubicBezTo>
                    <a:pt x="565246" y="2531367"/>
                    <a:pt x="561999" y="2528923"/>
                    <a:pt x="554631" y="2522567"/>
                  </a:cubicBezTo>
                  <a:cubicBezTo>
                    <a:pt x="560323" y="2705163"/>
                    <a:pt x="557739" y="2883358"/>
                    <a:pt x="559170" y="3061554"/>
                  </a:cubicBezTo>
                  <a:cubicBezTo>
                    <a:pt x="539266" y="3070423"/>
                    <a:pt x="519292" y="3069655"/>
                    <a:pt x="499248" y="3062043"/>
                  </a:cubicBezTo>
                  <a:cubicBezTo>
                    <a:pt x="499039" y="2915345"/>
                    <a:pt x="499877" y="2768647"/>
                    <a:pt x="497781" y="2621984"/>
                  </a:cubicBezTo>
                  <a:cubicBezTo>
                    <a:pt x="497327" y="2589578"/>
                    <a:pt x="497572" y="2556789"/>
                    <a:pt x="494778" y="2524139"/>
                  </a:cubicBezTo>
                  <a:cubicBezTo>
                    <a:pt x="487480" y="2523580"/>
                    <a:pt x="485106" y="2529062"/>
                    <a:pt x="481683" y="2532414"/>
                  </a:cubicBezTo>
                  <a:cubicBezTo>
                    <a:pt x="387575" y="2625092"/>
                    <a:pt x="293710" y="2717978"/>
                    <a:pt x="199532" y="2810551"/>
                  </a:cubicBezTo>
                  <a:cubicBezTo>
                    <a:pt x="164961" y="2844562"/>
                    <a:pt x="129727" y="2877876"/>
                    <a:pt x="94772" y="2911504"/>
                  </a:cubicBezTo>
                  <a:cubicBezTo>
                    <a:pt x="89220" y="2913704"/>
                    <a:pt x="85658" y="2909793"/>
                    <a:pt x="83004" y="2906440"/>
                  </a:cubicBezTo>
                  <a:cubicBezTo>
                    <a:pt x="73436" y="2894358"/>
                    <a:pt x="56954" y="2887933"/>
                    <a:pt x="53776" y="2870682"/>
                  </a:cubicBezTo>
                  <a:cubicBezTo>
                    <a:pt x="68792" y="2852524"/>
                    <a:pt x="87230" y="2837823"/>
                    <a:pt x="103921" y="2821341"/>
                  </a:cubicBezTo>
                  <a:cubicBezTo>
                    <a:pt x="158571" y="2767390"/>
                    <a:pt x="212242" y="2712461"/>
                    <a:pt x="267625" y="2659278"/>
                  </a:cubicBezTo>
                  <a:cubicBezTo>
                    <a:pt x="336208" y="2593454"/>
                    <a:pt x="401752" y="2524523"/>
                    <a:pt x="471312" y="2459781"/>
                  </a:cubicBezTo>
                  <a:cubicBezTo>
                    <a:pt x="490832" y="2441588"/>
                    <a:pt x="496001" y="2423954"/>
                    <a:pt x="495966" y="2399021"/>
                  </a:cubicBezTo>
                  <a:cubicBezTo>
                    <a:pt x="495372" y="1839641"/>
                    <a:pt x="495512" y="1280261"/>
                    <a:pt x="495512" y="720881"/>
                  </a:cubicBezTo>
                  <a:cubicBezTo>
                    <a:pt x="495512" y="718262"/>
                    <a:pt x="495232" y="715608"/>
                    <a:pt x="495581" y="713059"/>
                  </a:cubicBezTo>
                  <a:cubicBezTo>
                    <a:pt x="497118" y="701885"/>
                    <a:pt x="492334" y="700698"/>
                    <a:pt x="483220" y="704539"/>
                  </a:cubicBezTo>
                  <a:cubicBezTo>
                    <a:pt x="453398" y="717005"/>
                    <a:pt x="423507" y="729192"/>
                    <a:pt x="393581" y="741414"/>
                  </a:cubicBezTo>
                  <a:cubicBezTo>
                    <a:pt x="283164" y="786600"/>
                    <a:pt x="172713" y="831752"/>
                    <a:pt x="62262" y="876868"/>
                  </a:cubicBezTo>
                  <a:cubicBezTo>
                    <a:pt x="56500" y="879207"/>
                    <a:pt x="50529" y="880953"/>
                    <a:pt x="44627" y="882979"/>
                  </a:cubicBezTo>
                  <a:cubicBezTo>
                    <a:pt x="37155" y="884131"/>
                    <a:pt x="36317" y="877706"/>
                    <a:pt x="34605" y="873341"/>
                  </a:cubicBezTo>
                  <a:cubicBezTo>
                    <a:pt x="26050" y="851586"/>
                    <a:pt x="18473" y="829377"/>
                    <a:pt x="0" y="813419"/>
                  </a:cubicBezTo>
                  <a:cubicBezTo>
                    <a:pt x="54789" y="790651"/>
                    <a:pt x="109474" y="767674"/>
                    <a:pt x="164367" y="745151"/>
                  </a:cubicBezTo>
                  <a:cubicBezTo>
                    <a:pt x="337849" y="673984"/>
                    <a:pt x="511365" y="602922"/>
                    <a:pt x="684917" y="532000"/>
                  </a:cubicBezTo>
                  <a:cubicBezTo>
                    <a:pt x="699024" y="526238"/>
                    <a:pt x="708313" y="516601"/>
                    <a:pt x="712014" y="501969"/>
                  </a:cubicBezTo>
                  <a:cubicBezTo>
                    <a:pt x="736179" y="406848"/>
                    <a:pt x="760238" y="311656"/>
                    <a:pt x="784298" y="216500"/>
                  </a:cubicBezTo>
                  <a:cubicBezTo>
                    <a:pt x="784682" y="215033"/>
                    <a:pt x="784438" y="213392"/>
                    <a:pt x="784473" y="211821"/>
                  </a:cubicBezTo>
                  <a:cubicBezTo>
                    <a:pt x="796485" y="171593"/>
                    <a:pt x="806821" y="130912"/>
                    <a:pt x="815586" y="89846"/>
                  </a:cubicBezTo>
                  <a:cubicBezTo>
                    <a:pt x="812199" y="76891"/>
                    <a:pt x="818729" y="65367"/>
                    <a:pt x="821278" y="53355"/>
                  </a:cubicBezTo>
                  <a:cubicBezTo>
                    <a:pt x="824386" y="38584"/>
                    <a:pt x="828332" y="23987"/>
                    <a:pt x="833046" y="9600"/>
                  </a:cubicBezTo>
                  <a:cubicBezTo>
                    <a:pt x="835560" y="1918"/>
                    <a:pt x="839925" y="-2063"/>
                    <a:pt x="848201" y="1080"/>
                  </a:cubicBezTo>
                  <a:cubicBezTo>
                    <a:pt x="866290" y="7924"/>
                    <a:pt x="885181" y="11940"/>
                    <a:pt x="903689" y="17248"/>
                  </a:cubicBezTo>
                  <a:cubicBezTo>
                    <a:pt x="912140" y="19692"/>
                    <a:pt x="917797" y="25000"/>
                    <a:pt x="915841" y="34393"/>
                  </a:cubicBezTo>
                  <a:cubicBezTo>
                    <a:pt x="910987" y="57859"/>
                    <a:pt x="905540" y="81186"/>
                    <a:pt x="898207" y="104023"/>
                  </a:cubicBezTo>
                  <a:cubicBezTo>
                    <a:pt x="897264" y="107236"/>
                    <a:pt x="894715" y="109226"/>
                    <a:pt x="892549" y="11146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62">
              <a:extLst>
                <a:ext uri="{FF2B5EF4-FFF2-40B4-BE49-F238E27FC236}">
                  <a16:creationId xmlns:a16="http://schemas.microsoft.com/office/drawing/2014/main" id="{1C8C9911-AD2A-49B5-A6BC-980065BF947C}"/>
                </a:ext>
              </a:extLst>
            </p:cNvPr>
            <p:cNvSpPr/>
            <p:nvPr/>
          </p:nvSpPr>
          <p:spPr>
            <a:xfrm>
              <a:off x="8604196" y="1793900"/>
              <a:ext cx="941812" cy="2735827"/>
            </a:xfrm>
            <a:custGeom>
              <a:avLst/>
              <a:gdLst>
                <a:gd name="connsiteX0" fmla="*/ 124873 w 941812"/>
                <a:gd name="connsiteY0" fmla="*/ 205065 h 2735827"/>
                <a:gd name="connsiteX1" fmla="*/ 96553 w 941812"/>
                <a:gd name="connsiteY1" fmla="*/ 99153 h 2735827"/>
                <a:gd name="connsiteX2" fmla="*/ 75497 w 941812"/>
                <a:gd name="connsiteY2" fmla="*/ 29523 h 2735827"/>
                <a:gd name="connsiteX3" fmla="*/ 85728 w 941812"/>
                <a:gd name="connsiteY3" fmla="*/ 15835 h 2735827"/>
                <a:gd name="connsiteX4" fmla="*/ 136746 w 941812"/>
                <a:gd name="connsiteY4" fmla="*/ 924 h 2735827"/>
                <a:gd name="connsiteX5" fmla="*/ 150016 w 941812"/>
                <a:gd name="connsiteY5" fmla="*/ 5393 h 2735827"/>
                <a:gd name="connsiteX6" fmla="*/ 166987 w 941812"/>
                <a:gd name="connsiteY6" fmla="*/ 80681 h 2735827"/>
                <a:gd name="connsiteX7" fmla="*/ 196529 w 941812"/>
                <a:gd name="connsiteY7" fmla="*/ 188338 h 2735827"/>
                <a:gd name="connsiteX8" fmla="*/ 222439 w 941812"/>
                <a:gd name="connsiteY8" fmla="*/ 293866 h 2735827"/>
                <a:gd name="connsiteX9" fmla="*/ 260746 w 941812"/>
                <a:gd name="connsiteY9" fmla="*/ 441716 h 2735827"/>
                <a:gd name="connsiteX10" fmla="*/ 292872 w 941812"/>
                <a:gd name="connsiteY10" fmla="*/ 476671 h 2735827"/>
                <a:gd name="connsiteX11" fmla="*/ 922755 w 941812"/>
                <a:gd name="connsiteY11" fmla="*/ 727849 h 2735827"/>
                <a:gd name="connsiteX12" fmla="*/ 940669 w 941812"/>
                <a:gd name="connsiteY12" fmla="*/ 732353 h 2735827"/>
                <a:gd name="connsiteX13" fmla="*/ 938609 w 941812"/>
                <a:gd name="connsiteY13" fmla="*/ 747229 h 2735827"/>
                <a:gd name="connsiteX14" fmla="*/ 916819 w 941812"/>
                <a:gd name="connsiteY14" fmla="*/ 800726 h 2735827"/>
                <a:gd name="connsiteX15" fmla="*/ 909905 w 941812"/>
                <a:gd name="connsiteY15" fmla="*/ 807885 h 2735827"/>
                <a:gd name="connsiteX16" fmla="*/ 898800 w 941812"/>
                <a:gd name="connsiteY16" fmla="*/ 798561 h 2735827"/>
                <a:gd name="connsiteX17" fmla="*/ 477773 w 941812"/>
                <a:gd name="connsiteY17" fmla="*/ 630143 h 2735827"/>
                <a:gd name="connsiteX18" fmla="*/ 461081 w 941812"/>
                <a:gd name="connsiteY18" fmla="*/ 640864 h 2735827"/>
                <a:gd name="connsiteX19" fmla="*/ 460872 w 941812"/>
                <a:gd name="connsiteY19" fmla="*/ 2158337 h 2735827"/>
                <a:gd name="connsiteX20" fmla="*/ 470475 w 941812"/>
                <a:gd name="connsiteY20" fmla="*/ 2180058 h 2735827"/>
                <a:gd name="connsiteX21" fmla="*/ 746096 w 941812"/>
                <a:gd name="connsiteY21" fmla="*/ 2444994 h 2735827"/>
                <a:gd name="connsiteX22" fmla="*/ 865626 w 941812"/>
                <a:gd name="connsiteY22" fmla="*/ 2557855 h 2735827"/>
                <a:gd name="connsiteX23" fmla="*/ 827459 w 941812"/>
                <a:gd name="connsiteY23" fmla="*/ 2595079 h 2735827"/>
                <a:gd name="connsiteX24" fmla="*/ 715820 w 941812"/>
                <a:gd name="connsiteY24" fmla="*/ 2490110 h 2735827"/>
                <a:gd name="connsiteX25" fmla="*/ 514054 w 941812"/>
                <a:gd name="connsiteY25" fmla="*/ 2295782 h 2735827"/>
                <a:gd name="connsiteX26" fmla="*/ 463700 w 941812"/>
                <a:gd name="connsiteY26" fmla="*/ 2248954 h 2735827"/>
                <a:gd name="connsiteX27" fmla="*/ 461116 w 941812"/>
                <a:gd name="connsiteY27" fmla="*/ 2258662 h 2735827"/>
                <a:gd name="connsiteX28" fmla="*/ 456995 w 941812"/>
                <a:gd name="connsiteY28" fmla="*/ 2627694 h 2735827"/>
                <a:gd name="connsiteX29" fmla="*/ 455389 w 941812"/>
                <a:gd name="connsiteY29" fmla="*/ 2729276 h 2735827"/>
                <a:gd name="connsiteX30" fmla="*/ 401089 w 941812"/>
                <a:gd name="connsiteY30" fmla="*/ 2729520 h 2735827"/>
                <a:gd name="connsiteX31" fmla="*/ 404161 w 941812"/>
                <a:gd name="connsiteY31" fmla="*/ 2253215 h 2735827"/>
                <a:gd name="connsiteX32" fmla="*/ 397631 w 941812"/>
                <a:gd name="connsiteY32" fmla="*/ 2255519 h 2735827"/>
                <a:gd name="connsiteX33" fmla="*/ 240458 w 941812"/>
                <a:gd name="connsiteY33" fmla="*/ 2406268 h 2735827"/>
                <a:gd name="connsiteX34" fmla="*/ 38342 w 941812"/>
                <a:gd name="connsiteY34" fmla="*/ 2598292 h 2735827"/>
                <a:gd name="connsiteX35" fmla="*/ 0 w 941812"/>
                <a:gd name="connsiteY35" fmla="*/ 2561032 h 2735827"/>
                <a:gd name="connsiteX36" fmla="*/ 43790 w 941812"/>
                <a:gd name="connsiteY36" fmla="*/ 2520874 h 2735827"/>
                <a:gd name="connsiteX37" fmla="*/ 249048 w 941812"/>
                <a:gd name="connsiteY37" fmla="*/ 2323089 h 2735827"/>
                <a:gd name="connsiteX38" fmla="*/ 395117 w 941812"/>
                <a:gd name="connsiteY38" fmla="*/ 2183550 h 2735827"/>
                <a:gd name="connsiteX39" fmla="*/ 408038 w 941812"/>
                <a:gd name="connsiteY39" fmla="*/ 2153728 h 2735827"/>
                <a:gd name="connsiteX40" fmla="*/ 408107 w 941812"/>
                <a:gd name="connsiteY40" fmla="*/ 619772 h 2735827"/>
                <a:gd name="connsiteX41" fmla="*/ 392149 w 941812"/>
                <a:gd name="connsiteY41" fmla="*/ 596061 h 2735827"/>
                <a:gd name="connsiteX42" fmla="*/ 223522 w 941812"/>
                <a:gd name="connsiteY42" fmla="*/ 529435 h 2735827"/>
                <a:gd name="connsiteX43" fmla="*/ 203722 w 941812"/>
                <a:gd name="connsiteY43" fmla="*/ 506737 h 2735827"/>
                <a:gd name="connsiteX44" fmla="*/ 124873 w 941812"/>
                <a:gd name="connsiteY44" fmla="*/ 205065 h 27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1812" h="2735827">
                  <a:moveTo>
                    <a:pt x="124873" y="205065"/>
                  </a:moveTo>
                  <a:cubicBezTo>
                    <a:pt x="115445" y="169761"/>
                    <a:pt x="105982" y="134457"/>
                    <a:pt x="96553" y="99153"/>
                  </a:cubicBezTo>
                  <a:cubicBezTo>
                    <a:pt x="83179" y="77887"/>
                    <a:pt x="80595" y="53269"/>
                    <a:pt x="75497" y="29523"/>
                  </a:cubicBezTo>
                  <a:cubicBezTo>
                    <a:pt x="73960" y="22364"/>
                    <a:pt x="79198" y="17930"/>
                    <a:pt x="85728" y="15835"/>
                  </a:cubicBezTo>
                  <a:cubicBezTo>
                    <a:pt x="102594" y="10457"/>
                    <a:pt x="119740" y="5917"/>
                    <a:pt x="136746" y="924"/>
                  </a:cubicBezTo>
                  <a:cubicBezTo>
                    <a:pt x="142019" y="-613"/>
                    <a:pt x="148095" y="-892"/>
                    <a:pt x="150016" y="5393"/>
                  </a:cubicBezTo>
                  <a:cubicBezTo>
                    <a:pt x="157628" y="30012"/>
                    <a:pt x="168314" y="54002"/>
                    <a:pt x="166987" y="80681"/>
                  </a:cubicBezTo>
                  <a:cubicBezTo>
                    <a:pt x="176694" y="116613"/>
                    <a:pt x="183434" y="153349"/>
                    <a:pt x="196529" y="188338"/>
                  </a:cubicBezTo>
                  <a:cubicBezTo>
                    <a:pt x="201452" y="224410"/>
                    <a:pt x="213709" y="258702"/>
                    <a:pt x="222439" y="293866"/>
                  </a:cubicBezTo>
                  <a:cubicBezTo>
                    <a:pt x="234696" y="343277"/>
                    <a:pt x="248070" y="392409"/>
                    <a:pt x="260746" y="441716"/>
                  </a:cubicBezTo>
                  <a:cubicBezTo>
                    <a:pt x="265251" y="459246"/>
                    <a:pt x="275622" y="469827"/>
                    <a:pt x="292872" y="476671"/>
                  </a:cubicBezTo>
                  <a:cubicBezTo>
                    <a:pt x="502950" y="560094"/>
                    <a:pt x="712817" y="644076"/>
                    <a:pt x="922755" y="727849"/>
                  </a:cubicBezTo>
                  <a:cubicBezTo>
                    <a:pt x="928447" y="730119"/>
                    <a:pt x="934035" y="733541"/>
                    <a:pt x="940669" y="732353"/>
                  </a:cubicBezTo>
                  <a:cubicBezTo>
                    <a:pt x="943463" y="737766"/>
                    <a:pt x="940495" y="742585"/>
                    <a:pt x="938609" y="747229"/>
                  </a:cubicBezTo>
                  <a:cubicBezTo>
                    <a:pt x="931276" y="765038"/>
                    <a:pt x="923593" y="782708"/>
                    <a:pt x="916819" y="800726"/>
                  </a:cubicBezTo>
                  <a:cubicBezTo>
                    <a:pt x="915597" y="803974"/>
                    <a:pt x="914794" y="807990"/>
                    <a:pt x="909905" y="807885"/>
                  </a:cubicBezTo>
                  <a:cubicBezTo>
                    <a:pt x="909276" y="801110"/>
                    <a:pt x="903445" y="800412"/>
                    <a:pt x="898800" y="798561"/>
                  </a:cubicBezTo>
                  <a:cubicBezTo>
                    <a:pt x="758458" y="742375"/>
                    <a:pt x="618115" y="686259"/>
                    <a:pt x="477773" y="630143"/>
                  </a:cubicBezTo>
                  <a:cubicBezTo>
                    <a:pt x="461605" y="623683"/>
                    <a:pt x="461081" y="624067"/>
                    <a:pt x="461081" y="640864"/>
                  </a:cubicBezTo>
                  <a:cubicBezTo>
                    <a:pt x="461046" y="1146677"/>
                    <a:pt x="461081" y="1652489"/>
                    <a:pt x="460872" y="2158337"/>
                  </a:cubicBezTo>
                  <a:cubicBezTo>
                    <a:pt x="460872" y="2167626"/>
                    <a:pt x="464014" y="2173877"/>
                    <a:pt x="470475" y="2180058"/>
                  </a:cubicBezTo>
                  <a:cubicBezTo>
                    <a:pt x="562453" y="2268300"/>
                    <a:pt x="654118" y="2356821"/>
                    <a:pt x="746096" y="2444994"/>
                  </a:cubicBezTo>
                  <a:cubicBezTo>
                    <a:pt x="785660" y="2482917"/>
                    <a:pt x="825783" y="2520246"/>
                    <a:pt x="865626" y="2557855"/>
                  </a:cubicBezTo>
                  <a:cubicBezTo>
                    <a:pt x="857769" y="2575280"/>
                    <a:pt x="846141" y="2588793"/>
                    <a:pt x="827459" y="2595079"/>
                  </a:cubicBezTo>
                  <a:cubicBezTo>
                    <a:pt x="790235" y="2560124"/>
                    <a:pt x="752731" y="2525449"/>
                    <a:pt x="715820" y="2490110"/>
                  </a:cubicBezTo>
                  <a:cubicBezTo>
                    <a:pt x="648391" y="2425509"/>
                    <a:pt x="581379" y="2360488"/>
                    <a:pt x="514054" y="2295782"/>
                  </a:cubicBezTo>
                  <a:cubicBezTo>
                    <a:pt x="497537" y="2279893"/>
                    <a:pt x="480531" y="2264563"/>
                    <a:pt x="463700" y="2248954"/>
                  </a:cubicBezTo>
                  <a:cubicBezTo>
                    <a:pt x="459021" y="2251294"/>
                    <a:pt x="461221" y="2255449"/>
                    <a:pt x="461116" y="2258662"/>
                  </a:cubicBezTo>
                  <a:cubicBezTo>
                    <a:pt x="456646" y="2381649"/>
                    <a:pt x="458741" y="2504707"/>
                    <a:pt x="456995" y="2627694"/>
                  </a:cubicBezTo>
                  <a:cubicBezTo>
                    <a:pt x="456507" y="2661531"/>
                    <a:pt x="455424" y="2695404"/>
                    <a:pt x="455389" y="2729276"/>
                  </a:cubicBezTo>
                  <a:cubicBezTo>
                    <a:pt x="437335" y="2738180"/>
                    <a:pt x="419212" y="2737761"/>
                    <a:pt x="401089" y="2729520"/>
                  </a:cubicBezTo>
                  <a:cubicBezTo>
                    <a:pt x="401333" y="2570740"/>
                    <a:pt x="406501" y="2411995"/>
                    <a:pt x="404161" y="2253215"/>
                  </a:cubicBezTo>
                  <a:cubicBezTo>
                    <a:pt x="401019" y="2251364"/>
                    <a:pt x="399377" y="2253808"/>
                    <a:pt x="397631" y="2255519"/>
                  </a:cubicBezTo>
                  <a:cubicBezTo>
                    <a:pt x="345217" y="2305769"/>
                    <a:pt x="292977" y="2356158"/>
                    <a:pt x="240458" y="2406268"/>
                  </a:cubicBezTo>
                  <a:cubicBezTo>
                    <a:pt x="173202" y="2470381"/>
                    <a:pt x="105737" y="2534284"/>
                    <a:pt x="38342" y="2598292"/>
                  </a:cubicBezTo>
                  <a:cubicBezTo>
                    <a:pt x="19486" y="2592111"/>
                    <a:pt x="7927" y="2578422"/>
                    <a:pt x="0" y="2561032"/>
                  </a:cubicBezTo>
                  <a:cubicBezTo>
                    <a:pt x="14632" y="2547658"/>
                    <a:pt x="29507" y="2534598"/>
                    <a:pt x="43790" y="2520874"/>
                  </a:cubicBezTo>
                  <a:cubicBezTo>
                    <a:pt x="112302" y="2455016"/>
                    <a:pt x="180570" y="2388948"/>
                    <a:pt x="249048" y="2323089"/>
                  </a:cubicBezTo>
                  <a:cubicBezTo>
                    <a:pt x="297587" y="2276401"/>
                    <a:pt x="346125" y="2229748"/>
                    <a:pt x="395117" y="2183550"/>
                  </a:cubicBezTo>
                  <a:cubicBezTo>
                    <a:pt x="404161" y="2174994"/>
                    <a:pt x="408038" y="2166369"/>
                    <a:pt x="408038" y="2153728"/>
                  </a:cubicBezTo>
                  <a:cubicBezTo>
                    <a:pt x="407723" y="1642398"/>
                    <a:pt x="407723" y="1131102"/>
                    <a:pt x="408107" y="619772"/>
                  </a:cubicBezTo>
                  <a:cubicBezTo>
                    <a:pt x="408107" y="606677"/>
                    <a:pt x="403952" y="600671"/>
                    <a:pt x="392149" y="596061"/>
                  </a:cubicBezTo>
                  <a:cubicBezTo>
                    <a:pt x="335824" y="574167"/>
                    <a:pt x="279952" y="551085"/>
                    <a:pt x="223522" y="529435"/>
                  </a:cubicBezTo>
                  <a:cubicBezTo>
                    <a:pt x="211789" y="524930"/>
                    <a:pt x="206725" y="518365"/>
                    <a:pt x="203722" y="506737"/>
                  </a:cubicBezTo>
                  <a:cubicBezTo>
                    <a:pt x="177707" y="406098"/>
                    <a:pt x="151203" y="305599"/>
                    <a:pt x="124873" y="20506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62">
              <a:extLst>
                <a:ext uri="{FF2B5EF4-FFF2-40B4-BE49-F238E27FC236}">
                  <a16:creationId xmlns:a16="http://schemas.microsoft.com/office/drawing/2014/main" id="{5B4182FD-C3EF-4E39-8815-8EF12FDFD75D}"/>
                </a:ext>
              </a:extLst>
            </p:cNvPr>
            <p:cNvSpPr/>
            <p:nvPr/>
          </p:nvSpPr>
          <p:spPr>
            <a:xfrm>
              <a:off x="64590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62">
              <a:extLst>
                <a:ext uri="{FF2B5EF4-FFF2-40B4-BE49-F238E27FC236}">
                  <a16:creationId xmlns:a16="http://schemas.microsoft.com/office/drawing/2014/main" id="{9A9761C5-FA91-4439-AE2F-4958E187EDE4}"/>
                </a:ext>
              </a:extLst>
            </p:cNvPr>
            <p:cNvSpPr/>
            <p:nvPr/>
          </p:nvSpPr>
          <p:spPr>
            <a:xfrm>
              <a:off x="6362975" y="4598191"/>
              <a:ext cx="203617" cy="215866"/>
            </a:xfrm>
            <a:custGeom>
              <a:avLst/>
              <a:gdLst>
                <a:gd name="connsiteX0" fmla="*/ 96099 w 203617"/>
                <a:gd name="connsiteY0" fmla="*/ 621 h 215866"/>
                <a:gd name="connsiteX1" fmla="*/ 162586 w 203617"/>
                <a:gd name="connsiteY1" fmla="*/ 16195 h 215866"/>
                <a:gd name="connsiteX2" fmla="*/ 203338 w 203617"/>
                <a:gd name="connsiteY2" fmla="*/ 75838 h 215866"/>
                <a:gd name="connsiteX3" fmla="*/ 193630 w 203617"/>
                <a:gd name="connsiteY3" fmla="*/ 167468 h 215866"/>
                <a:gd name="connsiteX4" fmla="*/ 124803 w 203617"/>
                <a:gd name="connsiteY4" fmla="*/ 213981 h 215866"/>
                <a:gd name="connsiteX5" fmla="*/ 47211 w 203617"/>
                <a:gd name="connsiteY5" fmla="*/ 196626 h 215866"/>
                <a:gd name="connsiteX6" fmla="*/ 3562 w 203617"/>
                <a:gd name="connsiteY6" fmla="*/ 121548 h 215866"/>
                <a:gd name="connsiteX7" fmla="*/ 34361 w 203617"/>
                <a:gd name="connsiteY7" fmla="*/ 34738 h 215866"/>
                <a:gd name="connsiteX8" fmla="*/ 96099 w 203617"/>
                <a:gd name="connsiteY8" fmla="*/ 621 h 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7" h="215866">
                  <a:moveTo>
                    <a:pt x="96099" y="621"/>
                  </a:moveTo>
                  <a:cubicBezTo>
                    <a:pt x="120997" y="5824"/>
                    <a:pt x="140377" y="11271"/>
                    <a:pt x="162586" y="16195"/>
                  </a:cubicBezTo>
                  <a:cubicBezTo>
                    <a:pt x="194259" y="27055"/>
                    <a:pt x="205608" y="42420"/>
                    <a:pt x="203338" y="75838"/>
                  </a:cubicBezTo>
                  <a:cubicBezTo>
                    <a:pt x="201243" y="106463"/>
                    <a:pt x="198065" y="137087"/>
                    <a:pt x="193630" y="167468"/>
                  </a:cubicBezTo>
                  <a:cubicBezTo>
                    <a:pt x="188287" y="203994"/>
                    <a:pt x="160666" y="222012"/>
                    <a:pt x="124803" y="213981"/>
                  </a:cubicBezTo>
                  <a:cubicBezTo>
                    <a:pt x="98928" y="208184"/>
                    <a:pt x="80525" y="203016"/>
                    <a:pt x="47211" y="196626"/>
                  </a:cubicBezTo>
                  <a:cubicBezTo>
                    <a:pt x="8311" y="186185"/>
                    <a:pt x="-7787" y="156608"/>
                    <a:pt x="3562" y="121548"/>
                  </a:cubicBezTo>
                  <a:cubicBezTo>
                    <a:pt x="13025" y="92355"/>
                    <a:pt x="23152" y="63302"/>
                    <a:pt x="34361" y="34738"/>
                  </a:cubicBezTo>
                  <a:cubicBezTo>
                    <a:pt x="45256" y="7081"/>
                    <a:pt x="67395" y="-2697"/>
                    <a:pt x="96099" y="62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62">
              <a:extLst>
                <a:ext uri="{FF2B5EF4-FFF2-40B4-BE49-F238E27FC236}">
                  <a16:creationId xmlns:a16="http://schemas.microsoft.com/office/drawing/2014/main" id="{7215A05B-094F-4C7D-ABAE-5931D582565A}"/>
                </a:ext>
              </a:extLst>
            </p:cNvPr>
            <p:cNvSpPr/>
            <p:nvPr/>
          </p:nvSpPr>
          <p:spPr>
            <a:xfrm>
              <a:off x="8083705" y="4598191"/>
              <a:ext cx="203598" cy="216890"/>
            </a:xfrm>
            <a:custGeom>
              <a:avLst/>
              <a:gdLst>
                <a:gd name="connsiteX0" fmla="*/ 107602 w 203598"/>
                <a:gd name="connsiteY0" fmla="*/ 659 h 216890"/>
                <a:gd name="connsiteX1" fmla="*/ 174054 w 203598"/>
                <a:gd name="connsiteY1" fmla="*/ 48220 h 216890"/>
                <a:gd name="connsiteX2" fmla="*/ 202479 w 203598"/>
                <a:gd name="connsiteY2" fmla="*/ 134018 h 216890"/>
                <a:gd name="connsiteX3" fmla="*/ 160925 w 203598"/>
                <a:gd name="connsiteY3" fmla="*/ 195372 h 216890"/>
                <a:gd name="connsiteX4" fmla="*/ 77396 w 203598"/>
                <a:gd name="connsiteY4" fmla="*/ 214787 h 216890"/>
                <a:gd name="connsiteX5" fmla="*/ 11608 w 203598"/>
                <a:gd name="connsiteY5" fmla="*/ 176655 h 216890"/>
                <a:gd name="connsiteX6" fmla="*/ 4763 w 203598"/>
                <a:gd name="connsiteY6" fmla="*/ 127208 h 216890"/>
                <a:gd name="connsiteX7" fmla="*/ 224 w 203598"/>
                <a:gd name="connsiteY7" fmla="*/ 75876 h 216890"/>
                <a:gd name="connsiteX8" fmla="*/ 41150 w 203598"/>
                <a:gd name="connsiteY8" fmla="*/ 16198 h 216890"/>
                <a:gd name="connsiteX9" fmla="*/ 107602 w 203598"/>
                <a:gd name="connsiteY9" fmla="*/ 659 h 2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98" h="216890">
                  <a:moveTo>
                    <a:pt x="107602" y="659"/>
                  </a:moveTo>
                  <a:cubicBezTo>
                    <a:pt x="149506" y="-3252"/>
                    <a:pt x="160820" y="9948"/>
                    <a:pt x="174054" y="48220"/>
                  </a:cubicBezTo>
                  <a:cubicBezTo>
                    <a:pt x="183902" y="76714"/>
                    <a:pt x="196578" y="104336"/>
                    <a:pt x="202479" y="134018"/>
                  </a:cubicBezTo>
                  <a:cubicBezTo>
                    <a:pt x="208381" y="163699"/>
                    <a:pt x="190432" y="188946"/>
                    <a:pt x="160925" y="195372"/>
                  </a:cubicBezTo>
                  <a:cubicBezTo>
                    <a:pt x="132989" y="201448"/>
                    <a:pt x="104529" y="206057"/>
                    <a:pt x="77396" y="214787"/>
                  </a:cubicBezTo>
                  <a:cubicBezTo>
                    <a:pt x="50194" y="223517"/>
                    <a:pt x="20058" y="203962"/>
                    <a:pt x="11608" y="176655"/>
                  </a:cubicBezTo>
                  <a:cubicBezTo>
                    <a:pt x="6614" y="160452"/>
                    <a:pt x="7452" y="143621"/>
                    <a:pt x="4763" y="127208"/>
                  </a:cubicBezTo>
                  <a:cubicBezTo>
                    <a:pt x="2005" y="110307"/>
                    <a:pt x="1132" y="93022"/>
                    <a:pt x="224" y="75876"/>
                  </a:cubicBezTo>
                  <a:cubicBezTo>
                    <a:pt x="-1487" y="42702"/>
                    <a:pt x="6090" y="24928"/>
                    <a:pt x="41150" y="16198"/>
                  </a:cubicBezTo>
                  <a:cubicBezTo>
                    <a:pt x="67270" y="11065"/>
                    <a:pt x="82774" y="7503"/>
                    <a:pt x="107602" y="65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62">
              <a:extLst>
                <a:ext uri="{FF2B5EF4-FFF2-40B4-BE49-F238E27FC236}">
                  <a16:creationId xmlns:a16="http://schemas.microsoft.com/office/drawing/2014/main" id="{1059B710-8990-49EB-A053-E14B3F26402B}"/>
                </a:ext>
              </a:extLst>
            </p:cNvPr>
            <p:cNvSpPr/>
            <p:nvPr/>
          </p:nvSpPr>
          <p:spPr>
            <a:xfrm>
              <a:off x="5578547" y="4517100"/>
              <a:ext cx="168664" cy="163481"/>
            </a:xfrm>
            <a:custGeom>
              <a:avLst/>
              <a:gdLst>
                <a:gd name="connsiteX0" fmla="*/ 53033 w 168664"/>
                <a:gd name="connsiteY0" fmla="*/ 489 h 163481"/>
                <a:gd name="connsiteX1" fmla="*/ 112956 w 168664"/>
                <a:gd name="connsiteY1" fmla="*/ 0 h 163481"/>
                <a:gd name="connsiteX2" fmla="*/ 159853 w 168664"/>
                <a:gd name="connsiteY2" fmla="*/ 44628 h 163481"/>
                <a:gd name="connsiteX3" fmla="*/ 168583 w 168664"/>
                <a:gd name="connsiteY3" fmla="*/ 115829 h 163481"/>
                <a:gd name="connsiteX4" fmla="*/ 122454 w 168664"/>
                <a:gd name="connsiteY4" fmla="*/ 163355 h 163481"/>
                <a:gd name="connsiteX5" fmla="*/ 45700 w 168664"/>
                <a:gd name="connsiteY5" fmla="*/ 163425 h 163481"/>
                <a:gd name="connsiteX6" fmla="*/ 60 w 168664"/>
                <a:gd name="connsiteY6" fmla="*/ 118483 h 163481"/>
                <a:gd name="connsiteX7" fmla="*/ 10536 w 168664"/>
                <a:gd name="connsiteY7" fmla="*/ 33383 h 163481"/>
                <a:gd name="connsiteX8" fmla="*/ 53033 w 168664"/>
                <a:gd name="connsiteY8" fmla="*/ 489 h 16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64" h="163481">
                  <a:moveTo>
                    <a:pt x="53033" y="489"/>
                  </a:moveTo>
                  <a:cubicBezTo>
                    <a:pt x="73008" y="314"/>
                    <a:pt x="92982" y="175"/>
                    <a:pt x="112956" y="0"/>
                  </a:cubicBezTo>
                  <a:cubicBezTo>
                    <a:pt x="142149" y="2549"/>
                    <a:pt x="155802" y="15330"/>
                    <a:pt x="159853" y="44628"/>
                  </a:cubicBezTo>
                  <a:cubicBezTo>
                    <a:pt x="163136" y="68303"/>
                    <a:pt x="167326" y="92014"/>
                    <a:pt x="168583" y="115829"/>
                  </a:cubicBezTo>
                  <a:cubicBezTo>
                    <a:pt x="170085" y="144289"/>
                    <a:pt x="150669" y="163145"/>
                    <a:pt x="122454" y="163355"/>
                  </a:cubicBezTo>
                  <a:cubicBezTo>
                    <a:pt x="96858" y="163529"/>
                    <a:pt x="71296" y="163494"/>
                    <a:pt x="45700" y="163425"/>
                  </a:cubicBezTo>
                  <a:cubicBezTo>
                    <a:pt x="19545" y="163320"/>
                    <a:pt x="-1267" y="144498"/>
                    <a:pt x="60" y="118483"/>
                  </a:cubicBezTo>
                  <a:cubicBezTo>
                    <a:pt x="1492" y="89988"/>
                    <a:pt x="4774" y="61284"/>
                    <a:pt x="10536" y="33383"/>
                  </a:cubicBezTo>
                  <a:cubicBezTo>
                    <a:pt x="14796" y="12431"/>
                    <a:pt x="31453" y="1955"/>
                    <a:pt x="53033" y="48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162">
              <a:extLst>
                <a:ext uri="{FF2B5EF4-FFF2-40B4-BE49-F238E27FC236}">
                  <a16:creationId xmlns:a16="http://schemas.microsoft.com/office/drawing/2014/main" id="{4FAA00FA-6BEA-48B4-80FF-F11FC11AC459}"/>
                </a:ext>
              </a:extLst>
            </p:cNvPr>
            <p:cNvSpPr/>
            <p:nvPr/>
          </p:nvSpPr>
          <p:spPr>
            <a:xfrm>
              <a:off x="6074450" y="4315747"/>
              <a:ext cx="192305" cy="191755"/>
            </a:xfrm>
            <a:custGeom>
              <a:avLst/>
              <a:gdLst>
                <a:gd name="connsiteX0" fmla="*/ 14160 w 192305"/>
                <a:gd name="connsiteY0" fmla="*/ 54550 h 191755"/>
                <a:gd name="connsiteX1" fmla="*/ 55610 w 192305"/>
                <a:gd name="connsiteY1" fmla="*/ 13903 h 191755"/>
                <a:gd name="connsiteX2" fmla="*/ 123564 w 192305"/>
                <a:gd name="connsiteY2" fmla="*/ 14357 h 191755"/>
                <a:gd name="connsiteX3" fmla="*/ 171963 w 192305"/>
                <a:gd name="connsiteY3" fmla="*/ 51547 h 191755"/>
                <a:gd name="connsiteX4" fmla="*/ 176817 w 192305"/>
                <a:gd name="connsiteY4" fmla="*/ 123272 h 191755"/>
                <a:gd name="connsiteX5" fmla="*/ 123913 w 192305"/>
                <a:gd name="connsiteY5" fmla="*/ 176804 h 191755"/>
                <a:gd name="connsiteX6" fmla="*/ 54283 w 192305"/>
                <a:gd name="connsiteY6" fmla="*/ 172928 h 191755"/>
                <a:gd name="connsiteX7" fmla="*/ 18385 w 192305"/>
                <a:gd name="connsiteY7" fmla="*/ 127462 h 191755"/>
                <a:gd name="connsiteX8" fmla="*/ 14160 w 192305"/>
                <a:gd name="connsiteY8" fmla="*/ 54550 h 1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305" h="191755">
                  <a:moveTo>
                    <a:pt x="14160" y="54550"/>
                  </a:moveTo>
                  <a:cubicBezTo>
                    <a:pt x="26871" y="39988"/>
                    <a:pt x="38639" y="28221"/>
                    <a:pt x="55610" y="13903"/>
                  </a:cubicBezTo>
                  <a:cubicBezTo>
                    <a:pt x="80159" y="-4779"/>
                    <a:pt x="98910" y="-4639"/>
                    <a:pt x="123564" y="14357"/>
                  </a:cubicBezTo>
                  <a:cubicBezTo>
                    <a:pt x="139697" y="26789"/>
                    <a:pt x="155900" y="39115"/>
                    <a:pt x="171963" y="51547"/>
                  </a:cubicBezTo>
                  <a:cubicBezTo>
                    <a:pt x="197140" y="71032"/>
                    <a:pt x="199165" y="100400"/>
                    <a:pt x="176817" y="123272"/>
                  </a:cubicBezTo>
                  <a:cubicBezTo>
                    <a:pt x="159287" y="141221"/>
                    <a:pt x="141722" y="159100"/>
                    <a:pt x="123913" y="176804"/>
                  </a:cubicBezTo>
                  <a:cubicBezTo>
                    <a:pt x="102472" y="198105"/>
                    <a:pt x="73454" y="196499"/>
                    <a:pt x="54283" y="172928"/>
                  </a:cubicBezTo>
                  <a:cubicBezTo>
                    <a:pt x="42096" y="157947"/>
                    <a:pt x="30188" y="142757"/>
                    <a:pt x="18385" y="127462"/>
                  </a:cubicBezTo>
                  <a:cubicBezTo>
                    <a:pt x="-5116" y="97047"/>
                    <a:pt x="-5604" y="86746"/>
                    <a:pt x="14160" y="54550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62">
              <a:extLst>
                <a:ext uri="{FF2B5EF4-FFF2-40B4-BE49-F238E27FC236}">
                  <a16:creationId xmlns:a16="http://schemas.microsoft.com/office/drawing/2014/main" id="{F79182FF-A806-4DB8-940C-3D847298A999}"/>
                </a:ext>
              </a:extLst>
            </p:cNvPr>
            <p:cNvSpPr/>
            <p:nvPr/>
          </p:nvSpPr>
          <p:spPr>
            <a:xfrm>
              <a:off x="5048612" y="4312357"/>
              <a:ext cx="192110" cy="191780"/>
            </a:xfrm>
            <a:custGeom>
              <a:avLst/>
              <a:gdLst>
                <a:gd name="connsiteX0" fmla="*/ 137497 w 192110"/>
                <a:gd name="connsiteY0" fmla="*/ 13871 h 191780"/>
                <a:gd name="connsiteX1" fmla="*/ 178492 w 192110"/>
                <a:gd name="connsiteY1" fmla="*/ 54692 h 191780"/>
                <a:gd name="connsiteX2" fmla="*/ 174651 w 192110"/>
                <a:gd name="connsiteY2" fmla="*/ 126313 h 191780"/>
                <a:gd name="connsiteX3" fmla="*/ 137532 w 192110"/>
                <a:gd name="connsiteY3" fmla="*/ 172791 h 191780"/>
                <a:gd name="connsiteX4" fmla="*/ 67133 w 192110"/>
                <a:gd name="connsiteY4" fmla="*/ 174991 h 191780"/>
                <a:gd name="connsiteX5" fmla="*/ 15382 w 192110"/>
                <a:gd name="connsiteY5" fmla="*/ 122542 h 191780"/>
                <a:gd name="connsiteX6" fmla="*/ 18769 w 192110"/>
                <a:gd name="connsiteY6" fmla="*/ 52946 h 191780"/>
                <a:gd name="connsiteX7" fmla="*/ 75863 w 192110"/>
                <a:gd name="connsiteY7" fmla="*/ 9122 h 191780"/>
                <a:gd name="connsiteX8" fmla="*/ 137497 w 192110"/>
                <a:gd name="connsiteY8" fmla="*/ 13871 h 1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10" h="191780">
                  <a:moveTo>
                    <a:pt x="137497" y="13871"/>
                  </a:moveTo>
                  <a:cubicBezTo>
                    <a:pt x="154607" y="28747"/>
                    <a:pt x="163931" y="40899"/>
                    <a:pt x="178492" y="54692"/>
                  </a:cubicBezTo>
                  <a:cubicBezTo>
                    <a:pt x="197594" y="83920"/>
                    <a:pt x="196860" y="98133"/>
                    <a:pt x="174651" y="126313"/>
                  </a:cubicBezTo>
                  <a:cubicBezTo>
                    <a:pt x="162394" y="141887"/>
                    <a:pt x="150522" y="157810"/>
                    <a:pt x="137532" y="172791"/>
                  </a:cubicBezTo>
                  <a:cubicBezTo>
                    <a:pt x="116196" y="197444"/>
                    <a:pt x="90145" y="198003"/>
                    <a:pt x="67133" y="174991"/>
                  </a:cubicBezTo>
                  <a:cubicBezTo>
                    <a:pt x="49778" y="157636"/>
                    <a:pt x="32528" y="140141"/>
                    <a:pt x="15382" y="122542"/>
                  </a:cubicBezTo>
                  <a:cubicBezTo>
                    <a:pt x="-6128" y="100472"/>
                    <a:pt x="-5151" y="72781"/>
                    <a:pt x="18769" y="52946"/>
                  </a:cubicBezTo>
                  <a:cubicBezTo>
                    <a:pt x="37242" y="37652"/>
                    <a:pt x="56448" y="23230"/>
                    <a:pt x="75863" y="9122"/>
                  </a:cubicBezTo>
                  <a:cubicBezTo>
                    <a:pt x="94860" y="-4671"/>
                    <a:pt x="115916" y="-2611"/>
                    <a:pt x="137497" y="1387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62">
              <a:extLst>
                <a:ext uri="{FF2B5EF4-FFF2-40B4-BE49-F238E27FC236}">
                  <a16:creationId xmlns:a16="http://schemas.microsoft.com/office/drawing/2014/main" id="{9F3503B3-EB24-45FA-8DA4-BF568C033D47}"/>
                </a:ext>
              </a:extLst>
            </p:cNvPr>
            <p:cNvSpPr/>
            <p:nvPr/>
          </p:nvSpPr>
          <p:spPr>
            <a:xfrm>
              <a:off x="9419073" y="4339318"/>
              <a:ext cx="175892" cy="171748"/>
            </a:xfrm>
            <a:custGeom>
              <a:avLst/>
              <a:gdLst>
                <a:gd name="connsiteX0" fmla="*/ 12547 w 175892"/>
                <a:gd name="connsiteY0" fmla="*/ 49731 h 171748"/>
                <a:gd name="connsiteX1" fmla="*/ 50714 w 175892"/>
                <a:gd name="connsiteY1" fmla="*/ 12507 h 171748"/>
                <a:gd name="connsiteX2" fmla="*/ 110427 w 175892"/>
                <a:gd name="connsiteY2" fmla="*/ 12192 h 171748"/>
                <a:gd name="connsiteX3" fmla="*/ 157813 w 175892"/>
                <a:gd name="connsiteY3" fmla="*/ 48090 h 171748"/>
                <a:gd name="connsiteX4" fmla="*/ 160432 w 175892"/>
                <a:gd name="connsiteY4" fmla="*/ 111225 h 171748"/>
                <a:gd name="connsiteX5" fmla="*/ 112592 w 175892"/>
                <a:gd name="connsiteY5" fmla="*/ 158681 h 171748"/>
                <a:gd name="connsiteX6" fmla="*/ 49247 w 175892"/>
                <a:gd name="connsiteY6" fmla="*/ 155154 h 171748"/>
                <a:gd name="connsiteX7" fmla="*/ 10696 w 175892"/>
                <a:gd name="connsiteY7" fmla="*/ 107838 h 171748"/>
                <a:gd name="connsiteX8" fmla="*/ 12547 w 175892"/>
                <a:gd name="connsiteY8" fmla="*/ 49731 h 1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92" h="171748">
                  <a:moveTo>
                    <a:pt x="12547" y="49731"/>
                  </a:moveTo>
                  <a:cubicBezTo>
                    <a:pt x="23616" y="35833"/>
                    <a:pt x="38667" y="25602"/>
                    <a:pt x="50714" y="12507"/>
                  </a:cubicBezTo>
                  <a:cubicBezTo>
                    <a:pt x="73482" y="-3975"/>
                    <a:pt x="87694" y="-4255"/>
                    <a:pt x="110427" y="12192"/>
                  </a:cubicBezTo>
                  <a:cubicBezTo>
                    <a:pt x="126490" y="23821"/>
                    <a:pt x="142588" y="35449"/>
                    <a:pt x="157813" y="48090"/>
                  </a:cubicBezTo>
                  <a:cubicBezTo>
                    <a:pt x="181139" y="67505"/>
                    <a:pt x="181768" y="89749"/>
                    <a:pt x="160432" y="111225"/>
                  </a:cubicBezTo>
                  <a:cubicBezTo>
                    <a:pt x="144613" y="127148"/>
                    <a:pt x="128725" y="143072"/>
                    <a:pt x="112592" y="158681"/>
                  </a:cubicBezTo>
                  <a:cubicBezTo>
                    <a:pt x="93281" y="177363"/>
                    <a:pt x="66637" y="175861"/>
                    <a:pt x="49247" y="155154"/>
                  </a:cubicBezTo>
                  <a:cubicBezTo>
                    <a:pt x="36187" y="139580"/>
                    <a:pt x="23407" y="123726"/>
                    <a:pt x="10696" y="107838"/>
                  </a:cubicBezTo>
                  <a:cubicBezTo>
                    <a:pt x="-4180" y="89190"/>
                    <a:pt x="-3516" y="72115"/>
                    <a:pt x="12547" y="4973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62">
              <a:extLst>
                <a:ext uri="{FF2B5EF4-FFF2-40B4-BE49-F238E27FC236}">
                  <a16:creationId xmlns:a16="http://schemas.microsoft.com/office/drawing/2014/main" id="{3950CC29-C8A7-486C-8B32-9AF8E7FC49C6}"/>
                </a:ext>
              </a:extLst>
            </p:cNvPr>
            <p:cNvSpPr/>
            <p:nvPr/>
          </p:nvSpPr>
          <p:spPr>
            <a:xfrm>
              <a:off x="8479129" y="4341693"/>
              <a:ext cx="177199" cy="172608"/>
            </a:xfrm>
            <a:custGeom>
              <a:avLst/>
              <a:gdLst>
                <a:gd name="connsiteX0" fmla="*/ 125031 w 177199"/>
                <a:gd name="connsiteY0" fmla="*/ 13274 h 172608"/>
                <a:gd name="connsiteX1" fmla="*/ 163374 w 177199"/>
                <a:gd name="connsiteY1" fmla="*/ 50533 h 172608"/>
                <a:gd name="connsiteX2" fmla="*/ 159986 w 177199"/>
                <a:gd name="connsiteY2" fmla="*/ 114506 h 172608"/>
                <a:gd name="connsiteX3" fmla="*/ 127685 w 177199"/>
                <a:gd name="connsiteY3" fmla="*/ 154769 h 172608"/>
                <a:gd name="connsiteX4" fmla="*/ 62281 w 177199"/>
                <a:gd name="connsiteY4" fmla="*/ 158505 h 172608"/>
                <a:gd name="connsiteX5" fmla="*/ 13393 w 177199"/>
                <a:gd name="connsiteY5" fmla="*/ 109932 h 172608"/>
                <a:gd name="connsiteX6" fmla="*/ 13533 w 177199"/>
                <a:gd name="connsiteY6" fmla="*/ 53432 h 172608"/>
                <a:gd name="connsiteX7" fmla="*/ 74607 w 177199"/>
                <a:gd name="connsiteY7" fmla="*/ 7268 h 172608"/>
                <a:gd name="connsiteX8" fmla="*/ 125031 w 177199"/>
                <a:gd name="connsiteY8" fmla="*/ 13274 h 17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99" h="172608">
                  <a:moveTo>
                    <a:pt x="125031" y="13274"/>
                  </a:moveTo>
                  <a:cubicBezTo>
                    <a:pt x="137149" y="26369"/>
                    <a:pt x="148847" y="39918"/>
                    <a:pt x="163374" y="50533"/>
                  </a:cubicBezTo>
                  <a:cubicBezTo>
                    <a:pt x="183767" y="75047"/>
                    <a:pt x="180729" y="89085"/>
                    <a:pt x="159986" y="114506"/>
                  </a:cubicBezTo>
                  <a:cubicBezTo>
                    <a:pt x="149126" y="127846"/>
                    <a:pt x="138546" y="141430"/>
                    <a:pt x="127685" y="154769"/>
                  </a:cubicBezTo>
                  <a:cubicBezTo>
                    <a:pt x="109492" y="177083"/>
                    <a:pt x="82779" y="178619"/>
                    <a:pt x="62281" y="158505"/>
                  </a:cubicBezTo>
                  <a:cubicBezTo>
                    <a:pt x="45869" y="142442"/>
                    <a:pt x="29456" y="126344"/>
                    <a:pt x="13393" y="109932"/>
                  </a:cubicBezTo>
                  <a:cubicBezTo>
                    <a:pt x="-4067" y="92088"/>
                    <a:pt x="-4905" y="69669"/>
                    <a:pt x="13533" y="53432"/>
                  </a:cubicBezTo>
                  <a:cubicBezTo>
                    <a:pt x="32669" y="36600"/>
                    <a:pt x="53272" y="21201"/>
                    <a:pt x="74607" y="7268"/>
                  </a:cubicBezTo>
                  <a:cubicBezTo>
                    <a:pt x="91788" y="-3941"/>
                    <a:pt x="108445" y="-2370"/>
                    <a:pt x="125031" y="1327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62">
              <a:extLst>
                <a:ext uri="{FF2B5EF4-FFF2-40B4-BE49-F238E27FC236}">
                  <a16:creationId xmlns:a16="http://schemas.microsoft.com/office/drawing/2014/main" id="{6D3C3736-78FD-4D11-A5CE-917B3F0C8A43}"/>
                </a:ext>
              </a:extLst>
            </p:cNvPr>
            <p:cNvSpPr/>
            <p:nvPr/>
          </p:nvSpPr>
          <p:spPr>
            <a:xfrm>
              <a:off x="8955346" y="4523246"/>
              <a:ext cx="153807" cy="144904"/>
            </a:xfrm>
            <a:custGeom>
              <a:avLst/>
              <a:gdLst>
                <a:gd name="connsiteX0" fmla="*/ 49903 w 153807"/>
                <a:gd name="connsiteY0" fmla="*/ 244 h 144904"/>
                <a:gd name="connsiteX1" fmla="*/ 104203 w 153807"/>
                <a:gd name="connsiteY1" fmla="*/ 0 h 144904"/>
                <a:gd name="connsiteX2" fmla="*/ 147609 w 153807"/>
                <a:gd name="connsiteY2" fmla="*/ 43580 h 144904"/>
                <a:gd name="connsiteX3" fmla="*/ 153755 w 153807"/>
                <a:gd name="connsiteY3" fmla="*/ 102594 h 144904"/>
                <a:gd name="connsiteX4" fmla="*/ 112444 w 153807"/>
                <a:gd name="connsiteY4" fmla="*/ 144812 h 144904"/>
                <a:gd name="connsiteX5" fmla="*/ 40370 w 153807"/>
                <a:gd name="connsiteY5" fmla="*/ 144708 h 144904"/>
                <a:gd name="connsiteX6" fmla="*/ 3 w 153807"/>
                <a:gd name="connsiteY6" fmla="*/ 104375 h 144904"/>
                <a:gd name="connsiteX7" fmla="*/ 8977 w 153807"/>
                <a:gd name="connsiteY7" fmla="*/ 33209 h 144904"/>
                <a:gd name="connsiteX8" fmla="*/ 49903 w 153807"/>
                <a:gd name="connsiteY8" fmla="*/ 244 h 1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7" h="144904">
                  <a:moveTo>
                    <a:pt x="49903" y="244"/>
                  </a:moveTo>
                  <a:cubicBezTo>
                    <a:pt x="67991" y="175"/>
                    <a:pt x="86115" y="70"/>
                    <a:pt x="104203" y="0"/>
                  </a:cubicBezTo>
                  <a:cubicBezTo>
                    <a:pt x="132034" y="2409"/>
                    <a:pt x="145269" y="16063"/>
                    <a:pt x="147609" y="43580"/>
                  </a:cubicBezTo>
                  <a:cubicBezTo>
                    <a:pt x="149285" y="63275"/>
                    <a:pt x="152917" y="82865"/>
                    <a:pt x="153755" y="102594"/>
                  </a:cubicBezTo>
                  <a:cubicBezTo>
                    <a:pt x="154872" y="128470"/>
                    <a:pt x="138215" y="144708"/>
                    <a:pt x="112444" y="144812"/>
                  </a:cubicBezTo>
                  <a:cubicBezTo>
                    <a:pt x="88419" y="144917"/>
                    <a:pt x="64395" y="144987"/>
                    <a:pt x="40370" y="144708"/>
                  </a:cubicBezTo>
                  <a:cubicBezTo>
                    <a:pt x="16206" y="144428"/>
                    <a:pt x="-242" y="128365"/>
                    <a:pt x="3" y="104375"/>
                  </a:cubicBezTo>
                  <a:cubicBezTo>
                    <a:pt x="247" y="80385"/>
                    <a:pt x="4298" y="56640"/>
                    <a:pt x="8977" y="33209"/>
                  </a:cubicBezTo>
                  <a:cubicBezTo>
                    <a:pt x="13517" y="10476"/>
                    <a:pt x="26123" y="1467"/>
                    <a:pt x="49903" y="24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162">
              <a:extLst>
                <a:ext uri="{FF2B5EF4-FFF2-40B4-BE49-F238E27FC236}">
                  <a16:creationId xmlns:a16="http://schemas.microsoft.com/office/drawing/2014/main" id="{A3993102-D27C-4883-A126-BBD061B5A6E3}"/>
                </a:ext>
              </a:extLst>
            </p:cNvPr>
            <p:cNvSpPr/>
            <p:nvPr/>
          </p:nvSpPr>
          <p:spPr>
            <a:xfrm>
              <a:off x="6613293" y="3115812"/>
              <a:ext cx="1414748" cy="1377720"/>
            </a:xfrm>
            <a:custGeom>
              <a:avLst/>
              <a:gdLst>
                <a:gd name="connsiteX0" fmla="*/ 705751 w 1414748"/>
                <a:gd name="connsiteY0" fmla="*/ 1377612 h 1377720"/>
                <a:gd name="connsiteX1" fmla="*/ 169243 w 1414748"/>
                <a:gd name="connsiteY1" fmla="*/ 1135968 h 1377720"/>
                <a:gd name="connsiteX2" fmla="*/ 8787 w 1414748"/>
                <a:gd name="connsiteY2" fmla="*/ 795744 h 1377720"/>
                <a:gd name="connsiteX3" fmla="*/ 159186 w 1414748"/>
                <a:gd name="connsiteY3" fmla="*/ 254313 h 1377720"/>
                <a:gd name="connsiteX4" fmla="*/ 578398 w 1414748"/>
                <a:gd name="connsiteY4" fmla="*/ 12319 h 1377720"/>
                <a:gd name="connsiteX5" fmla="*/ 1105512 w 1414748"/>
                <a:gd name="connsiteY5" fmla="*/ 120535 h 1377720"/>
                <a:gd name="connsiteX6" fmla="*/ 1402959 w 1414748"/>
                <a:gd name="connsiteY6" fmla="*/ 567823 h 1377720"/>
                <a:gd name="connsiteX7" fmla="*/ 1259543 w 1414748"/>
                <a:gd name="connsiteY7" fmla="*/ 1118473 h 1377720"/>
                <a:gd name="connsiteX8" fmla="*/ 871864 w 1414748"/>
                <a:gd name="connsiteY8" fmla="*/ 1359035 h 1377720"/>
                <a:gd name="connsiteX9" fmla="*/ 705751 w 1414748"/>
                <a:gd name="connsiteY9" fmla="*/ 1377612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748" h="1377720">
                  <a:moveTo>
                    <a:pt x="705751" y="1377612"/>
                  </a:moveTo>
                  <a:cubicBezTo>
                    <a:pt x="492146" y="1374470"/>
                    <a:pt x="311890" y="1295621"/>
                    <a:pt x="169243" y="1135968"/>
                  </a:cubicBezTo>
                  <a:cubicBezTo>
                    <a:pt x="82537" y="1038926"/>
                    <a:pt x="28516" y="924982"/>
                    <a:pt x="8787" y="795744"/>
                  </a:cubicBezTo>
                  <a:cubicBezTo>
                    <a:pt x="-22152" y="592825"/>
                    <a:pt x="28761" y="411522"/>
                    <a:pt x="159186" y="254313"/>
                  </a:cubicBezTo>
                  <a:cubicBezTo>
                    <a:pt x="268380" y="122666"/>
                    <a:pt x="409596" y="42315"/>
                    <a:pt x="578398" y="12319"/>
                  </a:cubicBezTo>
                  <a:cubicBezTo>
                    <a:pt x="768257" y="-21413"/>
                    <a:pt x="945195" y="13960"/>
                    <a:pt x="1105512" y="120535"/>
                  </a:cubicBezTo>
                  <a:cubicBezTo>
                    <a:pt x="1266388" y="227495"/>
                    <a:pt x="1368772" y="377091"/>
                    <a:pt x="1402959" y="567823"/>
                  </a:cubicBezTo>
                  <a:cubicBezTo>
                    <a:pt x="1439555" y="772034"/>
                    <a:pt x="1390737" y="957074"/>
                    <a:pt x="1259543" y="1118473"/>
                  </a:cubicBezTo>
                  <a:cubicBezTo>
                    <a:pt x="1158311" y="1242962"/>
                    <a:pt x="1027676" y="1321776"/>
                    <a:pt x="871864" y="1359035"/>
                  </a:cubicBezTo>
                  <a:cubicBezTo>
                    <a:pt x="817354" y="1372060"/>
                    <a:pt x="762076" y="1378660"/>
                    <a:pt x="705751" y="1377612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162">
              <a:extLst>
                <a:ext uri="{FF2B5EF4-FFF2-40B4-BE49-F238E27FC236}">
                  <a16:creationId xmlns:a16="http://schemas.microsoft.com/office/drawing/2014/main" id="{4118B944-3E72-4C68-B200-F1FD4F44399C}"/>
                </a:ext>
              </a:extLst>
            </p:cNvPr>
            <p:cNvSpPr/>
            <p:nvPr/>
          </p:nvSpPr>
          <p:spPr>
            <a:xfrm>
              <a:off x="4995397" y="2250212"/>
              <a:ext cx="181838" cy="181473"/>
            </a:xfrm>
            <a:custGeom>
              <a:avLst/>
              <a:gdLst>
                <a:gd name="connsiteX0" fmla="*/ 159807 w 181838"/>
                <a:gd name="connsiteY0" fmla="*/ 30939 h 181473"/>
                <a:gd name="connsiteX1" fmla="*/ 180200 w 181838"/>
                <a:gd name="connsiteY1" fmla="*/ 85065 h 181473"/>
                <a:gd name="connsiteX2" fmla="*/ 147026 w 181838"/>
                <a:gd name="connsiteY2" fmla="*/ 148654 h 181473"/>
                <a:gd name="connsiteX3" fmla="*/ 93983 w 181838"/>
                <a:gd name="connsiteY3" fmla="*/ 175577 h 181473"/>
                <a:gd name="connsiteX4" fmla="*/ 28997 w 181838"/>
                <a:gd name="connsiteY4" fmla="*/ 148445 h 181473"/>
                <a:gd name="connsiteX5" fmla="*/ 3646 w 181838"/>
                <a:gd name="connsiteY5" fmla="*/ 79268 h 181473"/>
                <a:gd name="connsiteX6" fmla="*/ 35562 w 181838"/>
                <a:gd name="connsiteY6" fmla="*/ 17321 h 181473"/>
                <a:gd name="connsiteX7" fmla="*/ 105681 w 181838"/>
                <a:gd name="connsiteY7" fmla="*/ 1083 h 181473"/>
                <a:gd name="connsiteX8" fmla="*/ 159807 w 181838"/>
                <a:gd name="connsiteY8" fmla="*/ 30939 h 18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838" h="181473">
                  <a:moveTo>
                    <a:pt x="159807" y="30939"/>
                  </a:moveTo>
                  <a:cubicBezTo>
                    <a:pt x="169200" y="51577"/>
                    <a:pt x="172657" y="66488"/>
                    <a:pt x="180200" y="85065"/>
                  </a:cubicBezTo>
                  <a:cubicBezTo>
                    <a:pt x="185473" y="119566"/>
                    <a:pt x="178943" y="132207"/>
                    <a:pt x="147026" y="148654"/>
                  </a:cubicBezTo>
                  <a:cubicBezTo>
                    <a:pt x="129392" y="157733"/>
                    <a:pt x="112002" y="167336"/>
                    <a:pt x="93983" y="175577"/>
                  </a:cubicBezTo>
                  <a:cubicBezTo>
                    <a:pt x="64336" y="189161"/>
                    <a:pt x="40416" y="178929"/>
                    <a:pt x="28997" y="148445"/>
                  </a:cubicBezTo>
                  <a:cubicBezTo>
                    <a:pt x="20407" y="125432"/>
                    <a:pt x="11922" y="102385"/>
                    <a:pt x="3646" y="79268"/>
                  </a:cubicBezTo>
                  <a:cubicBezTo>
                    <a:pt x="-6795" y="50250"/>
                    <a:pt x="5601" y="25492"/>
                    <a:pt x="35562" y="17321"/>
                  </a:cubicBezTo>
                  <a:cubicBezTo>
                    <a:pt x="58714" y="11035"/>
                    <a:pt x="82180" y="5867"/>
                    <a:pt x="105681" y="1083"/>
                  </a:cubicBezTo>
                  <a:cubicBezTo>
                    <a:pt x="128693" y="-3596"/>
                    <a:pt x="146991" y="6984"/>
                    <a:pt x="159807" y="3093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162">
              <a:extLst>
                <a:ext uri="{FF2B5EF4-FFF2-40B4-BE49-F238E27FC236}">
                  <a16:creationId xmlns:a16="http://schemas.microsoft.com/office/drawing/2014/main" id="{A1FF93A4-7ACF-47B0-B609-8AA327234E52}"/>
                </a:ext>
              </a:extLst>
            </p:cNvPr>
            <p:cNvSpPr/>
            <p:nvPr/>
          </p:nvSpPr>
          <p:spPr>
            <a:xfrm>
              <a:off x="9508996" y="2514996"/>
              <a:ext cx="167685" cy="163894"/>
            </a:xfrm>
            <a:custGeom>
              <a:avLst/>
              <a:gdLst>
                <a:gd name="connsiteX0" fmla="*/ 2520 w 167685"/>
                <a:gd name="connsiteY0" fmla="*/ 74218 h 163894"/>
                <a:gd name="connsiteX1" fmla="*/ 23926 w 167685"/>
                <a:gd name="connsiteY1" fmla="*/ 25365 h 163894"/>
                <a:gd name="connsiteX2" fmla="*/ 79134 w 167685"/>
                <a:gd name="connsiteY2" fmla="*/ 2632 h 163894"/>
                <a:gd name="connsiteX3" fmla="*/ 136542 w 167685"/>
                <a:gd name="connsiteY3" fmla="*/ 18102 h 163894"/>
                <a:gd name="connsiteX4" fmla="*/ 162697 w 167685"/>
                <a:gd name="connsiteY4" fmla="*/ 75615 h 163894"/>
                <a:gd name="connsiteX5" fmla="*/ 136193 w 167685"/>
                <a:gd name="connsiteY5" fmla="*/ 137562 h 163894"/>
                <a:gd name="connsiteX6" fmla="*/ 76166 w 167685"/>
                <a:gd name="connsiteY6" fmla="*/ 158095 h 163894"/>
                <a:gd name="connsiteX7" fmla="*/ 22669 w 167685"/>
                <a:gd name="connsiteY7" fmla="*/ 128728 h 163894"/>
                <a:gd name="connsiteX8" fmla="*/ 2520 w 167685"/>
                <a:gd name="connsiteY8" fmla="*/ 74218 h 1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85" h="163894">
                  <a:moveTo>
                    <a:pt x="2520" y="74218"/>
                  </a:moveTo>
                  <a:cubicBezTo>
                    <a:pt x="7548" y="57177"/>
                    <a:pt x="17675" y="42022"/>
                    <a:pt x="23926" y="25365"/>
                  </a:cubicBezTo>
                  <a:cubicBezTo>
                    <a:pt x="38837" y="1515"/>
                    <a:pt x="51897" y="-4072"/>
                    <a:pt x="79134" y="2632"/>
                  </a:cubicBezTo>
                  <a:cubicBezTo>
                    <a:pt x="98375" y="7346"/>
                    <a:pt x="117686" y="12096"/>
                    <a:pt x="136542" y="18102"/>
                  </a:cubicBezTo>
                  <a:cubicBezTo>
                    <a:pt x="165456" y="27321"/>
                    <a:pt x="174395" y="47714"/>
                    <a:pt x="162697" y="75615"/>
                  </a:cubicBezTo>
                  <a:cubicBezTo>
                    <a:pt x="154002" y="96322"/>
                    <a:pt x="145272" y="117029"/>
                    <a:pt x="136193" y="137562"/>
                  </a:cubicBezTo>
                  <a:cubicBezTo>
                    <a:pt x="125333" y="162111"/>
                    <a:pt x="100051" y="170771"/>
                    <a:pt x="76166" y="158095"/>
                  </a:cubicBezTo>
                  <a:cubicBezTo>
                    <a:pt x="58182" y="148562"/>
                    <a:pt x="40408" y="138680"/>
                    <a:pt x="22669" y="128728"/>
                  </a:cubicBezTo>
                  <a:cubicBezTo>
                    <a:pt x="1856" y="117064"/>
                    <a:pt x="-3975" y="101001"/>
                    <a:pt x="2520" y="74218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162">
              <a:extLst>
                <a:ext uri="{FF2B5EF4-FFF2-40B4-BE49-F238E27FC236}">
                  <a16:creationId xmlns:a16="http://schemas.microsoft.com/office/drawing/2014/main" id="{48E7E4C4-C61B-4402-A849-691643CC89F4}"/>
                </a:ext>
              </a:extLst>
            </p:cNvPr>
            <p:cNvSpPr/>
            <p:nvPr/>
          </p:nvSpPr>
          <p:spPr>
            <a:xfrm rot="446092">
              <a:off x="6564878" y="2352555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162">
              <a:extLst>
                <a:ext uri="{FF2B5EF4-FFF2-40B4-BE49-F238E27FC236}">
                  <a16:creationId xmlns:a16="http://schemas.microsoft.com/office/drawing/2014/main" id="{37E9D240-FEF5-470D-8DAC-D5E1336B4645}"/>
                </a:ext>
              </a:extLst>
            </p:cNvPr>
            <p:cNvSpPr/>
            <p:nvPr/>
          </p:nvSpPr>
          <p:spPr>
            <a:xfrm>
              <a:off x="6559381" y="2267797"/>
              <a:ext cx="589713" cy="188243"/>
            </a:xfrm>
            <a:custGeom>
              <a:avLst/>
              <a:gdLst>
                <a:gd name="connsiteX0" fmla="*/ 15243 w 589713"/>
                <a:gd name="connsiteY0" fmla="*/ 54595 h 188243"/>
                <a:gd name="connsiteX1" fmla="*/ 163233 w 589713"/>
                <a:gd name="connsiteY1" fmla="*/ 73522 h 188243"/>
                <a:gd name="connsiteX2" fmla="*/ 167109 w 589713"/>
                <a:gd name="connsiteY2" fmla="*/ 77258 h 188243"/>
                <a:gd name="connsiteX3" fmla="*/ 161976 w 589713"/>
                <a:gd name="connsiteY3" fmla="*/ 111829 h 188243"/>
                <a:gd name="connsiteX4" fmla="*/ 158239 w 589713"/>
                <a:gd name="connsiteY4" fmla="*/ 147447 h 188243"/>
                <a:gd name="connsiteX5" fmla="*/ 162220 w 589713"/>
                <a:gd name="connsiteY5" fmla="*/ 156840 h 188243"/>
                <a:gd name="connsiteX6" fmla="*/ 188620 w 589713"/>
                <a:gd name="connsiteY6" fmla="*/ 160332 h 188243"/>
                <a:gd name="connsiteX7" fmla="*/ 196581 w 589713"/>
                <a:gd name="connsiteY7" fmla="*/ 145038 h 188243"/>
                <a:gd name="connsiteX8" fmla="*/ 203391 w 589713"/>
                <a:gd name="connsiteY8" fmla="*/ 82601 h 188243"/>
                <a:gd name="connsiteX9" fmla="*/ 207581 w 589713"/>
                <a:gd name="connsiteY9" fmla="*/ 78620 h 188243"/>
                <a:gd name="connsiteX10" fmla="*/ 373904 w 589713"/>
                <a:gd name="connsiteY10" fmla="*/ 100096 h 188243"/>
                <a:gd name="connsiteX11" fmla="*/ 377745 w 589713"/>
                <a:gd name="connsiteY11" fmla="*/ 106277 h 188243"/>
                <a:gd name="connsiteX12" fmla="*/ 369748 w 589713"/>
                <a:gd name="connsiteY12" fmla="*/ 176011 h 188243"/>
                <a:gd name="connsiteX13" fmla="*/ 374498 w 589713"/>
                <a:gd name="connsiteY13" fmla="*/ 184218 h 188243"/>
                <a:gd name="connsiteX14" fmla="*/ 402538 w 589713"/>
                <a:gd name="connsiteY14" fmla="*/ 188233 h 188243"/>
                <a:gd name="connsiteX15" fmla="*/ 407392 w 589713"/>
                <a:gd name="connsiteY15" fmla="*/ 184357 h 188243"/>
                <a:gd name="connsiteX16" fmla="*/ 415843 w 589713"/>
                <a:gd name="connsiteY16" fmla="*/ 110502 h 188243"/>
                <a:gd name="connsiteX17" fmla="*/ 421849 w 589713"/>
                <a:gd name="connsiteY17" fmla="*/ 105613 h 188243"/>
                <a:gd name="connsiteX18" fmla="*/ 566905 w 589713"/>
                <a:gd name="connsiteY18" fmla="*/ 124435 h 188243"/>
                <a:gd name="connsiteX19" fmla="*/ 587194 w 589713"/>
                <a:gd name="connsiteY19" fmla="*/ 108581 h 188243"/>
                <a:gd name="connsiteX20" fmla="*/ 589394 w 589713"/>
                <a:gd name="connsiteY20" fmla="*/ 90458 h 188243"/>
                <a:gd name="connsiteX21" fmla="*/ 574693 w 589713"/>
                <a:gd name="connsiteY21" fmla="*/ 70204 h 188243"/>
                <a:gd name="connsiteX22" fmla="*/ 22227 w 589713"/>
                <a:gd name="connsiteY22" fmla="*/ 225 h 188243"/>
                <a:gd name="connsiteX23" fmla="*/ 2183 w 589713"/>
                <a:gd name="connsiteY23" fmla="*/ 16393 h 188243"/>
                <a:gd name="connsiteX24" fmla="*/ 262 w 589713"/>
                <a:gd name="connsiteY24" fmla="*/ 34516 h 188243"/>
                <a:gd name="connsiteX25" fmla="*/ 15243 w 589713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13" h="188243">
                  <a:moveTo>
                    <a:pt x="15243" y="54595"/>
                  </a:moveTo>
                  <a:cubicBezTo>
                    <a:pt x="18141" y="54944"/>
                    <a:pt x="145389" y="71182"/>
                    <a:pt x="163233" y="73522"/>
                  </a:cubicBezTo>
                  <a:cubicBezTo>
                    <a:pt x="165398" y="73801"/>
                    <a:pt x="167947" y="72823"/>
                    <a:pt x="167109" y="77258"/>
                  </a:cubicBezTo>
                  <a:cubicBezTo>
                    <a:pt x="164979" y="88712"/>
                    <a:pt x="163408" y="100270"/>
                    <a:pt x="161976" y="111829"/>
                  </a:cubicBezTo>
                  <a:cubicBezTo>
                    <a:pt x="160509" y="123667"/>
                    <a:pt x="159357" y="135539"/>
                    <a:pt x="158239" y="147447"/>
                  </a:cubicBezTo>
                  <a:cubicBezTo>
                    <a:pt x="157716" y="152999"/>
                    <a:pt x="156912" y="155548"/>
                    <a:pt x="162220" y="156840"/>
                  </a:cubicBezTo>
                  <a:cubicBezTo>
                    <a:pt x="166585" y="157888"/>
                    <a:pt x="184115" y="160123"/>
                    <a:pt x="188620" y="160332"/>
                  </a:cubicBezTo>
                  <a:cubicBezTo>
                    <a:pt x="194975" y="160996"/>
                    <a:pt x="195394" y="157818"/>
                    <a:pt x="196581" y="145038"/>
                  </a:cubicBezTo>
                  <a:cubicBezTo>
                    <a:pt x="198676" y="123108"/>
                    <a:pt x="200946" y="103553"/>
                    <a:pt x="203391" y="82601"/>
                  </a:cubicBezTo>
                  <a:cubicBezTo>
                    <a:pt x="203461" y="79493"/>
                    <a:pt x="204334" y="78201"/>
                    <a:pt x="207581" y="78620"/>
                  </a:cubicBezTo>
                  <a:cubicBezTo>
                    <a:pt x="225181" y="80960"/>
                    <a:pt x="357387" y="97861"/>
                    <a:pt x="373904" y="100096"/>
                  </a:cubicBezTo>
                  <a:cubicBezTo>
                    <a:pt x="378513" y="100724"/>
                    <a:pt x="378129" y="103029"/>
                    <a:pt x="377745" y="106277"/>
                  </a:cubicBezTo>
                  <a:cubicBezTo>
                    <a:pt x="375475" y="126286"/>
                    <a:pt x="372333" y="156037"/>
                    <a:pt x="369748" y="176011"/>
                  </a:cubicBezTo>
                  <a:cubicBezTo>
                    <a:pt x="368491" y="183729"/>
                    <a:pt x="369329" y="183205"/>
                    <a:pt x="374498" y="184218"/>
                  </a:cubicBezTo>
                  <a:cubicBezTo>
                    <a:pt x="383786" y="186033"/>
                    <a:pt x="392202" y="187256"/>
                    <a:pt x="402538" y="188233"/>
                  </a:cubicBezTo>
                  <a:cubicBezTo>
                    <a:pt x="405541" y="188373"/>
                    <a:pt x="407392" y="187046"/>
                    <a:pt x="407392" y="184357"/>
                  </a:cubicBezTo>
                  <a:cubicBezTo>
                    <a:pt x="410081" y="162009"/>
                    <a:pt x="413503" y="132885"/>
                    <a:pt x="415843" y="110502"/>
                  </a:cubicBezTo>
                  <a:cubicBezTo>
                    <a:pt x="416331" y="105962"/>
                    <a:pt x="418077" y="105124"/>
                    <a:pt x="421849" y="105613"/>
                  </a:cubicBezTo>
                  <a:cubicBezTo>
                    <a:pt x="435782" y="107429"/>
                    <a:pt x="560375" y="123457"/>
                    <a:pt x="566905" y="124435"/>
                  </a:cubicBezTo>
                  <a:cubicBezTo>
                    <a:pt x="578220" y="126111"/>
                    <a:pt x="585867" y="120140"/>
                    <a:pt x="587194" y="108581"/>
                  </a:cubicBezTo>
                  <a:cubicBezTo>
                    <a:pt x="587892" y="102540"/>
                    <a:pt x="588416" y="96464"/>
                    <a:pt x="589394" y="90458"/>
                  </a:cubicBezTo>
                  <a:cubicBezTo>
                    <a:pt x="591175" y="79668"/>
                    <a:pt x="585413" y="71636"/>
                    <a:pt x="574693" y="70204"/>
                  </a:cubicBezTo>
                  <a:cubicBezTo>
                    <a:pt x="568163" y="69331"/>
                    <a:pt x="28757" y="1098"/>
                    <a:pt x="22227" y="225"/>
                  </a:cubicBezTo>
                  <a:cubicBezTo>
                    <a:pt x="10913" y="-1276"/>
                    <a:pt x="3335" y="4800"/>
                    <a:pt x="2183" y="16393"/>
                  </a:cubicBezTo>
                  <a:cubicBezTo>
                    <a:pt x="1589" y="22434"/>
                    <a:pt x="1135" y="28510"/>
                    <a:pt x="262" y="34516"/>
                  </a:cubicBezTo>
                  <a:cubicBezTo>
                    <a:pt x="-1344" y="45411"/>
                    <a:pt x="4523" y="53338"/>
                    <a:pt x="15243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162">
              <a:extLst>
                <a:ext uri="{FF2B5EF4-FFF2-40B4-BE49-F238E27FC236}">
                  <a16:creationId xmlns:a16="http://schemas.microsoft.com/office/drawing/2014/main" id="{15DD4090-626C-4796-AB26-0979BADA1D7B}"/>
                </a:ext>
              </a:extLst>
            </p:cNvPr>
            <p:cNvSpPr/>
            <p:nvPr/>
          </p:nvSpPr>
          <p:spPr>
            <a:xfrm>
              <a:off x="6496363" y="2656250"/>
              <a:ext cx="589698" cy="188243"/>
            </a:xfrm>
            <a:custGeom>
              <a:avLst/>
              <a:gdLst>
                <a:gd name="connsiteX0" fmla="*/ 574471 w 589698"/>
                <a:gd name="connsiteY0" fmla="*/ 133648 h 188243"/>
                <a:gd name="connsiteX1" fmla="*/ 426481 w 589698"/>
                <a:gd name="connsiteY1" fmla="*/ 114721 h 188243"/>
                <a:gd name="connsiteX2" fmla="*/ 422605 w 589698"/>
                <a:gd name="connsiteY2" fmla="*/ 110985 h 188243"/>
                <a:gd name="connsiteX3" fmla="*/ 427738 w 589698"/>
                <a:gd name="connsiteY3" fmla="*/ 76414 h 188243"/>
                <a:gd name="connsiteX4" fmla="*/ 431474 w 589698"/>
                <a:gd name="connsiteY4" fmla="*/ 40796 h 188243"/>
                <a:gd name="connsiteX5" fmla="*/ 427493 w 589698"/>
                <a:gd name="connsiteY5" fmla="*/ 31403 h 188243"/>
                <a:gd name="connsiteX6" fmla="*/ 401094 w 589698"/>
                <a:gd name="connsiteY6" fmla="*/ 27911 h 188243"/>
                <a:gd name="connsiteX7" fmla="*/ 393132 w 589698"/>
                <a:gd name="connsiteY7" fmla="*/ 43206 h 188243"/>
                <a:gd name="connsiteX8" fmla="*/ 386323 w 589698"/>
                <a:gd name="connsiteY8" fmla="*/ 105642 h 188243"/>
                <a:gd name="connsiteX9" fmla="*/ 382133 w 589698"/>
                <a:gd name="connsiteY9" fmla="*/ 109623 h 188243"/>
                <a:gd name="connsiteX10" fmla="*/ 215810 w 589698"/>
                <a:gd name="connsiteY10" fmla="*/ 88147 h 188243"/>
                <a:gd name="connsiteX11" fmla="*/ 211969 w 589698"/>
                <a:gd name="connsiteY11" fmla="*/ 81967 h 188243"/>
                <a:gd name="connsiteX12" fmla="*/ 219965 w 589698"/>
                <a:gd name="connsiteY12" fmla="*/ 12232 h 188243"/>
                <a:gd name="connsiteX13" fmla="*/ 215216 w 589698"/>
                <a:gd name="connsiteY13" fmla="*/ 4026 h 188243"/>
                <a:gd name="connsiteX14" fmla="*/ 187175 w 589698"/>
                <a:gd name="connsiteY14" fmla="*/ 10 h 188243"/>
                <a:gd name="connsiteX15" fmla="*/ 182322 w 589698"/>
                <a:gd name="connsiteY15" fmla="*/ 3886 h 188243"/>
                <a:gd name="connsiteX16" fmla="*/ 173871 w 589698"/>
                <a:gd name="connsiteY16" fmla="*/ 77741 h 188243"/>
                <a:gd name="connsiteX17" fmla="*/ 167865 w 589698"/>
                <a:gd name="connsiteY17" fmla="*/ 82630 h 188243"/>
                <a:gd name="connsiteX18" fmla="*/ 22808 w 589698"/>
                <a:gd name="connsiteY18" fmla="*/ 63808 h 188243"/>
                <a:gd name="connsiteX19" fmla="*/ 2520 w 589698"/>
                <a:gd name="connsiteY19" fmla="*/ 79662 h 188243"/>
                <a:gd name="connsiteX20" fmla="*/ 320 w 589698"/>
                <a:gd name="connsiteY20" fmla="*/ 97785 h 188243"/>
                <a:gd name="connsiteX21" fmla="*/ 14986 w 589698"/>
                <a:gd name="connsiteY21" fmla="*/ 118039 h 188243"/>
                <a:gd name="connsiteX22" fmla="*/ 567452 w 589698"/>
                <a:gd name="connsiteY22" fmla="*/ 188018 h 188243"/>
                <a:gd name="connsiteX23" fmla="*/ 587496 w 589698"/>
                <a:gd name="connsiteY23" fmla="*/ 171850 h 188243"/>
                <a:gd name="connsiteX24" fmla="*/ 589416 w 589698"/>
                <a:gd name="connsiteY24" fmla="*/ 153692 h 188243"/>
                <a:gd name="connsiteX25" fmla="*/ 574471 w 589698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133648"/>
                  </a:moveTo>
                  <a:cubicBezTo>
                    <a:pt x="571572" y="133299"/>
                    <a:pt x="444325" y="117061"/>
                    <a:pt x="426481" y="114721"/>
                  </a:cubicBezTo>
                  <a:cubicBezTo>
                    <a:pt x="424316" y="114442"/>
                    <a:pt x="421767" y="115420"/>
                    <a:pt x="422605" y="110985"/>
                  </a:cubicBezTo>
                  <a:cubicBezTo>
                    <a:pt x="424735" y="99531"/>
                    <a:pt x="426306" y="87973"/>
                    <a:pt x="427738" y="76414"/>
                  </a:cubicBezTo>
                  <a:cubicBezTo>
                    <a:pt x="429204" y="64577"/>
                    <a:pt x="430357" y="52704"/>
                    <a:pt x="431474" y="40796"/>
                  </a:cubicBezTo>
                  <a:cubicBezTo>
                    <a:pt x="431998" y="35244"/>
                    <a:pt x="432801" y="32695"/>
                    <a:pt x="427493" y="31403"/>
                  </a:cubicBezTo>
                  <a:cubicBezTo>
                    <a:pt x="423128" y="30355"/>
                    <a:pt x="405599" y="28120"/>
                    <a:pt x="401094" y="27911"/>
                  </a:cubicBezTo>
                  <a:cubicBezTo>
                    <a:pt x="394739" y="27247"/>
                    <a:pt x="394320" y="30425"/>
                    <a:pt x="393132" y="43206"/>
                  </a:cubicBezTo>
                  <a:cubicBezTo>
                    <a:pt x="391037" y="65135"/>
                    <a:pt x="388767" y="84690"/>
                    <a:pt x="386323" y="105642"/>
                  </a:cubicBezTo>
                  <a:cubicBezTo>
                    <a:pt x="386253" y="108750"/>
                    <a:pt x="385380" y="110042"/>
                    <a:pt x="382133" y="109623"/>
                  </a:cubicBezTo>
                  <a:cubicBezTo>
                    <a:pt x="364533" y="107284"/>
                    <a:pt x="232327" y="90382"/>
                    <a:pt x="215810" y="88147"/>
                  </a:cubicBezTo>
                  <a:cubicBezTo>
                    <a:pt x="211200" y="87519"/>
                    <a:pt x="211584" y="85214"/>
                    <a:pt x="211969" y="81967"/>
                  </a:cubicBezTo>
                  <a:cubicBezTo>
                    <a:pt x="214238" y="61958"/>
                    <a:pt x="217381" y="32206"/>
                    <a:pt x="219965" y="12232"/>
                  </a:cubicBezTo>
                  <a:cubicBezTo>
                    <a:pt x="221222" y="4515"/>
                    <a:pt x="220384" y="5038"/>
                    <a:pt x="215216" y="4026"/>
                  </a:cubicBezTo>
                  <a:cubicBezTo>
                    <a:pt x="205927" y="2210"/>
                    <a:pt x="197512" y="988"/>
                    <a:pt x="187175" y="10"/>
                  </a:cubicBezTo>
                  <a:cubicBezTo>
                    <a:pt x="184172" y="-130"/>
                    <a:pt x="182322" y="1197"/>
                    <a:pt x="182322" y="3886"/>
                  </a:cubicBezTo>
                  <a:cubicBezTo>
                    <a:pt x="179633" y="26235"/>
                    <a:pt x="176211" y="55358"/>
                    <a:pt x="173871" y="77741"/>
                  </a:cubicBezTo>
                  <a:cubicBezTo>
                    <a:pt x="173382" y="82281"/>
                    <a:pt x="171636" y="83119"/>
                    <a:pt x="167865" y="82630"/>
                  </a:cubicBezTo>
                  <a:cubicBezTo>
                    <a:pt x="153932" y="80814"/>
                    <a:pt x="29338" y="64786"/>
                    <a:pt x="22808" y="63808"/>
                  </a:cubicBezTo>
                  <a:cubicBezTo>
                    <a:pt x="11494" y="62132"/>
                    <a:pt x="3847" y="68104"/>
                    <a:pt x="2520" y="79662"/>
                  </a:cubicBezTo>
                  <a:cubicBezTo>
                    <a:pt x="1821" y="85703"/>
                    <a:pt x="1298" y="91779"/>
                    <a:pt x="320" y="97785"/>
                  </a:cubicBezTo>
                  <a:cubicBezTo>
                    <a:pt x="-1461" y="108576"/>
                    <a:pt x="4301" y="116607"/>
                    <a:pt x="14986" y="118039"/>
                  </a:cubicBezTo>
                  <a:cubicBezTo>
                    <a:pt x="21516" y="118912"/>
                    <a:pt x="560922" y="187145"/>
                    <a:pt x="567452" y="188018"/>
                  </a:cubicBezTo>
                  <a:cubicBezTo>
                    <a:pt x="578766" y="189520"/>
                    <a:pt x="586343" y="183444"/>
                    <a:pt x="587496" y="171850"/>
                  </a:cubicBezTo>
                  <a:cubicBezTo>
                    <a:pt x="588089" y="165809"/>
                    <a:pt x="588543" y="159733"/>
                    <a:pt x="589416" y="153692"/>
                  </a:cubicBezTo>
                  <a:cubicBezTo>
                    <a:pt x="591093" y="142832"/>
                    <a:pt x="585191" y="134905"/>
                    <a:pt x="574471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62">
              <a:extLst>
                <a:ext uri="{FF2B5EF4-FFF2-40B4-BE49-F238E27FC236}">
                  <a16:creationId xmlns:a16="http://schemas.microsoft.com/office/drawing/2014/main" id="{BED1A264-35B2-4EA7-A684-2CEE0F140989}"/>
                </a:ext>
              </a:extLst>
            </p:cNvPr>
            <p:cNvSpPr/>
            <p:nvPr/>
          </p:nvSpPr>
          <p:spPr>
            <a:xfrm>
              <a:off x="6542462" y="3035698"/>
              <a:ext cx="1537936" cy="1537936"/>
            </a:xfrm>
            <a:custGeom>
              <a:avLst/>
              <a:gdLst>
                <a:gd name="connsiteX0" fmla="*/ 1537937 w 1537936"/>
                <a:gd name="connsiteY0" fmla="*/ 768968 h 1537936"/>
                <a:gd name="connsiteX1" fmla="*/ 768968 w 1537936"/>
                <a:gd name="connsiteY1" fmla="*/ 1537937 h 1537936"/>
                <a:gd name="connsiteX2" fmla="*/ 0 w 1537936"/>
                <a:gd name="connsiteY2" fmla="*/ 768968 h 1537936"/>
                <a:gd name="connsiteX3" fmla="*/ 768968 w 1537936"/>
                <a:gd name="connsiteY3" fmla="*/ 0 h 1537936"/>
                <a:gd name="connsiteX4" fmla="*/ 1537937 w 1537936"/>
                <a:gd name="connsiteY4" fmla="*/ 768968 h 15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936" h="1537936">
                  <a:moveTo>
                    <a:pt x="1537937" y="768968"/>
                  </a:moveTo>
                  <a:cubicBezTo>
                    <a:pt x="1537937" y="1193658"/>
                    <a:pt x="1193658" y="1537937"/>
                    <a:pt x="768968" y="1537937"/>
                  </a:cubicBezTo>
                  <a:cubicBezTo>
                    <a:pt x="344279" y="1537937"/>
                    <a:pt x="0" y="1193658"/>
                    <a:pt x="0" y="768968"/>
                  </a:cubicBezTo>
                  <a:cubicBezTo>
                    <a:pt x="0" y="344279"/>
                    <a:pt x="344279" y="0"/>
                    <a:pt x="768968" y="0"/>
                  </a:cubicBezTo>
                  <a:cubicBezTo>
                    <a:pt x="1193658" y="0"/>
                    <a:pt x="1537937" y="344279"/>
                    <a:pt x="1537937" y="768968"/>
                  </a:cubicBez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62">
              <a:extLst>
                <a:ext uri="{FF2B5EF4-FFF2-40B4-BE49-F238E27FC236}">
                  <a16:creationId xmlns:a16="http://schemas.microsoft.com/office/drawing/2014/main" id="{68657A1F-3A70-4646-8D29-D61D52777CD8}"/>
                </a:ext>
              </a:extLst>
            </p:cNvPr>
            <p:cNvSpPr/>
            <p:nvPr/>
          </p:nvSpPr>
          <p:spPr>
            <a:xfrm>
              <a:off x="6590058" y="3090138"/>
              <a:ext cx="1429056" cy="1429056"/>
            </a:xfrm>
            <a:custGeom>
              <a:avLst/>
              <a:gdLst>
                <a:gd name="connsiteX0" fmla="*/ 1429057 w 1429056"/>
                <a:gd name="connsiteY0" fmla="*/ 714529 h 1429056"/>
                <a:gd name="connsiteX1" fmla="*/ 714529 w 1429056"/>
                <a:gd name="connsiteY1" fmla="*/ 1429057 h 1429056"/>
                <a:gd name="connsiteX2" fmla="*/ 0 w 1429056"/>
                <a:gd name="connsiteY2" fmla="*/ 714529 h 1429056"/>
                <a:gd name="connsiteX3" fmla="*/ 714529 w 1429056"/>
                <a:gd name="connsiteY3" fmla="*/ 0 h 1429056"/>
                <a:gd name="connsiteX4" fmla="*/ 1429057 w 1429056"/>
                <a:gd name="connsiteY4" fmla="*/ 714529 h 14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56" h="1429056">
                  <a:moveTo>
                    <a:pt x="1429057" y="714529"/>
                  </a:moveTo>
                  <a:cubicBezTo>
                    <a:pt x="1429057" y="1109152"/>
                    <a:pt x="1109152" y="1429057"/>
                    <a:pt x="714529" y="1429057"/>
                  </a:cubicBezTo>
                  <a:cubicBezTo>
                    <a:pt x="319905" y="1429057"/>
                    <a:pt x="0" y="1109152"/>
                    <a:pt x="0" y="714529"/>
                  </a:cubicBezTo>
                  <a:cubicBezTo>
                    <a:pt x="0" y="319905"/>
                    <a:pt x="319905" y="0"/>
                    <a:pt x="714529" y="0"/>
                  </a:cubicBezTo>
                  <a:cubicBezTo>
                    <a:pt x="1109152" y="0"/>
                    <a:pt x="1429057" y="319905"/>
                    <a:pt x="1429057" y="714529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Graphic 6">
            <a:extLst>
              <a:ext uri="{FF2B5EF4-FFF2-40B4-BE49-F238E27FC236}">
                <a16:creationId xmlns:a16="http://schemas.microsoft.com/office/drawing/2014/main" id="{4685E3FC-A171-456D-87BA-DA75E108A3AA}"/>
              </a:ext>
            </a:extLst>
          </p:cNvPr>
          <p:cNvSpPr/>
          <p:nvPr/>
        </p:nvSpPr>
        <p:spPr>
          <a:xfrm rot="21299477">
            <a:off x="2335017" y="2055349"/>
            <a:ext cx="2681986" cy="1647024"/>
          </a:xfrm>
          <a:custGeom>
            <a:avLst/>
            <a:gdLst>
              <a:gd name="connsiteX0" fmla="*/ 0 w 7392542"/>
              <a:gd name="connsiteY0" fmla="*/ 2813018 h 4539805"/>
              <a:gd name="connsiteX1" fmla="*/ 14573 w 7392542"/>
              <a:gd name="connsiteY1" fmla="*/ 2725484 h 4539805"/>
              <a:gd name="connsiteX2" fmla="*/ 254318 w 7392542"/>
              <a:gd name="connsiteY2" fmla="*/ 2267998 h 4539805"/>
              <a:gd name="connsiteX3" fmla="*/ 513398 w 7392542"/>
              <a:gd name="connsiteY3" fmla="*/ 1988630 h 4539805"/>
              <a:gd name="connsiteX4" fmla="*/ 552450 w 7392542"/>
              <a:gd name="connsiteY4" fmla="*/ 1946053 h 4539805"/>
              <a:gd name="connsiteX5" fmla="*/ 568738 w 7392542"/>
              <a:gd name="connsiteY5" fmla="*/ 1880045 h 4539805"/>
              <a:gd name="connsiteX6" fmla="*/ 524923 w 7392542"/>
              <a:gd name="connsiteY6" fmla="*/ 1358741 h 4539805"/>
              <a:gd name="connsiteX7" fmla="*/ 649224 w 7392542"/>
              <a:gd name="connsiteY7" fmla="*/ 915924 h 4539805"/>
              <a:gd name="connsiteX8" fmla="*/ 762857 w 7392542"/>
              <a:gd name="connsiteY8" fmla="*/ 787337 h 4539805"/>
              <a:gd name="connsiteX9" fmla="*/ 888302 w 7392542"/>
              <a:gd name="connsiteY9" fmla="*/ 799814 h 4539805"/>
              <a:gd name="connsiteX10" fmla="*/ 934974 w 7392542"/>
              <a:gd name="connsiteY10" fmla="*/ 868871 h 4539805"/>
              <a:gd name="connsiteX11" fmla="*/ 1069277 w 7392542"/>
              <a:gd name="connsiteY11" fmla="*/ 1418273 h 4539805"/>
              <a:gd name="connsiteX12" fmla="*/ 891731 w 7392542"/>
              <a:gd name="connsiteY12" fmla="*/ 1977581 h 4539805"/>
              <a:gd name="connsiteX13" fmla="*/ 842391 w 7392542"/>
              <a:gd name="connsiteY13" fmla="*/ 2057876 h 4539805"/>
              <a:gd name="connsiteX14" fmla="*/ 847058 w 7392542"/>
              <a:gd name="connsiteY14" fmla="*/ 2063687 h 4539805"/>
              <a:gd name="connsiteX15" fmla="*/ 873252 w 7392542"/>
              <a:gd name="connsiteY15" fmla="*/ 2056257 h 4539805"/>
              <a:gd name="connsiteX16" fmla="*/ 1794986 w 7392542"/>
              <a:gd name="connsiteY16" fmla="*/ 1967484 h 4539805"/>
              <a:gd name="connsiteX17" fmla="*/ 1903571 w 7392542"/>
              <a:gd name="connsiteY17" fmla="*/ 1982534 h 4539805"/>
              <a:gd name="connsiteX18" fmla="*/ 1947672 w 7392542"/>
              <a:gd name="connsiteY18" fmla="*/ 1943862 h 4539805"/>
              <a:gd name="connsiteX19" fmla="*/ 1952530 w 7392542"/>
              <a:gd name="connsiteY19" fmla="*/ 1689830 h 4539805"/>
              <a:gd name="connsiteX20" fmla="*/ 1957007 w 7392542"/>
              <a:gd name="connsiteY20" fmla="*/ 1635824 h 4539805"/>
              <a:gd name="connsiteX21" fmla="*/ 1964817 w 7392542"/>
              <a:gd name="connsiteY21" fmla="*/ 1633633 h 4539805"/>
              <a:gd name="connsiteX22" fmla="*/ 1979295 w 7392542"/>
              <a:gd name="connsiteY22" fmla="*/ 1667732 h 4539805"/>
              <a:gd name="connsiteX23" fmla="*/ 2029016 w 7392542"/>
              <a:gd name="connsiteY23" fmla="*/ 1766697 h 4539805"/>
              <a:gd name="connsiteX24" fmla="*/ 2126933 w 7392542"/>
              <a:gd name="connsiteY24" fmla="*/ 1872710 h 4539805"/>
              <a:gd name="connsiteX25" fmla="*/ 2200847 w 7392542"/>
              <a:gd name="connsiteY25" fmla="*/ 2016347 h 4539805"/>
              <a:gd name="connsiteX26" fmla="*/ 2238375 w 7392542"/>
              <a:gd name="connsiteY26" fmla="*/ 2050066 h 4539805"/>
              <a:gd name="connsiteX27" fmla="*/ 2490978 w 7392542"/>
              <a:gd name="connsiteY27" fmla="*/ 2110169 h 4539805"/>
              <a:gd name="connsiteX28" fmla="*/ 2581275 w 7392542"/>
              <a:gd name="connsiteY28" fmla="*/ 2129981 h 4539805"/>
              <a:gd name="connsiteX29" fmla="*/ 2598420 w 7392542"/>
              <a:gd name="connsiteY29" fmla="*/ 1996916 h 4539805"/>
              <a:gd name="connsiteX30" fmla="*/ 2607659 w 7392542"/>
              <a:gd name="connsiteY30" fmla="*/ 1995964 h 4539805"/>
              <a:gd name="connsiteX31" fmla="*/ 2619375 w 7392542"/>
              <a:gd name="connsiteY31" fmla="*/ 2022253 h 4539805"/>
              <a:gd name="connsiteX32" fmla="*/ 2628805 w 7392542"/>
              <a:gd name="connsiteY32" fmla="*/ 2067401 h 4539805"/>
              <a:gd name="connsiteX33" fmla="*/ 2727103 w 7392542"/>
              <a:gd name="connsiteY33" fmla="*/ 2174843 h 4539805"/>
              <a:gd name="connsiteX34" fmla="*/ 3190970 w 7392542"/>
              <a:gd name="connsiteY34" fmla="*/ 2290667 h 4539805"/>
              <a:gd name="connsiteX35" fmla="*/ 3275171 w 7392542"/>
              <a:gd name="connsiteY35" fmla="*/ 2281333 h 4539805"/>
              <a:gd name="connsiteX36" fmla="*/ 3414427 w 7392542"/>
              <a:gd name="connsiteY36" fmla="*/ 2248853 h 4539805"/>
              <a:gd name="connsiteX37" fmla="*/ 3454527 w 7392542"/>
              <a:gd name="connsiteY37" fmla="*/ 2244281 h 4539805"/>
              <a:gd name="connsiteX38" fmla="*/ 3490817 w 7392542"/>
              <a:gd name="connsiteY38" fmla="*/ 2201990 h 4539805"/>
              <a:gd name="connsiteX39" fmla="*/ 3494532 w 7392542"/>
              <a:gd name="connsiteY39" fmla="*/ 1751648 h 4539805"/>
              <a:gd name="connsiteX40" fmla="*/ 3498723 w 7392542"/>
              <a:gd name="connsiteY40" fmla="*/ 1506379 h 4539805"/>
              <a:gd name="connsiteX41" fmla="*/ 3509486 w 7392542"/>
              <a:gd name="connsiteY41" fmla="*/ 1474946 h 4539805"/>
              <a:gd name="connsiteX42" fmla="*/ 3590068 w 7392542"/>
              <a:gd name="connsiteY42" fmla="*/ 1647730 h 4539805"/>
              <a:gd name="connsiteX43" fmla="*/ 3733705 w 7392542"/>
              <a:gd name="connsiteY43" fmla="*/ 1790319 h 4539805"/>
              <a:gd name="connsiteX44" fmla="*/ 3749707 w 7392542"/>
              <a:gd name="connsiteY44" fmla="*/ 1750505 h 4539805"/>
              <a:gd name="connsiteX45" fmla="*/ 3841528 w 7392542"/>
              <a:gd name="connsiteY45" fmla="*/ 1398937 h 4539805"/>
              <a:gd name="connsiteX46" fmla="*/ 4224433 w 7392542"/>
              <a:gd name="connsiteY46" fmla="*/ 858679 h 4539805"/>
              <a:gd name="connsiteX47" fmla="*/ 4585812 w 7392542"/>
              <a:gd name="connsiteY47" fmla="*/ 737140 h 4539805"/>
              <a:gd name="connsiteX48" fmla="*/ 4777359 w 7392542"/>
              <a:gd name="connsiteY48" fmla="*/ 759143 h 4539805"/>
              <a:gd name="connsiteX49" fmla="*/ 4815459 w 7392542"/>
              <a:gd name="connsiteY49" fmla="*/ 729425 h 4539805"/>
              <a:gd name="connsiteX50" fmla="*/ 4822317 w 7392542"/>
              <a:gd name="connsiteY50" fmla="*/ 492728 h 4539805"/>
              <a:gd name="connsiteX51" fmla="*/ 4825651 w 7392542"/>
              <a:gd name="connsiteY51" fmla="*/ 457010 h 4539805"/>
              <a:gd name="connsiteX52" fmla="*/ 4834890 w 7392542"/>
              <a:gd name="connsiteY52" fmla="*/ 455105 h 4539805"/>
              <a:gd name="connsiteX53" fmla="*/ 4850035 w 7392542"/>
              <a:gd name="connsiteY53" fmla="*/ 491776 h 4539805"/>
              <a:gd name="connsiteX54" fmla="*/ 4915853 w 7392542"/>
              <a:gd name="connsiteY54" fmla="*/ 632936 h 4539805"/>
              <a:gd name="connsiteX55" fmla="*/ 5011293 w 7392542"/>
              <a:gd name="connsiteY55" fmla="*/ 733330 h 4539805"/>
              <a:gd name="connsiteX56" fmla="*/ 5110544 w 7392542"/>
              <a:gd name="connsiteY56" fmla="*/ 863537 h 4539805"/>
              <a:gd name="connsiteX57" fmla="*/ 5143405 w 7392542"/>
              <a:gd name="connsiteY57" fmla="*/ 893445 h 4539805"/>
              <a:gd name="connsiteX58" fmla="*/ 5455444 w 7392542"/>
              <a:gd name="connsiteY58" fmla="*/ 942689 h 4539805"/>
              <a:gd name="connsiteX59" fmla="*/ 5713857 w 7392542"/>
              <a:gd name="connsiteY59" fmla="*/ 821817 h 4539805"/>
              <a:gd name="connsiteX60" fmla="*/ 5947887 w 7392542"/>
              <a:gd name="connsiteY60" fmla="*/ 571881 h 4539805"/>
              <a:gd name="connsiteX61" fmla="*/ 5971032 w 7392542"/>
              <a:gd name="connsiteY61" fmla="*/ 499586 h 4539805"/>
              <a:gd name="connsiteX62" fmla="*/ 5973794 w 7392542"/>
              <a:gd name="connsiteY62" fmla="*/ 381381 h 4539805"/>
              <a:gd name="connsiteX63" fmla="*/ 5983129 w 7392542"/>
              <a:gd name="connsiteY63" fmla="*/ 335852 h 4539805"/>
              <a:gd name="connsiteX64" fmla="*/ 5994464 w 7392542"/>
              <a:gd name="connsiteY64" fmla="*/ 334994 h 4539805"/>
              <a:gd name="connsiteX65" fmla="*/ 6011323 w 7392542"/>
              <a:gd name="connsiteY65" fmla="*/ 395764 h 4539805"/>
              <a:gd name="connsiteX66" fmla="*/ 6014752 w 7392542"/>
              <a:gd name="connsiteY66" fmla="*/ 418433 h 4539805"/>
              <a:gd name="connsiteX67" fmla="*/ 6029992 w 7392542"/>
              <a:gd name="connsiteY67" fmla="*/ 437293 h 4539805"/>
              <a:gd name="connsiteX68" fmla="*/ 6049614 w 7392542"/>
              <a:gd name="connsiteY68" fmla="*/ 425196 h 4539805"/>
              <a:gd name="connsiteX69" fmla="*/ 6125147 w 7392542"/>
              <a:gd name="connsiteY69" fmla="*/ 323183 h 4539805"/>
              <a:gd name="connsiteX70" fmla="*/ 6258401 w 7392542"/>
              <a:gd name="connsiteY70" fmla="*/ 171545 h 4539805"/>
              <a:gd name="connsiteX71" fmla="*/ 6605112 w 7392542"/>
              <a:gd name="connsiteY71" fmla="*/ 4763 h 4539805"/>
              <a:gd name="connsiteX72" fmla="*/ 6624447 w 7392542"/>
              <a:gd name="connsiteY72" fmla="*/ 0 h 4539805"/>
              <a:gd name="connsiteX73" fmla="*/ 6745701 w 7392542"/>
              <a:gd name="connsiteY73" fmla="*/ 0 h 4539805"/>
              <a:gd name="connsiteX74" fmla="*/ 6898862 w 7392542"/>
              <a:gd name="connsiteY74" fmla="*/ 24384 h 4539805"/>
              <a:gd name="connsiteX75" fmla="*/ 6958775 w 7392542"/>
              <a:gd name="connsiteY75" fmla="*/ 71438 h 4539805"/>
              <a:gd name="connsiteX76" fmla="*/ 7166896 w 7392542"/>
              <a:gd name="connsiteY76" fmla="*/ 508445 h 4539805"/>
              <a:gd name="connsiteX77" fmla="*/ 7392543 w 7392542"/>
              <a:gd name="connsiteY77" fmla="*/ 987552 h 4539805"/>
              <a:gd name="connsiteX78" fmla="*/ 7392543 w 7392542"/>
              <a:gd name="connsiteY78" fmla="*/ 1010698 h 4539805"/>
              <a:gd name="connsiteX79" fmla="*/ 7307485 w 7392542"/>
              <a:gd name="connsiteY79" fmla="*/ 1007936 h 4539805"/>
              <a:gd name="connsiteX80" fmla="*/ 7086600 w 7392542"/>
              <a:gd name="connsiteY80" fmla="*/ 992981 h 4539805"/>
              <a:gd name="connsiteX81" fmla="*/ 6774276 w 7392542"/>
              <a:gd name="connsiteY81" fmla="*/ 1118807 h 4539805"/>
              <a:gd name="connsiteX82" fmla="*/ 6588728 w 7392542"/>
              <a:gd name="connsiteY82" fmla="*/ 1323689 h 4539805"/>
              <a:gd name="connsiteX83" fmla="*/ 6433566 w 7392542"/>
              <a:gd name="connsiteY83" fmla="*/ 1542669 h 4539805"/>
              <a:gd name="connsiteX84" fmla="*/ 6104382 w 7392542"/>
              <a:gd name="connsiteY84" fmla="*/ 1862138 h 4539805"/>
              <a:gd name="connsiteX85" fmla="*/ 5650516 w 7392542"/>
              <a:gd name="connsiteY85" fmla="*/ 1904333 h 4539805"/>
              <a:gd name="connsiteX86" fmla="*/ 5348955 w 7392542"/>
              <a:gd name="connsiteY86" fmla="*/ 1788605 h 4539805"/>
              <a:gd name="connsiteX87" fmla="*/ 5290566 w 7392542"/>
              <a:gd name="connsiteY87" fmla="*/ 1771079 h 4539805"/>
              <a:gd name="connsiteX88" fmla="*/ 5285613 w 7392542"/>
              <a:gd name="connsiteY88" fmla="*/ 1834991 h 4539805"/>
              <a:gd name="connsiteX89" fmla="*/ 5280279 w 7392542"/>
              <a:gd name="connsiteY89" fmla="*/ 2083118 h 4539805"/>
              <a:gd name="connsiteX90" fmla="*/ 5071491 w 7392542"/>
              <a:gd name="connsiteY90" fmla="*/ 2264569 h 4539805"/>
              <a:gd name="connsiteX91" fmla="*/ 4972908 w 7392542"/>
              <a:gd name="connsiteY91" fmla="*/ 2179606 h 4539805"/>
              <a:gd name="connsiteX92" fmla="*/ 5185029 w 7392542"/>
              <a:gd name="connsiteY92" fmla="*/ 1926431 h 4539805"/>
              <a:gd name="connsiteX93" fmla="*/ 5254848 w 7392542"/>
              <a:gd name="connsiteY93" fmla="*/ 1929574 h 4539805"/>
              <a:gd name="connsiteX94" fmla="*/ 5253800 w 7392542"/>
              <a:gd name="connsiteY94" fmla="*/ 1773555 h 4539805"/>
              <a:gd name="connsiteX95" fmla="*/ 5230940 w 7392542"/>
              <a:gd name="connsiteY95" fmla="*/ 1752791 h 4539805"/>
              <a:gd name="connsiteX96" fmla="*/ 4759357 w 7392542"/>
              <a:gd name="connsiteY96" fmla="*/ 1806035 h 4539805"/>
              <a:gd name="connsiteX97" fmla="*/ 4327303 w 7392542"/>
              <a:gd name="connsiteY97" fmla="*/ 2369725 h 4539805"/>
              <a:gd name="connsiteX98" fmla="*/ 4203478 w 7392542"/>
              <a:gd name="connsiteY98" fmla="*/ 2844070 h 4539805"/>
              <a:gd name="connsiteX99" fmla="*/ 4211193 w 7392542"/>
              <a:gd name="connsiteY99" fmla="*/ 2884361 h 4539805"/>
              <a:gd name="connsiteX100" fmla="*/ 4166997 w 7392542"/>
              <a:gd name="connsiteY100" fmla="*/ 3232690 h 4539805"/>
              <a:gd name="connsiteX101" fmla="*/ 4159282 w 7392542"/>
              <a:gd name="connsiteY101" fmla="*/ 3241167 h 4539805"/>
              <a:gd name="connsiteX102" fmla="*/ 4146804 w 7392542"/>
              <a:gd name="connsiteY102" fmla="*/ 3247072 h 4539805"/>
              <a:gd name="connsiteX103" fmla="*/ 4167473 w 7392542"/>
              <a:gd name="connsiteY103" fmla="*/ 3199829 h 4539805"/>
              <a:gd name="connsiteX104" fmla="*/ 4197954 w 7392542"/>
              <a:gd name="connsiteY104" fmla="*/ 2984564 h 4539805"/>
              <a:gd name="connsiteX105" fmla="*/ 4174046 w 7392542"/>
              <a:gd name="connsiteY105" fmla="*/ 2931509 h 4539805"/>
              <a:gd name="connsiteX106" fmla="*/ 4154424 w 7392542"/>
              <a:gd name="connsiteY106" fmla="*/ 2965133 h 4539805"/>
              <a:gd name="connsiteX107" fmla="*/ 3982403 w 7392542"/>
              <a:gd name="connsiteY107" fmla="*/ 3200876 h 4539805"/>
              <a:gd name="connsiteX108" fmla="*/ 3964877 w 7392542"/>
              <a:gd name="connsiteY108" fmla="*/ 3239453 h 4539805"/>
              <a:gd name="connsiteX109" fmla="*/ 3961638 w 7392542"/>
              <a:gd name="connsiteY109" fmla="*/ 3357753 h 4539805"/>
              <a:gd name="connsiteX110" fmla="*/ 3908870 w 7392542"/>
              <a:gd name="connsiteY110" fmla="*/ 3466052 h 4539805"/>
              <a:gd name="connsiteX111" fmla="*/ 3690176 w 7392542"/>
              <a:gd name="connsiteY111" fmla="*/ 3529870 h 4539805"/>
              <a:gd name="connsiteX112" fmla="*/ 3638169 w 7392542"/>
              <a:gd name="connsiteY112" fmla="*/ 3378518 h 4539805"/>
              <a:gd name="connsiteX113" fmla="*/ 3719417 w 7392542"/>
              <a:gd name="connsiteY113" fmla="*/ 3310509 h 4539805"/>
              <a:gd name="connsiteX114" fmla="*/ 3757327 w 7392542"/>
              <a:gd name="connsiteY114" fmla="*/ 3287173 h 4539805"/>
              <a:gd name="connsiteX115" fmla="*/ 3737896 w 7392542"/>
              <a:gd name="connsiteY115" fmla="*/ 3280505 h 4539805"/>
              <a:gd name="connsiteX116" fmla="*/ 3165824 w 7392542"/>
              <a:gd name="connsiteY116" fmla="*/ 3165443 h 4539805"/>
              <a:gd name="connsiteX117" fmla="*/ 2547176 w 7392542"/>
              <a:gd name="connsiteY117" fmla="*/ 3012377 h 4539805"/>
              <a:gd name="connsiteX118" fmla="*/ 2457069 w 7392542"/>
              <a:gd name="connsiteY118" fmla="*/ 3015615 h 4539805"/>
              <a:gd name="connsiteX119" fmla="*/ 2271332 w 7392542"/>
              <a:gd name="connsiteY119" fmla="*/ 2969514 h 4539805"/>
              <a:gd name="connsiteX120" fmla="*/ 2249615 w 7392542"/>
              <a:gd name="connsiteY120" fmla="*/ 2957989 h 4539805"/>
              <a:gd name="connsiteX121" fmla="*/ 1561243 w 7392542"/>
              <a:gd name="connsiteY121" fmla="*/ 2980754 h 4539805"/>
              <a:gd name="connsiteX122" fmla="*/ 1378458 w 7392542"/>
              <a:gd name="connsiteY122" fmla="*/ 3033903 h 4539805"/>
              <a:gd name="connsiteX123" fmla="*/ 1346264 w 7392542"/>
              <a:gd name="connsiteY123" fmla="*/ 3071527 h 4539805"/>
              <a:gd name="connsiteX124" fmla="*/ 1038415 w 7392542"/>
              <a:gd name="connsiteY124" fmla="*/ 3578543 h 4539805"/>
              <a:gd name="connsiteX125" fmla="*/ 1001459 w 7392542"/>
              <a:gd name="connsiteY125" fmla="*/ 3658934 h 4539805"/>
              <a:gd name="connsiteX126" fmla="*/ 1053751 w 7392542"/>
              <a:gd name="connsiteY126" fmla="*/ 3907346 h 4539805"/>
              <a:gd name="connsiteX127" fmla="*/ 1084612 w 7392542"/>
              <a:gd name="connsiteY127" fmla="*/ 4207574 h 4539805"/>
              <a:gd name="connsiteX128" fmla="*/ 772478 w 7392542"/>
              <a:gd name="connsiteY128" fmla="*/ 4533138 h 4539805"/>
              <a:gd name="connsiteX129" fmla="*/ 745046 w 7392542"/>
              <a:gd name="connsiteY129" fmla="*/ 4539806 h 4539805"/>
              <a:gd name="connsiteX130" fmla="*/ 641128 w 7392542"/>
              <a:gd name="connsiteY130" fmla="*/ 4539806 h 4539805"/>
              <a:gd name="connsiteX131" fmla="*/ 613220 w 7392542"/>
              <a:gd name="connsiteY131" fmla="*/ 4533519 h 4539805"/>
              <a:gd name="connsiteX132" fmla="*/ 441389 w 7392542"/>
              <a:gd name="connsiteY132" fmla="*/ 4469511 h 4539805"/>
              <a:gd name="connsiteX133" fmla="*/ 379190 w 7392542"/>
              <a:gd name="connsiteY133" fmla="*/ 4020503 h 4539805"/>
              <a:gd name="connsiteX134" fmla="*/ 679895 w 7392542"/>
              <a:gd name="connsiteY134" fmla="*/ 4027837 h 4539805"/>
              <a:gd name="connsiteX135" fmla="*/ 726758 w 7392542"/>
              <a:gd name="connsiteY135" fmla="*/ 4161949 h 4539805"/>
              <a:gd name="connsiteX136" fmla="*/ 555403 w 7392542"/>
              <a:gd name="connsiteY136" fmla="*/ 4377023 h 4539805"/>
              <a:gd name="connsiteX137" fmla="*/ 531590 w 7392542"/>
              <a:gd name="connsiteY137" fmla="*/ 4389882 h 4539805"/>
              <a:gd name="connsiteX138" fmla="*/ 545211 w 7392542"/>
              <a:gd name="connsiteY138" fmla="*/ 4413504 h 4539805"/>
              <a:gd name="connsiteX139" fmla="*/ 749332 w 7392542"/>
              <a:gd name="connsiteY139" fmla="*/ 4465606 h 4539805"/>
              <a:gd name="connsiteX140" fmla="*/ 1015937 w 7392542"/>
              <a:gd name="connsiteY140" fmla="*/ 4152614 h 4539805"/>
              <a:gd name="connsiteX141" fmla="*/ 990314 w 7392542"/>
              <a:gd name="connsiteY141" fmla="*/ 3941540 h 4539805"/>
              <a:gd name="connsiteX142" fmla="*/ 935069 w 7392542"/>
              <a:gd name="connsiteY142" fmla="*/ 3682175 h 4539805"/>
              <a:gd name="connsiteX143" fmla="*/ 889921 w 7392542"/>
              <a:gd name="connsiteY143" fmla="*/ 3646361 h 4539805"/>
              <a:gd name="connsiteX144" fmla="*/ 749237 w 7392542"/>
              <a:gd name="connsiteY144" fmla="*/ 3659791 h 4539805"/>
              <a:gd name="connsiteX145" fmla="*/ 29909 w 7392542"/>
              <a:gd name="connsiteY145" fmla="*/ 3109436 h 4539805"/>
              <a:gd name="connsiteX146" fmla="*/ 95 w 7392542"/>
              <a:gd name="connsiteY146" fmla="*/ 2957227 h 4539805"/>
              <a:gd name="connsiteX147" fmla="*/ 0 w 7392542"/>
              <a:gd name="connsiteY147" fmla="*/ 2813018 h 4539805"/>
              <a:gd name="connsiteX148" fmla="*/ 4025646 w 7392542"/>
              <a:gd name="connsiteY148" fmla="*/ 2666238 h 4539805"/>
              <a:gd name="connsiteX149" fmla="*/ 4059174 w 7392542"/>
              <a:gd name="connsiteY149" fmla="*/ 2573655 h 4539805"/>
              <a:gd name="connsiteX150" fmla="*/ 4146614 w 7392542"/>
              <a:gd name="connsiteY150" fmla="*/ 2229803 h 4539805"/>
              <a:gd name="connsiteX151" fmla="*/ 4389597 w 7392542"/>
              <a:gd name="connsiteY151" fmla="*/ 1728692 h 4539805"/>
              <a:gd name="connsiteX152" fmla="*/ 4791551 w 7392542"/>
              <a:gd name="connsiteY152" fmla="*/ 1471613 h 4539805"/>
              <a:gd name="connsiteX153" fmla="*/ 5182172 w 7392542"/>
              <a:gd name="connsiteY153" fmla="*/ 1492282 h 4539805"/>
              <a:gd name="connsiteX154" fmla="*/ 5256277 w 7392542"/>
              <a:gd name="connsiteY154" fmla="*/ 1510189 h 4539805"/>
              <a:gd name="connsiteX155" fmla="*/ 5256753 w 7392542"/>
              <a:gd name="connsiteY155" fmla="*/ 1409700 h 4539805"/>
              <a:gd name="connsiteX156" fmla="*/ 5214462 w 7392542"/>
              <a:gd name="connsiteY156" fmla="*/ 1345406 h 4539805"/>
              <a:gd name="connsiteX157" fmla="*/ 4972812 w 7392542"/>
              <a:gd name="connsiteY157" fmla="*/ 1268159 h 4539805"/>
              <a:gd name="connsiteX158" fmla="*/ 4884420 w 7392542"/>
              <a:gd name="connsiteY158" fmla="*/ 1255776 h 4539805"/>
              <a:gd name="connsiteX159" fmla="*/ 4849559 w 7392542"/>
              <a:gd name="connsiteY159" fmla="*/ 1287399 h 4539805"/>
              <a:gd name="connsiteX160" fmla="*/ 4798505 w 7392542"/>
              <a:gd name="connsiteY160" fmla="*/ 1411891 h 4539805"/>
              <a:gd name="connsiteX161" fmla="*/ 4631055 w 7392542"/>
              <a:gd name="connsiteY161" fmla="*/ 1487138 h 4539805"/>
              <a:gd name="connsiteX162" fmla="*/ 4552379 w 7392542"/>
              <a:gd name="connsiteY162" fmla="*/ 1474470 h 4539805"/>
              <a:gd name="connsiteX163" fmla="*/ 4497896 w 7392542"/>
              <a:gd name="connsiteY163" fmla="*/ 1388840 h 4539805"/>
              <a:gd name="connsiteX164" fmla="*/ 4497896 w 7392542"/>
              <a:gd name="connsiteY164" fmla="*/ 1353026 h 4539805"/>
              <a:gd name="connsiteX165" fmla="*/ 4463987 w 7392542"/>
              <a:gd name="connsiteY165" fmla="*/ 1372553 h 4539805"/>
              <a:gd name="connsiteX166" fmla="*/ 4131183 w 7392542"/>
              <a:gd name="connsiteY166" fmla="*/ 1809655 h 4539805"/>
              <a:gd name="connsiteX167" fmla="*/ 4014026 w 7392542"/>
              <a:gd name="connsiteY167" fmla="*/ 2228850 h 4539805"/>
              <a:gd name="connsiteX168" fmla="*/ 3856101 w 7392542"/>
              <a:gd name="connsiteY168" fmla="*/ 2616708 h 4539805"/>
              <a:gd name="connsiteX169" fmla="*/ 3559588 w 7392542"/>
              <a:gd name="connsiteY169" fmla="*/ 2796730 h 4539805"/>
              <a:gd name="connsiteX170" fmla="*/ 3315748 w 7392542"/>
              <a:gd name="connsiteY170" fmla="*/ 2785682 h 4539805"/>
              <a:gd name="connsiteX171" fmla="*/ 2889409 w 7392542"/>
              <a:gd name="connsiteY171" fmla="*/ 2672144 h 4539805"/>
              <a:gd name="connsiteX172" fmla="*/ 2846451 w 7392542"/>
              <a:gd name="connsiteY172" fmla="*/ 2686717 h 4539805"/>
              <a:gd name="connsiteX173" fmla="*/ 2808351 w 7392542"/>
              <a:gd name="connsiteY173" fmla="*/ 2738057 h 4539805"/>
              <a:gd name="connsiteX174" fmla="*/ 2820543 w 7392542"/>
              <a:gd name="connsiteY174" fmla="*/ 2693575 h 4539805"/>
              <a:gd name="connsiteX175" fmla="*/ 2803398 w 7392542"/>
              <a:gd name="connsiteY175" fmla="*/ 2652808 h 4539805"/>
              <a:gd name="connsiteX176" fmla="*/ 2669953 w 7392542"/>
              <a:gd name="connsiteY176" fmla="*/ 2616137 h 4539805"/>
              <a:gd name="connsiteX177" fmla="*/ 2616613 w 7392542"/>
              <a:gd name="connsiteY177" fmla="*/ 2607278 h 4539805"/>
              <a:gd name="connsiteX178" fmla="*/ 2622042 w 7392542"/>
              <a:gd name="connsiteY178" fmla="*/ 2732913 h 4539805"/>
              <a:gd name="connsiteX179" fmla="*/ 2663762 w 7392542"/>
              <a:gd name="connsiteY179" fmla="*/ 2784253 h 4539805"/>
              <a:gd name="connsiteX180" fmla="*/ 3325178 w 7392542"/>
              <a:gd name="connsiteY180" fmla="*/ 2967704 h 4539805"/>
              <a:gd name="connsiteX181" fmla="*/ 3659124 w 7392542"/>
              <a:gd name="connsiteY181" fmla="*/ 3003233 h 4539805"/>
              <a:gd name="connsiteX182" fmla="*/ 3920014 w 7392542"/>
              <a:gd name="connsiteY182" fmla="*/ 2852642 h 4539805"/>
              <a:gd name="connsiteX183" fmla="*/ 3933349 w 7392542"/>
              <a:gd name="connsiteY183" fmla="*/ 2807399 h 4539805"/>
              <a:gd name="connsiteX184" fmla="*/ 3935159 w 7392542"/>
              <a:gd name="connsiteY184" fmla="*/ 2559082 h 4539805"/>
              <a:gd name="connsiteX185" fmla="*/ 3939635 w 7392542"/>
              <a:gd name="connsiteY185" fmla="*/ 2506313 h 4539805"/>
              <a:gd name="connsiteX186" fmla="*/ 3949160 w 7392542"/>
              <a:gd name="connsiteY186" fmla="*/ 2504313 h 4539805"/>
              <a:gd name="connsiteX187" fmla="*/ 4025646 w 7392542"/>
              <a:gd name="connsiteY187" fmla="*/ 2666238 h 4539805"/>
              <a:gd name="connsiteX188" fmla="*/ 2878170 w 7392542"/>
              <a:gd name="connsiteY188" fmla="*/ 2624900 h 4539805"/>
              <a:gd name="connsiteX189" fmla="*/ 2917984 w 7392542"/>
              <a:gd name="connsiteY189" fmla="*/ 2640235 h 4539805"/>
              <a:gd name="connsiteX190" fmla="*/ 3199638 w 7392542"/>
              <a:gd name="connsiteY190" fmla="*/ 2725007 h 4539805"/>
              <a:gd name="connsiteX191" fmla="*/ 3515678 w 7392542"/>
              <a:gd name="connsiteY191" fmla="*/ 2767203 h 4539805"/>
              <a:gd name="connsiteX192" fmla="*/ 3812858 w 7392542"/>
              <a:gd name="connsiteY192" fmla="*/ 2610136 h 4539805"/>
              <a:gd name="connsiteX193" fmla="*/ 3949732 w 7392542"/>
              <a:gd name="connsiteY193" fmla="*/ 2322576 h 4539805"/>
              <a:gd name="connsiteX194" fmla="*/ 4037076 w 7392542"/>
              <a:gd name="connsiteY194" fmla="*/ 1981772 h 4539805"/>
              <a:gd name="connsiteX195" fmla="*/ 4317778 w 7392542"/>
              <a:gd name="connsiteY195" fmla="*/ 1447419 h 4539805"/>
              <a:gd name="connsiteX196" fmla="*/ 4705636 w 7392542"/>
              <a:gd name="connsiteY196" fmla="*/ 1227296 h 4539805"/>
              <a:gd name="connsiteX197" fmla="*/ 4790885 w 7392542"/>
              <a:gd name="connsiteY197" fmla="*/ 1212914 h 4539805"/>
              <a:gd name="connsiteX198" fmla="*/ 4818031 w 7392542"/>
              <a:gd name="connsiteY198" fmla="*/ 1181862 h 4539805"/>
              <a:gd name="connsiteX199" fmla="*/ 4817174 w 7392542"/>
              <a:gd name="connsiteY199" fmla="*/ 1049369 h 4539805"/>
              <a:gd name="connsiteX200" fmla="*/ 4784503 w 7392542"/>
              <a:gd name="connsiteY200" fmla="*/ 1017175 h 4539805"/>
              <a:gd name="connsiteX201" fmla="*/ 4378357 w 7392542"/>
              <a:gd name="connsiteY201" fmla="*/ 1115949 h 4539805"/>
              <a:gd name="connsiteX202" fmla="*/ 3979831 w 7392542"/>
              <a:gd name="connsiteY202" fmla="*/ 1682020 h 4539805"/>
              <a:gd name="connsiteX203" fmla="*/ 3874484 w 7392542"/>
              <a:gd name="connsiteY203" fmla="*/ 2083689 h 4539805"/>
              <a:gd name="connsiteX204" fmla="*/ 3742087 w 7392542"/>
              <a:gd name="connsiteY204" fmla="*/ 2379917 h 4539805"/>
              <a:gd name="connsiteX205" fmla="*/ 3470053 w 7392542"/>
              <a:gd name="connsiteY205" fmla="*/ 2553843 h 4539805"/>
              <a:gd name="connsiteX206" fmla="*/ 3186398 w 7392542"/>
              <a:gd name="connsiteY206" fmla="*/ 2543270 h 4539805"/>
              <a:gd name="connsiteX207" fmla="*/ 2931414 w 7392542"/>
              <a:gd name="connsiteY207" fmla="*/ 2481548 h 4539805"/>
              <a:gd name="connsiteX208" fmla="*/ 2900363 w 7392542"/>
              <a:gd name="connsiteY208" fmla="*/ 2497931 h 4539805"/>
              <a:gd name="connsiteX209" fmla="*/ 2878170 w 7392542"/>
              <a:gd name="connsiteY209" fmla="*/ 2624900 h 4539805"/>
              <a:gd name="connsiteX210" fmla="*/ 712851 w 7392542"/>
              <a:gd name="connsiteY210" fmla="*/ 3391853 h 4539805"/>
              <a:gd name="connsiteX211" fmla="*/ 709136 w 7392542"/>
              <a:gd name="connsiteY211" fmla="*/ 3400711 h 4539805"/>
              <a:gd name="connsiteX212" fmla="*/ 662940 w 7392542"/>
              <a:gd name="connsiteY212" fmla="*/ 3392043 h 4539805"/>
              <a:gd name="connsiteX213" fmla="*/ 515207 w 7392542"/>
              <a:gd name="connsiteY213" fmla="*/ 3294412 h 4539805"/>
              <a:gd name="connsiteX214" fmla="*/ 545021 w 7392542"/>
              <a:gd name="connsiteY214" fmla="*/ 2713863 h 4539805"/>
              <a:gd name="connsiteX215" fmla="*/ 689896 w 7392542"/>
              <a:gd name="connsiteY215" fmla="*/ 2604802 h 4539805"/>
              <a:gd name="connsiteX216" fmla="*/ 711518 w 7392542"/>
              <a:gd name="connsiteY216" fmla="*/ 2565749 h 4539805"/>
              <a:gd name="connsiteX217" fmla="*/ 657130 w 7392542"/>
              <a:gd name="connsiteY217" fmla="*/ 2309051 h 4539805"/>
              <a:gd name="connsiteX218" fmla="*/ 611791 w 7392542"/>
              <a:gd name="connsiteY218" fmla="*/ 2297716 h 4539805"/>
              <a:gd name="connsiteX219" fmla="*/ 361093 w 7392542"/>
              <a:gd name="connsiteY219" fmla="*/ 2553081 h 4539805"/>
              <a:gd name="connsiteX220" fmla="*/ 205550 w 7392542"/>
              <a:gd name="connsiteY220" fmla="*/ 2797874 h 4539805"/>
              <a:gd name="connsiteX221" fmla="*/ 187643 w 7392542"/>
              <a:gd name="connsiteY221" fmla="*/ 3234023 h 4539805"/>
              <a:gd name="connsiteX222" fmla="*/ 864775 w 7392542"/>
              <a:gd name="connsiteY222" fmla="*/ 3577876 h 4539805"/>
              <a:gd name="connsiteX223" fmla="*/ 899827 w 7392542"/>
              <a:gd name="connsiteY223" fmla="*/ 3525488 h 4539805"/>
              <a:gd name="connsiteX224" fmla="*/ 771049 w 7392542"/>
              <a:gd name="connsiteY224" fmla="*/ 2871692 h 4539805"/>
              <a:gd name="connsiteX225" fmla="*/ 733615 w 7392542"/>
              <a:gd name="connsiteY225" fmla="*/ 2852452 h 4539805"/>
              <a:gd name="connsiteX226" fmla="*/ 604266 w 7392542"/>
              <a:gd name="connsiteY226" fmla="*/ 2947035 h 4539805"/>
              <a:gd name="connsiteX227" fmla="*/ 622268 w 7392542"/>
              <a:gd name="connsiteY227" fmla="*/ 3307461 h 4539805"/>
              <a:gd name="connsiteX228" fmla="*/ 712851 w 7392542"/>
              <a:gd name="connsiteY228" fmla="*/ 3391853 h 4539805"/>
              <a:gd name="connsiteX229" fmla="*/ 794480 w 7392542"/>
              <a:gd name="connsiteY229" fmla="*/ 2416969 h 4539805"/>
              <a:gd name="connsiteX230" fmla="*/ 823532 w 7392542"/>
              <a:gd name="connsiteY230" fmla="*/ 2366296 h 4539805"/>
              <a:gd name="connsiteX231" fmla="*/ 1531715 w 7392542"/>
              <a:gd name="connsiteY231" fmla="*/ 2189893 h 4539805"/>
              <a:gd name="connsiteX232" fmla="*/ 1911953 w 7392542"/>
              <a:gd name="connsiteY232" fmla="*/ 2206276 h 4539805"/>
              <a:gd name="connsiteX233" fmla="*/ 1949387 w 7392542"/>
              <a:gd name="connsiteY233" fmla="*/ 2173319 h 4539805"/>
              <a:gd name="connsiteX234" fmla="*/ 1949482 w 7392542"/>
              <a:gd name="connsiteY234" fmla="*/ 2063687 h 4539805"/>
              <a:gd name="connsiteX235" fmla="*/ 1913001 w 7392542"/>
              <a:gd name="connsiteY235" fmla="*/ 2022062 h 4539805"/>
              <a:gd name="connsiteX236" fmla="*/ 1548765 w 7392542"/>
              <a:gd name="connsiteY236" fmla="*/ 1984724 h 4539805"/>
              <a:gd name="connsiteX237" fmla="*/ 832199 w 7392542"/>
              <a:gd name="connsiteY237" fmla="*/ 2111597 h 4539805"/>
              <a:gd name="connsiteX238" fmla="*/ 737426 w 7392542"/>
              <a:gd name="connsiteY238" fmla="*/ 2179511 h 4539805"/>
              <a:gd name="connsiteX239" fmla="*/ 718090 w 7392542"/>
              <a:gd name="connsiteY239" fmla="*/ 2253615 h 4539805"/>
              <a:gd name="connsiteX240" fmla="*/ 772192 w 7392542"/>
              <a:gd name="connsiteY240" fmla="*/ 2534031 h 4539805"/>
              <a:gd name="connsiteX241" fmla="*/ 806863 w 7392542"/>
              <a:gd name="connsiteY241" fmla="*/ 2567940 h 4539805"/>
              <a:gd name="connsiteX242" fmla="*/ 898874 w 7392542"/>
              <a:gd name="connsiteY242" fmla="*/ 2573846 h 4539805"/>
              <a:gd name="connsiteX243" fmla="*/ 1052703 w 7392542"/>
              <a:gd name="connsiteY243" fmla="*/ 2553557 h 4539805"/>
              <a:gd name="connsiteX244" fmla="*/ 1484090 w 7392542"/>
              <a:gd name="connsiteY244" fmla="*/ 2441067 h 4539805"/>
              <a:gd name="connsiteX245" fmla="*/ 1667828 w 7392542"/>
              <a:gd name="connsiteY245" fmla="*/ 2422779 h 4539805"/>
              <a:gd name="connsiteX246" fmla="*/ 1694117 w 7392542"/>
              <a:gd name="connsiteY246" fmla="*/ 2399062 h 4539805"/>
              <a:gd name="connsiteX247" fmla="*/ 1801844 w 7392542"/>
              <a:gd name="connsiteY247" fmla="*/ 2270951 h 4539805"/>
              <a:gd name="connsiteX248" fmla="*/ 1891856 w 7392542"/>
              <a:gd name="connsiteY248" fmla="*/ 2249234 h 4539805"/>
              <a:gd name="connsiteX249" fmla="*/ 794480 w 7392542"/>
              <a:gd name="connsiteY249" fmla="*/ 2416969 h 4539805"/>
              <a:gd name="connsiteX250" fmla="*/ 3199448 w 7392542"/>
              <a:gd name="connsiteY250" fmla="*/ 2334387 h 4539805"/>
              <a:gd name="connsiteX251" fmla="*/ 2751391 w 7392542"/>
              <a:gd name="connsiteY251" fmla="*/ 2228279 h 4539805"/>
              <a:gd name="connsiteX252" fmla="*/ 2783396 w 7392542"/>
              <a:gd name="connsiteY252" fmla="*/ 2269427 h 4539805"/>
              <a:gd name="connsiteX253" fmla="*/ 2846356 w 7392542"/>
              <a:gd name="connsiteY253" fmla="*/ 2347722 h 4539805"/>
              <a:gd name="connsiteX254" fmla="*/ 3011234 w 7392542"/>
              <a:gd name="connsiteY254" fmla="*/ 2466594 h 4539805"/>
              <a:gd name="connsiteX255" fmla="*/ 3390995 w 7392542"/>
              <a:gd name="connsiteY255" fmla="*/ 2529459 h 4539805"/>
              <a:gd name="connsiteX256" fmla="*/ 3683318 w 7392542"/>
              <a:gd name="connsiteY256" fmla="*/ 2391728 h 4539805"/>
              <a:gd name="connsiteX257" fmla="*/ 3827526 w 7392542"/>
              <a:gd name="connsiteY257" fmla="*/ 2111312 h 4539805"/>
              <a:gd name="connsiteX258" fmla="*/ 3921633 w 7392542"/>
              <a:gd name="connsiteY258" fmla="*/ 1751362 h 4539805"/>
              <a:gd name="connsiteX259" fmla="*/ 4151853 w 7392542"/>
              <a:gd name="connsiteY259" fmla="*/ 1265968 h 4539805"/>
              <a:gd name="connsiteX260" fmla="*/ 4556379 w 7392542"/>
              <a:gd name="connsiteY260" fmla="*/ 998411 h 4539805"/>
              <a:gd name="connsiteX261" fmla="*/ 4791171 w 7392542"/>
              <a:gd name="connsiteY261" fmla="*/ 978122 h 4539805"/>
              <a:gd name="connsiteX262" fmla="*/ 4818126 w 7392542"/>
              <a:gd name="connsiteY262" fmla="*/ 954310 h 4539805"/>
              <a:gd name="connsiteX263" fmla="*/ 4814792 w 7392542"/>
              <a:gd name="connsiteY263" fmla="*/ 830675 h 4539805"/>
              <a:gd name="connsiteX264" fmla="*/ 4784979 w 7392542"/>
              <a:gd name="connsiteY264" fmla="*/ 801053 h 4539805"/>
              <a:gd name="connsiteX265" fmla="*/ 4327589 w 7392542"/>
              <a:gd name="connsiteY265" fmla="*/ 842105 h 4539805"/>
              <a:gd name="connsiteX266" fmla="*/ 3883057 w 7392542"/>
              <a:gd name="connsiteY266" fmla="*/ 1394746 h 4539805"/>
              <a:gd name="connsiteX267" fmla="*/ 3774662 w 7392542"/>
              <a:gd name="connsiteY267" fmla="*/ 1813560 h 4539805"/>
              <a:gd name="connsiteX268" fmla="*/ 3777520 w 7392542"/>
              <a:gd name="connsiteY268" fmla="*/ 1860995 h 4539805"/>
              <a:gd name="connsiteX269" fmla="*/ 3728657 w 7392542"/>
              <a:gd name="connsiteY269" fmla="*/ 2199227 h 4539805"/>
              <a:gd name="connsiteX270" fmla="*/ 3715988 w 7392542"/>
              <a:gd name="connsiteY270" fmla="*/ 2210943 h 4539805"/>
              <a:gd name="connsiteX271" fmla="*/ 3739801 w 7392542"/>
              <a:gd name="connsiteY271" fmla="*/ 2142649 h 4539805"/>
              <a:gd name="connsiteX272" fmla="*/ 3761232 w 7392542"/>
              <a:gd name="connsiteY272" fmla="*/ 1962436 h 4539805"/>
              <a:gd name="connsiteX273" fmla="*/ 3745897 w 7392542"/>
              <a:gd name="connsiteY273" fmla="*/ 1929098 h 4539805"/>
              <a:gd name="connsiteX274" fmla="*/ 3723989 w 7392542"/>
              <a:gd name="connsiteY274" fmla="*/ 1961483 h 4539805"/>
              <a:gd name="connsiteX275" fmla="*/ 3559874 w 7392542"/>
              <a:gd name="connsiteY275" fmla="*/ 2220087 h 4539805"/>
              <a:gd name="connsiteX276" fmla="*/ 3526346 w 7392542"/>
              <a:gd name="connsiteY276" fmla="*/ 2295335 h 4539805"/>
              <a:gd name="connsiteX277" fmla="*/ 3416903 w 7392542"/>
              <a:gd name="connsiteY277" fmla="*/ 2469928 h 4539805"/>
              <a:gd name="connsiteX278" fmla="*/ 3347276 w 7392542"/>
              <a:gd name="connsiteY278" fmla="*/ 2496788 h 4539805"/>
              <a:gd name="connsiteX279" fmla="*/ 3250787 w 7392542"/>
              <a:gd name="connsiteY279" fmla="*/ 2499551 h 4539805"/>
              <a:gd name="connsiteX280" fmla="*/ 3186398 w 7392542"/>
              <a:gd name="connsiteY280" fmla="*/ 2366486 h 4539805"/>
              <a:gd name="connsiteX281" fmla="*/ 3199448 w 7392542"/>
              <a:gd name="connsiteY281" fmla="*/ 2334387 h 4539805"/>
              <a:gd name="connsiteX282" fmla="*/ 6873240 w 7392542"/>
              <a:gd name="connsiteY282" fmla="*/ 513112 h 4539805"/>
              <a:gd name="connsiteX283" fmla="*/ 6745986 w 7392542"/>
              <a:gd name="connsiteY283" fmla="*/ 533781 h 4539805"/>
              <a:gd name="connsiteX284" fmla="*/ 6440615 w 7392542"/>
              <a:gd name="connsiteY284" fmla="*/ 750856 h 4539805"/>
              <a:gd name="connsiteX285" fmla="*/ 6209633 w 7392542"/>
              <a:gd name="connsiteY285" fmla="*/ 1064228 h 4539805"/>
              <a:gd name="connsiteX286" fmla="*/ 5940648 w 7392542"/>
              <a:gd name="connsiteY286" fmla="*/ 1343978 h 4539805"/>
              <a:gd name="connsiteX287" fmla="*/ 5418487 w 7392542"/>
              <a:gd name="connsiteY287" fmla="*/ 1425226 h 4539805"/>
              <a:gd name="connsiteX288" fmla="*/ 5311807 w 7392542"/>
              <a:gd name="connsiteY288" fmla="*/ 1389983 h 4539805"/>
              <a:gd name="connsiteX289" fmla="*/ 5283708 w 7392542"/>
              <a:gd name="connsiteY289" fmla="*/ 1408843 h 4539805"/>
              <a:gd name="connsiteX290" fmla="*/ 5284185 w 7392542"/>
              <a:gd name="connsiteY290" fmla="*/ 1500854 h 4539805"/>
              <a:gd name="connsiteX291" fmla="*/ 5309902 w 7392542"/>
              <a:gd name="connsiteY291" fmla="*/ 1537811 h 4539805"/>
              <a:gd name="connsiteX292" fmla="*/ 5539645 w 7392542"/>
              <a:gd name="connsiteY292" fmla="*/ 1630490 h 4539805"/>
              <a:gd name="connsiteX293" fmla="*/ 5875115 w 7392542"/>
              <a:gd name="connsiteY293" fmla="*/ 1639253 h 4539805"/>
              <a:gd name="connsiteX294" fmla="*/ 6158294 w 7392542"/>
              <a:gd name="connsiteY294" fmla="*/ 1441228 h 4539805"/>
              <a:gd name="connsiteX295" fmla="*/ 6411944 w 7392542"/>
              <a:gd name="connsiteY295" fmla="*/ 1109186 h 4539805"/>
              <a:gd name="connsiteX296" fmla="*/ 6860477 w 7392542"/>
              <a:gd name="connsiteY296" fmla="*/ 734187 h 4539805"/>
              <a:gd name="connsiteX297" fmla="*/ 6872669 w 7392542"/>
              <a:gd name="connsiteY297" fmla="*/ 715804 h 4539805"/>
              <a:gd name="connsiteX298" fmla="*/ 6873240 w 7392542"/>
              <a:gd name="connsiteY298" fmla="*/ 513112 h 4539805"/>
              <a:gd name="connsiteX299" fmla="*/ 6674549 w 7392542"/>
              <a:gd name="connsiteY299" fmla="*/ 875919 h 4539805"/>
              <a:gd name="connsiteX300" fmla="*/ 6643497 w 7392542"/>
              <a:gd name="connsiteY300" fmla="*/ 896112 h 4539805"/>
              <a:gd name="connsiteX301" fmla="*/ 6504242 w 7392542"/>
              <a:gd name="connsiteY301" fmla="*/ 1049750 h 4539805"/>
              <a:gd name="connsiteX302" fmla="*/ 6260211 w 7392542"/>
              <a:gd name="connsiteY302" fmla="*/ 1382554 h 4539805"/>
              <a:gd name="connsiteX303" fmla="*/ 5913406 w 7392542"/>
              <a:gd name="connsiteY303" fmla="*/ 1662208 h 4539805"/>
              <a:gd name="connsiteX304" fmla="*/ 5774912 w 7392542"/>
              <a:gd name="connsiteY304" fmla="*/ 1697736 h 4539805"/>
              <a:gd name="connsiteX305" fmla="*/ 5462778 w 7392542"/>
              <a:gd name="connsiteY305" fmla="*/ 1641062 h 4539805"/>
              <a:gd name="connsiteX306" fmla="*/ 5316189 w 7392542"/>
              <a:gd name="connsiteY306" fmla="*/ 1580579 h 4539805"/>
              <a:gd name="connsiteX307" fmla="*/ 5283136 w 7392542"/>
              <a:gd name="connsiteY307" fmla="*/ 1601819 h 4539805"/>
              <a:gd name="connsiteX308" fmla="*/ 5283327 w 7392542"/>
              <a:gd name="connsiteY308" fmla="*/ 1694021 h 4539805"/>
              <a:gd name="connsiteX309" fmla="*/ 5315426 w 7392542"/>
              <a:gd name="connsiteY309" fmla="*/ 1737265 h 4539805"/>
              <a:gd name="connsiteX310" fmla="*/ 5377815 w 7392542"/>
              <a:gd name="connsiteY310" fmla="*/ 1759744 h 4539805"/>
              <a:gd name="connsiteX311" fmla="*/ 5667566 w 7392542"/>
              <a:gd name="connsiteY311" fmla="*/ 1873758 h 4539805"/>
              <a:gd name="connsiteX312" fmla="*/ 5948363 w 7392542"/>
              <a:gd name="connsiteY312" fmla="*/ 1888903 h 4539805"/>
              <a:gd name="connsiteX313" fmla="*/ 6248876 w 7392542"/>
              <a:gd name="connsiteY313" fmla="*/ 1702499 h 4539805"/>
              <a:gd name="connsiteX314" fmla="*/ 6502336 w 7392542"/>
              <a:gd name="connsiteY314" fmla="*/ 1381316 h 4539805"/>
              <a:gd name="connsiteX315" fmla="*/ 6783134 w 7392542"/>
              <a:gd name="connsiteY315" fmla="*/ 1057085 h 4539805"/>
              <a:gd name="connsiteX316" fmla="*/ 6795040 w 7392542"/>
              <a:gd name="connsiteY316" fmla="*/ 1042321 h 4539805"/>
              <a:gd name="connsiteX317" fmla="*/ 6676835 w 7392542"/>
              <a:gd name="connsiteY317" fmla="*/ 1008793 h 4539805"/>
              <a:gd name="connsiteX318" fmla="*/ 6674549 w 7392542"/>
              <a:gd name="connsiteY318" fmla="*/ 875919 h 4539805"/>
              <a:gd name="connsiteX319" fmla="*/ 4159377 w 7392542"/>
              <a:gd name="connsiteY319" fmla="*/ 2812066 h 4539805"/>
              <a:gd name="connsiteX320" fmla="*/ 4169378 w 7392542"/>
              <a:gd name="connsiteY320" fmla="*/ 2808161 h 4539805"/>
              <a:gd name="connsiteX321" fmla="*/ 4192048 w 7392542"/>
              <a:gd name="connsiteY321" fmla="*/ 2741295 h 4539805"/>
              <a:gd name="connsiteX322" fmla="*/ 4279583 w 7392542"/>
              <a:gd name="connsiteY322" fmla="*/ 2397728 h 4539805"/>
              <a:gd name="connsiteX323" fmla="*/ 4602385 w 7392542"/>
              <a:gd name="connsiteY323" fmla="*/ 1869472 h 4539805"/>
              <a:gd name="connsiteX324" fmla="*/ 4953476 w 7392542"/>
              <a:gd name="connsiteY324" fmla="*/ 1700974 h 4539805"/>
              <a:gd name="connsiteX325" fmla="*/ 5226368 w 7392542"/>
              <a:gd name="connsiteY325" fmla="*/ 1711547 h 4539805"/>
              <a:gd name="connsiteX326" fmla="*/ 5256086 w 7392542"/>
              <a:gd name="connsiteY326" fmla="*/ 1687925 h 4539805"/>
              <a:gd name="connsiteX327" fmla="*/ 5256277 w 7392542"/>
              <a:gd name="connsiteY327" fmla="*/ 1586960 h 4539805"/>
              <a:gd name="connsiteX328" fmla="*/ 5226749 w 7392542"/>
              <a:gd name="connsiteY328" fmla="*/ 1547241 h 4539805"/>
              <a:gd name="connsiteX329" fmla="*/ 5034153 w 7392542"/>
              <a:gd name="connsiteY329" fmla="*/ 1499902 h 4539805"/>
              <a:gd name="connsiteX330" fmla="*/ 4569429 w 7392542"/>
              <a:gd name="connsiteY330" fmla="*/ 1617250 h 4539805"/>
              <a:gd name="connsiteX331" fmla="*/ 4216813 w 7392542"/>
              <a:gd name="connsiteY331" fmla="*/ 2122075 h 4539805"/>
              <a:gd name="connsiteX332" fmla="*/ 4062889 w 7392542"/>
              <a:gd name="connsiteY332" fmla="*/ 2683574 h 4539805"/>
              <a:gd name="connsiteX333" fmla="*/ 4063841 w 7392542"/>
              <a:gd name="connsiteY333" fmla="*/ 2710625 h 4539805"/>
              <a:gd name="connsiteX334" fmla="*/ 4159377 w 7392542"/>
              <a:gd name="connsiteY334" fmla="*/ 2812066 h 4539805"/>
              <a:gd name="connsiteX335" fmla="*/ 1045655 w 7392542"/>
              <a:gd name="connsiteY335" fmla="*/ 2597753 h 4539805"/>
              <a:gd name="connsiteX336" fmla="*/ 1077849 w 7392542"/>
              <a:gd name="connsiteY336" fmla="*/ 2621376 h 4539805"/>
              <a:gd name="connsiteX337" fmla="*/ 1225296 w 7392542"/>
              <a:gd name="connsiteY337" fmla="*/ 2735961 h 4539805"/>
              <a:gd name="connsiteX338" fmla="*/ 1287209 w 7392542"/>
              <a:gd name="connsiteY338" fmla="*/ 2748153 h 4539805"/>
              <a:gd name="connsiteX339" fmla="*/ 1809179 w 7392542"/>
              <a:gd name="connsiteY339" fmla="*/ 2663000 h 4539805"/>
              <a:gd name="connsiteX340" fmla="*/ 2322481 w 7392542"/>
              <a:gd name="connsiteY340" fmla="*/ 2712911 h 4539805"/>
              <a:gd name="connsiteX341" fmla="*/ 2551557 w 7392542"/>
              <a:gd name="connsiteY341" fmla="*/ 2759012 h 4539805"/>
              <a:gd name="connsiteX342" fmla="*/ 2586799 w 7392542"/>
              <a:gd name="connsiteY342" fmla="*/ 2730532 h 4539805"/>
              <a:gd name="connsiteX343" fmla="*/ 2586990 w 7392542"/>
              <a:gd name="connsiteY343" fmla="*/ 2652617 h 4539805"/>
              <a:gd name="connsiteX344" fmla="*/ 2533174 w 7392542"/>
              <a:gd name="connsiteY344" fmla="*/ 2583276 h 4539805"/>
              <a:gd name="connsiteX345" fmla="*/ 2049685 w 7392542"/>
              <a:gd name="connsiteY345" fmla="*/ 2487263 h 4539805"/>
              <a:gd name="connsiteX346" fmla="*/ 1092803 w 7392542"/>
              <a:gd name="connsiteY346" fmla="*/ 2576989 h 4539805"/>
              <a:gd name="connsiteX347" fmla="*/ 1045655 w 7392542"/>
              <a:gd name="connsiteY347" fmla="*/ 2597753 h 4539805"/>
              <a:gd name="connsiteX348" fmla="*/ 2557939 w 7392542"/>
              <a:gd name="connsiteY348" fmla="*/ 2965418 h 4539805"/>
              <a:gd name="connsiteX349" fmla="*/ 2569369 w 7392542"/>
              <a:gd name="connsiteY349" fmla="*/ 2974467 h 4539805"/>
              <a:gd name="connsiteX350" fmla="*/ 2610898 w 7392542"/>
              <a:gd name="connsiteY350" fmla="*/ 2986469 h 4539805"/>
              <a:gd name="connsiteX351" fmla="*/ 3280696 w 7392542"/>
              <a:gd name="connsiteY351" fmla="*/ 3160681 h 4539805"/>
              <a:gd name="connsiteX352" fmla="*/ 3631121 w 7392542"/>
              <a:gd name="connsiteY352" fmla="*/ 3242977 h 4539805"/>
              <a:gd name="connsiteX353" fmla="*/ 3911822 w 7392542"/>
              <a:gd name="connsiteY353" fmla="*/ 3199543 h 4539805"/>
              <a:gd name="connsiteX354" fmla="*/ 3931158 w 7392542"/>
              <a:gd name="connsiteY354" fmla="*/ 3172778 h 4539805"/>
              <a:gd name="connsiteX355" fmla="*/ 3932491 w 7392542"/>
              <a:gd name="connsiteY355" fmla="*/ 2956274 h 4539805"/>
              <a:gd name="connsiteX356" fmla="*/ 3926777 w 7392542"/>
              <a:gd name="connsiteY356" fmla="*/ 2923032 h 4539805"/>
              <a:gd name="connsiteX357" fmla="*/ 3915537 w 7392542"/>
              <a:gd name="connsiteY357" fmla="*/ 2925413 h 4539805"/>
              <a:gd name="connsiteX358" fmla="*/ 3882676 w 7392542"/>
              <a:gd name="connsiteY358" fmla="*/ 2948845 h 4539805"/>
              <a:gd name="connsiteX359" fmla="*/ 3628549 w 7392542"/>
              <a:gd name="connsiteY359" fmla="*/ 3037618 h 4539805"/>
              <a:gd name="connsiteX360" fmla="*/ 3286506 w 7392542"/>
              <a:gd name="connsiteY360" fmla="*/ 2993612 h 4539805"/>
              <a:gd name="connsiteX361" fmla="*/ 2696337 w 7392542"/>
              <a:gd name="connsiteY361" fmla="*/ 2833783 h 4539805"/>
              <a:gd name="connsiteX362" fmla="*/ 2622042 w 7392542"/>
              <a:gd name="connsiteY362" fmla="*/ 2820162 h 4539805"/>
              <a:gd name="connsiteX363" fmla="*/ 2557939 w 7392542"/>
              <a:gd name="connsiteY363" fmla="*/ 2965418 h 4539805"/>
              <a:gd name="connsiteX364" fmla="*/ 2415540 w 7392542"/>
              <a:gd name="connsiteY364" fmla="*/ 2776061 h 4539805"/>
              <a:gd name="connsiteX365" fmla="*/ 2376678 w 7392542"/>
              <a:gd name="connsiteY365" fmla="*/ 2761202 h 4539805"/>
              <a:gd name="connsiteX366" fmla="*/ 2263140 w 7392542"/>
              <a:gd name="connsiteY366" fmla="*/ 2740438 h 4539805"/>
              <a:gd name="connsiteX367" fmla="*/ 1636776 w 7392542"/>
              <a:gd name="connsiteY367" fmla="*/ 2709291 h 4539805"/>
              <a:gd name="connsiteX368" fmla="*/ 1305306 w 7392542"/>
              <a:gd name="connsiteY368" fmla="*/ 2783777 h 4539805"/>
              <a:gd name="connsiteX369" fmla="*/ 1285685 w 7392542"/>
              <a:gd name="connsiteY369" fmla="*/ 2829687 h 4539805"/>
              <a:gd name="connsiteX370" fmla="*/ 1334072 w 7392542"/>
              <a:gd name="connsiteY370" fmla="*/ 2971229 h 4539805"/>
              <a:gd name="connsiteX371" fmla="*/ 1372362 w 7392542"/>
              <a:gd name="connsiteY371" fmla="*/ 2994184 h 4539805"/>
              <a:gd name="connsiteX372" fmla="*/ 1522286 w 7392542"/>
              <a:gd name="connsiteY372" fmla="*/ 2951988 h 4539805"/>
              <a:gd name="connsiteX373" fmla="*/ 2227898 w 7392542"/>
              <a:gd name="connsiteY373" fmla="*/ 2919794 h 4539805"/>
              <a:gd name="connsiteX374" fmla="*/ 2275999 w 7392542"/>
              <a:gd name="connsiteY374" fmla="*/ 2895314 h 4539805"/>
              <a:gd name="connsiteX375" fmla="*/ 2391347 w 7392542"/>
              <a:gd name="connsiteY375" fmla="*/ 2791301 h 4539805"/>
              <a:gd name="connsiteX376" fmla="*/ 2415540 w 7392542"/>
              <a:gd name="connsiteY376" fmla="*/ 2776061 h 4539805"/>
              <a:gd name="connsiteX377" fmla="*/ 6995732 w 7392542"/>
              <a:gd name="connsiteY377" fmla="*/ 258985 h 4539805"/>
              <a:gd name="connsiteX378" fmla="*/ 7003828 w 7392542"/>
              <a:gd name="connsiteY378" fmla="*/ 247555 h 4539805"/>
              <a:gd name="connsiteX379" fmla="*/ 6921246 w 7392542"/>
              <a:gd name="connsiteY379" fmla="*/ 83915 h 4539805"/>
              <a:gd name="connsiteX380" fmla="*/ 6875812 w 7392542"/>
              <a:gd name="connsiteY380" fmla="*/ 57817 h 4539805"/>
              <a:gd name="connsiteX381" fmla="*/ 6733223 w 7392542"/>
              <a:gd name="connsiteY381" fmla="*/ 37624 h 4539805"/>
              <a:gd name="connsiteX382" fmla="*/ 6356795 w 7392542"/>
              <a:gd name="connsiteY382" fmla="*/ 136970 h 4539805"/>
              <a:gd name="connsiteX383" fmla="*/ 6069235 w 7392542"/>
              <a:gd name="connsiteY383" fmla="*/ 468821 h 4539805"/>
              <a:gd name="connsiteX384" fmla="*/ 6066758 w 7392542"/>
              <a:gd name="connsiteY384" fmla="*/ 499967 h 4539805"/>
              <a:gd name="connsiteX385" fmla="*/ 6182201 w 7392542"/>
              <a:gd name="connsiteY385" fmla="*/ 624269 h 4539805"/>
              <a:gd name="connsiteX386" fmla="*/ 6231160 w 7392542"/>
              <a:gd name="connsiteY386" fmla="*/ 569214 h 4539805"/>
              <a:gd name="connsiteX387" fmla="*/ 6299835 w 7392542"/>
              <a:gd name="connsiteY387" fmla="*/ 483775 h 4539805"/>
              <a:gd name="connsiteX388" fmla="*/ 6773990 w 7392542"/>
              <a:gd name="connsiteY388" fmla="*/ 240602 h 4539805"/>
              <a:gd name="connsiteX389" fmla="*/ 6871812 w 7392542"/>
              <a:gd name="connsiteY389" fmla="*/ 235458 h 4539805"/>
              <a:gd name="connsiteX390" fmla="*/ 6878479 w 7392542"/>
              <a:gd name="connsiteY390" fmla="*/ 117729 h 4539805"/>
              <a:gd name="connsiteX391" fmla="*/ 6889337 w 7392542"/>
              <a:gd name="connsiteY391" fmla="*/ 117062 h 4539805"/>
              <a:gd name="connsiteX392" fmla="*/ 6895910 w 7392542"/>
              <a:gd name="connsiteY392" fmla="*/ 144209 h 4539805"/>
              <a:gd name="connsiteX393" fmla="*/ 6899720 w 7392542"/>
              <a:gd name="connsiteY393" fmla="*/ 219075 h 4539805"/>
              <a:gd name="connsiteX394" fmla="*/ 6910292 w 7392542"/>
              <a:gd name="connsiteY394" fmla="*/ 240125 h 4539805"/>
              <a:gd name="connsiteX395" fmla="*/ 6995732 w 7392542"/>
              <a:gd name="connsiteY395" fmla="*/ 258985 h 4539805"/>
              <a:gd name="connsiteX396" fmla="*/ 606171 w 7392542"/>
              <a:gd name="connsiteY396" fmla="*/ 1618012 h 4539805"/>
              <a:gd name="connsiteX397" fmla="*/ 627983 w 7392542"/>
              <a:gd name="connsiteY397" fmla="*/ 1812036 h 4539805"/>
              <a:gd name="connsiteX398" fmla="*/ 662178 w 7392542"/>
              <a:gd name="connsiteY398" fmla="*/ 1825276 h 4539805"/>
              <a:gd name="connsiteX399" fmla="*/ 676085 w 7392542"/>
              <a:gd name="connsiteY399" fmla="*/ 1815084 h 4539805"/>
              <a:gd name="connsiteX400" fmla="*/ 960977 w 7392542"/>
              <a:gd name="connsiteY400" fmla="*/ 1403223 h 4539805"/>
              <a:gd name="connsiteX401" fmla="*/ 977741 w 7392542"/>
              <a:gd name="connsiteY401" fmla="*/ 1178814 h 4539805"/>
              <a:gd name="connsiteX402" fmla="*/ 787051 w 7392542"/>
              <a:gd name="connsiteY402" fmla="*/ 1102805 h 4539805"/>
              <a:gd name="connsiteX403" fmla="*/ 741521 w 7392542"/>
              <a:gd name="connsiteY403" fmla="*/ 1141952 h 4539805"/>
              <a:gd name="connsiteX404" fmla="*/ 659035 w 7392542"/>
              <a:gd name="connsiteY404" fmla="*/ 1285875 h 4539805"/>
              <a:gd name="connsiteX405" fmla="*/ 606171 w 7392542"/>
              <a:gd name="connsiteY405" fmla="*/ 1618012 h 4539805"/>
              <a:gd name="connsiteX406" fmla="*/ 5967794 w 7392542"/>
              <a:gd name="connsiteY406" fmla="*/ 629317 h 4539805"/>
              <a:gd name="connsiteX407" fmla="*/ 5958555 w 7392542"/>
              <a:gd name="connsiteY407" fmla="*/ 625602 h 4539805"/>
              <a:gd name="connsiteX408" fmla="*/ 5891880 w 7392542"/>
              <a:gd name="connsiteY408" fmla="*/ 703421 h 4539805"/>
              <a:gd name="connsiteX409" fmla="*/ 5555552 w 7392542"/>
              <a:gd name="connsiteY409" fmla="*/ 955358 h 4539805"/>
              <a:gd name="connsiteX410" fmla="*/ 5314664 w 7392542"/>
              <a:gd name="connsiteY410" fmla="*/ 980504 h 4539805"/>
              <a:gd name="connsiteX411" fmla="*/ 5284852 w 7392542"/>
              <a:gd name="connsiteY411" fmla="*/ 1006126 h 4539805"/>
              <a:gd name="connsiteX412" fmla="*/ 5284089 w 7392542"/>
              <a:gd name="connsiteY412" fmla="*/ 1104233 h 4539805"/>
              <a:gd name="connsiteX413" fmla="*/ 5323523 w 7392542"/>
              <a:gd name="connsiteY413" fmla="*/ 1157954 h 4539805"/>
              <a:gd name="connsiteX414" fmla="*/ 5732812 w 7392542"/>
              <a:gd name="connsiteY414" fmla="*/ 1124141 h 4539805"/>
              <a:gd name="connsiteX415" fmla="*/ 5963412 w 7392542"/>
              <a:gd name="connsiteY415" fmla="*/ 934117 h 4539805"/>
              <a:gd name="connsiteX416" fmla="*/ 5971699 w 7392542"/>
              <a:gd name="connsiteY416" fmla="*/ 905446 h 4539805"/>
              <a:gd name="connsiteX417" fmla="*/ 5971032 w 7392542"/>
              <a:gd name="connsiteY417" fmla="*/ 683228 h 4539805"/>
              <a:gd name="connsiteX418" fmla="*/ 5967794 w 7392542"/>
              <a:gd name="connsiteY418" fmla="*/ 629317 h 4539805"/>
              <a:gd name="connsiteX419" fmla="*/ 6290882 w 7392542"/>
              <a:gd name="connsiteY419" fmla="*/ 874681 h 4539805"/>
              <a:gd name="connsiteX420" fmla="*/ 6315266 w 7392542"/>
              <a:gd name="connsiteY420" fmla="*/ 845249 h 4539805"/>
              <a:gd name="connsiteX421" fmla="*/ 6399181 w 7392542"/>
              <a:gd name="connsiteY421" fmla="*/ 738854 h 4539805"/>
              <a:gd name="connsiteX422" fmla="*/ 6718554 w 7392542"/>
              <a:gd name="connsiteY422" fmla="*/ 506921 h 4539805"/>
              <a:gd name="connsiteX423" fmla="*/ 6850856 w 7392542"/>
              <a:gd name="connsiteY423" fmla="*/ 479107 h 4539805"/>
              <a:gd name="connsiteX424" fmla="*/ 6874288 w 7392542"/>
              <a:gd name="connsiteY424" fmla="*/ 457295 h 4539805"/>
              <a:gd name="connsiteX425" fmla="*/ 6874288 w 7392542"/>
              <a:gd name="connsiteY425" fmla="*/ 301657 h 4539805"/>
              <a:gd name="connsiteX426" fmla="*/ 6853714 w 7392542"/>
              <a:gd name="connsiteY426" fmla="*/ 276797 h 4539805"/>
              <a:gd name="connsiteX427" fmla="*/ 6473476 w 7392542"/>
              <a:gd name="connsiteY427" fmla="*/ 372999 h 4539805"/>
              <a:gd name="connsiteX428" fmla="*/ 6228588 w 7392542"/>
              <a:gd name="connsiteY428" fmla="*/ 642557 h 4539805"/>
              <a:gd name="connsiteX429" fmla="*/ 6234208 w 7392542"/>
              <a:gd name="connsiteY429" fmla="*/ 686753 h 4539805"/>
              <a:gd name="connsiteX430" fmla="*/ 6284310 w 7392542"/>
              <a:gd name="connsiteY430" fmla="*/ 835152 h 4539805"/>
              <a:gd name="connsiteX431" fmla="*/ 6290882 w 7392542"/>
              <a:gd name="connsiteY431" fmla="*/ 874681 h 4539805"/>
              <a:gd name="connsiteX432" fmla="*/ 1918716 w 7392542"/>
              <a:gd name="connsiteY432" fmla="*/ 2423446 h 4539805"/>
              <a:gd name="connsiteX433" fmla="*/ 2586799 w 7392542"/>
              <a:gd name="connsiteY433" fmla="*/ 2548319 h 4539805"/>
              <a:gd name="connsiteX434" fmla="*/ 2587371 w 7392542"/>
              <a:gd name="connsiteY434" fmla="*/ 2427161 h 4539805"/>
              <a:gd name="connsiteX435" fmla="*/ 2545366 w 7392542"/>
              <a:gd name="connsiteY435" fmla="*/ 2373916 h 4539805"/>
              <a:gd name="connsiteX436" fmla="*/ 2278666 w 7392542"/>
              <a:gd name="connsiteY436" fmla="*/ 2311241 h 4539805"/>
              <a:gd name="connsiteX437" fmla="*/ 2007013 w 7392542"/>
              <a:gd name="connsiteY437" fmla="*/ 2257806 h 4539805"/>
              <a:gd name="connsiteX438" fmla="*/ 1981676 w 7392542"/>
              <a:gd name="connsiteY438" fmla="*/ 2268855 h 4539805"/>
              <a:gd name="connsiteX439" fmla="*/ 1918716 w 7392542"/>
              <a:gd name="connsiteY439" fmla="*/ 2423446 h 4539805"/>
              <a:gd name="connsiteX440" fmla="*/ 2147888 w 7392542"/>
              <a:gd name="connsiteY440" fmla="*/ 2208562 h 4539805"/>
              <a:gd name="connsiteX441" fmla="*/ 2138267 w 7392542"/>
              <a:gd name="connsiteY441" fmla="*/ 2204561 h 4539805"/>
              <a:gd name="connsiteX442" fmla="*/ 2146078 w 7392542"/>
              <a:gd name="connsiteY442" fmla="*/ 2183797 h 4539805"/>
              <a:gd name="connsiteX443" fmla="*/ 2168462 w 7392542"/>
              <a:gd name="connsiteY443" fmla="*/ 2103787 h 4539805"/>
              <a:gd name="connsiteX444" fmla="*/ 2146554 w 7392542"/>
              <a:gd name="connsiteY444" fmla="*/ 2069306 h 4539805"/>
              <a:gd name="connsiteX445" fmla="*/ 1999964 w 7392542"/>
              <a:gd name="connsiteY445" fmla="*/ 2037588 h 4539805"/>
              <a:gd name="connsiteX446" fmla="*/ 1973389 w 7392542"/>
              <a:gd name="connsiteY446" fmla="*/ 2060448 h 4539805"/>
              <a:gd name="connsiteX447" fmla="*/ 1976342 w 7392542"/>
              <a:gd name="connsiteY447" fmla="*/ 2181606 h 4539805"/>
              <a:gd name="connsiteX448" fmla="*/ 1991011 w 7392542"/>
              <a:gd name="connsiteY448" fmla="*/ 2210372 h 4539805"/>
              <a:gd name="connsiteX449" fmla="*/ 2124742 w 7392542"/>
              <a:gd name="connsiteY449" fmla="*/ 2227898 h 4539805"/>
              <a:gd name="connsiteX450" fmla="*/ 2159127 w 7392542"/>
              <a:gd name="connsiteY450" fmla="*/ 2244757 h 4539805"/>
              <a:gd name="connsiteX451" fmla="*/ 2279809 w 7392542"/>
              <a:gd name="connsiteY451" fmla="*/ 2273237 h 4539805"/>
              <a:gd name="connsiteX452" fmla="*/ 2552605 w 7392542"/>
              <a:gd name="connsiteY452" fmla="*/ 2335530 h 4539805"/>
              <a:gd name="connsiteX453" fmla="*/ 2585371 w 7392542"/>
              <a:gd name="connsiteY453" fmla="*/ 2310765 h 4539805"/>
              <a:gd name="connsiteX454" fmla="*/ 2587181 w 7392542"/>
              <a:gd name="connsiteY454" fmla="*/ 2215515 h 4539805"/>
              <a:gd name="connsiteX455" fmla="*/ 2551081 w 7392542"/>
              <a:gd name="connsiteY455" fmla="*/ 2166938 h 4539805"/>
              <a:gd name="connsiteX456" fmla="*/ 2240566 w 7392542"/>
              <a:gd name="connsiteY456" fmla="*/ 2089214 h 4539805"/>
              <a:gd name="connsiteX457" fmla="*/ 2187131 w 7392542"/>
              <a:gd name="connsiteY457" fmla="*/ 2118360 h 4539805"/>
              <a:gd name="connsiteX458" fmla="*/ 2147888 w 7392542"/>
              <a:gd name="connsiteY458" fmla="*/ 2208562 h 4539805"/>
              <a:gd name="connsiteX459" fmla="*/ 6840665 w 7392542"/>
              <a:gd name="connsiteY459" fmla="*/ 1022985 h 4539805"/>
              <a:gd name="connsiteX460" fmla="*/ 7335965 w 7392542"/>
              <a:gd name="connsiteY460" fmla="*/ 973836 h 4539805"/>
              <a:gd name="connsiteX461" fmla="*/ 7334822 w 7392542"/>
              <a:gd name="connsiteY461" fmla="*/ 954786 h 4539805"/>
              <a:gd name="connsiteX462" fmla="*/ 7257860 w 7392542"/>
              <a:gd name="connsiteY462" fmla="*/ 793718 h 4539805"/>
              <a:gd name="connsiteX463" fmla="*/ 7232143 w 7392542"/>
              <a:gd name="connsiteY463" fmla="*/ 778002 h 4539805"/>
              <a:gd name="connsiteX464" fmla="*/ 6943439 w 7392542"/>
              <a:gd name="connsiteY464" fmla="*/ 754952 h 4539805"/>
              <a:gd name="connsiteX465" fmla="*/ 6901053 w 7392542"/>
              <a:gd name="connsiteY465" fmla="*/ 801338 h 4539805"/>
              <a:gd name="connsiteX466" fmla="*/ 6839141 w 7392542"/>
              <a:gd name="connsiteY466" fmla="*/ 1013174 h 4539805"/>
              <a:gd name="connsiteX467" fmla="*/ 6840665 w 7392542"/>
              <a:gd name="connsiteY467" fmla="*/ 1022985 h 4539805"/>
              <a:gd name="connsiteX468" fmla="*/ 5672424 w 7392542"/>
              <a:gd name="connsiteY468" fmla="*/ 1200722 h 4539805"/>
              <a:gd name="connsiteX469" fmla="*/ 5650040 w 7392542"/>
              <a:gd name="connsiteY469" fmla="*/ 1203579 h 4539805"/>
              <a:gd name="connsiteX470" fmla="*/ 5436108 w 7392542"/>
              <a:gd name="connsiteY470" fmla="*/ 1218724 h 4539805"/>
              <a:gd name="connsiteX471" fmla="*/ 5312188 w 7392542"/>
              <a:gd name="connsiteY471" fmla="*/ 1193197 h 4539805"/>
              <a:gd name="connsiteX472" fmla="*/ 5282851 w 7392542"/>
              <a:gd name="connsiteY472" fmla="*/ 1214628 h 4539805"/>
              <a:gd name="connsiteX473" fmla="*/ 5284089 w 7392542"/>
              <a:gd name="connsiteY473" fmla="*/ 1306544 h 4539805"/>
              <a:gd name="connsiteX474" fmla="*/ 5312093 w 7392542"/>
              <a:gd name="connsiteY474" fmla="*/ 1348073 h 4539805"/>
              <a:gd name="connsiteX475" fmla="*/ 5416201 w 7392542"/>
              <a:gd name="connsiteY475" fmla="*/ 1389412 h 4539805"/>
              <a:gd name="connsiteX476" fmla="*/ 5713190 w 7392542"/>
              <a:gd name="connsiteY476" fmla="*/ 1415320 h 4539805"/>
              <a:gd name="connsiteX477" fmla="*/ 5816727 w 7392542"/>
              <a:gd name="connsiteY477" fmla="*/ 1371886 h 4539805"/>
              <a:gd name="connsiteX478" fmla="*/ 5680044 w 7392542"/>
              <a:gd name="connsiteY478" fmla="*/ 1336262 h 4539805"/>
              <a:gd name="connsiteX479" fmla="*/ 5672424 w 7392542"/>
              <a:gd name="connsiteY479" fmla="*/ 1200722 h 4539805"/>
              <a:gd name="connsiteX480" fmla="*/ 5998560 w 7392542"/>
              <a:gd name="connsiteY480" fmla="*/ 1235583 h 4539805"/>
              <a:gd name="connsiteX481" fmla="*/ 6006560 w 7392542"/>
              <a:gd name="connsiteY481" fmla="*/ 1238917 h 4539805"/>
              <a:gd name="connsiteX482" fmla="*/ 6030183 w 7392542"/>
              <a:gd name="connsiteY482" fmla="*/ 1219295 h 4539805"/>
              <a:gd name="connsiteX483" fmla="*/ 6234303 w 7392542"/>
              <a:gd name="connsiteY483" fmla="*/ 962787 h 4539805"/>
              <a:gd name="connsiteX484" fmla="*/ 6240876 w 7392542"/>
              <a:gd name="connsiteY484" fmla="*/ 950214 h 4539805"/>
              <a:gd name="connsiteX485" fmla="*/ 6213062 w 7392542"/>
              <a:gd name="connsiteY485" fmla="*/ 748189 h 4539805"/>
              <a:gd name="connsiteX486" fmla="*/ 6155436 w 7392542"/>
              <a:gd name="connsiteY486" fmla="*/ 743903 h 4539805"/>
              <a:gd name="connsiteX487" fmla="*/ 6010466 w 7392542"/>
              <a:gd name="connsiteY487" fmla="*/ 937641 h 4539805"/>
              <a:gd name="connsiteX488" fmla="*/ 6001798 w 7392542"/>
              <a:gd name="connsiteY488" fmla="*/ 969264 h 4539805"/>
              <a:gd name="connsiteX489" fmla="*/ 6005417 w 7392542"/>
              <a:gd name="connsiteY489" fmla="*/ 1156430 h 4539805"/>
              <a:gd name="connsiteX490" fmla="*/ 5998560 w 7392542"/>
              <a:gd name="connsiteY490" fmla="*/ 1235583 h 4539805"/>
              <a:gd name="connsiteX491" fmla="*/ 1184339 w 7392542"/>
              <a:gd name="connsiteY491" fmla="*/ 3200114 h 4539805"/>
              <a:gd name="connsiteX492" fmla="*/ 1183958 w 7392542"/>
              <a:gd name="connsiteY492" fmla="*/ 3139726 h 4539805"/>
              <a:gd name="connsiteX493" fmla="*/ 1154049 w 7392542"/>
              <a:gd name="connsiteY493" fmla="*/ 3123343 h 4539805"/>
              <a:gd name="connsiteX494" fmla="*/ 952881 w 7392542"/>
              <a:gd name="connsiteY494" fmla="*/ 3278601 h 4539805"/>
              <a:gd name="connsiteX495" fmla="*/ 937927 w 7392542"/>
              <a:gd name="connsiteY495" fmla="*/ 3325749 h 4539805"/>
              <a:gd name="connsiteX496" fmla="*/ 970407 w 7392542"/>
              <a:gd name="connsiteY496" fmla="*/ 3504057 h 4539805"/>
              <a:gd name="connsiteX497" fmla="*/ 1010603 w 7392542"/>
              <a:gd name="connsiteY497" fmla="*/ 3523584 h 4539805"/>
              <a:gd name="connsiteX498" fmla="*/ 1137571 w 7392542"/>
              <a:gd name="connsiteY498" fmla="*/ 3402426 h 4539805"/>
              <a:gd name="connsiteX499" fmla="*/ 1184339 w 7392542"/>
              <a:gd name="connsiteY499" fmla="*/ 3200114 h 4539805"/>
              <a:gd name="connsiteX500" fmla="*/ 5038535 w 7392542"/>
              <a:gd name="connsiteY500" fmla="*/ 1202341 h 4539805"/>
              <a:gd name="connsiteX501" fmla="*/ 5031105 w 7392542"/>
              <a:gd name="connsiteY501" fmla="*/ 1198436 h 4539805"/>
              <a:gd name="connsiteX502" fmla="*/ 5062633 w 7392542"/>
              <a:gd name="connsiteY502" fmla="*/ 1125284 h 4539805"/>
              <a:gd name="connsiteX503" fmla="*/ 5056156 w 7392542"/>
              <a:gd name="connsiteY503" fmla="*/ 1094042 h 4539805"/>
              <a:gd name="connsiteX504" fmla="*/ 4867466 w 7392542"/>
              <a:gd name="connsiteY504" fmla="*/ 1033558 h 4539805"/>
              <a:gd name="connsiteX505" fmla="*/ 4844987 w 7392542"/>
              <a:gd name="connsiteY505" fmla="*/ 1054227 h 4539805"/>
              <a:gd name="connsiteX506" fmla="*/ 4850892 w 7392542"/>
              <a:gd name="connsiteY506" fmla="*/ 1163669 h 4539805"/>
              <a:gd name="connsiteX507" fmla="*/ 4901946 w 7392542"/>
              <a:gd name="connsiteY507" fmla="*/ 1219295 h 4539805"/>
              <a:gd name="connsiteX508" fmla="*/ 5195983 w 7392542"/>
              <a:gd name="connsiteY508" fmla="*/ 1299496 h 4539805"/>
              <a:gd name="connsiteX509" fmla="*/ 5255895 w 7392542"/>
              <a:gd name="connsiteY509" fmla="*/ 1320546 h 4539805"/>
              <a:gd name="connsiteX510" fmla="*/ 5256181 w 7392542"/>
              <a:gd name="connsiteY510" fmla="*/ 1198436 h 4539805"/>
              <a:gd name="connsiteX511" fmla="*/ 5232273 w 7392542"/>
              <a:gd name="connsiteY511" fmla="*/ 1163574 h 4539805"/>
              <a:gd name="connsiteX512" fmla="*/ 5128070 w 7392542"/>
              <a:gd name="connsiteY512" fmla="*/ 1121474 h 4539805"/>
              <a:gd name="connsiteX513" fmla="*/ 5080445 w 7392542"/>
              <a:gd name="connsiteY513" fmla="*/ 1137952 h 4539805"/>
              <a:gd name="connsiteX514" fmla="*/ 5038535 w 7392542"/>
              <a:gd name="connsiteY514" fmla="*/ 1202341 h 4539805"/>
              <a:gd name="connsiteX515" fmla="*/ 918972 w 7392542"/>
              <a:gd name="connsiteY515" fmla="*/ 3240310 h 4539805"/>
              <a:gd name="connsiteX516" fmla="*/ 1154049 w 7392542"/>
              <a:gd name="connsiteY516" fmla="*/ 3082576 h 4539805"/>
              <a:gd name="connsiteX517" fmla="*/ 1163098 w 7392542"/>
              <a:gd name="connsiteY517" fmla="*/ 3048381 h 4539805"/>
              <a:gd name="connsiteX518" fmla="*/ 1061942 w 7392542"/>
              <a:gd name="connsiteY518" fmla="*/ 2897315 h 4539805"/>
              <a:gd name="connsiteX519" fmla="*/ 1034034 w 7392542"/>
              <a:gd name="connsiteY519" fmla="*/ 2891600 h 4539805"/>
              <a:gd name="connsiteX520" fmla="*/ 887921 w 7392542"/>
              <a:gd name="connsiteY520" fmla="*/ 2991517 h 4539805"/>
              <a:gd name="connsiteX521" fmla="*/ 876205 w 7392542"/>
              <a:gd name="connsiteY521" fmla="*/ 3021902 h 4539805"/>
              <a:gd name="connsiteX522" fmla="*/ 918972 w 7392542"/>
              <a:gd name="connsiteY522" fmla="*/ 3240310 h 4539805"/>
              <a:gd name="connsiteX523" fmla="*/ 7220426 w 7392542"/>
              <a:gd name="connsiteY523" fmla="*/ 734568 h 4539805"/>
              <a:gd name="connsiteX524" fmla="*/ 7218427 w 7392542"/>
              <a:gd name="connsiteY524" fmla="*/ 709041 h 4539805"/>
              <a:gd name="connsiteX525" fmla="*/ 7147179 w 7392542"/>
              <a:gd name="connsiteY525" fmla="*/ 558070 h 4539805"/>
              <a:gd name="connsiteX526" fmla="*/ 7124700 w 7392542"/>
              <a:gd name="connsiteY526" fmla="*/ 542354 h 4539805"/>
              <a:gd name="connsiteX527" fmla="*/ 6925437 w 7392542"/>
              <a:gd name="connsiteY527" fmla="*/ 514541 h 4539805"/>
              <a:gd name="connsiteX528" fmla="*/ 6895433 w 7392542"/>
              <a:gd name="connsiteY528" fmla="*/ 543592 h 4539805"/>
              <a:gd name="connsiteX529" fmla="*/ 6895148 w 7392542"/>
              <a:gd name="connsiteY529" fmla="*/ 670465 h 4539805"/>
              <a:gd name="connsiteX530" fmla="*/ 6945630 w 7392542"/>
              <a:gd name="connsiteY530" fmla="*/ 719233 h 4539805"/>
              <a:gd name="connsiteX531" fmla="*/ 7175945 w 7392542"/>
              <a:gd name="connsiteY531" fmla="*/ 728186 h 4539805"/>
              <a:gd name="connsiteX532" fmla="*/ 7220426 w 7392542"/>
              <a:gd name="connsiteY532" fmla="*/ 734568 h 4539805"/>
              <a:gd name="connsiteX533" fmla="*/ 3529584 w 7392542"/>
              <a:gd name="connsiteY533" fmla="*/ 2182273 h 4539805"/>
              <a:gd name="connsiteX534" fmla="*/ 3537395 w 7392542"/>
              <a:gd name="connsiteY534" fmla="*/ 2185607 h 4539805"/>
              <a:gd name="connsiteX535" fmla="*/ 3565874 w 7392542"/>
              <a:gd name="connsiteY535" fmla="*/ 2158841 h 4539805"/>
              <a:gd name="connsiteX536" fmla="*/ 3710178 w 7392542"/>
              <a:gd name="connsiteY536" fmla="*/ 1885474 h 4539805"/>
              <a:gd name="connsiteX537" fmla="*/ 3699320 w 7392542"/>
              <a:gd name="connsiteY537" fmla="*/ 1839373 h 4539805"/>
              <a:gd name="connsiteX538" fmla="*/ 3574733 w 7392542"/>
              <a:gd name="connsiteY538" fmla="*/ 1754505 h 4539805"/>
              <a:gd name="connsiteX539" fmla="*/ 3523488 w 7392542"/>
              <a:gd name="connsiteY539" fmla="*/ 1788795 h 4539805"/>
              <a:gd name="connsiteX540" fmla="*/ 3524345 w 7392542"/>
              <a:gd name="connsiteY540" fmla="*/ 2117312 h 4539805"/>
              <a:gd name="connsiteX541" fmla="*/ 3529584 w 7392542"/>
              <a:gd name="connsiteY541" fmla="*/ 2182273 h 4539805"/>
              <a:gd name="connsiteX542" fmla="*/ 3966496 w 7392542"/>
              <a:gd name="connsiteY542" fmla="*/ 3161824 h 4539805"/>
              <a:gd name="connsiteX543" fmla="*/ 4004786 w 7392542"/>
              <a:gd name="connsiteY543" fmla="*/ 3127915 h 4539805"/>
              <a:gd name="connsiteX544" fmla="*/ 4110228 w 7392542"/>
              <a:gd name="connsiteY544" fmla="*/ 2967133 h 4539805"/>
              <a:gd name="connsiteX545" fmla="*/ 4056221 w 7392542"/>
              <a:gd name="connsiteY545" fmla="*/ 2805017 h 4539805"/>
              <a:gd name="connsiteX546" fmla="*/ 4032218 w 7392542"/>
              <a:gd name="connsiteY546" fmla="*/ 2795778 h 4539805"/>
              <a:gd name="connsiteX547" fmla="*/ 4010978 w 7392542"/>
              <a:gd name="connsiteY547" fmla="*/ 2798636 h 4539805"/>
              <a:gd name="connsiteX548" fmla="*/ 3964496 w 7392542"/>
              <a:gd name="connsiteY548" fmla="*/ 2885409 h 4539805"/>
              <a:gd name="connsiteX549" fmla="*/ 3959447 w 7392542"/>
              <a:gd name="connsiteY549" fmla="*/ 3118295 h 4539805"/>
              <a:gd name="connsiteX550" fmla="*/ 3966496 w 7392542"/>
              <a:gd name="connsiteY550" fmla="*/ 3161824 h 4539805"/>
              <a:gd name="connsiteX551" fmla="*/ 2858929 w 7392542"/>
              <a:gd name="connsiteY551" fmla="*/ 2539651 h 4539805"/>
              <a:gd name="connsiteX552" fmla="*/ 2858929 w 7392542"/>
              <a:gd name="connsiteY552" fmla="*/ 2519458 h 4539805"/>
              <a:gd name="connsiteX553" fmla="*/ 2798731 w 7392542"/>
              <a:gd name="connsiteY553" fmla="*/ 2440115 h 4539805"/>
              <a:gd name="connsiteX554" fmla="*/ 2648331 w 7392542"/>
              <a:gd name="connsiteY554" fmla="*/ 2399538 h 4539805"/>
              <a:gd name="connsiteX555" fmla="*/ 2613755 w 7392542"/>
              <a:gd name="connsiteY555" fmla="*/ 2423351 h 4539805"/>
              <a:gd name="connsiteX556" fmla="*/ 2613851 w 7392542"/>
              <a:gd name="connsiteY556" fmla="*/ 2532793 h 4539805"/>
              <a:gd name="connsiteX557" fmla="*/ 2640140 w 7392542"/>
              <a:gd name="connsiteY557" fmla="*/ 2564321 h 4539805"/>
              <a:gd name="connsiteX558" fmla="*/ 2775871 w 7392542"/>
              <a:gd name="connsiteY558" fmla="*/ 2603468 h 4539805"/>
              <a:gd name="connsiteX559" fmla="*/ 2858929 w 7392542"/>
              <a:gd name="connsiteY559" fmla="*/ 2539651 h 4539805"/>
              <a:gd name="connsiteX560" fmla="*/ 4846034 w 7392542"/>
              <a:gd name="connsiteY560" fmla="*/ 905066 h 4539805"/>
              <a:gd name="connsiteX561" fmla="*/ 4845368 w 7392542"/>
              <a:gd name="connsiteY561" fmla="*/ 905066 h 4539805"/>
              <a:gd name="connsiteX562" fmla="*/ 4845177 w 7392542"/>
              <a:gd name="connsiteY562" fmla="*/ 959834 h 4539805"/>
              <a:gd name="connsiteX563" fmla="*/ 4868799 w 7392542"/>
              <a:gd name="connsiteY563" fmla="*/ 990600 h 4539805"/>
              <a:gd name="connsiteX564" fmla="*/ 5058633 w 7392542"/>
              <a:gd name="connsiteY564" fmla="*/ 1049846 h 4539805"/>
              <a:gd name="connsiteX565" fmla="*/ 5088445 w 7392542"/>
              <a:gd name="connsiteY565" fmla="*/ 1030891 h 4539805"/>
              <a:gd name="connsiteX566" fmla="*/ 5079969 w 7392542"/>
              <a:gd name="connsiteY566" fmla="*/ 925259 h 4539805"/>
              <a:gd name="connsiteX567" fmla="*/ 5058347 w 7392542"/>
              <a:gd name="connsiteY567" fmla="*/ 901065 h 4539805"/>
              <a:gd name="connsiteX568" fmla="*/ 4882134 w 7392542"/>
              <a:gd name="connsiteY568" fmla="*/ 829532 h 4539805"/>
              <a:gd name="connsiteX569" fmla="*/ 4846225 w 7392542"/>
              <a:gd name="connsiteY569" fmla="*/ 853154 h 4539805"/>
              <a:gd name="connsiteX570" fmla="*/ 4846034 w 7392542"/>
              <a:gd name="connsiteY570" fmla="*/ 905066 h 4539805"/>
              <a:gd name="connsiteX571" fmla="*/ 7106603 w 7392542"/>
              <a:gd name="connsiteY571" fmla="*/ 493776 h 4539805"/>
              <a:gd name="connsiteX572" fmla="*/ 7113461 w 7392542"/>
              <a:gd name="connsiteY572" fmla="*/ 485680 h 4539805"/>
              <a:gd name="connsiteX573" fmla="*/ 7070122 w 7392542"/>
              <a:gd name="connsiteY573" fmla="*/ 389668 h 4539805"/>
              <a:gd name="connsiteX574" fmla="*/ 6936772 w 7392542"/>
              <a:gd name="connsiteY574" fmla="*/ 285274 h 4539805"/>
              <a:gd name="connsiteX575" fmla="*/ 6896291 w 7392542"/>
              <a:gd name="connsiteY575" fmla="*/ 316230 h 4539805"/>
              <a:gd name="connsiteX576" fmla="*/ 6894671 w 7392542"/>
              <a:gd name="connsiteY576" fmla="*/ 405479 h 4539805"/>
              <a:gd name="connsiteX577" fmla="*/ 6961252 w 7392542"/>
              <a:gd name="connsiteY577" fmla="*/ 478060 h 4539805"/>
              <a:gd name="connsiteX578" fmla="*/ 7106603 w 7392542"/>
              <a:gd name="connsiteY578" fmla="*/ 493776 h 4539805"/>
              <a:gd name="connsiteX579" fmla="*/ 5249799 w 7392542"/>
              <a:gd name="connsiteY579" fmla="*/ 2013490 h 4539805"/>
              <a:gd name="connsiteX580" fmla="*/ 5209128 w 7392542"/>
              <a:gd name="connsiteY580" fmla="*/ 1972723 h 4539805"/>
              <a:gd name="connsiteX581" fmla="*/ 5148644 w 7392542"/>
              <a:gd name="connsiteY581" fmla="*/ 1997107 h 4539805"/>
              <a:gd name="connsiteX582" fmla="*/ 5023866 w 7392542"/>
              <a:gd name="connsiteY582" fmla="*/ 2119408 h 4539805"/>
              <a:gd name="connsiteX583" fmla="*/ 5011008 w 7392542"/>
              <a:gd name="connsiteY583" fmla="*/ 2193322 h 4539805"/>
              <a:gd name="connsiteX584" fmla="*/ 5085207 w 7392542"/>
              <a:gd name="connsiteY584" fmla="*/ 2193608 h 4539805"/>
              <a:gd name="connsiteX585" fmla="*/ 5240465 w 7392542"/>
              <a:gd name="connsiteY585" fmla="*/ 2040827 h 4539805"/>
              <a:gd name="connsiteX586" fmla="*/ 5249799 w 7392542"/>
              <a:gd name="connsiteY586" fmla="*/ 2013490 h 4539805"/>
              <a:gd name="connsiteX587" fmla="*/ 6000179 w 7392542"/>
              <a:gd name="connsiteY587" fmla="*/ 873443 h 4539805"/>
              <a:gd name="connsiteX588" fmla="*/ 6023134 w 7392542"/>
              <a:gd name="connsiteY588" fmla="*/ 859250 h 4539805"/>
              <a:gd name="connsiteX589" fmla="*/ 6141339 w 7392542"/>
              <a:gd name="connsiteY589" fmla="*/ 692182 h 4539805"/>
              <a:gd name="connsiteX590" fmla="*/ 6132290 w 7392542"/>
              <a:gd name="connsiteY590" fmla="*/ 659511 h 4539805"/>
              <a:gd name="connsiteX591" fmla="*/ 6040755 w 7392542"/>
              <a:gd name="connsiteY591" fmla="*/ 611791 h 4539805"/>
              <a:gd name="connsiteX592" fmla="*/ 6004084 w 7392542"/>
              <a:gd name="connsiteY592" fmla="*/ 633413 h 4539805"/>
              <a:gd name="connsiteX593" fmla="*/ 5996845 w 7392542"/>
              <a:gd name="connsiteY593" fmla="*/ 797624 h 4539805"/>
              <a:gd name="connsiteX594" fmla="*/ 6000179 w 7392542"/>
              <a:gd name="connsiteY594" fmla="*/ 873443 h 4539805"/>
              <a:gd name="connsiteX595" fmla="*/ 2152174 w 7392542"/>
              <a:gd name="connsiteY595" fmla="*/ 2031016 h 4539805"/>
              <a:gd name="connsiteX596" fmla="*/ 2159889 w 7392542"/>
              <a:gd name="connsiteY596" fmla="*/ 2023872 h 4539805"/>
              <a:gd name="connsiteX597" fmla="*/ 1995583 w 7392542"/>
              <a:gd name="connsiteY597" fmla="*/ 1854327 h 4539805"/>
              <a:gd name="connsiteX598" fmla="*/ 1976152 w 7392542"/>
              <a:gd name="connsiteY598" fmla="*/ 1872520 h 4539805"/>
              <a:gd name="connsiteX599" fmla="*/ 1975009 w 7392542"/>
              <a:gd name="connsiteY599" fmla="*/ 1973104 h 4539805"/>
              <a:gd name="connsiteX600" fmla="*/ 1984724 w 7392542"/>
              <a:gd name="connsiteY600" fmla="*/ 1991297 h 4539805"/>
              <a:gd name="connsiteX601" fmla="*/ 2152174 w 7392542"/>
              <a:gd name="connsiteY601" fmla="*/ 2031016 h 4539805"/>
              <a:gd name="connsiteX602" fmla="*/ 5256753 w 7392542"/>
              <a:gd name="connsiteY602" fmla="*/ 1122617 h 4539805"/>
              <a:gd name="connsiteX603" fmla="*/ 5256753 w 7392542"/>
              <a:gd name="connsiteY603" fmla="*/ 1063752 h 4539805"/>
              <a:gd name="connsiteX604" fmla="*/ 5159883 w 7392542"/>
              <a:gd name="connsiteY604" fmla="*/ 939832 h 4539805"/>
              <a:gd name="connsiteX605" fmla="*/ 5157121 w 7392542"/>
              <a:gd name="connsiteY605" fmla="*/ 939070 h 4539805"/>
              <a:gd name="connsiteX606" fmla="*/ 5127784 w 7392542"/>
              <a:gd name="connsiteY606" fmla="*/ 958977 h 4539805"/>
              <a:gd name="connsiteX607" fmla="*/ 5116735 w 7392542"/>
              <a:gd name="connsiteY607" fmla="*/ 1055942 h 4539805"/>
              <a:gd name="connsiteX608" fmla="*/ 5120735 w 7392542"/>
              <a:gd name="connsiteY608" fmla="*/ 1073658 h 4539805"/>
              <a:gd name="connsiteX609" fmla="*/ 5256753 w 7392542"/>
              <a:gd name="connsiteY609" fmla="*/ 1122617 h 4539805"/>
              <a:gd name="connsiteX610" fmla="*/ 6839236 w 7392542"/>
              <a:gd name="connsiteY610" fmla="*/ 837819 h 4539805"/>
              <a:gd name="connsiteX611" fmla="*/ 6830568 w 7392542"/>
              <a:gd name="connsiteY611" fmla="*/ 837819 h 4539805"/>
              <a:gd name="connsiteX612" fmla="*/ 6690646 w 7392542"/>
              <a:gd name="connsiteY612" fmla="*/ 979932 h 4539805"/>
              <a:gd name="connsiteX613" fmla="*/ 6722460 w 7392542"/>
              <a:gd name="connsiteY613" fmla="*/ 1004792 h 4539805"/>
              <a:gd name="connsiteX614" fmla="*/ 6866573 w 7392542"/>
              <a:gd name="connsiteY614" fmla="*/ 874014 h 4539805"/>
              <a:gd name="connsiteX615" fmla="*/ 6839236 w 7392542"/>
              <a:gd name="connsiteY615" fmla="*/ 837819 h 4539805"/>
              <a:gd name="connsiteX616" fmla="*/ 2819114 w 7392542"/>
              <a:gd name="connsiteY616" fmla="*/ 2397538 h 4539805"/>
              <a:gd name="connsiteX617" fmla="*/ 2794254 w 7392542"/>
              <a:gd name="connsiteY617" fmla="*/ 2359343 h 4539805"/>
              <a:gd name="connsiteX618" fmla="*/ 2660333 w 7392542"/>
              <a:gd name="connsiteY618" fmla="*/ 2273046 h 4539805"/>
              <a:gd name="connsiteX619" fmla="*/ 2619851 w 7392542"/>
              <a:gd name="connsiteY619" fmla="*/ 2285333 h 4539805"/>
              <a:gd name="connsiteX620" fmla="*/ 2638520 w 7392542"/>
              <a:gd name="connsiteY620" fmla="*/ 2357057 h 4539805"/>
              <a:gd name="connsiteX621" fmla="*/ 2777490 w 7392542"/>
              <a:gd name="connsiteY621" fmla="*/ 2394490 h 4539805"/>
              <a:gd name="connsiteX622" fmla="*/ 2819114 w 7392542"/>
              <a:gd name="connsiteY622" fmla="*/ 2397538 h 4539805"/>
              <a:gd name="connsiteX623" fmla="*/ 1004983 w 7392542"/>
              <a:gd name="connsiteY623" fmla="*/ 2861882 h 4539805"/>
              <a:gd name="connsiteX624" fmla="*/ 856012 w 7392542"/>
              <a:gd name="connsiteY624" fmla="*/ 2830640 h 4539805"/>
              <a:gd name="connsiteX625" fmla="*/ 842486 w 7392542"/>
              <a:gd name="connsiteY625" fmla="*/ 2845403 h 4539805"/>
              <a:gd name="connsiteX626" fmla="*/ 861822 w 7392542"/>
              <a:gd name="connsiteY626" fmla="*/ 2959227 h 4539805"/>
              <a:gd name="connsiteX627" fmla="*/ 1004983 w 7392542"/>
              <a:gd name="connsiteY627" fmla="*/ 2861882 h 4539805"/>
              <a:gd name="connsiteX628" fmla="*/ 5966079 w 7392542"/>
              <a:gd name="connsiteY628" fmla="*/ 1001554 h 4539805"/>
              <a:gd name="connsiteX629" fmla="*/ 5958840 w 7392542"/>
              <a:gd name="connsiteY629" fmla="*/ 997268 h 4539805"/>
              <a:gd name="connsiteX630" fmla="*/ 5843874 w 7392542"/>
              <a:gd name="connsiteY630" fmla="*/ 1097756 h 4539805"/>
              <a:gd name="connsiteX631" fmla="*/ 5846160 w 7392542"/>
              <a:gd name="connsiteY631" fmla="*/ 1105472 h 4539805"/>
              <a:gd name="connsiteX632" fmla="*/ 5966079 w 7392542"/>
              <a:gd name="connsiteY632" fmla="*/ 1116806 h 4539805"/>
              <a:gd name="connsiteX633" fmla="*/ 5966079 w 7392542"/>
              <a:gd name="connsiteY633" fmla="*/ 1001554 h 4539805"/>
              <a:gd name="connsiteX634" fmla="*/ 5028153 w 7392542"/>
              <a:gd name="connsiteY634" fmla="*/ 841343 h 4539805"/>
              <a:gd name="connsiteX635" fmla="*/ 4865561 w 7392542"/>
              <a:gd name="connsiteY635" fmla="*/ 732187 h 4539805"/>
              <a:gd name="connsiteX636" fmla="*/ 4852226 w 7392542"/>
              <a:gd name="connsiteY636" fmla="*/ 768858 h 4539805"/>
              <a:gd name="connsiteX637" fmla="*/ 4880610 w 7392542"/>
              <a:gd name="connsiteY637" fmla="*/ 787337 h 4539805"/>
              <a:gd name="connsiteX638" fmla="*/ 5005864 w 7392542"/>
              <a:gd name="connsiteY638" fmla="*/ 836771 h 4539805"/>
              <a:gd name="connsiteX639" fmla="*/ 5028153 w 7392542"/>
              <a:gd name="connsiteY639" fmla="*/ 841343 h 4539805"/>
              <a:gd name="connsiteX640" fmla="*/ 3851720 w 7392542"/>
              <a:gd name="connsiteY640" fmla="*/ 3264503 h 4539805"/>
              <a:gd name="connsiteX641" fmla="*/ 3852958 w 7392542"/>
              <a:gd name="connsiteY641" fmla="*/ 3274409 h 4539805"/>
              <a:gd name="connsiteX642" fmla="*/ 3911156 w 7392542"/>
              <a:gd name="connsiteY642" fmla="*/ 3286030 h 4539805"/>
              <a:gd name="connsiteX643" fmla="*/ 3933158 w 7392542"/>
              <a:gd name="connsiteY643" fmla="*/ 3264599 h 4539805"/>
              <a:gd name="connsiteX644" fmla="*/ 3909632 w 7392542"/>
              <a:gd name="connsiteY644" fmla="*/ 3244596 h 4539805"/>
              <a:gd name="connsiteX645" fmla="*/ 3851720 w 7392542"/>
              <a:gd name="connsiteY645" fmla="*/ 3264503 h 4539805"/>
              <a:gd name="connsiteX646" fmla="*/ 6833521 w 7392542"/>
              <a:gd name="connsiteY646" fmla="*/ 777431 h 4539805"/>
              <a:gd name="connsiteX647" fmla="*/ 6832093 w 7392542"/>
              <a:gd name="connsiteY647" fmla="*/ 793718 h 4539805"/>
              <a:gd name="connsiteX648" fmla="*/ 6870097 w 7392542"/>
              <a:gd name="connsiteY648" fmla="*/ 798290 h 4539805"/>
              <a:gd name="connsiteX649" fmla="*/ 6870383 w 7392542"/>
              <a:gd name="connsiteY649" fmla="*/ 780288 h 4539805"/>
              <a:gd name="connsiteX650" fmla="*/ 6833521 w 7392542"/>
              <a:gd name="connsiteY650" fmla="*/ 777431 h 453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7392542" h="4539805">
                <a:moveTo>
                  <a:pt x="0" y="2813018"/>
                </a:moveTo>
                <a:cubicBezTo>
                  <a:pt x="4763" y="2783872"/>
                  <a:pt x="8668" y="2754440"/>
                  <a:pt x="14573" y="2725484"/>
                </a:cubicBezTo>
                <a:cubicBezTo>
                  <a:pt x="50006" y="2549747"/>
                  <a:pt x="139541" y="2401348"/>
                  <a:pt x="254318" y="2267998"/>
                </a:cubicBezTo>
                <a:cubicBezTo>
                  <a:pt x="337090" y="2171795"/>
                  <a:pt x="426815" y="2081594"/>
                  <a:pt x="513398" y="1988630"/>
                </a:cubicBezTo>
                <a:cubicBezTo>
                  <a:pt x="526542" y="1974533"/>
                  <a:pt x="538829" y="1959674"/>
                  <a:pt x="552450" y="1946053"/>
                </a:cubicBezTo>
                <a:cubicBezTo>
                  <a:pt x="571500" y="1927098"/>
                  <a:pt x="574929" y="1905857"/>
                  <a:pt x="568738" y="1880045"/>
                </a:cubicBezTo>
                <a:cubicBezTo>
                  <a:pt x="527590" y="1708595"/>
                  <a:pt x="510635" y="1534859"/>
                  <a:pt x="524923" y="1358741"/>
                </a:cubicBezTo>
                <a:cubicBezTo>
                  <a:pt x="537496" y="1203103"/>
                  <a:pt x="564356" y="1050417"/>
                  <a:pt x="649224" y="915924"/>
                </a:cubicBezTo>
                <a:cubicBezTo>
                  <a:pt x="679418" y="868013"/>
                  <a:pt x="719995" y="824579"/>
                  <a:pt x="762857" y="787337"/>
                </a:cubicBezTo>
                <a:cubicBezTo>
                  <a:pt x="809435" y="746760"/>
                  <a:pt x="847344" y="753523"/>
                  <a:pt x="888302" y="799814"/>
                </a:cubicBezTo>
                <a:cubicBezTo>
                  <a:pt x="906590" y="820484"/>
                  <a:pt x="922877" y="844106"/>
                  <a:pt x="934974" y="868871"/>
                </a:cubicBezTo>
                <a:cubicBezTo>
                  <a:pt x="1019747" y="1042035"/>
                  <a:pt x="1072706" y="1223010"/>
                  <a:pt x="1069277" y="1418273"/>
                </a:cubicBezTo>
                <a:cubicBezTo>
                  <a:pt x="1065657" y="1622679"/>
                  <a:pt x="998125" y="1806131"/>
                  <a:pt x="891731" y="1977581"/>
                </a:cubicBezTo>
                <a:cubicBezTo>
                  <a:pt x="875157" y="2004251"/>
                  <a:pt x="858774" y="2031111"/>
                  <a:pt x="842391" y="2057876"/>
                </a:cubicBezTo>
                <a:cubicBezTo>
                  <a:pt x="843915" y="2059781"/>
                  <a:pt x="845534" y="2061686"/>
                  <a:pt x="847058" y="2063687"/>
                </a:cubicBezTo>
                <a:cubicBezTo>
                  <a:pt x="855821" y="2061210"/>
                  <a:pt x="864680" y="2059305"/>
                  <a:pt x="873252" y="2056257"/>
                </a:cubicBezTo>
                <a:cubicBezTo>
                  <a:pt x="1172909" y="1948244"/>
                  <a:pt x="1480852" y="1926050"/>
                  <a:pt x="1794986" y="1967484"/>
                </a:cubicBezTo>
                <a:cubicBezTo>
                  <a:pt x="1831181" y="1972247"/>
                  <a:pt x="1867376" y="1977581"/>
                  <a:pt x="1903571" y="1982534"/>
                </a:cubicBezTo>
                <a:cubicBezTo>
                  <a:pt x="1946148" y="1988344"/>
                  <a:pt x="1946624" y="1988249"/>
                  <a:pt x="1947672" y="1943862"/>
                </a:cubicBezTo>
                <a:cubicBezTo>
                  <a:pt x="1949482" y="1859185"/>
                  <a:pt x="1950625" y="1774508"/>
                  <a:pt x="1952530" y="1689830"/>
                </a:cubicBezTo>
                <a:cubicBezTo>
                  <a:pt x="1952911" y="1671828"/>
                  <a:pt x="1955483" y="1653826"/>
                  <a:pt x="1957007" y="1635824"/>
                </a:cubicBezTo>
                <a:cubicBezTo>
                  <a:pt x="1959578" y="1635062"/>
                  <a:pt x="1962245" y="1634395"/>
                  <a:pt x="1964817" y="1633633"/>
                </a:cubicBezTo>
                <a:cubicBezTo>
                  <a:pt x="1969865" y="1644968"/>
                  <a:pt x="1977771" y="1655921"/>
                  <a:pt x="1979295" y="1667732"/>
                </a:cubicBezTo>
                <a:cubicBezTo>
                  <a:pt x="1984439" y="1706880"/>
                  <a:pt x="2003584" y="1738408"/>
                  <a:pt x="2029016" y="1766697"/>
                </a:cubicBezTo>
                <a:cubicBezTo>
                  <a:pt x="2061115" y="1802511"/>
                  <a:pt x="2094167" y="1837563"/>
                  <a:pt x="2126933" y="1872710"/>
                </a:cubicBezTo>
                <a:cubicBezTo>
                  <a:pt x="2165223" y="1913668"/>
                  <a:pt x="2194370" y="1959293"/>
                  <a:pt x="2200847" y="2016347"/>
                </a:cubicBezTo>
                <a:cubicBezTo>
                  <a:pt x="2203418" y="2039398"/>
                  <a:pt x="2220087" y="2045684"/>
                  <a:pt x="2238375" y="2050066"/>
                </a:cubicBezTo>
                <a:cubicBezTo>
                  <a:pt x="2322481" y="2070259"/>
                  <a:pt x="2406682" y="2090357"/>
                  <a:pt x="2490978" y="2110169"/>
                </a:cubicBezTo>
                <a:cubicBezTo>
                  <a:pt x="2519648" y="2116931"/>
                  <a:pt x="2548509" y="2122837"/>
                  <a:pt x="2581275" y="2129981"/>
                </a:cubicBezTo>
                <a:cubicBezTo>
                  <a:pt x="2587371" y="2082546"/>
                  <a:pt x="2592896" y="2039779"/>
                  <a:pt x="2598420" y="1996916"/>
                </a:cubicBezTo>
                <a:cubicBezTo>
                  <a:pt x="2601468" y="1996631"/>
                  <a:pt x="2604611" y="1996249"/>
                  <a:pt x="2607659" y="1995964"/>
                </a:cubicBezTo>
                <a:cubicBezTo>
                  <a:pt x="2611660" y="2004727"/>
                  <a:pt x="2616803" y="2013109"/>
                  <a:pt x="2619375" y="2022253"/>
                </a:cubicBezTo>
                <a:cubicBezTo>
                  <a:pt x="2623471" y="2037017"/>
                  <a:pt x="2625471" y="2052447"/>
                  <a:pt x="2628805" y="2067401"/>
                </a:cubicBezTo>
                <a:cubicBezTo>
                  <a:pt x="2641092" y="2121884"/>
                  <a:pt x="2668810" y="2157698"/>
                  <a:pt x="2727103" y="2174843"/>
                </a:cubicBezTo>
                <a:cubicBezTo>
                  <a:pt x="2880170" y="2219992"/>
                  <a:pt x="3031236" y="2272094"/>
                  <a:pt x="3190970" y="2290667"/>
                </a:cubicBezTo>
                <a:cubicBezTo>
                  <a:pt x="3220307" y="2294096"/>
                  <a:pt x="3246691" y="2290572"/>
                  <a:pt x="3275171" y="2281333"/>
                </a:cubicBezTo>
                <a:cubicBezTo>
                  <a:pt x="3320320" y="2266664"/>
                  <a:pt x="3367754" y="2258854"/>
                  <a:pt x="3414427" y="2248853"/>
                </a:cubicBezTo>
                <a:cubicBezTo>
                  <a:pt x="3427476" y="2246090"/>
                  <a:pt x="3441192" y="2246376"/>
                  <a:pt x="3454527" y="2244281"/>
                </a:cubicBezTo>
                <a:cubicBezTo>
                  <a:pt x="3478435" y="2240566"/>
                  <a:pt x="3490817" y="2229136"/>
                  <a:pt x="3490817" y="2201990"/>
                </a:cubicBezTo>
                <a:cubicBezTo>
                  <a:pt x="3491103" y="2051876"/>
                  <a:pt x="3492818" y="1901762"/>
                  <a:pt x="3494532" y="1751648"/>
                </a:cubicBezTo>
                <a:cubicBezTo>
                  <a:pt x="3495389" y="1669828"/>
                  <a:pt x="3496913" y="1588103"/>
                  <a:pt x="3498723" y="1506379"/>
                </a:cubicBezTo>
                <a:cubicBezTo>
                  <a:pt x="3498914" y="1496378"/>
                  <a:pt x="3502057" y="1486376"/>
                  <a:pt x="3509486" y="1474946"/>
                </a:cubicBezTo>
                <a:cubicBezTo>
                  <a:pt x="3536633" y="1533049"/>
                  <a:pt x="3540443" y="1600962"/>
                  <a:pt x="3590068" y="1647730"/>
                </a:cubicBezTo>
                <a:cubicBezTo>
                  <a:pt x="3637503" y="1692402"/>
                  <a:pt x="3682746" y="1739456"/>
                  <a:pt x="3733705" y="1790319"/>
                </a:cubicBezTo>
                <a:cubicBezTo>
                  <a:pt x="3741134" y="1772222"/>
                  <a:pt x="3746754" y="1761744"/>
                  <a:pt x="3749707" y="1750505"/>
                </a:cubicBezTo>
                <a:cubicBezTo>
                  <a:pt x="3780378" y="1633347"/>
                  <a:pt x="3807619" y="1515142"/>
                  <a:pt x="3841528" y="1398937"/>
                </a:cubicBezTo>
                <a:cubicBezTo>
                  <a:pt x="3906870" y="1175385"/>
                  <a:pt x="4033076" y="993553"/>
                  <a:pt x="4224433" y="858679"/>
                </a:cubicBezTo>
                <a:cubicBezTo>
                  <a:pt x="4332732" y="782288"/>
                  <a:pt x="4454176" y="740569"/>
                  <a:pt x="4585812" y="737140"/>
                </a:cubicBezTo>
                <a:cubicBezTo>
                  <a:pt x="4649439" y="735521"/>
                  <a:pt x="4713732" y="749999"/>
                  <a:pt x="4777359" y="759143"/>
                </a:cubicBezTo>
                <a:cubicBezTo>
                  <a:pt x="4810792" y="764000"/>
                  <a:pt x="4814126" y="764191"/>
                  <a:pt x="4815459" y="729425"/>
                </a:cubicBezTo>
                <a:cubicBezTo>
                  <a:pt x="4818507" y="650558"/>
                  <a:pt x="4819936" y="571691"/>
                  <a:pt x="4822317" y="492728"/>
                </a:cubicBezTo>
                <a:cubicBezTo>
                  <a:pt x="4822698" y="480822"/>
                  <a:pt x="4824508" y="468916"/>
                  <a:pt x="4825651" y="457010"/>
                </a:cubicBezTo>
                <a:cubicBezTo>
                  <a:pt x="4828699" y="456343"/>
                  <a:pt x="4831747" y="455676"/>
                  <a:pt x="4834890" y="455105"/>
                </a:cubicBezTo>
                <a:cubicBezTo>
                  <a:pt x="4840129" y="467297"/>
                  <a:pt x="4848321" y="479107"/>
                  <a:pt x="4850035" y="491776"/>
                </a:cubicBezTo>
                <a:cubicBezTo>
                  <a:pt x="4857369" y="545878"/>
                  <a:pt x="4877276" y="593503"/>
                  <a:pt x="4915853" y="632936"/>
                </a:cubicBezTo>
                <a:cubicBezTo>
                  <a:pt x="4948142" y="665988"/>
                  <a:pt x="4981766" y="697897"/>
                  <a:pt x="5011293" y="733330"/>
                </a:cubicBezTo>
                <a:cubicBezTo>
                  <a:pt x="5046250" y="775144"/>
                  <a:pt x="5077016" y="820484"/>
                  <a:pt x="5110544" y="863537"/>
                </a:cubicBezTo>
                <a:cubicBezTo>
                  <a:pt x="5119592" y="875157"/>
                  <a:pt x="5130451" y="887825"/>
                  <a:pt x="5143405" y="893445"/>
                </a:cubicBezTo>
                <a:cubicBezTo>
                  <a:pt x="5243037" y="936498"/>
                  <a:pt x="5345906" y="958977"/>
                  <a:pt x="5455444" y="942689"/>
                </a:cubicBezTo>
                <a:cubicBezTo>
                  <a:pt x="5553933" y="928116"/>
                  <a:pt x="5636610" y="880682"/>
                  <a:pt x="5713857" y="821817"/>
                </a:cubicBezTo>
                <a:cubicBezTo>
                  <a:pt x="5805774" y="751713"/>
                  <a:pt x="5880640" y="664940"/>
                  <a:pt x="5947887" y="571881"/>
                </a:cubicBezTo>
                <a:cubicBezTo>
                  <a:pt x="5962079" y="552260"/>
                  <a:pt x="5968460" y="524447"/>
                  <a:pt x="5971032" y="499586"/>
                </a:cubicBezTo>
                <a:cubicBezTo>
                  <a:pt x="5975128" y="460534"/>
                  <a:pt x="5972080" y="420719"/>
                  <a:pt x="5973794" y="381381"/>
                </a:cubicBezTo>
                <a:cubicBezTo>
                  <a:pt x="5974461" y="366046"/>
                  <a:pt x="5979890" y="350996"/>
                  <a:pt x="5983129" y="335852"/>
                </a:cubicBezTo>
                <a:cubicBezTo>
                  <a:pt x="5986939" y="335566"/>
                  <a:pt x="5990654" y="335280"/>
                  <a:pt x="5994464" y="334994"/>
                </a:cubicBezTo>
                <a:cubicBezTo>
                  <a:pt x="6000179" y="355282"/>
                  <a:pt x="6006084" y="375380"/>
                  <a:pt x="6011323" y="395764"/>
                </a:cubicBezTo>
                <a:cubicBezTo>
                  <a:pt x="6013228" y="403193"/>
                  <a:pt x="6011799" y="411671"/>
                  <a:pt x="6014752" y="418433"/>
                </a:cubicBezTo>
                <a:cubicBezTo>
                  <a:pt x="6017990" y="425863"/>
                  <a:pt x="6023610" y="435578"/>
                  <a:pt x="6029992" y="437293"/>
                </a:cubicBezTo>
                <a:cubicBezTo>
                  <a:pt x="6035135" y="438722"/>
                  <a:pt x="6045042" y="431197"/>
                  <a:pt x="6049614" y="425196"/>
                </a:cubicBezTo>
                <a:cubicBezTo>
                  <a:pt x="6075236" y="391478"/>
                  <a:pt x="6098095" y="355664"/>
                  <a:pt x="6125147" y="323183"/>
                </a:cubicBezTo>
                <a:cubicBezTo>
                  <a:pt x="6168105" y="271463"/>
                  <a:pt x="6211634" y="219742"/>
                  <a:pt x="6258401" y="171545"/>
                </a:cubicBezTo>
                <a:cubicBezTo>
                  <a:pt x="6353175" y="73914"/>
                  <a:pt x="6470809" y="21431"/>
                  <a:pt x="6605112" y="4763"/>
                </a:cubicBezTo>
                <a:cubicBezTo>
                  <a:pt x="6611684" y="3905"/>
                  <a:pt x="6617970" y="1619"/>
                  <a:pt x="6624447" y="0"/>
                </a:cubicBezTo>
                <a:cubicBezTo>
                  <a:pt x="6664833" y="0"/>
                  <a:pt x="6705314" y="0"/>
                  <a:pt x="6745701" y="0"/>
                </a:cubicBezTo>
                <a:cubicBezTo>
                  <a:pt x="6796755" y="8096"/>
                  <a:pt x="6847808" y="16193"/>
                  <a:pt x="6898862" y="24384"/>
                </a:cubicBezTo>
                <a:cubicBezTo>
                  <a:pt x="6927533" y="28956"/>
                  <a:pt x="6946011" y="44101"/>
                  <a:pt x="6958775" y="71438"/>
                </a:cubicBezTo>
                <a:cubicBezTo>
                  <a:pt x="7027260" y="217551"/>
                  <a:pt x="7097744" y="362617"/>
                  <a:pt x="7166896" y="508445"/>
                </a:cubicBezTo>
                <a:cubicBezTo>
                  <a:pt x="7242524" y="667988"/>
                  <a:pt x="7317295" y="827818"/>
                  <a:pt x="7392543" y="987552"/>
                </a:cubicBezTo>
                <a:cubicBezTo>
                  <a:pt x="7392543" y="995267"/>
                  <a:pt x="7392543" y="1002983"/>
                  <a:pt x="7392543" y="1010698"/>
                </a:cubicBezTo>
                <a:cubicBezTo>
                  <a:pt x="7364159" y="1009841"/>
                  <a:pt x="7335774" y="1009841"/>
                  <a:pt x="7307485" y="1007936"/>
                </a:cubicBezTo>
                <a:cubicBezTo>
                  <a:pt x="7233762" y="1002983"/>
                  <a:pt x="7160133" y="991838"/>
                  <a:pt x="7086600" y="992981"/>
                </a:cubicBezTo>
                <a:cubicBezTo>
                  <a:pt x="6967824" y="994791"/>
                  <a:pt x="6864668" y="1042511"/>
                  <a:pt x="6774276" y="1118807"/>
                </a:cubicBezTo>
                <a:cubicBezTo>
                  <a:pt x="6703219" y="1178814"/>
                  <a:pt x="6642449" y="1247966"/>
                  <a:pt x="6588728" y="1323689"/>
                </a:cubicBezTo>
                <a:cubicBezTo>
                  <a:pt x="6537008" y="1396651"/>
                  <a:pt x="6486811" y="1470851"/>
                  <a:pt x="6433566" y="1542669"/>
                </a:cubicBezTo>
                <a:cubicBezTo>
                  <a:pt x="6341460" y="1667066"/>
                  <a:pt x="6238589" y="1780032"/>
                  <a:pt x="6104382" y="1862138"/>
                </a:cubicBezTo>
                <a:cubicBezTo>
                  <a:pt x="5958935" y="1951196"/>
                  <a:pt x="5807964" y="1961769"/>
                  <a:pt x="5650516" y="1904333"/>
                </a:cubicBezTo>
                <a:cubicBezTo>
                  <a:pt x="5549360" y="1867376"/>
                  <a:pt x="5449539" y="1826990"/>
                  <a:pt x="5348955" y="1788605"/>
                </a:cubicBezTo>
                <a:cubicBezTo>
                  <a:pt x="5331333" y="1781842"/>
                  <a:pt x="5312760" y="1777651"/>
                  <a:pt x="5290566" y="1771079"/>
                </a:cubicBezTo>
                <a:cubicBezTo>
                  <a:pt x="5288661" y="1795272"/>
                  <a:pt x="5286185" y="1815179"/>
                  <a:pt x="5285613" y="1834991"/>
                </a:cubicBezTo>
                <a:cubicBezTo>
                  <a:pt x="5283327" y="1917668"/>
                  <a:pt x="5279136" y="2000441"/>
                  <a:pt x="5280279" y="2083118"/>
                </a:cubicBezTo>
                <a:cubicBezTo>
                  <a:pt x="5281327" y="2161413"/>
                  <a:pt x="5147787" y="2270855"/>
                  <a:pt x="5071491" y="2264569"/>
                </a:cubicBezTo>
                <a:cubicBezTo>
                  <a:pt x="5020247" y="2260283"/>
                  <a:pt x="4983099" y="2230850"/>
                  <a:pt x="4972908" y="2179606"/>
                </a:cubicBezTo>
                <a:cubicBezTo>
                  <a:pt x="4946999" y="2048923"/>
                  <a:pt x="5051489" y="1924145"/>
                  <a:pt x="5185029" y="1926431"/>
                </a:cubicBezTo>
                <a:cubicBezTo>
                  <a:pt x="5207032" y="1926812"/>
                  <a:pt x="5229035" y="1928432"/>
                  <a:pt x="5254848" y="1929574"/>
                </a:cubicBezTo>
                <a:cubicBezTo>
                  <a:pt x="5254848" y="1876711"/>
                  <a:pt x="5255800" y="1825085"/>
                  <a:pt x="5253800" y="1773555"/>
                </a:cubicBezTo>
                <a:cubicBezTo>
                  <a:pt x="5253514" y="1766126"/>
                  <a:pt x="5240084" y="1755077"/>
                  <a:pt x="5230940" y="1752791"/>
                </a:cubicBezTo>
                <a:cubicBezTo>
                  <a:pt x="5067205" y="1710881"/>
                  <a:pt x="4907280" y="1717453"/>
                  <a:pt x="4759357" y="1806035"/>
                </a:cubicBezTo>
                <a:cubicBezTo>
                  <a:pt x="4541711" y="1936433"/>
                  <a:pt x="4399312" y="2128171"/>
                  <a:pt x="4327303" y="2369725"/>
                </a:cubicBezTo>
                <a:cubicBezTo>
                  <a:pt x="4280631" y="2526221"/>
                  <a:pt x="4243578" y="2685669"/>
                  <a:pt x="4203478" y="2844070"/>
                </a:cubicBezTo>
                <a:cubicBezTo>
                  <a:pt x="4200430" y="2856167"/>
                  <a:pt x="4205288" y="2872359"/>
                  <a:pt x="4211193" y="2884361"/>
                </a:cubicBezTo>
                <a:cubicBezTo>
                  <a:pt x="4272725" y="3010376"/>
                  <a:pt x="4235863" y="3123534"/>
                  <a:pt x="4166997" y="3232690"/>
                </a:cubicBezTo>
                <a:cubicBezTo>
                  <a:pt x="4164997" y="3235928"/>
                  <a:pt x="4162044" y="3238595"/>
                  <a:pt x="4159282" y="3241167"/>
                </a:cubicBezTo>
                <a:cubicBezTo>
                  <a:pt x="4158044" y="3242310"/>
                  <a:pt x="4156043" y="3242786"/>
                  <a:pt x="4146804" y="3247072"/>
                </a:cubicBezTo>
                <a:cubicBezTo>
                  <a:pt x="4155281" y="3227642"/>
                  <a:pt x="4160234" y="3213068"/>
                  <a:pt x="4167473" y="3199829"/>
                </a:cubicBezTo>
                <a:cubicBezTo>
                  <a:pt x="4204526" y="3131820"/>
                  <a:pt x="4212813" y="3059526"/>
                  <a:pt x="4197954" y="2984564"/>
                </a:cubicBezTo>
                <a:cubicBezTo>
                  <a:pt x="4194810" y="2968752"/>
                  <a:pt x="4184618" y="2954274"/>
                  <a:pt x="4174046" y="2931509"/>
                </a:cubicBezTo>
                <a:cubicBezTo>
                  <a:pt x="4164330" y="2948083"/>
                  <a:pt x="4158234" y="2956179"/>
                  <a:pt x="4154424" y="2965133"/>
                </a:cubicBezTo>
                <a:cubicBezTo>
                  <a:pt x="4115467" y="3057239"/>
                  <a:pt x="4057174" y="3134773"/>
                  <a:pt x="3982403" y="3200876"/>
                </a:cubicBezTo>
                <a:cubicBezTo>
                  <a:pt x="3972592" y="3209544"/>
                  <a:pt x="3965924" y="3226022"/>
                  <a:pt x="3964877" y="3239453"/>
                </a:cubicBezTo>
                <a:cubicBezTo>
                  <a:pt x="3961924" y="3278696"/>
                  <a:pt x="3963067" y="3318320"/>
                  <a:pt x="3961638" y="3357753"/>
                </a:cubicBezTo>
                <a:cubicBezTo>
                  <a:pt x="3960019" y="3401378"/>
                  <a:pt x="3942303" y="3437572"/>
                  <a:pt x="3908870" y="3466052"/>
                </a:cubicBezTo>
                <a:cubicBezTo>
                  <a:pt x="3845528" y="3520154"/>
                  <a:pt x="3773424" y="3547491"/>
                  <a:pt x="3690176" y="3529870"/>
                </a:cubicBezTo>
                <a:cubicBezTo>
                  <a:pt x="3615309" y="3514059"/>
                  <a:pt x="3588639" y="3437477"/>
                  <a:pt x="3638169" y="3378518"/>
                </a:cubicBezTo>
                <a:cubicBezTo>
                  <a:pt x="3660553" y="3351847"/>
                  <a:pt x="3691604" y="3332417"/>
                  <a:pt x="3719417" y="3310509"/>
                </a:cubicBezTo>
                <a:cubicBezTo>
                  <a:pt x="3729704" y="3302413"/>
                  <a:pt x="3741706" y="3296603"/>
                  <a:pt x="3757327" y="3287173"/>
                </a:cubicBezTo>
                <a:cubicBezTo>
                  <a:pt x="3747516" y="3283744"/>
                  <a:pt x="3742658" y="3280601"/>
                  <a:pt x="3737896" y="3280505"/>
                </a:cubicBezTo>
                <a:cubicBezTo>
                  <a:pt x="3539490" y="3280029"/>
                  <a:pt x="3354229" y="3216878"/>
                  <a:pt x="3165824" y="3165443"/>
                </a:cubicBezTo>
                <a:cubicBezTo>
                  <a:pt x="2960941" y="3109532"/>
                  <a:pt x="2753868" y="3061430"/>
                  <a:pt x="2547176" y="3012377"/>
                </a:cubicBezTo>
                <a:cubicBezTo>
                  <a:pt x="2518791" y="3005614"/>
                  <a:pt x="2485549" y="3007995"/>
                  <a:pt x="2457069" y="3015615"/>
                </a:cubicBezTo>
                <a:cubicBezTo>
                  <a:pt x="2385346" y="3034760"/>
                  <a:pt x="2321909" y="3031712"/>
                  <a:pt x="2271332" y="2969514"/>
                </a:cubicBezTo>
                <a:cubicBezTo>
                  <a:pt x="2266474" y="2963609"/>
                  <a:pt x="2257330" y="2958941"/>
                  <a:pt x="2249615" y="2957989"/>
                </a:cubicBezTo>
                <a:cubicBezTo>
                  <a:pt x="2019014" y="2929223"/>
                  <a:pt x="1788890" y="2924747"/>
                  <a:pt x="1561243" y="2980754"/>
                </a:cubicBezTo>
                <a:cubicBezTo>
                  <a:pt x="1499711" y="2995898"/>
                  <a:pt x="1439323" y="3015805"/>
                  <a:pt x="1378458" y="3033903"/>
                </a:cubicBezTo>
                <a:cubicBezTo>
                  <a:pt x="1359980" y="3039428"/>
                  <a:pt x="1345883" y="3047714"/>
                  <a:pt x="1346264" y="3071527"/>
                </a:cubicBezTo>
                <a:cubicBezTo>
                  <a:pt x="1350359" y="3305175"/>
                  <a:pt x="1234821" y="3466338"/>
                  <a:pt x="1038415" y="3578543"/>
                </a:cubicBezTo>
                <a:cubicBezTo>
                  <a:pt x="994601" y="3603593"/>
                  <a:pt x="991553" y="3608070"/>
                  <a:pt x="1001459" y="3658934"/>
                </a:cubicBezTo>
                <a:cubicBezTo>
                  <a:pt x="1017746" y="3741992"/>
                  <a:pt x="1035844" y="3824669"/>
                  <a:pt x="1053751" y="3907346"/>
                </a:cubicBezTo>
                <a:cubicBezTo>
                  <a:pt x="1075182" y="4006310"/>
                  <a:pt x="1093851" y="4105656"/>
                  <a:pt x="1084612" y="4207574"/>
                </a:cubicBezTo>
                <a:cubicBezTo>
                  <a:pt x="1069086" y="4378071"/>
                  <a:pt x="947357" y="4504468"/>
                  <a:pt x="772478" y="4533138"/>
                </a:cubicBezTo>
                <a:cubicBezTo>
                  <a:pt x="763238" y="4534662"/>
                  <a:pt x="754190" y="4537520"/>
                  <a:pt x="745046" y="4539806"/>
                </a:cubicBezTo>
                <a:cubicBezTo>
                  <a:pt x="710375" y="4539806"/>
                  <a:pt x="675704" y="4539806"/>
                  <a:pt x="641128" y="4539806"/>
                </a:cubicBezTo>
                <a:cubicBezTo>
                  <a:pt x="631793" y="4537710"/>
                  <a:pt x="622649" y="4535043"/>
                  <a:pt x="613220" y="4533519"/>
                </a:cubicBezTo>
                <a:cubicBezTo>
                  <a:pt x="551783" y="4523423"/>
                  <a:pt x="493871" y="4503420"/>
                  <a:pt x="441389" y="4469511"/>
                </a:cubicBezTo>
                <a:cubicBezTo>
                  <a:pt x="284036" y="4367975"/>
                  <a:pt x="258128" y="4157377"/>
                  <a:pt x="379190" y="4020503"/>
                </a:cubicBezTo>
                <a:cubicBezTo>
                  <a:pt x="446627" y="3944303"/>
                  <a:pt x="608171" y="3930491"/>
                  <a:pt x="679895" y="4027837"/>
                </a:cubicBezTo>
                <a:cubicBezTo>
                  <a:pt x="709708" y="4068413"/>
                  <a:pt x="723424" y="4113371"/>
                  <a:pt x="726758" y="4161949"/>
                </a:cubicBezTo>
                <a:cubicBezTo>
                  <a:pt x="734949" y="4281012"/>
                  <a:pt x="673322" y="4357212"/>
                  <a:pt x="555403" y="4377023"/>
                </a:cubicBezTo>
                <a:cubicBezTo>
                  <a:pt x="547021" y="4378452"/>
                  <a:pt x="539496" y="4385405"/>
                  <a:pt x="531590" y="4389882"/>
                </a:cubicBezTo>
                <a:cubicBezTo>
                  <a:pt x="536067" y="4397883"/>
                  <a:pt x="538829" y="4407694"/>
                  <a:pt x="545211" y="4413504"/>
                </a:cubicBezTo>
                <a:cubicBezTo>
                  <a:pt x="603885" y="4466844"/>
                  <a:pt x="672656" y="4479703"/>
                  <a:pt x="749332" y="4465606"/>
                </a:cubicBezTo>
                <a:cubicBezTo>
                  <a:pt x="912495" y="4435697"/>
                  <a:pt x="1016889" y="4317873"/>
                  <a:pt x="1015937" y="4152614"/>
                </a:cubicBezTo>
                <a:cubicBezTo>
                  <a:pt x="1015556" y="4082129"/>
                  <a:pt x="1002887" y="4011263"/>
                  <a:pt x="990314" y="3941540"/>
                </a:cubicBezTo>
                <a:cubicBezTo>
                  <a:pt x="974598" y="3854577"/>
                  <a:pt x="952024" y="3768947"/>
                  <a:pt x="935069" y="3682175"/>
                </a:cubicBezTo>
                <a:cubicBezTo>
                  <a:pt x="927830" y="3645313"/>
                  <a:pt x="927640" y="3642360"/>
                  <a:pt x="889921" y="3646361"/>
                </a:cubicBezTo>
                <a:cubicBezTo>
                  <a:pt x="843058" y="3651314"/>
                  <a:pt x="796195" y="3658743"/>
                  <a:pt x="749237" y="3659791"/>
                </a:cubicBezTo>
                <a:cubicBezTo>
                  <a:pt x="409289" y="3667125"/>
                  <a:pt x="115538" y="3442430"/>
                  <a:pt x="29909" y="3109436"/>
                </a:cubicBezTo>
                <a:cubicBezTo>
                  <a:pt x="17050" y="3059430"/>
                  <a:pt x="9906" y="3007995"/>
                  <a:pt x="95" y="2957227"/>
                </a:cubicBezTo>
                <a:cubicBezTo>
                  <a:pt x="0" y="2909221"/>
                  <a:pt x="0" y="2861120"/>
                  <a:pt x="0" y="2813018"/>
                </a:cubicBezTo>
                <a:close/>
                <a:moveTo>
                  <a:pt x="4025646" y="2666238"/>
                </a:moveTo>
                <a:cubicBezTo>
                  <a:pt x="4037933" y="2632710"/>
                  <a:pt x="4051268" y="2603849"/>
                  <a:pt x="4059174" y="2573655"/>
                </a:cubicBezTo>
                <a:cubicBezTo>
                  <a:pt x="4089273" y="2459355"/>
                  <a:pt x="4118705" y="2344769"/>
                  <a:pt x="4146614" y="2229803"/>
                </a:cubicBezTo>
                <a:cubicBezTo>
                  <a:pt x="4191381" y="2045018"/>
                  <a:pt x="4262152" y="1872996"/>
                  <a:pt x="4389597" y="1728692"/>
                </a:cubicBezTo>
                <a:cubicBezTo>
                  <a:pt x="4498943" y="1604963"/>
                  <a:pt x="4628103" y="1509808"/>
                  <a:pt x="4791551" y="1471613"/>
                </a:cubicBezTo>
                <a:cubicBezTo>
                  <a:pt x="4922902" y="1440847"/>
                  <a:pt x="5053489" y="1455325"/>
                  <a:pt x="5182172" y="1492282"/>
                </a:cubicBezTo>
                <a:cubicBezTo>
                  <a:pt x="5204841" y="1498759"/>
                  <a:pt x="5227987" y="1503426"/>
                  <a:pt x="5256277" y="1510189"/>
                </a:cubicBezTo>
                <a:cubicBezTo>
                  <a:pt x="5256277" y="1472756"/>
                  <a:pt x="5254371" y="1441133"/>
                  <a:pt x="5256753" y="1409700"/>
                </a:cubicBezTo>
                <a:cubicBezTo>
                  <a:pt x="5259324" y="1375886"/>
                  <a:pt x="5247894" y="1355789"/>
                  <a:pt x="5214462" y="1345406"/>
                </a:cubicBezTo>
                <a:cubicBezTo>
                  <a:pt x="5133689" y="1320451"/>
                  <a:pt x="5053870" y="1292257"/>
                  <a:pt x="4972812" y="1268159"/>
                </a:cubicBezTo>
                <a:cubicBezTo>
                  <a:pt x="4944618" y="1259777"/>
                  <a:pt x="4914043" y="1259110"/>
                  <a:pt x="4884420" y="1255776"/>
                </a:cubicBezTo>
                <a:cubicBezTo>
                  <a:pt x="4861465" y="1253204"/>
                  <a:pt x="4848987" y="1260539"/>
                  <a:pt x="4849559" y="1287399"/>
                </a:cubicBezTo>
                <a:cubicBezTo>
                  <a:pt x="4850511" y="1335595"/>
                  <a:pt x="4833938" y="1378077"/>
                  <a:pt x="4798505" y="1411891"/>
                </a:cubicBezTo>
                <a:cubicBezTo>
                  <a:pt x="4751547" y="1456563"/>
                  <a:pt x="4696111" y="1484376"/>
                  <a:pt x="4631055" y="1487138"/>
                </a:cubicBezTo>
                <a:cubicBezTo>
                  <a:pt x="4604957" y="1488281"/>
                  <a:pt x="4577048" y="1483233"/>
                  <a:pt x="4552379" y="1474470"/>
                </a:cubicBezTo>
                <a:cubicBezTo>
                  <a:pt x="4513040" y="1460468"/>
                  <a:pt x="4496657" y="1430465"/>
                  <a:pt x="4497896" y="1388840"/>
                </a:cubicBezTo>
                <a:cubicBezTo>
                  <a:pt x="4498181" y="1378934"/>
                  <a:pt x="4497896" y="1368933"/>
                  <a:pt x="4497896" y="1353026"/>
                </a:cubicBezTo>
                <a:cubicBezTo>
                  <a:pt x="4483132" y="1361504"/>
                  <a:pt x="4472655" y="1365885"/>
                  <a:pt x="4463987" y="1372553"/>
                </a:cubicBezTo>
                <a:cubicBezTo>
                  <a:pt x="4313492" y="1488186"/>
                  <a:pt x="4193858" y="1629918"/>
                  <a:pt x="4131183" y="1809655"/>
                </a:cubicBezTo>
                <a:cubicBezTo>
                  <a:pt x="4083463" y="1946339"/>
                  <a:pt x="4052602" y="2088928"/>
                  <a:pt x="4014026" y="2228850"/>
                </a:cubicBezTo>
                <a:cubicBezTo>
                  <a:pt x="3976592" y="2364296"/>
                  <a:pt x="3938969" y="2499360"/>
                  <a:pt x="3856101" y="2616708"/>
                </a:cubicBezTo>
                <a:cubicBezTo>
                  <a:pt x="3782854" y="2720340"/>
                  <a:pt x="3684365" y="2779490"/>
                  <a:pt x="3559588" y="2796730"/>
                </a:cubicBezTo>
                <a:cubicBezTo>
                  <a:pt x="3477673" y="2808065"/>
                  <a:pt x="3395472" y="2805303"/>
                  <a:pt x="3315748" y="2785682"/>
                </a:cubicBezTo>
                <a:cubicBezTo>
                  <a:pt x="3172968" y="2750630"/>
                  <a:pt x="3031141" y="2711196"/>
                  <a:pt x="2889409" y="2672144"/>
                </a:cubicBezTo>
                <a:cubicBezTo>
                  <a:pt x="2869025" y="2666524"/>
                  <a:pt x="2857500" y="2669667"/>
                  <a:pt x="2846451" y="2686717"/>
                </a:cubicBezTo>
                <a:cubicBezTo>
                  <a:pt x="2834831" y="2704529"/>
                  <a:pt x="2821115" y="2721007"/>
                  <a:pt x="2808351" y="2738057"/>
                </a:cubicBezTo>
                <a:cubicBezTo>
                  <a:pt x="2808637" y="2721007"/>
                  <a:pt x="2813780" y="2706815"/>
                  <a:pt x="2820543" y="2693575"/>
                </a:cubicBezTo>
                <a:cubicBezTo>
                  <a:pt x="2831306" y="2672525"/>
                  <a:pt x="2827306" y="2659285"/>
                  <a:pt x="2803398" y="2652808"/>
                </a:cubicBezTo>
                <a:cubicBezTo>
                  <a:pt x="2758821" y="2640902"/>
                  <a:pt x="2714625" y="2627757"/>
                  <a:pt x="2669953" y="2616137"/>
                </a:cubicBezTo>
                <a:cubicBezTo>
                  <a:pt x="2654713" y="2612136"/>
                  <a:pt x="2638711" y="2610803"/>
                  <a:pt x="2616613" y="2607278"/>
                </a:cubicBezTo>
                <a:cubicBezTo>
                  <a:pt x="2618708" y="2652808"/>
                  <a:pt x="2620995" y="2692813"/>
                  <a:pt x="2622042" y="2732913"/>
                </a:cubicBezTo>
                <a:cubicBezTo>
                  <a:pt x="2622804" y="2761393"/>
                  <a:pt x="2634139" y="2776252"/>
                  <a:pt x="2663762" y="2784253"/>
                </a:cubicBezTo>
                <a:cubicBezTo>
                  <a:pt x="2884551" y="2844260"/>
                  <a:pt x="3104864" y="2905982"/>
                  <a:pt x="3325178" y="2967704"/>
                </a:cubicBezTo>
                <a:cubicBezTo>
                  <a:pt x="3434524" y="2998375"/>
                  <a:pt x="3545681" y="3014091"/>
                  <a:pt x="3659124" y="3003233"/>
                </a:cubicBezTo>
                <a:cubicBezTo>
                  <a:pt x="3768185" y="2992755"/>
                  <a:pt x="3856958" y="2943511"/>
                  <a:pt x="3920014" y="2852642"/>
                </a:cubicBezTo>
                <a:cubicBezTo>
                  <a:pt x="3928586" y="2840260"/>
                  <a:pt x="3933063" y="2822639"/>
                  <a:pt x="3933349" y="2807399"/>
                </a:cubicBezTo>
                <a:cubicBezTo>
                  <a:pt x="3934968" y="2724626"/>
                  <a:pt x="3934397" y="2641854"/>
                  <a:pt x="3935159" y="2559082"/>
                </a:cubicBezTo>
                <a:cubicBezTo>
                  <a:pt x="3935349" y="2541461"/>
                  <a:pt x="3938111" y="2523839"/>
                  <a:pt x="3939635" y="2506313"/>
                </a:cubicBezTo>
                <a:cubicBezTo>
                  <a:pt x="3942779" y="2505647"/>
                  <a:pt x="3946017" y="2504980"/>
                  <a:pt x="3949160" y="2504313"/>
                </a:cubicBezTo>
                <a:cubicBezTo>
                  <a:pt x="3979259" y="2553176"/>
                  <a:pt x="3968020" y="2622328"/>
                  <a:pt x="4025646" y="2666238"/>
                </a:cubicBezTo>
                <a:close/>
                <a:moveTo>
                  <a:pt x="2878170" y="2624900"/>
                </a:moveTo>
                <a:cubicBezTo>
                  <a:pt x="2891409" y="2630043"/>
                  <a:pt x="2904363" y="2636139"/>
                  <a:pt x="2917984" y="2640235"/>
                </a:cubicBezTo>
                <a:cubicBezTo>
                  <a:pt x="3011805" y="2668810"/>
                  <a:pt x="3105341" y="2698337"/>
                  <a:pt x="3199638" y="2725007"/>
                </a:cubicBezTo>
                <a:cubicBezTo>
                  <a:pt x="3302794" y="2754249"/>
                  <a:pt x="3407474" y="2771299"/>
                  <a:pt x="3515678" y="2767203"/>
                </a:cubicBezTo>
                <a:cubicBezTo>
                  <a:pt x="3640931" y="2762345"/>
                  <a:pt x="3739039" y="2710625"/>
                  <a:pt x="3812858" y="2610136"/>
                </a:cubicBezTo>
                <a:cubicBezTo>
                  <a:pt x="3876866" y="2522982"/>
                  <a:pt x="3920776" y="2425827"/>
                  <a:pt x="3949732" y="2322576"/>
                </a:cubicBezTo>
                <a:cubicBezTo>
                  <a:pt x="3981355" y="2209705"/>
                  <a:pt x="4009930" y="2095881"/>
                  <a:pt x="4037076" y="1981772"/>
                </a:cubicBezTo>
                <a:cubicBezTo>
                  <a:pt x="4085368" y="1779651"/>
                  <a:pt x="4169569" y="1597057"/>
                  <a:pt x="4317778" y="1447419"/>
                </a:cubicBezTo>
                <a:cubicBezTo>
                  <a:pt x="4426554" y="1337596"/>
                  <a:pt x="4551807" y="1257300"/>
                  <a:pt x="4705636" y="1227296"/>
                </a:cubicBezTo>
                <a:cubicBezTo>
                  <a:pt x="4733925" y="1221772"/>
                  <a:pt x="4762500" y="1217771"/>
                  <a:pt x="4790885" y="1212914"/>
                </a:cubicBezTo>
                <a:cubicBezTo>
                  <a:pt x="4808315" y="1209961"/>
                  <a:pt x="4818317" y="1200912"/>
                  <a:pt x="4818031" y="1181862"/>
                </a:cubicBezTo>
                <a:cubicBezTo>
                  <a:pt x="4817459" y="1137761"/>
                  <a:pt x="4817459" y="1093565"/>
                  <a:pt x="4817174" y="1049369"/>
                </a:cubicBezTo>
                <a:cubicBezTo>
                  <a:pt x="4817079" y="1027748"/>
                  <a:pt x="4804791" y="1019080"/>
                  <a:pt x="4784503" y="1017175"/>
                </a:cubicBezTo>
                <a:cubicBezTo>
                  <a:pt x="4637723" y="1003268"/>
                  <a:pt x="4500658" y="1030700"/>
                  <a:pt x="4378357" y="1115949"/>
                </a:cubicBezTo>
                <a:cubicBezTo>
                  <a:pt x="4177094" y="1256157"/>
                  <a:pt x="4045172" y="1446276"/>
                  <a:pt x="3979831" y="1682020"/>
                </a:cubicBezTo>
                <a:cubicBezTo>
                  <a:pt x="3942874" y="1815370"/>
                  <a:pt x="3911918" y="1950434"/>
                  <a:pt x="3874484" y="2083689"/>
                </a:cubicBezTo>
                <a:cubicBezTo>
                  <a:pt x="3845052" y="2188559"/>
                  <a:pt x="3805238" y="2289715"/>
                  <a:pt x="3742087" y="2379917"/>
                </a:cubicBezTo>
                <a:cubicBezTo>
                  <a:pt x="3675316" y="2475357"/>
                  <a:pt x="3584639" y="2532412"/>
                  <a:pt x="3470053" y="2553843"/>
                </a:cubicBezTo>
                <a:cubicBezTo>
                  <a:pt x="3374422" y="2571750"/>
                  <a:pt x="3279934" y="2562606"/>
                  <a:pt x="3186398" y="2543270"/>
                </a:cubicBezTo>
                <a:cubicBezTo>
                  <a:pt x="3100864" y="2525554"/>
                  <a:pt x="3016187" y="2502884"/>
                  <a:pt x="2931414" y="2481548"/>
                </a:cubicBezTo>
                <a:cubicBezTo>
                  <a:pt x="2914555" y="2477262"/>
                  <a:pt x="2903696" y="2477834"/>
                  <a:pt x="2900363" y="2497931"/>
                </a:cubicBezTo>
                <a:cubicBezTo>
                  <a:pt x="2893505" y="2539651"/>
                  <a:pt x="2885885" y="2581085"/>
                  <a:pt x="2878170" y="2624900"/>
                </a:cubicBezTo>
                <a:close/>
                <a:moveTo>
                  <a:pt x="712851" y="3391853"/>
                </a:moveTo>
                <a:cubicBezTo>
                  <a:pt x="711613" y="3394805"/>
                  <a:pt x="710375" y="3397758"/>
                  <a:pt x="709136" y="3400711"/>
                </a:cubicBezTo>
                <a:cubicBezTo>
                  <a:pt x="693706" y="3397949"/>
                  <a:pt x="677513" y="3397187"/>
                  <a:pt x="662940" y="3392043"/>
                </a:cubicBezTo>
                <a:cubicBezTo>
                  <a:pt x="605600" y="3371945"/>
                  <a:pt x="556451" y="3339084"/>
                  <a:pt x="515207" y="3294412"/>
                </a:cubicBezTo>
                <a:cubicBezTo>
                  <a:pt x="384429" y="3153251"/>
                  <a:pt x="361188" y="2882075"/>
                  <a:pt x="545021" y="2713863"/>
                </a:cubicBezTo>
                <a:cubicBezTo>
                  <a:pt x="589407" y="2673287"/>
                  <a:pt x="641033" y="2640521"/>
                  <a:pt x="689896" y="2604802"/>
                </a:cubicBezTo>
                <a:cubicBezTo>
                  <a:pt x="703612" y="2594705"/>
                  <a:pt x="715994" y="2586419"/>
                  <a:pt x="711518" y="2565749"/>
                </a:cubicBezTo>
                <a:cubicBezTo>
                  <a:pt x="693039" y="2480215"/>
                  <a:pt x="676370" y="2394299"/>
                  <a:pt x="657130" y="2309051"/>
                </a:cubicBezTo>
                <a:cubicBezTo>
                  <a:pt x="649034" y="2273141"/>
                  <a:pt x="638842" y="2270665"/>
                  <a:pt x="611791" y="2297716"/>
                </a:cubicBezTo>
                <a:cubicBezTo>
                  <a:pt x="527495" y="2382107"/>
                  <a:pt x="443103" y="2466499"/>
                  <a:pt x="361093" y="2553081"/>
                </a:cubicBezTo>
                <a:cubicBezTo>
                  <a:pt x="293656" y="2624328"/>
                  <a:pt x="243173" y="2707386"/>
                  <a:pt x="205550" y="2797874"/>
                </a:cubicBezTo>
                <a:cubicBezTo>
                  <a:pt x="146018" y="2940844"/>
                  <a:pt x="132112" y="3088386"/>
                  <a:pt x="187643" y="3234023"/>
                </a:cubicBezTo>
                <a:cubicBezTo>
                  <a:pt x="280797" y="3478340"/>
                  <a:pt x="549116" y="3638074"/>
                  <a:pt x="864775" y="3577876"/>
                </a:cubicBezTo>
                <a:cubicBezTo>
                  <a:pt x="905256" y="3570161"/>
                  <a:pt x="907923" y="3567113"/>
                  <a:pt x="899827" y="3525488"/>
                </a:cubicBezTo>
                <a:cubicBezTo>
                  <a:pt x="857345" y="3307461"/>
                  <a:pt x="813530" y="3089720"/>
                  <a:pt x="771049" y="2871692"/>
                </a:cubicBezTo>
                <a:cubicBezTo>
                  <a:pt x="766096" y="2846165"/>
                  <a:pt x="753428" y="2839117"/>
                  <a:pt x="733615" y="2852452"/>
                </a:cubicBezTo>
                <a:cubicBezTo>
                  <a:pt x="689229" y="2882360"/>
                  <a:pt x="640080" y="2908649"/>
                  <a:pt x="604266" y="2947035"/>
                </a:cubicBezTo>
                <a:cubicBezTo>
                  <a:pt x="500348" y="3058573"/>
                  <a:pt x="510350" y="3205067"/>
                  <a:pt x="622268" y="3307461"/>
                </a:cubicBezTo>
                <a:cubicBezTo>
                  <a:pt x="652653" y="3335369"/>
                  <a:pt x="682657" y="3363754"/>
                  <a:pt x="712851" y="3391853"/>
                </a:cubicBezTo>
                <a:close/>
                <a:moveTo>
                  <a:pt x="794480" y="2416969"/>
                </a:moveTo>
                <a:cubicBezTo>
                  <a:pt x="784765" y="2382488"/>
                  <a:pt x="805815" y="2374868"/>
                  <a:pt x="823532" y="2366296"/>
                </a:cubicBezTo>
                <a:cubicBezTo>
                  <a:pt x="1047179" y="2257711"/>
                  <a:pt x="1282827" y="2193893"/>
                  <a:pt x="1531715" y="2189893"/>
                </a:cubicBezTo>
                <a:cubicBezTo>
                  <a:pt x="1658398" y="2187893"/>
                  <a:pt x="1785271" y="2198942"/>
                  <a:pt x="1911953" y="2206276"/>
                </a:cubicBezTo>
                <a:cubicBezTo>
                  <a:pt x="1939385" y="2207800"/>
                  <a:pt x="1950530" y="2201894"/>
                  <a:pt x="1949387" y="2173319"/>
                </a:cubicBezTo>
                <a:cubicBezTo>
                  <a:pt x="1947863" y="2136839"/>
                  <a:pt x="1948625" y="2100167"/>
                  <a:pt x="1949482" y="2063687"/>
                </a:cubicBezTo>
                <a:cubicBezTo>
                  <a:pt x="1950053" y="2037969"/>
                  <a:pt x="1938909" y="2024729"/>
                  <a:pt x="1913001" y="2022062"/>
                </a:cubicBezTo>
                <a:cubicBezTo>
                  <a:pt x="1791557" y="2009585"/>
                  <a:pt x="1670495" y="1991392"/>
                  <a:pt x="1548765" y="1984724"/>
                </a:cubicBezTo>
                <a:cubicBezTo>
                  <a:pt x="1300639" y="1971008"/>
                  <a:pt x="1063562" y="2026349"/>
                  <a:pt x="832199" y="2111597"/>
                </a:cubicBezTo>
                <a:cubicBezTo>
                  <a:pt x="793528" y="2125790"/>
                  <a:pt x="764191" y="2149602"/>
                  <a:pt x="737426" y="2179511"/>
                </a:cubicBezTo>
                <a:cubicBezTo>
                  <a:pt x="717804" y="2201513"/>
                  <a:pt x="712089" y="2224564"/>
                  <a:pt x="718090" y="2253615"/>
                </a:cubicBezTo>
                <a:cubicBezTo>
                  <a:pt x="737330" y="2346865"/>
                  <a:pt x="755904" y="2440210"/>
                  <a:pt x="772192" y="2534031"/>
                </a:cubicBezTo>
                <a:cubicBezTo>
                  <a:pt x="776192" y="2556891"/>
                  <a:pt x="786479" y="2566416"/>
                  <a:pt x="806863" y="2567940"/>
                </a:cubicBezTo>
                <a:cubicBezTo>
                  <a:pt x="837533" y="2570226"/>
                  <a:pt x="869061" y="2567750"/>
                  <a:pt x="898874" y="2573846"/>
                </a:cubicBezTo>
                <a:cubicBezTo>
                  <a:pt x="953262" y="2584990"/>
                  <a:pt x="1002506" y="2574131"/>
                  <a:pt x="1052703" y="2553557"/>
                </a:cubicBezTo>
                <a:cubicBezTo>
                  <a:pt x="1191292" y="2496693"/>
                  <a:pt x="1335500" y="2459831"/>
                  <a:pt x="1484090" y="2441067"/>
                </a:cubicBezTo>
                <a:cubicBezTo>
                  <a:pt x="1545146" y="2433352"/>
                  <a:pt x="1606582" y="2428589"/>
                  <a:pt x="1667828" y="2422779"/>
                </a:cubicBezTo>
                <a:cubicBezTo>
                  <a:pt x="1682782" y="2421350"/>
                  <a:pt x="1693545" y="2416778"/>
                  <a:pt x="1694117" y="2399062"/>
                </a:cubicBezTo>
                <a:cubicBezTo>
                  <a:pt x="1696498" y="2328386"/>
                  <a:pt x="1743361" y="2293430"/>
                  <a:pt x="1801844" y="2270951"/>
                </a:cubicBezTo>
                <a:cubicBezTo>
                  <a:pt x="1830419" y="2259997"/>
                  <a:pt x="1861757" y="2256282"/>
                  <a:pt x="1891856" y="2249234"/>
                </a:cubicBezTo>
                <a:cubicBezTo>
                  <a:pt x="1508379" y="2181701"/>
                  <a:pt x="1144905" y="2250186"/>
                  <a:pt x="794480" y="2416969"/>
                </a:cubicBezTo>
                <a:close/>
                <a:moveTo>
                  <a:pt x="3199448" y="2334387"/>
                </a:moveTo>
                <a:cubicBezTo>
                  <a:pt x="3049905" y="2298954"/>
                  <a:pt x="2904744" y="2264569"/>
                  <a:pt x="2751391" y="2228279"/>
                </a:cubicBezTo>
                <a:cubicBezTo>
                  <a:pt x="2765012" y="2245805"/>
                  <a:pt x="2773871" y="2257901"/>
                  <a:pt x="2783396" y="2269427"/>
                </a:cubicBezTo>
                <a:cubicBezTo>
                  <a:pt x="2804732" y="2295430"/>
                  <a:pt x="2834354" y="2318004"/>
                  <a:pt x="2846356" y="2347722"/>
                </a:cubicBezTo>
                <a:cubicBezTo>
                  <a:pt x="2877312" y="2424398"/>
                  <a:pt x="2939320" y="2447163"/>
                  <a:pt x="3011234" y="2466594"/>
                </a:cubicBezTo>
                <a:cubicBezTo>
                  <a:pt x="3136011" y="2500408"/>
                  <a:pt x="3259931" y="2532507"/>
                  <a:pt x="3390995" y="2529459"/>
                </a:cubicBezTo>
                <a:cubicBezTo>
                  <a:pt x="3509963" y="2526697"/>
                  <a:pt x="3607784" y="2484025"/>
                  <a:pt x="3683318" y="2391728"/>
                </a:cubicBezTo>
                <a:cubicBezTo>
                  <a:pt x="3751326" y="2308574"/>
                  <a:pt x="3797903" y="2213515"/>
                  <a:pt x="3827526" y="2111312"/>
                </a:cubicBezTo>
                <a:cubicBezTo>
                  <a:pt x="3862007" y="1992249"/>
                  <a:pt x="3892106" y="1871853"/>
                  <a:pt x="3921633" y="1751362"/>
                </a:cubicBezTo>
                <a:cubicBezTo>
                  <a:pt x="3965258" y="1573625"/>
                  <a:pt x="4030790" y="1407033"/>
                  <a:pt x="4151853" y="1265968"/>
                </a:cubicBezTo>
                <a:cubicBezTo>
                  <a:pt x="4261581" y="1138238"/>
                  <a:pt x="4389597" y="1036225"/>
                  <a:pt x="4556379" y="998411"/>
                </a:cubicBezTo>
                <a:cubicBezTo>
                  <a:pt x="4632293" y="981170"/>
                  <a:pt x="4712684" y="983171"/>
                  <a:pt x="4791171" y="978122"/>
                </a:cubicBezTo>
                <a:cubicBezTo>
                  <a:pt x="4808982" y="976979"/>
                  <a:pt x="4818603" y="972979"/>
                  <a:pt x="4818126" y="954310"/>
                </a:cubicBezTo>
                <a:cubicBezTo>
                  <a:pt x="4817079" y="913067"/>
                  <a:pt x="4816316" y="871823"/>
                  <a:pt x="4814792" y="830675"/>
                </a:cubicBezTo>
                <a:cubicBezTo>
                  <a:pt x="4814126" y="812102"/>
                  <a:pt x="4801457" y="805053"/>
                  <a:pt x="4784979" y="801053"/>
                </a:cubicBezTo>
                <a:cubicBezTo>
                  <a:pt x="4627817" y="762762"/>
                  <a:pt x="4473035" y="762286"/>
                  <a:pt x="4327589" y="842105"/>
                </a:cubicBezTo>
                <a:cubicBezTo>
                  <a:pt x="4104037" y="964787"/>
                  <a:pt x="3959447" y="1154811"/>
                  <a:pt x="3883057" y="1394746"/>
                </a:cubicBezTo>
                <a:cubicBezTo>
                  <a:pt x="3839337" y="1531906"/>
                  <a:pt x="3809524" y="1673543"/>
                  <a:pt x="3774662" y="1813560"/>
                </a:cubicBezTo>
                <a:cubicBezTo>
                  <a:pt x="3770948" y="1828419"/>
                  <a:pt x="3771710" y="1847088"/>
                  <a:pt x="3777520" y="1860995"/>
                </a:cubicBezTo>
                <a:cubicBezTo>
                  <a:pt x="3829050" y="1983867"/>
                  <a:pt x="3796856" y="2094071"/>
                  <a:pt x="3728657" y="2199227"/>
                </a:cubicBezTo>
                <a:cubicBezTo>
                  <a:pt x="3725609" y="2203895"/>
                  <a:pt x="3720274" y="2207133"/>
                  <a:pt x="3715988" y="2210943"/>
                </a:cubicBezTo>
                <a:cubicBezTo>
                  <a:pt x="3720941" y="2186178"/>
                  <a:pt x="3730847" y="2164556"/>
                  <a:pt x="3739801" y="2142649"/>
                </a:cubicBezTo>
                <a:cubicBezTo>
                  <a:pt x="3763709" y="2084642"/>
                  <a:pt x="3776377" y="2025015"/>
                  <a:pt x="3761232" y="1962436"/>
                </a:cubicBezTo>
                <a:cubicBezTo>
                  <a:pt x="3758374" y="1950815"/>
                  <a:pt x="3751136" y="1940243"/>
                  <a:pt x="3745897" y="1929098"/>
                </a:cubicBezTo>
                <a:cubicBezTo>
                  <a:pt x="3733229" y="1941005"/>
                  <a:pt x="3727895" y="1951006"/>
                  <a:pt x="3723989" y="1961483"/>
                </a:cubicBezTo>
                <a:cubicBezTo>
                  <a:pt x="3687604" y="2059305"/>
                  <a:pt x="3634835" y="2147030"/>
                  <a:pt x="3559874" y="2220087"/>
                </a:cubicBezTo>
                <a:cubicBezTo>
                  <a:pt x="3537871" y="2241518"/>
                  <a:pt x="3525203" y="2263235"/>
                  <a:pt x="3526346" y="2295335"/>
                </a:cubicBezTo>
                <a:cubicBezTo>
                  <a:pt x="3529108" y="2377250"/>
                  <a:pt x="3489293" y="2434590"/>
                  <a:pt x="3416903" y="2469928"/>
                </a:cubicBezTo>
                <a:cubicBezTo>
                  <a:pt x="3394520" y="2480882"/>
                  <a:pt x="3371374" y="2492788"/>
                  <a:pt x="3347276" y="2496788"/>
                </a:cubicBezTo>
                <a:cubicBezTo>
                  <a:pt x="3315653" y="2502027"/>
                  <a:pt x="3281553" y="2506028"/>
                  <a:pt x="3250787" y="2499551"/>
                </a:cubicBezTo>
                <a:cubicBezTo>
                  <a:pt x="3184208" y="2485644"/>
                  <a:pt x="3159157" y="2429066"/>
                  <a:pt x="3186398" y="2366486"/>
                </a:cubicBezTo>
                <a:cubicBezTo>
                  <a:pt x="3190970" y="2356009"/>
                  <a:pt x="3194971" y="2345436"/>
                  <a:pt x="3199448" y="2334387"/>
                </a:cubicBezTo>
                <a:close/>
                <a:moveTo>
                  <a:pt x="6873240" y="513112"/>
                </a:moveTo>
                <a:cubicBezTo>
                  <a:pt x="6830092" y="519779"/>
                  <a:pt x="6786658" y="521875"/>
                  <a:pt x="6745986" y="533781"/>
                </a:cubicBezTo>
                <a:cubicBezTo>
                  <a:pt x="6619780" y="570738"/>
                  <a:pt x="6520053" y="648462"/>
                  <a:pt x="6440615" y="750856"/>
                </a:cubicBezTo>
                <a:cubicBezTo>
                  <a:pt x="6361177" y="853345"/>
                  <a:pt x="6287167" y="960120"/>
                  <a:pt x="6209633" y="1064228"/>
                </a:cubicBezTo>
                <a:cubicBezTo>
                  <a:pt x="6131814" y="1168718"/>
                  <a:pt x="6046375" y="1265968"/>
                  <a:pt x="5940648" y="1343978"/>
                </a:cubicBezTo>
                <a:cubicBezTo>
                  <a:pt x="5780532" y="1462088"/>
                  <a:pt x="5608035" y="1496854"/>
                  <a:pt x="5418487" y="1425226"/>
                </a:cubicBezTo>
                <a:cubicBezTo>
                  <a:pt x="5383435" y="1411986"/>
                  <a:pt x="5347240" y="1401985"/>
                  <a:pt x="5311807" y="1389983"/>
                </a:cubicBezTo>
                <a:cubicBezTo>
                  <a:pt x="5293424" y="1383697"/>
                  <a:pt x="5283899" y="1389031"/>
                  <a:pt x="5283708" y="1408843"/>
                </a:cubicBezTo>
                <a:cubicBezTo>
                  <a:pt x="5283423" y="1439609"/>
                  <a:pt x="5280565" y="1470660"/>
                  <a:pt x="5284185" y="1500854"/>
                </a:cubicBezTo>
                <a:cubicBezTo>
                  <a:pt x="5285804" y="1514380"/>
                  <a:pt x="5297901" y="1532573"/>
                  <a:pt x="5309902" y="1537811"/>
                </a:cubicBezTo>
                <a:cubicBezTo>
                  <a:pt x="5385721" y="1570577"/>
                  <a:pt x="5462016" y="1602486"/>
                  <a:pt x="5539645" y="1630490"/>
                </a:cubicBezTo>
                <a:cubicBezTo>
                  <a:pt x="5649944" y="1670209"/>
                  <a:pt x="5761482" y="1682115"/>
                  <a:pt x="5875115" y="1639253"/>
                </a:cubicBezTo>
                <a:cubicBezTo>
                  <a:pt x="5986749" y="1597152"/>
                  <a:pt x="6082665" y="1530668"/>
                  <a:pt x="6158294" y="1441228"/>
                </a:cubicBezTo>
                <a:cubicBezTo>
                  <a:pt x="6248114" y="1335024"/>
                  <a:pt x="6329934" y="1221772"/>
                  <a:pt x="6411944" y="1109186"/>
                </a:cubicBezTo>
                <a:cubicBezTo>
                  <a:pt x="6530435" y="946594"/>
                  <a:pt x="6653689" y="790956"/>
                  <a:pt x="6860477" y="734187"/>
                </a:cubicBezTo>
                <a:cubicBezTo>
                  <a:pt x="6866002" y="732663"/>
                  <a:pt x="6872574" y="722186"/>
                  <a:pt x="6872669" y="715804"/>
                </a:cubicBezTo>
                <a:cubicBezTo>
                  <a:pt x="6873526" y="651415"/>
                  <a:pt x="6873240" y="587121"/>
                  <a:pt x="6873240" y="513112"/>
                </a:cubicBezTo>
                <a:close/>
                <a:moveTo>
                  <a:pt x="6674549" y="875919"/>
                </a:moveTo>
                <a:cubicBezTo>
                  <a:pt x="6664071" y="882587"/>
                  <a:pt x="6651689" y="887349"/>
                  <a:pt x="6643497" y="896112"/>
                </a:cubicBezTo>
                <a:cubicBezTo>
                  <a:pt x="6596253" y="946594"/>
                  <a:pt x="6546247" y="995077"/>
                  <a:pt x="6504242" y="1049750"/>
                </a:cubicBezTo>
                <a:cubicBezTo>
                  <a:pt x="6420517" y="1158907"/>
                  <a:pt x="6342603" y="1272445"/>
                  <a:pt x="6260211" y="1382554"/>
                </a:cubicBezTo>
                <a:cubicBezTo>
                  <a:pt x="6168581" y="1504950"/>
                  <a:pt x="6053138" y="1599914"/>
                  <a:pt x="5913406" y="1662208"/>
                </a:cubicBezTo>
                <a:cubicBezTo>
                  <a:pt x="5870353" y="1681353"/>
                  <a:pt x="5821966" y="1692783"/>
                  <a:pt x="5774912" y="1697736"/>
                </a:cubicBezTo>
                <a:cubicBezTo>
                  <a:pt x="5666137" y="1709357"/>
                  <a:pt x="5563172" y="1679924"/>
                  <a:pt x="5462778" y="1641062"/>
                </a:cubicBezTo>
                <a:cubicBezTo>
                  <a:pt x="5413534" y="1621917"/>
                  <a:pt x="5364861" y="1601248"/>
                  <a:pt x="5316189" y="1580579"/>
                </a:cubicBezTo>
                <a:cubicBezTo>
                  <a:pt x="5293710" y="1571054"/>
                  <a:pt x="5283136" y="1577816"/>
                  <a:pt x="5283136" y="1601819"/>
                </a:cubicBezTo>
                <a:cubicBezTo>
                  <a:pt x="5283042" y="1632585"/>
                  <a:pt x="5283042" y="1663351"/>
                  <a:pt x="5283327" y="1694021"/>
                </a:cubicBezTo>
                <a:cubicBezTo>
                  <a:pt x="5283613" y="1715929"/>
                  <a:pt x="5295424" y="1729931"/>
                  <a:pt x="5315426" y="1737265"/>
                </a:cubicBezTo>
                <a:cubicBezTo>
                  <a:pt x="5336191" y="1744885"/>
                  <a:pt x="5357241" y="1751648"/>
                  <a:pt x="5377815" y="1759744"/>
                </a:cubicBezTo>
                <a:cubicBezTo>
                  <a:pt x="5474399" y="1797749"/>
                  <a:pt x="5570220" y="1837754"/>
                  <a:pt x="5667566" y="1873758"/>
                </a:cubicBezTo>
                <a:cubicBezTo>
                  <a:pt x="5759006" y="1907572"/>
                  <a:pt x="5852922" y="1914144"/>
                  <a:pt x="5948363" y="1888903"/>
                </a:cubicBezTo>
                <a:cubicBezTo>
                  <a:pt x="6067711" y="1857375"/>
                  <a:pt x="6162389" y="1786699"/>
                  <a:pt x="6248876" y="1702499"/>
                </a:cubicBezTo>
                <a:cubicBezTo>
                  <a:pt x="6347555" y="1606582"/>
                  <a:pt x="6424422" y="1493615"/>
                  <a:pt x="6502336" y="1381316"/>
                </a:cubicBezTo>
                <a:cubicBezTo>
                  <a:pt x="6584347" y="1263206"/>
                  <a:pt x="6672834" y="1150811"/>
                  <a:pt x="6783134" y="1057085"/>
                </a:cubicBezTo>
                <a:cubicBezTo>
                  <a:pt x="6787420" y="1053465"/>
                  <a:pt x="6790278" y="1048321"/>
                  <a:pt x="6795040" y="1042321"/>
                </a:cubicBezTo>
                <a:cubicBezTo>
                  <a:pt x="6748749" y="1047274"/>
                  <a:pt x="6703600" y="1057847"/>
                  <a:pt x="6676835" y="1008793"/>
                </a:cubicBezTo>
                <a:cubicBezTo>
                  <a:pt x="6653689" y="966597"/>
                  <a:pt x="6666738" y="923544"/>
                  <a:pt x="6674549" y="875919"/>
                </a:cubicBezTo>
                <a:close/>
                <a:moveTo>
                  <a:pt x="4159377" y="2812066"/>
                </a:moveTo>
                <a:cubicBezTo>
                  <a:pt x="4162711" y="2810732"/>
                  <a:pt x="4166045" y="2809494"/>
                  <a:pt x="4169378" y="2808161"/>
                </a:cubicBezTo>
                <a:cubicBezTo>
                  <a:pt x="4176998" y="2785872"/>
                  <a:pt x="4186142" y="2764060"/>
                  <a:pt x="4192048" y="2741295"/>
                </a:cubicBezTo>
                <a:cubicBezTo>
                  <a:pt x="4221575" y="2626900"/>
                  <a:pt x="4249103" y="2511933"/>
                  <a:pt x="4279583" y="2397728"/>
                </a:cubicBezTo>
                <a:cubicBezTo>
                  <a:pt x="4334923" y="2189988"/>
                  <a:pt x="4437793" y="2010537"/>
                  <a:pt x="4602385" y="1869472"/>
                </a:cubicBezTo>
                <a:cubicBezTo>
                  <a:pt x="4704207" y="1782223"/>
                  <a:pt x="4818126" y="1717167"/>
                  <a:pt x="4953476" y="1700974"/>
                </a:cubicBezTo>
                <a:cubicBezTo>
                  <a:pt x="5044440" y="1690116"/>
                  <a:pt x="5136070" y="1694021"/>
                  <a:pt x="5226368" y="1711547"/>
                </a:cubicBezTo>
                <a:cubicBezTo>
                  <a:pt x="5248085" y="1715738"/>
                  <a:pt x="5256657" y="1710309"/>
                  <a:pt x="5256086" y="1687925"/>
                </a:cubicBezTo>
                <a:cubicBezTo>
                  <a:pt x="5255228" y="1654302"/>
                  <a:pt x="5255419" y="1620584"/>
                  <a:pt x="5256277" y="1586960"/>
                </a:cubicBezTo>
                <a:cubicBezTo>
                  <a:pt x="5256848" y="1565243"/>
                  <a:pt x="5247323" y="1552385"/>
                  <a:pt x="5226749" y="1547241"/>
                </a:cubicBezTo>
                <a:cubicBezTo>
                  <a:pt x="5162646" y="1531049"/>
                  <a:pt x="5099209" y="1509713"/>
                  <a:pt x="5034153" y="1499902"/>
                </a:cubicBezTo>
                <a:cubicBezTo>
                  <a:pt x="4863846" y="1474280"/>
                  <a:pt x="4706970" y="1510474"/>
                  <a:pt x="4569429" y="1617250"/>
                </a:cubicBezTo>
                <a:cubicBezTo>
                  <a:pt x="4399693" y="1748885"/>
                  <a:pt x="4277964" y="1915668"/>
                  <a:pt x="4216813" y="2122075"/>
                </a:cubicBezTo>
                <a:cubicBezTo>
                  <a:pt x="4161758" y="2308098"/>
                  <a:pt x="4113657" y="2496217"/>
                  <a:pt x="4062889" y="2683574"/>
                </a:cubicBezTo>
                <a:cubicBezTo>
                  <a:pt x="4060603" y="2692146"/>
                  <a:pt x="4059174" y="2705291"/>
                  <a:pt x="4063841" y="2710625"/>
                </a:cubicBezTo>
                <a:cubicBezTo>
                  <a:pt x="4094703" y="2745201"/>
                  <a:pt x="4127373" y="2778443"/>
                  <a:pt x="4159377" y="2812066"/>
                </a:cubicBezTo>
                <a:close/>
                <a:moveTo>
                  <a:pt x="1045655" y="2597753"/>
                </a:moveTo>
                <a:cubicBezTo>
                  <a:pt x="1060990" y="2608993"/>
                  <a:pt x="1069562" y="2614994"/>
                  <a:pt x="1077849" y="2621376"/>
                </a:cubicBezTo>
                <a:cubicBezTo>
                  <a:pt x="1127284" y="2659285"/>
                  <a:pt x="1177766" y="2695861"/>
                  <a:pt x="1225296" y="2735961"/>
                </a:cubicBezTo>
                <a:cubicBezTo>
                  <a:pt x="1245680" y="2753106"/>
                  <a:pt x="1262253" y="2756249"/>
                  <a:pt x="1287209" y="2748153"/>
                </a:cubicBezTo>
                <a:cubicBezTo>
                  <a:pt x="1456849" y="2693670"/>
                  <a:pt x="1631252" y="2666143"/>
                  <a:pt x="1809179" y="2663000"/>
                </a:cubicBezTo>
                <a:cubicBezTo>
                  <a:pt x="1982057" y="2660047"/>
                  <a:pt x="2152841" y="2681573"/>
                  <a:pt x="2322481" y="2712911"/>
                </a:cubicBezTo>
                <a:cubicBezTo>
                  <a:pt x="2399062" y="2727008"/>
                  <a:pt x="2475357" y="2742724"/>
                  <a:pt x="2551557" y="2759012"/>
                </a:cubicBezTo>
                <a:cubicBezTo>
                  <a:pt x="2577274" y="2764536"/>
                  <a:pt x="2587371" y="2756059"/>
                  <a:pt x="2586799" y="2730532"/>
                </a:cubicBezTo>
                <a:cubicBezTo>
                  <a:pt x="2586228" y="2704529"/>
                  <a:pt x="2587276" y="2678621"/>
                  <a:pt x="2586990" y="2652617"/>
                </a:cubicBezTo>
                <a:cubicBezTo>
                  <a:pt x="2586419" y="2596896"/>
                  <a:pt x="2586799" y="2594420"/>
                  <a:pt x="2533174" y="2583276"/>
                </a:cubicBezTo>
                <a:cubicBezTo>
                  <a:pt x="2372297" y="2549843"/>
                  <a:pt x="2211705" y="2514219"/>
                  <a:pt x="2049685" y="2487263"/>
                </a:cubicBezTo>
                <a:cubicBezTo>
                  <a:pt x="1723454" y="2433066"/>
                  <a:pt x="1403509" y="2459641"/>
                  <a:pt x="1092803" y="2576989"/>
                </a:cubicBezTo>
                <a:cubicBezTo>
                  <a:pt x="1078992" y="2582228"/>
                  <a:pt x="1065562" y="2588990"/>
                  <a:pt x="1045655" y="2597753"/>
                </a:cubicBezTo>
                <a:close/>
                <a:moveTo>
                  <a:pt x="2557939" y="2965418"/>
                </a:moveTo>
                <a:cubicBezTo>
                  <a:pt x="2564987" y="2971134"/>
                  <a:pt x="2566892" y="2973801"/>
                  <a:pt x="2569369" y="2974467"/>
                </a:cubicBezTo>
                <a:cubicBezTo>
                  <a:pt x="2583180" y="2978753"/>
                  <a:pt x="2596991" y="2982849"/>
                  <a:pt x="2610898" y="2986469"/>
                </a:cubicBezTo>
                <a:cubicBezTo>
                  <a:pt x="2834164" y="3044380"/>
                  <a:pt x="3057906" y="3100959"/>
                  <a:pt x="3280696" y="3160681"/>
                </a:cubicBezTo>
                <a:cubicBezTo>
                  <a:pt x="3396710" y="3191828"/>
                  <a:pt x="3510439" y="3232785"/>
                  <a:pt x="3631121" y="3242977"/>
                </a:cubicBezTo>
                <a:cubicBezTo>
                  <a:pt x="3727799" y="3251168"/>
                  <a:pt x="3824002" y="3249359"/>
                  <a:pt x="3911822" y="3199543"/>
                </a:cubicBezTo>
                <a:cubicBezTo>
                  <a:pt x="3920776" y="3194495"/>
                  <a:pt x="3930872" y="3182017"/>
                  <a:pt x="3931158" y="3172778"/>
                </a:cubicBezTo>
                <a:cubicBezTo>
                  <a:pt x="3932968" y="3100673"/>
                  <a:pt x="3932778" y="3028474"/>
                  <a:pt x="3932491" y="2956274"/>
                </a:cubicBezTo>
                <a:cubicBezTo>
                  <a:pt x="3932491" y="2945416"/>
                  <a:pt x="3928872" y="2934462"/>
                  <a:pt x="3926777" y="2923032"/>
                </a:cubicBezTo>
                <a:cubicBezTo>
                  <a:pt x="3920966" y="2924175"/>
                  <a:pt x="3917728" y="2923985"/>
                  <a:pt x="3915537" y="2925413"/>
                </a:cubicBezTo>
                <a:cubicBezTo>
                  <a:pt x="3904393" y="2932938"/>
                  <a:pt x="3893439" y="2940749"/>
                  <a:pt x="3882676" y="2948845"/>
                </a:cubicBezTo>
                <a:cubicBezTo>
                  <a:pt x="3807333" y="3005233"/>
                  <a:pt x="3723894" y="3035808"/>
                  <a:pt x="3628549" y="3037618"/>
                </a:cubicBezTo>
                <a:cubicBezTo>
                  <a:pt x="3512058" y="3039904"/>
                  <a:pt x="3398711" y="3024759"/>
                  <a:pt x="3286506" y="2993612"/>
                </a:cubicBezTo>
                <a:cubicBezTo>
                  <a:pt x="3090101" y="2939034"/>
                  <a:pt x="2893219" y="2886551"/>
                  <a:pt x="2696337" y="2833783"/>
                </a:cubicBezTo>
                <a:cubicBezTo>
                  <a:pt x="2672906" y="2827496"/>
                  <a:pt x="2648426" y="2824925"/>
                  <a:pt x="2622042" y="2820162"/>
                </a:cubicBezTo>
                <a:cubicBezTo>
                  <a:pt x="2617756" y="2879408"/>
                  <a:pt x="2599944" y="2927128"/>
                  <a:pt x="2557939" y="2965418"/>
                </a:cubicBezTo>
                <a:close/>
                <a:moveTo>
                  <a:pt x="2415540" y="2776061"/>
                </a:moveTo>
                <a:cubicBezTo>
                  <a:pt x="2398586" y="2769489"/>
                  <a:pt x="2388013" y="2763488"/>
                  <a:pt x="2376678" y="2761202"/>
                </a:cubicBezTo>
                <a:cubicBezTo>
                  <a:pt x="2338959" y="2753582"/>
                  <a:pt x="2301050" y="2747296"/>
                  <a:pt x="2263140" y="2740438"/>
                </a:cubicBezTo>
                <a:cubicBezTo>
                  <a:pt x="2055686" y="2703100"/>
                  <a:pt x="1846993" y="2687860"/>
                  <a:pt x="1636776" y="2709291"/>
                </a:cubicBezTo>
                <a:cubicBezTo>
                  <a:pt x="1523524" y="2720816"/>
                  <a:pt x="1413320" y="2747582"/>
                  <a:pt x="1305306" y="2783777"/>
                </a:cubicBezTo>
                <a:cubicBezTo>
                  <a:pt x="1279208" y="2792540"/>
                  <a:pt x="1274540" y="2803208"/>
                  <a:pt x="1285685" y="2829687"/>
                </a:cubicBezTo>
                <a:cubicBezTo>
                  <a:pt x="1304925" y="2875597"/>
                  <a:pt x="1320356" y="2923318"/>
                  <a:pt x="1334072" y="2971229"/>
                </a:cubicBezTo>
                <a:cubicBezTo>
                  <a:pt x="1340644" y="2994089"/>
                  <a:pt x="1349407" y="3001137"/>
                  <a:pt x="1372362" y="2994184"/>
                </a:cubicBezTo>
                <a:cubicBezTo>
                  <a:pt x="1422083" y="2979230"/>
                  <a:pt x="1471898" y="2964371"/>
                  <a:pt x="1522286" y="2951988"/>
                </a:cubicBezTo>
                <a:cubicBezTo>
                  <a:pt x="1755267" y="2894647"/>
                  <a:pt x="1991201" y="2894552"/>
                  <a:pt x="2227898" y="2919794"/>
                </a:cubicBezTo>
                <a:cubicBezTo>
                  <a:pt x="2252758" y="2922461"/>
                  <a:pt x="2265426" y="2915317"/>
                  <a:pt x="2275999" y="2895314"/>
                </a:cubicBezTo>
                <a:cubicBezTo>
                  <a:pt x="2301812" y="2846832"/>
                  <a:pt x="2340102" y="2811876"/>
                  <a:pt x="2391347" y="2791301"/>
                </a:cubicBezTo>
                <a:cubicBezTo>
                  <a:pt x="2397824" y="2788730"/>
                  <a:pt x="2403443" y="2783777"/>
                  <a:pt x="2415540" y="2776061"/>
                </a:cubicBezTo>
                <a:close/>
                <a:moveTo>
                  <a:pt x="6995732" y="258985"/>
                </a:moveTo>
                <a:cubicBezTo>
                  <a:pt x="6998399" y="255175"/>
                  <a:pt x="7001066" y="251365"/>
                  <a:pt x="7003828" y="247555"/>
                </a:cubicBezTo>
                <a:cubicBezTo>
                  <a:pt x="6976682" y="192786"/>
                  <a:pt x="6951250" y="137065"/>
                  <a:pt x="6921246" y="83915"/>
                </a:cubicBezTo>
                <a:cubicBezTo>
                  <a:pt x="6913721" y="70676"/>
                  <a:pt x="6892385" y="61055"/>
                  <a:pt x="6875812" y="57817"/>
                </a:cubicBezTo>
                <a:cubicBezTo>
                  <a:pt x="6828758" y="48673"/>
                  <a:pt x="6781038" y="41243"/>
                  <a:pt x="6733223" y="37624"/>
                </a:cubicBezTo>
                <a:cubicBezTo>
                  <a:pt x="6596634" y="27337"/>
                  <a:pt x="6468523" y="54007"/>
                  <a:pt x="6356795" y="136970"/>
                </a:cubicBezTo>
                <a:cubicBezTo>
                  <a:pt x="6236685" y="226219"/>
                  <a:pt x="6150769" y="345853"/>
                  <a:pt x="6069235" y="468821"/>
                </a:cubicBezTo>
                <a:cubicBezTo>
                  <a:pt x="6063996" y="476726"/>
                  <a:pt x="6061901" y="494252"/>
                  <a:pt x="6066758" y="499967"/>
                </a:cubicBezTo>
                <a:cubicBezTo>
                  <a:pt x="6103144" y="541496"/>
                  <a:pt x="6141720" y="581120"/>
                  <a:pt x="6182201" y="624269"/>
                </a:cubicBezTo>
                <a:cubicBezTo>
                  <a:pt x="6202109" y="601885"/>
                  <a:pt x="6217253" y="586073"/>
                  <a:pt x="6231160" y="569214"/>
                </a:cubicBezTo>
                <a:cubicBezTo>
                  <a:pt x="6254401" y="541020"/>
                  <a:pt x="6276689" y="512064"/>
                  <a:pt x="6299835" y="483775"/>
                </a:cubicBezTo>
                <a:cubicBezTo>
                  <a:pt x="6422612" y="334042"/>
                  <a:pt x="6576632" y="245269"/>
                  <a:pt x="6773990" y="240602"/>
                </a:cubicBezTo>
                <a:cubicBezTo>
                  <a:pt x="6806375" y="239840"/>
                  <a:pt x="6838664" y="237268"/>
                  <a:pt x="6871812" y="235458"/>
                </a:cubicBezTo>
                <a:cubicBezTo>
                  <a:pt x="6874098" y="194500"/>
                  <a:pt x="6876288" y="156115"/>
                  <a:pt x="6878479" y="117729"/>
                </a:cubicBezTo>
                <a:cubicBezTo>
                  <a:pt x="6882099" y="117539"/>
                  <a:pt x="6885718" y="117348"/>
                  <a:pt x="6889337" y="117062"/>
                </a:cubicBezTo>
                <a:cubicBezTo>
                  <a:pt x="6891624" y="126111"/>
                  <a:pt x="6895243" y="135065"/>
                  <a:pt x="6895910" y="144209"/>
                </a:cubicBezTo>
                <a:cubicBezTo>
                  <a:pt x="6897719" y="169164"/>
                  <a:pt x="6897434" y="194215"/>
                  <a:pt x="6899720" y="219075"/>
                </a:cubicBezTo>
                <a:cubicBezTo>
                  <a:pt x="6900387" y="226600"/>
                  <a:pt x="6905054" y="238697"/>
                  <a:pt x="6910292" y="240125"/>
                </a:cubicBezTo>
                <a:cubicBezTo>
                  <a:pt x="6938296" y="248031"/>
                  <a:pt x="6967157" y="253079"/>
                  <a:pt x="6995732" y="258985"/>
                </a:cubicBezTo>
                <a:close/>
                <a:moveTo>
                  <a:pt x="606171" y="1618012"/>
                </a:moveTo>
                <a:cubicBezTo>
                  <a:pt x="613410" y="1682687"/>
                  <a:pt x="620459" y="1747361"/>
                  <a:pt x="627983" y="1812036"/>
                </a:cubicBezTo>
                <a:cubicBezTo>
                  <a:pt x="630936" y="1837182"/>
                  <a:pt x="644747" y="1836515"/>
                  <a:pt x="662178" y="1825276"/>
                </a:cubicBezTo>
                <a:cubicBezTo>
                  <a:pt x="667036" y="1822133"/>
                  <a:pt x="671703" y="1818799"/>
                  <a:pt x="676085" y="1815084"/>
                </a:cubicBezTo>
                <a:cubicBezTo>
                  <a:pt x="807815" y="1703165"/>
                  <a:pt x="906494" y="1567815"/>
                  <a:pt x="960977" y="1403223"/>
                </a:cubicBezTo>
                <a:cubicBezTo>
                  <a:pt x="984980" y="1330738"/>
                  <a:pt x="996029" y="1254919"/>
                  <a:pt x="977741" y="1178814"/>
                </a:cubicBezTo>
                <a:cubicBezTo>
                  <a:pt x="955548" y="1086422"/>
                  <a:pt x="866965" y="1051560"/>
                  <a:pt x="787051" y="1102805"/>
                </a:cubicBezTo>
                <a:cubicBezTo>
                  <a:pt x="770287" y="1113568"/>
                  <a:pt x="751904" y="1125760"/>
                  <a:pt x="741521" y="1141952"/>
                </a:cubicBezTo>
                <a:cubicBezTo>
                  <a:pt x="711708" y="1188530"/>
                  <a:pt x="680180" y="1235202"/>
                  <a:pt x="659035" y="1285875"/>
                </a:cubicBezTo>
                <a:cubicBezTo>
                  <a:pt x="615029" y="1391412"/>
                  <a:pt x="610457" y="1504379"/>
                  <a:pt x="606171" y="1618012"/>
                </a:cubicBezTo>
                <a:close/>
                <a:moveTo>
                  <a:pt x="5967794" y="629317"/>
                </a:moveTo>
                <a:cubicBezTo>
                  <a:pt x="5964745" y="628079"/>
                  <a:pt x="5961603" y="626840"/>
                  <a:pt x="5958555" y="625602"/>
                </a:cubicBezTo>
                <a:cubicBezTo>
                  <a:pt x="5936361" y="651605"/>
                  <a:pt x="5914930" y="678275"/>
                  <a:pt x="5891880" y="703421"/>
                </a:cubicBezTo>
                <a:cubicBezTo>
                  <a:pt x="5795677" y="808577"/>
                  <a:pt x="5690616" y="902018"/>
                  <a:pt x="5555552" y="955358"/>
                </a:cubicBezTo>
                <a:cubicBezTo>
                  <a:pt x="5477637" y="986123"/>
                  <a:pt x="5397151" y="993743"/>
                  <a:pt x="5314664" y="980504"/>
                </a:cubicBezTo>
                <a:cubicBezTo>
                  <a:pt x="5293614" y="977170"/>
                  <a:pt x="5284375" y="984028"/>
                  <a:pt x="5284852" y="1006126"/>
                </a:cubicBezTo>
                <a:cubicBezTo>
                  <a:pt x="5285613" y="1038796"/>
                  <a:pt x="5286280" y="1071658"/>
                  <a:pt x="5284089" y="1104233"/>
                </a:cubicBezTo>
                <a:cubicBezTo>
                  <a:pt x="5281994" y="1134809"/>
                  <a:pt x="5296186" y="1148429"/>
                  <a:pt x="5323523" y="1157954"/>
                </a:cubicBezTo>
                <a:cubicBezTo>
                  <a:pt x="5465255" y="1207389"/>
                  <a:pt x="5600986" y="1196054"/>
                  <a:pt x="5732812" y="1124141"/>
                </a:cubicBezTo>
                <a:cubicBezTo>
                  <a:pt x="5822061" y="1075468"/>
                  <a:pt x="5893689" y="1006031"/>
                  <a:pt x="5963412" y="934117"/>
                </a:cubicBezTo>
                <a:cubicBezTo>
                  <a:pt x="5969603" y="927735"/>
                  <a:pt x="5971604" y="915162"/>
                  <a:pt x="5971699" y="905446"/>
                </a:cubicBezTo>
                <a:cubicBezTo>
                  <a:pt x="5972080" y="831342"/>
                  <a:pt x="5971604" y="757333"/>
                  <a:pt x="5971032" y="683228"/>
                </a:cubicBezTo>
                <a:cubicBezTo>
                  <a:pt x="5970937" y="665226"/>
                  <a:pt x="5968936" y="647319"/>
                  <a:pt x="5967794" y="629317"/>
                </a:cubicBezTo>
                <a:close/>
                <a:moveTo>
                  <a:pt x="6290882" y="874681"/>
                </a:moveTo>
                <a:cubicBezTo>
                  <a:pt x="6302217" y="861060"/>
                  <a:pt x="6308884" y="853345"/>
                  <a:pt x="6315266" y="845249"/>
                </a:cubicBezTo>
                <a:cubicBezTo>
                  <a:pt x="6343269" y="809816"/>
                  <a:pt x="6370320" y="773621"/>
                  <a:pt x="6399181" y="738854"/>
                </a:cubicBezTo>
                <a:cubicBezTo>
                  <a:pt x="6485858" y="634460"/>
                  <a:pt x="6584919" y="546068"/>
                  <a:pt x="6718554" y="506921"/>
                </a:cubicBezTo>
                <a:cubicBezTo>
                  <a:pt x="6761703" y="494252"/>
                  <a:pt x="6806565" y="487490"/>
                  <a:pt x="6850856" y="479107"/>
                </a:cubicBezTo>
                <a:cubicBezTo>
                  <a:pt x="6864286" y="476536"/>
                  <a:pt x="6874478" y="474726"/>
                  <a:pt x="6874288" y="457295"/>
                </a:cubicBezTo>
                <a:cubicBezTo>
                  <a:pt x="6873717" y="405384"/>
                  <a:pt x="6874288" y="353568"/>
                  <a:pt x="6874288" y="301657"/>
                </a:cubicBezTo>
                <a:cubicBezTo>
                  <a:pt x="6874288" y="287941"/>
                  <a:pt x="6870954" y="277940"/>
                  <a:pt x="6853714" y="276797"/>
                </a:cubicBezTo>
                <a:cubicBezTo>
                  <a:pt x="6716554" y="268034"/>
                  <a:pt x="6587109" y="289560"/>
                  <a:pt x="6473476" y="372999"/>
                </a:cubicBezTo>
                <a:cubicBezTo>
                  <a:pt x="6373749" y="446246"/>
                  <a:pt x="6295644" y="539306"/>
                  <a:pt x="6228588" y="642557"/>
                </a:cubicBezTo>
                <a:cubicBezTo>
                  <a:pt x="6216682" y="660940"/>
                  <a:pt x="6225159" y="673418"/>
                  <a:pt x="6234208" y="686753"/>
                </a:cubicBezTo>
                <a:cubicBezTo>
                  <a:pt x="6264593" y="731711"/>
                  <a:pt x="6280309" y="781336"/>
                  <a:pt x="6284310" y="835152"/>
                </a:cubicBezTo>
                <a:cubicBezTo>
                  <a:pt x="6285071" y="845725"/>
                  <a:pt x="6287643" y="856012"/>
                  <a:pt x="6290882" y="874681"/>
                </a:cubicBezTo>
                <a:close/>
                <a:moveTo>
                  <a:pt x="1918716" y="2423446"/>
                </a:moveTo>
                <a:cubicBezTo>
                  <a:pt x="2143982" y="2465546"/>
                  <a:pt x="2362200" y="2506313"/>
                  <a:pt x="2586799" y="2548319"/>
                </a:cubicBezTo>
                <a:cubicBezTo>
                  <a:pt x="2586799" y="2505551"/>
                  <a:pt x="2584990" y="2466213"/>
                  <a:pt x="2587371" y="2427161"/>
                </a:cubicBezTo>
                <a:cubicBezTo>
                  <a:pt x="2589276" y="2394871"/>
                  <a:pt x="2576036" y="2380774"/>
                  <a:pt x="2545366" y="2373916"/>
                </a:cubicBezTo>
                <a:cubicBezTo>
                  <a:pt x="2456212" y="2354104"/>
                  <a:pt x="2367915" y="2330672"/>
                  <a:pt x="2278666" y="2311241"/>
                </a:cubicBezTo>
                <a:cubicBezTo>
                  <a:pt x="2188464" y="2291620"/>
                  <a:pt x="2097691" y="2274570"/>
                  <a:pt x="2007013" y="2257806"/>
                </a:cubicBezTo>
                <a:cubicBezTo>
                  <a:pt x="1999107" y="2256377"/>
                  <a:pt x="1981772" y="2264664"/>
                  <a:pt x="1981676" y="2268855"/>
                </a:cubicBezTo>
                <a:cubicBezTo>
                  <a:pt x="1979581" y="2326577"/>
                  <a:pt x="1964341" y="2378678"/>
                  <a:pt x="1918716" y="2423446"/>
                </a:cubicBezTo>
                <a:close/>
                <a:moveTo>
                  <a:pt x="2147888" y="2208562"/>
                </a:moveTo>
                <a:cubicBezTo>
                  <a:pt x="2144649" y="2207228"/>
                  <a:pt x="2141506" y="2205895"/>
                  <a:pt x="2138267" y="2204561"/>
                </a:cubicBezTo>
                <a:cubicBezTo>
                  <a:pt x="2140934" y="2197608"/>
                  <a:pt x="2143982" y="2190845"/>
                  <a:pt x="2146078" y="2183797"/>
                </a:cubicBezTo>
                <a:cubicBezTo>
                  <a:pt x="2153888" y="2157222"/>
                  <a:pt x="2162747" y="2130838"/>
                  <a:pt x="2168462" y="2103787"/>
                </a:cubicBezTo>
                <a:cubicBezTo>
                  <a:pt x="2171891" y="2087594"/>
                  <a:pt x="2165985" y="2073402"/>
                  <a:pt x="2146554" y="2069306"/>
                </a:cubicBezTo>
                <a:cubicBezTo>
                  <a:pt x="2097691" y="2058924"/>
                  <a:pt x="2048828" y="2048161"/>
                  <a:pt x="1999964" y="2037588"/>
                </a:cubicBezTo>
                <a:cubicBezTo>
                  <a:pt x="1981200" y="2033492"/>
                  <a:pt x="1972913" y="2041684"/>
                  <a:pt x="1973389" y="2060448"/>
                </a:cubicBezTo>
                <a:cubicBezTo>
                  <a:pt x="1974247" y="2100834"/>
                  <a:pt x="1973961" y="2141315"/>
                  <a:pt x="1976342" y="2181606"/>
                </a:cubicBezTo>
                <a:cubicBezTo>
                  <a:pt x="1976914" y="2191798"/>
                  <a:pt x="1983581" y="2207800"/>
                  <a:pt x="1991011" y="2210372"/>
                </a:cubicBezTo>
                <a:cubicBezTo>
                  <a:pt x="2035778" y="2225516"/>
                  <a:pt x="2081498" y="2239709"/>
                  <a:pt x="2124742" y="2227898"/>
                </a:cubicBezTo>
                <a:cubicBezTo>
                  <a:pt x="2138172" y="2234660"/>
                  <a:pt x="2148078" y="2241995"/>
                  <a:pt x="2159127" y="2244757"/>
                </a:cubicBezTo>
                <a:cubicBezTo>
                  <a:pt x="2199132" y="2255044"/>
                  <a:pt x="2239518" y="2263997"/>
                  <a:pt x="2279809" y="2273237"/>
                </a:cubicBezTo>
                <a:cubicBezTo>
                  <a:pt x="2370773" y="2294001"/>
                  <a:pt x="2461832" y="2314194"/>
                  <a:pt x="2552605" y="2335530"/>
                </a:cubicBezTo>
                <a:cubicBezTo>
                  <a:pt x="2575560" y="2340959"/>
                  <a:pt x="2585180" y="2333435"/>
                  <a:pt x="2585371" y="2310765"/>
                </a:cubicBezTo>
                <a:cubicBezTo>
                  <a:pt x="2585657" y="2279047"/>
                  <a:pt x="2585371" y="2247233"/>
                  <a:pt x="2587181" y="2215515"/>
                </a:cubicBezTo>
                <a:cubicBezTo>
                  <a:pt x="2588705" y="2188178"/>
                  <a:pt x="2578703" y="2173605"/>
                  <a:pt x="2551081" y="2166938"/>
                </a:cubicBezTo>
                <a:cubicBezTo>
                  <a:pt x="2447354" y="2141887"/>
                  <a:pt x="2344198" y="2114645"/>
                  <a:pt x="2240566" y="2089214"/>
                </a:cubicBezTo>
                <a:cubicBezTo>
                  <a:pt x="2204752" y="2080451"/>
                  <a:pt x="2200466" y="2084737"/>
                  <a:pt x="2187131" y="2118360"/>
                </a:cubicBezTo>
                <a:cubicBezTo>
                  <a:pt x="2175034" y="2148840"/>
                  <a:pt x="2161032" y="2178558"/>
                  <a:pt x="2147888" y="2208562"/>
                </a:cubicBezTo>
                <a:close/>
                <a:moveTo>
                  <a:pt x="6840665" y="1022985"/>
                </a:moveTo>
                <a:cubicBezTo>
                  <a:pt x="6999352" y="947642"/>
                  <a:pt x="7165372" y="940880"/>
                  <a:pt x="7335965" y="973836"/>
                </a:cubicBezTo>
                <a:cubicBezTo>
                  <a:pt x="7335393" y="962216"/>
                  <a:pt x="7336251" y="957929"/>
                  <a:pt x="7334822" y="954786"/>
                </a:cubicBezTo>
                <a:cubicBezTo>
                  <a:pt x="7309580" y="900875"/>
                  <a:pt x="7284625" y="846868"/>
                  <a:pt x="7257860" y="793718"/>
                </a:cubicBezTo>
                <a:cubicBezTo>
                  <a:pt x="7253955" y="786003"/>
                  <a:pt x="7241572" y="780002"/>
                  <a:pt x="7232143" y="778002"/>
                </a:cubicBezTo>
                <a:cubicBezTo>
                  <a:pt x="7136987" y="757523"/>
                  <a:pt x="7041737" y="741712"/>
                  <a:pt x="6943439" y="754952"/>
                </a:cubicBezTo>
                <a:cubicBezTo>
                  <a:pt x="6911721" y="759238"/>
                  <a:pt x="6901910" y="770477"/>
                  <a:pt x="6901053" y="801338"/>
                </a:cubicBezTo>
                <a:cubicBezTo>
                  <a:pt x="6898958" y="876967"/>
                  <a:pt x="6901625" y="954881"/>
                  <a:pt x="6839141" y="1013174"/>
                </a:cubicBezTo>
                <a:cubicBezTo>
                  <a:pt x="6838664" y="1013555"/>
                  <a:pt x="6839331" y="1015079"/>
                  <a:pt x="6840665" y="1022985"/>
                </a:cubicBezTo>
                <a:close/>
                <a:moveTo>
                  <a:pt x="5672424" y="1200722"/>
                </a:moveTo>
                <a:cubicBezTo>
                  <a:pt x="5661184" y="1202055"/>
                  <a:pt x="5655278" y="1201865"/>
                  <a:pt x="5650040" y="1203579"/>
                </a:cubicBezTo>
                <a:cubicBezTo>
                  <a:pt x="5579936" y="1225201"/>
                  <a:pt x="5508212" y="1228630"/>
                  <a:pt x="5436108" y="1218724"/>
                </a:cubicBezTo>
                <a:cubicBezTo>
                  <a:pt x="5394389" y="1213009"/>
                  <a:pt x="5353336" y="1202531"/>
                  <a:pt x="5312188" y="1193197"/>
                </a:cubicBezTo>
                <a:cubicBezTo>
                  <a:pt x="5292948" y="1188815"/>
                  <a:pt x="5282470" y="1192721"/>
                  <a:pt x="5282851" y="1214628"/>
                </a:cubicBezTo>
                <a:cubicBezTo>
                  <a:pt x="5283327" y="1245299"/>
                  <a:pt x="5279803" y="1276445"/>
                  <a:pt x="5284089" y="1306544"/>
                </a:cubicBezTo>
                <a:cubicBezTo>
                  <a:pt x="5286280" y="1321784"/>
                  <a:pt x="5298853" y="1341120"/>
                  <a:pt x="5312093" y="1348073"/>
                </a:cubicBezTo>
                <a:cubicBezTo>
                  <a:pt x="5345144" y="1365123"/>
                  <a:pt x="5381244" y="1376363"/>
                  <a:pt x="5416201" y="1389412"/>
                </a:cubicBezTo>
                <a:cubicBezTo>
                  <a:pt x="5512785" y="1425512"/>
                  <a:pt x="5611559" y="1437799"/>
                  <a:pt x="5713190" y="1415320"/>
                </a:cubicBezTo>
                <a:cubicBezTo>
                  <a:pt x="5747385" y="1407795"/>
                  <a:pt x="5781485" y="1399794"/>
                  <a:pt x="5816727" y="1371886"/>
                </a:cubicBezTo>
                <a:cubicBezTo>
                  <a:pt x="5764244" y="1365885"/>
                  <a:pt x="5715858" y="1371410"/>
                  <a:pt x="5680044" y="1336262"/>
                </a:cubicBezTo>
                <a:cubicBezTo>
                  <a:pt x="5638705" y="1295686"/>
                  <a:pt x="5657183" y="1249680"/>
                  <a:pt x="5672424" y="1200722"/>
                </a:cubicBezTo>
                <a:close/>
                <a:moveTo>
                  <a:pt x="5998560" y="1235583"/>
                </a:moveTo>
                <a:cubicBezTo>
                  <a:pt x="6001226" y="1236726"/>
                  <a:pt x="6003894" y="1237774"/>
                  <a:pt x="6006560" y="1238917"/>
                </a:cubicBezTo>
                <a:cubicBezTo>
                  <a:pt x="6014466" y="1232440"/>
                  <a:pt x="6023896" y="1227106"/>
                  <a:pt x="6030183" y="1219295"/>
                </a:cubicBezTo>
                <a:cubicBezTo>
                  <a:pt x="6098572" y="1134047"/>
                  <a:pt x="6166390" y="1048417"/>
                  <a:pt x="6234303" y="962787"/>
                </a:cubicBezTo>
                <a:cubicBezTo>
                  <a:pt x="6237256" y="959072"/>
                  <a:pt x="6240685" y="954500"/>
                  <a:pt x="6240876" y="950214"/>
                </a:cubicBezTo>
                <a:cubicBezTo>
                  <a:pt x="6243542" y="881253"/>
                  <a:pt x="6251353" y="811625"/>
                  <a:pt x="6213062" y="748189"/>
                </a:cubicBezTo>
                <a:cubicBezTo>
                  <a:pt x="6191631" y="712661"/>
                  <a:pt x="6180106" y="711137"/>
                  <a:pt x="6155436" y="743903"/>
                </a:cubicBezTo>
                <a:cubicBezTo>
                  <a:pt x="6106764" y="808196"/>
                  <a:pt x="6058091" y="872585"/>
                  <a:pt x="6010466" y="937641"/>
                </a:cubicBezTo>
                <a:cubicBezTo>
                  <a:pt x="6004370" y="945928"/>
                  <a:pt x="6001703" y="958691"/>
                  <a:pt x="6001798" y="969264"/>
                </a:cubicBezTo>
                <a:cubicBezTo>
                  <a:pt x="6002369" y="1031653"/>
                  <a:pt x="6005227" y="1094042"/>
                  <a:pt x="6005417" y="1156430"/>
                </a:cubicBezTo>
                <a:cubicBezTo>
                  <a:pt x="6005417" y="1182719"/>
                  <a:pt x="6000941" y="1209199"/>
                  <a:pt x="5998560" y="1235583"/>
                </a:cubicBezTo>
                <a:close/>
                <a:moveTo>
                  <a:pt x="1184339" y="3200114"/>
                </a:moveTo>
                <a:cubicBezTo>
                  <a:pt x="1184339" y="3180017"/>
                  <a:pt x="1185767" y="3159728"/>
                  <a:pt x="1183958" y="3139726"/>
                </a:cubicBezTo>
                <a:cubicBezTo>
                  <a:pt x="1182338" y="3122105"/>
                  <a:pt x="1172718" y="3114199"/>
                  <a:pt x="1154049" y="3123343"/>
                </a:cubicBezTo>
                <a:cubicBezTo>
                  <a:pt x="1076325" y="3161347"/>
                  <a:pt x="1007078" y="3210687"/>
                  <a:pt x="952881" y="3278601"/>
                </a:cubicBezTo>
                <a:cubicBezTo>
                  <a:pt x="943070" y="3290792"/>
                  <a:pt x="935831" y="3310890"/>
                  <a:pt x="937927" y="3325749"/>
                </a:cubicBezTo>
                <a:cubicBezTo>
                  <a:pt x="946404" y="3385566"/>
                  <a:pt x="958406" y="3444812"/>
                  <a:pt x="970407" y="3504057"/>
                </a:cubicBezTo>
                <a:cubicBezTo>
                  <a:pt x="976217" y="3532442"/>
                  <a:pt x="984313" y="3535871"/>
                  <a:pt x="1010603" y="3523584"/>
                </a:cubicBezTo>
                <a:cubicBezTo>
                  <a:pt x="1066514" y="3497580"/>
                  <a:pt x="1108043" y="3456051"/>
                  <a:pt x="1137571" y="3402426"/>
                </a:cubicBezTo>
                <a:cubicBezTo>
                  <a:pt x="1172432" y="3339560"/>
                  <a:pt x="1184720" y="3271171"/>
                  <a:pt x="1184339" y="3200114"/>
                </a:cubicBezTo>
                <a:close/>
                <a:moveTo>
                  <a:pt x="5038535" y="1202341"/>
                </a:moveTo>
                <a:cubicBezTo>
                  <a:pt x="5036058" y="1201007"/>
                  <a:pt x="5033582" y="1199674"/>
                  <a:pt x="5031105" y="1198436"/>
                </a:cubicBezTo>
                <a:cubicBezTo>
                  <a:pt x="5041869" y="1174147"/>
                  <a:pt x="5054346" y="1150334"/>
                  <a:pt x="5062633" y="1125284"/>
                </a:cubicBezTo>
                <a:cubicBezTo>
                  <a:pt x="5065681" y="1116140"/>
                  <a:pt x="5061585" y="1095947"/>
                  <a:pt x="5056156" y="1094042"/>
                </a:cubicBezTo>
                <a:cubicBezTo>
                  <a:pt x="4993768" y="1072229"/>
                  <a:pt x="4930711" y="1052513"/>
                  <a:pt x="4867466" y="1033558"/>
                </a:cubicBezTo>
                <a:cubicBezTo>
                  <a:pt x="4852321" y="1028986"/>
                  <a:pt x="4844130" y="1037939"/>
                  <a:pt x="4844987" y="1054227"/>
                </a:cubicBezTo>
                <a:cubicBezTo>
                  <a:pt x="4847082" y="1090708"/>
                  <a:pt x="4848035" y="1127284"/>
                  <a:pt x="4850892" y="1163669"/>
                </a:cubicBezTo>
                <a:cubicBezTo>
                  <a:pt x="4854798" y="1212152"/>
                  <a:pt x="4855179" y="1213771"/>
                  <a:pt x="4901946" y="1219295"/>
                </a:cubicBezTo>
                <a:cubicBezTo>
                  <a:pt x="5004149" y="1231297"/>
                  <a:pt x="5100828" y="1262063"/>
                  <a:pt x="5195983" y="1299496"/>
                </a:cubicBezTo>
                <a:cubicBezTo>
                  <a:pt x="5213509" y="1306449"/>
                  <a:pt x="5231606" y="1311974"/>
                  <a:pt x="5255895" y="1320546"/>
                </a:cubicBezTo>
                <a:cubicBezTo>
                  <a:pt x="5255895" y="1276350"/>
                  <a:pt x="5255324" y="1237393"/>
                  <a:pt x="5256181" y="1198436"/>
                </a:cubicBezTo>
                <a:cubicBezTo>
                  <a:pt x="5256562" y="1180148"/>
                  <a:pt x="5248275" y="1169861"/>
                  <a:pt x="5232273" y="1163574"/>
                </a:cubicBezTo>
                <a:cubicBezTo>
                  <a:pt x="5197411" y="1149763"/>
                  <a:pt x="5162455" y="1136428"/>
                  <a:pt x="5128070" y="1121474"/>
                </a:cubicBezTo>
                <a:cubicBezTo>
                  <a:pt x="5106067" y="1111949"/>
                  <a:pt x="5092160" y="1118235"/>
                  <a:pt x="5080445" y="1137952"/>
                </a:cubicBezTo>
                <a:cubicBezTo>
                  <a:pt x="5067396" y="1159764"/>
                  <a:pt x="5052632" y="1180814"/>
                  <a:pt x="5038535" y="1202341"/>
                </a:cubicBezTo>
                <a:close/>
                <a:moveTo>
                  <a:pt x="918972" y="3240310"/>
                </a:moveTo>
                <a:cubicBezTo>
                  <a:pt x="1000315" y="3186208"/>
                  <a:pt x="1077849" y="3135344"/>
                  <a:pt x="1154049" y="3082576"/>
                </a:cubicBezTo>
                <a:cubicBezTo>
                  <a:pt x="1161669" y="3077242"/>
                  <a:pt x="1166241" y="3058097"/>
                  <a:pt x="1163098" y="3048381"/>
                </a:cubicBezTo>
                <a:cubicBezTo>
                  <a:pt x="1144048" y="2988659"/>
                  <a:pt x="1109186" y="2938367"/>
                  <a:pt x="1061942" y="2897315"/>
                </a:cubicBezTo>
                <a:cubicBezTo>
                  <a:pt x="1055561" y="2891695"/>
                  <a:pt x="1041273" y="2888361"/>
                  <a:pt x="1034034" y="2891600"/>
                </a:cubicBezTo>
                <a:cubicBezTo>
                  <a:pt x="979456" y="2916079"/>
                  <a:pt x="928021" y="2945987"/>
                  <a:pt x="887921" y="2991517"/>
                </a:cubicBezTo>
                <a:cubicBezTo>
                  <a:pt x="881063" y="2999327"/>
                  <a:pt x="874586" y="3012662"/>
                  <a:pt x="876205" y="3021902"/>
                </a:cubicBezTo>
                <a:cubicBezTo>
                  <a:pt x="889349" y="3095244"/>
                  <a:pt x="904589" y="3168205"/>
                  <a:pt x="918972" y="3240310"/>
                </a:cubicBezTo>
                <a:close/>
                <a:moveTo>
                  <a:pt x="7220426" y="734568"/>
                </a:moveTo>
                <a:cubicBezTo>
                  <a:pt x="7219664" y="723424"/>
                  <a:pt x="7221189" y="715232"/>
                  <a:pt x="7218427" y="709041"/>
                </a:cubicBezTo>
                <a:cubicBezTo>
                  <a:pt x="7195280" y="658368"/>
                  <a:pt x="7171944" y="607886"/>
                  <a:pt x="7147179" y="558070"/>
                </a:cubicBezTo>
                <a:cubicBezTo>
                  <a:pt x="7143560" y="550736"/>
                  <a:pt x="7132987" y="543592"/>
                  <a:pt x="7124700" y="542354"/>
                </a:cubicBezTo>
                <a:cubicBezTo>
                  <a:pt x="7058406" y="532162"/>
                  <a:pt x="6991922" y="523113"/>
                  <a:pt x="6925437" y="514541"/>
                </a:cubicBezTo>
                <a:cubicBezTo>
                  <a:pt x="6905149" y="511969"/>
                  <a:pt x="6895338" y="523113"/>
                  <a:pt x="6895433" y="543592"/>
                </a:cubicBezTo>
                <a:cubicBezTo>
                  <a:pt x="6895433" y="585883"/>
                  <a:pt x="6894481" y="628174"/>
                  <a:pt x="6895148" y="670465"/>
                </a:cubicBezTo>
                <a:cubicBezTo>
                  <a:pt x="6895910" y="718280"/>
                  <a:pt x="6896576" y="717614"/>
                  <a:pt x="6945630" y="719233"/>
                </a:cubicBezTo>
                <a:cubicBezTo>
                  <a:pt x="7022402" y="721709"/>
                  <a:pt x="7099173" y="724853"/>
                  <a:pt x="7175945" y="728186"/>
                </a:cubicBezTo>
                <a:cubicBezTo>
                  <a:pt x="7189661" y="728758"/>
                  <a:pt x="7203377" y="731996"/>
                  <a:pt x="7220426" y="734568"/>
                </a:cubicBezTo>
                <a:close/>
                <a:moveTo>
                  <a:pt x="3529584" y="2182273"/>
                </a:moveTo>
                <a:cubicBezTo>
                  <a:pt x="3532156" y="2183416"/>
                  <a:pt x="3534823" y="2184464"/>
                  <a:pt x="3537395" y="2185607"/>
                </a:cubicBezTo>
                <a:cubicBezTo>
                  <a:pt x="3547015" y="2176748"/>
                  <a:pt x="3557778" y="2168938"/>
                  <a:pt x="3565874" y="2158841"/>
                </a:cubicBezTo>
                <a:cubicBezTo>
                  <a:pt x="3631978" y="2077307"/>
                  <a:pt x="3678841" y="1985201"/>
                  <a:pt x="3710178" y="1885474"/>
                </a:cubicBezTo>
                <a:cubicBezTo>
                  <a:pt x="3714369" y="1872234"/>
                  <a:pt x="3708559" y="1850517"/>
                  <a:pt x="3699320" y="1839373"/>
                </a:cubicBezTo>
                <a:cubicBezTo>
                  <a:pt x="3666363" y="1799654"/>
                  <a:pt x="3624167" y="1771364"/>
                  <a:pt x="3574733" y="1754505"/>
                </a:cubicBezTo>
                <a:cubicBezTo>
                  <a:pt x="3533489" y="1740408"/>
                  <a:pt x="3523679" y="1746028"/>
                  <a:pt x="3523488" y="1788795"/>
                </a:cubicBezTo>
                <a:cubicBezTo>
                  <a:pt x="3523012" y="1898333"/>
                  <a:pt x="3523488" y="2007775"/>
                  <a:pt x="3524345" y="2117312"/>
                </a:cubicBezTo>
                <a:cubicBezTo>
                  <a:pt x="3524536" y="2139029"/>
                  <a:pt x="3527774" y="2160651"/>
                  <a:pt x="3529584" y="2182273"/>
                </a:cubicBezTo>
                <a:close/>
                <a:moveTo>
                  <a:pt x="3966496" y="3161824"/>
                </a:moveTo>
                <a:cubicBezTo>
                  <a:pt x="3983070" y="3147441"/>
                  <a:pt x="3996785" y="3139630"/>
                  <a:pt x="4004786" y="3127915"/>
                </a:cubicBezTo>
                <a:cubicBezTo>
                  <a:pt x="4041077" y="3075051"/>
                  <a:pt x="4079367" y="3023045"/>
                  <a:pt x="4110228" y="2967133"/>
                </a:cubicBezTo>
                <a:cubicBezTo>
                  <a:pt x="4159568" y="2877693"/>
                  <a:pt x="4148995" y="2851499"/>
                  <a:pt x="4056221" y="2805017"/>
                </a:cubicBezTo>
                <a:cubicBezTo>
                  <a:pt x="4048601" y="2801207"/>
                  <a:pt x="4040505" y="2797112"/>
                  <a:pt x="4032218" y="2795778"/>
                </a:cubicBezTo>
                <a:cubicBezTo>
                  <a:pt x="4025170" y="2794635"/>
                  <a:pt x="4013359" y="2794730"/>
                  <a:pt x="4010978" y="2798636"/>
                </a:cubicBezTo>
                <a:cubicBezTo>
                  <a:pt x="3993737" y="2826830"/>
                  <a:pt x="3967448" y="2855119"/>
                  <a:pt x="3964496" y="2885409"/>
                </a:cubicBezTo>
                <a:cubicBezTo>
                  <a:pt x="3956971" y="2962466"/>
                  <a:pt x="3959924" y="3040571"/>
                  <a:pt x="3959447" y="3118295"/>
                </a:cubicBezTo>
                <a:cubicBezTo>
                  <a:pt x="3959257" y="3130010"/>
                  <a:pt x="3963067" y="3141726"/>
                  <a:pt x="3966496" y="3161824"/>
                </a:cubicBezTo>
                <a:close/>
                <a:moveTo>
                  <a:pt x="2858929" y="2539651"/>
                </a:moveTo>
                <a:cubicBezTo>
                  <a:pt x="2858929" y="2532888"/>
                  <a:pt x="2859024" y="2526221"/>
                  <a:pt x="2858929" y="2519458"/>
                </a:cubicBezTo>
                <a:cubicBezTo>
                  <a:pt x="2857691" y="2464594"/>
                  <a:pt x="2850737" y="2454688"/>
                  <a:pt x="2798731" y="2440115"/>
                </a:cubicBezTo>
                <a:cubicBezTo>
                  <a:pt x="2748724" y="2426113"/>
                  <a:pt x="2698242" y="2413730"/>
                  <a:pt x="2648331" y="2399538"/>
                </a:cubicBezTo>
                <a:cubicBezTo>
                  <a:pt x="2625662" y="2393061"/>
                  <a:pt x="2614422" y="2401253"/>
                  <a:pt x="2613755" y="2423351"/>
                </a:cubicBezTo>
                <a:cubicBezTo>
                  <a:pt x="2612612" y="2459831"/>
                  <a:pt x="2610707" y="2496503"/>
                  <a:pt x="2613851" y="2532793"/>
                </a:cubicBezTo>
                <a:cubicBezTo>
                  <a:pt x="2614803" y="2544318"/>
                  <a:pt x="2628710" y="2560415"/>
                  <a:pt x="2640140" y="2564321"/>
                </a:cubicBezTo>
                <a:cubicBezTo>
                  <a:pt x="2684621" y="2579561"/>
                  <a:pt x="2730341" y="2591181"/>
                  <a:pt x="2775871" y="2603468"/>
                </a:cubicBezTo>
                <a:cubicBezTo>
                  <a:pt x="2856166" y="2625090"/>
                  <a:pt x="2859120" y="2622614"/>
                  <a:pt x="2858929" y="2539651"/>
                </a:cubicBezTo>
                <a:close/>
                <a:moveTo>
                  <a:pt x="4846034" y="905066"/>
                </a:moveTo>
                <a:cubicBezTo>
                  <a:pt x="4845844" y="905066"/>
                  <a:pt x="4845558" y="905066"/>
                  <a:pt x="4845368" y="905066"/>
                </a:cubicBezTo>
                <a:cubicBezTo>
                  <a:pt x="4845368" y="923354"/>
                  <a:pt x="4845939" y="941642"/>
                  <a:pt x="4845177" y="959834"/>
                </a:cubicBezTo>
                <a:cubicBezTo>
                  <a:pt x="4844510" y="977170"/>
                  <a:pt x="4852702" y="985742"/>
                  <a:pt x="4868799" y="990600"/>
                </a:cubicBezTo>
                <a:cubicBezTo>
                  <a:pt x="4932236" y="1009841"/>
                  <a:pt x="4995387" y="1029938"/>
                  <a:pt x="5058633" y="1049846"/>
                </a:cubicBezTo>
                <a:cubicBezTo>
                  <a:pt x="5076254" y="1055370"/>
                  <a:pt x="5088922" y="1049655"/>
                  <a:pt x="5088445" y="1030891"/>
                </a:cubicBezTo>
                <a:cubicBezTo>
                  <a:pt x="5087493" y="995553"/>
                  <a:pt x="5084921" y="960120"/>
                  <a:pt x="5079969" y="925259"/>
                </a:cubicBezTo>
                <a:cubicBezTo>
                  <a:pt x="5078635" y="916115"/>
                  <a:pt x="5067586" y="904970"/>
                  <a:pt x="5058347" y="901065"/>
                </a:cubicBezTo>
                <a:cubicBezTo>
                  <a:pt x="5000054" y="876110"/>
                  <a:pt x="4941380" y="851916"/>
                  <a:pt x="4882134" y="829532"/>
                </a:cubicBezTo>
                <a:cubicBezTo>
                  <a:pt x="4853369" y="818674"/>
                  <a:pt x="4847940" y="823436"/>
                  <a:pt x="4846225" y="853154"/>
                </a:cubicBezTo>
                <a:cubicBezTo>
                  <a:pt x="4845177" y="870394"/>
                  <a:pt x="4846034" y="887730"/>
                  <a:pt x="4846034" y="905066"/>
                </a:cubicBezTo>
                <a:close/>
                <a:moveTo>
                  <a:pt x="7106603" y="493776"/>
                </a:moveTo>
                <a:cubicBezTo>
                  <a:pt x="7108889" y="491109"/>
                  <a:pt x="7111175" y="488347"/>
                  <a:pt x="7113461" y="485680"/>
                </a:cubicBezTo>
                <a:cubicBezTo>
                  <a:pt x="7099078" y="453676"/>
                  <a:pt x="7085077" y="421481"/>
                  <a:pt x="7070122" y="389668"/>
                </a:cubicBezTo>
                <a:cubicBezTo>
                  <a:pt x="7029641" y="303562"/>
                  <a:pt x="7029450" y="303562"/>
                  <a:pt x="6936772" y="285274"/>
                </a:cubicBezTo>
                <a:cubicBezTo>
                  <a:pt x="6906768" y="279368"/>
                  <a:pt x="6898481" y="284607"/>
                  <a:pt x="6896291" y="316230"/>
                </a:cubicBezTo>
                <a:cubicBezTo>
                  <a:pt x="6894290" y="345853"/>
                  <a:pt x="6894100" y="375761"/>
                  <a:pt x="6894671" y="405479"/>
                </a:cubicBezTo>
                <a:cubicBezTo>
                  <a:pt x="6896005" y="471392"/>
                  <a:pt x="6896386" y="471297"/>
                  <a:pt x="6961252" y="478060"/>
                </a:cubicBezTo>
                <a:cubicBezTo>
                  <a:pt x="7009829" y="483013"/>
                  <a:pt x="7058216" y="488442"/>
                  <a:pt x="7106603" y="493776"/>
                </a:cubicBezTo>
                <a:close/>
                <a:moveTo>
                  <a:pt x="5249799" y="2013490"/>
                </a:moveTo>
                <a:cubicBezTo>
                  <a:pt x="5250466" y="1983581"/>
                  <a:pt x="5234178" y="1967389"/>
                  <a:pt x="5209128" y="1972723"/>
                </a:cubicBezTo>
                <a:cubicBezTo>
                  <a:pt x="5187982" y="1977295"/>
                  <a:pt x="5164169" y="1983486"/>
                  <a:pt x="5148644" y="1997107"/>
                </a:cubicBezTo>
                <a:cubicBezTo>
                  <a:pt x="5104829" y="2035397"/>
                  <a:pt x="5062919" y="2076260"/>
                  <a:pt x="5023866" y="2119408"/>
                </a:cubicBezTo>
                <a:cubicBezTo>
                  <a:pt x="5006245" y="2138839"/>
                  <a:pt x="4992053" y="2168938"/>
                  <a:pt x="5011008" y="2193322"/>
                </a:cubicBezTo>
                <a:cubicBezTo>
                  <a:pt x="5031391" y="2219516"/>
                  <a:pt x="5061776" y="2205038"/>
                  <a:pt x="5085207" y="2193608"/>
                </a:cubicBezTo>
                <a:cubicBezTo>
                  <a:pt x="5153787" y="2160365"/>
                  <a:pt x="5204746" y="2107883"/>
                  <a:pt x="5240465" y="2040827"/>
                </a:cubicBezTo>
                <a:cubicBezTo>
                  <a:pt x="5245703" y="2030920"/>
                  <a:pt x="5247894" y="2019300"/>
                  <a:pt x="5249799" y="2013490"/>
                </a:cubicBezTo>
                <a:close/>
                <a:moveTo>
                  <a:pt x="6000179" y="873443"/>
                </a:moveTo>
                <a:cubicBezTo>
                  <a:pt x="6012847" y="865823"/>
                  <a:pt x="6019800" y="863822"/>
                  <a:pt x="6023134" y="859250"/>
                </a:cubicBezTo>
                <a:cubicBezTo>
                  <a:pt x="6063234" y="804005"/>
                  <a:pt x="6103430" y="748951"/>
                  <a:pt x="6141339" y="692182"/>
                </a:cubicBezTo>
                <a:cubicBezTo>
                  <a:pt x="6145626" y="685705"/>
                  <a:pt x="6139720" y="664083"/>
                  <a:pt x="6132290" y="659511"/>
                </a:cubicBezTo>
                <a:cubicBezTo>
                  <a:pt x="6103144" y="641414"/>
                  <a:pt x="6071807" y="626745"/>
                  <a:pt x="6040755" y="611791"/>
                </a:cubicBezTo>
                <a:cubicBezTo>
                  <a:pt x="6018848" y="601218"/>
                  <a:pt x="6005322" y="607981"/>
                  <a:pt x="6004084" y="633413"/>
                </a:cubicBezTo>
                <a:cubicBezTo>
                  <a:pt x="6001417" y="688181"/>
                  <a:pt x="5998464" y="742855"/>
                  <a:pt x="5996845" y="797624"/>
                </a:cubicBezTo>
                <a:cubicBezTo>
                  <a:pt x="5996274" y="820388"/>
                  <a:pt x="5998750" y="843153"/>
                  <a:pt x="6000179" y="873443"/>
                </a:cubicBezTo>
                <a:close/>
                <a:moveTo>
                  <a:pt x="2152174" y="2031016"/>
                </a:moveTo>
                <a:cubicBezTo>
                  <a:pt x="2158556" y="2025206"/>
                  <a:pt x="2159794" y="2024539"/>
                  <a:pt x="2159889" y="2023872"/>
                </a:cubicBezTo>
                <a:cubicBezTo>
                  <a:pt x="2167033" y="1957578"/>
                  <a:pt x="2062163" y="1848422"/>
                  <a:pt x="1995583" y="1854327"/>
                </a:cubicBezTo>
                <a:cubicBezTo>
                  <a:pt x="1988344" y="1854994"/>
                  <a:pt x="1976628" y="1865852"/>
                  <a:pt x="1976152" y="1872520"/>
                </a:cubicBezTo>
                <a:cubicBezTo>
                  <a:pt x="1973961" y="1905953"/>
                  <a:pt x="1974247" y="1939576"/>
                  <a:pt x="1975009" y="1973104"/>
                </a:cubicBezTo>
                <a:cubicBezTo>
                  <a:pt x="1975104" y="1979486"/>
                  <a:pt x="1980152" y="1990154"/>
                  <a:pt x="1984724" y="1991297"/>
                </a:cubicBezTo>
                <a:cubicBezTo>
                  <a:pt x="2041874" y="2005679"/>
                  <a:pt x="2099310" y="2018633"/>
                  <a:pt x="2152174" y="2031016"/>
                </a:cubicBezTo>
                <a:close/>
                <a:moveTo>
                  <a:pt x="5256753" y="1122617"/>
                </a:moveTo>
                <a:cubicBezTo>
                  <a:pt x="5256753" y="1099852"/>
                  <a:pt x="5256657" y="1081754"/>
                  <a:pt x="5256753" y="1063752"/>
                </a:cubicBezTo>
                <a:cubicBezTo>
                  <a:pt x="5257324" y="957358"/>
                  <a:pt x="5277993" y="977170"/>
                  <a:pt x="5159883" y="939832"/>
                </a:cubicBezTo>
                <a:cubicBezTo>
                  <a:pt x="5158931" y="939546"/>
                  <a:pt x="5157978" y="939356"/>
                  <a:pt x="5157121" y="939070"/>
                </a:cubicBezTo>
                <a:cubicBezTo>
                  <a:pt x="5139024" y="933450"/>
                  <a:pt x="5129784" y="940403"/>
                  <a:pt x="5127784" y="958977"/>
                </a:cubicBezTo>
                <a:cubicBezTo>
                  <a:pt x="5124260" y="991362"/>
                  <a:pt x="5119974" y="1023557"/>
                  <a:pt x="5116735" y="1055942"/>
                </a:cubicBezTo>
                <a:cubicBezTo>
                  <a:pt x="5116164" y="1061847"/>
                  <a:pt x="5117306" y="1072039"/>
                  <a:pt x="5120735" y="1073658"/>
                </a:cubicBezTo>
                <a:cubicBezTo>
                  <a:pt x="5162646" y="1093375"/>
                  <a:pt x="5202651" y="1119188"/>
                  <a:pt x="5256753" y="1122617"/>
                </a:cubicBezTo>
                <a:close/>
                <a:moveTo>
                  <a:pt x="6839236" y="837819"/>
                </a:moveTo>
                <a:cubicBezTo>
                  <a:pt x="6836378" y="837819"/>
                  <a:pt x="6833426" y="837533"/>
                  <a:pt x="6830568" y="837819"/>
                </a:cubicBezTo>
                <a:cubicBezTo>
                  <a:pt x="6785515" y="842582"/>
                  <a:pt x="6693980" y="935260"/>
                  <a:pt x="6690646" y="979932"/>
                </a:cubicBezTo>
                <a:cubicBezTo>
                  <a:pt x="6688836" y="1003364"/>
                  <a:pt x="6703886" y="1007174"/>
                  <a:pt x="6722460" y="1004792"/>
                </a:cubicBezTo>
                <a:cubicBezTo>
                  <a:pt x="6771704" y="998411"/>
                  <a:pt x="6854667" y="922973"/>
                  <a:pt x="6866573" y="874014"/>
                </a:cubicBezTo>
                <a:cubicBezTo>
                  <a:pt x="6873145" y="847344"/>
                  <a:pt x="6865906" y="837724"/>
                  <a:pt x="6839236" y="837819"/>
                </a:cubicBezTo>
                <a:close/>
                <a:moveTo>
                  <a:pt x="2819114" y="2397538"/>
                </a:moveTo>
                <a:cubicBezTo>
                  <a:pt x="2808065" y="2380393"/>
                  <a:pt x="2802446" y="2368677"/>
                  <a:pt x="2794254" y="2359343"/>
                </a:cubicBezTo>
                <a:cubicBezTo>
                  <a:pt x="2757964" y="2317909"/>
                  <a:pt x="2712244" y="2290191"/>
                  <a:pt x="2660333" y="2273046"/>
                </a:cubicBezTo>
                <a:cubicBezTo>
                  <a:pt x="2644997" y="2267998"/>
                  <a:pt x="2627757" y="2262473"/>
                  <a:pt x="2619851" y="2285333"/>
                </a:cubicBezTo>
                <a:cubicBezTo>
                  <a:pt x="2610041" y="2313527"/>
                  <a:pt x="2619375" y="2351723"/>
                  <a:pt x="2638520" y="2357057"/>
                </a:cubicBezTo>
                <a:cubicBezTo>
                  <a:pt x="2684716" y="2370011"/>
                  <a:pt x="2731008" y="2382584"/>
                  <a:pt x="2777490" y="2394490"/>
                </a:cubicBezTo>
                <a:cubicBezTo>
                  <a:pt x="2787968" y="2397157"/>
                  <a:pt x="2799398" y="2396204"/>
                  <a:pt x="2819114" y="2397538"/>
                </a:cubicBezTo>
                <a:close/>
                <a:moveTo>
                  <a:pt x="1004983" y="2861882"/>
                </a:moveTo>
                <a:cubicBezTo>
                  <a:pt x="953072" y="2831211"/>
                  <a:pt x="905447" y="2825591"/>
                  <a:pt x="856012" y="2830640"/>
                </a:cubicBezTo>
                <a:cubicBezTo>
                  <a:pt x="850773" y="2831211"/>
                  <a:pt x="841915" y="2841022"/>
                  <a:pt x="842486" y="2845403"/>
                </a:cubicBezTo>
                <a:cubicBezTo>
                  <a:pt x="847344" y="2880741"/>
                  <a:pt x="854202" y="2915793"/>
                  <a:pt x="861822" y="2959227"/>
                </a:cubicBezTo>
                <a:cubicBezTo>
                  <a:pt x="913352" y="2924175"/>
                  <a:pt x="955738" y="2895410"/>
                  <a:pt x="1004983" y="2861882"/>
                </a:cubicBezTo>
                <a:close/>
                <a:moveTo>
                  <a:pt x="5966079" y="1001554"/>
                </a:moveTo>
                <a:cubicBezTo>
                  <a:pt x="5963698" y="1000125"/>
                  <a:pt x="5961221" y="998696"/>
                  <a:pt x="5958840" y="997268"/>
                </a:cubicBezTo>
                <a:cubicBezTo>
                  <a:pt x="5920550" y="1030796"/>
                  <a:pt x="5882259" y="1064324"/>
                  <a:pt x="5843874" y="1097756"/>
                </a:cubicBezTo>
                <a:cubicBezTo>
                  <a:pt x="5844635" y="1100328"/>
                  <a:pt x="5845398" y="1102900"/>
                  <a:pt x="5846160" y="1105472"/>
                </a:cubicBezTo>
                <a:cubicBezTo>
                  <a:pt x="5886260" y="1109282"/>
                  <a:pt x="5926360" y="1113092"/>
                  <a:pt x="5966079" y="1116806"/>
                </a:cubicBezTo>
                <a:cubicBezTo>
                  <a:pt x="5966079" y="1075182"/>
                  <a:pt x="5966079" y="1038416"/>
                  <a:pt x="5966079" y="1001554"/>
                </a:cubicBezTo>
                <a:close/>
                <a:moveTo>
                  <a:pt x="5028153" y="841343"/>
                </a:moveTo>
                <a:cubicBezTo>
                  <a:pt x="5015103" y="796766"/>
                  <a:pt x="4908328" y="726472"/>
                  <a:pt x="4865561" y="732187"/>
                </a:cubicBezTo>
                <a:cubicBezTo>
                  <a:pt x="4847844" y="734568"/>
                  <a:pt x="4839557" y="755142"/>
                  <a:pt x="4852226" y="768858"/>
                </a:cubicBezTo>
                <a:cubicBezTo>
                  <a:pt x="4859655" y="776954"/>
                  <a:pt x="4870323" y="783050"/>
                  <a:pt x="4880610" y="787337"/>
                </a:cubicBezTo>
                <a:cubicBezTo>
                  <a:pt x="4922139" y="804482"/>
                  <a:pt x="4963954" y="820674"/>
                  <a:pt x="5005864" y="836771"/>
                </a:cubicBezTo>
                <a:cubicBezTo>
                  <a:pt x="5012531" y="839343"/>
                  <a:pt x="5019961" y="839724"/>
                  <a:pt x="5028153" y="841343"/>
                </a:cubicBezTo>
                <a:close/>
                <a:moveTo>
                  <a:pt x="3851720" y="3264503"/>
                </a:moveTo>
                <a:cubicBezTo>
                  <a:pt x="3852101" y="3267837"/>
                  <a:pt x="3852482" y="3271171"/>
                  <a:pt x="3852958" y="3274409"/>
                </a:cubicBezTo>
                <a:cubicBezTo>
                  <a:pt x="3872294" y="3278410"/>
                  <a:pt x="3891629" y="3283077"/>
                  <a:pt x="3911156" y="3286030"/>
                </a:cubicBezTo>
                <a:cubicBezTo>
                  <a:pt x="3926586" y="3288411"/>
                  <a:pt x="3934492" y="3280886"/>
                  <a:pt x="3933158" y="3264599"/>
                </a:cubicBezTo>
                <a:cubicBezTo>
                  <a:pt x="3931920" y="3249835"/>
                  <a:pt x="3926110" y="3239738"/>
                  <a:pt x="3909632" y="3244596"/>
                </a:cubicBezTo>
                <a:cubicBezTo>
                  <a:pt x="3890105" y="3250311"/>
                  <a:pt x="3871055" y="3257836"/>
                  <a:pt x="3851720" y="3264503"/>
                </a:cubicBezTo>
                <a:close/>
                <a:moveTo>
                  <a:pt x="6833521" y="777431"/>
                </a:moveTo>
                <a:cubicBezTo>
                  <a:pt x="6833045" y="782860"/>
                  <a:pt x="6832569" y="788289"/>
                  <a:pt x="6832093" y="793718"/>
                </a:cubicBezTo>
                <a:cubicBezTo>
                  <a:pt x="6844760" y="795242"/>
                  <a:pt x="6857429" y="796766"/>
                  <a:pt x="6870097" y="798290"/>
                </a:cubicBezTo>
                <a:cubicBezTo>
                  <a:pt x="6870287" y="792004"/>
                  <a:pt x="6871240" y="780383"/>
                  <a:pt x="6870383" y="780288"/>
                </a:cubicBezTo>
                <a:cubicBezTo>
                  <a:pt x="6858191" y="778478"/>
                  <a:pt x="6845808" y="778193"/>
                  <a:pt x="6833521" y="77743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95ECC6-1609-4474-AE3D-BCA83EA081FE}"/>
              </a:ext>
            </a:extLst>
          </p:cNvPr>
          <p:cNvSpPr txBox="1"/>
          <p:nvPr/>
        </p:nvSpPr>
        <p:spPr>
          <a:xfrm>
            <a:off x="1805828" y="5183287"/>
            <a:ext cx="106545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KID’S</a:t>
            </a:r>
          </a:p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MUSIC</a:t>
            </a:r>
            <a:endParaRPr lang="ko-KR" altLang="en-US" sz="20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08A7BA4-2455-4137-A9C5-171DC927E3A6}"/>
              </a:ext>
            </a:extLst>
          </p:cNvPr>
          <p:cNvSpPr/>
          <p:nvPr/>
        </p:nvSpPr>
        <p:spPr>
          <a:xfrm>
            <a:off x="344607" y="349269"/>
            <a:ext cx="11502786" cy="6159463"/>
          </a:xfrm>
          <a:prstGeom prst="frame">
            <a:avLst>
              <a:gd name="adj1" fmla="val 112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2F2A1C-96B5-43DC-9124-434AACF1BCE7}"/>
              </a:ext>
            </a:extLst>
          </p:cNvPr>
          <p:cNvSpPr txBox="1"/>
          <p:nvPr/>
        </p:nvSpPr>
        <p:spPr>
          <a:xfrm>
            <a:off x="5276030" y="1487801"/>
            <a:ext cx="5992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64A7A9-0667-4DA8-B1A7-D68D04CAB5F9}"/>
              </a:ext>
            </a:extLst>
          </p:cNvPr>
          <p:cNvSpPr txBox="1"/>
          <p:nvPr/>
        </p:nvSpPr>
        <p:spPr>
          <a:xfrm>
            <a:off x="5276029" y="863386"/>
            <a:ext cx="599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421477"/>
            <a:ext cx="1218211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696D3F-146A-45EF-B08F-835E0CB5A24D}"/>
              </a:ext>
            </a:extLst>
          </p:cNvPr>
          <p:cNvGrpSpPr/>
          <p:nvPr/>
        </p:nvGrpSpPr>
        <p:grpSpPr>
          <a:xfrm rot="2304278">
            <a:off x="4307340" y="6011180"/>
            <a:ext cx="517964" cy="812345"/>
            <a:chOff x="3443794" y="982314"/>
            <a:chExt cx="552086" cy="86586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3E1A78A-9078-43DE-856D-3644A07B4303}"/>
                </a:ext>
              </a:extLst>
            </p:cNvPr>
            <p:cNvSpPr/>
            <p:nvPr/>
          </p:nvSpPr>
          <p:spPr>
            <a:xfrm>
              <a:off x="3443794" y="982314"/>
              <a:ext cx="552086" cy="865861"/>
            </a:xfrm>
            <a:custGeom>
              <a:avLst/>
              <a:gdLst>
                <a:gd name="connsiteX0" fmla="*/ 1317784 w 1323975"/>
                <a:gd name="connsiteY0" fmla="*/ 1857851 h 2076450"/>
                <a:gd name="connsiteX1" fmla="*/ 1104424 w 1323975"/>
                <a:gd name="connsiteY1" fmla="*/ 2073116 h 2076450"/>
                <a:gd name="connsiteX2" fmla="*/ 228124 w 1323975"/>
                <a:gd name="connsiteY2" fmla="*/ 2075974 h 2076450"/>
                <a:gd name="connsiteX3" fmla="*/ 12859 w 1323975"/>
                <a:gd name="connsiteY3" fmla="*/ 1862614 h 2076450"/>
                <a:gd name="connsiteX4" fmla="*/ 7144 w 1323975"/>
                <a:gd name="connsiteY4" fmla="*/ 225266 h 2076450"/>
                <a:gd name="connsiteX5" fmla="*/ 220504 w 1323975"/>
                <a:gd name="connsiteY5" fmla="*/ 10001 h 2076450"/>
                <a:gd name="connsiteX6" fmla="*/ 1096804 w 1323975"/>
                <a:gd name="connsiteY6" fmla="*/ 7144 h 2076450"/>
                <a:gd name="connsiteX7" fmla="*/ 1312069 w 1323975"/>
                <a:gd name="connsiteY7" fmla="*/ 220504 h 2076450"/>
                <a:gd name="connsiteX8" fmla="*/ 1317784 w 1323975"/>
                <a:gd name="connsiteY8" fmla="*/ 1857851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2076450">
                  <a:moveTo>
                    <a:pt x="1317784" y="1857851"/>
                  </a:moveTo>
                  <a:cubicBezTo>
                    <a:pt x="1317784" y="1975961"/>
                    <a:pt x="1221581" y="2073116"/>
                    <a:pt x="1104424" y="2073116"/>
                  </a:cubicBezTo>
                  <a:lnTo>
                    <a:pt x="228124" y="2075974"/>
                  </a:lnTo>
                  <a:cubicBezTo>
                    <a:pt x="110014" y="2075974"/>
                    <a:pt x="12859" y="1979771"/>
                    <a:pt x="12859" y="1862614"/>
                  </a:cubicBezTo>
                  <a:lnTo>
                    <a:pt x="7144" y="225266"/>
                  </a:lnTo>
                  <a:cubicBezTo>
                    <a:pt x="7144" y="107156"/>
                    <a:pt x="103346" y="10954"/>
                    <a:pt x="220504" y="10001"/>
                  </a:cubicBezTo>
                  <a:lnTo>
                    <a:pt x="1096804" y="7144"/>
                  </a:lnTo>
                  <a:cubicBezTo>
                    <a:pt x="1214914" y="7144"/>
                    <a:pt x="1312069" y="103346"/>
                    <a:pt x="1312069" y="220504"/>
                  </a:cubicBezTo>
                  <a:lnTo>
                    <a:pt x="1317784" y="18578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442BE7B-3E69-41F5-AF09-063D02A12AE0}"/>
                </a:ext>
              </a:extLst>
            </p:cNvPr>
            <p:cNvSpPr/>
            <p:nvPr/>
          </p:nvSpPr>
          <p:spPr>
            <a:xfrm>
              <a:off x="3509725" y="1045862"/>
              <a:ext cx="417043" cy="417043"/>
            </a:xfrm>
            <a:custGeom>
              <a:avLst/>
              <a:gdLst>
                <a:gd name="connsiteX0" fmla="*/ 504352 w 1000125"/>
                <a:gd name="connsiteY0" fmla="*/ 998699 h 1000125"/>
                <a:gd name="connsiteX1" fmla="*/ 7147 w 1000125"/>
                <a:gd name="connsiteY1" fmla="*/ 504352 h 1000125"/>
                <a:gd name="connsiteX2" fmla="*/ 501494 w 1000125"/>
                <a:gd name="connsiteY2" fmla="*/ 7147 h 1000125"/>
                <a:gd name="connsiteX3" fmla="*/ 998699 w 1000125"/>
                <a:gd name="connsiteY3" fmla="*/ 501494 h 1000125"/>
                <a:gd name="connsiteX4" fmla="*/ 504352 w 1000125"/>
                <a:gd name="connsiteY4" fmla="*/ 998699 h 1000125"/>
                <a:gd name="connsiteX5" fmla="*/ 501494 w 1000125"/>
                <a:gd name="connsiteY5" fmla="*/ 83347 h 1000125"/>
                <a:gd name="connsiteX6" fmla="*/ 83347 w 1000125"/>
                <a:gd name="connsiteY6" fmla="*/ 504352 h 1000125"/>
                <a:gd name="connsiteX7" fmla="*/ 504352 w 1000125"/>
                <a:gd name="connsiteY7" fmla="*/ 922499 h 1000125"/>
                <a:gd name="connsiteX8" fmla="*/ 922499 w 1000125"/>
                <a:gd name="connsiteY8" fmla="*/ 501494 h 1000125"/>
                <a:gd name="connsiteX9" fmla="*/ 501494 w 1000125"/>
                <a:gd name="connsiteY9" fmla="*/ 8334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125" h="1000125">
                  <a:moveTo>
                    <a:pt x="504352" y="998699"/>
                  </a:moveTo>
                  <a:cubicBezTo>
                    <a:pt x="230984" y="999652"/>
                    <a:pt x="8099" y="777719"/>
                    <a:pt x="7147" y="504352"/>
                  </a:cubicBezTo>
                  <a:cubicBezTo>
                    <a:pt x="6194" y="230984"/>
                    <a:pt x="228127" y="8099"/>
                    <a:pt x="501494" y="7147"/>
                  </a:cubicBezTo>
                  <a:cubicBezTo>
                    <a:pt x="774862" y="6194"/>
                    <a:pt x="997747" y="228127"/>
                    <a:pt x="998699" y="501494"/>
                  </a:cubicBezTo>
                  <a:cubicBezTo>
                    <a:pt x="999652" y="774862"/>
                    <a:pt x="777719" y="997747"/>
                    <a:pt x="504352" y="998699"/>
                  </a:cubicBezTo>
                  <a:close/>
                  <a:moveTo>
                    <a:pt x="501494" y="83347"/>
                  </a:moveTo>
                  <a:cubicBezTo>
                    <a:pt x="270037" y="84299"/>
                    <a:pt x="82394" y="272894"/>
                    <a:pt x="83347" y="504352"/>
                  </a:cubicBezTo>
                  <a:cubicBezTo>
                    <a:pt x="84299" y="735809"/>
                    <a:pt x="272894" y="923452"/>
                    <a:pt x="504352" y="922499"/>
                  </a:cubicBezTo>
                  <a:cubicBezTo>
                    <a:pt x="735809" y="921547"/>
                    <a:pt x="923452" y="732952"/>
                    <a:pt x="922499" y="501494"/>
                  </a:cubicBezTo>
                  <a:cubicBezTo>
                    <a:pt x="922499" y="270037"/>
                    <a:pt x="732952" y="82394"/>
                    <a:pt x="501494" y="833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D56DBE1-12D9-4388-8BEF-D7B9B8554E8B}"/>
                </a:ext>
              </a:extLst>
            </p:cNvPr>
            <p:cNvSpPr/>
            <p:nvPr/>
          </p:nvSpPr>
          <p:spPr>
            <a:xfrm>
              <a:off x="3529584" y="1065721"/>
              <a:ext cx="377325" cy="377325"/>
            </a:xfrm>
            <a:custGeom>
              <a:avLst/>
              <a:gdLst>
                <a:gd name="connsiteX0" fmla="*/ 900592 w 904875"/>
                <a:gd name="connsiteY0" fmla="*/ 451965 h 904875"/>
                <a:gd name="connsiteX1" fmla="*/ 455775 w 904875"/>
                <a:gd name="connsiteY1" fmla="*/ 900592 h 904875"/>
                <a:gd name="connsiteX2" fmla="*/ 7147 w 904875"/>
                <a:gd name="connsiteY2" fmla="*/ 455775 h 904875"/>
                <a:gd name="connsiteX3" fmla="*/ 451965 w 904875"/>
                <a:gd name="connsiteY3" fmla="*/ 7147 h 904875"/>
                <a:gd name="connsiteX4" fmla="*/ 900592 w 904875"/>
                <a:gd name="connsiteY4" fmla="*/ 45196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5" h="904875">
                  <a:moveTo>
                    <a:pt x="900592" y="451965"/>
                  </a:moveTo>
                  <a:cubicBezTo>
                    <a:pt x="901545" y="698662"/>
                    <a:pt x="702472" y="899640"/>
                    <a:pt x="455775" y="900592"/>
                  </a:cubicBezTo>
                  <a:cubicBezTo>
                    <a:pt x="209077" y="901545"/>
                    <a:pt x="8100" y="702472"/>
                    <a:pt x="7147" y="455775"/>
                  </a:cubicBezTo>
                  <a:cubicBezTo>
                    <a:pt x="6195" y="209077"/>
                    <a:pt x="205267" y="8100"/>
                    <a:pt x="451965" y="7147"/>
                  </a:cubicBezTo>
                  <a:cubicBezTo>
                    <a:pt x="698662" y="6195"/>
                    <a:pt x="899640" y="205267"/>
                    <a:pt x="900592" y="4519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334F23B-4B69-49E9-8AC9-A0A5D5A3000C}"/>
                </a:ext>
              </a:extLst>
            </p:cNvPr>
            <p:cNvSpPr/>
            <p:nvPr/>
          </p:nvSpPr>
          <p:spPr>
            <a:xfrm>
              <a:off x="3573274" y="1492693"/>
              <a:ext cx="293916" cy="293916"/>
            </a:xfrm>
            <a:custGeom>
              <a:avLst/>
              <a:gdLst>
                <a:gd name="connsiteX0" fmla="*/ 354811 w 704850"/>
                <a:gd name="connsiteY0" fmla="*/ 700568 h 704850"/>
                <a:gd name="connsiteX1" fmla="*/ 7148 w 704850"/>
                <a:gd name="connsiteY1" fmla="*/ 354811 h 704850"/>
                <a:gd name="connsiteX2" fmla="*/ 352906 w 704850"/>
                <a:gd name="connsiteY2" fmla="*/ 7148 h 704850"/>
                <a:gd name="connsiteX3" fmla="*/ 700568 w 704850"/>
                <a:gd name="connsiteY3" fmla="*/ 352906 h 704850"/>
                <a:gd name="connsiteX4" fmla="*/ 354811 w 704850"/>
                <a:gd name="connsiteY4" fmla="*/ 700568 h 704850"/>
                <a:gd name="connsiteX5" fmla="*/ 352906 w 704850"/>
                <a:gd name="connsiteY5" fmla="*/ 71918 h 704850"/>
                <a:gd name="connsiteX6" fmla="*/ 71918 w 704850"/>
                <a:gd name="connsiteY6" fmla="*/ 354811 h 704850"/>
                <a:gd name="connsiteX7" fmla="*/ 354811 w 704850"/>
                <a:gd name="connsiteY7" fmla="*/ 635798 h 704850"/>
                <a:gd name="connsiteX8" fmla="*/ 635798 w 704850"/>
                <a:gd name="connsiteY8" fmla="*/ 352906 h 704850"/>
                <a:gd name="connsiteX9" fmla="*/ 352906 w 704850"/>
                <a:gd name="connsiteY9" fmla="*/ 719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704850">
                  <a:moveTo>
                    <a:pt x="354811" y="700568"/>
                  </a:moveTo>
                  <a:cubicBezTo>
                    <a:pt x="163358" y="701521"/>
                    <a:pt x="7148" y="546263"/>
                    <a:pt x="7148" y="354811"/>
                  </a:cubicBezTo>
                  <a:cubicBezTo>
                    <a:pt x="6196" y="163358"/>
                    <a:pt x="161453" y="7148"/>
                    <a:pt x="352906" y="7148"/>
                  </a:cubicBezTo>
                  <a:cubicBezTo>
                    <a:pt x="544358" y="6196"/>
                    <a:pt x="699616" y="161453"/>
                    <a:pt x="700568" y="352906"/>
                  </a:cubicBezTo>
                  <a:cubicBezTo>
                    <a:pt x="701521" y="543406"/>
                    <a:pt x="546263" y="699616"/>
                    <a:pt x="354811" y="700568"/>
                  </a:cubicBezTo>
                  <a:close/>
                  <a:moveTo>
                    <a:pt x="352906" y="71918"/>
                  </a:moveTo>
                  <a:cubicBezTo>
                    <a:pt x="197648" y="72871"/>
                    <a:pt x="70966" y="199553"/>
                    <a:pt x="71918" y="354811"/>
                  </a:cubicBezTo>
                  <a:cubicBezTo>
                    <a:pt x="72871" y="510068"/>
                    <a:pt x="199553" y="636751"/>
                    <a:pt x="354811" y="635798"/>
                  </a:cubicBezTo>
                  <a:cubicBezTo>
                    <a:pt x="510068" y="634846"/>
                    <a:pt x="636751" y="508163"/>
                    <a:pt x="635798" y="352906"/>
                  </a:cubicBezTo>
                  <a:cubicBezTo>
                    <a:pt x="635798" y="196696"/>
                    <a:pt x="508163" y="70966"/>
                    <a:pt x="352906" y="719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079C888-9433-4F27-B7D9-5447B6D72638}"/>
                </a:ext>
              </a:extLst>
            </p:cNvPr>
            <p:cNvSpPr/>
            <p:nvPr/>
          </p:nvSpPr>
          <p:spPr>
            <a:xfrm>
              <a:off x="3593133" y="1512552"/>
              <a:ext cx="254198" cy="254198"/>
            </a:xfrm>
            <a:custGeom>
              <a:avLst/>
              <a:gdLst>
                <a:gd name="connsiteX0" fmla="*/ 607224 w 609600"/>
                <a:gd name="connsiteY0" fmla="*/ 306234 h 609600"/>
                <a:gd name="connsiteX1" fmla="*/ 308139 w 609600"/>
                <a:gd name="connsiteY1" fmla="*/ 607224 h 609600"/>
                <a:gd name="connsiteX2" fmla="*/ 7149 w 609600"/>
                <a:gd name="connsiteY2" fmla="*/ 308139 h 609600"/>
                <a:gd name="connsiteX3" fmla="*/ 306234 w 609600"/>
                <a:gd name="connsiteY3" fmla="*/ 7149 h 609600"/>
                <a:gd name="connsiteX4" fmla="*/ 607224 w 609600"/>
                <a:gd name="connsiteY4" fmla="*/ 30623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609600">
                  <a:moveTo>
                    <a:pt x="607224" y="306234"/>
                  </a:moveTo>
                  <a:cubicBezTo>
                    <a:pt x="608176" y="471969"/>
                    <a:pt x="473874" y="607224"/>
                    <a:pt x="308139" y="607224"/>
                  </a:cubicBezTo>
                  <a:cubicBezTo>
                    <a:pt x="142404" y="608176"/>
                    <a:pt x="7149" y="473874"/>
                    <a:pt x="7149" y="308139"/>
                  </a:cubicBezTo>
                  <a:cubicBezTo>
                    <a:pt x="6196" y="142404"/>
                    <a:pt x="140499" y="7149"/>
                    <a:pt x="306234" y="7149"/>
                  </a:cubicBezTo>
                  <a:cubicBezTo>
                    <a:pt x="471969" y="6196"/>
                    <a:pt x="606271" y="140499"/>
                    <a:pt x="607224" y="3062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694A7D-EC2E-4D23-9652-F7DCB89488D8}"/>
                </a:ext>
              </a:extLst>
            </p:cNvPr>
            <p:cNvSpPr/>
            <p:nvPr/>
          </p:nvSpPr>
          <p:spPr>
            <a:xfrm>
              <a:off x="3495031" y="103593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577A78-B34E-48C7-B3AC-967C02381981}"/>
                </a:ext>
              </a:extLst>
            </p:cNvPr>
            <p:cNvSpPr/>
            <p:nvPr/>
          </p:nvSpPr>
          <p:spPr>
            <a:xfrm>
              <a:off x="3902939" y="103871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0966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74ECE41-74DB-49DA-98E3-5FCFD6AC0708}"/>
                </a:ext>
              </a:extLst>
            </p:cNvPr>
            <p:cNvSpPr/>
            <p:nvPr/>
          </p:nvSpPr>
          <p:spPr>
            <a:xfrm>
              <a:off x="3492250" y="176675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4D4FBBD-73FA-43D3-B596-A01C3C2C8EC9}"/>
                </a:ext>
              </a:extLst>
            </p:cNvPr>
            <p:cNvSpPr/>
            <p:nvPr/>
          </p:nvSpPr>
          <p:spPr>
            <a:xfrm>
              <a:off x="3900159" y="176953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5CBF90-D833-43F1-B045-817D38A6E449}"/>
                </a:ext>
              </a:extLst>
            </p:cNvPr>
            <p:cNvSpPr/>
            <p:nvPr/>
          </p:nvSpPr>
          <p:spPr>
            <a:xfrm>
              <a:off x="3591147" y="1127284"/>
              <a:ext cx="254198" cy="254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CB132DB-0BEE-4B55-B34D-355E7E1715C1}"/>
                </a:ext>
              </a:extLst>
            </p:cNvPr>
            <p:cNvSpPr/>
            <p:nvPr/>
          </p:nvSpPr>
          <p:spPr>
            <a:xfrm>
              <a:off x="3627339" y="1163476"/>
              <a:ext cx="181815" cy="181815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DFECA9-D9A8-4DD6-B6D8-96FB29E6C943}"/>
                </a:ext>
              </a:extLst>
            </p:cNvPr>
            <p:cNvSpPr/>
            <p:nvPr/>
          </p:nvSpPr>
          <p:spPr>
            <a:xfrm>
              <a:off x="3684486" y="1220623"/>
              <a:ext cx="67521" cy="67521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7AA389-6514-4CED-8AAB-B116B356A273}"/>
                </a:ext>
              </a:extLst>
            </p:cNvPr>
            <p:cNvSpPr/>
            <p:nvPr/>
          </p:nvSpPr>
          <p:spPr>
            <a:xfrm>
              <a:off x="3647799" y="1567218"/>
              <a:ext cx="144867" cy="144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6E5C642-1B69-4D5B-885D-C1BC00AAAC17}"/>
                </a:ext>
              </a:extLst>
            </p:cNvPr>
            <p:cNvSpPr/>
            <p:nvPr/>
          </p:nvSpPr>
          <p:spPr>
            <a:xfrm>
              <a:off x="3674512" y="1593931"/>
              <a:ext cx="91440" cy="91440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4B899EB-AFC6-474B-8672-E2AD2E187277}"/>
                </a:ext>
              </a:extLst>
            </p:cNvPr>
            <p:cNvSpPr/>
            <p:nvPr/>
          </p:nvSpPr>
          <p:spPr>
            <a:xfrm>
              <a:off x="3700992" y="1620411"/>
              <a:ext cx="38480" cy="38480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712AB4B-60EB-47B6-A001-4B840D4980D1}"/>
              </a:ext>
            </a:extLst>
          </p:cNvPr>
          <p:cNvSpPr/>
          <p:nvPr/>
        </p:nvSpPr>
        <p:spPr>
          <a:xfrm rot="20504529">
            <a:off x="3753875" y="5836372"/>
            <a:ext cx="286367" cy="267543"/>
          </a:xfrm>
          <a:custGeom>
            <a:avLst/>
            <a:gdLst>
              <a:gd name="connsiteX0" fmla="*/ 718203 w 785745"/>
              <a:gd name="connsiteY0" fmla="*/ 378654 h 734097"/>
              <a:gd name="connsiteX1" fmla="*/ 785745 w 785745"/>
              <a:gd name="connsiteY1" fmla="*/ 446195 h 734097"/>
              <a:gd name="connsiteX2" fmla="*/ 718203 w 785745"/>
              <a:gd name="connsiteY2" fmla="*/ 513737 h 734097"/>
              <a:gd name="connsiteX3" fmla="*/ 650662 w 785745"/>
              <a:gd name="connsiteY3" fmla="*/ 446195 h 734097"/>
              <a:gd name="connsiteX4" fmla="*/ 718203 w 785745"/>
              <a:gd name="connsiteY4" fmla="*/ 378654 h 734097"/>
              <a:gd name="connsiteX5" fmla="*/ 718203 w 785745"/>
              <a:gd name="connsiteY5" fmla="*/ 158906 h 734097"/>
              <a:gd name="connsiteX6" fmla="*/ 785745 w 785745"/>
              <a:gd name="connsiteY6" fmla="*/ 226448 h 734097"/>
              <a:gd name="connsiteX7" fmla="*/ 718203 w 785745"/>
              <a:gd name="connsiteY7" fmla="*/ 293989 h 734097"/>
              <a:gd name="connsiteX8" fmla="*/ 650662 w 785745"/>
              <a:gd name="connsiteY8" fmla="*/ 226448 h 734097"/>
              <a:gd name="connsiteX9" fmla="*/ 718203 w 785745"/>
              <a:gd name="connsiteY9" fmla="*/ 158906 h 734097"/>
              <a:gd name="connsiteX10" fmla="*/ 303461 w 785745"/>
              <a:gd name="connsiteY10" fmla="*/ 1486 h 734097"/>
              <a:gd name="connsiteX11" fmla="*/ 366721 w 785745"/>
              <a:gd name="connsiteY11" fmla="*/ 2913 h 734097"/>
              <a:gd name="connsiteX12" fmla="*/ 383369 w 785745"/>
              <a:gd name="connsiteY12" fmla="*/ 6243 h 734097"/>
              <a:gd name="connsiteX13" fmla="*/ 391930 w 785745"/>
              <a:gd name="connsiteY13" fmla="*/ 8145 h 734097"/>
              <a:gd name="connsiteX14" fmla="*/ 399065 w 785745"/>
              <a:gd name="connsiteY14" fmla="*/ 10048 h 734097"/>
              <a:gd name="connsiteX15" fmla="*/ 402394 w 785745"/>
              <a:gd name="connsiteY15" fmla="*/ 10999 h 734097"/>
              <a:gd name="connsiteX16" fmla="*/ 407151 w 785745"/>
              <a:gd name="connsiteY16" fmla="*/ 12426 h 734097"/>
              <a:gd name="connsiteX17" fmla="*/ 415237 w 785745"/>
              <a:gd name="connsiteY17" fmla="*/ 15280 h 734097"/>
              <a:gd name="connsiteX18" fmla="*/ 430933 w 785745"/>
              <a:gd name="connsiteY18" fmla="*/ 21463 h 734097"/>
              <a:gd name="connsiteX19" fmla="*/ 546039 w 785745"/>
              <a:gd name="connsiteY19" fmla="*/ 107079 h 734097"/>
              <a:gd name="connsiteX20" fmla="*/ 610726 w 785745"/>
              <a:gd name="connsiteY20" fmla="*/ 243113 h 734097"/>
              <a:gd name="connsiteX21" fmla="*/ 615007 w 785745"/>
              <a:gd name="connsiteY21" fmla="*/ 395795 h 734097"/>
              <a:gd name="connsiteX22" fmla="*/ 596457 w 785745"/>
              <a:gd name="connsiteY22" fmla="*/ 469995 h 734097"/>
              <a:gd name="connsiteX23" fmla="*/ 565540 w 785745"/>
              <a:gd name="connsiteY23" fmla="*/ 539439 h 734097"/>
              <a:gd name="connsiteX24" fmla="*/ 466606 w 785745"/>
              <a:gd name="connsiteY24" fmla="*/ 647886 h 734097"/>
              <a:gd name="connsiteX25" fmla="*/ 438068 w 785745"/>
              <a:gd name="connsiteY25" fmla="*/ 667863 h 734097"/>
              <a:gd name="connsiteX26" fmla="*/ 408578 w 785745"/>
              <a:gd name="connsiteY26" fmla="*/ 684510 h 734097"/>
              <a:gd name="connsiteX27" fmla="*/ 348647 w 785745"/>
              <a:gd name="connsiteY27" fmla="*/ 710671 h 734097"/>
              <a:gd name="connsiteX28" fmla="*/ 232114 w 785745"/>
              <a:gd name="connsiteY28" fmla="*/ 733502 h 734097"/>
              <a:gd name="connsiteX29" fmla="*/ 133180 w 785745"/>
              <a:gd name="connsiteY29" fmla="*/ 727794 h 734097"/>
              <a:gd name="connsiteX30" fmla="*/ 59931 w 785745"/>
              <a:gd name="connsiteY30" fmla="*/ 709720 h 734097"/>
              <a:gd name="connsiteX31" fmla="*/ 15221 w 785745"/>
              <a:gd name="connsiteY31" fmla="*/ 691645 h 734097"/>
              <a:gd name="connsiteX32" fmla="*/ 0 w 785745"/>
              <a:gd name="connsiteY32" fmla="*/ 684035 h 734097"/>
              <a:gd name="connsiteX33" fmla="*/ 16172 w 785745"/>
              <a:gd name="connsiteY33" fmla="*/ 688791 h 734097"/>
              <a:gd name="connsiteX34" fmla="*/ 62309 w 785745"/>
              <a:gd name="connsiteY34" fmla="*/ 699731 h 734097"/>
              <a:gd name="connsiteX35" fmla="*/ 135083 w 785745"/>
              <a:gd name="connsiteY35" fmla="*/ 707341 h 734097"/>
              <a:gd name="connsiteX36" fmla="*/ 228785 w 785745"/>
              <a:gd name="connsiteY36" fmla="*/ 701634 h 734097"/>
              <a:gd name="connsiteX37" fmla="*/ 332475 w 785745"/>
              <a:gd name="connsiteY37" fmla="*/ 670241 h 734097"/>
              <a:gd name="connsiteX38" fmla="*/ 433311 w 785745"/>
              <a:gd name="connsiteY38" fmla="*/ 606029 h 734097"/>
              <a:gd name="connsiteX39" fmla="*/ 476595 w 785745"/>
              <a:gd name="connsiteY39" fmla="*/ 561319 h 734097"/>
              <a:gd name="connsiteX40" fmla="*/ 510365 w 785745"/>
              <a:gd name="connsiteY40" fmla="*/ 509474 h 734097"/>
              <a:gd name="connsiteX41" fmla="*/ 533672 w 785745"/>
              <a:gd name="connsiteY41" fmla="*/ 450018 h 734097"/>
              <a:gd name="connsiteX42" fmla="*/ 546039 w 785745"/>
              <a:gd name="connsiteY42" fmla="*/ 386758 h 734097"/>
              <a:gd name="connsiteX43" fmla="*/ 538428 w 785745"/>
              <a:gd name="connsiteY43" fmla="*/ 260712 h 734097"/>
              <a:gd name="connsiteX44" fmla="*/ 517976 w 785745"/>
              <a:gd name="connsiteY44" fmla="*/ 203635 h 734097"/>
              <a:gd name="connsiteX45" fmla="*/ 487059 w 785745"/>
              <a:gd name="connsiteY45" fmla="*/ 154644 h 734097"/>
              <a:gd name="connsiteX46" fmla="*/ 402394 w 785745"/>
              <a:gd name="connsiteY46" fmla="*/ 86627 h 734097"/>
              <a:gd name="connsiteX47" fmla="*/ 308217 w 785745"/>
              <a:gd name="connsiteY47" fmla="*/ 64271 h 734097"/>
              <a:gd name="connsiteX48" fmla="*/ 227358 w 785745"/>
              <a:gd name="connsiteY48" fmla="*/ 83773 h 734097"/>
              <a:gd name="connsiteX49" fmla="*/ 219272 w 785745"/>
              <a:gd name="connsiteY49" fmla="*/ 87578 h 734097"/>
              <a:gd name="connsiteX50" fmla="*/ 313925 w 785745"/>
              <a:gd name="connsiteY50" fmla="*/ 195549 h 734097"/>
              <a:gd name="connsiteX51" fmla="*/ 205478 w 785745"/>
              <a:gd name="connsiteY51" fmla="*/ 294483 h 734097"/>
              <a:gd name="connsiteX52" fmla="*/ 102263 w 785745"/>
              <a:gd name="connsiteY52" fmla="*/ 191268 h 734097"/>
              <a:gd name="connsiteX53" fmla="*/ 107020 w 785745"/>
              <a:gd name="connsiteY53" fmla="*/ 149412 h 734097"/>
              <a:gd name="connsiteX54" fmla="*/ 107495 w 785745"/>
              <a:gd name="connsiteY54" fmla="*/ 147033 h 734097"/>
              <a:gd name="connsiteX55" fmla="*/ 111776 w 785745"/>
              <a:gd name="connsiteY55" fmla="*/ 134191 h 734097"/>
              <a:gd name="connsiteX56" fmla="*/ 136510 w 785745"/>
              <a:gd name="connsiteY56" fmla="*/ 89480 h 734097"/>
              <a:gd name="connsiteX57" fmla="*/ 201197 w 785745"/>
              <a:gd name="connsiteY57" fmla="*/ 35733 h 734097"/>
              <a:gd name="connsiteX58" fmla="*/ 303461 w 785745"/>
              <a:gd name="connsiteY58" fmla="*/ 1486 h 73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85745" h="734097">
                <a:moveTo>
                  <a:pt x="718203" y="378654"/>
                </a:moveTo>
                <a:cubicBezTo>
                  <a:pt x="755779" y="378654"/>
                  <a:pt x="785745" y="409095"/>
                  <a:pt x="785745" y="446195"/>
                </a:cubicBezTo>
                <a:cubicBezTo>
                  <a:pt x="785745" y="483771"/>
                  <a:pt x="755779" y="513737"/>
                  <a:pt x="718203" y="513737"/>
                </a:cubicBezTo>
                <a:cubicBezTo>
                  <a:pt x="680627" y="513737"/>
                  <a:pt x="650662" y="483296"/>
                  <a:pt x="650662" y="446195"/>
                </a:cubicBezTo>
                <a:cubicBezTo>
                  <a:pt x="650662" y="408619"/>
                  <a:pt x="681103" y="378654"/>
                  <a:pt x="718203" y="378654"/>
                </a:cubicBezTo>
                <a:close/>
                <a:moveTo>
                  <a:pt x="718203" y="158906"/>
                </a:moveTo>
                <a:cubicBezTo>
                  <a:pt x="755779" y="158906"/>
                  <a:pt x="785745" y="189348"/>
                  <a:pt x="785745" y="226448"/>
                </a:cubicBezTo>
                <a:cubicBezTo>
                  <a:pt x="785745" y="264024"/>
                  <a:pt x="755303" y="293989"/>
                  <a:pt x="718203" y="293989"/>
                </a:cubicBezTo>
                <a:cubicBezTo>
                  <a:pt x="681103" y="293989"/>
                  <a:pt x="651137" y="263548"/>
                  <a:pt x="650662" y="226448"/>
                </a:cubicBezTo>
                <a:cubicBezTo>
                  <a:pt x="650662" y="188872"/>
                  <a:pt x="680627" y="158906"/>
                  <a:pt x="718203" y="158906"/>
                </a:cubicBezTo>
                <a:close/>
                <a:moveTo>
                  <a:pt x="303461" y="1486"/>
                </a:moveTo>
                <a:cubicBezTo>
                  <a:pt x="323913" y="-892"/>
                  <a:pt x="345317" y="-416"/>
                  <a:pt x="366721" y="2913"/>
                </a:cubicBezTo>
                <a:cubicBezTo>
                  <a:pt x="372429" y="3865"/>
                  <a:pt x="377661" y="4816"/>
                  <a:pt x="383369" y="6243"/>
                </a:cubicBezTo>
                <a:lnTo>
                  <a:pt x="391930" y="8145"/>
                </a:lnTo>
                <a:lnTo>
                  <a:pt x="399065" y="10048"/>
                </a:lnTo>
                <a:lnTo>
                  <a:pt x="402394" y="10999"/>
                </a:lnTo>
                <a:lnTo>
                  <a:pt x="407151" y="12426"/>
                </a:lnTo>
                <a:lnTo>
                  <a:pt x="415237" y="15280"/>
                </a:lnTo>
                <a:cubicBezTo>
                  <a:pt x="420469" y="17183"/>
                  <a:pt x="425701" y="19085"/>
                  <a:pt x="430933" y="21463"/>
                </a:cubicBezTo>
                <a:cubicBezTo>
                  <a:pt x="473265" y="39062"/>
                  <a:pt x="514171" y="68076"/>
                  <a:pt x="546039" y="107079"/>
                </a:cubicBezTo>
                <a:cubicBezTo>
                  <a:pt x="578383" y="145606"/>
                  <a:pt x="600738" y="193646"/>
                  <a:pt x="610726" y="243113"/>
                </a:cubicBezTo>
                <a:cubicBezTo>
                  <a:pt x="621666" y="293056"/>
                  <a:pt x="623093" y="345377"/>
                  <a:pt x="615007" y="395795"/>
                </a:cubicBezTo>
                <a:cubicBezTo>
                  <a:pt x="610726" y="421004"/>
                  <a:pt x="604543" y="445737"/>
                  <a:pt x="596457" y="469995"/>
                </a:cubicBezTo>
                <a:cubicBezTo>
                  <a:pt x="588371" y="493777"/>
                  <a:pt x="578383" y="518035"/>
                  <a:pt x="565540" y="539439"/>
                </a:cubicBezTo>
                <a:cubicBezTo>
                  <a:pt x="540331" y="583198"/>
                  <a:pt x="504182" y="619823"/>
                  <a:pt x="466606" y="647886"/>
                </a:cubicBezTo>
                <a:cubicBezTo>
                  <a:pt x="457569" y="655021"/>
                  <a:pt x="447581" y="661680"/>
                  <a:pt x="438068" y="667863"/>
                </a:cubicBezTo>
                <a:cubicBezTo>
                  <a:pt x="428555" y="673571"/>
                  <a:pt x="418566" y="679278"/>
                  <a:pt x="408578" y="684510"/>
                </a:cubicBezTo>
                <a:cubicBezTo>
                  <a:pt x="388601" y="694975"/>
                  <a:pt x="368624" y="703536"/>
                  <a:pt x="348647" y="710671"/>
                </a:cubicBezTo>
                <a:cubicBezTo>
                  <a:pt x="308693" y="724940"/>
                  <a:pt x="268263" y="731599"/>
                  <a:pt x="232114" y="733502"/>
                </a:cubicBezTo>
                <a:cubicBezTo>
                  <a:pt x="195489" y="735404"/>
                  <a:pt x="162194" y="732550"/>
                  <a:pt x="133180" y="727794"/>
                </a:cubicBezTo>
                <a:cubicBezTo>
                  <a:pt x="104166" y="723038"/>
                  <a:pt x="79908" y="716379"/>
                  <a:pt x="59931" y="709720"/>
                </a:cubicBezTo>
                <a:cubicBezTo>
                  <a:pt x="40430" y="703061"/>
                  <a:pt x="25209" y="696402"/>
                  <a:pt x="15221" y="691645"/>
                </a:cubicBezTo>
                <a:cubicBezTo>
                  <a:pt x="5232" y="686413"/>
                  <a:pt x="0" y="684035"/>
                  <a:pt x="0" y="684035"/>
                </a:cubicBezTo>
                <a:cubicBezTo>
                  <a:pt x="0" y="684035"/>
                  <a:pt x="5708" y="685462"/>
                  <a:pt x="16172" y="688791"/>
                </a:cubicBezTo>
                <a:cubicBezTo>
                  <a:pt x="26636" y="692121"/>
                  <a:pt x="42332" y="695926"/>
                  <a:pt x="62309" y="699731"/>
                </a:cubicBezTo>
                <a:cubicBezTo>
                  <a:pt x="82286" y="703536"/>
                  <a:pt x="107020" y="706390"/>
                  <a:pt x="135083" y="707341"/>
                </a:cubicBezTo>
                <a:cubicBezTo>
                  <a:pt x="163146" y="708293"/>
                  <a:pt x="195014" y="706866"/>
                  <a:pt x="228785" y="701634"/>
                </a:cubicBezTo>
                <a:cubicBezTo>
                  <a:pt x="262555" y="695926"/>
                  <a:pt x="297277" y="686413"/>
                  <a:pt x="332475" y="670241"/>
                </a:cubicBezTo>
                <a:cubicBezTo>
                  <a:pt x="367672" y="654545"/>
                  <a:pt x="402394" y="632665"/>
                  <a:pt x="433311" y="606029"/>
                </a:cubicBezTo>
                <a:cubicBezTo>
                  <a:pt x="448532" y="592236"/>
                  <a:pt x="463277" y="577491"/>
                  <a:pt x="476595" y="561319"/>
                </a:cubicBezTo>
                <a:cubicBezTo>
                  <a:pt x="489437" y="545147"/>
                  <a:pt x="500853" y="528024"/>
                  <a:pt x="510365" y="509474"/>
                </a:cubicBezTo>
                <a:cubicBezTo>
                  <a:pt x="520354" y="490448"/>
                  <a:pt x="527489" y="471422"/>
                  <a:pt x="533672" y="450018"/>
                </a:cubicBezTo>
                <a:cubicBezTo>
                  <a:pt x="539855" y="429090"/>
                  <a:pt x="543661" y="408162"/>
                  <a:pt x="546039" y="386758"/>
                </a:cubicBezTo>
                <a:cubicBezTo>
                  <a:pt x="550795" y="343950"/>
                  <a:pt x="548893" y="300666"/>
                  <a:pt x="538428" y="260712"/>
                </a:cubicBezTo>
                <a:cubicBezTo>
                  <a:pt x="533672" y="240735"/>
                  <a:pt x="526537" y="221709"/>
                  <a:pt x="517976" y="203635"/>
                </a:cubicBezTo>
                <a:cubicBezTo>
                  <a:pt x="509414" y="186036"/>
                  <a:pt x="498950" y="169389"/>
                  <a:pt x="487059" y="154644"/>
                </a:cubicBezTo>
                <a:cubicBezTo>
                  <a:pt x="463752" y="124678"/>
                  <a:pt x="434263" y="101847"/>
                  <a:pt x="402394" y="86627"/>
                </a:cubicBezTo>
                <a:cubicBezTo>
                  <a:pt x="370526" y="70930"/>
                  <a:pt x="338183" y="63796"/>
                  <a:pt x="308217" y="64271"/>
                </a:cubicBezTo>
                <a:cubicBezTo>
                  <a:pt x="278251" y="64747"/>
                  <a:pt x="250664" y="72833"/>
                  <a:pt x="227358" y="83773"/>
                </a:cubicBezTo>
                <a:cubicBezTo>
                  <a:pt x="224504" y="84724"/>
                  <a:pt x="222126" y="86151"/>
                  <a:pt x="219272" y="87578"/>
                </a:cubicBezTo>
                <a:cubicBezTo>
                  <a:pt x="273495" y="93761"/>
                  <a:pt x="315352" y="139899"/>
                  <a:pt x="313925" y="195549"/>
                </a:cubicBezTo>
                <a:cubicBezTo>
                  <a:pt x="312498" y="254053"/>
                  <a:pt x="260177" y="294483"/>
                  <a:pt x="205478" y="294483"/>
                </a:cubicBezTo>
                <a:cubicBezTo>
                  <a:pt x="155060" y="294483"/>
                  <a:pt x="100361" y="249297"/>
                  <a:pt x="102263" y="191268"/>
                </a:cubicBezTo>
                <a:cubicBezTo>
                  <a:pt x="102263" y="176523"/>
                  <a:pt x="101312" y="162254"/>
                  <a:pt x="107020" y="149412"/>
                </a:cubicBezTo>
                <a:cubicBezTo>
                  <a:pt x="107020" y="148936"/>
                  <a:pt x="107020" y="147985"/>
                  <a:pt x="107495" y="147033"/>
                </a:cubicBezTo>
                <a:cubicBezTo>
                  <a:pt x="108447" y="144179"/>
                  <a:pt x="109874" y="139899"/>
                  <a:pt x="111776" y="134191"/>
                </a:cubicBezTo>
                <a:cubicBezTo>
                  <a:pt x="116057" y="123251"/>
                  <a:pt x="123192" y="107079"/>
                  <a:pt x="136510" y="89480"/>
                </a:cubicBezTo>
                <a:cubicBezTo>
                  <a:pt x="149352" y="71406"/>
                  <a:pt x="173610" y="51905"/>
                  <a:pt x="201197" y="35733"/>
                </a:cubicBezTo>
                <a:cubicBezTo>
                  <a:pt x="228785" y="19561"/>
                  <a:pt x="263031" y="5767"/>
                  <a:pt x="303461" y="148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Graphic 78">
            <a:extLst>
              <a:ext uri="{FF2B5EF4-FFF2-40B4-BE49-F238E27FC236}">
                <a16:creationId xmlns:a16="http://schemas.microsoft.com/office/drawing/2014/main" id="{05A2A858-38B1-4415-A083-A99E3750235D}"/>
              </a:ext>
            </a:extLst>
          </p:cNvPr>
          <p:cNvSpPr/>
          <p:nvPr/>
        </p:nvSpPr>
        <p:spPr>
          <a:xfrm rot="20729476">
            <a:off x="953425" y="5526219"/>
            <a:ext cx="199219" cy="560118"/>
          </a:xfrm>
          <a:custGeom>
            <a:avLst/>
            <a:gdLst>
              <a:gd name="connsiteX0" fmla="*/ 215203 w 555659"/>
              <a:gd name="connsiteY0" fmla="*/ 1560878 h 1562272"/>
              <a:gd name="connsiteX1" fmla="*/ 197906 w 555659"/>
              <a:gd name="connsiteY1" fmla="*/ 1558367 h 1562272"/>
              <a:gd name="connsiteX2" fmla="*/ 168893 w 555659"/>
              <a:gd name="connsiteY2" fmla="*/ 1548882 h 1562272"/>
              <a:gd name="connsiteX3" fmla="*/ 142669 w 555659"/>
              <a:gd name="connsiteY3" fmla="*/ 1533817 h 1562272"/>
              <a:gd name="connsiteX4" fmla="*/ 104449 w 555659"/>
              <a:gd name="connsiteY4" fmla="*/ 1489739 h 1562272"/>
              <a:gd name="connsiteX5" fmla="*/ 88547 w 555659"/>
              <a:gd name="connsiteY5" fmla="*/ 1438407 h 1562272"/>
              <a:gd name="connsiteX6" fmla="*/ 88268 w 555659"/>
              <a:gd name="connsiteY6" fmla="*/ 1412183 h 1562272"/>
              <a:gd name="connsiteX7" fmla="*/ 91895 w 555659"/>
              <a:gd name="connsiteY7" fmla="*/ 1387912 h 1562272"/>
              <a:gd name="connsiteX8" fmla="*/ 139321 w 555659"/>
              <a:gd name="connsiteY8" fmla="*/ 1309520 h 1562272"/>
              <a:gd name="connsiteX9" fmla="*/ 219108 w 555659"/>
              <a:gd name="connsiteY9" fmla="*/ 1283296 h 1562272"/>
              <a:gd name="connsiteX10" fmla="*/ 221619 w 555659"/>
              <a:gd name="connsiteY10" fmla="*/ 1283575 h 1562272"/>
              <a:gd name="connsiteX11" fmla="*/ 282994 w 555659"/>
              <a:gd name="connsiteY11" fmla="*/ 1360294 h 1562272"/>
              <a:gd name="connsiteX12" fmla="*/ 207949 w 555659"/>
              <a:gd name="connsiteY12" fmla="*/ 1422505 h 1562272"/>
              <a:gd name="connsiteX13" fmla="*/ 170845 w 555659"/>
              <a:gd name="connsiteY13" fmla="*/ 1407162 h 1562272"/>
              <a:gd name="connsiteX14" fmla="*/ 163871 w 555659"/>
              <a:gd name="connsiteY14" fmla="*/ 1414973 h 1562272"/>
              <a:gd name="connsiteX15" fmla="*/ 157734 w 555659"/>
              <a:gd name="connsiteY15" fmla="*/ 1425853 h 1562272"/>
              <a:gd name="connsiteX16" fmla="*/ 154107 w 555659"/>
              <a:gd name="connsiteY16" fmla="*/ 1436733 h 1562272"/>
              <a:gd name="connsiteX17" fmla="*/ 153549 w 555659"/>
              <a:gd name="connsiteY17" fmla="*/ 1438407 h 1562272"/>
              <a:gd name="connsiteX18" fmla="*/ 152991 w 555659"/>
              <a:gd name="connsiteY18" fmla="*/ 1442592 h 1562272"/>
              <a:gd name="connsiteX19" fmla="*/ 152712 w 555659"/>
              <a:gd name="connsiteY19" fmla="*/ 1443987 h 1562272"/>
              <a:gd name="connsiteX20" fmla="*/ 152154 w 555659"/>
              <a:gd name="connsiteY20" fmla="*/ 1446497 h 1562272"/>
              <a:gd name="connsiteX21" fmla="*/ 151317 w 555659"/>
              <a:gd name="connsiteY21" fmla="*/ 1454309 h 1562272"/>
              <a:gd name="connsiteX22" fmla="*/ 152433 w 555659"/>
              <a:gd name="connsiteY22" fmla="*/ 1470768 h 1562272"/>
              <a:gd name="connsiteX23" fmla="*/ 169172 w 555659"/>
              <a:gd name="connsiteY23" fmla="*/ 1503130 h 1562272"/>
              <a:gd name="connsiteX24" fmla="*/ 185352 w 555659"/>
              <a:gd name="connsiteY24" fmla="*/ 1516242 h 1562272"/>
              <a:gd name="connsiteX25" fmla="*/ 205997 w 555659"/>
              <a:gd name="connsiteY25" fmla="*/ 1525448 h 1562272"/>
              <a:gd name="connsiteX26" fmla="*/ 227478 w 555659"/>
              <a:gd name="connsiteY26" fmla="*/ 1529633 h 1562272"/>
              <a:gd name="connsiteX27" fmla="*/ 229989 w 555659"/>
              <a:gd name="connsiteY27" fmla="*/ 1529912 h 1562272"/>
              <a:gd name="connsiteX28" fmla="*/ 242543 w 555659"/>
              <a:gd name="connsiteY28" fmla="*/ 1530191 h 1562272"/>
              <a:gd name="connsiteX29" fmla="*/ 247006 w 555659"/>
              <a:gd name="connsiteY29" fmla="*/ 1529912 h 1562272"/>
              <a:gd name="connsiteX30" fmla="*/ 255654 w 555659"/>
              <a:gd name="connsiteY30" fmla="*/ 1528796 h 1562272"/>
              <a:gd name="connsiteX31" fmla="*/ 309776 w 555659"/>
              <a:gd name="connsiteY31" fmla="*/ 1502293 h 1562272"/>
              <a:gd name="connsiteX32" fmla="*/ 341579 w 555659"/>
              <a:gd name="connsiteY32" fmla="*/ 1453193 h 1562272"/>
              <a:gd name="connsiteX33" fmla="*/ 345485 w 555659"/>
              <a:gd name="connsiteY33" fmla="*/ 1440918 h 1562272"/>
              <a:gd name="connsiteX34" fmla="*/ 346043 w 555659"/>
              <a:gd name="connsiteY34" fmla="*/ 1438407 h 1562272"/>
              <a:gd name="connsiteX35" fmla="*/ 347717 w 555659"/>
              <a:gd name="connsiteY35" fmla="*/ 1430317 h 1562272"/>
              <a:gd name="connsiteX36" fmla="*/ 348554 w 555659"/>
              <a:gd name="connsiteY36" fmla="*/ 1425574 h 1562272"/>
              <a:gd name="connsiteX37" fmla="*/ 349112 w 555659"/>
              <a:gd name="connsiteY37" fmla="*/ 1422505 h 1562272"/>
              <a:gd name="connsiteX38" fmla="*/ 351901 w 555659"/>
              <a:gd name="connsiteY38" fmla="*/ 1389028 h 1562272"/>
              <a:gd name="connsiteX39" fmla="*/ 349112 w 555659"/>
              <a:gd name="connsiteY39" fmla="*/ 1317889 h 1562272"/>
              <a:gd name="connsiteX40" fmla="*/ 340463 w 555659"/>
              <a:gd name="connsiteY40" fmla="*/ 1243123 h 1562272"/>
              <a:gd name="connsiteX41" fmla="*/ 334326 w 555659"/>
              <a:gd name="connsiteY41" fmla="*/ 1202671 h 1562272"/>
              <a:gd name="connsiteX42" fmla="*/ 282157 w 555659"/>
              <a:gd name="connsiteY42" fmla="*/ 1207135 h 1562272"/>
              <a:gd name="connsiteX43" fmla="*/ 272393 w 555659"/>
              <a:gd name="connsiteY43" fmla="*/ 1206856 h 1562272"/>
              <a:gd name="connsiteX44" fmla="*/ 178657 w 555659"/>
              <a:gd name="connsiteY44" fmla="*/ 1189838 h 1562272"/>
              <a:gd name="connsiteX45" fmla="*/ 167219 w 555659"/>
              <a:gd name="connsiteY45" fmla="*/ 1185933 h 1562272"/>
              <a:gd name="connsiteX46" fmla="*/ 156060 w 555659"/>
              <a:gd name="connsiteY46" fmla="*/ 1181469 h 1562272"/>
              <a:gd name="connsiteX47" fmla="*/ 150480 w 555659"/>
              <a:gd name="connsiteY47" fmla="*/ 1179237 h 1562272"/>
              <a:gd name="connsiteX48" fmla="*/ 144622 w 555659"/>
              <a:gd name="connsiteY48" fmla="*/ 1176447 h 1562272"/>
              <a:gd name="connsiteX49" fmla="*/ 134021 w 555659"/>
              <a:gd name="connsiteY49" fmla="*/ 1171426 h 1562272"/>
              <a:gd name="connsiteX50" fmla="*/ 127604 w 555659"/>
              <a:gd name="connsiteY50" fmla="*/ 1167799 h 1562272"/>
              <a:gd name="connsiteX51" fmla="*/ 111702 w 555659"/>
              <a:gd name="connsiteY51" fmla="*/ 1158314 h 1562272"/>
              <a:gd name="connsiteX52" fmla="*/ 101380 w 555659"/>
              <a:gd name="connsiteY52" fmla="*/ 1151339 h 1562272"/>
              <a:gd name="connsiteX53" fmla="*/ 91337 w 555659"/>
              <a:gd name="connsiteY53" fmla="*/ 1143528 h 1562272"/>
              <a:gd name="connsiteX54" fmla="*/ 26893 w 555659"/>
              <a:gd name="connsiteY54" fmla="*/ 1061509 h 1562272"/>
              <a:gd name="connsiteX55" fmla="*/ 8760 w 555659"/>
              <a:gd name="connsiteY55" fmla="*/ 1011014 h 1562272"/>
              <a:gd name="connsiteX56" fmla="*/ 4854 w 555659"/>
              <a:gd name="connsiteY56" fmla="*/ 992043 h 1562272"/>
              <a:gd name="connsiteX57" fmla="*/ 3459 w 555659"/>
              <a:gd name="connsiteY57" fmla="*/ 984790 h 1562272"/>
              <a:gd name="connsiteX58" fmla="*/ 2622 w 555659"/>
              <a:gd name="connsiteY58" fmla="*/ 977537 h 1562272"/>
              <a:gd name="connsiteX59" fmla="*/ 670 w 555659"/>
              <a:gd name="connsiteY59" fmla="*/ 957729 h 1562272"/>
              <a:gd name="connsiteX60" fmla="*/ 10713 w 555659"/>
              <a:gd name="connsiteY60" fmla="*/ 850323 h 1562272"/>
              <a:gd name="connsiteX61" fmla="*/ 49212 w 555659"/>
              <a:gd name="connsiteY61" fmla="*/ 748775 h 1562272"/>
              <a:gd name="connsiteX62" fmla="*/ 108913 w 555659"/>
              <a:gd name="connsiteY62" fmla="*/ 657550 h 1562272"/>
              <a:gd name="connsiteX63" fmla="*/ 145180 w 555659"/>
              <a:gd name="connsiteY63" fmla="*/ 616819 h 1562272"/>
              <a:gd name="connsiteX64" fmla="*/ 167498 w 555659"/>
              <a:gd name="connsiteY64" fmla="*/ 593943 h 1562272"/>
              <a:gd name="connsiteX65" fmla="*/ 180889 w 555659"/>
              <a:gd name="connsiteY65" fmla="*/ 580273 h 1562272"/>
              <a:gd name="connsiteX66" fmla="*/ 194280 w 555659"/>
              <a:gd name="connsiteY66" fmla="*/ 566324 h 1562272"/>
              <a:gd name="connsiteX67" fmla="*/ 241706 w 555659"/>
              <a:gd name="connsiteY67" fmla="*/ 517224 h 1562272"/>
              <a:gd name="connsiteX68" fmla="*/ 233336 w 555659"/>
              <a:gd name="connsiteY68" fmla="*/ 343979 h 1562272"/>
              <a:gd name="connsiteX69" fmla="*/ 240590 w 555659"/>
              <a:gd name="connsiteY69" fmla="*/ 138652 h 1562272"/>
              <a:gd name="connsiteX70" fmla="*/ 250633 w 555659"/>
              <a:gd name="connsiteY70" fmla="*/ 85367 h 1562272"/>
              <a:gd name="connsiteX71" fmla="*/ 274904 w 555659"/>
              <a:gd name="connsiteY71" fmla="*/ 26503 h 1562272"/>
              <a:gd name="connsiteX72" fmla="*/ 288853 w 555659"/>
              <a:gd name="connsiteY72" fmla="*/ 11996 h 1562272"/>
              <a:gd name="connsiteX73" fmla="*/ 311450 w 555659"/>
              <a:gd name="connsiteY73" fmla="*/ 1116 h 1562272"/>
              <a:gd name="connsiteX74" fmla="*/ 319261 w 555659"/>
              <a:gd name="connsiteY74" fmla="*/ 0 h 1562272"/>
              <a:gd name="connsiteX75" fmla="*/ 320935 w 555659"/>
              <a:gd name="connsiteY75" fmla="*/ 0 h 1562272"/>
              <a:gd name="connsiteX76" fmla="*/ 322888 w 555659"/>
              <a:gd name="connsiteY76" fmla="*/ 0 h 1562272"/>
              <a:gd name="connsiteX77" fmla="*/ 324004 w 555659"/>
              <a:gd name="connsiteY77" fmla="*/ 0 h 1562272"/>
              <a:gd name="connsiteX78" fmla="*/ 324841 w 555659"/>
              <a:gd name="connsiteY78" fmla="*/ 0 h 1562272"/>
              <a:gd name="connsiteX79" fmla="*/ 336558 w 555659"/>
              <a:gd name="connsiteY79" fmla="*/ 1395 h 1562272"/>
              <a:gd name="connsiteX80" fmla="*/ 356086 w 555659"/>
              <a:gd name="connsiteY80" fmla="*/ 8369 h 1562272"/>
              <a:gd name="connsiteX81" fmla="*/ 383984 w 555659"/>
              <a:gd name="connsiteY81" fmla="*/ 29293 h 1562272"/>
              <a:gd name="connsiteX82" fmla="*/ 406860 w 555659"/>
              <a:gd name="connsiteY82" fmla="*/ 56074 h 1562272"/>
              <a:gd name="connsiteX83" fmla="*/ 449822 w 555659"/>
              <a:gd name="connsiteY83" fmla="*/ 162365 h 1562272"/>
              <a:gd name="connsiteX84" fmla="*/ 462655 w 555659"/>
              <a:gd name="connsiteY84" fmla="*/ 273956 h 1562272"/>
              <a:gd name="connsiteX85" fmla="*/ 462376 w 555659"/>
              <a:gd name="connsiteY85" fmla="*/ 288184 h 1562272"/>
              <a:gd name="connsiteX86" fmla="*/ 461818 w 555659"/>
              <a:gd name="connsiteY86" fmla="*/ 301296 h 1562272"/>
              <a:gd name="connsiteX87" fmla="*/ 459308 w 555659"/>
              <a:gd name="connsiteY87" fmla="*/ 330588 h 1562272"/>
              <a:gd name="connsiteX88" fmla="*/ 446754 w 555659"/>
              <a:gd name="connsiteY88" fmla="*/ 388894 h 1562272"/>
              <a:gd name="connsiteX89" fmla="*/ 394864 w 555659"/>
              <a:gd name="connsiteY89" fmla="*/ 493511 h 1562272"/>
              <a:gd name="connsiteX90" fmla="*/ 290248 w 555659"/>
              <a:gd name="connsiteY90" fmla="*/ 617656 h 1562272"/>
              <a:gd name="connsiteX91" fmla="*/ 300291 w 555659"/>
              <a:gd name="connsiteY91" fmla="*/ 735942 h 1562272"/>
              <a:gd name="connsiteX92" fmla="*/ 307544 w 555659"/>
              <a:gd name="connsiteY92" fmla="*/ 734826 h 1562272"/>
              <a:gd name="connsiteX93" fmla="*/ 334326 w 555659"/>
              <a:gd name="connsiteY93" fmla="*/ 732873 h 1562272"/>
              <a:gd name="connsiteX94" fmla="*/ 346601 w 555659"/>
              <a:gd name="connsiteY94" fmla="*/ 733152 h 1562272"/>
              <a:gd name="connsiteX95" fmla="*/ 386216 w 555659"/>
              <a:gd name="connsiteY95" fmla="*/ 740127 h 1562272"/>
              <a:gd name="connsiteX96" fmla="*/ 515940 w 555659"/>
              <a:gd name="connsiteY96" fmla="*/ 837490 h 1562272"/>
              <a:gd name="connsiteX97" fmla="*/ 536305 w 555659"/>
              <a:gd name="connsiteY97" fmla="*/ 875431 h 1562272"/>
              <a:gd name="connsiteX98" fmla="*/ 549975 w 555659"/>
              <a:gd name="connsiteY98" fmla="*/ 917556 h 1562272"/>
              <a:gd name="connsiteX99" fmla="*/ 555555 w 555659"/>
              <a:gd name="connsiteY99" fmla="*/ 962751 h 1562272"/>
              <a:gd name="connsiteX100" fmla="*/ 554718 w 555659"/>
              <a:gd name="connsiteY100" fmla="*/ 986185 h 1562272"/>
              <a:gd name="connsiteX101" fmla="*/ 553323 w 555659"/>
              <a:gd name="connsiteY101" fmla="*/ 999018 h 1562272"/>
              <a:gd name="connsiteX102" fmla="*/ 551370 w 555659"/>
              <a:gd name="connsiteY102" fmla="*/ 1008782 h 1562272"/>
              <a:gd name="connsiteX103" fmla="*/ 548859 w 555659"/>
              <a:gd name="connsiteY103" fmla="*/ 1019941 h 1562272"/>
              <a:gd name="connsiteX104" fmla="*/ 548022 w 555659"/>
              <a:gd name="connsiteY104" fmla="*/ 1023847 h 1562272"/>
              <a:gd name="connsiteX105" fmla="*/ 545790 w 555659"/>
              <a:gd name="connsiteY105" fmla="*/ 1031937 h 1562272"/>
              <a:gd name="connsiteX106" fmla="*/ 537700 w 555659"/>
              <a:gd name="connsiteY106" fmla="*/ 1053697 h 1562272"/>
              <a:gd name="connsiteX107" fmla="*/ 515103 w 555659"/>
              <a:gd name="connsiteY107" fmla="*/ 1094149 h 1562272"/>
              <a:gd name="connsiteX108" fmla="*/ 448985 w 555659"/>
              <a:gd name="connsiteY108" fmla="*/ 1158314 h 1562272"/>
              <a:gd name="connsiteX109" fmla="*/ 356644 w 555659"/>
              <a:gd name="connsiteY109" fmla="*/ 1198208 h 1562272"/>
              <a:gd name="connsiteX110" fmla="*/ 362224 w 555659"/>
              <a:gd name="connsiteY110" fmla="*/ 1240333 h 1562272"/>
              <a:gd name="connsiteX111" fmla="*/ 373941 w 555659"/>
              <a:gd name="connsiteY111" fmla="*/ 1389865 h 1562272"/>
              <a:gd name="connsiteX112" fmla="*/ 371709 w 555659"/>
              <a:gd name="connsiteY112" fmla="*/ 1425853 h 1562272"/>
              <a:gd name="connsiteX113" fmla="*/ 371430 w 555659"/>
              <a:gd name="connsiteY113" fmla="*/ 1428922 h 1562272"/>
              <a:gd name="connsiteX114" fmla="*/ 370593 w 555659"/>
              <a:gd name="connsiteY114" fmla="*/ 1435059 h 1562272"/>
              <a:gd name="connsiteX115" fmla="*/ 369198 w 555659"/>
              <a:gd name="connsiteY115" fmla="*/ 1443429 h 1562272"/>
              <a:gd name="connsiteX116" fmla="*/ 368919 w 555659"/>
              <a:gd name="connsiteY116" fmla="*/ 1444545 h 1562272"/>
              <a:gd name="connsiteX117" fmla="*/ 364455 w 555659"/>
              <a:gd name="connsiteY117" fmla="*/ 1461562 h 1562272"/>
              <a:gd name="connsiteX118" fmla="*/ 328467 w 555659"/>
              <a:gd name="connsiteY118" fmla="*/ 1521821 h 1562272"/>
              <a:gd name="connsiteX119" fmla="*/ 301686 w 555659"/>
              <a:gd name="connsiteY119" fmla="*/ 1543303 h 1562272"/>
              <a:gd name="connsiteX120" fmla="*/ 261513 w 555659"/>
              <a:gd name="connsiteY120" fmla="*/ 1558646 h 1562272"/>
              <a:gd name="connsiteX121" fmla="*/ 251470 w 555659"/>
              <a:gd name="connsiteY121" fmla="*/ 1560599 h 1562272"/>
              <a:gd name="connsiteX122" fmla="*/ 249238 w 555659"/>
              <a:gd name="connsiteY122" fmla="*/ 1560878 h 1562272"/>
              <a:gd name="connsiteX123" fmla="*/ 245611 w 555659"/>
              <a:gd name="connsiteY123" fmla="*/ 1561436 h 1562272"/>
              <a:gd name="connsiteX124" fmla="*/ 229431 w 555659"/>
              <a:gd name="connsiteY124" fmla="*/ 1562273 h 1562272"/>
              <a:gd name="connsiteX125" fmla="*/ 215203 w 555659"/>
              <a:gd name="connsiteY125" fmla="*/ 1560878 h 1562272"/>
              <a:gd name="connsiteX126" fmla="*/ 215203 w 555659"/>
              <a:gd name="connsiteY126" fmla="*/ 1560878 h 1562272"/>
              <a:gd name="connsiteX127" fmla="*/ 253423 w 555659"/>
              <a:gd name="connsiteY127" fmla="*/ 653923 h 1562272"/>
              <a:gd name="connsiteX128" fmla="*/ 216598 w 555659"/>
              <a:gd name="connsiteY128" fmla="*/ 688516 h 1562272"/>
              <a:gd name="connsiteX129" fmla="*/ 183678 w 555659"/>
              <a:gd name="connsiteY129" fmla="*/ 721435 h 1562272"/>
              <a:gd name="connsiteX130" fmla="*/ 126488 w 555659"/>
              <a:gd name="connsiteY130" fmla="*/ 793412 h 1562272"/>
              <a:gd name="connsiteX131" fmla="*/ 64834 w 555659"/>
              <a:gd name="connsiteY131" fmla="*/ 957729 h 1562272"/>
              <a:gd name="connsiteX132" fmla="*/ 64276 w 555659"/>
              <a:gd name="connsiteY132" fmla="*/ 972236 h 1562272"/>
              <a:gd name="connsiteX133" fmla="*/ 64276 w 555659"/>
              <a:gd name="connsiteY133" fmla="*/ 979210 h 1562272"/>
              <a:gd name="connsiteX134" fmla="*/ 64555 w 555659"/>
              <a:gd name="connsiteY134" fmla="*/ 985906 h 1562272"/>
              <a:gd name="connsiteX135" fmla="*/ 65671 w 555659"/>
              <a:gd name="connsiteY135" fmla="*/ 1000134 h 1562272"/>
              <a:gd name="connsiteX136" fmla="*/ 74598 w 555659"/>
              <a:gd name="connsiteY136" fmla="*/ 1041422 h 1562272"/>
              <a:gd name="connsiteX137" fmla="*/ 92732 w 555659"/>
              <a:gd name="connsiteY137" fmla="*/ 1079084 h 1562272"/>
              <a:gd name="connsiteX138" fmla="*/ 118956 w 555659"/>
              <a:gd name="connsiteY138" fmla="*/ 1111446 h 1562272"/>
              <a:gd name="connsiteX139" fmla="*/ 151875 w 555659"/>
              <a:gd name="connsiteY139" fmla="*/ 1136833 h 1562272"/>
              <a:gd name="connsiteX140" fmla="*/ 166382 w 555659"/>
              <a:gd name="connsiteY140" fmla="*/ 1144644 h 1562272"/>
              <a:gd name="connsiteX141" fmla="*/ 171124 w 555659"/>
              <a:gd name="connsiteY141" fmla="*/ 1146876 h 1562272"/>
              <a:gd name="connsiteX142" fmla="*/ 180889 w 555659"/>
              <a:gd name="connsiteY142" fmla="*/ 1151339 h 1562272"/>
              <a:gd name="connsiteX143" fmla="*/ 190932 w 555659"/>
              <a:gd name="connsiteY143" fmla="*/ 1155245 h 1562272"/>
              <a:gd name="connsiteX144" fmla="*/ 231662 w 555659"/>
              <a:gd name="connsiteY144" fmla="*/ 1167241 h 1562272"/>
              <a:gd name="connsiteX145" fmla="*/ 273230 w 555659"/>
              <a:gd name="connsiteY145" fmla="*/ 1172263 h 1562272"/>
              <a:gd name="connsiteX146" fmla="*/ 280762 w 555659"/>
              <a:gd name="connsiteY146" fmla="*/ 1172263 h 1562272"/>
              <a:gd name="connsiteX147" fmla="*/ 328467 w 555659"/>
              <a:gd name="connsiteY147" fmla="*/ 1166962 h 1562272"/>
              <a:gd name="connsiteX148" fmla="*/ 328188 w 555659"/>
              <a:gd name="connsiteY148" fmla="*/ 1165009 h 1562272"/>
              <a:gd name="connsiteX149" fmla="*/ 314240 w 555659"/>
              <a:gd name="connsiteY149" fmla="*/ 1084106 h 1562272"/>
              <a:gd name="connsiteX150" fmla="*/ 286342 w 555659"/>
              <a:gd name="connsiteY150" fmla="*/ 913372 h 1562272"/>
              <a:gd name="connsiteX151" fmla="*/ 274904 w 555659"/>
              <a:gd name="connsiteY151" fmla="*/ 834142 h 1562272"/>
              <a:gd name="connsiteX152" fmla="*/ 214366 w 555659"/>
              <a:gd name="connsiteY152" fmla="*/ 879895 h 1562272"/>
              <a:gd name="connsiteX153" fmla="*/ 186747 w 555659"/>
              <a:gd name="connsiteY153" fmla="*/ 939038 h 1562272"/>
              <a:gd name="connsiteX154" fmla="*/ 189816 w 555659"/>
              <a:gd name="connsiteY154" fmla="*/ 988417 h 1562272"/>
              <a:gd name="connsiteX155" fmla="*/ 208228 w 555659"/>
              <a:gd name="connsiteY155" fmla="*/ 1016035 h 1562272"/>
              <a:gd name="connsiteX156" fmla="*/ 215203 w 555659"/>
              <a:gd name="connsiteY156" fmla="*/ 1021894 h 1562272"/>
              <a:gd name="connsiteX157" fmla="*/ 217993 w 555659"/>
              <a:gd name="connsiteY157" fmla="*/ 1023847 h 1562272"/>
              <a:gd name="connsiteX158" fmla="*/ 215761 w 555659"/>
              <a:gd name="connsiteY158" fmla="*/ 1028868 h 1562272"/>
              <a:gd name="connsiteX159" fmla="*/ 208228 w 555659"/>
              <a:gd name="connsiteY159" fmla="*/ 1027752 h 1562272"/>
              <a:gd name="connsiteX160" fmla="*/ 202370 w 555659"/>
              <a:gd name="connsiteY160" fmla="*/ 1026079 h 1562272"/>
              <a:gd name="connsiteX161" fmla="*/ 167498 w 555659"/>
              <a:gd name="connsiteY161" fmla="*/ 1003481 h 1562272"/>
              <a:gd name="connsiteX162" fmla="*/ 139879 w 555659"/>
              <a:gd name="connsiteY162" fmla="*/ 939317 h 1562272"/>
              <a:gd name="connsiteX163" fmla="*/ 156897 w 555659"/>
              <a:gd name="connsiteY163" fmla="*/ 845859 h 1562272"/>
              <a:gd name="connsiteX164" fmla="*/ 239474 w 555659"/>
              <a:gd name="connsiteY164" fmla="*/ 758818 h 1562272"/>
              <a:gd name="connsiteX165" fmla="*/ 249796 w 555659"/>
              <a:gd name="connsiteY165" fmla="*/ 753518 h 1562272"/>
              <a:gd name="connsiteX166" fmla="*/ 254539 w 555659"/>
              <a:gd name="connsiteY166" fmla="*/ 751286 h 1562272"/>
              <a:gd name="connsiteX167" fmla="*/ 263745 w 555659"/>
              <a:gd name="connsiteY167" fmla="*/ 747380 h 1562272"/>
              <a:gd name="connsiteX168" fmla="*/ 253702 w 555659"/>
              <a:gd name="connsiteY168" fmla="*/ 654202 h 1562272"/>
              <a:gd name="connsiteX169" fmla="*/ 253423 w 555659"/>
              <a:gd name="connsiteY169" fmla="*/ 653923 h 1562272"/>
              <a:gd name="connsiteX170" fmla="*/ 309218 w 555659"/>
              <a:gd name="connsiteY170" fmla="*/ 824657 h 1562272"/>
              <a:gd name="connsiteX171" fmla="*/ 318703 w 555659"/>
              <a:gd name="connsiteY171" fmla="*/ 909187 h 1562272"/>
              <a:gd name="connsiteX172" fmla="*/ 349391 w 555659"/>
              <a:gd name="connsiteY172" fmla="*/ 1146597 h 1562272"/>
              <a:gd name="connsiteX173" fmla="*/ 351344 w 555659"/>
              <a:gd name="connsiteY173" fmla="*/ 1160825 h 1562272"/>
              <a:gd name="connsiteX174" fmla="*/ 420251 w 555659"/>
              <a:gd name="connsiteY174" fmla="*/ 1120931 h 1562272"/>
              <a:gd name="connsiteX175" fmla="*/ 477999 w 555659"/>
              <a:gd name="connsiteY175" fmla="*/ 1000413 h 1562272"/>
              <a:gd name="connsiteX176" fmla="*/ 478278 w 555659"/>
              <a:gd name="connsiteY176" fmla="*/ 992043 h 1562272"/>
              <a:gd name="connsiteX177" fmla="*/ 478278 w 555659"/>
              <a:gd name="connsiteY177" fmla="*/ 990927 h 1562272"/>
              <a:gd name="connsiteX178" fmla="*/ 477720 w 555659"/>
              <a:gd name="connsiteY178" fmla="*/ 984511 h 1562272"/>
              <a:gd name="connsiteX179" fmla="*/ 477441 w 555659"/>
              <a:gd name="connsiteY179" fmla="*/ 981442 h 1562272"/>
              <a:gd name="connsiteX180" fmla="*/ 475767 w 555659"/>
              <a:gd name="connsiteY180" fmla="*/ 969725 h 1562272"/>
              <a:gd name="connsiteX181" fmla="*/ 467956 w 555659"/>
              <a:gd name="connsiteY181" fmla="*/ 940991 h 1562272"/>
              <a:gd name="connsiteX182" fmla="*/ 440058 w 555659"/>
              <a:gd name="connsiteY182" fmla="*/ 890496 h 1562272"/>
              <a:gd name="connsiteX183" fmla="*/ 359434 w 555659"/>
              <a:gd name="connsiteY183" fmla="*/ 829679 h 1562272"/>
              <a:gd name="connsiteX184" fmla="*/ 323446 w 555659"/>
              <a:gd name="connsiteY184" fmla="*/ 823541 h 1562272"/>
              <a:gd name="connsiteX185" fmla="*/ 317587 w 555659"/>
              <a:gd name="connsiteY185" fmla="*/ 823820 h 1562272"/>
              <a:gd name="connsiteX186" fmla="*/ 310613 w 555659"/>
              <a:gd name="connsiteY186" fmla="*/ 824378 h 1562272"/>
              <a:gd name="connsiteX187" fmla="*/ 309218 w 555659"/>
              <a:gd name="connsiteY187" fmla="*/ 824657 h 1562272"/>
              <a:gd name="connsiteX188" fmla="*/ 322888 w 555659"/>
              <a:gd name="connsiteY188" fmla="*/ 59422 h 1562272"/>
              <a:gd name="connsiteX189" fmla="*/ 319261 w 555659"/>
              <a:gd name="connsiteY189" fmla="*/ 63049 h 1562272"/>
              <a:gd name="connsiteX190" fmla="*/ 302244 w 555659"/>
              <a:gd name="connsiteY190" fmla="*/ 99874 h 1562272"/>
              <a:gd name="connsiteX191" fmla="*/ 291363 w 555659"/>
              <a:gd name="connsiteY191" fmla="*/ 146463 h 1562272"/>
              <a:gd name="connsiteX192" fmla="*/ 280762 w 555659"/>
              <a:gd name="connsiteY192" fmla="*/ 244663 h 1562272"/>
              <a:gd name="connsiteX193" fmla="*/ 277973 w 555659"/>
              <a:gd name="connsiteY193" fmla="*/ 343700 h 1562272"/>
              <a:gd name="connsiteX194" fmla="*/ 281320 w 555659"/>
              <a:gd name="connsiteY194" fmla="*/ 474540 h 1562272"/>
              <a:gd name="connsiteX195" fmla="*/ 313682 w 555659"/>
              <a:gd name="connsiteY195" fmla="*/ 435763 h 1562272"/>
              <a:gd name="connsiteX196" fmla="*/ 358597 w 555659"/>
              <a:gd name="connsiteY196" fmla="*/ 359044 h 1562272"/>
              <a:gd name="connsiteX197" fmla="*/ 370593 w 555659"/>
              <a:gd name="connsiteY197" fmla="*/ 316918 h 1562272"/>
              <a:gd name="connsiteX198" fmla="*/ 373662 w 555659"/>
              <a:gd name="connsiteY198" fmla="*/ 297390 h 1562272"/>
              <a:gd name="connsiteX199" fmla="*/ 373941 w 555659"/>
              <a:gd name="connsiteY199" fmla="*/ 294600 h 1562272"/>
              <a:gd name="connsiteX200" fmla="*/ 375336 w 555659"/>
              <a:gd name="connsiteY200" fmla="*/ 281767 h 1562272"/>
              <a:gd name="connsiteX201" fmla="*/ 376730 w 555659"/>
              <a:gd name="connsiteY201" fmla="*/ 270329 h 1562272"/>
              <a:gd name="connsiteX202" fmla="*/ 376172 w 555659"/>
              <a:gd name="connsiteY202" fmla="*/ 176035 h 1562272"/>
              <a:gd name="connsiteX203" fmla="*/ 351344 w 555659"/>
              <a:gd name="connsiteY203" fmla="*/ 89552 h 1562272"/>
              <a:gd name="connsiteX204" fmla="*/ 327909 w 555659"/>
              <a:gd name="connsiteY204" fmla="*/ 61933 h 1562272"/>
              <a:gd name="connsiteX205" fmla="*/ 323167 w 555659"/>
              <a:gd name="connsiteY205" fmla="*/ 59701 h 1562272"/>
              <a:gd name="connsiteX206" fmla="*/ 322888 w 555659"/>
              <a:gd name="connsiteY206" fmla="*/ 59422 h 15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555659" h="1562272">
                <a:moveTo>
                  <a:pt x="215203" y="1560878"/>
                </a:moveTo>
                <a:cubicBezTo>
                  <a:pt x="209623" y="1560320"/>
                  <a:pt x="203765" y="1559483"/>
                  <a:pt x="197906" y="1558367"/>
                </a:cubicBezTo>
                <a:cubicBezTo>
                  <a:pt x="187863" y="1556415"/>
                  <a:pt x="178099" y="1553067"/>
                  <a:pt x="168893" y="1548882"/>
                </a:cubicBezTo>
                <a:cubicBezTo>
                  <a:pt x="159686" y="1544977"/>
                  <a:pt x="151038" y="1539955"/>
                  <a:pt x="142669" y="1533817"/>
                </a:cubicBezTo>
                <a:cubicBezTo>
                  <a:pt x="127046" y="1522658"/>
                  <a:pt x="113655" y="1507315"/>
                  <a:pt x="104449" y="1489739"/>
                </a:cubicBezTo>
                <a:cubicBezTo>
                  <a:pt x="96359" y="1474674"/>
                  <a:pt x="90779" y="1456262"/>
                  <a:pt x="88547" y="1438407"/>
                </a:cubicBezTo>
                <a:cubicBezTo>
                  <a:pt x="87710" y="1429480"/>
                  <a:pt x="87710" y="1421947"/>
                  <a:pt x="88268" y="1412183"/>
                </a:cubicBezTo>
                <a:cubicBezTo>
                  <a:pt x="88826" y="1404093"/>
                  <a:pt x="89942" y="1395724"/>
                  <a:pt x="91895" y="1387912"/>
                </a:cubicBezTo>
                <a:cubicBezTo>
                  <a:pt x="98590" y="1358620"/>
                  <a:pt x="115887" y="1329885"/>
                  <a:pt x="139321" y="1309520"/>
                </a:cubicBezTo>
                <a:cubicBezTo>
                  <a:pt x="163034" y="1289154"/>
                  <a:pt x="188979" y="1280506"/>
                  <a:pt x="219108" y="1283296"/>
                </a:cubicBezTo>
                <a:cubicBezTo>
                  <a:pt x="219945" y="1283296"/>
                  <a:pt x="220782" y="1283575"/>
                  <a:pt x="221619" y="1283575"/>
                </a:cubicBezTo>
                <a:cubicBezTo>
                  <a:pt x="259002" y="1287759"/>
                  <a:pt x="286342" y="1322353"/>
                  <a:pt x="282994" y="1360294"/>
                </a:cubicBezTo>
                <a:cubicBezTo>
                  <a:pt x="279367" y="1397955"/>
                  <a:pt x="245890" y="1425853"/>
                  <a:pt x="207949" y="1422505"/>
                </a:cubicBezTo>
                <a:cubicBezTo>
                  <a:pt x="194280" y="1421111"/>
                  <a:pt x="181447" y="1415810"/>
                  <a:pt x="170845" y="1407162"/>
                </a:cubicBezTo>
                <a:cubicBezTo>
                  <a:pt x="168335" y="1409393"/>
                  <a:pt x="165824" y="1412183"/>
                  <a:pt x="163871" y="1414973"/>
                </a:cubicBezTo>
                <a:cubicBezTo>
                  <a:pt x="161639" y="1418321"/>
                  <a:pt x="159686" y="1421947"/>
                  <a:pt x="157734" y="1425853"/>
                </a:cubicBezTo>
                <a:cubicBezTo>
                  <a:pt x="156060" y="1429201"/>
                  <a:pt x="154944" y="1433386"/>
                  <a:pt x="154107" y="1436733"/>
                </a:cubicBezTo>
                <a:lnTo>
                  <a:pt x="153549" y="1438407"/>
                </a:lnTo>
                <a:lnTo>
                  <a:pt x="152991" y="1442592"/>
                </a:lnTo>
                <a:cubicBezTo>
                  <a:pt x="152991" y="1442871"/>
                  <a:pt x="152991" y="1443429"/>
                  <a:pt x="152712" y="1443987"/>
                </a:cubicBezTo>
                <a:lnTo>
                  <a:pt x="152154" y="1446497"/>
                </a:lnTo>
                <a:cubicBezTo>
                  <a:pt x="151596" y="1449287"/>
                  <a:pt x="151596" y="1451798"/>
                  <a:pt x="151317" y="1454309"/>
                </a:cubicBezTo>
                <a:cubicBezTo>
                  <a:pt x="151038" y="1460725"/>
                  <a:pt x="151317" y="1466026"/>
                  <a:pt x="152433" y="1470768"/>
                </a:cubicBezTo>
                <a:cubicBezTo>
                  <a:pt x="154665" y="1482486"/>
                  <a:pt x="160523" y="1493645"/>
                  <a:pt x="169172" y="1503130"/>
                </a:cubicBezTo>
                <a:cubicBezTo>
                  <a:pt x="174193" y="1508151"/>
                  <a:pt x="179494" y="1512615"/>
                  <a:pt x="185352" y="1516242"/>
                </a:cubicBezTo>
                <a:cubicBezTo>
                  <a:pt x="191769" y="1519869"/>
                  <a:pt x="198743" y="1522937"/>
                  <a:pt x="205997" y="1525448"/>
                </a:cubicBezTo>
                <a:cubicBezTo>
                  <a:pt x="212413" y="1527401"/>
                  <a:pt x="219387" y="1528796"/>
                  <a:pt x="227478" y="1529633"/>
                </a:cubicBezTo>
                <a:cubicBezTo>
                  <a:pt x="228315" y="1529633"/>
                  <a:pt x="229152" y="1529912"/>
                  <a:pt x="229989" y="1529912"/>
                </a:cubicBezTo>
                <a:cubicBezTo>
                  <a:pt x="234452" y="1530191"/>
                  <a:pt x="238079" y="1530191"/>
                  <a:pt x="242543" y="1530191"/>
                </a:cubicBezTo>
                <a:lnTo>
                  <a:pt x="247006" y="1529912"/>
                </a:lnTo>
                <a:lnTo>
                  <a:pt x="255654" y="1528796"/>
                </a:lnTo>
                <a:cubicBezTo>
                  <a:pt x="272951" y="1526006"/>
                  <a:pt x="295827" y="1514847"/>
                  <a:pt x="309776" y="1502293"/>
                </a:cubicBezTo>
                <a:cubicBezTo>
                  <a:pt x="324004" y="1488902"/>
                  <a:pt x="334884" y="1471884"/>
                  <a:pt x="341579" y="1453193"/>
                </a:cubicBezTo>
                <a:cubicBezTo>
                  <a:pt x="343253" y="1449008"/>
                  <a:pt x="344369" y="1445103"/>
                  <a:pt x="345485" y="1440918"/>
                </a:cubicBezTo>
                <a:lnTo>
                  <a:pt x="346043" y="1438407"/>
                </a:lnTo>
                <a:lnTo>
                  <a:pt x="347717" y="1430317"/>
                </a:lnTo>
                <a:cubicBezTo>
                  <a:pt x="347996" y="1428922"/>
                  <a:pt x="348275" y="1427248"/>
                  <a:pt x="348554" y="1425574"/>
                </a:cubicBezTo>
                <a:cubicBezTo>
                  <a:pt x="348554" y="1424458"/>
                  <a:pt x="348833" y="1423621"/>
                  <a:pt x="349112" y="1422505"/>
                </a:cubicBezTo>
                <a:cubicBezTo>
                  <a:pt x="350507" y="1412462"/>
                  <a:pt x="351344" y="1401582"/>
                  <a:pt x="351901" y="1389028"/>
                </a:cubicBezTo>
                <a:cubicBezTo>
                  <a:pt x="352738" y="1364199"/>
                  <a:pt x="351065" y="1339091"/>
                  <a:pt x="349112" y="1317889"/>
                </a:cubicBezTo>
                <a:cubicBezTo>
                  <a:pt x="346601" y="1290549"/>
                  <a:pt x="343811" y="1265999"/>
                  <a:pt x="340463" y="1243123"/>
                </a:cubicBezTo>
                <a:cubicBezTo>
                  <a:pt x="338790" y="1231127"/>
                  <a:pt x="336837" y="1218294"/>
                  <a:pt x="334326" y="1202671"/>
                </a:cubicBezTo>
                <a:cubicBezTo>
                  <a:pt x="316750" y="1205461"/>
                  <a:pt x="299175" y="1207135"/>
                  <a:pt x="282157" y="1207135"/>
                </a:cubicBezTo>
                <a:cubicBezTo>
                  <a:pt x="278810" y="1207135"/>
                  <a:pt x="275741" y="1207135"/>
                  <a:pt x="272393" y="1206856"/>
                </a:cubicBezTo>
                <a:cubicBezTo>
                  <a:pt x="240869" y="1206019"/>
                  <a:pt x="209344" y="1200160"/>
                  <a:pt x="178657" y="1189838"/>
                </a:cubicBezTo>
                <a:lnTo>
                  <a:pt x="167219" y="1185933"/>
                </a:lnTo>
                <a:lnTo>
                  <a:pt x="156060" y="1181469"/>
                </a:lnTo>
                <a:lnTo>
                  <a:pt x="150480" y="1179237"/>
                </a:lnTo>
                <a:lnTo>
                  <a:pt x="144622" y="1176447"/>
                </a:lnTo>
                <a:lnTo>
                  <a:pt x="134021" y="1171426"/>
                </a:lnTo>
                <a:cubicBezTo>
                  <a:pt x="131789" y="1170031"/>
                  <a:pt x="129557" y="1168915"/>
                  <a:pt x="127604" y="1167799"/>
                </a:cubicBezTo>
                <a:cubicBezTo>
                  <a:pt x="122303" y="1164730"/>
                  <a:pt x="116724" y="1161662"/>
                  <a:pt x="111702" y="1158314"/>
                </a:cubicBezTo>
                <a:lnTo>
                  <a:pt x="101380" y="1151339"/>
                </a:lnTo>
                <a:lnTo>
                  <a:pt x="91337" y="1143528"/>
                </a:lnTo>
                <a:cubicBezTo>
                  <a:pt x="63439" y="1120931"/>
                  <a:pt x="41400" y="1092475"/>
                  <a:pt x="26893" y="1061509"/>
                </a:cubicBezTo>
                <a:cubicBezTo>
                  <a:pt x="18524" y="1043375"/>
                  <a:pt x="12666" y="1026916"/>
                  <a:pt x="8760" y="1011014"/>
                </a:cubicBezTo>
                <a:cubicBezTo>
                  <a:pt x="7086" y="1004876"/>
                  <a:pt x="5970" y="998181"/>
                  <a:pt x="4854" y="992043"/>
                </a:cubicBezTo>
                <a:cubicBezTo>
                  <a:pt x="4296" y="989533"/>
                  <a:pt x="4017" y="987301"/>
                  <a:pt x="3459" y="984790"/>
                </a:cubicBezTo>
                <a:cubicBezTo>
                  <a:pt x="3180" y="982279"/>
                  <a:pt x="2901" y="979768"/>
                  <a:pt x="2622" y="977537"/>
                </a:cubicBezTo>
                <a:cubicBezTo>
                  <a:pt x="1785" y="971120"/>
                  <a:pt x="949" y="964425"/>
                  <a:pt x="670" y="957729"/>
                </a:cubicBezTo>
                <a:cubicBezTo>
                  <a:pt x="-1562" y="923136"/>
                  <a:pt x="1785" y="886869"/>
                  <a:pt x="10713" y="850323"/>
                </a:cubicBezTo>
                <a:cubicBezTo>
                  <a:pt x="19082" y="815730"/>
                  <a:pt x="31915" y="781694"/>
                  <a:pt x="49212" y="748775"/>
                </a:cubicBezTo>
                <a:cubicBezTo>
                  <a:pt x="65950" y="716693"/>
                  <a:pt x="86036" y="686005"/>
                  <a:pt x="108913" y="657550"/>
                </a:cubicBezTo>
                <a:cubicBezTo>
                  <a:pt x="119514" y="644438"/>
                  <a:pt x="131510" y="631047"/>
                  <a:pt x="145180" y="616819"/>
                </a:cubicBezTo>
                <a:cubicBezTo>
                  <a:pt x="152712" y="609008"/>
                  <a:pt x="160244" y="601475"/>
                  <a:pt x="167498" y="593943"/>
                </a:cubicBezTo>
                <a:cubicBezTo>
                  <a:pt x="171961" y="589479"/>
                  <a:pt x="176425" y="584736"/>
                  <a:pt x="180889" y="580273"/>
                </a:cubicBezTo>
                <a:lnTo>
                  <a:pt x="194280" y="566324"/>
                </a:lnTo>
                <a:cubicBezTo>
                  <a:pt x="209902" y="550143"/>
                  <a:pt x="226083" y="533684"/>
                  <a:pt x="241706" y="517224"/>
                </a:cubicBezTo>
                <a:cubicBezTo>
                  <a:pt x="237242" y="454454"/>
                  <a:pt x="234452" y="397822"/>
                  <a:pt x="233336" y="343979"/>
                </a:cubicBezTo>
                <a:cubicBezTo>
                  <a:pt x="231941" y="284278"/>
                  <a:pt x="231662" y="213139"/>
                  <a:pt x="240590" y="138652"/>
                </a:cubicBezTo>
                <a:cubicBezTo>
                  <a:pt x="243379" y="118007"/>
                  <a:pt x="246448" y="100990"/>
                  <a:pt x="250633" y="85367"/>
                </a:cubicBezTo>
                <a:cubicBezTo>
                  <a:pt x="255096" y="69186"/>
                  <a:pt x="260676" y="46589"/>
                  <a:pt x="274904" y="26503"/>
                </a:cubicBezTo>
                <a:cubicBezTo>
                  <a:pt x="279367" y="20644"/>
                  <a:pt x="283831" y="15902"/>
                  <a:pt x="288853" y="11996"/>
                </a:cubicBezTo>
                <a:cubicBezTo>
                  <a:pt x="295827" y="6695"/>
                  <a:pt x="303638" y="2790"/>
                  <a:pt x="311450" y="1116"/>
                </a:cubicBezTo>
                <a:cubicBezTo>
                  <a:pt x="313403" y="558"/>
                  <a:pt x="317587" y="0"/>
                  <a:pt x="319261" y="0"/>
                </a:cubicBezTo>
                <a:lnTo>
                  <a:pt x="320935" y="0"/>
                </a:lnTo>
                <a:cubicBezTo>
                  <a:pt x="321772" y="0"/>
                  <a:pt x="322330" y="0"/>
                  <a:pt x="322888" y="0"/>
                </a:cubicBezTo>
                <a:cubicBezTo>
                  <a:pt x="323446" y="0"/>
                  <a:pt x="323725" y="0"/>
                  <a:pt x="324004" y="0"/>
                </a:cubicBezTo>
                <a:cubicBezTo>
                  <a:pt x="324283" y="0"/>
                  <a:pt x="324562" y="0"/>
                  <a:pt x="324841" y="0"/>
                </a:cubicBezTo>
                <a:cubicBezTo>
                  <a:pt x="328467" y="0"/>
                  <a:pt x="332373" y="558"/>
                  <a:pt x="336558" y="1395"/>
                </a:cubicBezTo>
                <a:cubicBezTo>
                  <a:pt x="343532" y="2790"/>
                  <a:pt x="349949" y="5301"/>
                  <a:pt x="356086" y="8369"/>
                </a:cubicBezTo>
                <a:cubicBezTo>
                  <a:pt x="365850" y="13391"/>
                  <a:pt x="374499" y="19807"/>
                  <a:pt x="383984" y="29293"/>
                </a:cubicBezTo>
                <a:cubicBezTo>
                  <a:pt x="390958" y="36267"/>
                  <a:pt x="400164" y="46868"/>
                  <a:pt x="406860" y="56074"/>
                </a:cubicBezTo>
                <a:cubicBezTo>
                  <a:pt x="427225" y="85367"/>
                  <a:pt x="439221" y="119960"/>
                  <a:pt x="449822" y="162365"/>
                </a:cubicBezTo>
                <a:cubicBezTo>
                  <a:pt x="458750" y="198074"/>
                  <a:pt x="462934" y="235736"/>
                  <a:pt x="462655" y="273956"/>
                </a:cubicBezTo>
                <a:lnTo>
                  <a:pt x="462376" y="288184"/>
                </a:lnTo>
                <a:lnTo>
                  <a:pt x="461818" y="301296"/>
                </a:lnTo>
                <a:cubicBezTo>
                  <a:pt x="460981" y="311897"/>
                  <a:pt x="460423" y="321103"/>
                  <a:pt x="459308" y="330588"/>
                </a:cubicBezTo>
                <a:cubicBezTo>
                  <a:pt x="456518" y="352069"/>
                  <a:pt x="452333" y="371040"/>
                  <a:pt x="446754" y="388894"/>
                </a:cubicBezTo>
                <a:cubicBezTo>
                  <a:pt x="436710" y="422372"/>
                  <a:pt x="420251" y="455570"/>
                  <a:pt x="394864" y="493511"/>
                </a:cubicBezTo>
                <a:cubicBezTo>
                  <a:pt x="367524" y="533963"/>
                  <a:pt x="335163" y="572183"/>
                  <a:pt x="290248" y="617656"/>
                </a:cubicBezTo>
                <a:cubicBezTo>
                  <a:pt x="293316" y="656434"/>
                  <a:pt x="296664" y="696327"/>
                  <a:pt x="300291" y="735942"/>
                </a:cubicBezTo>
                <a:cubicBezTo>
                  <a:pt x="302802" y="735384"/>
                  <a:pt x="305312" y="735105"/>
                  <a:pt x="307544" y="734826"/>
                </a:cubicBezTo>
                <a:cubicBezTo>
                  <a:pt x="315634" y="733431"/>
                  <a:pt x="324283" y="732873"/>
                  <a:pt x="334326" y="732873"/>
                </a:cubicBezTo>
                <a:cubicBezTo>
                  <a:pt x="338232" y="732873"/>
                  <a:pt x="342137" y="732873"/>
                  <a:pt x="346601" y="733152"/>
                </a:cubicBezTo>
                <a:cubicBezTo>
                  <a:pt x="359992" y="733989"/>
                  <a:pt x="373104" y="736500"/>
                  <a:pt x="386216" y="740127"/>
                </a:cubicBezTo>
                <a:cubicBezTo>
                  <a:pt x="437826" y="754355"/>
                  <a:pt x="483858" y="789227"/>
                  <a:pt x="515940" y="837490"/>
                </a:cubicBezTo>
                <a:cubicBezTo>
                  <a:pt x="523193" y="848370"/>
                  <a:pt x="529889" y="860645"/>
                  <a:pt x="536305" y="875431"/>
                </a:cubicBezTo>
                <a:cubicBezTo>
                  <a:pt x="541885" y="887985"/>
                  <a:pt x="546627" y="902213"/>
                  <a:pt x="549975" y="917556"/>
                </a:cubicBezTo>
                <a:cubicBezTo>
                  <a:pt x="553602" y="932342"/>
                  <a:pt x="555276" y="947686"/>
                  <a:pt x="555555" y="962751"/>
                </a:cubicBezTo>
                <a:cubicBezTo>
                  <a:pt x="555834" y="969446"/>
                  <a:pt x="555555" y="976979"/>
                  <a:pt x="554718" y="986185"/>
                </a:cubicBezTo>
                <a:lnTo>
                  <a:pt x="553323" y="999018"/>
                </a:lnTo>
                <a:lnTo>
                  <a:pt x="551370" y="1008782"/>
                </a:lnTo>
                <a:cubicBezTo>
                  <a:pt x="550812" y="1011851"/>
                  <a:pt x="549696" y="1016314"/>
                  <a:pt x="548859" y="1019941"/>
                </a:cubicBezTo>
                <a:cubicBezTo>
                  <a:pt x="548580" y="1021336"/>
                  <a:pt x="548301" y="1022452"/>
                  <a:pt x="548022" y="1023847"/>
                </a:cubicBezTo>
                <a:cubicBezTo>
                  <a:pt x="547464" y="1026637"/>
                  <a:pt x="546627" y="1029426"/>
                  <a:pt x="545790" y="1031937"/>
                </a:cubicBezTo>
                <a:cubicBezTo>
                  <a:pt x="543838" y="1038354"/>
                  <a:pt x="541048" y="1046165"/>
                  <a:pt x="537700" y="1053697"/>
                </a:cubicBezTo>
                <a:cubicBezTo>
                  <a:pt x="531284" y="1068762"/>
                  <a:pt x="523472" y="1082432"/>
                  <a:pt x="515103" y="1094149"/>
                </a:cubicBezTo>
                <a:cubicBezTo>
                  <a:pt x="498085" y="1118699"/>
                  <a:pt x="475767" y="1140180"/>
                  <a:pt x="448985" y="1158314"/>
                </a:cubicBezTo>
                <a:cubicBezTo>
                  <a:pt x="421646" y="1176726"/>
                  <a:pt x="390679" y="1190117"/>
                  <a:pt x="356644" y="1198208"/>
                </a:cubicBezTo>
                <a:cubicBezTo>
                  <a:pt x="358597" y="1212436"/>
                  <a:pt x="360550" y="1226384"/>
                  <a:pt x="362224" y="1240333"/>
                </a:cubicBezTo>
                <a:cubicBezTo>
                  <a:pt x="368361" y="1289712"/>
                  <a:pt x="374778" y="1341044"/>
                  <a:pt x="373941" y="1389865"/>
                </a:cubicBezTo>
                <a:cubicBezTo>
                  <a:pt x="373941" y="1403256"/>
                  <a:pt x="373104" y="1414973"/>
                  <a:pt x="371709" y="1425853"/>
                </a:cubicBezTo>
                <a:cubicBezTo>
                  <a:pt x="371430" y="1426969"/>
                  <a:pt x="371430" y="1428085"/>
                  <a:pt x="371430" y="1428922"/>
                </a:cubicBezTo>
                <a:cubicBezTo>
                  <a:pt x="371151" y="1430875"/>
                  <a:pt x="370872" y="1432828"/>
                  <a:pt x="370593" y="1435059"/>
                </a:cubicBezTo>
                <a:lnTo>
                  <a:pt x="369198" y="1443429"/>
                </a:lnTo>
                <a:lnTo>
                  <a:pt x="368919" y="1444545"/>
                </a:lnTo>
                <a:cubicBezTo>
                  <a:pt x="367524" y="1450124"/>
                  <a:pt x="366129" y="1455983"/>
                  <a:pt x="364455" y="1461562"/>
                </a:cubicBezTo>
                <a:cubicBezTo>
                  <a:pt x="357481" y="1483602"/>
                  <a:pt x="344927" y="1504525"/>
                  <a:pt x="328467" y="1521821"/>
                </a:cubicBezTo>
                <a:cubicBezTo>
                  <a:pt x="320377" y="1529912"/>
                  <a:pt x="311450" y="1537165"/>
                  <a:pt x="301686" y="1543303"/>
                </a:cubicBezTo>
                <a:cubicBezTo>
                  <a:pt x="292758" y="1548882"/>
                  <a:pt x="273230" y="1555578"/>
                  <a:pt x="261513" y="1558646"/>
                </a:cubicBezTo>
                <a:lnTo>
                  <a:pt x="251470" y="1560599"/>
                </a:lnTo>
                <a:lnTo>
                  <a:pt x="249238" y="1560878"/>
                </a:lnTo>
                <a:lnTo>
                  <a:pt x="245611" y="1561436"/>
                </a:lnTo>
                <a:cubicBezTo>
                  <a:pt x="240311" y="1561994"/>
                  <a:pt x="234452" y="1562273"/>
                  <a:pt x="229431" y="1562273"/>
                </a:cubicBezTo>
                <a:cubicBezTo>
                  <a:pt x="224688" y="1561715"/>
                  <a:pt x="219945" y="1561436"/>
                  <a:pt x="215203" y="1560878"/>
                </a:cubicBezTo>
                <a:cubicBezTo>
                  <a:pt x="215203" y="1560878"/>
                  <a:pt x="215203" y="1560878"/>
                  <a:pt x="215203" y="1560878"/>
                </a:cubicBezTo>
                <a:close/>
                <a:moveTo>
                  <a:pt x="253423" y="653923"/>
                </a:moveTo>
                <a:lnTo>
                  <a:pt x="216598" y="688516"/>
                </a:lnTo>
                <a:cubicBezTo>
                  <a:pt x="205718" y="698559"/>
                  <a:pt x="195116" y="709160"/>
                  <a:pt x="183678" y="721435"/>
                </a:cubicBezTo>
                <a:cubicBezTo>
                  <a:pt x="161639" y="745427"/>
                  <a:pt x="142390" y="769419"/>
                  <a:pt x="126488" y="793412"/>
                </a:cubicBezTo>
                <a:cubicBezTo>
                  <a:pt x="89663" y="849207"/>
                  <a:pt x="69019" y="904723"/>
                  <a:pt x="64834" y="957729"/>
                </a:cubicBezTo>
                <a:cubicBezTo>
                  <a:pt x="64276" y="962751"/>
                  <a:pt x="64276" y="967214"/>
                  <a:pt x="64276" y="972236"/>
                </a:cubicBezTo>
                <a:cubicBezTo>
                  <a:pt x="64276" y="974468"/>
                  <a:pt x="64276" y="976979"/>
                  <a:pt x="64276" y="979210"/>
                </a:cubicBezTo>
                <a:cubicBezTo>
                  <a:pt x="64555" y="981163"/>
                  <a:pt x="64555" y="983674"/>
                  <a:pt x="64555" y="985906"/>
                </a:cubicBezTo>
                <a:cubicBezTo>
                  <a:pt x="64834" y="990649"/>
                  <a:pt x="64834" y="995670"/>
                  <a:pt x="65671" y="1000134"/>
                </a:cubicBezTo>
                <a:cubicBezTo>
                  <a:pt x="67066" y="1014362"/>
                  <a:pt x="70135" y="1028031"/>
                  <a:pt x="74598" y="1041422"/>
                </a:cubicBezTo>
                <a:cubicBezTo>
                  <a:pt x="78504" y="1053697"/>
                  <a:pt x="84363" y="1065972"/>
                  <a:pt x="92732" y="1079084"/>
                </a:cubicBezTo>
                <a:cubicBezTo>
                  <a:pt x="99148" y="1089964"/>
                  <a:pt x="107797" y="1100566"/>
                  <a:pt x="118956" y="1111446"/>
                </a:cubicBezTo>
                <a:cubicBezTo>
                  <a:pt x="129278" y="1121768"/>
                  <a:pt x="141274" y="1129858"/>
                  <a:pt x="151875" y="1136833"/>
                </a:cubicBezTo>
                <a:lnTo>
                  <a:pt x="166382" y="1144644"/>
                </a:lnTo>
                <a:lnTo>
                  <a:pt x="171124" y="1146876"/>
                </a:lnTo>
                <a:lnTo>
                  <a:pt x="180889" y="1151339"/>
                </a:lnTo>
                <a:lnTo>
                  <a:pt x="190932" y="1155245"/>
                </a:lnTo>
                <a:cubicBezTo>
                  <a:pt x="205439" y="1160825"/>
                  <a:pt x="218829" y="1164730"/>
                  <a:pt x="231662" y="1167241"/>
                </a:cubicBezTo>
                <a:cubicBezTo>
                  <a:pt x="245053" y="1170031"/>
                  <a:pt x="259002" y="1171705"/>
                  <a:pt x="273230" y="1172263"/>
                </a:cubicBezTo>
                <a:cubicBezTo>
                  <a:pt x="275741" y="1172263"/>
                  <a:pt x="278252" y="1172263"/>
                  <a:pt x="280762" y="1172263"/>
                </a:cubicBezTo>
                <a:cubicBezTo>
                  <a:pt x="296664" y="1172263"/>
                  <a:pt x="312566" y="1170589"/>
                  <a:pt x="328467" y="1166962"/>
                </a:cubicBezTo>
                <a:lnTo>
                  <a:pt x="328188" y="1165009"/>
                </a:lnTo>
                <a:lnTo>
                  <a:pt x="314240" y="1084106"/>
                </a:lnTo>
                <a:cubicBezTo>
                  <a:pt x="305033" y="1030263"/>
                  <a:pt x="295269" y="973073"/>
                  <a:pt x="286342" y="913372"/>
                </a:cubicBezTo>
                <a:cubicBezTo>
                  <a:pt x="282436" y="888543"/>
                  <a:pt x="278531" y="861761"/>
                  <a:pt x="274904" y="834142"/>
                </a:cubicBezTo>
                <a:cubicBezTo>
                  <a:pt x="250912" y="844185"/>
                  <a:pt x="230268" y="859808"/>
                  <a:pt x="214366" y="879895"/>
                </a:cubicBezTo>
                <a:cubicBezTo>
                  <a:pt x="196511" y="903050"/>
                  <a:pt x="188979" y="923973"/>
                  <a:pt x="186747" y="939038"/>
                </a:cubicBezTo>
                <a:cubicBezTo>
                  <a:pt x="182841" y="961914"/>
                  <a:pt x="185631" y="978095"/>
                  <a:pt x="189816" y="988417"/>
                </a:cubicBezTo>
                <a:cubicBezTo>
                  <a:pt x="195395" y="1001808"/>
                  <a:pt x="202928" y="1011014"/>
                  <a:pt x="208228" y="1016035"/>
                </a:cubicBezTo>
                <a:cubicBezTo>
                  <a:pt x="211018" y="1018825"/>
                  <a:pt x="213529" y="1020778"/>
                  <a:pt x="215203" y="1021894"/>
                </a:cubicBezTo>
                <a:lnTo>
                  <a:pt x="217993" y="1023847"/>
                </a:lnTo>
                <a:lnTo>
                  <a:pt x="215761" y="1028868"/>
                </a:lnTo>
                <a:lnTo>
                  <a:pt x="208228" y="1027752"/>
                </a:lnTo>
                <a:lnTo>
                  <a:pt x="202370" y="1026079"/>
                </a:lnTo>
                <a:cubicBezTo>
                  <a:pt x="189258" y="1021894"/>
                  <a:pt x="177541" y="1014083"/>
                  <a:pt x="167498" y="1003481"/>
                </a:cubicBezTo>
                <a:cubicBezTo>
                  <a:pt x="153270" y="988696"/>
                  <a:pt x="143506" y="964146"/>
                  <a:pt x="139879" y="939317"/>
                </a:cubicBezTo>
                <a:cubicBezTo>
                  <a:pt x="137089" y="917835"/>
                  <a:pt x="139321" y="882405"/>
                  <a:pt x="156897" y="845859"/>
                </a:cubicBezTo>
                <a:cubicBezTo>
                  <a:pt x="173356" y="810708"/>
                  <a:pt x="202649" y="779742"/>
                  <a:pt x="239474" y="758818"/>
                </a:cubicBezTo>
                <a:cubicBezTo>
                  <a:pt x="242821" y="756865"/>
                  <a:pt x="246448" y="755192"/>
                  <a:pt x="249796" y="753518"/>
                </a:cubicBezTo>
                <a:cubicBezTo>
                  <a:pt x="251191" y="752681"/>
                  <a:pt x="252865" y="752123"/>
                  <a:pt x="254539" y="751286"/>
                </a:cubicBezTo>
                <a:cubicBezTo>
                  <a:pt x="254539" y="751286"/>
                  <a:pt x="263466" y="747380"/>
                  <a:pt x="263745" y="747380"/>
                </a:cubicBezTo>
                <a:cubicBezTo>
                  <a:pt x="260118" y="716693"/>
                  <a:pt x="256770" y="685168"/>
                  <a:pt x="253702" y="654202"/>
                </a:cubicBezTo>
                <a:lnTo>
                  <a:pt x="253423" y="653923"/>
                </a:lnTo>
                <a:close/>
                <a:moveTo>
                  <a:pt x="309218" y="824657"/>
                </a:moveTo>
                <a:cubicBezTo>
                  <a:pt x="312008" y="851718"/>
                  <a:pt x="315077" y="879337"/>
                  <a:pt x="318703" y="909187"/>
                </a:cubicBezTo>
                <a:cubicBezTo>
                  <a:pt x="328467" y="991764"/>
                  <a:pt x="339069" y="1070436"/>
                  <a:pt x="349391" y="1146597"/>
                </a:cubicBezTo>
                <a:lnTo>
                  <a:pt x="351344" y="1160825"/>
                </a:lnTo>
                <a:cubicBezTo>
                  <a:pt x="377288" y="1151897"/>
                  <a:pt x="401001" y="1138228"/>
                  <a:pt x="420251" y="1120931"/>
                </a:cubicBezTo>
                <a:cubicBezTo>
                  <a:pt x="455123" y="1090243"/>
                  <a:pt x="477441" y="1043933"/>
                  <a:pt x="477999" y="1000413"/>
                </a:cubicBezTo>
                <a:lnTo>
                  <a:pt x="478278" y="992043"/>
                </a:lnTo>
                <a:cubicBezTo>
                  <a:pt x="478278" y="991485"/>
                  <a:pt x="478278" y="991206"/>
                  <a:pt x="478278" y="990927"/>
                </a:cubicBezTo>
                <a:lnTo>
                  <a:pt x="477720" y="984511"/>
                </a:lnTo>
                <a:lnTo>
                  <a:pt x="477441" y="981442"/>
                </a:lnTo>
                <a:cubicBezTo>
                  <a:pt x="477162" y="977537"/>
                  <a:pt x="476604" y="973631"/>
                  <a:pt x="475767" y="969725"/>
                </a:cubicBezTo>
                <a:cubicBezTo>
                  <a:pt x="474093" y="960519"/>
                  <a:pt x="471583" y="950755"/>
                  <a:pt x="467956" y="940991"/>
                </a:cubicBezTo>
                <a:cubicBezTo>
                  <a:pt x="461539" y="923415"/>
                  <a:pt x="452054" y="906397"/>
                  <a:pt x="440058" y="890496"/>
                </a:cubicBezTo>
                <a:cubicBezTo>
                  <a:pt x="418298" y="861761"/>
                  <a:pt x="389005" y="839722"/>
                  <a:pt x="359434" y="829679"/>
                </a:cubicBezTo>
                <a:cubicBezTo>
                  <a:pt x="346880" y="825773"/>
                  <a:pt x="334605" y="823541"/>
                  <a:pt x="323446" y="823541"/>
                </a:cubicBezTo>
                <a:cubicBezTo>
                  <a:pt x="321493" y="823541"/>
                  <a:pt x="319540" y="823541"/>
                  <a:pt x="317587" y="823820"/>
                </a:cubicBezTo>
                <a:cubicBezTo>
                  <a:pt x="315077" y="823820"/>
                  <a:pt x="312845" y="824099"/>
                  <a:pt x="310613" y="824378"/>
                </a:cubicBezTo>
                <a:cubicBezTo>
                  <a:pt x="310055" y="824378"/>
                  <a:pt x="309776" y="824657"/>
                  <a:pt x="309218" y="824657"/>
                </a:cubicBezTo>
                <a:close/>
                <a:moveTo>
                  <a:pt x="322888" y="59422"/>
                </a:moveTo>
                <a:cubicBezTo>
                  <a:pt x="322051" y="59980"/>
                  <a:pt x="320656" y="61096"/>
                  <a:pt x="319261" y="63049"/>
                </a:cubicBezTo>
                <a:cubicBezTo>
                  <a:pt x="313403" y="70302"/>
                  <a:pt x="307265" y="83414"/>
                  <a:pt x="302244" y="99874"/>
                </a:cubicBezTo>
                <a:cubicBezTo>
                  <a:pt x="298059" y="112986"/>
                  <a:pt x="294711" y="128330"/>
                  <a:pt x="291363" y="146463"/>
                </a:cubicBezTo>
                <a:cubicBezTo>
                  <a:pt x="286342" y="175198"/>
                  <a:pt x="282994" y="207280"/>
                  <a:pt x="280762" y="244663"/>
                </a:cubicBezTo>
                <a:cubicBezTo>
                  <a:pt x="279088" y="275630"/>
                  <a:pt x="278252" y="308270"/>
                  <a:pt x="277973" y="343700"/>
                </a:cubicBezTo>
                <a:cubicBezTo>
                  <a:pt x="277973" y="383594"/>
                  <a:pt x="279088" y="426277"/>
                  <a:pt x="281320" y="474540"/>
                </a:cubicBezTo>
                <a:cubicBezTo>
                  <a:pt x="293595" y="460592"/>
                  <a:pt x="304196" y="447759"/>
                  <a:pt x="313682" y="435763"/>
                </a:cubicBezTo>
                <a:cubicBezTo>
                  <a:pt x="335163" y="407586"/>
                  <a:pt x="349391" y="383036"/>
                  <a:pt x="358597" y="359044"/>
                </a:cubicBezTo>
                <a:cubicBezTo>
                  <a:pt x="363340" y="346769"/>
                  <a:pt x="367524" y="332820"/>
                  <a:pt x="370593" y="316918"/>
                </a:cubicBezTo>
                <a:cubicBezTo>
                  <a:pt x="371709" y="310781"/>
                  <a:pt x="372825" y="303527"/>
                  <a:pt x="373662" y="297390"/>
                </a:cubicBezTo>
                <a:lnTo>
                  <a:pt x="373941" y="294600"/>
                </a:lnTo>
                <a:lnTo>
                  <a:pt x="375336" y="281767"/>
                </a:lnTo>
                <a:lnTo>
                  <a:pt x="376730" y="270329"/>
                </a:lnTo>
                <a:cubicBezTo>
                  <a:pt x="379520" y="234341"/>
                  <a:pt x="379241" y="203374"/>
                  <a:pt x="376172" y="176035"/>
                </a:cubicBezTo>
                <a:cubicBezTo>
                  <a:pt x="372267" y="141442"/>
                  <a:pt x="363897" y="112149"/>
                  <a:pt x="351344" y="89552"/>
                </a:cubicBezTo>
                <a:cubicBezTo>
                  <a:pt x="344369" y="76998"/>
                  <a:pt x="335442" y="66397"/>
                  <a:pt x="327909" y="61933"/>
                </a:cubicBezTo>
                <a:cubicBezTo>
                  <a:pt x="325957" y="60817"/>
                  <a:pt x="324562" y="59980"/>
                  <a:pt x="323167" y="59701"/>
                </a:cubicBezTo>
                <a:cubicBezTo>
                  <a:pt x="323446" y="59422"/>
                  <a:pt x="323167" y="59422"/>
                  <a:pt x="322888" y="59422"/>
                </a:cubicBezTo>
                <a:close/>
              </a:path>
            </a:pathLst>
          </a:custGeom>
          <a:solidFill>
            <a:schemeClr val="accent5"/>
          </a:solidFill>
          <a:ln w="2776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41A2DB-EEBA-4D6C-B8D8-838C3D03CC3C}"/>
              </a:ext>
            </a:extLst>
          </p:cNvPr>
          <p:cNvGrpSpPr/>
          <p:nvPr/>
        </p:nvGrpSpPr>
        <p:grpSpPr>
          <a:xfrm rot="19800000">
            <a:off x="1670395" y="6094755"/>
            <a:ext cx="826525" cy="512892"/>
            <a:chOff x="4474952" y="485299"/>
            <a:chExt cx="1195324" cy="741746"/>
          </a:xfrm>
        </p:grpSpPr>
        <p:sp>
          <p:nvSpPr>
            <p:cNvPr id="23" name="Graphic 12">
              <a:extLst>
                <a:ext uri="{FF2B5EF4-FFF2-40B4-BE49-F238E27FC236}">
                  <a16:creationId xmlns:a16="http://schemas.microsoft.com/office/drawing/2014/main" id="{5808434E-D41F-4010-BA21-433580625723}"/>
                </a:ext>
              </a:extLst>
            </p:cNvPr>
            <p:cNvSpPr/>
            <p:nvPr/>
          </p:nvSpPr>
          <p:spPr>
            <a:xfrm>
              <a:off x="4612327" y="485299"/>
              <a:ext cx="1057949" cy="729380"/>
            </a:xfrm>
            <a:custGeom>
              <a:avLst/>
              <a:gdLst>
                <a:gd name="connsiteX0" fmla="*/ 2090928 w 2095441"/>
                <a:gd name="connsiteY0" fmla="*/ 475268 h 1444656"/>
                <a:gd name="connsiteX1" fmla="*/ 1847183 w 2095441"/>
                <a:gd name="connsiteY1" fmla="*/ 16734 h 1444656"/>
                <a:gd name="connsiteX2" fmla="*/ 1826514 w 2095441"/>
                <a:gd name="connsiteY2" fmla="*/ 1780 h 1444656"/>
                <a:gd name="connsiteX3" fmla="*/ 1785271 w 2095441"/>
                <a:gd name="connsiteY3" fmla="*/ 49024 h 1444656"/>
                <a:gd name="connsiteX4" fmla="*/ 1711928 w 2095441"/>
                <a:gd name="connsiteY4" fmla="*/ 221522 h 1444656"/>
                <a:gd name="connsiteX5" fmla="*/ 1445228 w 2095441"/>
                <a:gd name="connsiteY5" fmla="*/ 405831 h 1444656"/>
                <a:gd name="connsiteX6" fmla="*/ 979456 w 2095441"/>
                <a:gd name="connsiteY6" fmla="*/ 660720 h 1444656"/>
                <a:gd name="connsiteX7" fmla="*/ 944785 w 2095441"/>
                <a:gd name="connsiteY7" fmla="*/ 624906 h 1444656"/>
                <a:gd name="connsiteX8" fmla="*/ 934974 w 2095441"/>
                <a:gd name="connsiteY8" fmla="*/ 567470 h 1444656"/>
                <a:gd name="connsiteX9" fmla="*/ 905065 w 2095441"/>
                <a:gd name="connsiteY9" fmla="*/ 534037 h 1444656"/>
                <a:gd name="connsiteX10" fmla="*/ 813340 w 2095441"/>
                <a:gd name="connsiteY10" fmla="*/ 582710 h 1444656"/>
                <a:gd name="connsiteX11" fmla="*/ 837819 w 2095441"/>
                <a:gd name="connsiteY11" fmla="*/ 644622 h 1444656"/>
                <a:gd name="connsiteX12" fmla="*/ 873538 w 2095441"/>
                <a:gd name="connsiteY12" fmla="*/ 716250 h 1444656"/>
                <a:gd name="connsiteX13" fmla="*/ 821531 w 2095441"/>
                <a:gd name="connsiteY13" fmla="*/ 743397 h 1444656"/>
                <a:gd name="connsiteX14" fmla="*/ 766477 w 2095441"/>
                <a:gd name="connsiteY14" fmla="*/ 719013 h 1444656"/>
                <a:gd name="connsiteX15" fmla="*/ 756666 w 2095441"/>
                <a:gd name="connsiteY15" fmla="*/ 661577 h 1444656"/>
                <a:gd name="connsiteX16" fmla="*/ 726758 w 2095441"/>
                <a:gd name="connsiteY16" fmla="*/ 628144 h 1444656"/>
                <a:gd name="connsiteX17" fmla="*/ 635032 w 2095441"/>
                <a:gd name="connsiteY17" fmla="*/ 676817 h 1444656"/>
                <a:gd name="connsiteX18" fmla="*/ 659511 w 2095441"/>
                <a:gd name="connsiteY18" fmla="*/ 738729 h 1444656"/>
                <a:gd name="connsiteX19" fmla="*/ 643700 w 2095441"/>
                <a:gd name="connsiteY19" fmla="*/ 840837 h 1444656"/>
                <a:gd name="connsiteX20" fmla="*/ 638556 w 2095441"/>
                <a:gd name="connsiteY20" fmla="*/ 843409 h 1444656"/>
                <a:gd name="connsiteX21" fmla="*/ 638556 w 2095441"/>
                <a:gd name="connsiteY21" fmla="*/ 843409 h 1444656"/>
                <a:gd name="connsiteX22" fmla="*/ 585026 w 2095441"/>
                <a:gd name="connsiteY22" fmla="*/ 814167 h 1444656"/>
                <a:gd name="connsiteX23" fmla="*/ 575215 w 2095441"/>
                <a:gd name="connsiteY23" fmla="*/ 756732 h 1444656"/>
                <a:gd name="connsiteX24" fmla="*/ 545306 w 2095441"/>
                <a:gd name="connsiteY24" fmla="*/ 723299 h 1444656"/>
                <a:gd name="connsiteX25" fmla="*/ 453581 w 2095441"/>
                <a:gd name="connsiteY25" fmla="*/ 771972 h 1444656"/>
                <a:gd name="connsiteX26" fmla="*/ 478060 w 2095441"/>
                <a:gd name="connsiteY26" fmla="*/ 833884 h 1444656"/>
                <a:gd name="connsiteX27" fmla="*/ 504920 w 2095441"/>
                <a:gd name="connsiteY27" fmla="*/ 913037 h 1444656"/>
                <a:gd name="connsiteX28" fmla="*/ 0 w 2095441"/>
                <a:gd name="connsiteY28" fmla="*/ 1180594 h 1444656"/>
                <a:gd name="connsiteX29" fmla="*/ 75628 w 2095441"/>
                <a:gd name="connsiteY29" fmla="*/ 1323660 h 1444656"/>
                <a:gd name="connsiteX30" fmla="*/ 229838 w 2095441"/>
                <a:gd name="connsiteY30" fmla="*/ 1234220 h 1444656"/>
                <a:gd name="connsiteX31" fmla="*/ 262033 w 2095441"/>
                <a:gd name="connsiteY31" fmla="*/ 1259842 h 1444656"/>
                <a:gd name="connsiteX32" fmla="*/ 392811 w 2095441"/>
                <a:gd name="connsiteY32" fmla="*/ 1415766 h 1444656"/>
                <a:gd name="connsiteX33" fmla="*/ 558737 w 2095441"/>
                <a:gd name="connsiteY33" fmla="*/ 1442246 h 1444656"/>
                <a:gd name="connsiteX34" fmla="*/ 728186 w 2095441"/>
                <a:gd name="connsiteY34" fmla="*/ 1372047 h 1444656"/>
                <a:gd name="connsiteX35" fmla="*/ 796195 w 2095441"/>
                <a:gd name="connsiteY35" fmla="*/ 1391001 h 1444656"/>
                <a:gd name="connsiteX36" fmla="*/ 844201 w 2095441"/>
                <a:gd name="connsiteY36" fmla="*/ 1404432 h 1444656"/>
                <a:gd name="connsiteX37" fmla="*/ 872014 w 2095441"/>
                <a:gd name="connsiteY37" fmla="*/ 1345091 h 1444656"/>
                <a:gd name="connsiteX38" fmla="*/ 862584 w 2095441"/>
                <a:gd name="connsiteY38" fmla="*/ 1314039 h 1444656"/>
                <a:gd name="connsiteX39" fmla="*/ 928116 w 2095441"/>
                <a:gd name="connsiteY39" fmla="*/ 1275177 h 1444656"/>
                <a:gd name="connsiteX40" fmla="*/ 962882 w 2095441"/>
                <a:gd name="connsiteY40" fmla="*/ 1297371 h 1444656"/>
                <a:gd name="connsiteX41" fmla="*/ 1022318 w 2095441"/>
                <a:gd name="connsiteY41" fmla="*/ 1311753 h 1444656"/>
                <a:gd name="connsiteX42" fmla="*/ 1040416 w 2095441"/>
                <a:gd name="connsiteY42" fmla="*/ 1259556 h 1444656"/>
                <a:gd name="connsiteX43" fmla="*/ 1041273 w 2095441"/>
                <a:gd name="connsiteY43" fmla="*/ 1219075 h 1444656"/>
                <a:gd name="connsiteX44" fmla="*/ 1087088 w 2095441"/>
                <a:gd name="connsiteY44" fmla="*/ 1192596 h 1444656"/>
                <a:gd name="connsiteX45" fmla="*/ 1128522 w 2095441"/>
                <a:gd name="connsiteY45" fmla="*/ 1207074 h 1444656"/>
                <a:gd name="connsiteX46" fmla="*/ 1189958 w 2095441"/>
                <a:gd name="connsiteY46" fmla="*/ 1225171 h 1444656"/>
                <a:gd name="connsiteX47" fmla="*/ 1216819 w 2095441"/>
                <a:gd name="connsiteY47" fmla="*/ 1178213 h 1444656"/>
                <a:gd name="connsiteX48" fmla="*/ 1199769 w 2095441"/>
                <a:gd name="connsiteY48" fmla="*/ 1141351 h 1444656"/>
                <a:gd name="connsiteX49" fmla="*/ 1364456 w 2095441"/>
                <a:gd name="connsiteY49" fmla="*/ 1044196 h 1444656"/>
                <a:gd name="connsiteX50" fmla="*/ 1462945 w 2095441"/>
                <a:gd name="connsiteY50" fmla="*/ 769209 h 1444656"/>
                <a:gd name="connsiteX51" fmla="*/ 1412462 w 2095441"/>
                <a:gd name="connsiteY51" fmla="*/ 656624 h 1444656"/>
                <a:gd name="connsiteX52" fmla="*/ 1811465 w 2095441"/>
                <a:gd name="connsiteY52" fmla="*/ 479554 h 1444656"/>
                <a:gd name="connsiteX53" fmla="*/ 2034064 w 2095441"/>
                <a:gd name="connsiteY53" fmla="*/ 516511 h 1444656"/>
                <a:gd name="connsiteX54" fmla="*/ 2089309 w 2095441"/>
                <a:gd name="connsiteY54" fmla="*/ 521940 h 1444656"/>
                <a:gd name="connsiteX55" fmla="*/ 2090928 w 2095441"/>
                <a:gd name="connsiteY55" fmla="*/ 475268 h 1444656"/>
                <a:gd name="connsiteX56" fmla="*/ 699516 w 2095441"/>
                <a:gd name="connsiteY56" fmla="*/ 1260890 h 1444656"/>
                <a:gd name="connsiteX57" fmla="*/ 559022 w 2095441"/>
                <a:gd name="connsiteY57" fmla="*/ 1327946 h 1444656"/>
                <a:gd name="connsiteX58" fmla="*/ 370046 w 2095441"/>
                <a:gd name="connsiteY58" fmla="*/ 1198882 h 1444656"/>
                <a:gd name="connsiteX59" fmla="*/ 377285 w 2095441"/>
                <a:gd name="connsiteY59" fmla="*/ 1170021 h 1444656"/>
                <a:gd name="connsiteX60" fmla="*/ 587121 w 2095441"/>
                <a:gd name="connsiteY60" fmla="*/ 1064675 h 1444656"/>
                <a:gd name="connsiteX61" fmla="*/ 632555 w 2095441"/>
                <a:gd name="connsiteY61" fmla="*/ 1077438 h 1444656"/>
                <a:gd name="connsiteX62" fmla="*/ 708374 w 2095441"/>
                <a:gd name="connsiteY62" fmla="*/ 1225647 h 1444656"/>
                <a:gd name="connsiteX63" fmla="*/ 699516 w 2095441"/>
                <a:gd name="connsiteY63" fmla="*/ 1260890 h 1444656"/>
                <a:gd name="connsiteX64" fmla="*/ 876205 w 2095441"/>
                <a:gd name="connsiteY64" fmla="*/ 1174974 h 1444656"/>
                <a:gd name="connsiteX65" fmla="*/ 845820 w 2095441"/>
                <a:gd name="connsiteY65" fmla="*/ 1190500 h 1444656"/>
                <a:gd name="connsiteX66" fmla="*/ 778955 w 2095441"/>
                <a:gd name="connsiteY66" fmla="*/ 1159544 h 1444656"/>
                <a:gd name="connsiteX67" fmla="*/ 714185 w 2095441"/>
                <a:gd name="connsiteY67" fmla="*/ 1037624 h 1444656"/>
                <a:gd name="connsiteX68" fmla="*/ 727805 w 2095441"/>
                <a:gd name="connsiteY68" fmla="*/ 994666 h 1444656"/>
                <a:gd name="connsiteX69" fmla="*/ 820388 w 2095441"/>
                <a:gd name="connsiteY69" fmla="*/ 1024194 h 1444656"/>
                <a:gd name="connsiteX70" fmla="*/ 885444 w 2095441"/>
                <a:gd name="connsiteY70" fmla="*/ 1150495 h 1444656"/>
                <a:gd name="connsiteX71" fmla="*/ 876205 w 2095441"/>
                <a:gd name="connsiteY71" fmla="*/ 1174974 h 1444656"/>
                <a:gd name="connsiteX72" fmla="*/ 1037749 w 2095441"/>
                <a:gd name="connsiteY72" fmla="*/ 1096869 h 1444656"/>
                <a:gd name="connsiteX73" fmla="*/ 943832 w 2095441"/>
                <a:gd name="connsiteY73" fmla="*/ 1067913 h 1444656"/>
                <a:gd name="connsiteX74" fmla="*/ 883539 w 2095441"/>
                <a:gd name="connsiteY74" fmla="*/ 951518 h 1444656"/>
                <a:gd name="connsiteX75" fmla="*/ 896017 w 2095441"/>
                <a:gd name="connsiteY75" fmla="*/ 912656 h 1444656"/>
                <a:gd name="connsiteX76" fmla="*/ 990695 w 2095441"/>
                <a:gd name="connsiteY76" fmla="*/ 941136 h 1444656"/>
                <a:gd name="connsiteX77" fmla="*/ 1055561 w 2095441"/>
                <a:gd name="connsiteY77" fmla="*/ 1068675 h 1444656"/>
                <a:gd name="connsiteX78" fmla="*/ 1037749 w 2095441"/>
                <a:gd name="connsiteY78" fmla="*/ 1096869 h 1444656"/>
                <a:gd name="connsiteX79" fmla="*/ 1273969 w 2095441"/>
                <a:gd name="connsiteY79" fmla="*/ 967329 h 1444656"/>
                <a:gd name="connsiteX80" fmla="*/ 1199007 w 2095441"/>
                <a:gd name="connsiteY80" fmla="*/ 1013049 h 1444656"/>
                <a:gd name="connsiteX81" fmla="*/ 1111472 w 2095441"/>
                <a:gd name="connsiteY81" fmla="*/ 978378 h 1444656"/>
                <a:gd name="connsiteX82" fmla="*/ 1051179 w 2095441"/>
                <a:gd name="connsiteY82" fmla="*/ 861888 h 1444656"/>
                <a:gd name="connsiteX83" fmla="*/ 1061561 w 2095441"/>
                <a:gd name="connsiteY83" fmla="*/ 827979 h 1444656"/>
                <a:gd name="connsiteX84" fmla="*/ 1284541 w 2095441"/>
                <a:gd name="connsiteY84" fmla="*/ 718536 h 1444656"/>
                <a:gd name="connsiteX85" fmla="*/ 1312164 w 2095441"/>
                <a:gd name="connsiteY85" fmla="*/ 715965 h 1444656"/>
                <a:gd name="connsiteX86" fmla="*/ 1273969 w 2095441"/>
                <a:gd name="connsiteY86" fmla="*/ 967329 h 144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95441" h="1444656">
                  <a:moveTo>
                    <a:pt x="2090928" y="475268"/>
                  </a:moveTo>
                  <a:cubicBezTo>
                    <a:pt x="2073593" y="404497"/>
                    <a:pt x="1913382" y="96078"/>
                    <a:pt x="1847183" y="16734"/>
                  </a:cubicBezTo>
                  <a:cubicBezTo>
                    <a:pt x="1840802" y="8543"/>
                    <a:pt x="1835372" y="4066"/>
                    <a:pt x="1826514" y="1780"/>
                  </a:cubicBezTo>
                  <a:cubicBezTo>
                    <a:pt x="1783461" y="-8221"/>
                    <a:pt x="1785747" y="26164"/>
                    <a:pt x="1785271" y="49024"/>
                  </a:cubicBezTo>
                  <a:cubicBezTo>
                    <a:pt x="1783842" y="117033"/>
                    <a:pt x="1752695" y="170563"/>
                    <a:pt x="1711928" y="221522"/>
                  </a:cubicBezTo>
                  <a:cubicBezTo>
                    <a:pt x="1643253" y="307437"/>
                    <a:pt x="1539335" y="353443"/>
                    <a:pt x="1445228" y="405831"/>
                  </a:cubicBezTo>
                  <a:cubicBezTo>
                    <a:pt x="1327976" y="471077"/>
                    <a:pt x="1028890" y="631764"/>
                    <a:pt x="979456" y="660720"/>
                  </a:cubicBezTo>
                  <a:cubicBezTo>
                    <a:pt x="962120" y="664339"/>
                    <a:pt x="951928" y="654624"/>
                    <a:pt x="944785" y="624906"/>
                  </a:cubicBezTo>
                  <a:cubicBezTo>
                    <a:pt x="939832" y="604617"/>
                    <a:pt x="937736" y="588330"/>
                    <a:pt x="934974" y="567470"/>
                  </a:cubicBezTo>
                  <a:cubicBezTo>
                    <a:pt x="933736" y="539752"/>
                    <a:pt x="923544" y="529560"/>
                    <a:pt x="905065" y="534037"/>
                  </a:cubicBezTo>
                  <a:cubicBezTo>
                    <a:pt x="884968" y="538895"/>
                    <a:pt x="824960" y="573471"/>
                    <a:pt x="813340" y="582710"/>
                  </a:cubicBezTo>
                  <a:cubicBezTo>
                    <a:pt x="784003" y="606141"/>
                    <a:pt x="820293" y="629573"/>
                    <a:pt x="837819" y="644622"/>
                  </a:cubicBezTo>
                  <a:cubicBezTo>
                    <a:pt x="879443" y="680246"/>
                    <a:pt x="889826" y="698915"/>
                    <a:pt x="873538" y="716250"/>
                  </a:cubicBezTo>
                  <a:cubicBezTo>
                    <a:pt x="848487" y="729300"/>
                    <a:pt x="827246" y="740349"/>
                    <a:pt x="821531" y="743397"/>
                  </a:cubicBezTo>
                  <a:cubicBezTo>
                    <a:pt x="789908" y="760351"/>
                    <a:pt x="776288" y="759494"/>
                    <a:pt x="766477" y="719013"/>
                  </a:cubicBezTo>
                  <a:cubicBezTo>
                    <a:pt x="761524" y="698724"/>
                    <a:pt x="759428" y="682437"/>
                    <a:pt x="756666" y="661577"/>
                  </a:cubicBezTo>
                  <a:cubicBezTo>
                    <a:pt x="755428" y="633859"/>
                    <a:pt x="745236" y="623667"/>
                    <a:pt x="726758" y="628144"/>
                  </a:cubicBezTo>
                  <a:cubicBezTo>
                    <a:pt x="706660" y="633002"/>
                    <a:pt x="646652" y="667578"/>
                    <a:pt x="635032" y="676817"/>
                  </a:cubicBezTo>
                  <a:cubicBezTo>
                    <a:pt x="605695" y="700248"/>
                    <a:pt x="641985" y="723680"/>
                    <a:pt x="659511" y="738729"/>
                  </a:cubicBezTo>
                  <a:cubicBezTo>
                    <a:pt x="724472" y="794260"/>
                    <a:pt x="713708" y="808548"/>
                    <a:pt x="643700" y="840837"/>
                  </a:cubicBezTo>
                  <a:cubicBezTo>
                    <a:pt x="642938" y="841218"/>
                    <a:pt x="641128" y="842076"/>
                    <a:pt x="638556" y="843409"/>
                  </a:cubicBezTo>
                  <a:lnTo>
                    <a:pt x="638556" y="843409"/>
                  </a:lnTo>
                  <a:cubicBezTo>
                    <a:pt x="608171" y="859316"/>
                    <a:pt x="594646" y="853887"/>
                    <a:pt x="585026" y="814167"/>
                  </a:cubicBezTo>
                  <a:cubicBezTo>
                    <a:pt x="580073" y="793879"/>
                    <a:pt x="577977" y="777591"/>
                    <a:pt x="575215" y="756732"/>
                  </a:cubicBezTo>
                  <a:cubicBezTo>
                    <a:pt x="573977" y="729014"/>
                    <a:pt x="563785" y="718822"/>
                    <a:pt x="545306" y="723299"/>
                  </a:cubicBezTo>
                  <a:cubicBezTo>
                    <a:pt x="525209" y="728157"/>
                    <a:pt x="465201" y="762732"/>
                    <a:pt x="453581" y="771972"/>
                  </a:cubicBezTo>
                  <a:cubicBezTo>
                    <a:pt x="424244" y="795403"/>
                    <a:pt x="460534" y="818835"/>
                    <a:pt x="478060" y="833884"/>
                  </a:cubicBezTo>
                  <a:cubicBezTo>
                    <a:pt x="525780" y="874746"/>
                    <a:pt x="532448" y="893320"/>
                    <a:pt x="504920" y="913037"/>
                  </a:cubicBezTo>
                  <a:cubicBezTo>
                    <a:pt x="338804" y="1000191"/>
                    <a:pt x="74200" y="1139922"/>
                    <a:pt x="0" y="1180594"/>
                  </a:cubicBezTo>
                  <a:cubicBezTo>
                    <a:pt x="22003" y="1224028"/>
                    <a:pt x="49435" y="1279464"/>
                    <a:pt x="75628" y="1323660"/>
                  </a:cubicBezTo>
                  <a:cubicBezTo>
                    <a:pt x="102965" y="1306134"/>
                    <a:pt x="184023" y="1261557"/>
                    <a:pt x="229838" y="1234220"/>
                  </a:cubicBezTo>
                  <a:cubicBezTo>
                    <a:pt x="247745" y="1225266"/>
                    <a:pt x="245078" y="1234220"/>
                    <a:pt x="262033" y="1259842"/>
                  </a:cubicBezTo>
                  <a:cubicBezTo>
                    <a:pt x="278321" y="1284607"/>
                    <a:pt x="338519" y="1387382"/>
                    <a:pt x="392811" y="1415766"/>
                  </a:cubicBezTo>
                  <a:cubicBezTo>
                    <a:pt x="440341" y="1441960"/>
                    <a:pt x="505778" y="1449009"/>
                    <a:pt x="558737" y="1442246"/>
                  </a:cubicBezTo>
                  <a:cubicBezTo>
                    <a:pt x="621697" y="1434150"/>
                    <a:pt x="674275" y="1401765"/>
                    <a:pt x="728186" y="1372047"/>
                  </a:cubicBezTo>
                  <a:cubicBezTo>
                    <a:pt x="770382" y="1348806"/>
                    <a:pt x="772001" y="1349377"/>
                    <a:pt x="796195" y="1391001"/>
                  </a:cubicBezTo>
                  <a:cubicBezTo>
                    <a:pt x="814483" y="1422339"/>
                    <a:pt x="820960" y="1416433"/>
                    <a:pt x="844201" y="1404432"/>
                  </a:cubicBezTo>
                  <a:cubicBezTo>
                    <a:pt x="885920" y="1383096"/>
                    <a:pt x="894779" y="1385477"/>
                    <a:pt x="872014" y="1345091"/>
                  </a:cubicBezTo>
                  <a:cubicBezTo>
                    <a:pt x="860393" y="1324422"/>
                    <a:pt x="853916" y="1320993"/>
                    <a:pt x="862584" y="1314039"/>
                  </a:cubicBezTo>
                  <a:cubicBezTo>
                    <a:pt x="885349" y="1296037"/>
                    <a:pt x="904875" y="1288989"/>
                    <a:pt x="928116" y="1275177"/>
                  </a:cubicBezTo>
                  <a:cubicBezTo>
                    <a:pt x="946690" y="1264128"/>
                    <a:pt x="951357" y="1277082"/>
                    <a:pt x="962882" y="1297371"/>
                  </a:cubicBezTo>
                  <a:cubicBezTo>
                    <a:pt x="980503" y="1328898"/>
                    <a:pt x="984695" y="1333089"/>
                    <a:pt x="1022318" y="1311753"/>
                  </a:cubicBezTo>
                  <a:cubicBezTo>
                    <a:pt x="1055941" y="1288989"/>
                    <a:pt x="1056037" y="1283750"/>
                    <a:pt x="1040416" y="1259556"/>
                  </a:cubicBezTo>
                  <a:cubicBezTo>
                    <a:pt x="1021937" y="1230886"/>
                    <a:pt x="1025081" y="1228029"/>
                    <a:pt x="1041273" y="1219075"/>
                  </a:cubicBezTo>
                  <a:cubicBezTo>
                    <a:pt x="1055941" y="1210979"/>
                    <a:pt x="1079087" y="1197358"/>
                    <a:pt x="1087088" y="1192596"/>
                  </a:cubicBezTo>
                  <a:cubicBezTo>
                    <a:pt x="1107091" y="1180880"/>
                    <a:pt x="1112044" y="1181261"/>
                    <a:pt x="1128522" y="1207074"/>
                  </a:cubicBezTo>
                  <a:cubicBezTo>
                    <a:pt x="1151001" y="1242126"/>
                    <a:pt x="1160431" y="1242602"/>
                    <a:pt x="1189958" y="1225171"/>
                  </a:cubicBezTo>
                  <a:cubicBezTo>
                    <a:pt x="1220343" y="1205645"/>
                    <a:pt x="1226344" y="1196691"/>
                    <a:pt x="1216819" y="1178213"/>
                  </a:cubicBezTo>
                  <a:cubicBezTo>
                    <a:pt x="1209580" y="1165735"/>
                    <a:pt x="1204151" y="1155162"/>
                    <a:pt x="1199769" y="1141351"/>
                  </a:cubicBezTo>
                  <a:cubicBezTo>
                    <a:pt x="1255586" y="1110585"/>
                    <a:pt x="1313021" y="1082296"/>
                    <a:pt x="1364456" y="1044196"/>
                  </a:cubicBezTo>
                  <a:cubicBezTo>
                    <a:pt x="1452467" y="979045"/>
                    <a:pt x="1497711" y="866269"/>
                    <a:pt x="1462945" y="769209"/>
                  </a:cubicBezTo>
                  <a:cubicBezTo>
                    <a:pt x="1453991" y="742730"/>
                    <a:pt x="1422273" y="675102"/>
                    <a:pt x="1412462" y="656624"/>
                  </a:cubicBezTo>
                  <a:cubicBezTo>
                    <a:pt x="1465707" y="618143"/>
                    <a:pt x="1740694" y="491746"/>
                    <a:pt x="1811465" y="479554"/>
                  </a:cubicBezTo>
                  <a:cubicBezTo>
                    <a:pt x="1899666" y="459075"/>
                    <a:pt x="1991868" y="490603"/>
                    <a:pt x="2034064" y="516511"/>
                  </a:cubicBezTo>
                  <a:cubicBezTo>
                    <a:pt x="2047399" y="524703"/>
                    <a:pt x="2069306" y="539371"/>
                    <a:pt x="2089309" y="521940"/>
                  </a:cubicBezTo>
                  <a:cubicBezTo>
                    <a:pt x="2098167" y="505367"/>
                    <a:pt x="2096262" y="495556"/>
                    <a:pt x="2090928" y="475268"/>
                  </a:cubicBezTo>
                  <a:close/>
                  <a:moveTo>
                    <a:pt x="699516" y="1260890"/>
                  </a:moveTo>
                  <a:cubicBezTo>
                    <a:pt x="653606" y="1285274"/>
                    <a:pt x="609410" y="1313468"/>
                    <a:pt x="559022" y="1327946"/>
                  </a:cubicBezTo>
                  <a:cubicBezTo>
                    <a:pt x="466915" y="1354235"/>
                    <a:pt x="378142" y="1292894"/>
                    <a:pt x="370046" y="1198882"/>
                  </a:cubicBezTo>
                  <a:cubicBezTo>
                    <a:pt x="369094" y="1188024"/>
                    <a:pt x="372237" y="1172974"/>
                    <a:pt x="377285" y="1170021"/>
                  </a:cubicBezTo>
                  <a:cubicBezTo>
                    <a:pt x="441769" y="1132017"/>
                    <a:pt x="558546" y="1076581"/>
                    <a:pt x="587121" y="1064675"/>
                  </a:cubicBezTo>
                  <a:cubicBezTo>
                    <a:pt x="608743" y="1055626"/>
                    <a:pt x="621506" y="1054959"/>
                    <a:pt x="632555" y="1077438"/>
                  </a:cubicBezTo>
                  <a:cubicBezTo>
                    <a:pt x="657130" y="1127254"/>
                    <a:pt x="682752" y="1176403"/>
                    <a:pt x="708374" y="1225647"/>
                  </a:cubicBezTo>
                  <a:cubicBezTo>
                    <a:pt x="716185" y="1240697"/>
                    <a:pt x="716090" y="1252127"/>
                    <a:pt x="699516" y="1260890"/>
                  </a:cubicBezTo>
                  <a:close/>
                  <a:moveTo>
                    <a:pt x="876205" y="1174974"/>
                  </a:moveTo>
                  <a:cubicBezTo>
                    <a:pt x="870014" y="1178308"/>
                    <a:pt x="852107" y="1187357"/>
                    <a:pt x="845820" y="1190500"/>
                  </a:cubicBezTo>
                  <a:cubicBezTo>
                    <a:pt x="801815" y="1212312"/>
                    <a:pt x="809244" y="1216789"/>
                    <a:pt x="778955" y="1159544"/>
                  </a:cubicBezTo>
                  <a:cubicBezTo>
                    <a:pt x="757428" y="1118872"/>
                    <a:pt x="735330" y="1078581"/>
                    <a:pt x="714185" y="1037624"/>
                  </a:cubicBezTo>
                  <a:cubicBezTo>
                    <a:pt x="699040" y="1008192"/>
                    <a:pt x="703898" y="1006668"/>
                    <a:pt x="727805" y="994666"/>
                  </a:cubicBezTo>
                  <a:cubicBezTo>
                    <a:pt x="799052" y="958757"/>
                    <a:pt x="781812" y="952756"/>
                    <a:pt x="820388" y="1024194"/>
                  </a:cubicBezTo>
                  <a:cubicBezTo>
                    <a:pt x="840010" y="1060484"/>
                    <a:pt x="883158" y="1145066"/>
                    <a:pt x="885444" y="1150495"/>
                  </a:cubicBezTo>
                  <a:cubicBezTo>
                    <a:pt x="890111" y="1162306"/>
                    <a:pt x="883158" y="1171260"/>
                    <a:pt x="876205" y="1174974"/>
                  </a:cubicBezTo>
                  <a:close/>
                  <a:moveTo>
                    <a:pt x="1037749" y="1096869"/>
                  </a:moveTo>
                  <a:cubicBezTo>
                    <a:pt x="973645" y="1131159"/>
                    <a:pt x="976217" y="1128778"/>
                    <a:pt x="943832" y="1067913"/>
                  </a:cubicBezTo>
                  <a:cubicBezTo>
                    <a:pt x="923258" y="1029337"/>
                    <a:pt x="904494" y="989808"/>
                    <a:pt x="883539" y="951518"/>
                  </a:cubicBezTo>
                  <a:cubicBezTo>
                    <a:pt x="873157" y="932563"/>
                    <a:pt x="877062" y="922752"/>
                    <a:pt x="896017" y="912656"/>
                  </a:cubicBezTo>
                  <a:cubicBezTo>
                    <a:pt x="962120" y="877318"/>
                    <a:pt x="953072" y="869508"/>
                    <a:pt x="990695" y="941136"/>
                  </a:cubicBezTo>
                  <a:cubicBezTo>
                    <a:pt x="1009364" y="976664"/>
                    <a:pt x="1052989" y="1063151"/>
                    <a:pt x="1055561" y="1068675"/>
                  </a:cubicBezTo>
                  <a:cubicBezTo>
                    <a:pt x="1061561" y="1081344"/>
                    <a:pt x="1055941" y="1087154"/>
                    <a:pt x="1037749" y="1096869"/>
                  </a:cubicBezTo>
                  <a:close/>
                  <a:moveTo>
                    <a:pt x="1273969" y="967329"/>
                  </a:moveTo>
                  <a:cubicBezTo>
                    <a:pt x="1248442" y="981522"/>
                    <a:pt x="1223963" y="997714"/>
                    <a:pt x="1199007" y="1013049"/>
                  </a:cubicBezTo>
                  <a:cubicBezTo>
                    <a:pt x="1141190" y="1034481"/>
                    <a:pt x="1141095" y="1034576"/>
                    <a:pt x="1111472" y="978378"/>
                  </a:cubicBezTo>
                  <a:cubicBezTo>
                    <a:pt x="1091089" y="939707"/>
                    <a:pt x="1071658" y="900464"/>
                    <a:pt x="1051179" y="861888"/>
                  </a:cubicBezTo>
                  <a:cubicBezTo>
                    <a:pt x="1042892" y="846267"/>
                    <a:pt x="1044702" y="836075"/>
                    <a:pt x="1061561" y="827979"/>
                  </a:cubicBezTo>
                  <a:cubicBezTo>
                    <a:pt x="1136047" y="791879"/>
                    <a:pt x="1210247" y="755112"/>
                    <a:pt x="1284541" y="718536"/>
                  </a:cubicBezTo>
                  <a:cubicBezTo>
                    <a:pt x="1293495" y="714155"/>
                    <a:pt x="1302734" y="713964"/>
                    <a:pt x="1312164" y="715965"/>
                  </a:cubicBezTo>
                  <a:cubicBezTo>
                    <a:pt x="1401318" y="808357"/>
                    <a:pt x="1358741" y="920085"/>
                    <a:pt x="1273969" y="9673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D3492FD8-C3D6-44BA-B0A0-40EE2D18AF74}"/>
                </a:ext>
              </a:extLst>
            </p:cNvPr>
            <p:cNvSpPr/>
            <p:nvPr/>
          </p:nvSpPr>
          <p:spPr>
            <a:xfrm>
              <a:off x="4474952" y="1060152"/>
              <a:ext cx="184646" cy="166893"/>
            </a:xfrm>
            <a:custGeom>
              <a:avLst/>
              <a:gdLst>
                <a:gd name="connsiteX0" fmla="*/ 356103 w 365722"/>
                <a:gd name="connsiteY0" fmla="*/ 232981 h 330559"/>
                <a:gd name="connsiteX1" fmla="*/ 192845 w 365722"/>
                <a:gd name="connsiteY1" fmla="*/ 316134 h 330559"/>
                <a:gd name="connsiteX2" fmla="*/ 13679 w 365722"/>
                <a:gd name="connsiteY2" fmla="*/ 257937 h 330559"/>
                <a:gd name="connsiteX3" fmla="*/ 13679 w 365722"/>
                <a:gd name="connsiteY3" fmla="*/ 257937 h 330559"/>
                <a:gd name="connsiteX4" fmla="*/ 68829 w 365722"/>
                <a:gd name="connsiteY4" fmla="*/ 88296 h 330559"/>
                <a:gd name="connsiteX5" fmla="*/ 238374 w 365722"/>
                <a:gd name="connsiteY5" fmla="*/ 1905 h 330559"/>
                <a:gd name="connsiteX6" fmla="*/ 262187 w 365722"/>
                <a:gd name="connsiteY6" fmla="*/ 9620 h 330559"/>
                <a:gd name="connsiteX7" fmla="*/ 363818 w 365722"/>
                <a:gd name="connsiteY7" fmla="*/ 209264 h 330559"/>
                <a:gd name="connsiteX8" fmla="*/ 356103 w 365722"/>
                <a:gd name="connsiteY8" fmla="*/ 232981 h 33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22" h="330559">
                  <a:moveTo>
                    <a:pt x="356103" y="232981"/>
                  </a:moveTo>
                  <a:lnTo>
                    <a:pt x="192845" y="316134"/>
                  </a:lnTo>
                  <a:cubicBezTo>
                    <a:pt x="127598" y="349377"/>
                    <a:pt x="46922" y="323183"/>
                    <a:pt x="13679" y="257937"/>
                  </a:cubicBezTo>
                  <a:lnTo>
                    <a:pt x="13679" y="257937"/>
                  </a:lnTo>
                  <a:cubicBezTo>
                    <a:pt x="-17848" y="196119"/>
                    <a:pt x="7012" y="119729"/>
                    <a:pt x="68829" y="88296"/>
                  </a:cubicBezTo>
                  <a:lnTo>
                    <a:pt x="238374" y="1905"/>
                  </a:lnTo>
                  <a:cubicBezTo>
                    <a:pt x="247042" y="-2477"/>
                    <a:pt x="257710" y="952"/>
                    <a:pt x="262187" y="9620"/>
                  </a:cubicBezTo>
                  <a:lnTo>
                    <a:pt x="363818" y="209264"/>
                  </a:lnTo>
                  <a:cubicBezTo>
                    <a:pt x="368200" y="217836"/>
                    <a:pt x="364771" y="228600"/>
                    <a:pt x="356103" y="2329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2">
              <a:extLst>
                <a:ext uri="{FF2B5EF4-FFF2-40B4-BE49-F238E27FC236}">
                  <a16:creationId xmlns:a16="http://schemas.microsoft.com/office/drawing/2014/main" id="{A65E1829-B04C-4E6E-88F9-8391693F43F4}"/>
                </a:ext>
              </a:extLst>
            </p:cNvPr>
            <p:cNvSpPr/>
            <p:nvPr/>
          </p:nvSpPr>
          <p:spPr>
            <a:xfrm>
              <a:off x="4551060" y="1042214"/>
              <a:ext cx="114319" cy="171489"/>
            </a:xfrm>
            <a:custGeom>
              <a:avLst/>
              <a:gdLst>
                <a:gd name="connsiteX0" fmla="*/ 196692 w 226427"/>
                <a:gd name="connsiteY0" fmla="*/ 333756 h 339662"/>
                <a:gd name="connsiteX1" fmla="*/ 196692 w 226427"/>
                <a:gd name="connsiteY1" fmla="*/ 333756 h 339662"/>
                <a:gd name="connsiteX2" fmla="*/ 123444 w 226427"/>
                <a:gd name="connsiteY2" fmla="*/ 309944 h 339662"/>
                <a:gd name="connsiteX3" fmla="*/ 5906 w 226427"/>
                <a:gd name="connsiteY3" fmla="*/ 79153 h 339662"/>
                <a:gd name="connsiteX4" fmla="*/ 29718 w 226427"/>
                <a:gd name="connsiteY4" fmla="*/ 5906 h 339662"/>
                <a:gd name="connsiteX5" fmla="*/ 29718 w 226427"/>
                <a:gd name="connsiteY5" fmla="*/ 5906 h 339662"/>
                <a:gd name="connsiteX6" fmla="*/ 102966 w 226427"/>
                <a:gd name="connsiteY6" fmla="*/ 29718 h 339662"/>
                <a:gd name="connsiteX7" fmla="*/ 220504 w 226427"/>
                <a:gd name="connsiteY7" fmla="*/ 260509 h 339662"/>
                <a:gd name="connsiteX8" fmla="*/ 196692 w 226427"/>
                <a:gd name="connsiteY8" fmla="*/ 333756 h 3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427" h="339662">
                  <a:moveTo>
                    <a:pt x="196692" y="333756"/>
                  </a:moveTo>
                  <a:lnTo>
                    <a:pt x="196692" y="333756"/>
                  </a:lnTo>
                  <a:cubicBezTo>
                    <a:pt x="170022" y="347377"/>
                    <a:pt x="137065" y="336614"/>
                    <a:pt x="123444" y="309944"/>
                  </a:cubicBezTo>
                  <a:lnTo>
                    <a:pt x="5906" y="79153"/>
                  </a:lnTo>
                  <a:cubicBezTo>
                    <a:pt x="-7715" y="52483"/>
                    <a:pt x="3048" y="19527"/>
                    <a:pt x="29718" y="5906"/>
                  </a:cubicBezTo>
                  <a:lnTo>
                    <a:pt x="29718" y="5906"/>
                  </a:lnTo>
                  <a:cubicBezTo>
                    <a:pt x="56388" y="-7715"/>
                    <a:pt x="89345" y="3049"/>
                    <a:pt x="102966" y="29718"/>
                  </a:cubicBezTo>
                  <a:lnTo>
                    <a:pt x="220504" y="260509"/>
                  </a:lnTo>
                  <a:cubicBezTo>
                    <a:pt x="234125" y="287275"/>
                    <a:pt x="223457" y="320231"/>
                    <a:pt x="196692" y="3337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269D0C-47EB-47D7-8C8B-C29B0062A1CD}"/>
              </a:ext>
            </a:extLst>
          </p:cNvPr>
          <p:cNvGrpSpPr/>
          <p:nvPr/>
        </p:nvGrpSpPr>
        <p:grpSpPr>
          <a:xfrm rot="19662303">
            <a:off x="3369903" y="6005030"/>
            <a:ext cx="396536" cy="852970"/>
            <a:chOff x="10019575" y="3052626"/>
            <a:chExt cx="1673786" cy="3600405"/>
          </a:xfrm>
        </p:grpSpPr>
        <p:sp>
          <p:nvSpPr>
            <p:cNvPr id="27" name="Graphic 570">
              <a:extLst>
                <a:ext uri="{FF2B5EF4-FFF2-40B4-BE49-F238E27FC236}">
                  <a16:creationId xmlns:a16="http://schemas.microsoft.com/office/drawing/2014/main" id="{86FDD62D-6BA5-4D57-A50A-D0E82295E52A}"/>
                </a:ext>
              </a:extLst>
            </p:cNvPr>
            <p:cNvSpPr/>
            <p:nvPr/>
          </p:nvSpPr>
          <p:spPr>
            <a:xfrm>
              <a:off x="10085046" y="6248695"/>
              <a:ext cx="1491597" cy="404336"/>
            </a:xfrm>
            <a:custGeom>
              <a:avLst/>
              <a:gdLst>
                <a:gd name="connsiteX0" fmla="*/ 1491598 w 1491597"/>
                <a:gd name="connsiteY0" fmla="*/ 202168 h 404336"/>
                <a:gd name="connsiteX1" fmla="*/ 745799 w 1491597"/>
                <a:gd name="connsiteY1" fmla="*/ 404337 h 404336"/>
                <a:gd name="connsiteX2" fmla="*/ 0 w 1491597"/>
                <a:gd name="connsiteY2" fmla="*/ 202168 h 404336"/>
                <a:gd name="connsiteX3" fmla="*/ 745799 w 1491597"/>
                <a:gd name="connsiteY3" fmla="*/ 0 h 404336"/>
                <a:gd name="connsiteX4" fmla="*/ 1491598 w 1491597"/>
                <a:gd name="connsiteY4" fmla="*/ 202168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8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8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570">
              <a:extLst>
                <a:ext uri="{FF2B5EF4-FFF2-40B4-BE49-F238E27FC236}">
                  <a16:creationId xmlns:a16="http://schemas.microsoft.com/office/drawing/2014/main" id="{46D2B541-EF25-4F12-A23C-2215668F17D8}"/>
                </a:ext>
              </a:extLst>
            </p:cNvPr>
            <p:cNvSpPr/>
            <p:nvPr/>
          </p:nvSpPr>
          <p:spPr>
            <a:xfrm>
              <a:off x="10085046" y="6190364"/>
              <a:ext cx="1491597" cy="404336"/>
            </a:xfrm>
            <a:custGeom>
              <a:avLst/>
              <a:gdLst>
                <a:gd name="connsiteX0" fmla="*/ 1491598 w 1491597"/>
                <a:gd name="connsiteY0" fmla="*/ 202169 h 404336"/>
                <a:gd name="connsiteX1" fmla="*/ 745799 w 1491597"/>
                <a:gd name="connsiteY1" fmla="*/ 404337 h 404336"/>
                <a:gd name="connsiteX2" fmla="*/ 0 w 1491597"/>
                <a:gd name="connsiteY2" fmla="*/ 202169 h 404336"/>
                <a:gd name="connsiteX3" fmla="*/ 745799 w 1491597"/>
                <a:gd name="connsiteY3" fmla="*/ 0 h 404336"/>
                <a:gd name="connsiteX4" fmla="*/ 1491598 w 1491597"/>
                <a:gd name="connsiteY4" fmla="*/ 202169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9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9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9"/>
                  </a:cubicBezTo>
                  <a:close/>
                </a:path>
              </a:pathLst>
            </a:custGeom>
            <a:solidFill>
              <a:schemeClr val="accent5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570">
              <a:extLst>
                <a:ext uri="{FF2B5EF4-FFF2-40B4-BE49-F238E27FC236}">
                  <a16:creationId xmlns:a16="http://schemas.microsoft.com/office/drawing/2014/main" id="{A2481788-9958-4957-B353-A7BBFECF683F}"/>
                </a:ext>
              </a:extLst>
            </p:cNvPr>
            <p:cNvSpPr/>
            <p:nvPr/>
          </p:nvSpPr>
          <p:spPr>
            <a:xfrm>
              <a:off x="10242341" y="4724600"/>
              <a:ext cx="1229454" cy="787946"/>
            </a:xfrm>
            <a:custGeom>
              <a:avLst/>
              <a:gdLst>
                <a:gd name="connsiteX0" fmla="*/ 614727 w 1229454"/>
                <a:gd name="connsiteY0" fmla="*/ 787946 h 787946"/>
                <a:gd name="connsiteX1" fmla="*/ 614727 w 1229454"/>
                <a:gd name="connsiteY1" fmla="*/ 787946 h 787946"/>
                <a:gd name="connsiteX2" fmla="*/ 0 w 1229454"/>
                <a:gd name="connsiteY2" fmla="*/ 173219 h 787946"/>
                <a:gd name="connsiteX3" fmla="*/ 0 w 1229454"/>
                <a:gd name="connsiteY3" fmla="*/ 0 h 787946"/>
                <a:gd name="connsiteX4" fmla="*/ 1229454 w 1229454"/>
                <a:gd name="connsiteY4" fmla="*/ 0 h 787946"/>
                <a:gd name="connsiteX5" fmla="*/ 1229454 w 1229454"/>
                <a:gd name="connsiteY5" fmla="*/ 173219 h 787946"/>
                <a:gd name="connsiteX6" fmla="*/ 614727 w 1229454"/>
                <a:gd name="connsiteY6" fmla="*/ 787946 h 78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787946">
                  <a:moveTo>
                    <a:pt x="614727" y="787946"/>
                  </a:moveTo>
                  <a:lnTo>
                    <a:pt x="614727" y="787946"/>
                  </a:lnTo>
                  <a:cubicBezTo>
                    <a:pt x="275212" y="787946"/>
                    <a:pt x="0" y="512734"/>
                    <a:pt x="0" y="173219"/>
                  </a:cubicBezTo>
                  <a:lnTo>
                    <a:pt x="0" y="0"/>
                  </a:lnTo>
                  <a:lnTo>
                    <a:pt x="1229454" y="0"/>
                  </a:lnTo>
                  <a:lnTo>
                    <a:pt x="1229454" y="173219"/>
                  </a:lnTo>
                  <a:cubicBezTo>
                    <a:pt x="1229454" y="512691"/>
                    <a:pt x="954199" y="787946"/>
                    <a:pt x="614727" y="78794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570">
              <a:extLst>
                <a:ext uri="{FF2B5EF4-FFF2-40B4-BE49-F238E27FC236}">
                  <a16:creationId xmlns:a16="http://schemas.microsoft.com/office/drawing/2014/main" id="{E1116F32-9A3E-4D9E-95A6-77E77DB07F9B}"/>
                </a:ext>
              </a:extLst>
            </p:cNvPr>
            <p:cNvSpPr/>
            <p:nvPr/>
          </p:nvSpPr>
          <p:spPr>
            <a:xfrm>
              <a:off x="10242341" y="3052643"/>
              <a:ext cx="1229454" cy="1378527"/>
            </a:xfrm>
            <a:custGeom>
              <a:avLst/>
              <a:gdLst>
                <a:gd name="connsiteX0" fmla="*/ 1229454 w 1229454"/>
                <a:gd name="connsiteY0" fmla="*/ 1378528 h 1378527"/>
                <a:gd name="connsiteX1" fmla="*/ 0 w 1229454"/>
                <a:gd name="connsiteY1" fmla="*/ 1378528 h 1378527"/>
                <a:gd name="connsiteX2" fmla="*/ 0 w 1229454"/>
                <a:gd name="connsiteY2" fmla="*/ 614727 h 1378527"/>
                <a:gd name="connsiteX3" fmla="*/ 614727 w 1229454"/>
                <a:gd name="connsiteY3" fmla="*/ 0 h 1378527"/>
                <a:gd name="connsiteX4" fmla="*/ 614727 w 1229454"/>
                <a:gd name="connsiteY4" fmla="*/ 0 h 1378527"/>
                <a:gd name="connsiteX5" fmla="*/ 1229454 w 1229454"/>
                <a:gd name="connsiteY5" fmla="*/ 614727 h 1378527"/>
                <a:gd name="connsiteX6" fmla="*/ 1229454 w 1229454"/>
                <a:gd name="connsiteY6" fmla="*/ 1378528 h 137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1378527">
                  <a:moveTo>
                    <a:pt x="1229454" y="1378528"/>
                  </a:moveTo>
                  <a:lnTo>
                    <a:pt x="0" y="1378528"/>
                  </a:lnTo>
                  <a:lnTo>
                    <a:pt x="0" y="614727"/>
                  </a:lnTo>
                  <a:cubicBezTo>
                    <a:pt x="0" y="275212"/>
                    <a:pt x="275212" y="0"/>
                    <a:pt x="614727" y="0"/>
                  </a:cubicBezTo>
                  <a:lnTo>
                    <a:pt x="614727" y="0"/>
                  </a:lnTo>
                  <a:cubicBezTo>
                    <a:pt x="954199" y="0"/>
                    <a:pt x="1229454" y="275212"/>
                    <a:pt x="1229454" y="614727"/>
                  </a:cubicBezTo>
                  <a:lnTo>
                    <a:pt x="1229454" y="1378528"/>
                  </a:lnTo>
                  <a:close/>
                </a:path>
              </a:pathLst>
            </a:custGeom>
            <a:solidFill>
              <a:schemeClr val="accent2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259058D-939A-4C78-9F78-8F110096AAB5}"/>
                </a:ext>
              </a:extLst>
            </p:cNvPr>
            <p:cNvSpPr/>
            <p:nvPr/>
          </p:nvSpPr>
          <p:spPr>
            <a:xfrm>
              <a:off x="10357945" y="3052626"/>
              <a:ext cx="984552" cy="1214542"/>
            </a:xfrm>
            <a:custGeom>
              <a:avLst/>
              <a:gdLst>
                <a:gd name="connsiteX0" fmla="*/ 89333 w 984552"/>
                <a:gd name="connsiteY0" fmla="*/ 157354 h 1214542"/>
                <a:gd name="connsiteX1" fmla="*/ 92752 w 984552"/>
                <a:gd name="connsiteY1" fmla="*/ 171634 h 1214542"/>
                <a:gd name="connsiteX2" fmla="*/ 92795 w 984552"/>
                <a:gd name="connsiteY2" fmla="*/ 1169192 h 1214542"/>
                <a:gd name="connsiteX3" fmla="*/ 45628 w 984552"/>
                <a:gd name="connsiteY3" fmla="*/ 1213459 h 1214542"/>
                <a:gd name="connsiteX4" fmla="*/ 19 w 984552"/>
                <a:gd name="connsiteY4" fmla="*/ 1169581 h 1214542"/>
                <a:gd name="connsiteX5" fmla="*/ 19 w 984552"/>
                <a:gd name="connsiteY5" fmla="*/ 256448 h 1214542"/>
                <a:gd name="connsiteX6" fmla="*/ 89333 w 984552"/>
                <a:gd name="connsiteY6" fmla="*/ 157354 h 1214542"/>
                <a:gd name="connsiteX7" fmla="*/ 894113 w 984552"/>
                <a:gd name="connsiteY7" fmla="*/ 146622 h 1214542"/>
                <a:gd name="connsiteX8" fmla="*/ 984552 w 984552"/>
                <a:gd name="connsiteY8" fmla="*/ 241735 h 1214542"/>
                <a:gd name="connsiteX9" fmla="*/ 984336 w 984552"/>
                <a:gd name="connsiteY9" fmla="*/ 545636 h 1214542"/>
                <a:gd name="connsiteX10" fmla="*/ 984336 w 984552"/>
                <a:gd name="connsiteY10" fmla="*/ 1166075 h 1214542"/>
                <a:gd name="connsiteX11" fmla="*/ 952184 w 984552"/>
                <a:gd name="connsiteY11" fmla="*/ 1213242 h 1214542"/>
                <a:gd name="connsiteX12" fmla="*/ 894113 w 984552"/>
                <a:gd name="connsiteY12" fmla="*/ 1185115 h 1214542"/>
                <a:gd name="connsiteX13" fmla="*/ 891517 w 984552"/>
                <a:gd name="connsiteY13" fmla="*/ 1168672 h 1214542"/>
                <a:gd name="connsiteX14" fmla="*/ 891603 w 984552"/>
                <a:gd name="connsiteY14" fmla="*/ 159907 h 1214542"/>
                <a:gd name="connsiteX15" fmla="*/ 894113 w 984552"/>
                <a:gd name="connsiteY15" fmla="*/ 146622 h 1214542"/>
                <a:gd name="connsiteX16" fmla="*/ 677838 w 984552"/>
                <a:gd name="connsiteY16" fmla="*/ 28229 h 1214542"/>
                <a:gd name="connsiteX17" fmla="*/ 773686 w 984552"/>
                <a:gd name="connsiteY17" fmla="*/ 67001 h 1214542"/>
                <a:gd name="connsiteX18" fmla="*/ 773426 w 984552"/>
                <a:gd name="connsiteY18" fmla="*/ 85305 h 1214542"/>
                <a:gd name="connsiteX19" fmla="*/ 773426 w 984552"/>
                <a:gd name="connsiteY19" fmla="*/ 1157421 h 1214542"/>
                <a:gd name="connsiteX20" fmla="*/ 749843 w 984552"/>
                <a:gd name="connsiteY20" fmla="*/ 1208007 h 1214542"/>
                <a:gd name="connsiteX21" fmla="*/ 677924 w 984552"/>
                <a:gd name="connsiteY21" fmla="*/ 1169321 h 1214542"/>
                <a:gd name="connsiteX22" fmla="*/ 677838 w 984552"/>
                <a:gd name="connsiteY22" fmla="*/ 1159455 h 1214542"/>
                <a:gd name="connsiteX23" fmla="*/ 677838 w 984552"/>
                <a:gd name="connsiteY23" fmla="*/ 28229 h 1214542"/>
                <a:gd name="connsiteX24" fmla="*/ 317422 w 984552"/>
                <a:gd name="connsiteY24" fmla="*/ 28056 h 1214542"/>
                <a:gd name="connsiteX25" fmla="*/ 323350 w 984552"/>
                <a:gd name="connsiteY25" fmla="*/ 34590 h 1214542"/>
                <a:gd name="connsiteX26" fmla="*/ 323393 w 984552"/>
                <a:gd name="connsiteY26" fmla="*/ 45841 h 1214542"/>
                <a:gd name="connsiteX27" fmla="*/ 323393 w 984552"/>
                <a:gd name="connsiteY27" fmla="*/ 1165946 h 1214542"/>
                <a:gd name="connsiteX28" fmla="*/ 291199 w 984552"/>
                <a:gd name="connsiteY28" fmla="*/ 1213243 h 1214542"/>
                <a:gd name="connsiteX29" fmla="*/ 233041 w 984552"/>
                <a:gd name="connsiteY29" fmla="*/ 1184813 h 1214542"/>
                <a:gd name="connsiteX30" fmla="*/ 230574 w 984552"/>
                <a:gd name="connsiteY30" fmla="*/ 1168326 h 1214542"/>
                <a:gd name="connsiteX31" fmla="*/ 230617 w 984552"/>
                <a:gd name="connsiteY31" fmla="*/ 62284 h 1214542"/>
                <a:gd name="connsiteX32" fmla="*/ 317422 w 984552"/>
                <a:gd name="connsiteY32" fmla="*/ 28056 h 1214542"/>
                <a:gd name="connsiteX33" fmla="*/ 475193 w 984552"/>
                <a:gd name="connsiteY33" fmla="*/ 621 h 1214542"/>
                <a:gd name="connsiteX34" fmla="*/ 559574 w 984552"/>
                <a:gd name="connsiteY34" fmla="*/ 3607 h 1214542"/>
                <a:gd name="connsiteX35" fmla="*/ 559660 w 984552"/>
                <a:gd name="connsiteY35" fmla="*/ 1167028 h 1214542"/>
                <a:gd name="connsiteX36" fmla="*/ 525432 w 984552"/>
                <a:gd name="connsiteY36" fmla="*/ 1213113 h 1214542"/>
                <a:gd name="connsiteX37" fmla="*/ 469135 w 984552"/>
                <a:gd name="connsiteY37" fmla="*/ 1187019 h 1214542"/>
                <a:gd name="connsiteX38" fmla="*/ 466884 w 984552"/>
                <a:gd name="connsiteY38" fmla="*/ 1166292 h 1214542"/>
                <a:gd name="connsiteX39" fmla="*/ 466798 w 984552"/>
                <a:gd name="connsiteY39" fmla="*/ 30998 h 1214542"/>
                <a:gd name="connsiteX40" fmla="*/ 466452 w 984552"/>
                <a:gd name="connsiteY40" fmla="*/ 17021 h 1214542"/>
                <a:gd name="connsiteX41" fmla="*/ 475193 w 984552"/>
                <a:gd name="connsiteY41" fmla="*/ 621 h 1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4552" h="1214542">
                  <a:moveTo>
                    <a:pt x="89333" y="157354"/>
                  </a:moveTo>
                  <a:cubicBezTo>
                    <a:pt x="94526" y="161119"/>
                    <a:pt x="92752" y="166744"/>
                    <a:pt x="92752" y="171634"/>
                  </a:cubicBezTo>
                  <a:cubicBezTo>
                    <a:pt x="92838" y="504139"/>
                    <a:pt x="92838" y="836687"/>
                    <a:pt x="92795" y="1169192"/>
                  </a:cubicBezTo>
                  <a:cubicBezTo>
                    <a:pt x="92795" y="1194939"/>
                    <a:pt x="72933" y="1213416"/>
                    <a:pt x="45628" y="1213459"/>
                  </a:cubicBezTo>
                  <a:cubicBezTo>
                    <a:pt x="18756" y="1213459"/>
                    <a:pt x="19" y="1195674"/>
                    <a:pt x="19" y="1169581"/>
                  </a:cubicBezTo>
                  <a:cubicBezTo>
                    <a:pt x="-24" y="865203"/>
                    <a:pt x="19" y="560825"/>
                    <a:pt x="19" y="256448"/>
                  </a:cubicBezTo>
                  <a:cubicBezTo>
                    <a:pt x="25463" y="219493"/>
                    <a:pt x="55105" y="186346"/>
                    <a:pt x="89333" y="157354"/>
                  </a:cubicBezTo>
                  <a:close/>
                  <a:moveTo>
                    <a:pt x="894113" y="146622"/>
                  </a:moveTo>
                  <a:cubicBezTo>
                    <a:pt x="928298" y="174489"/>
                    <a:pt x="958589" y="206078"/>
                    <a:pt x="984552" y="241735"/>
                  </a:cubicBezTo>
                  <a:cubicBezTo>
                    <a:pt x="984466" y="343035"/>
                    <a:pt x="984379" y="444336"/>
                    <a:pt x="984336" y="545636"/>
                  </a:cubicBezTo>
                  <a:cubicBezTo>
                    <a:pt x="984292" y="752435"/>
                    <a:pt x="984336" y="959277"/>
                    <a:pt x="984336" y="1166075"/>
                  </a:cubicBezTo>
                  <a:cubicBezTo>
                    <a:pt x="984336" y="1188274"/>
                    <a:pt x="969666" y="1209737"/>
                    <a:pt x="952184" y="1213242"/>
                  </a:cubicBezTo>
                  <a:cubicBezTo>
                    <a:pt x="926134" y="1218435"/>
                    <a:pt x="904325" y="1207703"/>
                    <a:pt x="894113" y="1185115"/>
                  </a:cubicBezTo>
                  <a:cubicBezTo>
                    <a:pt x="891646" y="1179706"/>
                    <a:pt x="891517" y="1174297"/>
                    <a:pt x="891517" y="1168672"/>
                  </a:cubicBezTo>
                  <a:cubicBezTo>
                    <a:pt x="891517" y="832402"/>
                    <a:pt x="891517" y="496176"/>
                    <a:pt x="891603" y="159907"/>
                  </a:cubicBezTo>
                  <a:cubicBezTo>
                    <a:pt x="891603" y="155406"/>
                    <a:pt x="890045" y="150430"/>
                    <a:pt x="894113" y="146622"/>
                  </a:cubicBezTo>
                  <a:close/>
                  <a:moveTo>
                    <a:pt x="677838" y="28229"/>
                  </a:moveTo>
                  <a:cubicBezTo>
                    <a:pt x="711590" y="36624"/>
                    <a:pt x="743352" y="49995"/>
                    <a:pt x="773686" y="67001"/>
                  </a:cubicBezTo>
                  <a:cubicBezTo>
                    <a:pt x="773600" y="73102"/>
                    <a:pt x="773426" y="79204"/>
                    <a:pt x="773426" y="85305"/>
                  </a:cubicBezTo>
                  <a:cubicBezTo>
                    <a:pt x="773426" y="442692"/>
                    <a:pt x="773426" y="800035"/>
                    <a:pt x="773426" y="1157421"/>
                  </a:cubicBezTo>
                  <a:cubicBezTo>
                    <a:pt x="773426" y="1177976"/>
                    <a:pt x="769618" y="1197621"/>
                    <a:pt x="749843" y="1208007"/>
                  </a:cubicBezTo>
                  <a:cubicBezTo>
                    <a:pt x="719639" y="1223801"/>
                    <a:pt x="681862" y="1209954"/>
                    <a:pt x="677924" y="1169321"/>
                  </a:cubicBezTo>
                  <a:cubicBezTo>
                    <a:pt x="677621" y="1166076"/>
                    <a:pt x="677838" y="1162744"/>
                    <a:pt x="677838" y="1159455"/>
                  </a:cubicBezTo>
                  <a:cubicBezTo>
                    <a:pt x="677838" y="782380"/>
                    <a:pt x="677838" y="405304"/>
                    <a:pt x="677838" y="28229"/>
                  </a:cubicBezTo>
                  <a:close/>
                  <a:moveTo>
                    <a:pt x="317422" y="28056"/>
                  </a:moveTo>
                  <a:cubicBezTo>
                    <a:pt x="321013" y="28748"/>
                    <a:pt x="323393" y="30523"/>
                    <a:pt x="323350" y="34590"/>
                  </a:cubicBezTo>
                  <a:cubicBezTo>
                    <a:pt x="323307" y="38355"/>
                    <a:pt x="323393" y="42076"/>
                    <a:pt x="323393" y="45841"/>
                  </a:cubicBezTo>
                  <a:cubicBezTo>
                    <a:pt x="323393" y="419195"/>
                    <a:pt x="323393" y="792549"/>
                    <a:pt x="323393" y="1165946"/>
                  </a:cubicBezTo>
                  <a:cubicBezTo>
                    <a:pt x="323393" y="1186760"/>
                    <a:pt x="307512" y="1210040"/>
                    <a:pt x="291199" y="1213243"/>
                  </a:cubicBezTo>
                  <a:cubicBezTo>
                    <a:pt x="265408" y="1218306"/>
                    <a:pt x="243036" y="1207228"/>
                    <a:pt x="233041" y="1184813"/>
                  </a:cubicBezTo>
                  <a:cubicBezTo>
                    <a:pt x="230617" y="1179360"/>
                    <a:pt x="230574" y="1173951"/>
                    <a:pt x="230574" y="1168326"/>
                  </a:cubicBezTo>
                  <a:cubicBezTo>
                    <a:pt x="230574" y="799645"/>
                    <a:pt x="230617" y="430965"/>
                    <a:pt x="230617" y="62284"/>
                  </a:cubicBezTo>
                  <a:cubicBezTo>
                    <a:pt x="258355" y="47745"/>
                    <a:pt x="287088" y="35888"/>
                    <a:pt x="317422" y="28056"/>
                  </a:cubicBezTo>
                  <a:close/>
                  <a:moveTo>
                    <a:pt x="475193" y="621"/>
                  </a:moveTo>
                  <a:cubicBezTo>
                    <a:pt x="503406" y="-417"/>
                    <a:pt x="531576" y="-590"/>
                    <a:pt x="559574" y="3607"/>
                  </a:cubicBezTo>
                  <a:cubicBezTo>
                    <a:pt x="559617" y="391414"/>
                    <a:pt x="559660" y="779221"/>
                    <a:pt x="559660" y="1167028"/>
                  </a:cubicBezTo>
                  <a:cubicBezTo>
                    <a:pt x="559660" y="1188404"/>
                    <a:pt x="544212" y="1208958"/>
                    <a:pt x="525432" y="1213113"/>
                  </a:cubicBezTo>
                  <a:cubicBezTo>
                    <a:pt x="501026" y="1218522"/>
                    <a:pt x="479347" y="1208309"/>
                    <a:pt x="469135" y="1187019"/>
                  </a:cubicBezTo>
                  <a:cubicBezTo>
                    <a:pt x="465889" y="1180226"/>
                    <a:pt x="466884" y="1173215"/>
                    <a:pt x="466884" y="1166292"/>
                  </a:cubicBezTo>
                  <a:cubicBezTo>
                    <a:pt x="466798" y="787875"/>
                    <a:pt x="466841" y="409415"/>
                    <a:pt x="466798" y="30998"/>
                  </a:cubicBezTo>
                  <a:cubicBezTo>
                    <a:pt x="466798" y="26325"/>
                    <a:pt x="468009" y="21132"/>
                    <a:pt x="466452" y="17021"/>
                  </a:cubicBezTo>
                  <a:cubicBezTo>
                    <a:pt x="462903" y="7545"/>
                    <a:pt x="467014" y="3261"/>
                    <a:pt x="475193" y="6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" name="Graphic 570">
              <a:extLst>
                <a:ext uri="{FF2B5EF4-FFF2-40B4-BE49-F238E27FC236}">
                  <a16:creationId xmlns:a16="http://schemas.microsoft.com/office/drawing/2014/main" id="{43FA5AEF-C7E7-428E-AF7B-C862E12A5391}"/>
                </a:ext>
              </a:extLst>
            </p:cNvPr>
            <p:cNvSpPr/>
            <p:nvPr/>
          </p:nvSpPr>
          <p:spPr>
            <a:xfrm>
              <a:off x="10019575" y="4091903"/>
              <a:ext cx="1673786" cy="2332458"/>
            </a:xfrm>
            <a:custGeom>
              <a:avLst/>
              <a:gdLst>
                <a:gd name="connsiteX0" fmla="*/ 1672303 w 1673786"/>
                <a:gd name="connsiteY0" fmla="*/ 12907 h 2332458"/>
                <a:gd name="connsiteX1" fmla="*/ 1659927 w 1673786"/>
                <a:gd name="connsiteY1" fmla="*/ 55 h 2332458"/>
                <a:gd name="connsiteX2" fmla="*/ 1546078 w 1673786"/>
                <a:gd name="connsiteY2" fmla="*/ 55 h 2332458"/>
                <a:gd name="connsiteX3" fmla="*/ 1533442 w 1673786"/>
                <a:gd name="connsiteY3" fmla="*/ 12388 h 2332458"/>
                <a:gd name="connsiteX4" fmla="*/ 1534048 w 1673786"/>
                <a:gd name="connsiteY4" fmla="*/ 147484 h 2332458"/>
                <a:gd name="connsiteX5" fmla="*/ 1518297 w 1673786"/>
                <a:gd name="connsiteY5" fmla="*/ 162543 h 2332458"/>
                <a:gd name="connsiteX6" fmla="*/ 1452220 w 1673786"/>
                <a:gd name="connsiteY6" fmla="*/ 162326 h 2332458"/>
                <a:gd name="connsiteX7" fmla="*/ 1452220 w 1673786"/>
                <a:gd name="connsiteY7" fmla="*/ 224898 h 2332458"/>
                <a:gd name="connsiteX8" fmla="*/ 1519595 w 1673786"/>
                <a:gd name="connsiteY8" fmla="*/ 224855 h 2332458"/>
                <a:gd name="connsiteX9" fmla="*/ 1533875 w 1673786"/>
                <a:gd name="connsiteY9" fmla="*/ 239827 h 2332458"/>
                <a:gd name="connsiteX10" fmla="*/ 1533745 w 1673786"/>
                <a:gd name="connsiteY10" fmla="*/ 763379 h 2332458"/>
                <a:gd name="connsiteX11" fmla="*/ 1517778 w 1673786"/>
                <a:gd name="connsiteY11" fmla="*/ 969053 h 2332458"/>
                <a:gd name="connsiteX12" fmla="*/ 952165 w 1673786"/>
                <a:gd name="connsiteY12" fmla="*/ 1509352 h 2332458"/>
                <a:gd name="connsiteX13" fmla="*/ 159935 w 1673786"/>
                <a:gd name="connsiteY13" fmla="*/ 992334 h 2332458"/>
                <a:gd name="connsiteX14" fmla="*/ 138688 w 1673786"/>
                <a:gd name="connsiteY14" fmla="*/ 821105 h 2332458"/>
                <a:gd name="connsiteX15" fmla="*/ 138428 w 1673786"/>
                <a:gd name="connsiteY15" fmla="*/ 239827 h 2332458"/>
                <a:gd name="connsiteX16" fmla="*/ 152708 w 1673786"/>
                <a:gd name="connsiteY16" fmla="*/ 224855 h 2332458"/>
                <a:gd name="connsiteX17" fmla="*/ 222723 w 1673786"/>
                <a:gd name="connsiteY17" fmla="*/ 224855 h 2332458"/>
                <a:gd name="connsiteX18" fmla="*/ 222723 w 1673786"/>
                <a:gd name="connsiteY18" fmla="*/ 162110 h 2332458"/>
                <a:gd name="connsiteX19" fmla="*/ 154006 w 1673786"/>
                <a:gd name="connsiteY19" fmla="*/ 162586 h 2332458"/>
                <a:gd name="connsiteX20" fmla="*/ 138255 w 1673786"/>
                <a:gd name="connsiteY20" fmla="*/ 147527 h 2332458"/>
                <a:gd name="connsiteX21" fmla="*/ 138904 w 1673786"/>
                <a:gd name="connsiteY21" fmla="*/ 13816 h 2332458"/>
                <a:gd name="connsiteX22" fmla="*/ 124754 w 1673786"/>
                <a:gd name="connsiteY22" fmla="*/ 55 h 2332458"/>
                <a:gd name="connsiteX23" fmla="*/ 13674 w 1673786"/>
                <a:gd name="connsiteY23" fmla="*/ 12 h 2332458"/>
                <a:gd name="connsiteX24" fmla="*/ 0 w 1673786"/>
                <a:gd name="connsiteY24" fmla="*/ 14378 h 2332458"/>
                <a:gd name="connsiteX25" fmla="*/ 216 w 1673786"/>
                <a:gd name="connsiteY25" fmla="*/ 847588 h 2332458"/>
                <a:gd name="connsiteX26" fmla="*/ 12852 w 1673786"/>
                <a:gd name="connsiteY26" fmla="*/ 986102 h 2332458"/>
                <a:gd name="connsiteX27" fmla="*/ 707719 w 1673786"/>
                <a:gd name="connsiteY27" fmla="*/ 1665349 h 2332458"/>
                <a:gd name="connsiteX28" fmla="*/ 723557 w 1673786"/>
                <a:gd name="connsiteY28" fmla="*/ 1684735 h 2332458"/>
                <a:gd name="connsiteX29" fmla="*/ 719836 w 1673786"/>
                <a:gd name="connsiteY29" fmla="*/ 2255151 h 2332458"/>
                <a:gd name="connsiteX30" fmla="*/ 740736 w 1673786"/>
                <a:gd name="connsiteY30" fmla="*/ 2304481 h 2332458"/>
                <a:gd name="connsiteX31" fmla="*/ 815511 w 1673786"/>
                <a:gd name="connsiteY31" fmla="*/ 2332435 h 2332458"/>
                <a:gd name="connsiteX32" fmla="*/ 905085 w 1673786"/>
                <a:gd name="connsiteY32" fmla="*/ 2243164 h 2332458"/>
                <a:gd name="connsiteX33" fmla="*/ 900411 w 1673786"/>
                <a:gd name="connsiteY33" fmla="*/ 1974140 h 2332458"/>
                <a:gd name="connsiteX34" fmla="*/ 900411 w 1673786"/>
                <a:gd name="connsiteY34" fmla="*/ 1692653 h 2332458"/>
                <a:gd name="connsiteX35" fmla="*/ 900368 w 1673786"/>
                <a:gd name="connsiteY35" fmla="*/ 1682831 h 2332458"/>
                <a:gd name="connsiteX36" fmla="*/ 910623 w 1673786"/>
                <a:gd name="connsiteY36" fmla="*/ 1672012 h 2332458"/>
                <a:gd name="connsiteX37" fmla="*/ 946929 w 1673786"/>
                <a:gd name="connsiteY37" fmla="*/ 1668334 h 2332458"/>
                <a:gd name="connsiteX38" fmla="*/ 1316951 w 1673786"/>
                <a:gd name="connsiteY38" fmla="*/ 1522766 h 2332458"/>
                <a:gd name="connsiteX39" fmla="*/ 1670572 w 1673786"/>
                <a:gd name="connsiteY39" fmla="*/ 861478 h 2332458"/>
                <a:gd name="connsiteX40" fmla="*/ 1672303 w 1673786"/>
                <a:gd name="connsiteY40" fmla="*/ 12907 h 2332458"/>
                <a:gd name="connsiteX41" fmla="*/ 1662048 w 1673786"/>
                <a:gd name="connsiteY41" fmla="*/ 941791 h 2332458"/>
                <a:gd name="connsiteX42" fmla="*/ 1667500 w 1673786"/>
                <a:gd name="connsiteY42" fmla="*/ 853170 h 2332458"/>
                <a:gd name="connsiteX43" fmla="*/ 1667414 w 1673786"/>
                <a:gd name="connsiteY43" fmla="*/ 646977 h 2332458"/>
                <a:gd name="connsiteX44" fmla="*/ 1667500 w 1673786"/>
                <a:gd name="connsiteY44" fmla="*/ 853170 h 2332458"/>
                <a:gd name="connsiteX45" fmla="*/ 1662048 w 1673786"/>
                <a:gd name="connsiteY45" fmla="*/ 941791 h 233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73786" h="2332458">
                  <a:moveTo>
                    <a:pt x="1672303" y="12907"/>
                  </a:moveTo>
                  <a:cubicBezTo>
                    <a:pt x="1672303" y="3344"/>
                    <a:pt x="1670010" y="-75"/>
                    <a:pt x="1659927" y="55"/>
                  </a:cubicBezTo>
                  <a:cubicBezTo>
                    <a:pt x="1621978" y="618"/>
                    <a:pt x="1584028" y="574"/>
                    <a:pt x="1546078" y="55"/>
                  </a:cubicBezTo>
                  <a:cubicBezTo>
                    <a:pt x="1536428" y="-75"/>
                    <a:pt x="1533313" y="2349"/>
                    <a:pt x="1533442" y="12388"/>
                  </a:cubicBezTo>
                  <a:cubicBezTo>
                    <a:pt x="1534005" y="57391"/>
                    <a:pt x="1533053" y="102481"/>
                    <a:pt x="1534048" y="147484"/>
                  </a:cubicBezTo>
                  <a:cubicBezTo>
                    <a:pt x="1534351" y="160639"/>
                    <a:pt x="1530067" y="162067"/>
                    <a:pt x="1518297" y="162543"/>
                  </a:cubicBezTo>
                  <a:cubicBezTo>
                    <a:pt x="1495925" y="163452"/>
                    <a:pt x="1452220" y="162326"/>
                    <a:pt x="1452220" y="162326"/>
                  </a:cubicBezTo>
                  <a:cubicBezTo>
                    <a:pt x="1451701" y="182535"/>
                    <a:pt x="1451917" y="210315"/>
                    <a:pt x="1452220" y="224898"/>
                  </a:cubicBezTo>
                  <a:cubicBezTo>
                    <a:pt x="1452220" y="224985"/>
                    <a:pt x="1497353" y="225288"/>
                    <a:pt x="1519595" y="224855"/>
                  </a:cubicBezTo>
                  <a:cubicBezTo>
                    <a:pt x="1531841" y="224595"/>
                    <a:pt x="1533918" y="228576"/>
                    <a:pt x="1533875" y="239827"/>
                  </a:cubicBezTo>
                  <a:cubicBezTo>
                    <a:pt x="1533529" y="414345"/>
                    <a:pt x="1533356" y="588862"/>
                    <a:pt x="1533745" y="763379"/>
                  </a:cubicBezTo>
                  <a:cubicBezTo>
                    <a:pt x="1533918" y="832399"/>
                    <a:pt x="1532966" y="901202"/>
                    <a:pt x="1517778" y="969053"/>
                  </a:cubicBezTo>
                  <a:cubicBezTo>
                    <a:pt x="1454773" y="1250367"/>
                    <a:pt x="1235469" y="1459935"/>
                    <a:pt x="952165" y="1509352"/>
                  </a:cubicBezTo>
                  <a:cubicBezTo>
                    <a:pt x="596596" y="1571318"/>
                    <a:pt x="247258" y="1343316"/>
                    <a:pt x="159935" y="992334"/>
                  </a:cubicBezTo>
                  <a:cubicBezTo>
                    <a:pt x="145958" y="936079"/>
                    <a:pt x="138688" y="879047"/>
                    <a:pt x="138688" y="821105"/>
                  </a:cubicBezTo>
                  <a:cubicBezTo>
                    <a:pt x="138645" y="627331"/>
                    <a:pt x="138774" y="433601"/>
                    <a:pt x="138428" y="239827"/>
                  </a:cubicBezTo>
                  <a:cubicBezTo>
                    <a:pt x="138428" y="228576"/>
                    <a:pt x="140462" y="225028"/>
                    <a:pt x="152708" y="224855"/>
                  </a:cubicBezTo>
                  <a:cubicBezTo>
                    <a:pt x="175166" y="224552"/>
                    <a:pt x="201606" y="224942"/>
                    <a:pt x="222723" y="224855"/>
                  </a:cubicBezTo>
                  <a:cubicBezTo>
                    <a:pt x="222506" y="205036"/>
                    <a:pt x="223026" y="190021"/>
                    <a:pt x="222723" y="162110"/>
                  </a:cubicBezTo>
                  <a:cubicBezTo>
                    <a:pt x="200697" y="162110"/>
                    <a:pt x="178022" y="162846"/>
                    <a:pt x="154006" y="162586"/>
                  </a:cubicBezTo>
                  <a:cubicBezTo>
                    <a:pt x="142193" y="162456"/>
                    <a:pt x="137996" y="160682"/>
                    <a:pt x="138255" y="147527"/>
                  </a:cubicBezTo>
                  <a:cubicBezTo>
                    <a:pt x="139250" y="103000"/>
                    <a:pt x="138212" y="58386"/>
                    <a:pt x="138904" y="13816"/>
                  </a:cubicBezTo>
                  <a:cubicBezTo>
                    <a:pt x="139077" y="2392"/>
                    <a:pt x="135529" y="-118"/>
                    <a:pt x="124754" y="55"/>
                  </a:cubicBezTo>
                  <a:cubicBezTo>
                    <a:pt x="87756" y="704"/>
                    <a:pt x="50715" y="791"/>
                    <a:pt x="13674" y="12"/>
                  </a:cubicBezTo>
                  <a:cubicBezTo>
                    <a:pt x="2207" y="-248"/>
                    <a:pt x="0" y="3733"/>
                    <a:pt x="0" y="14378"/>
                  </a:cubicBezTo>
                  <a:cubicBezTo>
                    <a:pt x="303" y="292100"/>
                    <a:pt x="303" y="569865"/>
                    <a:pt x="216" y="847588"/>
                  </a:cubicBezTo>
                  <a:cubicBezTo>
                    <a:pt x="216" y="894192"/>
                    <a:pt x="4673" y="940364"/>
                    <a:pt x="12852" y="986102"/>
                  </a:cubicBezTo>
                  <a:cubicBezTo>
                    <a:pt x="75683" y="1337258"/>
                    <a:pt x="353925" y="1609397"/>
                    <a:pt x="707719" y="1665349"/>
                  </a:cubicBezTo>
                  <a:cubicBezTo>
                    <a:pt x="721480" y="1667512"/>
                    <a:pt x="723600" y="1672402"/>
                    <a:pt x="723557" y="1684735"/>
                  </a:cubicBezTo>
                  <a:cubicBezTo>
                    <a:pt x="723168" y="1822644"/>
                    <a:pt x="719013" y="2207854"/>
                    <a:pt x="719836" y="2255151"/>
                  </a:cubicBezTo>
                  <a:cubicBezTo>
                    <a:pt x="720182" y="2274061"/>
                    <a:pt x="728057" y="2290201"/>
                    <a:pt x="740736" y="2304481"/>
                  </a:cubicBezTo>
                  <a:cubicBezTo>
                    <a:pt x="760944" y="2327156"/>
                    <a:pt x="786562" y="2331786"/>
                    <a:pt x="815511" y="2332435"/>
                  </a:cubicBezTo>
                  <a:cubicBezTo>
                    <a:pt x="863240" y="2333517"/>
                    <a:pt x="905171" y="2297514"/>
                    <a:pt x="905085" y="2243164"/>
                  </a:cubicBezTo>
                  <a:cubicBezTo>
                    <a:pt x="905041" y="2220706"/>
                    <a:pt x="902618" y="2100495"/>
                    <a:pt x="900411" y="1974140"/>
                  </a:cubicBezTo>
                  <a:cubicBezTo>
                    <a:pt x="900411" y="1880326"/>
                    <a:pt x="900411" y="1786468"/>
                    <a:pt x="900411" y="1692653"/>
                  </a:cubicBezTo>
                  <a:cubicBezTo>
                    <a:pt x="900411" y="1689365"/>
                    <a:pt x="900757" y="1686033"/>
                    <a:pt x="900368" y="1682831"/>
                  </a:cubicBezTo>
                  <a:cubicBezTo>
                    <a:pt x="899459" y="1674912"/>
                    <a:pt x="902791" y="1672315"/>
                    <a:pt x="910623" y="1672012"/>
                  </a:cubicBezTo>
                  <a:cubicBezTo>
                    <a:pt x="922740" y="1671537"/>
                    <a:pt x="934899" y="1669979"/>
                    <a:pt x="946929" y="1668334"/>
                  </a:cubicBezTo>
                  <a:cubicBezTo>
                    <a:pt x="1081939" y="1649597"/>
                    <a:pt x="1206606" y="1603080"/>
                    <a:pt x="1316951" y="1522766"/>
                  </a:cubicBezTo>
                  <a:cubicBezTo>
                    <a:pt x="1540972" y="1359673"/>
                    <a:pt x="1664428" y="1138984"/>
                    <a:pt x="1670572" y="861478"/>
                  </a:cubicBezTo>
                  <a:cubicBezTo>
                    <a:pt x="1676804" y="578736"/>
                    <a:pt x="1672001" y="295778"/>
                    <a:pt x="1672303" y="12907"/>
                  </a:cubicBezTo>
                  <a:close/>
                  <a:moveTo>
                    <a:pt x="1662048" y="941791"/>
                  </a:moveTo>
                  <a:cubicBezTo>
                    <a:pt x="1665683" y="912453"/>
                    <a:pt x="1667543" y="882941"/>
                    <a:pt x="1667500" y="853170"/>
                  </a:cubicBezTo>
                  <a:cubicBezTo>
                    <a:pt x="1667414" y="784453"/>
                    <a:pt x="1667414" y="715693"/>
                    <a:pt x="1667414" y="646977"/>
                  </a:cubicBezTo>
                  <a:cubicBezTo>
                    <a:pt x="1667457" y="715693"/>
                    <a:pt x="1667414" y="784453"/>
                    <a:pt x="1667500" y="853170"/>
                  </a:cubicBezTo>
                  <a:cubicBezTo>
                    <a:pt x="1667543" y="882941"/>
                    <a:pt x="1665683" y="912453"/>
                    <a:pt x="1662048" y="9417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570">
              <a:extLst>
                <a:ext uri="{FF2B5EF4-FFF2-40B4-BE49-F238E27FC236}">
                  <a16:creationId xmlns:a16="http://schemas.microsoft.com/office/drawing/2014/main" id="{71EFE5A0-03E6-4D41-B874-889DFC901D83}"/>
                </a:ext>
              </a:extLst>
            </p:cNvPr>
            <p:cNvSpPr/>
            <p:nvPr/>
          </p:nvSpPr>
          <p:spPr>
            <a:xfrm>
              <a:off x="10242297" y="4429266"/>
              <a:ext cx="1229447" cy="296934"/>
            </a:xfrm>
            <a:custGeom>
              <a:avLst/>
              <a:gdLst>
                <a:gd name="connsiteX0" fmla="*/ 173 w 1229447"/>
                <a:gd name="connsiteY0" fmla="*/ 296935 h 296934"/>
                <a:gd name="connsiteX1" fmla="*/ 1229194 w 1229447"/>
                <a:gd name="connsiteY1" fmla="*/ 296935 h 296934"/>
                <a:gd name="connsiteX2" fmla="*/ 1229368 w 1229447"/>
                <a:gd name="connsiteY2" fmla="*/ 0 h 296934"/>
                <a:gd name="connsiteX3" fmla="*/ 0 w 1229447"/>
                <a:gd name="connsiteY3" fmla="*/ 43 h 296934"/>
                <a:gd name="connsiteX4" fmla="*/ 173 w 1229447"/>
                <a:gd name="connsiteY4" fmla="*/ 296935 h 296934"/>
                <a:gd name="connsiteX5" fmla="*/ 173 w 1229447"/>
                <a:gd name="connsiteY5" fmla="*/ 296935 h 2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47" h="296934">
                  <a:moveTo>
                    <a:pt x="173" y="296935"/>
                  </a:moveTo>
                  <a:cubicBezTo>
                    <a:pt x="409832" y="296935"/>
                    <a:pt x="819535" y="296935"/>
                    <a:pt x="1229194" y="296935"/>
                  </a:cubicBezTo>
                  <a:cubicBezTo>
                    <a:pt x="1229411" y="245917"/>
                    <a:pt x="1229541" y="47946"/>
                    <a:pt x="1229368" y="0"/>
                  </a:cubicBezTo>
                  <a:cubicBezTo>
                    <a:pt x="1225516" y="1385"/>
                    <a:pt x="3548" y="1212"/>
                    <a:pt x="0" y="43"/>
                  </a:cubicBezTo>
                  <a:cubicBezTo>
                    <a:pt x="87" y="99007"/>
                    <a:pt x="130" y="197971"/>
                    <a:pt x="173" y="296935"/>
                  </a:cubicBezTo>
                  <a:cubicBezTo>
                    <a:pt x="173" y="296935"/>
                    <a:pt x="173" y="296935"/>
                    <a:pt x="173" y="296935"/>
                  </a:cubicBezTo>
                  <a:close/>
                </a:path>
              </a:pathLst>
            </a:custGeom>
            <a:solidFill>
              <a:schemeClr val="accent4"/>
            </a:solidFill>
            <a:ln w="4307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9B6F01C-9D2A-4DCF-8907-E9AEE8067AC7}"/>
              </a:ext>
            </a:extLst>
          </p:cNvPr>
          <p:cNvGrpSpPr/>
          <p:nvPr/>
        </p:nvGrpSpPr>
        <p:grpSpPr>
          <a:xfrm rot="13200646">
            <a:off x="291679" y="5956436"/>
            <a:ext cx="1604649" cy="545013"/>
            <a:chOff x="3038273" y="2225871"/>
            <a:chExt cx="9121646" cy="309813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2F49118-0F60-4B03-AB01-69114D942F27}"/>
                </a:ext>
              </a:extLst>
            </p:cNvPr>
            <p:cNvSpPr/>
            <p:nvPr/>
          </p:nvSpPr>
          <p:spPr>
            <a:xfrm>
              <a:off x="11222268" y="3401038"/>
              <a:ext cx="651624" cy="778892"/>
            </a:xfrm>
            <a:custGeom>
              <a:avLst/>
              <a:gdLst>
                <a:gd name="connsiteX0" fmla="*/ 569910 w 651624"/>
                <a:gd name="connsiteY0" fmla="*/ 668250 h 778892"/>
                <a:gd name="connsiteX1" fmla="*/ 591457 w 651624"/>
                <a:gd name="connsiteY1" fmla="*/ 689797 h 778892"/>
                <a:gd name="connsiteX2" fmla="*/ 591457 w 651624"/>
                <a:gd name="connsiteY2" fmla="*/ 757345 h 778892"/>
                <a:gd name="connsiteX3" fmla="*/ 569910 w 651624"/>
                <a:gd name="connsiteY3" fmla="*/ 778892 h 778892"/>
                <a:gd name="connsiteX4" fmla="*/ 548363 w 651624"/>
                <a:gd name="connsiteY4" fmla="*/ 757345 h 778892"/>
                <a:gd name="connsiteX5" fmla="*/ 548363 w 651624"/>
                <a:gd name="connsiteY5" fmla="*/ 689797 h 778892"/>
                <a:gd name="connsiteX6" fmla="*/ 569910 w 651624"/>
                <a:gd name="connsiteY6" fmla="*/ 668250 h 778892"/>
                <a:gd name="connsiteX7" fmla="*/ 295766 w 651624"/>
                <a:gd name="connsiteY7" fmla="*/ 668250 h 778892"/>
                <a:gd name="connsiteX8" fmla="*/ 317313 w 651624"/>
                <a:gd name="connsiteY8" fmla="*/ 689797 h 778892"/>
                <a:gd name="connsiteX9" fmla="*/ 317313 w 651624"/>
                <a:gd name="connsiteY9" fmla="*/ 757345 h 778892"/>
                <a:gd name="connsiteX10" fmla="*/ 295766 w 651624"/>
                <a:gd name="connsiteY10" fmla="*/ 778892 h 778892"/>
                <a:gd name="connsiteX11" fmla="*/ 274219 w 651624"/>
                <a:gd name="connsiteY11" fmla="*/ 757345 h 778892"/>
                <a:gd name="connsiteX12" fmla="*/ 274219 w 651624"/>
                <a:gd name="connsiteY12" fmla="*/ 689797 h 778892"/>
                <a:gd name="connsiteX13" fmla="*/ 295766 w 651624"/>
                <a:gd name="connsiteY13" fmla="*/ 668250 h 778892"/>
                <a:gd name="connsiteX14" fmla="*/ 21696 w 651624"/>
                <a:gd name="connsiteY14" fmla="*/ 668250 h 778892"/>
                <a:gd name="connsiteX15" fmla="*/ 43243 w 651624"/>
                <a:gd name="connsiteY15" fmla="*/ 689797 h 778892"/>
                <a:gd name="connsiteX16" fmla="*/ 43243 w 651624"/>
                <a:gd name="connsiteY16" fmla="*/ 757345 h 778892"/>
                <a:gd name="connsiteX17" fmla="*/ 21696 w 651624"/>
                <a:gd name="connsiteY17" fmla="*/ 778892 h 778892"/>
                <a:gd name="connsiteX18" fmla="*/ 149 w 651624"/>
                <a:gd name="connsiteY18" fmla="*/ 757345 h 778892"/>
                <a:gd name="connsiteX19" fmla="*/ 149 w 651624"/>
                <a:gd name="connsiteY19" fmla="*/ 689797 h 778892"/>
                <a:gd name="connsiteX20" fmla="*/ 21696 w 651624"/>
                <a:gd name="connsiteY20" fmla="*/ 668250 h 778892"/>
                <a:gd name="connsiteX21" fmla="*/ 79151 w 651624"/>
                <a:gd name="connsiteY21" fmla="*/ 113568 h 778892"/>
                <a:gd name="connsiteX22" fmla="*/ 100279 w 651624"/>
                <a:gd name="connsiteY22" fmla="*/ 122869 h 778892"/>
                <a:gd name="connsiteX23" fmla="*/ 56066 w 651624"/>
                <a:gd name="connsiteY23" fmla="*/ 114667 h 778892"/>
                <a:gd name="connsiteX24" fmla="*/ 79151 w 651624"/>
                <a:gd name="connsiteY24" fmla="*/ 113568 h 778892"/>
                <a:gd name="connsiteX25" fmla="*/ 338981 w 651624"/>
                <a:gd name="connsiteY25" fmla="*/ 110632 h 778892"/>
                <a:gd name="connsiteX26" fmla="*/ 361003 w 651624"/>
                <a:gd name="connsiteY26" fmla="*/ 114891 h 778892"/>
                <a:gd name="connsiteX27" fmla="*/ 317014 w 651624"/>
                <a:gd name="connsiteY27" fmla="*/ 115040 h 778892"/>
                <a:gd name="connsiteX28" fmla="*/ 338981 w 651624"/>
                <a:gd name="connsiteY28" fmla="*/ 110632 h 778892"/>
                <a:gd name="connsiteX29" fmla="*/ 610870 w 651624"/>
                <a:gd name="connsiteY29" fmla="*/ 105609 h 778892"/>
                <a:gd name="connsiteX30" fmla="*/ 651624 w 651624"/>
                <a:gd name="connsiteY30" fmla="*/ 121899 h 778892"/>
                <a:gd name="connsiteX31" fmla="*/ 569389 w 651624"/>
                <a:gd name="connsiteY31" fmla="*/ 120185 h 778892"/>
                <a:gd name="connsiteX32" fmla="*/ 610870 w 651624"/>
                <a:gd name="connsiteY32" fmla="*/ 105609 h 778892"/>
                <a:gd name="connsiteX33" fmla="*/ 569761 w 651624"/>
                <a:gd name="connsiteY33" fmla="*/ 0 h 778892"/>
                <a:gd name="connsiteX34" fmla="*/ 591308 w 651624"/>
                <a:gd name="connsiteY34" fmla="*/ 21547 h 778892"/>
                <a:gd name="connsiteX35" fmla="*/ 591308 w 651624"/>
                <a:gd name="connsiteY35" fmla="*/ 89095 h 778892"/>
                <a:gd name="connsiteX36" fmla="*/ 569761 w 651624"/>
                <a:gd name="connsiteY36" fmla="*/ 110642 h 778892"/>
                <a:gd name="connsiteX37" fmla="*/ 548214 w 651624"/>
                <a:gd name="connsiteY37" fmla="*/ 89095 h 778892"/>
                <a:gd name="connsiteX38" fmla="*/ 548214 w 651624"/>
                <a:gd name="connsiteY38" fmla="*/ 21547 h 778892"/>
                <a:gd name="connsiteX39" fmla="*/ 569761 w 651624"/>
                <a:gd name="connsiteY39" fmla="*/ 0 h 778892"/>
                <a:gd name="connsiteX40" fmla="*/ 295617 w 651624"/>
                <a:gd name="connsiteY40" fmla="*/ 0 h 778892"/>
                <a:gd name="connsiteX41" fmla="*/ 317164 w 651624"/>
                <a:gd name="connsiteY41" fmla="*/ 21547 h 778892"/>
                <a:gd name="connsiteX42" fmla="*/ 317164 w 651624"/>
                <a:gd name="connsiteY42" fmla="*/ 89095 h 778892"/>
                <a:gd name="connsiteX43" fmla="*/ 295617 w 651624"/>
                <a:gd name="connsiteY43" fmla="*/ 110642 h 778892"/>
                <a:gd name="connsiteX44" fmla="*/ 274070 w 651624"/>
                <a:gd name="connsiteY44" fmla="*/ 89095 h 778892"/>
                <a:gd name="connsiteX45" fmla="*/ 274070 w 651624"/>
                <a:gd name="connsiteY45" fmla="*/ 21547 h 778892"/>
                <a:gd name="connsiteX46" fmla="*/ 295617 w 651624"/>
                <a:gd name="connsiteY46" fmla="*/ 0 h 778892"/>
                <a:gd name="connsiteX47" fmla="*/ 21546 w 651624"/>
                <a:gd name="connsiteY47" fmla="*/ 0 h 778892"/>
                <a:gd name="connsiteX48" fmla="*/ 43094 w 651624"/>
                <a:gd name="connsiteY48" fmla="*/ 21547 h 778892"/>
                <a:gd name="connsiteX49" fmla="*/ 43094 w 651624"/>
                <a:gd name="connsiteY49" fmla="*/ 89095 h 778892"/>
                <a:gd name="connsiteX50" fmla="*/ 21546 w 651624"/>
                <a:gd name="connsiteY50" fmla="*/ 110642 h 778892"/>
                <a:gd name="connsiteX51" fmla="*/ 0 w 651624"/>
                <a:gd name="connsiteY51" fmla="*/ 89095 h 778892"/>
                <a:gd name="connsiteX52" fmla="*/ 0 w 651624"/>
                <a:gd name="connsiteY52" fmla="*/ 21547 h 778892"/>
                <a:gd name="connsiteX53" fmla="*/ 21546 w 651624"/>
                <a:gd name="connsiteY53" fmla="*/ 0 h 7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1624" h="778892">
                  <a:moveTo>
                    <a:pt x="569910" y="668250"/>
                  </a:moveTo>
                  <a:cubicBezTo>
                    <a:pt x="581764" y="668250"/>
                    <a:pt x="591457" y="677943"/>
                    <a:pt x="591457" y="689797"/>
                  </a:cubicBezTo>
                  <a:lnTo>
                    <a:pt x="591457" y="757345"/>
                  </a:lnTo>
                  <a:cubicBezTo>
                    <a:pt x="591457" y="769200"/>
                    <a:pt x="581764" y="778892"/>
                    <a:pt x="569910" y="778892"/>
                  </a:cubicBezTo>
                  <a:cubicBezTo>
                    <a:pt x="558056" y="778892"/>
                    <a:pt x="548363" y="769200"/>
                    <a:pt x="548363" y="757345"/>
                  </a:cubicBezTo>
                  <a:lnTo>
                    <a:pt x="548363" y="689797"/>
                  </a:lnTo>
                  <a:cubicBezTo>
                    <a:pt x="548363" y="677943"/>
                    <a:pt x="558056" y="668250"/>
                    <a:pt x="569910" y="668250"/>
                  </a:cubicBezTo>
                  <a:close/>
                  <a:moveTo>
                    <a:pt x="295766" y="668250"/>
                  </a:moveTo>
                  <a:cubicBezTo>
                    <a:pt x="307620" y="668250"/>
                    <a:pt x="317313" y="677943"/>
                    <a:pt x="317313" y="689797"/>
                  </a:cubicBezTo>
                  <a:lnTo>
                    <a:pt x="317313" y="757345"/>
                  </a:lnTo>
                  <a:cubicBezTo>
                    <a:pt x="317387" y="769200"/>
                    <a:pt x="307695" y="778892"/>
                    <a:pt x="295766" y="778892"/>
                  </a:cubicBezTo>
                  <a:cubicBezTo>
                    <a:pt x="283912" y="778892"/>
                    <a:pt x="274219" y="769200"/>
                    <a:pt x="274219" y="757345"/>
                  </a:cubicBezTo>
                  <a:lnTo>
                    <a:pt x="274219" y="689797"/>
                  </a:lnTo>
                  <a:cubicBezTo>
                    <a:pt x="274219" y="677943"/>
                    <a:pt x="283912" y="668250"/>
                    <a:pt x="295766" y="668250"/>
                  </a:cubicBezTo>
                  <a:close/>
                  <a:moveTo>
                    <a:pt x="21696" y="668250"/>
                  </a:moveTo>
                  <a:cubicBezTo>
                    <a:pt x="33550" y="668250"/>
                    <a:pt x="43243" y="677943"/>
                    <a:pt x="43243" y="689797"/>
                  </a:cubicBezTo>
                  <a:lnTo>
                    <a:pt x="43243" y="757345"/>
                  </a:lnTo>
                  <a:cubicBezTo>
                    <a:pt x="43243" y="769200"/>
                    <a:pt x="33550" y="778892"/>
                    <a:pt x="21696" y="778892"/>
                  </a:cubicBezTo>
                  <a:cubicBezTo>
                    <a:pt x="9842" y="778892"/>
                    <a:pt x="149" y="769200"/>
                    <a:pt x="149" y="757345"/>
                  </a:cubicBezTo>
                  <a:lnTo>
                    <a:pt x="149" y="689797"/>
                  </a:lnTo>
                  <a:cubicBezTo>
                    <a:pt x="149" y="677943"/>
                    <a:pt x="9842" y="668250"/>
                    <a:pt x="21696" y="668250"/>
                  </a:cubicBezTo>
                  <a:close/>
                  <a:moveTo>
                    <a:pt x="79151" y="113568"/>
                  </a:moveTo>
                  <a:cubicBezTo>
                    <a:pt x="86560" y="114705"/>
                    <a:pt x="93643" y="117575"/>
                    <a:pt x="100279" y="122869"/>
                  </a:cubicBezTo>
                  <a:cubicBezTo>
                    <a:pt x="82981" y="134052"/>
                    <a:pt x="70008" y="121750"/>
                    <a:pt x="56066" y="114667"/>
                  </a:cubicBezTo>
                  <a:cubicBezTo>
                    <a:pt x="64006" y="113027"/>
                    <a:pt x="71741" y="112430"/>
                    <a:pt x="79151" y="113568"/>
                  </a:cubicBezTo>
                  <a:close/>
                  <a:moveTo>
                    <a:pt x="338981" y="110632"/>
                  </a:moveTo>
                  <a:cubicBezTo>
                    <a:pt x="346315" y="110623"/>
                    <a:pt x="353659" y="112058"/>
                    <a:pt x="361003" y="114891"/>
                  </a:cubicBezTo>
                  <a:cubicBezTo>
                    <a:pt x="346390" y="124658"/>
                    <a:pt x="331702" y="124583"/>
                    <a:pt x="317014" y="115040"/>
                  </a:cubicBezTo>
                  <a:cubicBezTo>
                    <a:pt x="324321" y="112095"/>
                    <a:pt x="331646" y="110642"/>
                    <a:pt x="338981" y="110632"/>
                  </a:cubicBezTo>
                  <a:close/>
                  <a:moveTo>
                    <a:pt x="610870" y="105609"/>
                  </a:moveTo>
                  <a:cubicBezTo>
                    <a:pt x="624579" y="105777"/>
                    <a:pt x="638166" y="111089"/>
                    <a:pt x="651624" y="121899"/>
                  </a:cubicBezTo>
                  <a:cubicBezTo>
                    <a:pt x="624188" y="121303"/>
                    <a:pt x="596825" y="120781"/>
                    <a:pt x="569389" y="120185"/>
                  </a:cubicBezTo>
                  <a:cubicBezTo>
                    <a:pt x="583331" y="110418"/>
                    <a:pt x="597161" y="105441"/>
                    <a:pt x="610870" y="105609"/>
                  </a:cubicBezTo>
                  <a:close/>
                  <a:moveTo>
                    <a:pt x="569761" y="0"/>
                  </a:moveTo>
                  <a:cubicBezTo>
                    <a:pt x="581615" y="0"/>
                    <a:pt x="591308" y="9693"/>
                    <a:pt x="591308" y="21547"/>
                  </a:cubicBezTo>
                  <a:lnTo>
                    <a:pt x="591308" y="89095"/>
                  </a:lnTo>
                  <a:cubicBezTo>
                    <a:pt x="591382" y="100950"/>
                    <a:pt x="581615" y="110642"/>
                    <a:pt x="569761" y="110642"/>
                  </a:cubicBezTo>
                  <a:cubicBezTo>
                    <a:pt x="557907" y="110642"/>
                    <a:pt x="548214" y="100950"/>
                    <a:pt x="548214" y="89095"/>
                  </a:cubicBezTo>
                  <a:lnTo>
                    <a:pt x="548214" y="21547"/>
                  </a:lnTo>
                  <a:cubicBezTo>
                    <a:pt x="548214" y="9693"/>
                    <a:pt x="557907" y="0"/>
                    <a:pt x="569761" y="0"/>
                  </a:cubicBezTo>
                  <a:close/>
                  <a:moveTo>
                    <a:pt x="295617" y="0"/>
                  </a:moveTo>
                  <a:cubicBezTo>
                    <a:pt x="307472" y="0"/>
                    <a:pt x="317164" y="9693"/>
                    <a:pt x="317164" y="21547"/>
                  </a:cubicBezTo>
                  <a:lnTo>
                    <a:pt x="317164" y="89095"/>
                  </a:lnTo>
                  <a:cubicBezTo>
                    <a:pt x="317238" y="100950"/>
                    <a:pt x="307546" y="110642"/>
                    <a:pt x="295617" y="110642"/>
                  </a:cubicBezTo>
                  <a:cubicBezTo>
                    <a:pt x="283763" y="110642"/>
                    <a:pt x="274070" y="100950"/>
                    <a:pt x="274070" y="89095"/>
                  </a:cubicBezTo>
                  <a:lnTo>
                    <a:pt x="274070" y="21547"/>
                  </a:lnTo>
                  <a:cubicBezTo>
                    <a:pt x="274070" y="9693"/>
                    <a:pt x="283763" y="0"/>
                    <a:pt x="295617" y="0"/>
                  </a:cubicBezTo>
                  <a:close/>
                  <a:moveTo>
                    <a:pt x="21546" y="0"/>
                  </a:moveTo>
                  <a:cubicBezTo>
                    <a:pt x="33402" y="0"/>
                    <a:pt x="43094" y="9693"/>
                    <a:pt x="43094" y="21547"/>
                  </a:cubicBezTo>
                  <a:lnTo>
                    <a:pt x="43094" y="89095"/>
                  </a:lnTo>
                  <a:cubicBezTo>
                    <a:pt x="43094" y="100950"/>
                    <a:pt x="33402" y="110642"/>
                    <a:pt x="21546" y="110642"/>
                  </a:cubicBezTo>
                  <a:cubicBezTo>
                    <a:pt x="9693" y="110642"/>
                    <a:pt x="0" y="100950"/>
                    <a:pt x="0" y="89095"/>
                  </a:cubicBezTo>
                  <a:lnTo>
                    <a:pt x="0" y="21547"/>
                  </a:lnTo>
                  <a:cubicBezTo>
                    <a:pt x="0" y="9693"/>
                    <a:pt x="9693" y="0"/>
                    <a:pt x="2154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" name="Graphic 225">
              <a:extLst>
                <a:ext uri="{FF2B5EF4-FFF2-40B4-BE49-F238E27FC236}">
                  <a16:creationId xmlns:a16="http://schemas.microsoft.com/office/drawing/2014/main" id="{6010582B-A443-4A6A-B627-3A0AF568BA3A}"/>
                </a:ext>
              </a:extLst>
            </p:cNvPr>
            <p:cNvSpPr/>
            <p:nvPr/>
          </p:nvSpPr>
          <p:spPr>
            <a:xfrm>
              <a:off x="10775452" y="3421891"/>
              <a:ext cx="1384467" cy="734059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225">
              <a:extLst>
                <a:ext uri="{FF2B5EF4-FFF2-40B4-BE49-F238E27FC236}">
                  <a16:creationId xmlns:a16="http://schemas.microsoft.com/office/drawing/2014/main" id="{751FE072-1A3B-444C-97A0-8B771B023CB4}"/>
                </a:ext>
              </a:extLst>
            </p:cNvPr>
            <p:cNvSpPr/>
            <p:nvPr/>
          </p:nvSpPr>
          <p:spPr>
            <a:xfrm>
              <a:off x="3038273" y="2225871"/>
              <a:ext cx="4204643" cy="3098135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25">
              <a:extLst>
                <a:ext uri="{FF2B5EF4-FFF2-40B4-BE49-F238E27FC236}">
                  <a16:creationId xmlns:a16="http://schemas.microsoft.com/office/drawing/2014/main" id="{C5E2E8D2-6595-4B24-8D32-3553D8108B0E}"/>
                </a:ext>
              </a:extLst>
            </p:cNvPr>
            <p:cNvSpPr/>
            <p:nvPr/>
          </p:nvSpPr>
          <p:spPr>
            <a:xfrm>
              <a:off x="6411214" y="3489387"/>
              <a:ext cx="4328002" cy="579750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3107617-A66B-49FA-85D4-0A985ABB1341}"/>
                </a:ext>
              </a:extLst>
            </p:cNvPr>
            <p:cNvSpPr/>
            <p:nvPr/>
          </p:nvSpPr>
          <p:spPr>
            <a:xfrm>
              <a:off x="3664476" y="4405436"/>
              <a:ext cx="1057912" cy="649564"/>
            </a:xfrm>
            <a:custGeom>
              <a:avLst/>
              <a:gdLst>
                <a:gd name="connsiteX0" fmla="*/ 950077 w 1057912"/>
                <a:gd name="connsiteY0" fmla="*/ 430589 h 649564"/>
                <a:gd name="connsiteX1" fmla="*/ 1057886 w 1057912"/>
                <a:gd name="connsiteY1" fmla="*/ 540859 h 649564"/>
                <a:gd name="connsiteX2" fmla="*/ 947692 w 1057912"/>
                <a:gd name="connsiteY2" fmla="*/ 649562 h 649564"/>
                <a:gd name="connsiteX3" fmla="*/ 838913 w 1057912"/>
                <a:gd name="connsiteY3" fmla="*/ 536683 h 649564"/>
                <a:gd name="connsiteX4" fmla="*/ 950077 w 1057912"/>
                <a:gd name="connsiteY4" fmla="*/ 430589 h 649564"/>
                <a:gd name="connsiteX5" fmla="*/ 361901 w 1057912"/>
                <a:gd name="connsiteY5" fmla="*/ 409564 h 649564"/>
                <a:gd name="connsiteX6" fmla="*/ 471201 w 1057912"/>
                <a:gd name="connsiteY6" fmla="*/ 521325 h 649564"/>
                <a:gd name="connsiteX7" fmla="*/ 362199 w 1057912"/>
                <a:gd name="connsiteY7" fmla="*/ 628313 h 649564"/>
                <a:gd name="connsiteX8" fmla="*/ 253123 w 1057912"/>
                <a:gd name="connsiteY8" fmla="*/ 519684 h 649564"/>
                <a:gd name="connsiteX9" fmla="*/ 361901 w 1057912"/>
                <a:gd name="connsiteY9" fmla="*/ 409564 h 649564"/>
                <a:gd name="connsiteX10" fmla="*/ 701879 w 1057912"/>
                <a:gd name="connsiteY10" fmla="*/ 6660 h 649564"/>
                <a:gd name="connsiteX11" fmla="*/ 810433 w 1057912"/>
                <a:gd name="connsiteY11" fmla="*/ 116482 h 649564"/>
                <a:gd name="connsiteX12" fmla="*/ 700835 w 1057912"/>
                <a:gd name="connsiteY12" fmla="*/ 225334 h 649564"/>
                <a:gd name="connsiteX13" fmla="*/ 592356 w 1057912"/>
                <a:gd name="connsiteY13" fmla="*/ 113425 h 649564"/>
                <a:gd name="connsiteX14" fmla="*/ 701879 w 1057912"/>
                <a:gd name="connsiteY14" fmla="*/ 6660 h 649564"/>
                <a:gd name="connsiteX15" fmla="*/ 112435 w 1057912"/>
                <a:gd name="connsiteY15" fmla="*/ 25 h 649564"/>
                <a:gd name="connsiteX16" fmla="*/ 218082 w 1057912"/>
                <a:gd name="connsiteY16" fmla="*/ 111338 h 649564"/>
                <a:gd name="connsiteX17" fmla="*/ 109453 w 1057912"/>
                <a:gd name="connsiteY17" fmla="*/ 218774 h 649564"/>
                <a:gd name="connsiteX18" fmla="*/ 4 w 1057912"/>
                <a:gd name="connsiteY18" fmla="*/ 110145 h 649564"/>
                <a:gd name="connsiteX19" fmla="*/ 112435 w 1057912"/>
                <a:gd name="connsiteY19" fmla="*/ 25 h 64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7912" h="649564">
                  <a:moveTo>
                    <a:pt x="950077" y="430589"/>
                  </a:moveTo>
                  <a:cubicBezTo>
                    <a:pt x="1009797" y="431558"/>
                    <a:pt x="1059228" y="482033"/>
                    <a:pt x="1057886" y="540859"/>
                  </a:cubicBezTo>
                  <a:cubicBezTo>
                    <a:pt x="1056544" y="600056"/>
                    <a:pt x="1005995" y="649934"/>
                    <a:pt x="947692" y="649562"/>
                  </a:cubicBezTo>
                  <a:cubicBezTo>
                    <a:pt x="886331" y="649189"/>
                    <a:pt x="837721" y="598714"/>
                    <a:pt x="838913" y="536683"/>
                  </a:cubicBezTo>
                  <a:cubicBezTo>
                    <a:pt x="839958" y="476740"/>
                    <a:pt x="889314" y="429619"/>
                    <a:pt x="950077" y="430589"/>
                  </a:cubicBezTo>
                  <a:close/>
                  <a:moveTo>
                    <a:pt x="361901" y="409564"/>
                  </a:moveTo>
                  <a:cubicBezTo>
                    <a:pt x="424006" y="409564"/>
                    <a:pt x="471798" y="458399"/>
                    <a:pt x="471201" y="521325"/>
                  </a:cubicBezTo>
                  <a:cubicBezTo>
                    <a:pt x="470679" y="582461"/>
                    <a:pt x="423410" y="628835"/>
                    <a:pt x="362199" y="628313"/>
                  </a:cubicBezTo>
                  <a:cubicBezTo>
                    <a:pt x="301511" y="627791"/>
                    <a:pt x="253794" y="580299"/>
                    <a:pt x="253123" y="519684"/>
                  </a:cubicBezTo>
                  <a:cubicBezTo>
                    <a:pt x="252452" y="461828"/>
                    <a:pt x="304045" y="409638"/>
                    <a:pt x="361901" y="409564"/>
                  </a:cubicBezTo>
                  <a:close/>
                  <a:moveTo>
                    <a:pt x="701879" y="6660"/>
                  </a:moveTo>
                  <a:cubicBezTo>
                    <a:pt x="761002" y="7481"/>
                    <a:pt x="810731" y="57806"/>
                    <a:pt x="810433" y="116482"/>
                  </a:cubicBezTo>
                  <a:cubicBezTo>
                    <a:pt x="810060" y="175232"/>
                    <a:pt x="759511" y="225483"/>
                    <a:pt x="700835" y="225334"/>
                  </a:cubicBezTo>
                  <a:cubicBezTo>
                    <a:pt x="638506" y="225185"/>
                    <a:pt x="591535" y="176723"/>
                    <a:pt x="592356" y="113425"/>
                  </a:cubicBezTo>
                  <a:cubicBezTo>
                    <a:pt x="593101" y="52587"/>
                    <a:pt x="641115" y="5766"/>
                    <a:pt x="701879" y="6660"/>
                  </a:cubicBezTo>
                  <a:close/>
                  <a:moveTo>
                    <a:pt x="112435" y="25"/>
                  </a:moveTo>
                  <a:cubicBezTo>
                    <a:pt x="172453" y="1367"/>
                    <a:pt x="218603" y="49978"/>
                    <a:pt x="218082" y="111338"/>
                  </a:cubicBezTo>
                  <a:cubicBezTo>
                    <a:pt x="217560" y="172400"/>
                    <a:pt x="170291" y="219147"/>
                    <a:pt x="109453" y="218774"/>
                  </a:cubicBezTo>
                  <a:cubicBezTo>
                    <a:pt x="50181" y="218402"/>
                    <a:pt x="600" y="169269"/>
                    <a:pt x="4" y="110145"/>
                  </a:cubicBezTo>
                  <a:cubicBezTo>
                    <a:pt x="-593" y="50649"/>
                    <a:pt x="52417" y="-1317"/>
                    <a:pt x="112435" y="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Graphic 225">
              <a:extLst>
                <a:ext uri="{FF2B5EF4-FFF2-40B4-BE49-F238E27FC236}">
                  <a16:creationId xmlns:a16="http://schemas.microsoft.com/office/drawing/2014/main" id="{70260F08-58AB-4189-87C6-0F4AA31E3414}"/>
                </a:ext>
              </a:extLst>
            </p:cNvPr>
            <p:cNvSpPr/>
            <p:nvPr/>
          </p:nvSpPr>
          <p:spPr>
            <a:xfrm>
              <a:off x="4389989" y="3323499"/>
              <a:ext cx="149709" cy="920474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25">
              <a:extLst>
                <a:ext uri="{FF2B5EF4-FFF2-40B4-BE49-F238E27FC236}">
                  <a16:creationId xmlns:a16="http://schemas.microsoft.com/office/drawing/2014/main" id="{918805B3-AD6E-44B2-9C3C-CD42C4C91614}"/>
                </a:ext>
              </a:extLst>
            </p:cNvPr>
            <p:cNvSpPr/>
            <p:nvPr/>
          </p:nvSpPr>
          <p:spPr>
            <a:xfrm>
              <a:off x="4782305" y="3385530"/>
              <a:ext cx="129281" cy="796486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25">
              <a:extLst>
                <a:ext uri="{FF2B5EF4-FFF2-40B4-BE49-F238E27FC236}">
                  <a16:creationId xmlns:a16="http://schemas.microsoft.com/office/drawing/2014/main" id="{A34DC828-64B4-4036-9B4E-B2E40AA1E4D9}"/>
                </a:ext>
              </a:extLst>
            </p:cNvPr>
            <p:cNvSpPr/>
            <p:nvPr/>
          </p:nvSpPr>
          <p:spPr>
            <a:xfrm>
              <a:off x="5003812" y="3354739"/>
              <a:ext cx="427879" cy="858070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25">
              <a:extLst>
                <a:ext uri="{FF2B5EF4-FFF2-40B4-BE49-F238E27FC236}">
                  <a16:creationId xmlns:a16="http://schemas.microsoft.com/office/drawing/2014/main" id="{E7C09976-AE0E-482C-A1FB-4B917DD2F363}"/>
                </a:ext>
              </a:extLst>
            </p:cNvPr>
            <p:cNvSpPr/>
            <p:nvPr/>
          </p:nvSpPr>
          <p:spPr>
            <a:xfrm>
              <a:off x="6006299" y="3350191"/>
              <a:ext cx="447935" cy="867166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25">
              <a:extLst>
                <a:ext uri="{FF2B5EF4-FFF2-40B4-BE49-F238E27FC236}">
                  <a16:creationId xmlns:a16="http://schemas.microsoft.com/office/drawing/2014/main" id="{D687095F-7BCB-4D26-8A6F-01D02FAE74BB}"/>
                </a:ext>
              </a:extLst>
            </p:cNvPr>
            <p:cNvSpPr/>
            <p:nvPr/>
          </p:nvSpPr>
          <p:spPr>
            <a:xfrm>
              <a:off x="5047204" y="3407152"/>
              <a:ext cx="341095" cy="753243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25">
              <a:extLst>
                <a:ext uri="{FF2B5EF4-FFF2-40B4-BE49-F238E27FC236}">
                  <a16:creationId xmlns:a16="http://schemas.microsoft.com/office/drawing/2014/main" id="{25B5C3CC-D3B1-4228-A430-8ADEA932D917}"/>
                </a:ext>
              </a:extLst>
            </p:cNvPr>
            <p:cNvSpPr/>
            <p:nvPr/>
          </p:nvSpPr>
          <p:spPr>
            <a:xfrm>
              <a:off x="6051703" y="3403126"/>
              <a:ext cx="357125" cy="761295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25">
              <a:extLst>
                <a:ext uri="{FF2B5EF4-FFF2-40B4-BE49-F238E27FC236}">
                  <a16:creationId xmlns:a16="http://schemas.microsoft.com/office/drawing/2014/main" id="{B1C6FC93-C18D-4FEA-8EAE-D99CF5C8B3DD}"/>
                </a:ext>
              </a:extLst>
            </p:cNvPr>
            <p:cNvSpPr/>
            <p:nvPr/>
          </p:nvSpPr>
          <p:spPr>
            <a:xfrm>
              <a:off x="6506870" y="2854241"/>
              <a:ext cx="314628" cy="314627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25">
              <a:extLst>
                <a:ext uri="{FF2B5EF4-FFF2-40B4-BE49-F238E27FC236}">
                  <a16:creationId xmlns:a16="http://schemas.microsoft.com/office/drawing/2014/main" id="{E301EC83-BDA1-445F-9FF5-EF12EE99AA43}"/>
                </a:ext>
              </a:extLst>
            </p:cNvPr>
            <p:cNvSpPr/>
            <p:nvPr/>
          </p:nvSpPr>
          <p:spPr>
            <a:xfrm>
              <a:off x="6581651" y="2929021"/>
              <a:ext cx="165068" cy="165068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25">
              <a:extLst>
                <a:ext uri="{FF2B5EF4-FFF2-40B4-BE49-F238E27FC236}">
                  <a16:creationId xmlns:a16="http://schemas.microsoft.com/office/drawing/2014/main" id="{A43AFABA-737E-4030-8B88-FF1FE292624A}"/>
                </a:ext>
              </a:extLst>
            </p:cNvPr>
            <p:cNvSpPr/>
            <p:nvPr/>
          </p:nvSpPr>
          <p:spPr>
            <a:xfrm>
              <a:off x="4445683" y="3385456"/>
              <a:ext cx="55619" cy="79656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3107B87-EB39-4594-8601-A15E1796A9C6}"/>
                </a:ext>
              </a:extLst>
            </p:cNvPr>
            <p:cNvSpPr/>
            <p:nvPr/>
          </p:nvSpPr>
          <p:spPr>
            <a:xfrm>
              <a:off x="11158204" y="3259888"/>
              <a:ext cx="719396" cy="1050437"/>
            </a:xfrm>
            <a:custGeom>
              <a:avLst/>
              <a:gdLst>
                <a:gd name="connsiteX0" fmla="*/ 88816 w 719396"/>
                <a:gd name="connsiteY0" fmla="*/ 879315 h 1050437"/>
                <a:gd name="connsiteX1" fmla="*/ 120354 w 719396"/>
                <a:gd name="connsiteY1" fmla="*/ 880676 h 1050437"/>
                <a:gd name="connsiteX2" fmla="*/ 157483 w 719396"/>
                <a:gd name="connsiteY2" fmla="*/ 914302 h 1050437"/>
                <a:gd name="connsiteX3" fmla="*/ 171649 w 719396"/>
                <a:gd name="connsiteY3" fmla="*/ 1022334 h 1050437"/>
                <a:gd name="connsiteX4" fmla="*/ 135936 w 719396"/>
                <a:gd name="connsiteY4" fmla="*/ 1049771 h 1050437"/>
                <a:gd name="connsiteX5" fmla="*/ 31259 w 719396"/>
                <a:gd name="connsiteY5" fmla="*/ 1048951 h 1050437"/>
                <a:gd name="connsiteX6" fmla="*/ 1213 w 719396"/>
                <a:gd name="connsiteY6" fmla="*/ 1020023 h 1050437"/>
                <a:gd name="connsiteX7" fmla="*/ 23655 w 719396"/>
                <a:gd name="connsiteY7" fmla="*/ 903342 h 1050437"/>
                <a:gd name="connsiteX8" fmla="*/ 53253 w 719396"/>
                <a:gd name="connsiteY8" fmla="*/ 880080 h 1050437"/>
                <a:gd name="connsiteX9" fmla="*/ 88816 w 719396"/>
                <a:gd name="connsiteY9" fmla="*/ 879315 h 1050437"/>
                <a:gd name="connsiteX10" fmla="*/ 635063 w 719396"/>
                <a:gd name="connsiteY10" fmla="*/ 879315 h 1050437"/>
                <a:gd name="connsiteX11" fmla="*/ 666629 w 719396"/>
                <a:gd name="connsiteY11" fmla="*/ 880676 h 1050437"/>
                <a:gd name="connsiteX12" fmla="*/ 703758 w 719396"/>
                <a:gd name="connsiteY12" fmla="*/ 914302 h 1050437"/>
                <a:gd name="connsiteX13" fmla="*/ 717924 w 719396"/>
                <a:gd name="connsiteY13" fmla="*/ 1022334 h 1050437"/>
                <a:gd name="connsiteX14" fmla="*/ 682211 w 719396"/>
                <a:gd name="connsiteY14" fmla="*/ 1049771 h 1050437"/>
                <a:gd name="connsiteX15" fmla="*/ 577534 w 719396"/>
                <a:gd name="connsiteY15" fmla="*/ 1048951 h 1050437"/>
                <a:gd name="connsiteX16" fmla="*/ 547488 w 719396"/>
                <a:gd name="connsiteY16" fmla="*/ 1020023 h 1050437"/>
                <a:gd name="connsiteX17" fmla="*/ 569930 w 719396"/>
                <a:gd name="connsiteY17" fmla="*/ 903342 h 1050437"/>
                <a:gd name="connsiteX18" fmla="*/ 599528 w 719396"/>
                <a:gd name="connsiteY18" fmla="*/ 880080 h 1050437"/>
                <a:gd name="connsiteX19" fmla="*/ 635063 w 719396"/>
                <a:gd name="connsiteY19" fmla="*/ 879315 h 1050437"/>
                <a:gd name="connsiteX20" fmla="*/ 361888 w 719396"/>
                <a:gd name="connsiteY20" fmla="*/ 879315 h 1050437"/>
                <a:gd name="connsiteX21" fmla="*/ 393454 w 719396"/>
                <a:gd name="connsiteY21" fmla="*/ 880676 h 1050437"/>
                <a:gd name="connsiteX22" fmla="*/ 430583 w 719396"/>
                <a:gd name="connsiteY22" fmla="*/ 914302 h 1050437"/>
                <a:gd name="connsiteX23" fmla="*/ 444749 w 719396"/>
                <a:gd name="connsiteY23" fmla="*/ 1022334 h 1050437"/>
                <a:gd name="connsiteX24" fmla="*/ 409036 w 719396"/>
                <a:gd name="connsiteY24" fmla="*/ 1049771 h 1050437"/>
                <a:gd name="connsiteX25" fmla="*/ 304359 w 719396"/>
                <a:gd name="connsiteY25" fmla="*/ 1048951 h 1050437"/>
                <a:gd name="connsiteX26" fmla="*/ 274313 w 719396"/>
                <a:gd name="connsiteY26" fmla="*/ 1020023 h 1050437"/>
                <a:gd name="connsiteX27" fmla="*/ 296755 w 719396"/>
                <a:gd name="connsiteY27" fmla="*/ 903342 h 1050437"/>
                <a:gd name="connsiteX28" fmla="*/ 326353 w 719396"/>
                <a:gd name="connsiteY28" fmla="*/ 880080 h 1050437"/>
                <a:gd name="connsiteX29" fmla="*/ 361888 w 719396"/>
                <a:gd name="connsiteY29" fmla="*/ 879315 h 1050437"/>
                <a:gd name="connsiteX30" fmla="*/ 637943 w 719396"/>
                <a:gd name="connsiteY30" fmla="*/ 24 h 1050437"/>
                <a:gd name="connsiteX31" fmla="*/ 688772 w 719396"/>
                <a:gd name="connsiteY31" fmla="*/ 835 h 1050437"/>
                <a:gd name="connsiteX32" fmla="*/ 719043 w 719396"/>
                <a:gd name="connsiteY32" fmla="*/ 29464 h 1050437"/>
                <a:gd name="connsiteX33" fmla="*/ 697719 w 719396"/>
                <a:gd name="connsiteY33" fmla="*/ 146370 h 1050437"/>
                <a:gd name="connsiteX34" fmla="*/ 668343 w 719396"/>
                <a:gd name="connsiteY34" fmla="*/ 169929 h 1050437"/>
                <a:gd name="connsiteX35" fmla="*/ 601318 w 719396"/>
                <a:gd name="connsiteY35" fmla="*/ 170004 h 1050437"/>
                <a:gd name="connsiteX36" fmla="*/ 563890 w 719396"/>
                <a:gd name="connsiteY36" fmla="*/ 136751 h 1050437"/>
                <a:gd name="connsiteX37" fmla="*/ 548680 w 719396"/>
                <a:gd name="connsiteY37" fmla="*/ 28868 h 1050437"/>
                <a:gd name="connsiteX38" fmla="*/ 584094 w 719396"/>
                <a:gd name="connsiteY38" fmla="*/ 1058 h 1050437"/>
                <a:gd name="connsiteX39" fmla="*/ 637943 w 719396"/>
                <a:gd name="connsiteY39" fmla="*/ 24 h 1050437"/>
                <a:gd name="connsiteX40" fmla="*/ 363874 w 719396"/>
                <a:gd name="connsiteY40" fmla="*/ 24 h 1050437"/>
                <a:gd name="connsiteX41" fmla="*/ 414703 w 719396"/>
                <a:gd name="connsiteY41" fmla="*/ 835 h 1050437"/>
                <a:gd name="connsiteX42" fmla="*/ 444973 w 719396"/>
                <a:gd name="connsiteY42" fmla="*/ 29464 h 1050437"/>
                <a:gd name="connsiteX43" fmla="*/ 423650 w 719396"/>
                <a:gd name="connsiteY43" fmla="*/ 146370 h 1050437"/>
                <a:gd name="connsiteX44" fmla="*/ 394274 w 719396"/>
                <a:gd name="connsiteY44" fmla="*/ 169929 h 1050437"/>
                <a:gd name="connsiteX45" fmla="*/ 327248 w 719396"/>
                <a:gd name="connsiteY45" fmla="*/ 170004 h 1050437"/>
                <a:gd name="connsiteX46" fmla="*/ 289820 w 719396"/>
                <a:gd name="connsiteY46" fmla="*/ 136751 h 1050437"/>
                <a:gd name="connsiteX47" fmla="*/ 274611 w 719396"/>
                <a:gd name="connsiteY47" fmla="*/ 28868 h 1050437"/>
                <a:gd name="connsiteX48" fmla="*/ 310026 w 719396"/>
                <a:gd name="connsiteY48" fmla="*/ 1058 h 1050437"/>
                <a:gd name="connsiteX49" fmla="*/ 363874 w 719396"/>
                <a:gd name="connsiteY49" fmla="*/ 24 h 1050437"/>
                <a:gd name="connsiteX50" fmla="*/ 89730 w 719396"/>
                <a:gd name="connsiteY50" fmla="*/ 24 h 1050437"/>
                <a:gd name="connsiteX51" fmla="*/ 140558 w 719396"/>
                <a:gd name="connsiteY51" fmla="*/ 835 h 1050437"/>
                <a:gd name="connsiteX52" fmla="*/ 170829 w 719396"/>
                <a:gd name="connsiteY52" fmla="*/ 29464 h 1050437"/>
                <a:gd name="connsiteX53" fmla="*/ 149505 w 719396"/>
                <a:gd name="connsiteY53" fmla="*/ 146370 h 1050437"/>
                <a:gd name="connsiteX54" fmla="*/ 120130 w 719396"/>
                <a:gd name="connsiteY54" fmla="*/ 169929 h 1050437"/>
                <a:gd name="connsiteX55" fmla="*/ 53103 w 719396"/>
                <a:gd name="connsiteY55" fmla="*/ 170004 h 1050437"/>
                <a:gd name="connsiteX56" fmla="*/ 15676 w 719396"/>
                <a:gd name="connsiteY56" fmla="*/ 136751 h 1050437"/>
                <a:gd name="connsiteX57" fmla="*/ 467 w 719396"/>
                <a:gd name="connsiteY57" fmla="*/ 28868 h 1050437"/>
                <a:gd name="connsiteX58" fmla="*/ 35881 w 719396"/>
                <a:gd name="connsiteY58" fmla="*/ 1058 h 1050437"/>
                <a:gd name="connsiteX59" fmla="*/ 89730 w 719396"/>
                <a:gd name="connsiteY59" fmla="*/ 24 h 10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19396" h="1050437">
                  <a:moveTo>
                    <a:pt x="88816" y="879315"/>
                  </a:moveTo>
                  <a:cubicBezTo>
                    <a:pt x="99105" y="879409"/>
                    <a:pt x="108723" y="879856"/>
                    <a:pt x="120354" y="880676"/>
                  </a:cubicBezTo>
                  <a:cubicBezTo>
                    <a:pt x="145479" y="878961"/>
                    <a:pt x="151966" y="890368"/>
                    <a:pt x="157483" y="914302"/>
                  </a:cubicBezTo>
                  <a:cubicBezTo>
                    <a:pt x="165683" y="949865"/>
                    <a:pt x="174631" y="995195"/>
                    <a:pt x="171649" y="1022334"/>
                  </a:cubicBezTo>
                  <a:cubicBezTo>
                    <a:pt x="166951" y="1041345"/>
                    <a:pt x="160838" y="1048801"/>
                    <a:pt x="135936" y="1049771"/>
                  </a:cubicBezTo>
                  <a:cubicBezTo>
                    <a:pt x="96869" y="1051262"/>
                    <a:pt x="66226" y="1049920"/>
                    <a:pt x="31259" y="1048951"/>
                  </a:cubicBezTo>
                  <a:cubicBezTo>
                    <a:pt x="14335" y="1048504"/>
                    <a:pt x="2406" y="1036499"/>
                    <a:pt x="1213" y="1020023"/>
                  </a:cubicBezTo>
                  <a:cubicBezTo>
                    <a:pt x="-875" y="991617"/>
                    <a:pt x="8967" y="935178"/>
                    <a:pt x="23655" y="903342"/>
                  </a:cubicBezTo>
                  <a:cubicBezTo>
                    <a:pt x="28948" y="887163"/>
                    <a:pt x="32900" y="879856"/>
                    <a:pt x="53253" y="880080"/>
                  </a:cubicBezTo>
                  <a:cubicBezTo>
                    <a:pt x="67568" y="879483"/>
                    <a:pt x="78527" y="879222"/>
                    <a:pt x="88816" y="879315"/>
                  </a:cubicBezTo>
                  <a:close/>
                  <a:moveTo>
                    <a:pt x="635063" y="879315"/>
                  </a:moveTo>
                  <a:cubicBezTo>
                    <a:pt x="645361" y="879409"/>
                    <a:pt x="654998" y="879856"/>
                    <a:pt x="666629" y="880676"/>
                  </a:cubicBezTo>
                  <a:cubicBezTo>
                    <a:pt x="691754" y="878961"/>
                    <a:pt x="698241" y="890368"/>
                    <a:pt x="703758" y="914302"/>
                  </a:cubicBezTo>
                  <a:cubicBezTo>
                    <a:pt x="711958" y="949865"/>
                    <a:pt x="720906" y="995195"/>
                    <a:pt x="717924" y="1022334"/>
                  </a:cubicBezTo>
                  <a:cubicBezTo>
                    <a:pt x="713226" y="1041345"/>
                    <a:pt x="707112" y="1048801"/>
                    <a:pt x="682211" y="1049771"/>
                  </a:cubicBezTo>
                  <a:cubicBezTo>
                    <a:pt x="643144" y="1051262"/>
                    <a:pt x="612501" y="1049920"/>
                    <a:pt x="577534" y="1048951"/>
                  </a:cubicBezTo>
                  <a:cubicBezTo>
                    <a:pt x="560610" y="1048504"/>
                    <a:pt x="548681" y="1036499"/>
                    <a:pt x="547488" y="1020023"/>
                  </a:cubicBezTo>
                  <a:cubicBezTo>
                    <a:pt x="545400" y="991617"/>
                    <a:pt x="555242" y="935178"/>
                    <a:pt x="569930" y="903342"/>
                  </a:cubicBezTo>
                  <a:cubicBezTo>
                    <a:pt x="575223" y="887163"/>
                    <a:pt x="579175" y="879856"/>
                    <a:pt x="599528" y="880080"/>
                  </a:cubicBezTo>
                  <a:cubicBezTo>
                    <a:pt x="613805" y="879483"/>
                    <a:pt x="624765" y="879222"/>
                    <a:pt x="635063" y="879315"/>
                  </a:cubicBezTo>
                  <a:close/>
                  <a:moveTo>
                    <a:pt x="361888" y="879315"/>
                  </a:moveTo>
                  <a:cubicBezTo>
                    <a:pt x="372186" y="879409"/>
                    <a:pt x="381823" y="879856"/>
                    <a:pt x="393454" y="880676"/>
                  </a:cubicBezTo>
                  <a:cubicBezTo>
                    <a:pt x="418579" y="878961"/>
                    <a:pt x="425066" y="890368"/>
                    <a:pt x="430583" y="914302"/>
                  </a:cubicBezTo>
                  <a:cubicBezTo>
                    <a:pt x="438783" y="949865"/>
                    <a:pt x="447731" y="995195"/>
                    <a:pt x="444749" y="1022334"/>
                  </a:cubicBezTo>
                  <a:cubicBezTo>
                    <a:pt x="440051" y="1041345"/>
                    <a:pt x="433938" y="1048801"/>
                    <a:pt x="409036" y="1049771"/>
                  </a:cubicBezTo>
                  <a:cubicBezTo>
                    <a:pt x="369969" y="1051262"/>
                    <a:pt x="339326" y="1049920"/>
                    <a:pt x="304359" y="1048951"/>
                  </a:cubicBezTo>
                  <a:cubicBezTo>
                    <a:pt x="287435" y="1048504"/>
                    <a:pt x="275506" y="1036499"/>
                    <a:pt x="274313" y="1020023"/>
                  </a:cubicBezTo>
                  <a:cubicBezTo>
                    <a:pt x="272225" y="991617"/>
                    <a:pt x="282067" y="935178"/>
                    <a:pt x="296755" y="903342"/>
                  </a:cubicBezTo>
                  <a:cubicBezTo>
                    <a:pt x="302048" y="887163"/>
                    <a:pt x="306000" y="879856"/>
                    <a:pt x="326353" y="880080"/>
                  </a:cubicBezTo>
                  <a:cubicBezTo>
                    <a:pt x="340631" y="879483"/>
                    <a:pt x="351590" y="879222"/>
                    <a:pt x="361888" y="879315"/>
                  </a:cubicBezTo>
                  <a:close/>
                  <a:moveTo>
                    <a:pt x="637943" y="24"/>
                  </a:moveTo>
                  <a:cubicBezTo>
                    <a:pt x="654868" y="126"/>
                    <a:pt x="671289" y="536"/>
                    <a:pt x="688772" y="835"/>
                  </a:cubicBezTo>
                  <a:cubicBezTo>
                    <a:pt x="705697" y="1133"/>
                    <a:pt x="717700" y="13062"/>
                    <a:pt x="719043" y="29464"/>
                  </a:cubicBezTo>
                  <a:cubicBezTo>
                    <a:pt x="721353" y="57871"/>
                    <a:pt x="712108" y="114384"/>
                    <a:pt x="697719" y="146370"/>
                  </a:cubicBezTo>
                  <a:cubicBezTo>
                    <a:pt x="692574" y="162548"/>
                    <a:pt x="688697" y="169929"/>
                    <a:pt x="668343" y="169929"/>
                  </a:cubicBezTo>
                  <a:cubicBezTo>
                    <a:pt x="639863" y="171345"/>
                    <a:pt x="624654" y="171345"/>
                    <a:pt x="601318" y="170004"/>
                  </a:cubicBezTo>
                  <a:cubicBezTo>
                    <a:pt x="576191" y="172016"/>
                    <a:pt x="569631" y="160609"/>
                    <a:pt x="563890" y="136751"/>
                  </a:cubicBezTo>
                  <a:cubicBezTo>
                    <a:pt x="555390" y="101262"/>
                    <a:pt x="545996" y="56006"/>
                    <a:pt x="548680" y="28868"/>
                  </a:cubicBezTo>
                  <a:cubicBezTo>
                    <a:pt x="553229" y="9781"/>
                    <a:pt x="559193" y="2251"/>
                    <a:pt x="584094" y="1058"/>
                  </a:cubicBezTo>
                  <a:cubicBezTo>
                    <a:pt x="603591" y="127"/>
                    <a:pt x="621019" y="-79"/>
                    <a:pt x="637943" y="24"/>
                  </a:cubicBezTo>
                  <a:close/>
                  <a:moveTo>
                    <a:pt x="363874" y="24"/>
                  </a:moveTo>
                  <a:cubicBezTo>
                    <a:pt x="380798" y="126"/>
                    <a:pt x="397220" y="536"/>
                    <a:pt x="414703" y="835"/>
                  </a:cubicBezTo>
                  <a:cubicBezTo>
                    <a:pt x="431627" y="1133"/>
                    <a:pt x="443631" y="13062"/>
                    <a:pt x="444973" y="29464"/>
                  </a:cubicBezTo>
                  <a:cubicBezTo>
                    <a:pt x="447284" y="57871"/>
                    <a:pt x="438039" y="114384"/>
                    <a:pt x="423650" y="146370"/>
                  </a:cubicBezTo>
                  <a:cubicBezTo>
                    <a:pt x="418505" y="162548"/>
                    <a:pt x="414627" y="169929"/>
                    <a:pt x="394274" y="169929"/>
                  </a:cubicBezTo>
                  <a:cubicBezTo>
                    <a:pt x="365719" y="171345"/>
                    <a:pt x="350510" y="171345"/>
                    <a:pt x="327248" y="170004"/>
                  </a:cubicBezTo>
                  <a:cubicBezTo>
                    <a:pt x="302122" y="172016"/>
                    <a:pt x="295562" y="160609"/>
                    <a:pt x="289820" y="136751"/>
                  </a:cubicBezTo>
                  <a:cubicBezTo>
                    <a:pt x="281320" y="101262"/>
                    <a:pt x="271926" y="56006"/>
                    <a:pt x="274611" y="28868"/>
                  </a:cubicBezTo>
                  <a:cubicBezTo>
                    <a:pt x="279159" y="9781"/>
                    <a:pt x="285123" y="2251"/>
                    <a:pt x="310026" y="1058"/>
                  </a:cubicBezTo>
                  <a:cubicBezTo>
                    <a:pt x="329522" y="127"/>
                    <a:pt x="346950" y="-79"/>
                    <a:pt x="363874" y="24"/>
                  </a:cubicBezTo>
                  <a:close/>
                  <a:moveTo>
                    <a:pt x="89730" y="24"/>
                  </a:moveTo>
                  <a:cubicBezTo>
                    <a:pt x="106654" y="126"/>
                    <a:pt x="123075" y="536"/>
                    <a:pt x="140558" y="835"/>
                  </a:cubicBezTo>
                  <a:cubicBezTo>
                    <a:pt x="157482" y="1133"/>
                    <a:pt x="169486" y="13062"/>
                    <a:pt x="170829" y="29464"/>
                  </a:cubicBezTo>
                  <a:cubicBezTo>
                    <a:pt x="173139" y="57871"/>
                    <a:pt x="163894" y="114384"/>
                    <a:pt x="149505" y="146370"/>
                  </a:cubicBezTo>
                  <a:cubicBezTo>
                    <a:pt x="144360" y="162548"/>
                    <a:pt x="140483" y="169929"/>
                    <a:pt x="120130" y="169929"/>
                  </a:cubicBezTo>
                  <a:cubicBezTo>
                    <a:pt x="91649" y="171345"/>
                    <a:pt x="76365" y="171345"/>
                    <a:pt x="53103" y="170004"/>
                  </a:cubicBezTo>
                  <a:cubicBezTo>
                    <a:pt x="27978" y="172016"/>
                    <a:pt x="21417" y="160609"/>
                    <a:pt x="15676" y="136751"/>
                  </a:cubicBezTo>
                  <a:cubicBezTo>
                    <a:pt x="7177" y="101262"/>
                    <a:pt x="-2217" y="56006"/>
                    <a:pt x="467" y="28868"/>
                  </a:cubicBezTo>
                  <a:cubicBezTo>
                    <a:pt x="5015" y="9781"/>
                    <a:pt x="10979" y="2251"/>
                    <a:pt x="35881" y="1058"/>
                  </a:cubicBezTo>
                  <a:cubicBezTo>
                    <a:pt x="55378" y="127"/>
                    <a:pt x="72805" y="-79"/>
                    <a:pt x="89730" y="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84D082A-36B7-40D5-9647-09F8EEEA1590}"/>
                </a:ext>
              </a:extLst>
            </p:cNvPr>
            <p:cNvSpPr/>
            <p:nvPr/>
          </p:nvSpPr>
          <p:spPr>
            <a:xfrm rot="20249974">
              <a:off x="11164691" y="3414651"/>
              <a:ext cx="794693" cy="723964"/>
            </a:xfrm>
            <a:custGeom>
              <a:avLst/>
              <a:gdLst>
                <a:gd name="connsiteX0" fmla="*/ 595556 w 794693"/>
                <a:gd name="connsiteY0" fmla="*/ 589732 h 723964"/>
                <a:gd name="connsiteX1" fmla="*/ 638224 w 794693"/>
                <a:gd name="connsiteY1" fmla="*/ 654103 h 723964"/>
                <a:gd name="connsiteX2" fmla="*/ 568363 w 794693"/>
                <a:gd name="connsiteY2" fmla="*/ 723964 h 723964"/>
                <a:gd name="connsiteX3" fmla="*/ 498502 w 794693"/>
                <a:gd name="connsiteY3" fmla="*/ 654103 h 723964"/>
                <a:gd name="connsiteX4" fmla="*/ 568363 w 794693"/>
                <a:gd name="connsiteY4" fmla="*/ 584242 h 723964"/>
                <a:gd name="connsiteX5" fmla="*/ 595556 w 794693"/>
                <a:gd name="connsiteY5" fmla="*/ 589732 h 723964"/>
                <a:gd name="connsiteX6" fmla="*/ 97053 w 794693"/>
                <a:gd name="connsiteY6" fmla="*/ 383241 h 723964"/>
                <a:gd name="connsiteX7" fmla="*/ 139721 w 794693"/>
                <a:gd name="connsiteY7" fmla="*/ 447612 h 723964"/>
                <a:gd name="connsiteX8" fmla="*/ 69860 w 794693"/>
                <a:gd name="connsiteY8" fmla="*/ 517473 h 723964"/>
                <a:gd name="connsiteX9" fmla="*/ 0 w 794693"/>
                <a:gd name="connsiteY9" fmla="*/ 447612 h 723964"/>
                <a:gd name="connsiteX10" fmla="*/ 69860 w 794693"/>
                <a:gd name="connsiteY10" fmla="*/ 377751 h 723964"/>
                <a:gd name="connsiteX11" fmla="*/ 97053 w 794693"/>
                <a:gd name="connsiteY11" fmla="*/ 383241 h 723964"/>
                <a:gd name="connsiteX12" fmla="*/ 346342 w 794693"/>
                <a:gd name="connsiteY12" fmla="*/ 486487 h 723964"/>
                <a:gd name="connsiteX13" fmla="*/ 389010 w 794693"/>
                <a:gd name="connsiteY13" fmla="*/ 550858 h 723964"/>
                <a:gd name="connsiteX14" fmla="*/ 319149 w 794693"/>
                <a:gd name="connsiteY14" fmla="*/ 620719 h 723964"/>
                <a:gd name="connsiteX15" fmla="*/ 249288 w 794693"/>
                <a:gd name="connsiteY15" fmla="*/ 550858 h 723964"/>
                <a:gd name="connsiteX16" fmla="*/ 319149 w 794693"/>
                <a:gd name="connsiteY16" fmla="*/ 480997 h 723964"/>
                <a:gd name="connsiteX17" fmla="*/ 346342 w 794693"/>
                <a:gd name="connsiteY17" fmla="*/ 486487 h 723964"/>
                <a:gd name="connsiteX18" fmla="*/ 253518 w 794693"/>
                <a:gd name="connsiteY18" fmla="*/ 5490 h 723964"/>
                <a:gd name="connsiteX19" fmla="*/ 296186 w 794693"/>
                <a:gd name="connsiteY19" fmla="*/ 69861 h 723964"/>
                <a:gd name="connsiteX20" fmla="*/ 226325 w 794693"/>
                <a:gd name="connsiteY20" fmla="*/ 139722 h 723964"/>
                <a:gd name="connsiteX21" fmla="*/ 156465 w 794693"/>
                <a:gd name="connsiteY21" fmla="*/ 69861 h 723964"/>
                <a:gd name="connsiteX22" fmla="*/ 226325 w 794693"/>
                <a:gd name="connsiteY22" fmla="*/ 0 h 723964"/>
                <a:gd name="connsiteX23" fmla="*/ 253518 w 794693"/>
                <a:gd name="connsiteY23" fmla="*/ 5490 h 723964"/>
                <a:gd name="connsiteX24" fmla="*/ 752025 w 794693"/>
                <a:gd name="connsiteY24" fmla="*/ 211966 h 723964"/>
                <a:gd name="connsiteX25" fmla="*/ 794693 w 794693"/>
                <a:gd name="connsiteY25" fmla="*/ 276337 h 723964"/>
                <a:gd name="connsiteX26" fmla="*/ 724831 w 794693"/>
                <a:gd name="connsiteY26" fmla="*/ 346198 h 723964"/>
                <a:gd name="connsiteX27" fmla="*/ 654971 w 794693"/>
                <a:gd name="connsiteY27" fmla="*/ 276337 h 723964"/>
                <a:gd name="connsiteX28" fmla="*/ 724832 w 794693"/>
                <a:gd name="connsiteY28" fmla="*/ 206476 h 723964"/>
                <a:gd name="connsiteX29" fmla="*/ 752025 w 794693"/>
                <a:gd name="connsiteY29" fmla="*/ 211966 h 723964"/>
                <a:gd name="connsiteX30" fmla="*/ 502808 w 794693"/>
                <a:gd name="connsiteY30" fmla="*/ 108735 h 723964"/>
                <a:gd name="connsiteX31" fmla="*/ 545476 w 794693"/>
                <a:gd name="connsiteY31" fmla="*/ 173106 h 723964"/>
                <a:gd name="connsiteX32" fmla="*/ 475615 w 794693"/>
                <a:gd name="connsiteY32" fmla="*/ 242967 h 723964"/>
                <a:gd name="connsiteX33" fmla="*/ 405754 w 794693"/>
                <a:gd name="connsiteY33" fmla="*/ 173106 h 723964"/>
                <a:gd name="connsiteX34" fmla="*/ 475615 w 794693"/>
                <a:gd name="connsiteY34" fmla="*/ 103245 h 723964"/>
                <a:gd name="connsiteX35" fmla="*/ 502808 w 794693"/>
                <a:gd name="connsiteY35" fmla="*/ 108735 h 7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4693" h="723964">
                  <a:moveTo>
                    <a:pt x="595556" y="589732"/>
                  </a:moveTo>
                  <a:cubicBezTo>
                    <a:pt x="620631" y="600338"/>
                    <a:pt x="638223" y="625165"/>
                    <a:pt x="638224" y="654103"/>
                  </a:cubicBezTo>
                  <a:cubicBezTo>
                    <a:pt x="638224" y="692687"/>
                    <a:pt x="606946" y="723964"/>
                    <a:pt x="568363" y="723964"/>
                  </a:cubicBezTo>
                  <a:cubicBezTo>
                    <a:pt x="529781" y="723964"/>
                    <a:pt x="498503" y="692687"/>
                    <a:pt x="498502" y="654103"/>
                  </a:cubicBezTo>
                  <a:cubicBezTo>
                    <a:pt x="498503" y="615520"/>
                    <a:pt x="529780" y="584242"/>
                    <a:pt x="568363" y="584242"/>
                  </a:cubicBezTo>
                  <a:cubicBezTo>
                    <a:pt x="578009" y="584242"/>
                    <a:pt x="587198" y="586197"/>
                    <a:pt x="595556" y="589732"/>
                  </a:cubicBezTo>
                  <a:close/>
                  <a:moveTo>
                    <a:pt x="97053" y="383241"/>
                  </a:moveTo>
                  <a:cubicBezTo>
                    <a:pt x="122127" y="393846"/>
                    <a:pt x="139721" y="418674"/>
                    <a:pt x="139721" y="447612"/>
                  </a:cubicBezTo>
                  <a:cubicBezTo>
                    <a:pt x="139720" y="486195"/>
                    <a:pt x="108443" y="517473"/>
                    <a:pt x="69860" y="517473"/>
                  </a:cubicBezTo>
                  <a:cubicBezTo>
                    <a:pt x="31277" y="517473"/>
                    <a:pt x="-1" y="486195"/>
                    <a:pt x="0" y="447612"/>
                  </a:cubicBezTo>
                  <a:cubicBezTo>
                    <a:pt x="-1" y="409028"/>
                    <a:pt x="31277" y="377751"/>
                    <a:pt x="69860" y="377751"/>
                  </a:cubicBezTo>
                  <a:cubicBezTo>
                    <a:pt x="79506" y="377751"/>
                    <a:pt x="88695" y="379706"/>
                    <a:pt x="97053" y="383241"/>
                  </a:cubicBezTo>
                  <a:close/>
                  <a:moveTo>
                    <a:pt x="346342" y="486487"/>
                  </a:moveTo>
                  <a:cubicBezTo>
                    <a:pt x="371416" y="497092"/>
                    <a:pt x="389010" y="521920"/>
                    <a:pt x="389010" y="550858"/>
                  </a:cubicBezTo>
                  <a:cubicBezTo>
                    <a:pt x="389010" y="589441"/>
                    <a:pt x="357732" y="620719"/>
                    <a:pt x="319149" y="620719"/>
                  </a:cubicBezTo>
                  <a:cubicBezTo>
                    <a:pt x="280566" y="620719"/>
                    <a:pt x="249289" y="589442"/>
                    <a:pt x="249288" y="550858"/>
                  </a:cubicBezTo>
                  <a:cubicBezTo>
                    <a:pt x="249289" y="512275"/>
                    <a:pt x="280566" y="480997"/>
                    <a:pt x="319149" y="480997"/>
                  </a:cubicBezTo>
                  <a:cubicBezTo>
                    <a:pt x="328795" y="480997"/>
                    <a:pt x="337984" y="482952"/>
                    <a:pt x="346342" y="486487"/>
                  </a:cubicBezTo>
                  <a:close/>
                  <a:moveTo>
                    <a:pt x="253518" y="5490"/>
                  </a:moveTo>
                  <a:cubicBezTo>
                    <a:pt x="278592" y="16095"/>
                    <a:pt x="296186" y="40923"/>
                    <a:pt x="296186" y="69861"/>
                  </a:cubicBezTo>
                  <a:cubicBezTo>
                    <a:pt x="296186" y="108444"/>
                    <a:pt x="264908" y="139722"/>
                    <a:pt x="226325" y="139722"/>
                  </a:cubicBezTo>
                  <a:cubicBezTo>
                    <a:pt x="187743" y="139722"/>
                    <a:pt x="156465" y="108444"/>
                    <a:pt x="156465" y="69861"/>
                  </a:cubicBezTo>
                  <a:cubicBezTo>
                    <a:pt x="156465" y="31277"/>
                    <a:pt x="187742" y="0"/>
                    <a:pt x="226325" y="0"/>
                  </a:cubicBezTo>
                  <a:cubicBezTo>
                    <a:pt x="235971" y="0"/>
                    <a:pt x="245160" y="1955"/>
                    <a:pt x="253518" y="5490"/>
                  </a:cubicBezTo>
                  <a:close/>
                  <a:moveTo>
                    <a:pt x="752025" y="211966"/>
                  </a:moveTo>
                  <a:cubicBezTo>
                    <a:pt x="777099" y="222572"/>
                    <a:pt x="794692" y="247399"/>
                    <a:pt x="794693" y="276337"/>
                  </a:cubicBezTo>
                  <a:cubicBezTo>
                    <a:pt x="794692" y="314921"/>
                    <a:pt x="763414" y="346198"/>
                    <a:pt x="724831" y="346198"/>
                  </a:cubicBezTo>
                  <a:cubicBezTo>
                    <a:pt x="686249" y="346199"/>
                    <a:pt x="654971" y="314921"/>
                    <a:pt x="654971" y="276337"/>
                  </a:cubicBezTo>
                  <a:cubicBezTo>
                    <a:pt x="654971" y="237754"/>
                    <a:pt x="686249" y="206476"/>
                    <a:pt x="724832" y="206476"/>
                  </a:cubicBezTo>
                  <a:cubicBezTo>
                    <a:pt x="734478" y="206477"/>
                    <a:pt x="743666" y="208431"/>
                    <a:pt x="752025" y="211966"/>
                  </a:cubicBezTo>
                  <a:close/>
                  <a:moveTo>
                    <a:pt x="502808" y="108735"/>
                  </a:moveTo>
                  <a:cubicBezTo>
                    <a:pt x="527882" y="119341"/>
                    <a:pt x="545476" y="144169"/>
                    <a:pt x="545476" y="173106"/>
                  </a:cubicBezTo>
                  <a:cubicBezTo>
                    <a:pt x="545475" y="211690"/>
                    <a:pt x="514198" y="242967"/>
                    <a:pt x="475615" y="242967"/>
                  </a:cubicBezTo>
                  <a:cubicBezTo>
                    <a:pt x="437032" y="242967"/>
                    <a:pt x="405754" y="211690"/>
                    <a:pt x="405754" y="173106"/>
                  </a:cubicBezTo>
                  <a:cubicBezTo>
                    <a:pt x="405754" y="134523"/>
                    <a:pt x="437032" y="103245"/>
                    <a:pt x="475615" y="103245"/>
                  </a:cubicBezTo>
                  <a:cubicBezTo>
                    <a:pt x="485260" y="103245"/>
                    <a:pt x="494450" y="105200"/>
                    <a:pt x="502808" y="10873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C368B35-6E67-4D32-A5E6-3A2A304117AA}"/>
                </a:ext>
              </a:extLst>
            </p:cNvPr>
            <p:cNvSpPr/>
            <p:nvPr/>
          </p:nvSpPr>
          <p:spPr>
            <a:xfrm>
              <a:off x="6707726" y="3491474"/>
              <a:ext cx="3754216" cy="567002"/>
            </a:xfrm>
            <a:custGeom>
              <a:avLst/>
              <a:gdLst>
                <a:gd name="connsiteX0" fmla="*/ 3722828 w 3754216"/>
                <a:gd name="connsiteY0" fmla="*/ 83355 h 567002"/>
                <a:gd name="connsiteX1" fmla="*/ 3754216 w 3754216"/>
                <a:gd name="connsiteY1" fmla="*/ 84101 h 567002"/>
                <a:gd name="connsiteX2" fmla="*/ 3754216 w 3754216"/>
                <a:gd name="connsiteY2" fmla="*/ 482903 h 567002"/>
                <a:gd name="connsiteX3" fmla="*/ 3722828 w 3754216"/>
                <a:gd name="connsiteY3" fmla="*/ 483574 h 567002"/>
                <a:gd name="connsiteX4" fmla="*/ 3350568 w 3754216"/>
                <a:gd name="connsiteY4" fmla="*/ 75079 h 567002"/>
                <a:gd name="connsiteX5" fmla="*/ 3381956 w 3754216"/>
                <a:gd name="connsiteY5" fmla="*/ 75750 h 567002"/>
                <a:gd name="connsiteX6" fmla="*/ 3381956 w 3754216"/>
                <a:gd name="connsiteY6" fmla="*/ 491253 h 567002"/>
                <a:gd name="connsiteX7" fmla="*/ 3350568 w 3754216"/>
                <a:gd name="connsiteY7" fmla="*/ 491925 h 567002"/>
                <a:gd name="connsiteX8" fmla="*/ 2978232 w 3754216"/>
                <a:gd name="connsiteY8" fmla="*/ 66728 h 567002"/>
                <a:gd name="connsiteX9" fmla="*/ 3009620 w 3754216"/>
                <a:gd name="connsiteY9" fmla="*/ 67399 h 567002"/>
                <a:gd name="connsiteX10" fmla="*/ 3009620 w 3754216"/>
                <a:gd name="connsiteY10" fmla="*/ 499603 h 567002"/>
                <a:gd name="connsiteX11" fmla="*/ 2978232 w 3754216"/>
                <a:gd name="connsiteY11" fmla="*/ 500274 h 567002"/>
                <a:gd name="connsiteX12" fmla="*/ 2605972 w 3754216"/>
                <a:gd name="connsiteY12" fmla="*/ 58378 h 567002"/>
                <a:gd name="connsiteX13" fmla="*/ 2637360 w 3754216"/>
                <a:gd name="connsiteY13" fmla="*/ 59049 h 567002"/>
                <a:gd name="connsiteX14" fmla="*/ 2637360 w 3754216"/>
                <a:gd name="connsiteY14" fmla="*/ 507879 h 567002"/>
                <a:gd name="connsiteX15" fmla="*/ 2605972 w 3754216"/>
                <a:gd name="connsiteY15" fmla="*/ 508625 h 567002"/>
                <a:gd name="connsiteX16" fmla="*/ 2233712 w 3754216"/>
                <a:gd name="connsiteY16" fmla="*/ 50028 h 567002"/>
                <a:gd name="connsiteX17" fmla="*/ 2265100 w 3754216"/>
                <a:gd name="connsiteY17" fmla="*/ 50699 h 567002"/>
                <a:gd name="connsiteX18" fmla="*/ 2265100 w 3754216"/>
                <a:gd name="connsiteY18" fmla="*/ 516230 h 567002"/>
                <a:gd name="connsiteX19" fmla="*/ 2233712 w 3754216"/>
                <a:gd name="connsiteY19" fmla="*/ 516976 h 567002"/>
                <a:gd name="connsiteX20" fmla="*/ 1861376 w 3754216"/>
                <a:gd name="connsiteY20" fmla="*/ 41677 h 567002"/>
                <a:gd name="connsiteX21" fmla="*/ 1892764 w 3754216"/>
                <a:gd name="connsiteY21" fmla="*/ 42423 h 567002"/>
                <a:gd name="connsiteX22" fmla="*/ 1892764 w 3754216"/>
                <a:gd name="connsiteY22" fmla="*/ 524579 h 567002"/>
                <a:gd name="connsiteX23" fmla="*/ 1861376 w 3754216"/>
                <a:gd name="connsiteY23" fmla="*/ 525251 h 567002"/>
                <a:gd name="connsiteX24" fmla="*/ 1489116 w 3754216"/>
                <a:gd name="connsiteY24" fmla="*/ 33327 h 567002"/>
                <a:gd name="connsiteX25" fmla="*/ 1520504 w 3754216"/>
                <a:gd name="connsiteY25" fmla="*/ 34073 h 567002"/>
                <a:gd name="connsiteX26" fmla="*/ 1520504 w 3754216"/>
                <a:gd name="connsiteY26" fmla="*/ 532930 h 567002"/>
                <a:gd name="connsiteX27" fmla="*/ 1489116 w 3754216"/>
                <a:gd name="connsiteY27" fmla="*/ 533602 h 567002"/>
                <a:gd name="connsiteX28" fmla="*/ 1116855 w 3754216"/>
                <a:gd name="connsiteY28" fmla="*/ 25051 h 567002"/>
                <a:gd name="connsiteX29" fmla="*/ 1148243 w 3754216"/>
                <a:gd name="connsiteY29" fmla="*/ 25722 h 567002"/>
                <a:gd name="connsiteX30" fmla="*/ 1148243 w 3754216"/>
                <a:gd name="connsiteY30" fmla="*/ 541280 h 567002"/>
                <a:gd name="connsiteX31" fmla="*/ 1116855 w 3754216"/>
                <a:gd name="connsiteY31" fmla="*/ 541951 h 567002"/>
                <a:gd name="connsiteX32" fmla="*/ 744521 w 3754216"/>
                <a:gd name="connsiteY32" fmla="*/ 16701 h 567002"/>
                <a:gd name="connsiteX33" fmla="*/ 775909 w 3754216"/>
                <a:gd name="connsiteY33" fmla="*/ 17372 h 567002"/>
                <a:gd name="connsiteX34" fmla="*/ 775909 w 3754216"/>
                <a:gd name="connsiteY34" fmla="*/ 549557 h 567002"/>
                <a:gd name="connsiteX35" fmla="*/ 744521 w 3754216"/>
                <a:gd name="connsiteY35" fmla="*/ 550302 h 567002"/>
                <a:gd name="connsiteX36" fmla="*/ 372260 w 3754216"/>
                <a:gd name="connsiteY36" fmla="*/ 8350 h 567002"/>
                <a:gd name="connsiteX37" fmla="*/ 403648 w 3754216"/>
                <a:gd name="connsiteY37" fmla="*/ 9021 h 567002"/>
                <a:gd name="connsiteX38" fmla="*/ 403648 w 3754216"/>
                <a:gd name="connsiteY38" fmla="*/ 557906 h 567002"/>
                <a:gd name="connsiteX39" fmla="*/ 372260 w 3754216"/>
                <a:gd name="connsiteY39" fmla="*/ 558651 h 567002"/>
                <a:gd name="connsiteX40" fmla="*/ 0 w 3754216"/>
                <a:gd name="connsiteY40" fmla="*/ 0 h 567002"/>
                <a:gd name="connsiteX41" fmla="*/ 31388 w 3754216"/>
                <a:gd name="connsiteY41" fmla="*/ 746 h 567002"/>
                <a:gd name="connsiteX42" fmla="*/ 31388 w 3754216"/>
                <a:gd name="connsiteY42" fmla="*/ 566257 h 567002"/>
                <a:gd name="connsiteX43" fmla="*/ 0 w 3754216"/>
                <a:gd name="connsiteY43" fmla="*/ 567002 h 56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54216" h="567002">
                  <a:moveTo>
                    <a:pt x="3722828" y="83355"/>
                  </a:moveTo>
                  <a:lnTo>
                    <a:pt x="3754216" y="84101"/>
                  </a:lnTo>
                  <a:lnTo>
                    <a:pt x="3754216" y="482903"/>
                  </a:lnTo>
                  <a:lnTo>
                    <a:pt x="3722828" y="483574"/>
                  </a:lnTo>
                  <a:close/>
                  <a:moveTo>
                    <a:pt x="3350568" y="75079"/>
                  </a:moveTo>
                  <a:lnTo>
                    <a:pt x="3381956" y="75750"/>
                  </a:lnTo>
                  <a:lnTo>
                    <a:pt x="3381956" y="491253"/>
                  </a:lnTo>
                  <a:lnTo>
                    <a:pt x="3350568" y="491925"/>
                  </a:lnTo>
                  <a:close/>
                  <a:moveTo>
                    <a:pt x="2978232" y="66728"/>
                  </a:moveTo>
                  <a:lnTo>
                    <a:pt x="3009620" y="67399"/>
                  </a:lnTo>
                  <a:lnTo>
                    <a:pt x="3009620" y="499603"/>
                  </a:lnTo>
                  <a:lnTo>
                    <a:pt x="2978232" y="500274"/>
                  </a:lnTo>
                  <a:close/>
                  <a:moveTo>
                    <a:pt x="2605972" y="58378"/>
                  </a:moveTo>
                  <a:lnTo>
                    <a:pt x="2637360" y="59049"/>
                  </a:lnTo>
                  <a:lnTo>
                    <a:pt x="2637360" y="507879"/>
                  </a:lnTo>
                  <a:lnTo>
                    <a:pt x="2605972" y="508625"/>
                  </a:lnTo>
                  <a:close/>
                  <a:moveTo>
                    <a:pt x="2233712" y="50028"/>
                  </a:moveTo>
                  <a:lnTo>
                    <a:pt x="2265100" y="50699"/>
                  </a:lnTo>
                  <a:lnTo>
                    <a:pt x="2265100" y="516230"/>
                  </a:lnTo>
                  <a:lnTo>
                    <a:pt x="2233712" y="516976"/>
                  </a:lnTo>
                  <a:close/>
                  <a:moveTo>
                    <a:pt x="1861376" y="41677"/>
                  </a:moveTo>
                  <a:lnTo>
                    <a:pt x="1892764" y="42423"/>
                  </a:lnTo>
                  <a:lnTo>
                    <a:pt x="1892764" y="524579"/>
                  </a:lnTo>
                  <a:lnTo>
                    <a:pt x="1861376" y="525251"/>
                  </a:lnTo>
                  <a:close/>
                  <a:moveTo>
                    <a:pt x="1489116" y="33327"/>
                  </a:moveTo>
                  <a:lnTo>
                    <a:pt x="1520504" y="34073"/>
                  </a:lnTo>
                  <a:lnTo>
                    <a:pt x="1520504" y="532930"/>
                  </a:lnTo>
                  <a:lnTo>
                    <a:pt x="1489116" y="533602"/>
                  </a:lnTo>
                  <a:close/>
                  <a:moveTo>
                    <a:pt x="1116855" y="25051"/>
                  </a:moveTo>
                  <a:lnTo>
                    <a:pt x="1148243" y="25722"/>
                  </a:lnTo>
                  <a:lnTo>
                    <a:pt x="1148243" y="541280"/>
                  </a:lnTo>
                  <a:lnTo>
                    <a:pt x="1116855" y="541951"/>
                  </a:lnTo>
                  <a:close/>
                  <a:moveTo>
                    <a:pt x="744521" y="16701"/>
                  </a:moveTo>
                  <a:lnTo>
                    <a:pt x="775909" y="17372"/>
                  </a:lnTo>
                  <a:lnTo>
                    <a:pt x="775909" y="549557"/>
                  </a:lnTo>
                  <a:lnTo>
                    <a:pt x="744521" y="550302"/>
                  </a:lnTo>
                  <a:close/>
                  <a:moveTo>
                    <a:pt x="372260" y="8350"/>
                  </a:moveTo>
                  <a:lnTo>
                    <a:pt x="403648" y="9021"/>
                  </a:lnTo>
                  <a:lnTo>
                    <a:pt x="403648" y="557906"/>
                  </a:lnTo>
                  <a:lnTo>
                    <a:pt x="372260" y="558651"/>
                  </a:lnTo>
                  <a:close/>
                  <a:moveTo>
                    <a:pt x="0" y="0"/>
                  </a:moveTo>
                  <a:lnTo>
                    <a:pt x="31388" y="746"/>
                  </a:lnTo>
                  <a:lnTo>
                    <a:pt x="31388" y="566257"/>
                  </a:lnTo>
                  <a:lnTo>
                    <a:pt x="0" y="5670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80A519A-EBD1-4B21-979D-E9791984A8CA}"/>
              </a:ext>
            </a:extLst>
          </p:cNvPr>
          <p:cNvGrpSpPr/>
          <p:nvPr/>
        </p:nvGrpSpPr>
        <p:grpSpPr>
          <a:xfrm>
            <a:off x="2354841" y="6198052"/>
            <a:ext cx="860935" cy="580648"/>
            <a:chOff x="2351625" y="1014889"/>
            <a:chExt cx="7401212" cy="4991671"/>
          </a:xfrm>
        </p:grpSpPr>
        <p:sp>
          <p:nvSpPr>
            <p:cNvPr id="53" name="Graphic 23">
              <a:extLst>
                <a:ext uri="{FF2B5EF4-FFF2-40B4-BE49-F238E27FC236}">
                  <a16:creationId xmlns:a16="http://schemas.microsoft.com/office/drawing/2014/main" id="{0EB73E6A-8FBE-4D66-ADC8-3B1A74B9BD0A}"/>
                </a:ext>
              </a:extLst>
            </p:cNvPr>
            <p:cNvSpPr/>
            <p:nvPr/>
          </p:nvSpPr>
          <p:spPr>
            <a:xfrm rot="-952757">
              <a:off x="2569911" y="1508460"/>
              <a:ext cx="6933528" cy="4188919"/>
            </a:xfrm>
            <a:custGeom>
              <a:avLst/>
              <a:gdLst>
                <a:gd name="connsiteX0" fmla="*/ 6933529 w 6933528"/>
                <a:gd name="connsiteY0" fmla="*/ 2094460 h 4188919"/>
                <a:gd name="connsiteX1" fmla="*/ 3466764 w 6933528"/>
                <a:gd name="connsiteY1" fmla="*/ 4188919 h 4188919"/>
                <a:gd name="connsiteX2" fmla="*/ 0 w 6933528"/>
                <a:gd name="connsiteY2" fmla="*/ 2094460 h 4188919"/>
                <a:gd name="connsiteX3" fmla="*/ 3466764 w 6933528"/>
                <a:gd name="connsiteY3" fmla="*/ 0 h 4188919"/>
                <a:gd name="connsiteX4" fmla="*/ 6933529 w 6933528"/>
                <a:gd name="connsiteY4" fmla="*/ 2094460 h 418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3528" h="4188919">
                  <a:moveTo>
                    <a:pt x="6933529" y="2094460"/>
                  </a:moveTo>
                  <a:cubicBezTo>
                    <a:pt x="6933529" y="3251198"/>
                    <a:pt x="5381406" y="4188919"/>
                    <a:pt x="3466764" y="4188919"/>
                  </a:cubicBezTo>
                  <a:cubicBezTo>
                    <a:pt x="1552123" y="4188919"/>
                    <a:pt x="0" y="3251198"/>
                    <a:pt x="0" y="2094460"/>
                  </a:cubicBezTo>
                  <a:cubicBezTo>
                    <a:pt x="0" y="937721"/>
                    <a:pt x="1552123" y="0"/>
                    <a:pt x="3466764" y="0"/>
                  </a:cubicBezTo>
                  <a:cubicBezTo>
                    <a:pt x="5381406" y="0"/>
                    <a:pt x="6933529" y="937721"/>
                    <a:pt x="6933529" y="209446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3">
              <a:extLst>
                <a:ext uri="{FF2B5EF4-FFF2-40B4-BE49-F238E27FC236}">
                  <a16:creationId xmlns:a16="http://schemas.microsoft.com/office/drawing/2014/main" id="{3316F98B-4169-4AA0-8EA0-4BCE8323E324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3">
              <a:extLst>
                <a:ext uri="{FF2B5EF4-FFF2-40B4-BE49-F238E27FC236}">
                  <a16:creationId xmlns:a16="http://schemas.microsoft.com/office/drawing/2014/main" id="{49D724C5-9AAF-4A1B-B3AC-7A32AE4CF645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3">
              <a:extLst>
                <a:ext uri="{FF2B5EF4-FFF2-40B4-BE49-F238E27FC236}">
                  <a16:creationId xmlns:a16="http://schemas.microsoft.com/office/drawing/2014/main" id="{B35A9DFD-7756-4455-9D06-579AB54FBF59}"/>
                </a:ext>
              </a:extLst>
            </p:cNvPr>
            <p:cNvSpPr/>
            <p:nvPr/>
          </p:nvSpPr>
          <p:spPr>
            <a:xfrm rot="-952757">
              <a:off x="2456021" y="1158061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6" y="3658018"/>
                    <a:pt x="0" y="2839143"/>
                    <a:pt x="0" y="1829009"/>
                  </a:cubicBezTo>
                  <a:cubicBezTo>
                    <a:pt x="0" y="818875"/>
                    <a:pt x="1525556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rgbClr val="FFCB09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3">
              <a:extLst>
                <a:ext uri="{FF2B5EF4-FFF2-40B4-BE49-F238E27FC236}">
                  <a16:creationId xmlns:a16="http://schemas.microsoft.com/office/drawing/2014/main" id="{36B4B0F3-FE18-42E5-AA96-90E2332E2759}"/>
                </a:ext>
              </a:extLst>
            </p:cNvPr>
            <p:cNvSpPr/>
            <p:nvPr/>
          </p:nvSpPr>
          <p:spPr>
            <a:xfrm rot="-952757">
              <a:off x="2351625" y="1014889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7" y="3658018"/>
                    <a:pt x="0" y="2839143"/>
                    <a:pt x="0" y="1829009"/>
                  </a:cubicBezTo>
                  <a:cubicBezTo>
                    <a:pt x="0" y="818875"/>
                    <a:pt x="1525557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3">
              <a:extLst>
                <a:ext uri="{FF2B5EF4-FFF2-40B4-BE49-F238E27FC236}">
                  <a16:creationId xmlns:a16="http://schemas.microsoft.com/office/drawing/2014/main" id="{FB50B79A-8E6E-4D85-ADA3-D6B3F11B43C4}"/>
                </a:ext>
              </a:extLst>
            </p:cNvPr>
            <p:cNvSpPr/>
            <p:nvPr/>
          </p:nvSpPr>
          <p:spPr>
            <a:xfrm>
              <a:off x="5040915" y="5283897"/>
              <a:ext cx="2048160" cy="722663"/>
            </a:xfrm>
            <a:custGeom>
              <a:avLst/>
              <a:gdLst>
                <a:gd name="connsiteX0" fmla="*/ 1403318 w 2048160"/>
                <a:gd name="connsiteY0" fmla="*/ 183071 h 722663"/>
                <a:gd name="connsiteX1" fmla="*/ 0 w 2048160"/>
                <a:gd name="connsiteY1" fmla="*/ 403003 h 722663"/>
                <a:gd name="connsiteX2" fmla="*/ 1137285 w 2048160"/>
                <a:gd name="connsiteY2" fmla="*/ 681228 h 722663"/>
                <a:gd name="connsiteX3" fmla="*/ 2048161 w 2048160"/>
                <a:gd name="connsiteY3" fmla="*/ 0 h 722663"/>
                <a:gd name="connsiteX4" fmla="*/ 1403318 w 2048160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160" h="722663">
                  <a:moveTo>
                    <a:pt x="1403318" y="183071"/>
                  </a:moveTo>
                  <a:cubicBezTo>
                    <a:pt x="909447" y="303371"/>
                    <a:pt x="432530" y="375571"/>
                    <a:pt x="0" y="403003"/>
                  </a:cubicBezTo>
                  <a:cubicBezTo>
                    <a:pt x="149542" y="669893"/>
                    <a:pt x="623888" y="793528"/>
                    <a:pt x="1137285" y="681228"/>
                  </a:cubicBezTo>
                  <a:cubicBezTo>
                    <a:pt x="1624679" y="574643"/>
                    <a:pt x="1991297" y="289465"/>
                    <a:pt x="2048161" y="0"/>
                  </a:cubicBezTo>
                  <a:cubicBezTo>
                    <a:pt x="1842230" y="67246"/>
                    <a:pt x="1626584" y="128683"/>
                    <a:pt x="1403318" y="183071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23">
              <a:extLst>
                <a:ext uri="{FF2B5EF4-FFF2-40B4-BE49-F238E27FC236}">
                  <a16:creationId xmlns:a16="http://schemas.microsoft.com/office/drawing/2014/main" id="{6DCDF1AD-6D13-4767-8223-C7EBB597471E}"/>
                </a:ext>
              </a:extLst>
            </p:cNvPr>
            <p:cNvSpPr/>
            <p:nvPr/>
          </p:nvSpPr>
          <p:spPr>
            <a:xfrm>
              <a:off x="4984527" y="5208650"/>
              <a:ext cx="2104643" cy="722663"/>
            </a:xfrm>
            <a:custGeom>
              <a:avLst/>
              <a:gdLst>
                <a:gd name="connsiteX0" fmla="*/ 1441990 w 2104643"/>
                <a:gd name="connsiteY0" fmla="*/ 183071 h 722663"/>
                <a:gd name="connsiteX1" fmla="*/ 0 w 2104643"/>
                <a:gd name="connsiteY1" fmla="*/ 403003 h 722663"/>
                <a:gd name="connsiteX2" fmla="*/ 1168718 w 2104643"/>
                <a:gd name="connsiteY2" fmla="*/ 681228 h 722663"/>
                <a:gd name="connsiteX3" fmla="*/ 2104644 w 2104643"/>
                <a:gd name="connsiteY3" fmla="*/ 0 h 722663"/>
                <a:gd name="connsiteX4" fmla="*/ 1441990 w 2104643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643" h="722663">
                  <a:moveTo>
                    <a:pt x="1441990" y="183071"/>
                  </a:moveTo>
                  <a:cubicBezTo>
                    <a:pt x="934498" y="303371"/>
                    <a:pt x="444437" y="375571"/>
                    <a:pt x="0" y="403003"/>
                  </a:cubicBezTo>
                  <a:cubicBezTo>
                    <a:pt x="153638" y="669893"/>
                    <a:pt x="641032" y="793528"/>
                    <a:pt x="1168718" y="681228"/>
                  </a:cubicBezTo>
                  <a:cubicBezTo>
                    <a:pt x="1669542" y="574643"/>
                    <a:pt x="2046256" y="289465"/>
                    <a:pt x="2104644" y="0"/>
                  </a:cubicBezTo>
                  <a:cubicBezTo>
                    <a:pt x="1892903" y="67246"/>
                    <a:pt x="1671352" y="128778"/>
                    <a:pt x="1441990" y="18307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23">
              <a:extLst>
                <a:ext uri="{FF2B5EF4-FFF2-40B4-BE49-F238E27FC236}">
                  <a16:creationId xmlns:a16="http://schemas.microsoft.com/office/drawing/2014/main" id="{D90FF59A-6F4F-4DD8-B0AA-AF17B7D8880F}"/>
                </a:ext>
              </a:extLst>
            </p:cNvPr>
            <p:cNvSpPr/>
            <p:nvPr/>
          </p:nvSpPr>
          <p:spPr>
            <a:xfrm>
              <a:off x="8938164" y="3033712"/>
              <a:ext cx="814673" cy="865632"/>
            </a:xfrm>
            <a:custGeom>
              <a:avLst/>
              <a:gdLst>
                <a:gd name="connsiteX0" fmla="*/ 207264 w 814673"/>
                <a:gd name="connsiteY0" fmla="*/ 593503 h 865632"/>
                <a:gd name="connsiteX1" fmla="*/ 458438 w 814673"/>
                <a:gd name="connsiteY1" fmla="*/ 0 h 865632"/>
                <a:gd name="connsiteX2" fmla="*/ 767048 w 814673"/>
                <a:gd name="connsiteY2" fmla="*/ 484822 h 865632"/>
                <a:gd name="connsiteX3" fmla="*/ 0 w 814673"/>
                <a:gd name="connsiteY3" fmla="*/ 865632 h 865632"/>
                <a:gd name="connsiteX4" fmla="*/ 207264 w 814673"/>
                <a:gd name="connsiteY4" fmla="*/ 593503 h 8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673" h="865632">
                  <a:moveTo>
                    <a:pt x="207264" y="593503"/>
                  </a:moveTo>
                  <a:cubicBezTo>
                    <a:pt x="343757" y="385001"/>
                    <a:pt x="426244" y="183261"/>
                    <a:pt x="458438" y="0"/>
                  </a:cubicBezTo>
                  <a:cubicBezTo>
                    <a:pt x="757333" y="65627"/>
                    <a:pt x="894588" y="267938"/>
                    <a:pt x="767048" y="484822"/>
                  </a:cubicBezTo>
                  <a:cubicBezTo>
                    <a:pt x="645890" y="690753"/>
                    <a:pt x="324898" y="843915"/>
                    <a:pt x="0" y="865632"/>
                  </a:cubicBezTo>
                  <a:cubicBezTo>
                    <a:pt x="75914" y="778764"/>
                    <a:pt x="145637" y="687800"/>
                    <a:pt x="207264" y="593503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23">
              <a:extLst>
                <a:ext uri="{FF2B5EF4-FFF2-40B4-BE49-F238E27FC236}">
                  <a16:creationId xmlns:a16="http://schemas.microsoft.com/office/drawing/2014/main" id="{615E5164-36D6-4715-A8F6-63889583DE44}"/>
                </a:ext>
              </a:extLst>
            </p:cNvPr>
            <p:cNvSpPr/>
            <p:nvPr/>
          </p:nvSpPr>
          <p:spPr>
            <a:xfrm>
              <a:off x="8885966" y="2964370"/>
              <a:ext cx="814824" cy="889539"/>
            </a:xfrm>
            <a:custGeom>
              <a:avLst/>
              <a:gdLst>
                <a:gd name="connsiteX0" fmla="*/ 207359 w 814824"/>
                <a:gd name="connsiteY0" fmla="*/ 609981 h 889539"/>
                <a:gd name="connsiteX1" fmla="*/ 458629 w 814824"/>
                <a:gd name="connsiteY1" fmla="*/ 0 h 889539"/>
                <a:gd name="connsiteX2" fmla="*/ 767144 w 814824"/>
                <a:gd name="connsiteY2" fmla="*/ 498062 h 889539"/>
                <a:gd name="connsiteX3" fmla="*/ 0 w 814824"/>
                <a:gd name="connsiteY3" fmla="*/ 889540 h 889539"/>
                <a:gd name="connsiteX4" fmla="*/ 207359 w 814824"/>
                <a:gd name="connsiteY4" fmla="*/ 609981 h 88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824" h="889539">
                  <a:moveTo>
                    <a:pt x="207359" y="609981"/>
                  </a:moveTo>
                  <a:cubicBezTo>
                    <a:pt x="343853" y="395669"/>
                    <a:pt x="426434" y="188309"/>
                    <a:pt x="458629" y="0"/>
                  </a:cubicBezTo>
                  <a:cubicBezTo>
                    <a:pt x="757524" y="67437"/>
                    <a:pt x="894779" y="275177"/>
                    <a:pt x="767144" y="498062"/>
                  </a:cubicBezTo>
                  <a:cubicBezTo>
                    <a:pt x="645986" y="709708"/>
                    <a:pt x="324898" y="867156"/>
                    <a:pt x="0" y="889540"/>
                  </a:cubicBezTo>
                  <a:cubicBezTo>
                    <a:pt x="76010" y="800386"/>
                    <a:pt x="145638" y="706850"/>
                    <a:pt x="207359" y="60998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23">
              <a:extLst>
                <a:ext uri="{FF2B5EF4-FFF2-40B4-BE49-F238E27FC236}">
                  <a16:creationId xmlns:a16="http://schemas.microsoft.com/office/drawing/2014/main" id="{9CA62E8E-C23F-4636-A7A6-46E2C75B9821}"/>
                </a:ext>
              </a:extLst>
            </p:cNvPr>
            <p:cNvSpPr/>
            <p:nvPr/>
          </p:nvSpPr>
          <p:spPr>
            <a:xfrm>
              <a:off x="2835886" y="5003767"/>
              <a:ext cx="1010307" cy="646497"/>
            </a:xfrm>
            <a:custGeom>
              <a:avLst/>
              <a:gdLst>
                <a:gd name="connsiteX0" fmla="*/ 694173 w 1010307"/>
                <a:gd name="connsiteY0" fmla="*/ 386334 h 646497"/>
                <a:gd name="connsiteX1" fmla="*/ 178299 w 1010307"/>
                <a:gd name="connsiteY1" fmla="*/ 0 h 646497"/>
                <a:gd name="connsiteX2" fmla="*/ 155820 w 1010307"/>
                <a:gd name="connsiteY2" fmla="*/ 574262 h 646497"/>
                <a:gd name="connsiteX3" fmla="*/ 1010308 w 1010307"/>
                <a:gd name="connsiteY3" fmla="*/ 517017 h 646497"/>
                <a:gd name="connsiteX4" fmla="*/ 694173 w 1010307"/>
                <a:gd name="connsiteY4" fmla="*/ 386334 h 64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307" h="646497">
                  <a:moveTo>
                    <a:pt x="694173" y="386334"/>
                  </a:moveTo>
                  <a:cubicBezTo>
                    <a:pt x="471288" y="274892"/>
                    <a:pt x="298409" y="142113"/>
                    <a:pt x="178299" y="0"/>
                  </a:cubicBezTo>
                  <a:cubicBezTo>
                    <a:pt x="-46872" y="207264"/>
                    <a:pt x="-63636" y="451104"/>
                    <a:pt x="155820" y="574262"/>
                  </a:cubicBezTo>
                  <a:cubicBezTo>
                    <a:pt x="364132" y="691229"/>
                    <a:pt x="718652" y="661892"/>
                    <a:pt x="1010308" y="517017"/>
                  </a:cubicBezTo>
                  <a:cubicBezTo>
                    <a:pt x="900961" y="480251"/>
                    <a:pt x="794948" y="436721"/>
                    <a:pt x="694173" y="386334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23">
              <a:extLst>
                <a:ext uri="{FF2B5EF4-FFF2-40B4-BE49-F238E27FC236}">
                  <a16:creationId xmlns:a16="http://schemas.microsoft.com/office/drawing/2014/main" id="{F8AA4540-CF49-4AB0-8DA9-76269ED7B25A}"/>
                </a:ext>
              </a:extLst>
            </p:cNvPr>
            <p:cNvSpPr/>
            <p:nvPr/>
          </p:nvSpPr>
          <p:spPr>
            <a:xfrm>
              <a:off x="2848683" y="4917756"/>
              <a:ext cx="1019799" cy="663345"/>
            </a:xfrm>
            <a:custGeom>
              <a:avLst/>
              <a:gdLst>
                <a:gd name="connsiteX0" fmla="*/ 699760 w 1019799"/>
                <a:gd name="connsiteY0" fmla="*/ 400431 h 663345"/>
                <a:gd name="connsiteX1" fmla="*/ 175599 w 1019799"/>
                <a:gd name="connsiteY1" fmla="*/ 0 h 663345"/>
                <a:gd name="connsiteX2" fmla="*/ 159883 w 1019799"/>
                <a:gd name="connsiteY2" fmla="*/ 585692 h 663345"/>
                <a:gd name="connsiteX3" fmla="*/ 1019800 w 1019799"/>
                <a:gd name="connsiteY3" fmla="*/ 537591 h 663345"/>
                <a:gd name="connsiteX4" fmla="*/ 699760 w 1019799"/>
                <a:gd name="connsiteY4" fmla="*/ 400431 h 66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799" h="663345">
                  <a:moveTo>
                    <a:pt x="699760" y="400431"/>
                  </a:moveTo>
                  <a:cubicBezTo>
                    <a:pt x="473922" y="284036"/>
                    <a:pt x="298186" y="146495"/>
                    <a:pt x="175599" y="0"/>
                  </a:cubicBezTo>
                  <a:cubicBezTo>
                    <a:pt x="-48715" y="208693"/>
                    <a:pt x="-62621" y="457391"/>
                    <a:pt x="159883" y="585692"/>
                  </a:cubicBezTo>
                  <a:cubicBezTo>
                    <a:pt x="371147" y="707517"/>
                    <a:pt x="727763" y="681895"/>
                    <a:pt x="1019800" y="537591"/>
                  </a:cubicBezTo>
                  <a:cubicBezTo>
                    <a:pt x="909119" y="498729"/>
                    <a:pt x="801868" y="453009"/>
                    <a:pt x="699760" y="40043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CA5A1C4-BAAC-419C-9088-52E92DCF1ECB}"/>
              </a:ext>
            </a:extLst>
          </p:cNvPr>
          <p:cNvGrpSpPr/>
          <p:nvPr/>
        </p:nvGrpSpPr>
        <p:grpSpPr>
          <a:xfrm rot="1701295">
            <a:off x="0" y="6107779"/>
            <a:ext cx="710981" cy="647473"/>
            <a:chOff x="9826436" y="3646627"/>
            <a:chExt cx="2026429" cy="1845419"/>
          </a:xfrm>
        </p:grpSpPr>
        <p:sp>
          <p:nvSpPr>
            <p:cNvPr id="65" name="Graphic 79">
              <a:extLst>
                <a:ext uri="{FF2B5EF4-FFF2-40B4-BE49-F238E27FC236}">
                  <a16:creationId xmlns:a16="http://schemas.microsoft.com/office/drawing/2014/main" id="{E3C74120-BF8B-4E51-BDFF-4ACDDCAA51D3}"/>
                </a:ext>
              </a:extLst>
            </p:cNvPr>
            <p:cNvSpPr/>
            <p:nvPr/>
          </p:nvSpPr>
          <p:spPr>
            <a:xfrm>
              <a:off x="9826436" y="3646627"/>
              <a:ext cx="2026429" cy="1845419"/>
            </a:xfrm>
            <a:custGeom>
              <a:avLst/>
              <a:gdLst>
                <a:gd name="connsiteX0" fmla="*/ 1936178 w 2026429"/>
                <a:gd name="connsiteY0" fmla="*/ 1845419 h 1845419"/>
                <a:gd name="connsiteX1" fmla="*/ 90252 w 2026429"/>
                <a:gd name="connsiteY1" fmla="*/ 1845419 h 1845419"/>
                <a:gd name="connsiteX2" fmla="*/ 0 w 2026429"/>
                <a:gd name="connsiteY2" fmla="*/ 1755167 h 1845419"/>
                <a:gd name="connsiteX3" fmla="*/ 0 w 2026429"/>
                <a:gd name="connsiteY3" fmla="*/ 90252 h 1845419"/>
                <a:gd name="connsiteX4" fmla="*/ 90252 w 2026429"/>
                <a:gd name="connsiteY4" fmla="*/ 0 h 1845419"/>
                <a:gd name="connsiteX5" fmla="*/ 1936178 w 2026429"/>
                <a:gd name="connsiteY5" fmla="*/ 0 h 1845419"/>
                <a:gd name="connsiteX6" fmla="*/ 2026430 w 2026429"/>
                <a:gd name="connsiteY6" fmla="*/ 90252 h 1845419"/>
                <a:gd name="connsiteX7" fmla="*/ 2026430 w 2026429"/>
                <a:gd name="connsiteY7" fmla="*/ 1755167 h 1845419"/>
                <a:gd name="connsiteX8" fmla="*/ 1936178 w 2026429"/>
                <a:gd name="connsiteY8" fmla="*/ 1845419 h 184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29" h="1845419">
                  <a:moveTo>
                    <a:pt x="1936178" y="1845419"/>
                  </a:moveTo>
                  <a:lnTo>
                    <a:pt x="90252" y="1845419"/>
                  </a:lnTo>
                  <a:cubicBezTo>
                    <a:pt x="40408" y="1845419"/>
                    <a:pt x="0" y="1805012"/>
                    <a:pt x="0" y="1755167"/>
                  </a:cubicBezTo>
                  <a:lnTo>
                    <a:pt x="0" y="90252"/>
                  </a:lnTo>
                  <a:cubicBezTo>
                    <a:pt x="0" y="40408"/>
                    <a:pt x="40408" y="0"/>
                    <a:pt x="90252" y="0"/>
                  </a:cubicBezTo>
                  <a:lnTo>
                    <a:pt x="1936178" y="0"/>
                  </a:lnTo>
                  <a:cubicBezTo>
                    <a:pt x="1986023" y="0"/>
                    <a:pt x="2026430" y="40408"/>
                    <a:pt x="2026430" y="90252"/>
                  </a:cubicBezTo>
                  <a:lnTo>
                    <a:pt x="2026430" y="1755167"/>
                  </a:lnTo>
                  <a:cubicBezTo>
                    <a:pt x="2026430" y="1805012"/>
                    <a:pt x="1986023" y="1845419"/>
                    <a:pt x="1936178" y="1845419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79">
              <a:extLst>
                <a:ext uri="{FF2B5EF4-FFF2-40B4-BE49-F238E27FC236}">
                  <a16:creationId xmlns:a16="http://schemas.microsoft.com/office/drawing/2014/main" id="{5434B1C6-558C-4D43-BEF5-4017F1CE06EC}"/>
                </a:ext>
              </a:extLst>
            </p:cNvPr>
            <p:cNvSpPr/>
            <p:nvPr/>
          </p:nvSpPr>
          <p:spPr>
            <a:xfrm>
              <a:off x="9911931" y="3833702"/>
              <a:ext cx="1585280" cy="1519477"/>
            </a:xfrm>
            <a:custGeom>
              <a:avLst/>
              <a:gdLst>
                <a:gd name="connsiteX0" fmla="*/ 1508278 w 1585280"/>
                <a:gd name="connsiteY0" fmla="*/ 431485 h 1519477"/>
                <a:gd name="connsiteX1" fmla="*/ 1506917 w 1585280"/>
                <a:gd name="connsiteY1" fmla="*/ 430155 h 1519477"/>
                <a:gd name="connsiteX2" fmla="*/ 1504621 w 1585280"/>
                <a:gd name="connsiteY2" fmla="*/ 426022 h 1519477"/>
                <a:gd name="connsiteX3" fmla="*/ 1300445 w 1585280"/>
                <a:gd name="connsiteY3" fmla="*/ 176578 h 1519477"/>
                <a:gd name="connsiteX4" fmla="*/ 1128285 w 1585280"/>
                <a:gd name="connsiteY4" fmla="*/ 71458 h 1519477"/>
                <a:gd name="connsiteX5" fmla="*/ 836090 w 1585280"/>
                <a:gd name="connsiteY5" fmla="*/ 1093 h 1519477"/>
                <a:gd name="connsiteX6" fmla="*/ 737335 w 1585280"/>
                <a:gd name="connsiteY6" fmla="*/ 1963 h 1519477"/>
                <a:gd name="connsiteX7" fmla="*/ 601735 w 1585280"/>
                <a:gd name="connsiteY7" fmla="*/ 22167 h 1519477"/>
                <a:gd name="connsiteX8" fmla="*/ 279202 w 1585280"/>
                <a:gd name="connsiteY8" fmla="*/ 180821 h 1519477"/>
                <a:gd name="connsiteX9" fmla="*/ 152786 w 1585280"/>
                <a:gd name="connsiteY9" fmla="*/ 310847 h 1519477"/>
                <a:gd name="connsiteX10" fmla="*/ 22918 w 1585280"/>
                <a:gd name="connsiteY10" fmla="*/ 576426 h 1519477"/>
                <a:gd name="connsiteX11" fmla="*/ 22 w 1585280"/>
                <a:gd name="connsiteY11" fmla="*/ 756646 h 1519477"/>
                <a:gd name="connsiteX12" fmla="*/ 1321 w 1585280"/>
                <a:gd name="connsiteY12" fmla="*/ 807963 h 1519477"/>
                <a:gd name="connsiteX13" fmla="*/ 15444 w 1585280"/>
                <a:gd name="connsiteY13" fmla="*/ 910945 h 1519477"/>
                <a:gd name="connsiteX14" fmla="*/ 89704 w 1585280"/>
                <a:gd name="connsiteY14" fmla="*/ 1111495 h 1519477"/>
                <a:gd name="connsiteX15" fmla="*/ 181318 w 1585280"/>
                <a:gd name="connsiteY15" fmla="*/ 1243643 h 1519477"/>
                <a:gd name="connsiteX16" fmla="*/ 277033 w 1585280"/>
                <a:gd name="connsiteY16" fmla="*/ 1336635 h 1519477"/>
                <a:gd name="connsiteX17" fmla="*/ 486307 w 1585280"/>
                <a:gd name="connsiteY17" fmla="*/ 1460533 h 1519477"/>
                <a:gd name="connsiteX18" fmla="*/ 756636 w 1585280"/>
                <a:gd name="connsiteY18" fmla="*/ 1518612 h 1519477"/>
                <a:gd name="connsiteX19" fmla="*/ 911949 w 1585280"/>
                <a:gd name="connsiteY19" fmla="*/ 1510711 h 1519477"/>
                <a:gd name="connsiteX20" fmla="*/ 1082003 w 1585280"/>
                <a:gd name="connsiteY20" fmla="*/ 1466835 h 1519477"/>
                <a:gd name="connsiteX21" fmla="*/ 1323911 w 1585280"/>
                <a:gd name="connsiteY21" fmla="*/ 1323033 h 1519477"/>
                <a:gd name="connsiteX22" fmla="*/ 1414812 w 1585280"/>
                <a:gd name="connsiteY22" fmla="*/ 1229646 h 1519477"/>
                <a:gd name="connsiteX23" fmla="*/ 1523162 w 1585280"/>
                <a:gd name="connsiteY23" fmla="*/ 1054114 h 1519477"/>
                <a:gd name="connsiteX24" fmla="*/ 1584169 w 1585280"/>
                <a:gd name="connsiteY24" fmla="*/ 796927 h 1519477"/>
                <a:gd name="connsiteX25" fmla="*/ 1575191 w 1585280"/>
                <a:gd name="connsiteY25" fmla="*/ 642770 h 1519477"/>
                <a:gd name="connsiteX26" fmla="*/ 1574210 w 1585280"/>
                <a:gd name="connsiteY26" fmla="*/ 636135 h 1519477"/>
                <a:gd name="connsiteX27" fmla="*/ 1508785 w 1585280"/>
                <a:gd name="connsiteY27" fmla="*/ 430440 h 1519477"/>
                <a:gd name="connsiteX28" fmla="*/ 1508278 w 1585280"/>
                <a:gd name="connsiteY28" fmla="*/ 431485 h 151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85280" h="1519477">
                  <a:moveTo>
                    <a:pt x="1508278" y="431485"/>
                  </a:moveTo>
                  <a:cubicBezTo>
                    <a:pt x="1507629" y="430867"/>
                    <a:pt x="1507170" y="430582"/>
                    <a:pt x="1506917" y="430155"/>
                  </a:cubicBezTo>
                  <a:cubicBezTo>
                    <a:pt x="1506109" y="428809"/>
                    <a:pt x="1505333" y="427415"/>
                    <a:pt x="1504621" y="426022"/>
                  </a:cubicBezTo>
                  <a:cubicBezTo>
                    <a:pt x="1454412" y="328296"/>
                    <a:pt x="1386026" y="245312"/>
                    <a:pt x="1300445" y="176578"/>
                  </a:cubicBezTo>
                  <a:cubicBezTo>
                    <a:pt x="1247640" y="134175"/>
                    <a:pt x="1190132" y="99262"/>
                    <a:pt x="1128285" y="71458"/>
                  </a:cubicBezTo>
                  <a:cubicBezTo>
                    <a:pt x="1035278" y="29657"/>
                    <a:pt x="937695" y="6650"/>
                    <a:pt x="836090" y="1093"/>
                  </a:cubicBezTo>
                  <a:cubicBezTo>
                    <a:pt x="803251" y="-697"/>
                    <a:pt x="770285" y="-206"/>
                    <a:pt x="737335" y="1963"/>
                  </a:cubicBezTo>
                  <a:cubicBezTo>
                    <a:pt x="691528" y="4972"/>
                    <a:pt x="646307" y="11495"/>
                    <a:pt x="601735" y="22167"/>
                  </a:cubicBezTo>
                  <a:cubicBezTo>
                    <a:pt x="482301" y="50747"/>
                    <a:pt x="374585" y="103188"/>
                    <a:pt x="279202" y="180821"/>
                  </a:cubicBezTo>
                  <a:cubicBezTo>
                    <a:pt x="231939" y="219281"/>
                    <a:pt x="189742" y="262523"/>
                    <a:pt x="152786" y="310847"/>
                  </a:cubicBezTo>
                  <a:cubicBezTo>
                    <a:pt x="91747" y="390681"/>
                    <a:pt x="48046" y="479065"/>
                    <a:pt x="22918" y="576426"/>
                  </a:cubicBezTo>
                  <a:cubicBezTo>
                    <a:pt x="7670" y="635502"/>
                    <a:pt x="-484" y="695543"/>
                    <a:pt x="22" y="756646"/>
                  </a:cubicBezTo>
                  <a:cubicBezTo>
                    <a:pt x="165" y="773746"/>
                    <a:pt x="165" y="790847"/>
                    <a:pt x="1321" y="807963"/>
                  </a:cubicBezTo>
                  <a:cubicBezTo>
                    <a:pt x="3680" y="842654"/>
                    <a:pt x="8272" y="876966"/>
                    <a:pt x="15444" y="910945"/>
                  </a:cubicBezTo>
                  <a:cubicBezTo>
                    <a:pt x="30312" y="981437"/>
                    <a:pt x="55171" y="1048255"/>
                    <a:pt x="89704" y="1111495"/>
                  </a:cubicBezTo>
                  <a:cubicBezTo>
                    <a:pt x="115545" y="1158822"/>
                    <a:pt x="146183" y="1202824"/>
                    <a:pt x="181318" y="1243643"/>
                  </a:cubicBezTo>
                  <a:cubicBezTo>
                    <a:pt x="210421" y="1277464"/>
                    <a:pt x="242547" y="1308213"/>
                    <a:pt x="277033" y="1336635"/>
                  </a:cubicBezTo>
                  <a:cubicBezTo>
                    <a:pt x="340384" y="1388838"/>
                    <a:pt x="410337" y="1429816"/>
                    <a:pt x="486307" y="1460533"/>
                  </a:cubicBezTo>
                  <a:cubicBezTo>
                    <a:pt x="572997" y="1495589"/>
                    <a:pt x="663360" y="1514226"/>
                    <a:pt x="756636" y="1518612"/>
                  </a:cubicBezTo>
                  <a:cubicBezTo>
                    <a:pt x="808618" y="1521066"/>
                    <a:pt x="860490" y="1518263"/>
                    <a:pt x="911949" y="1510711"/>
                  </a:cubicBezTo>
                  <a:cubicBezTo>
                    <a:pt x="970138" y="1502176"/>
                    <a:pt x="1026902" y="1487672"/>
                    <a:pt x="1082003" y="1466835"/>
                  </a:cubicBezTo>
                  <a:cubicBezTo>
                    <a:pt x="1171131" y="1433141"/>
                    <a:pt x="1251946" y="1385371"/>
                    <a:pt x="1323911" y="1323033"/>
                  </a:cubicBezTo>
                  <a:cubicBezTo>
                    <a:pt x="1356813" y="1294533"/>
                    <a:pt x="1387055" y="1263309"/>
                    <a:pt x="1414812" y="1229646"/>
                  </a:cubicBezTo>
                  <a:cubicBezTo>
                    <a:pt x="1459004" y="1176049"/>
                    <a:pt x="1495121" y="1117575"/>
                    <a:pt x="1523162" y="1054114"/>
                  </a:cubicBezTo>
                  <a:cubicBezTo>
                    <a:pt x="1559374" y="972174"/>
                    <a:pt x="1579356" y="886213"/>
                    <a:pt x="1584169" y="796927"/>
                  </a:cubicBezTo>
                  <a:cubicBezTo>
                    <a:pt x="1586940" y="745325"/>
                    <a:pt x="1584739" y="693675"/>
                    <a:pt x="1575191" y="642770"/>
                  </a:cubicBezTo>
                  <a:cubicBezTo>
                    <a:pt x="1574764" y="640505"/>
                    <a:pt x="1574447" y="638305"/>
                    <a:pt x="1574210" y="636135"/>
                  </a:cubicBezTo>
                  <a:lnTo>
                    <a:pt x="1508785" y="430440"/>
                  </a:lnTo>
                  <a:cubicBezTo>
                    <a:pt x="1508595" y="430820"/>
                    <a:pt x="1508437" y="431152"/>
                    <a:pt x="1508278" y="4314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79">
              <a:extLst>
                <a:ext uri="{FF2B5EF4-FFF2-40B4-BE49-F238E27FC236}">
                  <a16:creationId xmlns:a16="http://schemas.microsoft.com/office/drawing/2014/main" id="{567FDC91-1CF3-4AEC-A013-CE2A370CCACF}"/>
                </a:ext>
              </a:extLst>
            </p:cNvPr>
            <p:cNvSpPr/>
            <p:nvPr/>
          </p:nvSpPr>
          <p:spPr>
            <a:xfrm>
              <a:off x="11851187" y="3922956"/>
              <a:ext cx="1678" cy="1458649"/>
            </a:xfrm>
            <a:custGeom>
              <a:avLst/>
              <a:gdLst>
                <a:gd name="connsiteX0" fmla="*/ 1678 w 1678"/>
                <a:gd name="connsiteY0" fmla="*/ 1458364 h 1458649"/>
                <a:gd name="connsiteX1" fmla="*/ 269 w 1678"/>
                <a:gd name="connsiteY1" fmla="*/ 1458649 h 1458649"/>
                <a:gd name="connsiteX2" fmla="*/ 95 w 1678"/>
                <a:gd name="connsiteY2" fmla="*/ 1440488 h 1458649"/>
                <a:gd name="connsiteX3" fmla="*/ 63 w 1678"/>
                <a:gd name="connsiteY3" fmla="*/ 8645 h 1458649"/>
                <a:gd name="connsiteX4" fmla="*/ 0 w 1678"/>
                <a:gd name="connsiteY4" fmla="*/ 6270 h 1458649"/>
                <a:gd name="connsiteX5" fmla="*/ 1678 w 1678"/>
                <a:gd name="connsiteY5" fmla="*/ 0 h 1458649"/>
                <a:gd name="connsiteX6" fmla="*/ 1678 w 1678"/>
                <a:gd name="connsiteY6" fmla="*/ 1458364 h 1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" h="1458649">
                  <a:moveTo>
                    <a:pt x="1678" y="1458364"/>
                  </a:moveTo>
                  <a:cubicBezTo>
                    <a:pt x="1188" y="1458380"/>
                    <a:pt x="728" y="1458475"/>
                    <a:pt x="269" y="1458649"/>
                  </a:cubicBezTo>
                  <a:cubicBezTo>
                    <a:pt x="206" y="1452601"/>
                    <a:pt x="95" y="1446552"/>
                    <a:pt x="95" y="1440488"/>
                  </a:cubicBezTo>
                  <a:cubicBezTo>
                    <a:pt x="79" y="963212"/>
                    <a:pt x="79" y="485921"/>
                    <a:pt x="63" y="8645"/>
                  </a:cubicBezTo>
                  <a:cubicBezTo>
                    <a:pt x="63" y="7854"/>
                    <a:pt x="16" y="7062"/>
                    <a:pt x="0" y="6270"/>
                  </a:cubicBezTo>
                  <a:cubicBezTo>
                    <a:pt x="459" y="4148"/>
                    <a:pt x="-649" y="1615"/>
                    <a:pt x="1678" y="0"/>
                  </a:cubicBezTo>
                  <a:cubicBezTo>
                    <a:pt x="1678" y="486127"/>
                    <a:pt x="1678" y="972253"/>
                    <a:pt x="1678" y="1458364"/>
                  </a:cubicBezTo>
                  <a:close/>
                </a:path>
              </a:pathLst>
            </a:custGeom>
            <a:solidFill>
              <a:srgbClr val="974C5F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79">
              <a:extLst>
                <a:ext uri="{FF2B5EF4-FFF2-40B4-BE49-F238E27FC236}">
                  <a16:creationId xmlns:a16="http://schemas.microsoft.com/office/drawing/2014/main" id="{3141550F-09FC-4351-A1CB-E185052EB2A8}"/>
                </a:ext>
              </a:extLst>
            </p:cNvPr>
            <p:cNvSpPr/>
            <p:nvPr/>
          </p:nvSpPr>
          <p:spPr>
            <a:xfrm>
              <a:off x="11613794" y="4690601"/>
              <a:ext cx="156345" cy="374421"/>
            </a:xfrm>
            <a:custGeom>
              <a:avLst/>
              <a:gdLst>
                <a:gd name="connsiteX0" fmla="*/ 27280 w 156345"/>
                <a:gd name="connsiteY0" fmla="*/ 258206 h 374421"/>
                <a:gd name="connsiteX1" fmla="*/ 27359 w 156345"/>
                <a:gd name="connsiteY1" fmla="*/ 156221 h 374421"/>
                <a:gd name="connsiteX2" fmla="*/ 21992 w 156345"/>
                <a:gd name="connsiteY2" fmla="*/ 143221 h 374421"/>
                <a:gd name="connsiteX3" fmla="*/ 22387 w 156345"/>
                <a:gd name="connsiteY3" fmla="*/ 42155 h 374421"/>
                <a:gd name="connsiteX4" fmla="*/ 27359 w 156345"/>
                <a:gd name="connsiteY4" fmla="*/ 30596 h 374421"/>
                <a:gd name="connsiteX5" fmla="*/ 27264 w 156345"/>
                <a:gd name="connsiteY5" fmla="*/ 10836 h 374421"/>
                <a:gd name="connsiteX6" fmla="*/ 37081 w 156345"/>
                <a:gd name="connsiteY6" fmla="*/ 148 h 374421"/>
                <a:gd name="connsiteX7" fmla="*/ 113843 w 156345"/>
                <a:gd name="connsiteY7" fmla="*/ 69 h 374421"/>
                <a:gd name="connsiteX8" fmla="*/ 122821 w 156345"/>
                <a:gd name="connsiteY8" fmla="*/ 9775 h 374421"/>
                <a:gd name="connsiteX9" fmla="*/ 139462 w 156345"/>
                <a:gd name="connsiteY9" fmla="*/ 48916 h 374421"/>
                <a:gd name="connsiteX10" fmla="*/ 129075 w 156345"/>
                <a:gd name="connsiteY10" fmla="*/ 147623 h 374421"/>
                <a:gd name="connsiteX11" fmla="*/ 123058 w 156345"/>
                <a:gd name="connsiteY11" fmla="*/ 160923 h 374421"/>
                <a:gd name="connsiteX12" fmla="*/ 123137 w 156345"/>
                <a:gd name="connsiteY12" fmla="*/ 360159 h 374421"/>
                <a:gd name="connsiteX13" fmla="*/ 109283 w 156345"/>
                <a:gd name="connsiteY13" fmla="*/ 374409 h 374421"/>
                <a:gd name="connsiteX14" fmla="*/ 40438 w 156345"/>
                <a:gd name="connsiteY14" fmla="*/ 374409 h 374421"/>
                <a:gd name="connsiteX15" fmla="*/ 27312 w 156345"/>
                <a:gd name="connsiteY15" fmla="*/ 361030 h 374421"/>
                <a:gd name="connsiteX16" fmla="*/ 27280 w 156345"/>
                <a:gd name="connsiteY16" fmla="*/ 258206 h 37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345" h="374421">
                  <a:moveTo>
                    <a:pt x="27280" y="258206"/>
                  </a:moveTo>
                  <a:cubicBezTo>
                    <a:pt x="27280" y="224211"/>
                    <a:pt x="27201" y="190216"/>
                    <a:pt x="27359" y="156221"/>
                  </a:cubicBezTo>
                  <a:cubicBezTo>
                    <a:pt x="27391" y="150916"/>
                    <a:pt x="26219" y="147116"/>
                    <a:pt x="21992" y="143221"/>
                  </a:cubicBezTo>
                  <a:cubicBezTo>
                    <a:pt x="-7507" y="116098"/>
                    <a:pt x="-7285" y="69040"/>
                    <a:pt x="22387" y="42155"/>
                  </a:cubicBezTo>
                  <a:cubicBezTo>
                    <a:pt x="26156" y="38735"/>
                    <a:pt x="27581" y="35410"/>
                    <a:pt x="27359" y="30596"/>
                  </a:cubicBezTo>
                  <a:cubicBezTo>
                    <a:pt x="27074" y="24025"/>
                    <a:pt x="27423" y="17422"/>
                    <a:pt x="27264" y="10836"/>
                  </a:cubicBezTo>
                  <a:cubicBezTo>
                    <a:pt x="27106" y="4011"/>
                    <a:pt x="30415" y="195"/>
                    <a:pt x="37081" y="148"/>
                  </a:cubicBezTo>
                  <a:cubicBezTo>
                    <a:pt x="62669" y="-42"/>
                    <a:pt x="88256" y="-26"/>
                    <a:pt x="113843" y="69"/>
                  </a:cubicBezTo>
                  <a:cubicBezTo>
                    <a:pt x="120050" y="84"/>
                    <a:pt x="123755" y="4344"/>
                    <a:pt x="122821" y="9775"/>
                  </a:cubicBezTo>
                  <a:cubicBezTo>
                    <a:pt x="119907" y="26748"/>
                    <a:pt x="128537" y="37088"/>
                    <a:pt x="139462" y="48916"/>
                  </a:cubicBezTo>
                  <a:cubicBezTo>
                    <a:pt x="165888" y="77480"/>
                    <a:pt x="160442" y="122463"/>
                    <a:pt x="129075" y="147623"/>
                  </a:cubicBezTo>
                  <a:cubicBezTo>
                    <a:pt x="124230" y="151502"/>
                    <a:pt x="123043" y="155334"/>
                    <a:pt x="123058" y="160923"/>
                  </a:cubicBezTo>
                  <a:cubicBezTo>
                    <a:pt x="123185" y="227330"/>
                    <a:pt x="123137" y="293752"/>
                    <a:pt x="123137" y="360159"/>
                  </a:cubicBezTo>
                  <a:cubicBezTo>
                    <a:pt x="123137" y="372968"/>
                    <a:pt x="121728" y="374409"/>
                    <a:pt x="109283" y="374409"/>
                  </a:cubicBezTo>
                  <a:cubicBezTo>
                    <a:pt x="86340" y="374425"/>
                    <a:pt x="63381" y="374425"/>
                    <a:pt x="40438" y="374409"/>
                  </a:cubicBezTo>
                  <a:cubicBezTo>
                    <a:pt x="29101" y="374393"/>
                    <a:pt x="27328" y="372652"/>
                    <a:pt x="27312" y="361030"/>
                  </a:cubicBezTo>
                  <a:cubicBezTo>
                    <a:pt x="27249" y="326718"/>
                    <a:pt x="27280" y="292454"/>
                    <a:pt x="27280" y="25820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79">
              <a:extLst>
                <a:ext uri="{FF2B5EF4-FFF2-40B4-BE49-F238E27FC236}">
                  <a16:creationId xmlns:a16="http://schemas.microsoft.com/office/drawing/2014/main" id="{68817C15-1055-4141-9072-A922E3FF41BE}"/>
                </a:ext>
              </a:extLst>
            </p:cNvPr>
            <p:cNvSpPr/>
            <p:nvPr/>
          </p:nvSpPr>
          <p:spPr>
            <a:xfrm>
              <a:off x="11320657" y="5217438"/>
              <a:ext cx="189744" cy="182788"/>
            </a:xfrm>
            <a:custGeom>
              <a:avLst/>
              <a:gdLst>
                <a:gd name="connsiteX0" fmla="*/ 94913 w 189744"/>
                <a:gd name="connsiteY0" fmla="*/ 182788 h 182788"/>
                <a:gd name="connsiteX1" fmla="*/ 940 w 189744"/>
                <a:gd name="connsiteY1" fmla="*/ 103414 h 182788"/>
                <a:gd name="connsiteX2" fmla="*/ 41475 w 189744"/>
                <a:gd name="connsiteY2" fmla="*/ 15996 h 182788"/>
                <a:gd name="connsiteX3" fmla="*/ 175380 w 189744"/>
                <a:gd name="connsiteY3" fmla="*/ 43024 h 182788"/>
                <a:gd name="connsiteX4" fmla="*/ 119899 w 189744"/>
                <a:gd name="connsiteY4" fmla="*/ 179431 h 182788"/>
                <a:gd name="connsiteX5" fmla="*/ 94913 w 189744"/>
                <a:gd name="connsiteY5" fmla="*/ 182788 h 1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744" h="182788">
                  <a:moveTo>
                    <a:pt x="94913" y="182788"/>
                  </a:moveTo>
                  <a:cubicBezTo>
                    <a:pt x="47697" y="182820"/>
                    <a:pt x="7100" y="149664"/>
                    <a:pt x="940" y="103414"/>
                  </a:cubicBezTo>
                  <a:cubicBezTo>
                    <a:pt x="-3968" y="66584"/>
                    <a:pt x="10456" y="36785"/>
                    <a:pt x="41475" y="15996"/>
                  </a:cubicBezTo>
                  <a:cubicBezTo>
                    <a:pt x="85461" y="-13487"/>
                    <a:pt x="146658" y="-915"/>
                    <a:pt x="175380" y="43024"/>
                  </a:cubicBezTo>
                  <a:cubicBezTo>
                    <a:pt x="209011" y="94468"/>
                    <a:pt x="180780" y="163993"/>
                    <a:pt x="119899" y="179431"/>
                  </a:cubicBezTo>
                  <a:cubicBezTo>
                    <a:pt x="111713" y="181505"/>
                    <a:pt x="103384" y="182756"/>
                    <a:pt x="94913" y="182788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79">
              <a:extLst>
                <a:ext uri="{FF2B5EF4-FFF2-40B4-BE49-F238E27FC236}">
                  <a16:creationId xmlns:a16="http://schemas.microsoft.com/office/drawing/2014/main" id="{C90ED70C-CF4D-4057-A285-83ADBBA8E966}"/>
                </a:ext>
              </a:extLst>
            </p:cNvPr>
            <p:cNvSpPr/>
            <p:nvPr/>
          </p:nvSpPr>
          <p:spPr>
            <a:xfrm>
              <a:off x="11572255" y="5220780"/>
              <a:ext cx="189627" cy="175745"/>
            </a:xfrm>
            <a:custGeom>
              <a:avLst/>
              <a:gdLst>
                <a:gd name="connsiteX0" fmla="*/ 69 w 189627"/>
                <a:gd name="connsiteY0" fmla="*/ 87896 h 175745"/>
                <a:gd name="connsiteX1" fmla="*/ 54853 w 189627"/>
                <a:gd name="connsiteY1" fmla="*/ 8395 h 175745"/>
                <a:gd name="connsiteX2" fmla="*/ 173860 w 189627"/>
                <a:gd name="connsiteY2" fmla="*/ 39413 h 175745"/>
                <a:gd name="connsiteX3" fmla="*/ 149460 w 189627"/>
                <a:gd name="connsiteY3" fmla="*/ 159432 h 175745"/>
                <a:gd name="connsiteX4" fmla="*/ 5595 w 189627"/>
                <a:gd name="connsiteY4" fmla="*/ 118106 h 175745"/>
                <a:gd name="connsiteX5" fmla="*/ 69 w 189627"/>
                <a:gd name="connsiteY5" fmla="*/ 87896 h 17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627" h="175745">
                  <a:moveTo>
                    <a:pt x="69" y="87896"/>
                  </a:moveTo>
                  <a:cubicBezTo>
                    <a:pt x="1383" y="49832"/>
                    <a:pt x="20747" y="23959"/>
                    <a:pt x="54853" y="8395"/>
                  </a:cubicBezTo>
                  <a:cubicBezTo>
                    <a:pt x="95942" y="-10352"/>
                    <a:pt x="147908" y="3296"/>
                    <a:pt x="173860" y="39413"/>
                  </a:cubicBezTo>
                  <a:cubicBezTo>
                    <a:pt x="202123" y="78744"/>
                    <a:pt x="191435" y="131328"/>
                    <a:pt x="149460" y="159432"/>
                  </a:cubicBezTo>
                  <a:cubicBezTo>
                    <a:pt x="99219" y="193079"/>
                    <a:pt x="27271" y="172432"/>
                    <a:pt x="5595" y="118106"/>
                  </a:cubicBezTo>
                  <a:cubicBezTo>
                    <a:pt x="1747" y="108479"/>
                    <a:pt x="-422" y="98504"/>
                    <a:pt x="69" y="8789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79">
              <a:extLst>
                <a:ext uri="{FF2B5EF4-FFF2-40B4-BE49-F238E27FC236}">
                  <a16:creationId xmlns:a16="http://schemas.microsoft.com/office/drawing/2014/main" id="{6521B4E6-FE7B-485C-B2C1-E04466CA1EC2}"/>
                </a:ext>
              </a:extLst>
            </p:cNvPr>
            <p:cNvSpPr/>
            <p:nvPr/>
          </p:nvSpPr>
          <p:spPr>
            <a:xfrm>
              <a:off x="10445067" y="4346320"/>
              <a:ext cx="517784" cy="493876"/>
            </a:xfrm>
            <a:custGeom>
              <a:avLst/>
              <a:gdLst>
                <a:gd name="connsiteX0" fmla="*/ 259284 w 517784"/>
                <a:gd name="connsiteY0" fmla="*/ 46 h 493876"/>
                <a:gd name="connsiteX1" fmla="*/ 489712 w 517784"/>
                <a:gd name="connsiteY1" fmla="*/ 135693 h 493876"/>
                <a:gd name="connsiteX2" fmla="*/ 457285 w 517784"/>
                <a:gd name="connsiteY2" fmla="*/ 405610 h 493876"/>
                <a:gd name="connsiteX3" fmla="*/ 289970 w 517784"/>
                <a:gd name="connsiteY3" fmla="*/ 492047 h 493876"/>
                <a:gd name="connsiteX4" fmla="*/ 12912 w 517784"/>
                <a:gd name="connsiteY4" fmla="*/ 321375 h 493876"/>
                <a:gd name="connsiteX5" fmla="*/ 67016 w 517784"/>
                <a:gd name="connsiteY5" fmla="*/ 82159 h 493876"/>
                <a:gd name="connsiteX6" fmla="*/ 222756 w 517784"/>
                <a:gd name="connsiteY6" fmla="*/ 2579 h 493876"/>
                <a:gd name="connsiteX7" fmla="*/ 259284 w 517784"/>
                <a:gd name="connsiteY7" fmla="*/ 46 h 4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784" h="493876">
                  <a:moveTo>
                    <a:pt x="259284" y="46"/>
                  </a:moveTo>
                  <a:cubicBezTo>
                    <a:pt x="360240" y="4115"/>
                    <a:pt x="439678" y="45599"/>
                    <a:pt x="489712" y="135693"/>
                  </a:cubicBezTo>
                  <a:cubicBezTo>
                    <a:pt x="537277" y="221338"/>
                    <a:pt x="523042" y="332759"/>
                    <a:pt x="457285" y="405610"/>
                  </a:cubicBezTo>
                  <a:cubicBezTo>
                    <a:pt x="412270" y="455502"/>
                    <a:pt x="356329" y="484304"/>
                    <a:pt x="289970" y="492047"/>
                  </a:cubicBezTo>
                  <a:cubicBezTo>
                    <a:pt x="168193" y="506249"/>
                    <a:pt x="49883" y="436676"/>
                    <a:pt x="12912" y="321375"/>
                  </a:cubicBezTo>
                  <a:cubicBezTo>
                    <a:pt x="-15811" y="231819"/>
                    <a:pt x="3887" y="151289"/>
                    <a:pt x="67016" y="82159"/>
                  </a:cubicBezTo>
                  <a:cubicBezTo>
                    <a:pt x="108674" y="36526"/>
                    <a:pt x="161844" y="11430"/>
                    <a:pt x="222756" y="2579"/>
                  </a:cubicBezTo>
                  <a:cubicBezTo>
                    <a:pt x="234742" y="837"/>
                    <a:pt x="246871" y="-239"/>
                    <a:pt x="259284" y="46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79">
              <a:extLst>
                <a:ext uri="{FF2B5EF4-FFF2-40B4-BE49-F238E27FC236}">
                  <a16:creationId xmlns:a16="http://schemas.microsoft.com/office/drawing/2014/main" id="{81551B0B-7CBC-4D7A-9B3B-49EBE9DB14E6}"/>
                </a:ext>
              </a:extLst>
            </p:cNvPr>
            <p:cNvSpPr/>
            <p:nvPr/>
          </p:nvSpPr>
          <p:spPr>
            <a:xfrm>
              <a:off x="10116081" y="4776838"/>
              <a:ext cx="549456" cy="525814"/>
            </a:xfrm>
            <a:custGeom>
              <a:avLst/>
              <a:gdLst>
                <a:gd name="connsiteX0" fmla="*/ 549051 w 549456"/>
                <a:gd name="connsiteY0" fmla="*/ 116963 h 525814"/>
                <a:gd name="connsiteX1" fmla="*/ 537634 w 549456"/>
                <a:gd name="connsiteY1" fmla="*/ 187154 h 525814"/>
                <a:gd name="connsiteX2" fmla="*/ 514660 w 549456"/>
                <a:gd name="connsiteY2" fmla="*/ 327076 h 525814"/>
                <a:gd name="connsiteX3" fmla="*/ 488233 w 549456"/>
                <a:gd name="connsiteY3" fmla="*/ 487978 h 525814"/>
                <a:gd name="connsiteX4" fmla="*/ 483372 w 549456"/>
                <a:gd name="connsiteY4" fmla="*/ 519092 h 525814"/>
                <a:gd name="connsiteX5" fmla="*/ 474680 w 549456"/>
                <a:gd name="connsiteY5" fmla="*/ 525441 h 525814"/>
                <a:gd name="connsiteX6" fmla="*/ 319873 w 549456"/>
                <a:gd name="connsiteY6" fmla="*/ 483814 h 525814"/>
                <a:gd name="connsiteX7" fmla="*/ 20173 w 549456"/>
                <a:gd name="connsiteY7" fmla="*/ 275743 h 525814"/>
                <a:gd name="connsiteX8" fmla="*/ 2297 w 549456"/>
                <a:gd name="connsiteY8" fmla="*/ 254653 h 525814"/>
                <a:gd name="connsiteX9" fmla="*/ 3690 w 549456"/>
                <a:gd name="connsiteY9" fmla="*/ 245897 h 525814"/>
                <a:gd name="connsiteX10" fmla="*/ 180584 w 549456"/>
                <a:gd name="connsiteY10" fmla="*/ 117311 h 525814"/>
                <a:gd name="connsiteX11" fmla="*/ 338842 w 549456"/>
                <a:gd name="connsiteY11" fmla="*/ 2010 h 525814"/>
                <a:gd name="connsiteX12" fmla="*/ 347915 w 549456"/>
                <a:gd name="connsiteY12" fmla="*/ 3229 h 525814"/>
                <a:gd name="connsiteX13" fmla="*/ 537777 w 549456"/>
                <a:gd name="connsiteY13" fmla="*/ 109569 h 525814"/>
                <a:gd name="connsiteX14" fmla="*/ 545551 w 549456"/>
                <a:gd name="connsiteY14" fmla="*/ 110819 h 525814"/>
                <a:gd name="connsiteX15" fmla="*/ 549051 w 549456"/>
                <a:gd name="connsiteY15" fmla="*/ 116963 h 5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9456" h="525814">
                  <a:moveTo>
                    <a:pt x="549051" y="116963"/>
                  </a:moveTo>
                  <a:cubicBezTo>
                    <a:pt x="545393" y="139463"/>
                    <a:pt x="541545" y="163308"/>
                    <a:pt x="537634" y="187154"/>
                  </a:cubicBezTo>
                  <a:cubicBezTo>
                    <a:pt x="529987" y="233800"/>
                    <a:pt x="522307" y="280430"/>
                    <a:pt x="514660" y="327076"/>
                  </a:cubicBezTo>
                  <a:cubicBezTo>
                    <a:pt x="505856" y="380705"/>
                    <a:pt x="497037" y="434350"/>
                    <a:pt x="488233" y="487978"/>
                  </a:cubicBezTo>
                  <a:cubicBezTo>
                    <a:pt x="486523" y="498350"/>
                    <a:pt x="484101" y="508657"/>
                    <a:pt x="483372" y="519092"/>
                  </a:cubicBezTo>
                  <a:cubicBezTo>
                    <a:pt x="482897" y="525995"/>
                    <a:pt x="480237" y="526375"/>
                    <a:pt x="474680" y="525441"/>
                  </a:cubicBezTo>
                  <a:cubicBezTo>
                    <a:pt x="421748" y="516479"/>
                    <a:pt x="370003" y="503084"/>
                    <a:pt x="319873" y="483814"/>
                  </a:cubicBezTo>
                  <a:cubicBezTo>
                    <a:pt x="203005" y="438862"/>
                    <a:pt x="102920" y="369764"/>
                    <a:pt x="20173" y="275743"/>
                  </a:cubicBezTo>
                  <a:cubicBezTo>
                    <a:pt x="14093" y="268824"/>
                    <a:pt x="8598" y="261350"/>
                    <a:pt x="2297" y="254653"/>
                  </a:cubicBezTo>
                  <a:cubicBezTo>
                    <a:pt x="-1630" y="250489"/>
                    <a:pt x="-94" y="248636"/>
                    <a:pt x="3690" y="245897"/>
                  </a:cubicBezTo>
                  <a:cubicBezTo>
                    <a:pt x="62702" y="203098"/>
                    <a:pt x="121635" y="160189"/>
                    <a:pt x="180584" y="117311"/>
                  </a:cubicBezTo>
                  <a:cubicBezTo>
                    <a:pt x="233358" y="78914"/>
                    <a:pt x="286195" y="40597"/>
                    <a:pt x="338842" y="2010"/>
                  </a:cubicBezTo>
                  <a:cubicBezTo>
                    <a:pt x="343070" y="-1093"/>
                    <a:pt x="344685" y="-539"/>
                    <a:pt x="347915" y="3229"/>
                  </a:cubicBezTo>
                  <a:cubicBezTo>
                    <a:pt x="398171" y="61830"/>
                    <a:pt x="461569" y="97139"/>
                    <a:pt x="537777" y="109569"/>
                  </a:cubicBezTo>
                  <a:cubicBezTo>
                    <a:pt x="540374" y="109996"/>
                    <a:pt x="542970" y="110899"/>
                    <a:pt x="545551" y="110819"/>
                  </a:cubicBezTo>
                  <a:cubicBezTo>
                    <a:pt x="549415" y="110677"/>
                    <a:pt x="550016" y="112514"/>
                    <a:pt x="549051" y="116963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79">
              <a:extLst>
                <a:ext uri="{FF2B5EF4-FFF2-40B4-BE49-F238E27FC236}">
                  <a16:creationId xmlns:a16="http://schemas.microsoft.com/office/drawing/2014/main" id="{5CFABFB3-535E-493D-A08A-6D39803BAA33}"/>
                </a:ext>
              </a:extLst>
            </p:cNvPr>
            <p:cNvSpPr/>
            <p:nvPr/>
          </p:nvSpPr>
          <p:spPr>
            <a:xfrm>
              <a:off x="10737922" y="3869412"/>
              <a:ext cx="521448" cy="520058"/>
            </a:xfrm>
            <a:custGeom>
              <a:avLst/>
              <a:gdLst>
                <a:gd name="connsiteX0" fmla="*/ 521449 w 521448"/>
                <a:gd name="connsiteY0" fmla="*/ 220131 h 520058"/>
                <a:gd name="connsiteX1" fmla="*/ 403520 w 521448"/>
                <a:gd name="connsiteY1" fmla="*/ 328528 h 520058"/>
                <a:gd name="connsiteX2" fmla="*/ 198536 w 521448"/>
                <a:gd name="connsiteY2" fmla="*/ 516949 h 520058"/>
                <a:gd name="connsiteX3" fmla="*/ 187690 w 521448"/>
                <a:gd name="connsiteY3" fmla="*/ 516949 h 520058"/>
                <a:gd name="connsiteX4" fmla="*/ 9577 w 521448"/>
                <a:gd name="connsiteY4" fmla="*/ 429959 h 520058"/>
                <a:gd name="connsiteX5" fmla="*/ 108 w 521448"/>
                <a:gd name="connsiteY5" fmla="*/ 419208 h 520058"/>
                <a:gd name="connsiteX6" fmla="*/ 9244 w 521448"/>
                <a:gd name="connsiteY6" fmla="*/ 305838 h 520058"/>
                <a:gd name="connsiteX7" fmla="*/ 16195 w 521448"/>
                <a:gd name="connsiteY7" fmla="*/ 215270 h 520058"/>
                <a:gd name="connsiteX8" fmla="*/ 23495 w 521448"/>
                <a:gd name="connsiteY8" fmla="*/ 122357 h 520058"/>
                <a:gd name="connsiteX9" fmla="*/ 30446 w 521448"/>
                <a:gd name="connsiteY9" fmla="*/ 30997 h 520058"/>
                <a:gd name="connsiteX10" fmla="*/ 32235 w 521448"/>
                <a:gd name="connsiteY10" fmla="*/ 4998 h 520058"/>
                <a:gd name="connsiteX11" fmla="*/ 37112 w 521448"/>
                <a:gd name="connsiteY11" fmla="*/ 42 h 520058"/>
                <a:gd name="connsiteX12" fmla="*/ 237028 w 521448"/>
                <a:gd name="connsiteY12" fmla="*/ 42381 h 520058"/>
                <a:gd name="connsiteX13" fmla="*/ 515210 w 521448"/>
                <a:gd name="connsiteY13" fmla="*/ 214525 h 520058"/>
                <a:gd name="connsiteX14" fmla="*/ 521449 w 521448"/>
                <a:gd name="connsiteY14" fmla="*/ 220131 h 52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1448" h="520058">
                  <a:moveTo>
                    <a:pt x="521449" y="220131"/>
                  </a:moveTo>
                  <a:cubicBezTo>
                    <a:pt x="481564" y="256801"/>
                    <a:pt x="442550" y="292681"/>
                    <a:pt x="403520" y="328528"/>
                  </a:cubicBezTo>
                  <a:cubicBezTo>
                    <a:pt x="335165" y="391309"/>
                    <a:pt x="266780" y="454042"/>
                    <a:pt x="198536" y="516949"/>
                  </a:cubicBezTo>
                  <a:cubicBezTo>
                    <a:pt x="194356" y="520797"/>
                    <a:pt x="192219" y="521383"/>
                    <a:pt x="187690" y="516949"/>
                  </a:cubicBezTo>
                  <a:cubicBezTo>
                    <a:pt x="138020" y="468261"/>
                    <a:pt x="78612" y="439142"/>
                    <a:pt x="9577" y="429959"/>
                  </a:cubicBezTo>
                  <a:cubicBezTo>
                    <a:pt x="2911" y="429072"/>
                    <a:pt x="-684" y="427758"/>
                    <a:pt x="108" y="419208"/>
                  </a:cubicBezTo>
                  <a:cubicBezTo>
                    <a:pt x="3655" y="381460"/>
                    <a:pt x="6315" y="343649"/>
                    <a:pt x="9244" y="305838"/>
                  </a:cubicBezTo>
                  <a:cubicBezTo>
                    <a:pt x="11588" y="275644"/>
                    <a:pt x="13852" y="245449"/>
                    <a:pt x="16195" y="215270"/>
                  </a:cubicBezTo>
                  <a:cubicBezTo>
                    <a:pt x="18602" y="184299"/>
                    <a:pt x="21104" y="153328"/>
                    <a:pt x="23495" y="122357"/>
                  </a:cubicBezTo>
                  <a:cubicBezTo>
                    <a:pt x="25854" y="91909"/>
                    <a:pt x="28150" y="61445"/>
                    <a:pt x="30446" y="30997"/>
                  </a:cubicBezTo>
                  <a:cubicBezTo>
                    <a:pt x="31095" y="22336"/>
                    <a:pt x="31665" y="13659"/>
                    <a:pt x="32235" y="4998"/>
                  </a:cubicBezTo>
                  <a:cubicBezTo>
                    <a:pt x="32441" y="1910"/>
                    <a:pt x="32551" y="-338"/>
                    <a:pt x="37112" y="42"/>
                  </a:cubicBezTo>
                  <a:cubicBezTo>
                    <a:pt x="105513" y="5916"/>
                    <a:pt x="172268" y="19454"/>
                    <a:pt x="237028" y="42381"/>
                  </a:cubicBezTo>
                  <a:cubicBezTo>
                    <a:pt x="342227" y="79638"/>
                    <a:pt x="435139" y="136734"/>
                    <a:pt x="515210" y="214525"/>
                  </a:cubicBezTo>
                  <a:cubicBezTo>
                    <a:pt x="517095" y="216362"/>
                    <a:pt x="519121" y="218056"/>
                    <a:pt x="521449" y="220131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B68A95E-E1A1-4365-BD2F-D0994E3B9011}"/>
                </a:ext>
              </a:extLst>
            </p:cNvPr>
            <p:cNvSpPr/>
            <p:nvPr/>
          </p:nvSpPr>
          <p:spPr>
            <a:xfrm>
              <a:off x="10489193" y="4373020"/>
              <a:ext cx="365752" cy="354288"/>
            </a:xfrm>
            <a:custGeom>
              <a:avLst/>
              <a:gdLst>
                <a:gd name="connsiteX0" fmla="*/ 356294 w 365752"/>
                <a:gd name="connsiteY0" fmla="*/ 236197 h 354288"/>
                <a:gd name="connsiteX1" fmla="*/ 361541 w 365752"/>
                <a:gd name="connsiteY1" fmla="*/ 241900 h 354288"/>
                <a:gd name="connsiteX2" fmla="*/ 365752 w 365752"/>
                <a:gd name="connsiteY2" fmla="*/ 248582 h 354288"/>
                <a:gd name="connsiteX3" fmla="*/ 360606 w 365752"/>
                <a:gd name="connsiteY3" fmla="*/ 253111 h 354288"/>
                <a:gd name="connsiteX4" fmla="*/ 247158 w 365752"/>
                <a:gd name="connsiteY4" fmla="*/ 326453 h 354288"/>
                <a:gd name="connsiteX5" fmla="*/ 207431 w 365752"/>
                <a:gd name="connsiteY5" fmla="*/ 352309 h 354288"/>
                <a:gd name="connsiteX6" fmla="*/ 198390 w 365752"/>
                <a:gd name="connsiteY6" fmla="*/ 350346 h 354288"/>
                <a:gd name="connsiteX7" fmla="*/ 195382 w 365752"/>
                <a:gd name="connsiteY7" fmla="*/ 345722 h 354288"/>
                <a:gd name="connsiteX8" fmla="*/ 197408 w 365752"/>
                <a:gd name="connsiteY8" fmla="*/ 336919 h 354288"/>
                <a:gd name="connsiteX9" fmla="*/ 283037 w 365752"/>
                <a:gd name="connsiteY9" fmla="*/ 281675 h 354288"/>
                <a:gd name="connsiteX10" fmla="*/ 348589 w 365752"/>
                <a:gd name="connsiteY10" fmla="*/ 239019 h 354288"/>
                <a:gd name="connsiteX11" fmla="*/ 356294 w 365752"/>
                <a:gd name="connsiteY11" fmla="*/ 236197 h 354288"/>
                <a:gd name="connsiteX12" fmla="*/ 328163 w 365752"/>
                <a:gd name="connsiteY12" fmla="*/ 25438 h 354288"/>
                <a:gd name="connsiteX13" fmla="*/ 336856 w 365752"/>
                <a:gd name="connsiteY13" fmla="*/ 37440 h 354288"/>
                <a:gd name="connsiteX14" fmla="*/ 331567 w 365752"/>
                <a:gd name="connsiteY14" fmla="*/ 42807 h 354288"/>
                <a:gd name="connsiteX15" fmla="*/ 204248 w 365752"/>
                <a:gd name="connsiteY15" fmla="*/ 125222 h 354288"/>
                <a:gd name="connsiteX16" fmla="*/ 15827 w 365752"/>
                <a:gd name="connsiteY16" fmla="*/ 246983 h 354288"/>
                <a:gd name="connsiteX17" fmla="*/ 8512 w 365752"/>
                <a:gd name="connsiteY17" fmla="*/ 249738 h 354288"/>
                <a:gd name="connsiteX18" fmla="*/ 104 w 365752"/>
                <a:gd name="connsiteY18" fmla="*/ 236643 h 354288"/>
                <a:gd name="connsiteX19" fmla="*/ 5124 w 365752"/>
                <a:gd name="connsiteY19" fmla="*/ 232353 h 354288"/>
                <a:gd name="connsiteX20" fmla="*/ 158980 w 365752"/>
                <a:gd name="connsiteY20" fmla="*/ 132790 h 354288"/>
                <a:gd name="connsiteX21" fmla="*/ 319581 w 365752"/>
                <a:gd name="connsiteY21" fmla="*/ 29111 h 354288"/>
                <a:gd name="connsiteX22" fmla="*/ 328163 w 365752"/>
                <a:gd name="connsiteY22" fmla="*/ 25438 h 354288"/>
                <a:gd name="connsiteX23" fmla="*/ 190183 w 365752"/>
                <a:gd name="connsiteY23" fmla="*/ 85 h 354288"/>
                <a:gd name="connsiteX24" fmla="*/ 195365 w 365752"/>
                <a:gd name="connsiteY24" fmla="*/ 5930 h 354288"/>
                <a:gd name="connsiteX25" fmla="*/ 199624 w 365752"/>
                <a:gd name="connsiteY25" fmla="*/ 12580 h 354288"/>
                <a:gd name="connsiteX26" fmla="*/ 194320 w 365752"/>
                <a:gd name="connsiteY26" fmla="*/ 17014 h 354288"/>
                <a:gd name="connsiteX27" fmla="*/ 47225 w 365752"/>
                <a:gd name="connsiteY27" fmla="*/ 112174 h 354288"/>
                <a:gd name="connsiteX28" fmla="*/ 45879 w 365752"/>
                <a:gd name="connsiteY28" fmla="*/ 112998 h 354288"/>
                <a:gd name="connsiteX29" fmla="*/ 27148 w 365752"/>
                <a:gd name="connsiteY29" fmla="*/ 106664 h 354288"/>
                <a:gd name="connsiteX30" fmla="*/ 30868 w 365752"/>
                <a:gd name="connsiteY30" fmla="*/ 101233 h 354288"/>
                <a:gd name="connsiteX31" fmla="*/ 106997 w 365752"/>
                <a:gd name="connsiteY31" fmla="*/ 51816 h 354288"/>
                <a:gd name="connsiteX32" fmla="*/ 182460 w 365752"/>
                <a:gd name="connsiteY32" fmla="*/ 2827 h 354288"/>
                <a:gd name="connsiteX33" fmla="*/ 190183 w 365752"/>
                <a:gd name="connsiteY33" fmla="*/ 85 h 35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5752" h="354288">
                  <a:moveTo>
                    <a:pt x="356294" y="236197"/>
                  </a:moveTo>
                  <a:cubicBezTo>
                    <a:pt x="358350" y="236573"/>
                    <a:pt x="359997" y="238370"/>
                    <a:pt x="361541" y="241900"/>
                  </a:cubicBezTo>
                  <a:cubicBezTo>
                    <a:pt x="362586" y="244260"/>
                    <a:pt x="364311" y="246334"/>
                    <a:pt x="365752" y="248582"/>
                  </a:cubicBezTo>
                  <a:cubicBezTo>
                    <a:pt x="365008" y="251258"/>
                    <a:pt x="362475" y="251892"/>
                    <a:pt x="360606" y="253111"/>
                  </a:cubicBezTo>
                  <a:cubicBezTo>
                    <a:pt x="322811" y="277590"/>
                    <a:pt x="284985" y="302021"/>
                    <a:pt x="247158" y="326453"/>
                  </a:cubicBezTo>
                  <a:cubicBezTo>
                    <a:pt x="233889" y="335034"/>
                    <a:pt x="220494" y="343426"/>
                    <a:pt x="207431" y="352309"/>
                  </a:cubicBezTo>
                  <a:cubicBezTo>
                    <a:pt x="203093" y="355254"/>
                    <a:pt x="200591" y="355159"/>
                    <a:pt x="198390" y="350346"/>
                  </a:cubicBezTo>
                  <a:cubicBezTo>
                    <a:pt x="197630" y="348683"/>
                    <a:pt x="196601" y="347068"/>
                    <a:pt x="195382" y="345722"/>
                  </a:cubicBezTo>
                  <a:cubicBezTo>
                    <a:pt x="191708" y="341685"/>
                    <a:pt x="193260" y="339563"/>
                    <a:pt x="197408" y="336919"/>
                  </a:cubicBezTo>
                  <a:cubicBezTo>
                    <a:pt x="226052" y="318647"/>
                    <a:pt x="254521" y="300121"/>
                    <a:pt x="283037" y="281675"/>
                  </a:cubicBezTo>
                  <a:cubicBezTo>
                    <a:pt x="304935" y="267519"/>
                    <a:pt x="327007" y="253633"/>
                    <a:pt x="348589" y="239019"/>
                  </a:cubicBezTo>
                  <a:cubicBezTo>
                    <a:pt x="351771" y="236866"/>
                    <a:pt x="354238" y="235821"/>
                    <a:pt x="356294" y="236197"/>
                  </a:cubicBezTo>
                  <a:close/>
                  <a:moveTo>
                    <a:pt x="328163" y="25438"/>
                  </a:moveTo>
                  <a:cubicBezTo>
                    <a:pt x="331900" y="28478"/>
                    <a:pt x="334053" y="33386"/>
                    <a:pt x="336856" y="37440"/>
                  </a:cubicBezTo>
                  <a:cubicBezTo>
                    <a:pt x="336634" y="40923"/>
                    <a:pt x="333578" y="41493"/>
                    <a:pt x="331567" y="42807"/>
                  </a:cubicBezTo>
                  <a:cubicBezTo>
                    <a:pt x="289165" y="70326"/>
                    <a:pt x="246699" y="97766"/>
                    <a:pt x="204248" y="125222"/>
                  </a:cubicBezTo>
                  <a:cubicBezTo>
                    <a:pt x="141468" y="165835"/>
                    <a:pt x="78687" y="206480"/>
                    <a:pt x="15827" y="246983"/>
                  </a:cubicBezTo>
                  <a:cubicBezTo>
                    <a:pt x="13658" y="248376"/>
                    <a:pt x="11014" y="252303"/>
                    <a:pt x="8512" y="249738"/>
                  </a:cubicBezTo>
                  <a:cubicBezTo>
                    <a:pt x="4934" y="246080"/>
                    <a:pt x="2131" y="241378"/>
                    <a:pt x="104" y="236643"/>
                  </a:cubicBezTo>
                  <a:cubicBezTo>
                    <a:pt x="-687" y="234791"/>
                    <a:pt x="3224" y="233588"/>
                    <a:pt x="5124" y="232353"/>
                  </a:cubicBezTo>
                  <a:cubicBezTo>
                    <a:pt x="56393" y="199133"/>
                    <a:pt x="107679" y="165946"/>
                    <a:pt x="158980" y="132790"/>
                  </a:cubicBezTo>
                  <a:cubicBezTo>
                    <a:pt x="212498" y="98194"/>
                    <a:pt x="266016" y="63613"/>
                    <a:pt x="319581" y="29111"/>
                  </a:cubicBezTo>
                  <a:cubicBezTo>
                    <a:pt x="322241" y="27401"/>
                    <a:pt x="325170" y="22999"/>
                    <a:pt x="328163" y="25438"/>
                  </a:cubicBezTo>
                  <a:close/>
                  <a:moveTo>
                    <a:pt x="190183" y="85"/>
                  </a:moveTo>
                  <a:cubicBezTo>
                    <a:pt x="192246" y="487"/>
                    <a:pt x="193885" y="2320"/>
                    <a:pt x="195365" y="5930"/>
                  </a:cubicBezTo>
                  <a:cubicBezTo>
                    <a:pt x="196331" y="8337"/>
                    <a:pt x="198167" y="10364"/>
                    <a:pt x="199624" y="12580"/>
                  </a:cubicBezTo>
                  <a:cubicBezTo>
                    <a:pt x="198722" y="15098"/>
                    <a:pt x="196236" y="15779"/>
                    <a:pt x="194320" y="17014"/>
                  </a:cubicBezTo>
                  <a:cubicBezTo>
                    <a:pt x="145299" y="48760"/>
                    <a:pt x="96262" y="80459"/>
                    <a:pt x="47225" y="112174"/>
                  </a:cubicBezTo>
                  <a:cubicBezTo>
                    <a:pt x="46781" y="112459"/>
                    <a:pt x="46322" y="112713"/>
                    <a:pt x="45879" y="112998"/>
                  </a:cubicBezTo>
                  <a:cubicBezTo>
                    <a:pt x="35444" y="119727"/>
                    <a:pt x="32056" y="118429"/>
                    <a:pt x="27148" y="106664"/>
                  </a:cubicBezTo>
                  <a:cubicBezTo>
                    <a:pt x="25327" y="102294"/>
                    <a:pt x="29206" y="102342"/>
                    <a:pt x="30868" y="101233"/>
                  </a:cubicBezTo>
                  <a:cubicBezTo>
                    <a:pt x="56171" y="84655"/>
                    <a:pt x="81600" y="68252"/>
                    <a:pt x="106997" y="51816"/>
                  </a:cubicBezTo>
                  <a:cubicBezTo>
                    <a:pt x="132172" y="35523"/>
                    <a:pt x="157506" y="19468"/>
                    <a:pt x="182460" y="2827"/>
                  </a:cubicBezTo>
                  <a:cubicBezTo>
                    <a:pt x="185635" y="713"/>
                    <a:pt x="188121" y="-316"/>
                    <a:pt x="190183" y="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79">
              <a:extLst>
                <a:ext uri="{FF2B5EF4-FFF2-40B4-BE49-F238E27FC236}">
                  <a16:creationId xmlns:a16="http://schemas.microsoft.com/office/drawing/2014/main" id="{272EE5D0-CE18-4266-BCEC-B5C80712B932}"/>
                </a:ext>
              </a:extLst>
            </p:cNvPr>
            <p:cNvSpPr/>
            <p:nvPr/>
          </p:nvSpPr>
          <p:spPr>
            <a:xfrm>
              <a:off x="10662801" y="4554025"/>
              <a:ext cx="82693" cy="78916"/>
            </a:xfrm>
            <a:custGeom>
              <a:avLst/>
              <a:gdLst>
                <a:gd name="connsiteX0" fmla="*/ 41361 w 82693"/>
                <a:gd name="connsiteY0" fmla="*/ 0 h 78916"/>
                <a:gd name="connsiteX1" fmla="*/ 82687 w 82693"/>
                <a:gd name="connsiteY1" fmla="*/ 39078 h 78916"/>
                <a:gd name="connsiteX2" fmla="*/ 41028 w 82693"/>
                <a:gd name="connsiteY2" fmla="*/ 78915 h 78916"/>
                <a:gd name="connsiteX3" fmla="*/ 3 w 82693"/>
                <a:gd name="connsiteY3" fmla="*/ 39173 h 78916"/>
                <a:gd name="connsiteX4" fmla="*/ 41361 w 82693"/>
                <a:gd name="connsiteY4" fmla="*/ 0 h 7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93" h="78916">
                  <a:moveTo>
                    <a:pt x="41361" y="0"/>
                  </a:moveTo>
                  <a:cubicBezTo>
                    <a:pt x="64146" y="0"/>
                    <a:pt x="82259" y="17116"/>
                    <a:pt x="82687" y="39078"/>
                  </a:cubicBezTo>
                  <a:cubicBezTo>
                    <a:pt x="83099" y="60501"/>
                    <a:pt x="63639" y="79121"/>
                    <a:pt x="41028" y="78915"/>
                  </a:cubicBezTo>
                  <a:cubicBezTo>
                    <a:pt x="18671" y="78725"/>
                    <a:pt x="-282" y="60358"/>
                    <a:pt x="3" y="39173"/>
                  </a:cubicBezTo>
                  <a:cubicBezTo>
                    <a:pt x="304" y="17480"/>
                    <a:pt x="18766" y="0"/>
                    <a:pt x="4136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79">
              <a:extLst>
                <a:ext uri="{FF2B5EF4-FFF2-40B4-BE49-F238E27FC236}">
                  <a16:creationId xmlns:a16="http://schemas.microsoft.com/office/drawing/2014/main" id="{92D89C13-DB93-42C9-9D1D-1E15FA2793D9}"/>
                </a:ext>
              </a:extLst>
            </p:cNvPr>
            <p:cNvSpPr/>
            <p:nvPr/>
          </p:nvSpPr>
          <p:spPr>
            <a:xfrm>
              <a:off x="10909579" y="3752685"/>
              <a:ext cx="943285" cy="1336076"/>
            </a:xfrm>
            <a:custGeom>
              <a:avLst/>
              <a:gdLst>
                <a:gd name="connsiteX0" fmla="*/ 943286 w 943285"/>
                <a:gd name="connsiteY0" fmla="*/ 148135 h 1336076"/>
                <a:gd name="connsiteX1" fmla="*/ 941924 w 943285"/>
                <a:gd name="connsiteY1" fmla="*/ 145349 h 1336076"/>
                <a:gd name="connsiteX2" fmla="*/ 897669 w 943285"/>
                <a:gd name="connsiteY2" fmla="*/ 90564 h 1336076"/>
                <a:gd name="connsiteX3" fmla="*/ 704118 w 943285"/>
                <a:gd name="connsiteY3" fmla="*/ 6661 h 1336076"/>
                <a:gd name="connsiteX4" fmla="*/ 609432 w 943285"/>
                <a:gd name="connsiteY4" fmla="*/ 31821 h 1336076"/>
                <a:gd name="connsiteX5" fmla="*/ 594058 w 943285"/>
                <a:gd name="connsiteY5" fmla="*/ 61161 h 1336076"/>
                <a:gd name="connsiteX6" fmla="*/ 546842 w 943285"/>
                <a:gd name="connsiteY6" fmla="*/ 161990 h 1336076"/>
                <a:gd name="connsiteX7" fmla="*/ 569848 w 943285"/>
                <a:gd name="connsiteY7" fmla="*/ 247524 h 1336076"/>
                <a:gd name="connsiteX8" fmla="*/ 615782 w 943285"/>
                <a:gd name="connsiteY8" fmla="*/ 270087 h 1336076"/>
                <a:gd name="connsiteX9" fmla="*/ 619376 w 943285"/>
                <a:gd name="connsiteY9" fmla="*/ 279935 h 1336076"/>
                <a:gd name="connsiteX10" fmla="*/ 302670 w 943285"/>
                <a:gd name="connsiteY10" fmla="*/ 978519 h 1336076"/>
                <a:gd name="connsiteX11" fmla="*/ 293391 w 943285"/>
                <a:gd name="connsiteY11" fmla="*/ 988605 h 1336076"/>
                <a:gd name="connsiteX12" fmla="*/ 4600 w 943285"/>
                <a:gd name="connsiteY12" fmla="*/ 1147465 h 1336076"/>
                <a:gd name="connsiteX13" fmla="*/ 2083 w 943285"/>
                <a:gd name="connsiteY13" fmla="*/ 1157297 h 1336076"/>
                <a:gd name="connsiteX14" fmla="*/ 64943 w 943285"/>
                <a:gd name="connsiteY14" fmla="*/ 1254944 h 1336076"/>
                <a:gd name="connsiteX15" fmla="*/ 75298 w 943285"/>
                <a:gd name="connsiteY15" fmla="*/ 1256701 h 1336076"/>
                <a:gd name="connsiteX16" fmla="*/ 146961 w 943285"/>
                <a:gd name="connsiteY16" fmla="*/ 1210340 h 1336076"/>
                <a:gd name="connsiteX17" fmla="*/ 158187 w 943285"/>
                <a:gd name="connsiteY17" fmla="*/ 1212557 h 1336076"/>
                <a:gd name="connsiteX18" fmla="*/ 253617 w 943285"/>
                <a:gd name="connsiteY18" fmla="*/ 1333384 h 1336076"/>
                <a:gd name="connsiteX19" fmla="*/ 261360 w 943285"/>
                <a:gd name="connsiteY19" fmla="*/ 1334730 h 1336076"/>
                <a:gd name="connsiteX20" fmla="*/ 290842 w 943285"/>
                <a:gd name="connsiteY20" fmla="*/ 1317851 h 1336076"/>
                <a:gd name="connsiteX21" fmla="*/ 295038 w 943285"/>
                <a:gd name="connsiteY21" fmla="*/ 1305659 h 1336076"/>
                <a:gd name="connsiteX22" fmla="*/ 234997 w 943285"/>
                <a:gd name="connsiteY22" fmla="*/ 1163029 h 1336076"/>
                <a:gd name="connsiteX23" fmla="*/ 238448 w 943285"/>
                <a:gd name="connsiteY23" fmla="*/ 1151803 h 1336076"/>
                <a:gd name="connsiteX24" fmla="*/ 352530 w 943285"/>
                <a:gd name="connsiteY24" fmla="*/ 1079380 h 1336076"/>
                <a:gd name="connsiteX25" fmla="*/ 400111 w 943285"/>
                <a:gd name="connsiteY25" fmla="*/ 1026432 h 1336076"/>
                <a:gd name="connsiteX26" fmla="*/ 688458 w 943285"/>
                <a:gd name="connsiteY26" fmla="*/ 467343 h 1336076"/>
                <a:gd name="connsiteX27" fmla="*/ 751445 w 943285"/>
                <a:gd name="connsiteY27" fmla="*/ 339011 h 1336076"/>
                <a:gd name="connsiteX28" fmla="*/ 764413 w 943285"/>
                <a:gd name="connsiteY28" fmla="*/ 334609 h 1336076"/>
                <a:gd name="connsiteX29" fmla="*/ 780310 w 943285"/>
                <a:gd name="connsiteY29" fmla="*/ 341608 h 1336076"/>
                <a:gd name="connsiteX30" fmla="*/ 881519 w 943285"/>
                <a:gd name="connsiteY30" fmla="*/ 305238 h 1336076"/>
                <a:gd name="connsiteX31" fmla="*/ 941576 w 943285"/>
                <a:gd name="connsiteY31" fmla="*/ 176525 h 1336076"/>
                <a:gd name="connsiteX32" fmla="*/ 943254 w 943285"/>
                <a:gd name="connsiteY32" fmla="*/ 170255 h 1336076"/>
                <a:gd name="connsiteX33" fmla="*/ 943286 w 943285"/>
                <a:gd name="connsiteY33" fmla="*/ 148135 h 133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43285" h="1336076">
                  <a:moveTo>
                    <a:pt x="943286" y="148135"/>
                  </a:moveTo>
                  <a:cubicBezTo>
                    <a:pt x="942811" y="147217"/>
                    <a:pt x="942098" y="146330"/>
                    <a:pt x="941924" y="145349"/>
                  </a:cubicBezTo>
                  <a:cubicBezTo>
                    <a:pt x="936953" y="119191"/>
                    <a:pt x="921626" y="101078"/>
                    <a:pt x="897669" y="90564"/>
                  </a:cubicBezTo>
                  <a:cubicBezTo>
                    <a:pt x="833273" y="62317"/>
                    <a:pt x="768830" y="34164"/>
                    <a:pt x="704118" y="6661"/>
                  </a:cubicBezTo>
                  <a:cubicBezTo>
                    <a:pt x="669189" y="-8191"/>
                    <a:pt x="631283" y="2481"/>
                    <a:pt x="609432" y="31821"/>
                  </a:cubicBezTo>
                  <a:cubicBezTo>
                    <a:pt x="602750" y="40783"/>
                    <a:pt x="598776" y="51170"/>
                    <a:pt x="594058" y="61161"/>
                  </a:cubicBezTo>
                  <a:cubicBezTo>
                    <a:pt x="578224" y="94728"/>
                    <a:pt x="561868" y="128058"/>
                    <a:pt x="546842" y="161990"/>
                  </a:cubicBezTo>
                  <a:cubicBezTo>
                    <a:pt x="533367" y="192391"/>
                    <a:pt x="543516" y="227288"/>
                    <a:pt x="569848" y="247524"/>
                  </a:cubicBezTo>
                  <a:cubicBezTo>
                    <a:pt x="583671" y="258148"/>
                    <a:pt x="600170" y="263199"/>
                    <a:pt x="615782" y="270087"/>
                  </a:cubicBezTo>
                  <a:cubicBezTo>
                    <a:pt x="621149" y="272446"/>
                    <a:pt x="621973" y="274473"/>
                    <a:pt x="619376" y="279935"/>
                  </a:cubicBezTo>
                  <a:cubicBezTo>
                    <a:pt x="596195" y="328956"/>
                    <a:pt x="349348" y="877864"/>
                    <a:pt x="302670" y="978519"/>
                  </a:cubicBezTo>
                  <a:cubicBezTo>
                    <a:pt x="300564" y="983047"/>
                    <a:pt x="297809" y="986166"/>
                    <a:pt x="293391" y="988605"/>
                  </a:cubicBezTo>
                  <a:cubicBezTo>
                    <a:pt x="197107" y="1041521"/>
                    <a:pt x="100917" y="1094627"/>
                    <a:pt x="4600" y="1147465"/>
                  </a:cubicBezTo>
                  <a:cubicBezTo>
                    <a:pt x="-783" y="1150425"/>
                    <a:pt x="-1195" y="1152278"/>
                    <a:pt x="2083" y="1157297"/>
                  </a:cubicBezTo>
                  <a:cubicBezTo>
                    <a:pt x="23268" y="1189693"/>
                    <a:pt x="44264" y="1222216"/>
                    <a:pt x="64943" y="1254944"/>
                  </a:cubicBezTo>
                  <a:cubicBezTo>
                    <a:pt x="68394" y="1260406"/>
                    <a:pt x="70801" y="1259631"/>
                    <a:pt x="75298" y="1256701"/>
                  </a:cubicBezTo>
                  <a:cubicBezTo>
                    <a:pt x="99128" y="1241153"/>
                    <a:pt x="123258" y="1226063"/>
                    <a:pt x="146961" y="1210340"/>
                  </a:cubicBezTo>
                  <a:cubicBezTo>
                    <a:pt x="152345" y="1206778"/>
                    <a:pt x="154609" y="1208013"/>
                    <a:pt x="158187" y="1212557"/>
                  </a:cubicBezTo>
                  <a:cubicBezTo>
                    <a:pt x="189886" y="1252917"/>
                    <a:pt x="221886" y="1293040"/>
                    <a:pt x="253617" y="1333384"/>
                  </a:cubicBezTo>
                  <a:cubicBezTo>
                    <a:pt x="256245" y="1336725"/>
                    <a:pt x="258082" y="1336693"/>
                    <a:pt x="261360" y="1334730"/>
                  </a:cubicBezTo>
                  <a:cubicBezTo>
                    <a:pt x="271082" y="1328903"/>
                    <a:pt x="280819" y="1323092"/>
                    <a:pt x="290842" y="1317851"/>
                  </a:cubicBezTo>
                  <a:cubicBezTo>
                    <a:pt x="296606" y="1314843"/>
                    <a:pt x="297809" y="1312151"/>
                    <a:pt x="295038" y="1305659"/>
                  </a:cubicBezTo>
                  <a:cubicBezTo>
                    <a:pt x="274771" y="1258221"/>
                    <a:pt x="255153" y="1210514"/>
                    <a:pt x="234997" y="1163029"/>
                  </a:cubicBezTo>
                  <a:cubicBezTo>
                    <a:pt x="232653" y="1157519"/>
                    <a:pt x="233397" y="1155001"/>
                    <a:pt x="238448" y="1151803"/>
                  </a:cubicBezTo>
                  <a:cubicBezTo>
                    <a:pt x="276528" y="1127720"/>
                    <a:pt x="313833" y="1102386"/>
                    <a:pt x="352530" y="1079380"/>
                  </a:cubicBezTo>
                  <a:cubicBezTo>
                    <a:pt x="374460" y="1066348"/>
                    <a:pt x="389059" y="1049644"/>
                    <a:pt x="400111" y="1026432"/>
                  </a:cubicBezTo>
                  <a:cubicBezTo>
                    <a:pt x="444508" y="933329"/>
                    <a:pt x="653688" y="537977"/>
                    <a:pt x="688458" y="467343"/>
                  </a:cubicBezTo>
                  <a:cubicBezTo>
                    <a:pt x="709517" y="424592"/>
                    <a:pt x="730766" y="381936"/>
                    <a:pt x="751445" y="339011"/>
                  </a:cubicBezTo>
                  <a:cubicBezTo>
                    <a:pt x="754865" y="331917"/>
                    <a:pt x="758063" y="331062"/>
                    <a:pt x="764413" y="334609"/>
                  </a:cubicBezTo>
                  <a:cubicBezTo>
                    <a:pt x="769448" y="337412"/>
                    <a:pt x="774942" y="339423"/>
                    <a:pt x="780310" y="341608"/>
                  </a:cubicBezTo>
                  <a:cubicBezTo>
                    <a:pt x="819720" y="357615"/>
                    <a:pt x="863737" y="342352"/>
                    <a:pt x="881519" y="305238"/>
                  </a:cubicBezTo>
                  <a:cubicBezTo>
                    <a:pt x="901976" y="262550"/>
                    <a:pt x="923130" y="220163"/>
                    <a:pt x="941576" y="176525"/>
                  </a:cubicBezTo>
                  <a:cubicBezTo>
                    <a:pt x="943524" y="174799"/>
                    <a:pt x="941449" y="172013"/>
                    <a:pt x="943254" y="170255"/>
                  </a:cubicBezTo>
                  <a:cubicBezTo>
                    <a:pt x="943286" y="162892"/>
                    <a:pt x="943286" y="155514"/>
                    <a:pt x="943286" y="14813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4CC22AF-BB2A-4441-B1C7-733FB8E06C4B}"/>
              </a:ext>
            </a:extLst>
          </p:cNvPr>
          <p:cNvSpPr/>
          <p:nvPr/>
        </p:nvSpPr>
        <p:spPr>
          <a:xfrm>
            <a:off x="1739339" y="5992530"/>
            <a:ext cx="156075" cy="248119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D2A08430-6C7C-4580-A1A9-6032DC69A5BB}"/>
              </a:ext>
            </a:extLst>
          </p:cNvPr>
          <p:cNvSpPr/>
          <p:nvPr/>
        </p:nvSpPr>
        <p:spPr>
          <a:xfrm>
            <a:off x="11415571" y="5674361"/>
            <a:ext cx="156075" cy="248119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829C6BB7-5FC5-47EF-8DB0-3825A43B1C83}"/>
              </a:ext>
            </a:extLst>
          </p:cNvPr>
          <p:cNvSpPr/>
          <p:nvPr/>
        </p:nvSpPr>
        <p:spPr>
          <a:xfrm>
            <a:off x="6104891" y="5949008"/>
            <a:ext cx="269029" cy="299137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4618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6D19527-F0A1-4BD7-AD9D-6DFBAC029489}"/>
              </a:ext>
            </a:extLst>
          </p:cNvPr>
          <p:cNvGrpSpPr/>
          <p:nvPr/>
        </p:nvGrpSpPr>
        <p:grpSpPr>
          <a:xfrm rot="20806686">
            <a:off x="10864562" y="5694648"/>
            <a:ext cx="1490052" cy="1171803"/>
            <a:chOff x="4995397" y="1133635"/>
            <a:chExt cx="4681284" cy="3681446"/>
          </a:xfrm>
        </p:grpSpPr>
        <p:sp>
          <p:nvSpPr>
            <p:cNvPr id="81" name="Graphic 162">
              <a:extLst>
                <a:ext uri="{FF2B5EF4-FFF2-40B4-BE49-F238E27FC236}">
                  <a16:creationId xmlns:a16="http://schemas.microsoft.com/office/drawing/2014/main" id="{F4FD38A2-9571-433D-BE8E-C2A297FCE5AE}"/>
                </a:ext>
              </a:extLst>
            </p:cNvPr>
            <p:cNvSpPr/>
            <p:nvPr/>
          </p:nvSpPr>
          <p:spPr>
            <a:xfrm>
              <a:off x="6027330" y="1133635"/>
              <a:ext cx="103070" cy="161315"/>
            </a:xfrm>
            <a:custGeom>
              <a:avLst/>
              <a:gdLst>
                <a:gd name="connsiteX0" fmla="*/ 103069 w 103070"/>
                <a:gd name="connsiteY0" fmla="*/ 44160 h 161315"/>
                <a:gd name="connsiteX1" fmla="*/ 84666 w 103070"/>
                <a:gd name="connsiteY1" fmla="*/ 120424 h 161315"/>
                <a:gd name="connsiteX2" fmla="*/ 77752 w 103070"/>
                <a:gd name="connsiteY2" fmla="*/ 147592 h 161315"/>
                <a:gd name="connsiteX3" fmla="*/ 58337 w 103070"/>
                <a:gd name="connsiteY3" fmla="*/ 159709 h 161315"/>
                <a:gd name="connsiteX4" fmla="*/ 7668 w 103070"/>
                <a:gd name="connsiteY4" fmla="*/ 143960 h 161315"/>
                <a:gd name="connsiteX5" fmla="*/ 719 w 103070"/>
                <a:gd name="connsiteY5" fmla="*/ 131494 h 161315"/>
                <a:gd name="connsiteX6" fmla="*/ 27293 w 103070"/>
                <a:gd name="connsiteY6" fmla="*/ 30471 h 161315"/>
                <a:gd name="connsiteX7" fmla="*/ 86307 w 103070"/>
                <a:gd name="connsiteY7" fmla="*/ 6726 h 161315"/>
                <a:gd name="connsiteX8" fmla="*/ 103069 w 103070"/>
                <a:gd name="connsiteY8" fmla="*/ 44160 h 1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0" h="161315">
                  <a:moveTo>
                    <a:pt x="103069" y="44160"/>
                  </a:moveTo>
                  <a:cubicBezTo>
                    <a:pt x="99786" y="67451"/>
                    <a:pt x="91231" y="93711"/>
                    <a:pt x="84666" y="120424"/>
                  </a:cubicBezTo>
                  <a:cubicBezTo>
                    <a:pt x="82431" y="129504"/>
                    <a:pt x="78835" y="138408"/>
                    <a:pt x="77752" y="147592"/>
                  </a:cubicBezTo>
                  <a:cubicBezTo>
                    <a:pt x="76181" y="160687"/>
                    <a:pt x="70175" y="163620"/>
                    <a:pt x="58337" y="159709"/>
                  </a:cubicBezTo>
                  <a:cubicBezTo>
                    <a:pt x="41540" y="154157"/>
                    <a:pt x="24534" y="149338"/>
                    <a:pt x="7668" y="143960"/>
                  </a:cubicBezTo>
                  <a:cubicBezTo>
                    <a:pt x="1767" y="142075"/>
                    <a:pt x="-1551" y="139630"/>
                    <a:pt x="719" y="131494"/>
                  </a:cubicBezTo>
                  <a:cubicBezTo>
                    <a:pt x="10112" y="97971"/>
                    <a:pt x="17760" y="63959"/>
                    <a:pt x="27293" y="30471"/>
                  </a:cubicBezTo>
                  <a:cubicBezTo>
                    <a:pt x="35290" y="2396"/>
                    <a:pt x="62562" y="-8115"/>
                    <a:pt x="86307" y="6726"/>
                  </a:cubicBezTo>
                  <a:cubicBezTo>
                    <a:pt x="98564" y="14338"/>
                    <a:pt x="103174" y="26001"/>
                    <a:pt x="103069" y="4416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0A026FE-352C-418C-A875-0CA6F39C73B6}"/>
                </a:ext>
              </a:extLst>
            </p:cNvPr>
            <p:cNvGrpSpPr/>
            <p:nvPr/>
          </p:nvGrpSpPr>
          <p:grpSpPr>
            <a:xfrm flipH="1">
              <a:off x="5127901" y="1268298"/>
              <a:ext cx="1714809" cy="424253"/>
              <a:chOff x="8109547" y="1771602"/>
              <a:chExt cx="1565427" cy="387295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0314B2E7-4B93-4BD4-8B35-DC4E9704C5E1}"/>
                  </a:ext>
                </a:extLst>
              </p:cNvPr>
              <p:cNvSpPr/>
              <p:nvPr/>
            </p:nvSpPr>
            <p:spPr>
              <a:xfrm rot="20786483">
                <a:off x="8109547" y="1771602"/>
                <a:ext cx="1565427" cy="3872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D494EB33-6B34-42DC-97A2-DEEE99C8EA6E}"/>
                  </a:ext>
                </a:extLst>
              </p:cNvPr>
              <p:cNvSpPr/>
              <p:nvPr/>
            </p:nvSpPr>
            <p:spPr>
              <a:xfrm rot="20786483">
                <a:off x="8501068" y="1872425"/>
                <a:ext cx="705658" cy="1745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Graphic 162">
              <a:extLst>
                <a:ext uri="{FF2B5EF4-FFF2-40B4-BE49-F238E27FC236}">
                  <a16:creationId xmlns:a16="http://schemas.microsoft.com/office/drawing/2014/main" id="{00F1BE5F-280D-49CA-A0AF-FC54C882C2E9}"/>
                </a:ext>
              </a:extLst>
            </p:cNvPr>
            <p:cNvSpPr/>
            <p:nvPr/>
          </p:nvSpPr>
          <p:spPr>
            <a:xfrm>
              <a:off x="8597623" y="1480056"/>
              <a:ext cx="103875" cy="162062"/>
            </a:xfrm>
            <a:custGeom>
              <a:avLst/>
              <a:gdLst>
                <a:gd name="connsiteX0" fmla="*/ 39677 w 103875"/>
                <a:gd name="connsiteY0" fmla="*/ 1 h 162062"/>
                <a:gd name="connsiteX1" fmla="*/ 75400 w 103875"/>
                <a:gd name="connsiteY1" fmla="*/ 25633 h 162062"/>
                <a:gd name="connsiteX2" fmla="*/ 103301 w 103875"/>
                <a:gd name="connsiteY2" fmla="*/ 130951 h 162062"/>
                <a:gd name="connsiteX3" fmla="*/ 96072 w 103875"/>
                <a:gd name="connsiteY3" fmla="*/ 144115 h 162062"/>
                <a:gd name="connsiteX4" fmla="*/ 37896 w 103875"/>
                <a:gd name="connsiteY4" fmla="*/ 161540 h 162062"/>
                <a:gd name="connsiteX5" fmla="*/ 28293 w 103875"/>
                <a:gd name="connsiteY5" fmla="*/ 154940 h 162062"/>
                <a:gd name="connsiteX6" fmla="*/ 985 w 103875"/>
                <a:gd name="connsiteY6" fmla="*/ 47841 h 162062"/>
                <a:gd name="connsiteX7" fmla="*/ 39677 w 103875"/>
                <a:gd name="connsiteY7" fmla="*/ 1 h 1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75" h="162062">
                  <a:moveTo>
                    <a:pt x="39677" y="1"/>
                  </a:moveTo>
                  <a:cubicBezTo>
                    <a:pt x="54902" y="106"/>
                    <a:pt x="71139" y="10617"/>
                    <a:pt x="75400" y="25633"/>
                  </a:cubicBezTo>
                  <a:cubicBezTo>
                    <a:pt x="85317" y="60587"/>
                    <a:pt x="94082" y="95821"/>
                    <a:pt x="103301" y="130951"/>
                  </a:cubicBezTo>
                  <a:cubicBezTo>
                    <a:pt x="105012" y="137550"/>
                    <a:pt x="102986" y="142055"/>
                    <a:pt x="96072" y="144115"/>
                  </a:cubicBezTo>
                  <a:cubicBezTo>
                    <a:pt x="76657" y="149877"/>
                    <a:pt x="57311" y="155813"/>
                    <a:pt x="37896" y="161540"/>
                  </a:cubicBezTo>
                  <a:cubicBezTo>
                    <a:pt x="32274" y="163182"/>
                    <a:pt x="29794" y="160947"/>
                    <a:pt x="28293" y="154940"/>
                  </a:cubicBezTo>
                  <a:cubicBezTo>
                    <a:pt x="19388" y="119183"/>
                    <a:pt x="9157" y="83739"/>
                    <a:pt x="985" y="47841"/>
                  </a:cubicBezTo>
                  <a:cubicBezTo>
                    <a:pt x="-4706" y="22944"/>
                    <a:pt x="15058" y="-208"/>
                    <a:pt x="39677" y="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8045F2E-4FDE-4D40-9735-7B8E65FFB255}"/>
                </a:ext>
              </a:extLst>
            </p:cNvPr>
            <p:cNvSpPr/>
            <p:nvPr/>
          </p:nvSpPr>
          <p:spPr>
            <a:xfrm rot="20786483">
              <a:off x="7957147" y="1619202"/>
              <a:ext cx="1565427" cy="3872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2D8E465B-A7CE-4649-AA11-3950B605C34A}"/>
                </a:ext>
              </a:extLst>
            </p:cNvPr>
            <p:cNvSpPr/>
            <p:nvPr/>
          </p:nvSpPr>
          <p:spPr>
            <a:xfrm rot="20786483">
              <a:off x="8348668" y="1720025"/>
              <a:ext cx="705658" cy="1745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Graphic 162">
              <a:extLst>
                <a:ext uri="{FF2B5EF4-FFF2-40B4-BE49-F238E27FC236}">
                  <a16:creationId xmlns:a16="http://schemas.microsoft.com/office/drawing/2014/main" id="{363EC145-F25D-48BB-90A2-D744191672EC}"/>
                </a:ext>
              </a:extLst>
            </p:cNvPr>
            <p:cNvSpPr/>
            <p:nvPr/>
          </p:nvSpPr>
          <p:spPr>
            <a:xfrm>
              <a:off x="7059624" y="2586610"/>
              <a:ext cx="559451" cy="468970"/>
            </a:xfrm>
            <a:custGeom>
              <a:avLst/>
              <a:gdLst>
                <a:gd name="connsiteX0" fmla="*/ 475337 w 487593"/>
                <a:gd name="connsiteY0" fmla="*/ 1709 h 475640"/>
                <a:gd name="connsiteX1" fmla="*/ 487594 w 487593"/>
                <a:gd name="connsiteY1" fmla="*/ 95888 h 475640"/>
                <a:gd name="connsiteX2" fmla="*/ 249720 w 487593"/>
                <a:gd name="connsiteY2" fmla="*/ 95399 h 475640"/>
                <a:gd name="connsiteX3" fmla="*/ 233797 w 487593"/>
                <a:gd name="connsiteY3" fmla="*/ 112509 h 475640"/>
                <a:gd name="connsiteX4" fmla="*/ 233832 w 487593"/>
                <a:gd name="connsiteY4" fmla="*/ 475501 h 475640"/>
                <a:gd name="connsiteX5" fmla="*/ 139618 w 487593"/>
                <a:gd name="connsiteY5" fmla="*/ 475640 h 475640"/>
                <a:gd name="connsiteX6" fmla="*/ 134974 w 487593"/>
                <a:gd name="connsiteY6" fmla="*/ 450149 h 475640"/>
                <a:gd name="connsiteX7" fmla="*/ 134869 w 487593"/>
                <a:gd name="connsiteY7" fmla="*/ 137338 h 475640"/>
                <a:gd name="connsiteX8" fmla="*/ 134869 w 487593"/>
                <a:gd name="connsiteY8" fmla="*/ 123265 h 475640"/>
                <a:gd name="connsiteX9" fmla="*/ 112974 w 487593"/>
                <a:gd name="connsiteY9" fmla="*/ 100916 h 475640"/>
                <a:gd name="connsiteX10" fmla="*/ 26932 w 487593"/>
                <a:gd name="connsiteY10" fmla="*/ 100811 h 475640"/>
                <a:gd name="connsiteX11" fmla="*/ 5596 w 487593"/>
                <a:gd name="connsiteY11" fmla="*/ 97319 h 475640"/>
                <a:gd name="connsiteX12" fmla="*/ 1022 w 487593"/>
                <a:gd name="connsiteY12" fmla="*/ 67673 h 475640"/>
                <a:gd name="connsiteX13" fmla="*/ 6923 w 487593"/>
                <a:gd name="connsiteY13" fmla="*/ 18366 h 475640"/>
                <a:gd name="connsiteX14" fmla="*/ 26269 w 487593"/>
                <a:gd name="connsiteY14" fmla="*/ 1534 h 475640"/>
                <a:gd name="connsiteX15" fmla="*/ 69604 w 487593"/>
                <a:gd name="connsiteY15" fmla="*/ 277 h 475640"/>
                <a:gd name="connsiteX16" fmla="*/ 463115 w 487593"/>
                <a:gd name="connsiteY16" fmla="*/ 242 h 475640"/>
                <a:gd name="connsiteX17" fmla="*/ 475337 w 487593"/>
                <a:gd name="connsiteY17" fmla="*/ 1709 h 475640"/>
                <a:gd name="connsiteX0" fmla="*/ 471708 w 483965"/>
                <a:gd name="connsiteY0" fmla="*/ 1709 h 475640"/>
                <a:gd name="connsiteX1" fmla="*/ 483965 w 483965"/>
                <a:gd name="connsiteY1" fmla="*/ 95888 h 475640"/>
                <a:gd name="connsiteX2" fmla="*/ 246091 w 483965"/>
                <a:gd name="connsiteY2" fmla="*/ 95399 h 475640"/>
                <a:gd name="connsiteX3" fmla="*/ 230168 w 483965"/>
                <a:gd name="connsiteY3" fmla="*/ 112509 h 475640"/>
                <a:gd name="connsiteX4" fmla="*/ 230203 w 483965"/>
                <a:gd name="connsiteY4" fmla="*/ 475501 h 475640"/>
                <a:gd name="connsiteX5" fmla="*/ 135989 w 483965"/>
                <a:gd name="connsiteY5" fmla="*/ 475640 h 475640"/>
                <a:gd name="connsiteX6" fmla="*/ 131345 w 483965"/>
                <a:gd name="connsiteY6" fmla="*/ 450149 h 475640"/>
                <a:gd name="connsiteX7" fmla="*/ 131240 w 483965"/>
                <a:gd name="connsiteY7" fmla="*/ 137338 h 475640"/>
                <a:gd name="connsiteX8" fmla="*/ 131240 w 483965"/>
                <a:gd name="connsiteY8" fmla="*/ 123265 h 475640"/>
                <a:gd name="connsiteX9" fmla="*/ 109345 w 483965"/>
                <a:gd name="connsiteY9" fmla="*/ 100916 h 475640"/>
                <a:gd name="connsiteX10" fmla="*/ 23303 w 483965"/>
                <a:gd name="connsiteY10" fmla="*/ 100811 h 475640"/>
                <a:gd name="connsiteX11" fmla="*/ 1967 w 483965"/>
                <a:gd name="connsiteY11" fmla="*/ 97319 h 475640"/>
                <a:gd name="connsiteX12" fmla="*/ 3294 w 483965"/>
                <a:gd name="connsiteY12" fmla="*/ 18366 h 475640"/>
                <a:gd name="connsiteX13" fmla="*/ 22640 w 483965"/>
                <a:gd name="connsiteY13" fmla="*/ 1534 h 475640"/>
                <a:gd name="connsiteX14" fmla="*/ 65975 w 483965"/>
                <a:gd name="connsiteY14" fmla="*/ 277 h 475640"/>
                <a:gd name="connsiteX15" fmla="*/ 459486 w 483965"/>
                <a:gd name="connsiteY15" fmla="*/ 242 h 475640"/>
                <a:gd name="connsiteX16" fmla="*/ 471708 w 483965"/>
                <a:gd name="connsiteY16" fmla="*/ 1709 h 475640"/>
                <a:gd name="connsiteX0" fmla="*/ 469742 w 481999"/>
                <a:gd name="connsiteY0" fmla="*/ 7052 h 480983"/>
                <a:gd name="connsiteX1" fmla="*/ 481999 w 481999"/>
                <a:gd name="connsiteY1" fmla="*/ 101231 h 480983"/>
                <a:gd name="connsiteX2" fmla="*/ 244125 w 481999"/>
                <a:gd name="connsiteY2" fmla="*/ 100742 h 480983"/>
                <a:gd name="connsiteX3" fmla="*/ 228202 w 481999"/>
                <a:gd name="connsiteY3" fmla="*/ 117852 h 480983"/>
                <a:gd name="connsiteX4" fmla="*/ 228237 w 481999"/>
                <a:gd name="connsiteY4" fmla="*/ 480844 h 480983"/>
                <a:gd name="connsiteX5" fmla="*/ 134023 w 481999"/>
                <a:gd name="connsiteY5" fmla="*/ 480983 h 480983"/>
                <a:gd name="connsiteX6" fmla="*/ 129379 w 481999"/>
                <a:gd name="connsiteY6" fmla="*/ 455492 h 480983"/>
                <a:gd name="connsiteX7" fmla="*/ 129274 w 481999"/>
                <a:gd name="connsiteY7" fmla="*/ 142681 h 480983"/>
                <a:gd name="connsiteX8" fmla="*/ 129274 w 481999"/>
                <a:gd name="connsiteY8" fmla="*/ 128608 h 480983"/>
                <a:gd name="connsiteX9" fmla="*/ 107379 w 481999"/>
                <a:gd name="connsiteY9" fmla="*/ 106259 h 480983"/>
                <a:gd name="connsiteX10" fmla="*/ 21337 w 481999"/>
                <a:gd name="connsiteY10" fmla="*/ 106154 h 480983"/>
                <a:gd name="connsiteX11" fmla="*/ 1 w 481999"/>
                <a:gd name="connsiteY11" fmla="*/ 102662 h 480983"/>
                <a:gd name="connsiteX12" fmla="*/ 20674 w 481999"/>
                <a:gd name="connsiteY12" fmla="*/ 6877 h 480983"/>
                <a:gd name="connsiteX13" fmla="*/ 64009 w 481999"/>
                <a:gd name="connsiteY13" fmla="*/ 5620 h 480983"/>
                <a:gd name="connsiteX14" fmla="*/ 457520 w 481999"/>
                <a:gd name="connsiteY14" fmla="*/ 5585 h 480983"/>
                <a:gd name="connsiteX15" fmla="*/ 469742 w 481999"/>
                <a:gd name="connsiteY15" fmla="*/ 7052 h 480983"/>
                <a:gd name="connsiteX0" fmla="*/ 547407 w 559664"/>
                <a:gd name="connsiteY0" fmla="*/ 1710 h 475641"/>
                <a:gd name="connsiteX1" fmla="*/ 559664 w 559664"/>
                <a:gd name="connsiteY1" fmla="*/ 95889 h 475641"/>
                <a:gd name="connsiteX2" fmla="*/ 321790 w 559664"/>
                <a:gd name="connsiteY2" fmla="*/ 95400 h 475641"/>
                <a:gd name="connsiteX3" fmla="*/ 305867 w 559664"/>
                <a:gd name="connsiteY3" fmla="*/ 112510 h 475641"/>
                <a:gd name="connsiteX4" fmla="*/ 305902 w 559664"/>
                <a:gd name="connsiteY4" fmla="*/ 475502 h 475641"/>
                <a:gd name="connsiteX5" fmla="*/ 211688 w 559664"/>
                <a:gd name="connsiteY5" fmla="*/ 475641 h 475641"/>
                <a:gd name="connsiteX6" fmla="*/ 207044 w 559664"/>
                <a:gd name="connsiteY6" fmla="*/ 450150 h 475641"/>
                <a:gd name="connsiteX7" fmla="*/ 206939 w 559664"/>
                <a:gd name="connsiteY7" fmla="*/ 137339 h 475641"/>
                <a:gd name="connsiteX8" fmla="*/ 206939 w 559664"/>
                <a:gd name="connsiteY8" fmla="*/ 123266 h 475641"/>
                <a:gd name="connsiteX9" fmla="*/ 185044 w 559664"/>
                <a:gd name="connsiteY9" fmla="*/ 100917 h 475641"/>
                <a:gd name="connsiteX10" fmla="*/ 99002 w 559664"/>
                <a:gd name="connsiteY10" fmla="*/ 100812 h 475641"/>
                <a:gd name="connsiteX11" fmla="*/ 77666 w 559664"/>
                <a:gd name="connsiteY11" fmla="*/ 97320 h 475641"/>
                <a:gd name="connsiteX12" fmla="*/ 903 w 559664"/>
                <a:gd name="connsiteY12" fmla="*/ 11528 h 475641"/>
                <a:gd name="connsiteX13" fmla="*/ 141674 w 559664"/>
                <a:gd name="connsiteY13" fmla="*/ 278 h 475641"/>
                <a:gd name="connsiteX14" fmla="*/ 535185 w 559664"/>
                <a:gd name="connsiteY14" fmla="*/ 243 h 475641"/>
                <a:gd name="connsiteX15" fmla="*/ 547407 w 559664"/>
                <a:gd name="connsiteY15" fmla="*/ 1710 h 475641"/>
                <a:gd name="connsiteX0" fmla="*/ 557188 w 569445"/>
                <a:gd name="connsiteY0" fmla="*/ 1710 h 475641"/>
                <a:gd name="connsiteX1" fmla="*/ 569445 w 569445"/>
                <a:gd name="connsiteY1" fmla="*/ 95889 h 475641"/>
                <a:gd name="connsiteX2" fmla="*/ 331571 w 569445"/>
                <a:gd name="connsiteY2" fmla="*/ 95400 h 475641"/>
                <a:gd name="connsiteX3" fmla="*/ 315648 w 569445"/>
                <a:gd name="connsiteY3" fmla="*/ 112510 h 475641"/>
                <a:gd name="connsiteX4" fmla="*/ 315683 w 569445"/>
                <a:gd name="connsiteY4" fmla="*/ 475502 h 475641"/>
                <a:gd name="connsiteX5" fmla="*/ 221469 w 569445"/>
                <a:gd name="connsiteY5" fmla="*/ 475641 h 475641"/>
                <a:gd name="connsiteX6" fmla="*/ 216825 w 569445"/>
                <a:gd name="connsiteY6" fmla="*/ 450150 h 475641"/>
                <a:gd name="connsiteX7" fmla="*/ 216720 w 569445"/>
                <a:gd name="connsiteY7" fmla="*/ 137339 h 475641"/>
                <a:gd name="connsiteX8" fmla="*/ 216720 w 569445"/>
                <a:gd name="connsiteY8" fmla="*/ 123266 h 475641"/>
                <a:gd name="connsiteX9" fmla="*/ 194825 w 569445"/>
                <a:gd name="connsiteY9" fmla="*/ 100917 h 475641"/>
                <a:gd name="connsiteX10" fmla="*/ 108783 w 569445"/>
                <a:gd name="connsiteY10" fmla="*/ 100812 h 475641"/>
                <a:gd name="connsiteX11" fmla="*/ 9998 w 569445"/>
                <a:gd name="connsiteY11" fmla="*/ 99819 h 475641"/>
                <a:gd name="connsiteX12" fmla="*/ 10684 w 569445"/>
                <a:gd name="connsiteY12" fmla="*/ 11528 h 475641"/>
                <a:gd name="connsiteX13" fmla="*/ 151455 w 569445"/>
                <a:gd name="connsiteY13" fmla="*/ 278 h 475641"/>
                <a:gd name="connsiteX14" fmla="*/ 544966 w 569445"/>
                <a:gd name="connsiteY14" fmla="*/ 243 h 475641"/>
                <a:gd name="connsiteX15" fmla="*/ 557188 w 569445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142596 w 560586"/>
                <a:gd name="connsiteY13" fmla="*/ 278 h 475641"/>
                <a:gd name="connsiteX14" fmla="*/ 536107 w 560586"/>
                <a:gd name="connsiteY14" fmla="*/ 243 h 475641"/>
                <a:gd name="connsiteX15" fmla="*/ 548329 w 560586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536107 w 560586"/>
                <a:gd name="connsiteY13" fmla="*/ 243 h 475641"/>
                <a:gd name="connsiteX14" fmla="*/ 548329 w 560586"/>
                <a:gd name="connsiteY14" fmla="*/ 1710 h 475641"/>
                <a:gd name="connsiteX0" fmla="*/ 547194 w 559451"/>
                <a:gd name="connsiteY0" fmla="*/ 9423 h 483354"/>
                <a:gd name="connsiteX1" fmla="*/ 559451 w 559451"/>
                <a:gd name="connsiteY1" fmla="*/ 103602 h 483354"/>
                <a:gd name="connsiteX2" fmla="*/ 321577 w 559451"/>
                <a:gd name="connsiteY2" fmla="*/ 103113 h 483354"/>
                <a:gd name="connsiteX3" fmla="*/ 305654 w 559451"/>
                <a:gd name="connsiteY3" fmla="*/ 120223 h 483354"/>
                <a:gd name="connsiteX4" fmla="*/ 305689 w 559451"/>
                <a:gd name="connsiteY4" fmla="*/ 483215 h 483354"/>
                <a:gd name="connsiteX5" fmla="*/ 211475 w 559451"/>
                <a:gd name="connsiteY5" fmla="*/ 483354 h 483354"/>
                <a:gd name="connsiteX6" fmla="*/ 206831 w 559451"/>
                <a:gd name="connsiteY6" fmla="*/ 457863 h 483354"/>
                <a:gd name="connsiteX7" fmla="*/ 206726 w 559451"/>
                <a:gd name="connsiteY7" fmla="*/ 145052 h 483354"/>
                <a:gd name="connsiteX8" fmla="*/ 206726 w 559451"/>
                <a:gd name="connsiteY8" fmla="*/ 130979 h 483354"/>
                <a:gd name="connsiteX9" fmla="*/ 184831 w 559451"/>
                <a:gd name="connsiteY9" fmla="*/ 108630 h 483354"/>
                <a:gd name="connsiteX10" fmla="*/ 98789 w 559451"/>
                <a:gd name="connsiteY10" fmla="*/ 108525 h 483354"/>
                <a:gd name="connsiteX11" fmla="*/ 4 w 559451"/>
                <a:gd name="connsiteY11" fmla="*/ 107532 h 483354"/>
                <a:gd name="connsiteX12" fmla="*/ 5687 w 559451"/>
                <a:gd name="connsiteY12" fmla="*/ 6749 h 483354"/>
                <a:gd name="connsiteX13" fmla="*/ 534972 w 559451"/>
                <a:gd name="connsiteY13" fmla="*/ 7956 h 483354"/>
                <a:gd name="connsiteX14" fmla="*/ 547194 w 559451"/>
                <a:gd name="connsiteY14" fmla="*/ 9423 h 483354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98789 w 559451"/>
                <a:gd name="connsiteY10" fmla="*/ 102132 h 476961"/>
                <a:gd name="connsiteX11" fmla="*/ 4 w 559451"/>
                <a:gd name="connsiteY11" fmla="*/ 101139 h 476961"/>
                <a:gd name="connsiteX12" fmla="*/ 5687 w 559451"/>
                <a:gd name="connsiteY12" fmla="*/ 356 h 476961"/>
                <a:gd name="connsiteX13" fmla="*/ 534972 w 559451"/>
                <a:gd name="connsiteY13" fmla="*/ 1563 h 476961"/>
                <a:gd name="connsiteX14" fmla="*/ 547194 w 559451"/>
                <a:gd name="connsiteY14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4 w 559451"/>
                <a:gd name="connsiteY10" fmla="*/ 101139 h 476961"/>
                <a:gd name="connsiteX11" fmla="*/ 5687 w 559451"/>
                <a:gd name="connsiteY11" fmla="*/ 356 h 476961"/>
                <a:gd name="connsiteX12" fmla="*/ 534972 w 559451"/>
                <a:gd name="connsiteY12" fmla="*/ 1563 h 476961"/>
                <a:gd name="connsiteX13" fmla="*/ 547194 w 559451"/>
                <a:gd name="connsiteY13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24586 h 476961"/>
                <a:gd name="connsiteX8" fmla="*/ 184831 w 559451"/>
                <a:gd name="connsiteY8" fmla="*/ 102237 h 476961"/>
                <a:gd name="connsiteX9" fmla="*/ 4 w 559451"/>
                <a:gd name="connsiteY9" fmla="*/ 101139 h 476961"/>
                <a:gd name="connsiteX10" fmla="*/ 5687 w 559451"/>
                <a:gd name="connsiteY10" fmla="*/ 356 h 476961"/>
                <a:gd name="connsiteX11" fmla="*/ 534972 w 559451"/>
                <a:gd name="connsiteY11" fmla="*/ 1563 h 476961"/>
                <a:gd name="connsiteX12" fmla="*/ 547194 w 559451"/>
                <a:gd name="connsiteY12" fmla="*/ 3030 h 476961"/>
                <a:gd name="connsiteX0" fmla="*/ 547194 w 559451"/>
                <a:gd name="connsiteY0" fmla="*/ 13610 h 487541"/>
                <a:gd name="connsiteX1" fmla="*/ 559451 w 559451"/>
                <a:gd name="connsiteY1" fmla="*/ 107789 h 487541"/>
                <a:gd name="connsiteX2" fmla="*/ 321577 w 559451"/>
                <a:gd name="connsiteY2" fmla="*/ 107300 h 487541"/>
                <a:gd name="connsiteX3" fmla="*/ 305654 w 559451"/>
                <a:gd name="connsiteY3" fmla="*/ 124410 h 487541"/>
                <a:gd name="connsiteX4" fmla="*/ 305689 w 559451"/>
                <a:gd name="connsiteY4" fmla="*/ 487402 h 487541"/>
                <a:gd name="connsiteX5" fmla="*/ 211475 w 559451"/>
                <a:gd name="connsiteY5" fmla="*/ 487541 h 487541"/>
                <a:gd name="connsiteX6" fmla="*/ 206831 w 559451"/>
                <a:gd name="connsiteY6" fmla="*/ 462050 h 487541"/>
                <a:gd name="connsiteX7" fmla="*/ 206726 w 559451"/>
                <a:gd name="connsiteY7" fmla="*/ 135166 h 487541"/>
                <a:gd name="connsiteX8" fmla="*/ 184831 w 559451"/>
                <a:gd name="connsiteY8" fmla="*/ 112817 h 487541"/>
                <a:gd name="connsiteX9" fmla="*/ 4 w 559451"/>
                <a:gd name="connsiteY9" fmla="*/ 111719 h 487541"/>
                <a:gd name="connsiteX10" fmla="*/ 5687 w 559451"/>
                <a:gd name="connsiteY10" fmla="*/ 10936 h 487541"/>
                <a:gd name="connsiteX11" fmla="*/ 547194 w 559451"/>
                <a:gd name="connsiteY11" fmla="*/ 13610 h 487541"/>
                <a:gd name="connsiteX0" fmla="*/ 547194 w 559451"/>
                <a:gd name="connsiteY0" fmla="*/ 8639 h 482570"/>
                <a:gd name="connsiteX1" fmla="*/ 559451 w 559451"/>
                <a:gd name="connsiteY1" fmla="*/ 102818 h 482570"/>
                <a:gd name="connsiteX2" fmla="*/ 321577 w 559451"/>
                <a:gd name="connsiteY2" fmla="*/ 102329 h 482570"/>
                <a:gd name="connsiteX3" fmla="*/ 305654 w 559451"/>
                <a:gd name="connsiteY3" fmla="*/ 119439 h 482570"/>
                <a:gd name="connsiteX4" fmla="*/ 305689 w 559451"/>
                <a:gd name="connsiteY4" fmla="*/ 482431 h 482570"/>
                <a:gd name="connsiteX5" fmla="*/ 211475 w 559451"/>
                <a:gd name="connsiteY5" fmla="*/ 482570 h 482570"/>
                <a:gd name="connsiteX6" fmla="*/ 206831 w 559451"/>
                <a:gd name="connsiteY6" fmla="*/ 457079 h 482570"/>
                <a:gd name="connsiteX7" fmla="*/ 206726 w 559451"/>
                <a:gd name="connsiteY7" fmla="*/ 130195 h 482570"/>
                <a:gd name="connsiteX8" fmla="*/ 184831 w 559451"/>
                <a:gd name="connsiteY8" fmla="*/ 107846 h 482570"/>
                <a:gd name="connsiteX9" fmla="*/ 4 w 559451"/>
                <a:gd name="connsiteY9" fmla="*/ 106748 h 482570"/>
                <a:gd name="connsiteX10" fmla="*/ 5687 w 559451"/>
                <a:gd name="connsiteY10" fmla="*/ 5965 h 482570"/>
                <a:gd name="connsiteX11" fmla="*/ 547194 w 559451"/>
                <a:gd name="connsiteY11" fmla="*/ 8639 h 482570"/>
                <a:gd name="connsiteX0" fmla="*/ 547194 w 559451"/>
                <a:gd name="connsiteY0" fmla="*/ 2674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7194 w 559451"/>
                <a:gd name="connsiteY11" fmla="*/ 2674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466"/>
                <a:gd name="connsiteX1" fmla="*/ 559451 w 559451"/>
                <a:gd name="connsiteY1" fmla="*/ 96853 h 476466"/>
                <a:gd name="connsiteX2" fmla="*/ 321577 w 559451"/>
                <a:gd name="connsiteY2" fmla="*/ 96364 h 476466"/>
                <a:gd name="connsiteX3" fmla="*/ 305654 w 559451"/>
                <a:gd name="connsiteY3" fmla="*/ 113474 h 476466"/>
                <a:gd name="connsiteX4" fmla="*/ 305689 w 559451"/>
                <a:gd name="connsiteY4" fmla="*/ 476466 h 476466"/>
                <a:gd name="connsiteX5" fmla="*/ 206478 w 559451"/>
                <a:gd name="connsiteY5" fmla="*/ 466612 h 476466"/>
                <a:gd name="connsiteX6" fmla="*/ 206726 w 559451"/>
                <a:gd name="connsiteY6" fmla="*/ 124230 h 476466"/>
                <a:gd name="connsiteX7" fmla="*/ 184831 w 559451"/>
                <a:gd name="connsiteY7" fmla="*/ 101881 h 476466"/>
                <a:gd name="connsiteX8" fmla="*/ 4 w 559451"/>
                <a:gd name="connsiteY8" fmla="*/ 100783 h 476466"/>
                <a:gd name="connsiteX9" fmla="*/ 5687 w 559451"/>
                <a:gd name="connsiteY9" fmla="*/ 0 h 476466"/>
                <a:gd name="connsiteX10" fmla="*/ 544695 w 559451"/>
                <a:gd name="connsiteY10" fmla="*/ 175 h 476466"/>
                <a:gd name="connsiteX0" fmla="*/ 544695 w 559451"/>
                <a:gd name="connsiteY0" fmla="*/ 175 h 468970"/>
                <a:gd name="connsiteX1" fmla="*/ 559451 w 559451"/>
                <a:gd name="connsiteY1" fmla="*/ 96853 h 468970"/>
                <a:gd name="connsiteX2" fmla="*/ 321577 w 559451"/>
                <a:gd name="connsiteY2" fmla="*/ 96364 h 468970"/>
                <a:gd name="connsiteX3" fmla="*/ 305654 w 559451"/>
                <a:gd name="connsiteY3" fmla="*/ 113474 h 468970"/>
                <a:gd name="connsiteX4" fmla="*/ 305689 w 559451"/>
                <a:gd name="connsiteY4" fmla="*/ 468970 h 468970"/>
                <a:gd name="connsiteX5" fmla="*/ 206478 w 559451"/>
                <a:gd name="connsiteY5" fmla="*/ 466612 h 468970"/>
                <a:gd name="connsiteX6" fmla="*/ 206726 w 559451"/>
                <a:gd name="connsiteY6" fmla="*/ 124230 h 468970"/>
                <a:gd name="connsiteX7" fmla="*/ 184831 w 559451"/>
                <a:gd name="connsiteY7" fmla="*/ 101881 h 468970"/>
                <a:gd name="connsiteX8" fmla="*/ 4 w 559451"/>
                <a:gd name="connsiteY8" fmla="*/ 100783 h 468970"/>
                <a:gd name="connsiteX9" fmla="*/ 5687 w 559451"/>
                <a:gd name="connsiteY9" fmla="*/ 0 h 468970"/>
                <a:gd name="connsiteX10" fmla="*/ 544695 w 559451"/>
                <a:gd name="connsiteY10" fmla="*/ 175 h 4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451" h="468970">
                  <a:moveTo>
                    <a:pt x="544695" y="175"/>
                  </a:moveTo>
                  <a:lnTo>
                    <a:pt x="559451" y="96853"/>
                  </a:lnTo>
                  <a:lnTo>
                    <a:pt x="321577" y="96364"/>
                  </a:lnTo>
                  <a:cubicBezTo>
                    <a:pt x="307749" y="96224"/>
                    <a:pt x="305619" y="101218"/>
                    <a:pt x="305654" y="113474"/>
                  </a:cubicBezTo>
                  <a:cubicBezTo>
                    <a:pt x="306003" y="234472"/>
                    <a:pt x="305759" y="347973"/>
                    <a:pt x="305689" y="468970"/>
                  </a:cubicBezTo>
                  <a:lnTo>
                    <a:pt x="206478" y="466612"/>
                  </a:lnTo>
                  <a:cubicBezTo>
                    <a:pt x="199977" y="397913"/>
                    <a:pt x="211167" y="186684"/>
                    <a:pt x="206726" y="124230"/>
                  </a:cubicBezTo>
                  <a:cubicBezTo>
                    <a:pt x="206482" y="102964"/>
                    <a:pt x="205609" y="101986"/>
                    <a:pt x="184831" y="101881"/>
                  </a:cubicBezTo>
                  <a:lnTo>
                    <a:pt x="4" y="100783"/>
                  </a:lnTo>
                  <a:cubicBezTo>
                    <a:pt x="-106" y="84237"/>
                    <a:pt x="2098" y="31580"/>
                    <a:pt x="5687" y="0"/>
                  </a:cubicBezTo>
                  <a:cubicBezTo>
                    <a:pt x="104380" y="1138"/>
                    <a:pt x="434912" y="4020"/>
                    <a:pt x="544695" y="17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162">
              <a:extLst>
                <a:ext uri="{FF2B5EF4-FFF2-40B4-BE49-F238E27FC236}">
                  <a16:creationId xmlns:a16="http://schemas.microsoft.com/office/drawing/2014/main" id="{0A412263-79E0-4DE4-A2AD-53A58ACAA85F}"/>
                </a:ext>
              </a:extLst>
            </p:cNvPr>
            <p:cNvSpPr/>
            <p:nvPr/>
          </p:nvSpPr>
          <p:spPr>
            <a:xfrm flipH="1">
              <a:off x="80044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162">
              <a:extLst>
                <a:ext uri="{FF2B5EF4-FFF2-40B4-BE49-F238E27FC236}">
                  <a16:creationId xmlns:a16="http://schemas.microsoft.com/office/drawing/2014/main" id="{7A862C43-8D67-49E0-BB89-F8B17E8052E8}"/>
                </a:ext>
              </a:extLst>
            </p:cNvPr>
            <p:cNvSpPr/>
            <p:nvPr/>
          </p:nvSpPr>
          <p:spPr>
            <a:xfrm rot="-10800000">
              <a:off x="7786375" y="2978046"/>
              <a:ext cx="1028073" cy="456820"/>
            </a:xfrm>
            <a:custGeom>
              <a:avLst/>
              <a:gdLst>
                <a:gd name="connsiteX0" fmla="*/ 0 w 1028073"/>
                <a:gd name="connsiteY0" fmla="*/ 0 h 456820"/>
                <a:gd name="connsiteX1" fmla="*/ 1028073 w 1028073"/>
                <a:gd name="connsiteY1" fmla="*/ 0 h 456820"/>
                <a:gd name="connsiteX2" fmla="*/ 1028073 w 1028073"/>
                <a:gd name="connsiteY2" fmla="*/ 456821 h 456820"/>
                <a:gd name="connsiteX3" fmla="*/ 0 w 1028073"/>
                <a:gd name="connsiteY3" fmla="*/ 456821 h 4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73" h="456820">
                  <a:moveTo>
                    <a:pt x="0" y="0"/>
                  </a:moveTo>
                  <a:lnTo>
                    <a:pt x="1028073" y="0"/>
                  </a:lnTo>
                  <a:lnTo>
                    <a:pt x="1028073" y="456821"/>
                  </a:lnTo>
                  <a:lnTo>
                    <a:pt x="0" y="45682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162">
              <a:extLst>
                <a:ext uri="{FF2B5EF4-FFF2-40B4-BE49-F238E27FC236}">
                  <a16:creationId xmlns:a16="http://schemas.microsoft.com/office/drawing/2014/main" id="{1EF36B5C-3604-43D3-B15E-664C5E7B882C}"/>
                </a:ext>
              </a:extLst>
            </p:cNvPr>
            <p:cNvSpPr/>
            <p:nvPr/>
          </p:nvSpPr>
          <p:spPr>
            <a:xfrm>
              <a:off x="7713664" y="2915085"/>
              <a:ext cx="1173503" cy="159977"/>
            </a:xfrm>
            <a:custGeom>
              <a:avLst/>
              <a:gdLst>
                <a:gd name="connsiteX0" fmla="*/ 1099597 w 1173503"/>
                <a:gd name="connsiteY0" fmla="*/ 63240 h 159977"/>
                <a:gd name="connsiteX1" fmla="*/ 825442 w 1173503"/>
                <a:gd name="connsiteY1" fmla="*/ 62925 h 159977"/>
                <a:gd name="connsiteX2" fmla="*/ 816328 w 1173503"/>
                <a:gd name="connsiteY2" fmla="*/ 80281 h 159977"/>
                <a:gd name="connsiteX3" fmla="*/ 815664 w 1173503"/>
                <a:gd name="connsiteY3" fmla="*/ 138806 h 159977"/>
                <a:gd name="connsiteX4" fmla="*/ 810286 w 1173503"/>
                <a:gd name="connsiteY4" fmla="*/ 152704 h 159977"/>
                <a:gd name="connsiteX5" fmla="*/ 748828 w 1173503"/>
                <a:gd name="connsiteY5" fmla="*/ 152530 h 159977"/>
                <a:gd name="connsiteX6" fmla="*/ 742856 w 1173503"/>
                <a:gd name="connsiteY6" fmla="*/ 138631 h 159977"/>
                <a:gd name="connsiteX7" fmla="*/ 742333 w 1173503"/>
                <a:gd name="connsiteY7" fmla="*/ 71341 h 159977"/>
                <a:gd name="connsiteX8" fmla="*/ 735768 w 1173503"/>
                <a:gd name="connsiteY8" fmla="*/ 62821 h 159977"/>
                <a:gd name="connsiteX9" fmla="*/ 397255 w 1173503"/>
                <a:gd name="connsiteY9" fmla="*/ 62821 h 159977"/>
                <a:gd name="connsiteX10" fmla="*/ 397884 w 1173503"/>
                <a:gd name="connsiteY10" fmla="*/ 134232 h 159977"/>
                <a:gd name="connsiteX11" fmla="*/ 378259 w 1173503"/>
                <a:gd name="connsiteY11" fmla="*/ 159968 h 159977"/>
                <a:gd name="connsiteX12" fmla="*/ 345853 w 1173503"/>
                <a:gd name="connsiteY12" fmla="*/ 159968 h 159977"/>
                <a:gd name="connsiteX13" fmla="*/ 322946 w 1173503"/>
                <a:gd name="connsiteY13" fmla="*/ 115480 h 159977"/>
                <a:gd name="connsiteX14" fmla="*/ 321654 w 1173503"/>
                <a:gd name="connsiteY14" fmla="*/ 62890 h 159977"/>
                <a:gd name="connsiteX15" fmla="*/ 31645 w 1173503"/>
                <a:gd name="connsiteY15" fmla="*/ 62821 h 159977"/>
                <a:gd name="connsiteX16" fmla="*/ 8 w 1173503"/>
                <a:gd name="connsiteY16" fmla="*/ 30904 h 159977"/>
                <a:gd name="connsiteX17" fmla="*/ 31226 w 1173503"/>
                <a:gd name="connsiteY17" fmla="*/ 140 h 159977"/>
                <a:gd name="connsiteX18" fmla="*/ 1135005 w 1173503"/>
                <a:gd name="connsiteY18" fmla="*/ 0 h 159977"/>
                <a:gd name="connsiteX19" fmla="*/ 1169541 w 1173503"/>
                <a:gd name="connsiteY19" fmla="*/ 16063 h 159977"/>
                <a:gd name="connsiteX20" fmla="*/ 1163256 w 1173503"/>
                <a:gd name="connsiteY20" fmla="*/ 56570 h 159977"/>
                <a:gd name="connsiteX21" fmla="*/ 1099597 w 1173503"/>
                <a:gd name="connsiteY21" fmla="*/ 63240 h 1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3503" h="159977">
                  <a:moveTo>
                    <a:pt x="1099597" y="63240"/>
                  </a:moveTo>
                  <a:cubicBezTo>
                    <a:pt x="1008212" y="63135"/>
                    <a:pt x="916827" y="63100"/>
                    <a:pt x="825442" y="62925"/>
                  </a:cubicBezTo>
                  <a:cubicBezTo>
                    <a:pt x="817585" y="62925"/>
                    <a:pt x="815978" y="64182"/>
                    <a:pt x="816328" y="80281"/>
                  </a:cubicBezTo>
                  <a:cubicBezTo>
                    <a:pt x="815559" y="104759"/>
                    <a:pt x="815699" y="116388"/>
                    <a:pt x="815664" y="138806"/>
                  </a:cubicBezTo>
                  <a:cubicBezTo>
                    <a:pt x="815664" y="143730"/>
                    <a:pt x="813744" y="149422"/>
                    <a:pt x="810286" y="152704"/>
                  </a:cubicBezTo>
                  <a:cubicBezTo>
                    <a:pt x="800299" y="162237"/>
                    <a:pt x="758815" y="162342"/>
                    <a:pt x="748828" y="152530"/>
                  </a:cubicBezTo>
                  <a:cubicBezTo>
                    <a:pt x="744882" y="148688"/>
                    <a:pt x="742682" y="144254"/>
                    <a:pt x="742856" y="138631"/>
                  </a:cubicBezTo>
                  <a:cubicBezTo>
                    <a:pt x="743031" y="112896"/>
                    <a:pt x="742333" y="96553"/>
                    <a:pt x="742333" y="71341"/>
                  </a:cubicBezTo>
                  <a:cubicBezTo>
                    <a:pt x="742018" y="62157"/>
                    <a:pt x="740691" y="62821"/>
                    <a:pt x="735768" y="62821"/>
                  </a:cubicBezTo>
                  <a:cubicBezTo>
                    <a:pt x="733149" y="62821"/>
                    <a:pt x="400468" y="62646"/>
                    <a:pt x="397255" y="62821"/>
                  </a:cubicBezTo>
                  <a:cubicBezTo>
                    <a:pt x="396766" y="89465"/>
                    <a:pt x="397500" y="110696"/>
                    <a:pt x="397884" y="134232"/>
                  </a:cubicBezTo>
                  <a:cubicBezTo>
                    <a:pt x="398163" y="150819"/>
                    <a:pt x="392681" y="160002"/>
                    <a:pt x="378259" y="159968"/>
                  </a:cubicBezTo>
                  <a:cubicBezTo>
                    <a:pt x="377211" y="160002"/>
                    <a:pt x="346901" y="159933"/>
                    <a:pt x="345853" y="159968"/>
                  </a:cubicBezTo>
                  <a:cubicBezTo>
                    <a:pt x="331117" y="159968"/>
                    <a:pt x="322946" y="157453"/>
                    <a:pt x="322946" y="115480"/>
                  </a:cubicBezTo>
                  <a:cubicBezTo>
                    <a:pt x="321549" y="95890"/>
                    <a:pt x="322457" y="81433"/>
                    <a:pt x="321654" y="62890"/>
                  </a:cubicBezTo>
                  <a:cubicBezTo>
                    <a:pt x="315613" y="62890"/>
                    <a:pt x="40515" y="63205"/>
                    <a:pt x="31645" y="62821"/>
                  </a:cubicBezTo>
                  <a:cubicBezTo>
                    <a:pt x="13277" y="62017"/>
                    <a:pt x="-376" y="48084"/>
                    <a:pt x="8" y="30904"/>
                  </a:cubicBezTo>
                  <a:cubicBezTo>
                    <a:pt x="357" y="14247"/>
                    <a:pt x="13662" y="1117"/>
                    <a:pt x="31226" y="140"/>
                  </a:cubicBezTo>
                  <a:cubicBezTo>
                    <a:pt x="34369" y="-35"/>
                    <a:pt x="770199" y="210"/>
                    <a:pt x="1135005" y="0"/>
                  </a:cubicBezTo>
                  <a:cubicBezTo>
                    <a:pt x="1149602" y="0"/>
                    <a:pt x="1162592" y="2025"/>
                    <a:pt x="1169541" y="16063"/>
                  </a:cubicBezTo>
                  <a:cubicBezTo>
                    <a:pt x="1176735" y="30590"/>
                    <a:pt x="1173836" y="44383"/>
                    <a:pt x="1163256" y="56570"/>
                  </a:cubicBezTo>
                  <a:cubicBezTo>
                    <a:pt x="1151208" y="66103"/>
                    <a:pt x="1130256" y="62960"/>
                    <a:pt x="1099597" y="6324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F405639-8F3B-4B64-B400-C9379A3B9362}"/>
                </a:ext>
              </a:extLst>
            </p:cNvPr>
            <p:cNvSpPr/>
            <p:nvPr/>
          </p:nvSpPr>
          <p:spPr>
            <a:xfrm>
              <a:off x="7713655" y="3337709"/>
              <a:ext cx="1173502" cy="497701"/>
            </a:xfrm>
            <a:custGeom>
              <a:avLst/>
              <a:gdLst>
                <a:gd name="connsiteX0" fmla="*/ 795244 w 1173502"/>
                <a:gd name="connsiteY0" fmla="*/ 10 h 497701"/>
                <a:gd name="connsiteX1" fmla="*/ 827650 w 1173502"/>
                <a:gd name="connsiteY1" fmla="*/ 10 h 497701"/>
                <a:gd name="connsiteX2" fmla="*/ 850557 w 1173502"/>
                <a:gd name="connsiteY2" fmla="*/ 44498 h 497701"/>
                <a:gd name="connsiteX3" fmla="*/ 851849 w 1173502"/>
                <a:gd name="connsiteY3" fmla="*/ 97087 h 497701"/>
                <a:gd name="connsiteX4" fmla="*/ 1141858 w 1173502"/>
                <a:gd name="connsiteY4" fmla="*/ 97157 h 497701"/>
                <a:gd name="connsiteX5" fmla="*/ 1173495 w 1173502"/>
                <a:gd name="connsiteY5" fmla="*/ 129074 h 497701"/>
                <a:gd name="connsiteX6" fmla="*/ 1142277 w 1173502"/>
                <a:gd name="connsiteY6" fmla="*/ 159838 h 497701"/>
                <a:gd name="connsiteX7" fmla="*/ 726012 w 1173502"/>
                <a:gd name="connsiteY7" fmla="*/ 159895 h 497701"/>
                <a:gd name="connsiteX8" fmla="*/ 660110 w 1173502"/>
                <a:gd name="connsiteY8" fmla="*/ 159895 h 497701"/>
                <a:gd name="connsiteX9" fmla="*/ 653860 w 1173502"/>
                <a:gd name="connsiteY9" fmla="*/ 211294 h 497701"/>
                <a:gd name="connsiteX10" fmla="*/ 625918 w 1173502"/>
                <a:gd name="connsiteY10" fmla="*/ 408607 h 497701"/>
                <a:gd name="connsiteX11" fmla="*/ 527654 w 1173502"/>
                <a:gd name="connsiteY11" fmla="*/ 497687 h 497701"/>
                <a:gd name="connsiteX12" fmla="*/ 343138 w 1173502"/>
                <a:gd name="connsiteY12" fmla="*/ 497617 h 497701"/>
                <a:gd name="connsiteX13" fmla="*/ 350436 w 1173502"/>
                <a:gd name="connsiteY13" fmla="*/ 417861 h 497701"/>
                <a:gd name="connsiteX14" fmla="*/ 477719 w 1173502"/>
                <a:gd name="connsiteY14" fmla="*/ 418210 h 497701"/>
                <a:gd name="connsiteX15" fmla="*/ 547558 w 1173502"/>
                <a:gd name="connsiteY15" fmla="*/ 370195 h 497701"/>
                <a:gd name="connsiteX16" fmla="*/ 571722 w 1173502"/>
                <a:gd name="connsiteY16" fmla="*/ 161980 h 497701"/>
                <a:gd name="connsiteX17" fmla="*/ 571941 w 1173502"/>
                <a:gd name="connsiteY17" fmla="*/ 159894 h 497701"/>
                <a:gd name="connsiteX18" fmla="*/ 364425 w 1173502"/>
                <a:gd name="connsiteY18" fmla="*/ 159892 h 497701"/>
                <a:gd name="connsiteX19" fmla="*/ 38498 w 1173502"/>
                <a:gd name="connsiteY19" fmla="*/ 159978 h 497701"/>
                <a:gd name="connsiteX20" fmla="*/ 3962 w 1173502"/>
                <a:gd name="connsiteY20" fmla="*/ 143915 h 497701"/>
                <a:gd name="connsiteX21" fmla="*/ 10248 w 1173502"/>
                <a:gd name="connsiteY21" fmla="*/ 103407 h 497701"/>
                <a:gd name="connsiteX22" fmla="*/ 73907 w 1173502"/>
                <a:gd name="connsiteY22" fmla="*/ 96738 h 497701"/>
                <a:gd name="connsiteX23" fmla="*/ 348062 w 1173502"/>
                <a:gd name="connsiteY23" fmla="*/ 97052 h 497701"/>
                <a:gd name="connsiteX24" fmla="*/ 357176 w 1173502"/>
                <a:gd name="connsiteY24" fmla="*/ 79697 h 497701"/>
                <a:gd name="connsiteX25" fmla="*/ 357839 w 1173502"/>
                <a:gd name="connsiteY25" fmla="*/ 21171 h 497701"/>
                <a:gd name="connsiteX26" fmla="*/ 363217 w 1173502"/>
                <a:gd name="connsiteY26" fmla="*/ 7273 h 497701"/>
                <a:gd name="connsiteX27" fmla="*/ 424676 w 1173502"/>
                <a:gd name="connsiteY27" fmla="*/ 7448 h 497701"/>
                <a:gd name="connsiteX28" fmla="*/ 430647 w 1173502"/>
                <a:gd name="connsiteY28" fmla="*/ 21346 h 497701"/>
                <a:gd name="connsiteX29" fmla="*/ 431171 w 1173502"/>
                <a:gd name="connsiteY29" fmla="*/ 88637 h 497701"/>
                <a:gd name="connsiteX30" fmla="*/ 437736 w 1173502"/>
                <a:gd name="connsiteY30" fmla="*/ 97157 h 497701"/>
                <a:gd name="connsiteX31" fmla="*/ 776248 w 1173502"/>
                <a:gd name="connsiteY31" fmla="*/ 97157 h 497701"/>
                <a:gd name="connsiteX32" fmla="*/ 775620 w 1173502"/>
                <a:gd name="connsiteY32" fmla="*/ 25746 h 497701"/>
                <a:gd name="connsiteX33" fmla="*/ 795244 w 1173502"/>
                <a:gd name="connsiteY33" fmla="*/ 10 h 49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73502" h="497701">
                  <a:moveTo>
                    <a:pt x="795244" y="10"/>
                  </a:moveTo>
                  <a:cubicBezTo>
                    <a:pt x="796292" y="-25"/>
                    <a:pt x="826603" y="45"/>
                    <a:pt x="827650" y="10"/>
                  </a:cubicBezTo>
                  <a:cubicBezTo>
                    <a:pt x="842386" y="10"/>
                    <a:pt x="850557" y="2524"/>
                    <a:pt x="850557" y="44498"/>
                  </a:cubicBezTo>
                  <a:cubicBezTo>
                    <a:pt x="851954" y="64088"/>
                    <a:pt x="851046" y="78545"/>
                    <a:pt x="851849" y="97087"/>
                  </a:cubicBezTo>
                  <a:cubicBezTo>
                    <a:pt x="857890" y="97087"/>
                    <a:pt x="1132989" y="96773"/>
                    <a:pt x="1141858" y="97157"/>
                  </a:cubicBezTo>
                  <a:cubicBezTo>
                    <a:pt x="1160226" y="97960"/>
                    <a:pt x="1173880" y="111893"/>
                    <a:pt x="1173495" y="129074"/>
                  </a:cubicBezTo>
                  <a:cubicBezTo>
                    <a:pt x="1173146" y="145730"/>
                    <a:pt x="1159842" y="158860"/>
                    <a:pt x="1142277" y="159838"/>
                  </a:cubicBezTo>
                  <a:cubicBezTo>
                    <a:pt x="1140706" y="159926"/>
                    <a:pt x="955963" y="159908"/>
                    <a:pt x="726012" y="159895"/>
                  </a:cubicBezTo>
                  <a:lnTo>
                    <a:pt x="660110" y="159895"/>
                  </a:lnTo>
                  <a:lnTo>
                    <a:pt x="653860" y="211294"/>
                  </a:lnTo>
                  <a:cubicBezTo>
                    <a:pt x="646196" y="273107"/>
                    <a:pt x="635871" y="351670"/>
                    <a:pt x="625918" y="408607"/>
                  </a:cubicBezTo>
                  <a:cubicBezTo>
                    <a:pt x="614779" y="471497"/>
                    <a:pt x="585516" y="498420"/>
                    <a:pt x="527654" y="497687"/>
                  </a:cubicBezTo>
                  <a:cubicBezTo>
                    <a:pt x="466160" y="496884"/>
                    <a:pt x="404632" y="497582"/>
                    <a:pt x="343138" y="497617"/>
                  </a:cubicBezTo>
                  <a:cubicBezTo>
                    <a:pt x="346735" y="470729"/>
                    <a:pt x="349843" y="444854"/>
                    <a:pt x="350436" y="417861"/>
                  </a:cubicBezTo>
                  <a:cubicBezTo>
                    <a:pt x="392235" y="415975"/>
                    <a:pt x="444300" y="418384"/>
                    <a:pt x="477719" y="418210"/>
                  </a:cubicBezTo>
                  <a:cubicBezTo>
                    <a:pt x="532717" y="416464"/>
                    <a:pt x="540644" y="415905"/>
                    <a:pt x="547558" y="370195"/>
                  </a:cubicBezTo>
                  <a:cubicBezTo>
                    <a:pt x="553853" y="328641"/>
                    <a:pt x="567740" y="199527"/>
                    <a:pt x="571722" y="161980"/>
                  </a:cubicBezTo>
                  <a:lnTo>
                    <a:pt x="571941" y="159894"/>
                  </a:lnTo>
                  <a:lnTo>
                    <a:pt x="364425" y="159892"/>
                  </a:lnTo>
                  <a:cubicBezTo>
                    <a:pt x="244091" y="159902"/>
                    <a:pt x="129700" y="159926"/>
                    <a:pt x="38498" y="159978"/>
                  </a:cubicBezTo>
                  <a:cubicBezTo>
                    <a:pt x="23902" y="159978"/>
                    <a:pt x="10911" y="157952"/>
                    <a:pt x="3962" y="143915"/>
                  </a:cubicBezTo>
                  <a:cubicBezTo>
                    <a:pt x="-3231" y="129388"/>
                    <a:pt x="-333" y="115594"/>
                    <a:pt x="10248" y="103407"/>
                  </a:cubicBezTo>
                  <a:cubicBezTo>
                    <a:pt x="22295" y="93840"/>
                    <a:pt x="43247" y="96982"/>
                    <a:pt x="73907" y="96738"/>
                  </a:cubicBezTo>
                  <a:cubicBezTo>
                    <a:pt x="165292" y="96843"/>
                    <a:pt x="256677" y="96878"/>
                    <a:pt x="348062" y="97052"/>
                  </a:cubicBezTo>
                  <a:cubicBezTo>
                    <a:pt x="355919" y="97052"/>
                    <a:pt x="357525" y="95795"/>
                    <a:pt x="357176" y="79697"/>
                  </a:cubicBezTo>
                  <a:cubicBezTo>
                    <a:pt x="357944" y="55218"/>
                    <a:pt x="357804" y="43590"/>
                    <a:pt x="357839" y="21171"/>
                  </a:cubicBezTo>
                  <a:cubicBezTo>
                    <a:pt x="357839" y="16248"/>
                    <a:pt x="359760" y="10556"/>
                    <a:pt x="363217" y="7273"/>
                  </a:cubicBezTo>
                  <a:cubicBezTo>
                    <a:pt x="373204" y="-2260"/>
                    <a:pt x="414689" y="-2364"/>
                    <a:pt x="424676" y="7448"/>
                  </a:cubicBezTo>
                  <a:cubicBezTo>
                    <a:pt x="428622" y="11289"/>
                    <a:pt x="430822" y="15724"/>
                    <a:pt x="430647" y="21346"/>
                  </a:cubicBezTo>
                  <a:cubicBezTo>
                    <a:pt x="430473" y="47082"/>
                    <a:pt x="431171" y="63425"/>
                    <a:pt x="431171" y="88637"/>
                  </a:cubicBezTo>
                  <a:cubicBezTo>
                    <a:pt x="431485" y="97820"/>
                    <a:pt x="432812" y="97157"/>
                    <a:pt x="437736" y="97157"/>
                  </a:cubicBezTo>
                  <a:cubicBezTo>
                    <a:pt x="440355" y="97157"/>
                    <a:pt x="773035" y="97331"/>
                    <a:pt x="776248" y="97157"/>
                  </a:cubicBezTo>
                  <a:cubicBezTo>
                    <a:pt x="776737" y="70513"/>
                    <a:pt x="776004" y="49282"/>
                    <a:pt x="775620" y="25746"/>
                  </a:cubicBezTo>
                  <a:cubicBezTo>
                    <a:pt x="775340" y="9159"/>
                    <a:pt x="780823" y="-25"/>
                    <a:pt x="795244" y="1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162">
              <a:extLst>
                <a:ext uri="{FF2B5EF4-FFF2-40B4-BE49-F238E27FC236}">
                  <a16:creationId xmlns:a16="http://schemas.microsoft.com/office/drawing/2014/main" id="{B2C226E9-55D9-448B-92D5-F0546571A828}"/>
                </a:ext>
              </a:extLst>
            </p:cNvPr>
            <p:cNvSpPr/>
            <p:nvPr/>
          </p:nvSpPr>
          <p:spPr>
            <a:xfrm rot="-446092">
              <a:off x="7605929" y="2353331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162">
              <a:extLst>
                <a:ext uri="{FF2B5EF4-FFF2-40B4-BE49-F238E27FC236}">
                  <a16:creationId xmlns:a16="http://schemas.microsoft.com/office/drawing/2014/main" id="{6107B126-009E-4DE5-86F2-AD322DDF0C1B}"/>
                </a:ext>
              </a:extLst>
            </p:cNvPr>
            <p:cNvSpPr/>
            <p:nvPr/>
          </p:nvSpPr>
          <p:spPr>
            <a:xfrm>
              <a:off x="7600504" y="2655621"/>
              <a:ext cx="589722" cy="188243"/>
            </a:xfrm>
            <a:custGeom>
              <a:avLst/>
              <a:gdLst>
                <a:gd name="connsiteX0" fmla="*/ 15252 w 589722"/>
                <a:gd name="connsiteY0" fmla="*/ 133648 h 188243"/>
                <a:gd name="connsiteX1" fmla="*/ 163242 w 589722"/>
                <a:gd name="connsiteY1" fmla="*/ 114721 h 188243"/>
                <a:gd name="connsiteX2" fmla="*/ 167118 w 589722"/>
                <a:gd name="connsiteY2" fmla="*/ 110985 h 188243"/>
                <a:gd name="connsiteX3" fmla="*/ 161985 w 589722"/>
                <a:gd name="connsiteY3" fmla="*/ 76414 h 188243"/>
                <a:gd name="connsiteX4" fmla="*/ 158249 w 589722"/>
                <a:gd name="connsiteY4" fmla="*/ 40796 h 188243"/>
                <a:gd name="connsiteX5" fmla="*/ 162229 w 589722"/>
                <a:gd name="connsiteY5" fmla="*/ 31403 h 188243"/>
                <a:gd name="connsiteX6" fmla="*/ 188629 w 589722"/>
                <a:gd name="connsiteY6" fmla="*/ 27911 h 188243"/>
                <a:gd name="connsiteX7" fmla="*/ 196591 w 589722"/>
                <a:gd name="connsiteY7" fmla="*/ 43206 h 188243"/>
                <a:gd name="connsiteX8" fmla="*/ 203400 w 589722"/>
                <a:gd name="connsiteY8" fmla="*/ 105642 h 188243"/>
                <a:gd name="connsiteX9" fmla="*/ 207590 w 589722"/>
                <a:gd name="connsiteY9" fmla="*/ 109623 h 188243"/>
                <a:gd name="connsiteX10" fmla="*/ 373913 w 589722"/>
                <a:gd name="connsiteY10" fmla="*/ 88147 h 188243"/>
                <a:gd name="connsiteX11" fmla="*/ 377754 w 589722"/>
                <a:gd name="connsiteY11" fmla="*/ 81967 h 188243"/>
                <a:gd name="connsiteX12" fmla="*/ 369758 w 589722"/>
                <a:gd name="connsiteY12" fmla="*/ 12232 h 188243"/>
                <a:gd name="connsiteX13" fmla="*/ 374507 w 589722"/>
                <a:gd name="connsiteY13" fmla="*/ 4026 h 188243"/>
                <a:gd name="connsiteX14" fmla="*/ 402547 w 589722"/>
                <a:gd name="connsiteY14" fmla="*/ 10 h 188243"/>
                <a:gd name="connsiteX15" fmla="*/ 407401 w 589722"/>
                <a:gd name="connsiteY15" fmla="*/ 3886 h 188243"/>
                <a:gd name="connsiteX16" fmla="*/ 415852 w 589722"/>
                <a:gd name="connsiteY16" fmla="*/ 77741 h 188243"/>
                <a:gd name="connsiteX17" fmla="*/ 421858 w 589722"/>
                <a:gd name="connsiteY17" fmla="*/ 82630 h 188243"/>
                <a:gd name="connsiteX18" fmla="*/ 566915 w 589722"/>
                <a:gd name="connsiteY18" fmla="*/ 63808 h 188243"/>
                <a:gd name="connsiteX19" fmla="*/ 587203 w 589722"/>
                <a:gd name="connsiteY19" fmla="*/ 79662 h 188243"/>
                <a:gd name="connsiteX20" fmla="*/ 589403 w 589722"/>
                <a:gd name="connsiteY20" fmla="*/ 97785 h 188243"/>
                <a:gd name="connsiteX21" fmla="*/ 574702 w 589722"/>
                <a:gd name="connsiteY21" fmla="*/ 118039 h 188243"/>
                <a:gd name="connsiteX22" fmla="*/ 22236 w 589722"/>
                <a:gd name="connsiteY22" fmla="*/ 188018 h 188243"/>
                <a:gd name="connsiteX23" fmla="*/ 2192 w 589722"/>
                <a:gd name="connsiteY23" fmla="*/ 171850 h 188243"/>
                <a:gd name="connsiteX24" fmla="*/ 271 w 589722"/>
                <a:gd name="connsiteY24" fmla="*/ 153692 h 188243"/>
                <a:gd name="connsiteX25" fmla="*/ 15252 w 589722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22" h="188243">
                  <a:moveTo>
                    <a:pt x="15252" y="133648"/>
                  </a:moveTo>
                  <a:cubicBezTo>
                    <a:pt x="18150" y="133299"/>
                    <a:pt x="145398" y="117061"/>
                    <a:pt x="163242" y="114721"/>
                  </a:cubicBezTo>
                  <a:cubicBezTo>
                    <a:pt x="165407" y="114442"/>
                    <a:pt x="167956" y="115420"/>
                    <a:pt x="167118" y="110985"/>
                  </a:cubicBezTo>
                  <a:cubicBezTo>
                    <a:pt x="164988" y="99531"/>
                    <a:pt x="163417" y="87973"/>
                    <a:pt x="161985" y="76414"/>
                  </a:cubicBezTo>
                  <a:cubicBezTo>
                    <a:pt x="160518" y="64577"/>
                    <a:pt x="159366" y="52704"/>
                    <a:pt x="158249" y="40796"/>
                  </a:cubicBezTo>
                  <a:cubicBezTo>
                    <a:pt x="157725" y="35244"/>
                    <a:pt x="156922" y="32695"/>
                    <a:pt x="162229" y="31403"/>
                  </a:cubicBezTo>
                  <a:cubicBezTo>
                    <a:pt x="166594" y="30355"/>
                    <a:pt x="184124" y="28120"/>
                    <a:pt x="188629" y="27911"/>
                  </a:cubicBezTo>
                  <a:cubicBezTo>
                    <a:pt x="194984" y="27247"/>
                    <a:pt x="195403" y="30425"/>
                    <a:pt x="196591" y="43206"/>
                  </a:cubicBezTo>
                  <a:cubicBezTo>
                    <a:pt x="198686" y="65135"/>
                    <a:pt x="200955" y="84690"/>
                    <a:pt x="203400" y="105642"/>
                  </a:cubicBezTo>
                  <a:cubicBezTo>
                    <a:pt x="203470" y="108750"/>
                    <a:pt x="204343" y="110042"/>
                    <a:pt x="207590" y="109623"/>
                  </a:cubicBezTo>
                  <a:cubicBezTo>
                    <a:pt x="225190" y="107284"/>
                    <a:pt x="357396" y="90382"/>
                    <a:pt x="373913" y="88147"/>
                  </a:cubicBezTo>
                  <a:cubicBezTo>
                    <a:pt x="378522" y="87519"/>
                    <a:pt x="378138" y="85214"/>
                    <a:pt x="377754" y="81967"/>
                  </a:cubicBezTo>
                  <a:cubicBezTo>
                    <a:pt x="375484" y="61958"/>
                    <a:pt x="372342" y="32206"/>
                    <a:pt x="369758" y="12232"/>
                  </a:cubicBezTo>
                  <a:cubicBezTo>
                    <a:pt x="368501" y="4515"/>
                    <a:pt x="369339" y="5038"/>
                    <a:pt x="374507" y="4026"/>
                  </a:cubicBezTo>
                  <a:cubicBezTo>
                    <a:pt x="383795" y="2210"/>
                    <a:pt x="392211" y="988"/>
                    <a:pt x="402547" y="10"/>
                  </a:cubicBezTo>
                  <a:cubicBezTo>
                    <a:pt x="405550" y="-130"/>
                    <a:pt x="407401" y="1197"/>
                    <a:pt x="407401" y="3886"/>
                  </a:cubicBezTo>
                  <a:cubicBezTo>
                    <a:pt x="410090" y="26235"/>
                    <a:pt x="413512" y="55358"/>
                    <a:pt x="415852" y="77741"/>
                  </a:cubicBezTo>
                  <a:cubicBezTo>
                    <a:pt x="416341" y="82281"/>
                    <a:pt x="418087" y="83119"/>
                    <a:pt x="421858" y="82630"/>
                  </a:cubicBezTo>
                  <a:cubicBezTo>
                    <a:pt x="435791" y="80814"/>
                    <a:pt x="560385" y="64786"/>
                    <a:pt x="566915" y="63808"/>
                  </a:cubicBezTo>
                  <a:cubicBezTo>
                    <a:pt x="578229" y="62132"/>
                    <a:pt x="585876" y="68104"/>
                    <a:pt x="587203" y="79662"/>
                  </a:cubicBezTo>
                  <a:cubicBezTo>
                    <a:pt x="587902" y="85703"/>
                    <a:pt x="588425" y="91779"/>
                    <a:pt x="589403" y="97785"/>
                  </a:cubicBezTo>
                  <a:cubicBezTo>
                    <a:pt x="591184" y="108576"/>
                    <a:pt x="585422" y="116607"/>
                    <a:pt x="574702" y="118039"/>
                  </a:cubicBezTo>
                  <a:cubicBezTo>
                    <a:pt x="568172" y="118912"/>
                    <a:pt x="28766" y="187145"/>
                    <a:pt x="22236" y="188018"/>
                  </a:cubicBezTo>
                  <a:cubicBezTo>
                    <a:pt x="10922" y="189520"/>
                    <a:pt x="3344" y="183444"/>
                    <a:pt x="2192" y="171850"/>
                  </a:cubicBezTo>
                  <a:cubicBezTo>
                    <a:pt x="1598" y="165809"/>
                    <a:pt x="1144" y="159733"/>
                    <a:pt x="271" y="153692"/>
                  </a:cubicBezTo>
                  <a:cubicBezTo>
                    <a:pt x="-1370" y="142832"/>
                    <a:pt x="4532" y="134905"/>
                    <a:pt x="15252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Graphic 162">
              <a:extLst>
                <a:ext uri="{FF2B5EF4-FFF2-40B4-BE49-F238E27FC236}">
                  <a16:creationId xmlns:a16="http://schemas.microsoft.com/office/drawing/2014/main" id="{334C40D0-269B-484A-8073-4FE5FC0EB546}"/>
                </a:ext>
              </a:extLst>
            </p:cNvPr>
            <p:cNvSpPr/>
            <p:nvPr/>
          </p:nvSpPr>
          <p:spPr>
            <a:xfrm>
              <a:off x="7537496" y="2267203"/>
              <a:ext cx="589698" cy="188243"/>
            </a:xfrm>
            <a:custGeom>
              <a:avLst/>
              <a:gdLst>
                <a:gd name="connsiteX0" fmla="*/ 574471 w 589698"/>
                <a:gd name="connsiteY0" fmla="*/ 54595 h 188243"/>
                <a:gd name="connsiteX1" fmla="*/ 426481 w 589698"/>
                <a:gd name="connsiteY1" fmla="*/ 73522 h 188243"/>
                <a:gd name="connsiteX2" fmla="*/ 422605 w 589698"/>
                <a:gd name="connsiteY2" fmla="*/ 77258 h 188243"/>
                <a:gd name="connsiteX3" fmla="*/ 427738 w 589698"/>
                <a:gd name="connsiteY3" fmla="*/ 111829 h 188243"/>
                <a:gd name="connsiteX4" fmla="*/ 431474 w 589698"/>
                <a:gd name="connsiteY4" fmla="*/ 147447 h 188243"/>
                <a:gd name="connsiteX5" fmla="*/ 427494 w 589698"/>
                <a:gd name="connsiteY5" fmla="*/ 156840 h 188243"/>
                <a:gd name="connsiteX6" fmla="*/ 401094 w 589698"/>
                <a:gd name="connsiteY6" fmla="*/ 160332 h 188243"/>
                <a:gd name="connsiteX7" fmla="*/ 393132 w 589698"/>
                <a:gd name="connsiteY7" fmla="*/ 145038 h 188243"/>
                <a:gd name="connsiteX8" fmla="*/ 386323 w 589698"/>
                <a:gd name="connsiteY8" fmla="*/ 82601 h 188243"/>
                <a:gd name="connsiteX9" fmla="*/ 382133 w 589698"/>
                <a:gd name="connsiteY9" fmla="*/ 78620 h 188243"/>
                <a:gd name="connsiteX10" fmla="*/ 215810 w 589698"/>
                <a:gd name="connsiteY10" fmla="*/ 100096 h 188243"/>
                <a:gd name="connsiteX11" fmla="*/ 211969 w 589698"/>
                <a:gd name="connsiteY11" fmla="*/ 106277 h 188243"/>
                <a:gd name="connsiteX12" fmla="*/ 219965 w 589698"/>
                <a:gd name="connsiteY12" fmla="*/ 176011 h 188243"/>
                <a:gd name="connsiteX13" fmla="*/ 215216 w 589698"/>
                <a:gd name="connsiteY13" fmla="*/ 184218 h 188243"/>
                <a:gd name="connsiteX14" fmla="*/ 187176 w 589698"/>
                <a:gd name="connsiteY14" fmla="*/ 188233 h 188243"/>
                <a:gd name="connsiteX15" fmla="*/ 182322 w 589698"/>
                <a:gd name="connsiteY15" fmla="*/ 184357 h 188243"/>
                <a:gd name="connsiteX16" fmla="*/ 173871 w 589698"/>
                <a:gd name="connsiteY16" fmla="*/ 110502 h 188243"/>
                <a:gd name="connsiteX17" fmla="*/ 167865 w 589698"/>
                <a:gd name="connsiteY17" fmla="*/ 105613 h 188243"/>
                <a:gd name="connsiteX18" fmla="*/ 22808 w 589698"/>
                <a:gd name="connsiteY18" fmla="*/ 124435 h 188243"/>
                <a:gd name="connsiteX19" fmla="*/ 2520 w 589698"/>
                <a:gd name="connsiteY19" fmla="*/ 108581 h 188243"/>
                <a:gd name="connsiteX20" fmla="*/ 320 w 589698"/>
                <a:gd name="connsiteY20" fmla="*/ 90458 h 188243"/>
                <a:gd name="connsiteX21" fmla="*/ 14986 w 589698"/>
                <a:gd name="connsiteY21" fmla="*/ 70204 h 188243"/>
                <a:gd name="connsiteX22" fmla="*/ 567452 w 589698"/>
                <a:gd name="connsiteY22" fmla="*/ 225 h 188243"/>
                <a:gd name="connsiteX23" fmla="*/ 587496 w 589698"/>
                <a:gd name="connsiteY23" fmla="*/ 16393 h 188243"/>
                <a:gd name="connsiteX24" fmla="*/ 589417 w 589698"/>
                <a:gd name="connsiteY24" fmla="*/ 34551 h 188243"/>
                <a:gd name="connsiteX25" fmla="*/ 574471 w 589698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54595"/>
                  </a:moveTo>
                  <a:cubicBezTo>
                    <a:pt x="571572" y="54945"/>
                    <a:pt x="444325" y="71182"/>
                    <a:pt x="426481" y="73522"/>
                  </a:cubicBezTo>
                  <a:cubicBezTo>
                    <a:pt x="424316" y="73801"/>
                    <a:pt x="421767" y="72823"/>
                    <a:pt x="422605" y="77258"/>
                  </a:cubicBezTo>
                  <a:cubicBezTo>
                    <a:pt x="424735" y="88712"/>
                    <a:pt x="426306" y="100270"/>
                    <a:pt x="427738" y="111829"/>
                  </a:cubicBezTo>
                  <a:cubicBezTo>
                    <a:pt x="429205" y="123667"/>
                    <a:pt x="430357" y="135539"/>
                    <a:pt x="431474" y="147447"/>
                  </a:cubicBezTo>
                  <a:cubicBezTo>
                    <a:pt x="431998" y="152999"/>
                    <a:pt x="432801" y="155548"/>
                    <a:pt x="427494" y="156840"/>
                  </a:cubicBezTo>
                  <a:cubicBezTo>
                    <a:pt x="423129" y="157888"/>
                    <a:pt x="405599" y="160123"/>
                    <a:pt x="401094" y="160332"/>
                  </a:cubicBezTo>
                  <a:cubicBezTo>
                    <a:pt x="394739" y="160996"/>
                    <a:pt x="394320" y="157818"/>
                    <a:pt x="393132" y="145038"/>
                  </a:cubicBezTo>
                  <a:cubicBezTo>
                    <a:pt x="391037" y="123108"/>
                    <a:pt x="388767" y="103553"/>
                    <a:pt x="386323" y="82601"/>
                  </a:cubicBezTo>
                  <a:cubicBezTo>
                    <a:pt x="386253" y="79493"/>
                    <a:pt x="385380" y="78201"/>
                    <a:pt x="382133" y="78620"/>
                  </a:cubicBezTo>
                  <a:cubicBezTo>
                    <a:pt x="364533" y="80960"/>
                    <a:pt x="232327" y="97861"/>
                    <a:pt x="215810" y="100096"/>
                  </a:cubicBezTo>
                  <a:cubicBezTo>
                    <a:pt x="211200" y="100724"/>
                    <a:pt x="211584" y="103029"/>
                    <a:pt x="211969" y="106277"/>
                  </a:cubicBezTo>
                  <a:cubicBezTo>
                    <a:pt x="214238" y="126286"/>
                    <a:pt x="217381" y="156037"/>
                    <a:pt x="219965" y="176011"/>
                  </a:cubicBezTo>
                  <a:cubicBezTo>
                    <a:pt x="221222" y="183729"/>
                    <a:pt x="220384" y="183205"/>
                    <a:pt x="215216" y="184218"/>
                  </a:cubicBezTo>
                  <a:cubicBezTo>
                    <a:pt x="205927" y="186033"/>
                    <a:pt x="197512" y="187256"/>
                    <a:pt x="187176" y="188233"/>
                  </a:cubicBezTo>
                  <a:cubicBezTo>
                    <a:pt x="184172" y="188373"/>
                    <a:pt x="182322" y="187046"/>
                    <a:pt x="182322" y="184357"/>
                  </a:cubicBezTo>
                  <a:cubicBezTo>
                    <a:pt x="179633" y="162009"/>
                    <a:pt x="176211" y="132885"/>
                    <a:pt x="173871" y="110502"/>
                  </a:cubicBezTo>
                  <a:cubicBezTo>
                    <a:pt x="173382" y="105962"/>
                    <a:pt x="171636" y="105124"/>
                    <a:pt x="167865" y="105613"/>
                  </a:cubicBezTo>
                  <a:cubicBezTo>
                    <a:pt x="153932" y="107429"/>
                    <a:pt x="29338" y="123457"/>
                    <a:pt x="22808" y="124435"/>
                  </a:cubicBezTo>
                  <a:cubicBezTo>
                    <a:pt x="11494" y="126111"/>
                    <a:pt x="3847" y="120140"/>
                    <a:pt x="2520" y="108581"/>
                  </a:cubicBezTo>
                  <a:cubicBezTo>
                    <a:pt x="1821" y="102540"/>
                    <a:pt x="1297" y="96464"/>
                    <a:pt x="320" y="90458"/>
                  </a:cubicBezTo>
                  <a:cubicBezTo>
                    <a:pt x="-1461" y="79668"/>
                    <a:pt x="4301" y="71636"/>
                    <a:pt x="14986" y="70204"/>
                  </a:cubicBezTo>
                  <a:cubicBezTo>
                    <a:pt x="21516" y="69331"/>
                    <a:pt x="560922" y="1098"/>
                    <a:pt x="567452" y="225"/>
                  </a:cubicBezTo>
                  <a:cubicBezTo>
                    <a:pt x="578766" y="-1276"/>
                    <a:pt x="586344" y="4800"/>
                    <a:pt x="587496" y="16393"/>
                  </a:cubicBezTo>
                  <a:cubicBezTo>
                    <a:pt x="588090" y="22434"/>
                    <a:pt x="588544" y="28510"/>
                    <a:pt x="589417" y="34551"/>
                  </a:cubicBezTo>
                  <a:cubicBezTo>
                    <a:pt x="591093" y="45376"/>
                    <a:pt x="585191" y="53303"/>
                    <a:pt x="574471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Graphic 162">
              <a:extLst>
                <a:ext uri="{FF2B5EF4-FFF2-40B4-BE49-F238E27FC236}">
                  <a16:creationId xmlns:a16="http://schemas.microsoft.com/office/drawing/2014/main" id="{473C2EC0-2288-49B0-9324-A22AB0C52016}"/>
                </a:ext>
              </a:extLst>
            </p:cNvPr>
            <p:cNvSpPr/>
            <p:nvPr/>
          </p:nvSpPr>
          <p:spPr>
            <a:xfrm rot="446092">
              <a:off x="5836599" y="2685324"/>
              <a:ext cx="1028080" cy="720086"/>
            </a:xfrm>
            <a:custGeom>
              <a:avLst/>
              <a:gdLst>
                <a:gd name="connsiteX0" fmla="*/ 0 w 1028080"/>
                <a:gd name="connsiteY0" fmla="*/ 0 h 720086"/>
                <a:gd name="connsiteX1" fmla="*/ 1028081 w 1028080"/>
                <a:gd name="connsiteY1" fmla="*/ 0 h 720086"/>
                <a:gd name="connsiteX2" fmla="*/ 1028081 w 1028080"/>
                <a:gd name="connsiteY2" fmla="*/ 720086 h 720086"/>
                <a:gd name="connsiteX3" fmla="*/ 0 w 1028080"/>
                <a:gd name="connsiteY3" fmla="*/ 720086 h 7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80" h="720086">
                  <a:moveTo>
                    <a:pt x="0" y="0"/>
                  </a:moveTo>
                  <a:lnTo>
                    <a:pt x="1028081" y="0"/>
                  </a:lnTo>
                  <a:lnTo>
                    <a:pt x="1028081" y="720086"/>
                  </a:lnTo>
                  <a:lnTo>
                    <a:pt x="0" y="720086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Graphic 162">
              <a:extLst>
                <a:ext uri="{FF2B5EF4-FFF2-40B4-BE49-F238E27FC236}">
                  <a16:creationId xmlns:a16="http://schemas.microsoft.com/office/drawing/2014/main" id="{2C793771-2D5D-40A8-864B-BF9B6ADF7303}"/>
                </a:ext>
              </a:extLst>
            </p:cNvPr>
            <p:cNvSpPr/>
            <p:nvPr/>
          </p:nvSpPr>
          <p:spPr>
            <a:xfrm>
              <a:off x="5711060" y="3207688"/>
              <a:ext cx="1155930" cy="657475"/>
            </a:xfrm>
            <a:custGeom>
              <a:avLst/>
              <a:gdLst>
                <a:gd name="connsiteX0" fmla="*/ 1126056 w 1155930"/>
                <a:gd name="connsiteY0" fmla="*/ 262063 h 657475"/>
                <a:gd name="connsiteX1" fmla="*/ 942308 w 1155930"/>
                <a:gd name="connsiteY1" fmla="*/ 239854 h 657475"/>
                <a:gd name="connsiteX2" fmla="*/ 942762 w 1155930"/>
                <a:gd name="connsiteY2" fmla="*/ 239016 h 657475"/>
                <a:gd name="connsiteX3" fmla="*/ 836012 w 1155930"/>
                <a:gd name="connsiteY3" fmla="*/ 224943 h 657475"/>
                <a:gd name="connsiteX4" fmla="*/ 828400 w 1155930"/>
                <a:gd name="connsiteY4" fmla="*/ 217645 h 657475"/>
                <a:gd name="connsiteX5" fmla="*/ 838457 w 1155930"/>
                <a:gd name="connsiteY5" fmla="*/ 149831 h 657475"/>
                <a:gd name="connsiteX6" fmla="*/ 845755 w 1155930"/>
                <a:gd name="connsiteY6" fmla="*/ 80026 h 657475"/>
                <a:gd name="connsiteX7" fmla="*/ 837968 w 1155930"/>
                <a:gd name="connsiteY7" fmla="*/ 61589 h 657475"/>
                <a:gd name="connsiteX8" fmla="*/ 786252 w 1155930"/>
                <a:gd name="connsiteY8" fmla="*/ 54709 h 657475"/>
                <a:gd name="connsiteX9" fmla="*/ 770608 w 1155930"/>
                <a:gd name="connsiteY9" fmla="*/ 84705 h 657475"/>
                <a:gd name="connsiteX10" fmla="*/ 757268 w 1155930"/>
                <a:gd name="connsiteY10" fmla="*/ 207134 h 657475"/>
                <a:gd name="connsiteX11" fmla="*/ 749062 w 1155930"/>
                <a:gd name="connsiteY11" fmla="*/ 214921 h 657475"/>
                <a:gd name="connsiteX12" fmla="*/ 423051 w 1155930"/>
                <a:gd name="connsiteY12" fmla="*/ 172808 h 657475"/>
                <a:gd name="connsiteX13" fmla="*/ 415473 w 1155930"/>
                <a:gd name="connsiteY13" fmla="*/ 160691 h 657475"/>
                <a:gd name="connsiteX14" fmla="*/ 431187 w 1155930"/>
                <a:gd name="connsiteY14" fmla="*/ 23980 h 657475"/>
                <a:gd name="connsiteX15" fmla="*/ 421864 w 1155930"/>
                <a:gd name="connsiteY15" fmla="*/ 7917 h 657475"/>
                <a:gd name="connsiteX16" fmla="*/ 366865 w 1155930"/>
                <a:gd name="connsiteY16" fmla="*/ 25 h 657475"/>
                <a:gd name="connsiteX17" fmla="*/ 357367 w 1155930"/>
                <a:gd name="connsiteY17" fmla="*/ 7603 h 657475"/>
                <a:gd name="connsiteX18" fmla="*/ 340780 w 1155930"/>
                <a:gd name="connsiteY18" fmla="*/ 152415 h 657475"/>
                <a:gd name="connsiteX19" fmla="*/ 329047 w 1155930"/>
                <a:gd name="connsiteY19" fmla="*/ 162018 h 657475"/>
                <a:gd name="connsiteX20" fmla="*/ 247125 w 1155930"/>
                <a:gd name="connsiteY20" fmla="*/ 151332 h 657475"/>
                <a:gd name="connsiteX21" fmla="*/ 44730 w 1155930"/>
                <a:gd name="connsiteY21" fmla="*/ 125142 h 657475"/>
                <a:gd name="connsiteX22" fmla="*/ 4957 w 1155930"/>
                <a:gd name="connsiteY22" fmla="*/ 156221 h 657475"/>
                <a:gd name="connsiteX23" fmla="*/ 626 w 1155930"/>
                <a:gd name="connsiteY23" fmla="*/ 191734 h 657475"/>
                <a:gd name="connsiteX24" fmla="*/ 29400 w 1155930"/>
                <a:gd name="connsiteY24" fmla="*/ 231404 h 657475"/>
                <a:gd name="connsiteX25" fmla="*/ 515519 w 1155930"/>
                <a:gd name="connsiteY25" fmla="*/ 297856 h 657475"/>
                <a:gd name="connsiteX26" fmla="*/ 533886 w 1155930"/>
                <a:gd name="connsiteY26" fmla="*/ 316259 h 657475"/>
                <a:gd name="connsiteX27" fmla="*/ 568492 w 1155930"/>
                <a:gd name="connsiteY27" fmla="*/ 568379 h 657475"/>
                <a:gd name="connsiteX28" fmla="*/ 666756 w 1155930"/>
                <a:gd name="connsiteY28" fmla="*/ 657460 h 657475"/>
                <a:gd name="connsiteX29" fmla="*/ 851272 w 1155930"/>
                <a:gd name="connsiteY29" fmla="*/ 657390 h 657475"/>
                <a:gd name="connsiteX30" fmla="*/ 843974 w 1155930"/>
                <a:gd name="connsiteY30" fmla="*/ 577633 h 657475"/>
                <a:gd name="connsiteX31" fmla="*/ 716691 w 1155930"/>
                <a:gd name="connsiteY31" fmla="*/ 577982 h 657475"/>
                <a:gd name="connsiteX32" fmla="*/ 646852 w 1155930"/>
                <a:gd name="connsiteY32" fmla="*/ 529968 h 657475"/>
                <a:gd name="connsiteX33" fmla="*/ 623525 w 1155930"/>
                <a:gd name="connsiteY33" fmla="*/ 330261 h 657475"/>
                <a:gd name="connsiteX34" fmla="*/ 640357 w 1155930"/>
                <a:gd name="connsiteY34" fmla="*/ 313570 h 657475"/>
                <a:gd name="connsiteX35" fmla="*/ 872748 w 1155930"/>
                <a:gd name="connsiteY35" fmla="*/ 341331 h 657475"/>
                <a:gd name="connsiteX36" fmla="*/ 909553 w 1155930"/>
                <a:gd name="connsiteY36" fmla="*/ 345521 h 657475"/>
                <a:gd name="connsiteX37" fmla="*/ 1112332 w 1155930"/>
                <a:gd name="connsiteY37" fmla="*/ 368568 h 657475"/>
                <a:gd name="connsiteX38" fmla="*/ 1151617 w 1155930"/>
                <a:gd name="connsiteY38" fmla="*/ 336861 h 657475"/>
                <a:gd name="connsiteX39" fmla="*/ 1155389 w 1155930"/>
                <a:gd name="connsiteY39" fmla="*/ 301313 h 657475"/>
                <a:gd name="connsiteX40" fmla="*/ 1126056 w 1155930"/>
                <a:gd name="connsiteY40" fmla="*/ 262063 h 6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930" h="657475">
                  <a:moveTo>
                    <a:pt x="1126056" y="262063"/>
                  </a:moveTo>
                  <a:cubicBezTo>
                    <a:pt x="1120364" y="261399"/>
                    <a:pt x="1038233" y="251447"/>
                    <a:pt x="942308" y="239854"/>
                  </a:cubicBezTo>
                  <a:cubicBezTo>
                    <a:pt x="942448" y="239575"/>
                    <a:pt x="942587" y="239295"/>
                    <a:pt x="942762" y="239016"/>
                  </a:cubicBezTo>
                  <a:cubicBezTo>
                    <a:pt x="905922" y="234162"/>
                    <a:pt x="870967" y="229553"/>
                    <a:pt x="836012" y="224943"/>
                  </a:cubicBezTo>
                  <a:cubicBezTo>
                    <a:pt x="831787" y="224385"/>
                    <a:pt x="826759" y="226340"/>
                    <a:pt x="828400" y="217645"/>
                  </a:cubicBezTo>
                  <a:cubicBezTo>
                    <a:pt x="832590" y="195192"/>
                    <a:pt x="835628" y="172529"/>
                    <a:pt x="838457" y="149831"/>
                  </a:cubicBezTo>
                  <a:cubicBezTo>
                    <a:pt x="841355" y="126609"/>
                    <a:pt x="843590" y="103318"/>
                    <a:pt x="845755" y="80026"/>
                  </a:cubicBezTo>
                  <a:cubicBezTo>
                    <a:pt x="846768" y="69131"/>
                    <a:pt x="848339" y="64103"/>
                    <a:pt x="837968" y="61589"/>
                  </a:cubicBezTo>
                  <a:cubicBezTo>
                    <a:pt x="829447" y="59493"/>
                    <a:pt x="795051" y="55198"/>
                    <a:pt x="786252" y="54709"/>
                  </a:cubicBezTo>
                  <a:cubicBezTo>
                    <a:pt x="773785" y="53382"/>
                    <a:pt x="773017" y="59633"/>
                    <a:pt x="770608" y="84705"/>
                  </a:cubicBezTo>
                  <a:cubicBezTo>
                    <a:pt x="766522" y="127657"/>
                    <a:pt x="762017" y="165999"/>
                    <a:pt x="757268" y="207134"/>
                  </a:cubicBezTo>
                  <a:cubicBezTo>
                    <a:pt x="757094" y="213210"/>
                    <a:pt x="755417" y="215759"/>
                    <a:pt x="749062" y="214921"/>
                  </a:cubicBezTo>
                  <a:cubicBezTo>
                    <a:pt x="714561" y="210347"/>
                    <a:pt x="455387" y="177173"/>
                    <a:pt x="423051" y="172808"/>
                  </a:cubicBezTo>
                  <a:cubicBezTo>
                    <a:pt x="414007" y="171586"/>
                    <a:pt x="414775" y="167046"/>
                    <a:pt x="415473" y="160691"/>
                  </a:cubicBezTo>
                  <a:cubicBezTo>
                    <a:pt x="419908" y="121441"/>
                    <a:pt x="426089" y="63125"/>
                    <a:pt x="431187" y="23980"/>
                  </a:cubicBezTo>
                  <a:cubicBezTo>
                    <a:pt x="433632" y="8895"/>
                    <a:pt x="431990" y="9872"/>
                    <a:pt x="421864" y="7917"/>
                  </a:cubicBezTo>
                  <a:cubicBezTo>
                    <a:pt x="403671" y="4355"/>
                    <a:pt x="387153" y="1981"/>
                    <a:pt x="366865" y="25"/>
                  </a:cubicBezTo>
                  <a:cubicBezTo>
                    <a:pt x="360964" y="-289"/>
                    <a:pt x="357367" y="2365"/>
                    <a:pt x="357367" y="7603"/>
                  </a:cubicBezTo>
                  <a:cubicBezTo>
                    <a:pt x="352094" y="51427"/>
                    <a:pt x="345389" y="108486"/>
                    <a:pt x="340780" y="152415"/>
                  </a:cubicBezTo>
                  <a:cubicBezTo>
                    <a:pt x="339837" y="161285"/>
                    <a:pt x="336415" y="162996"/>
                    <a:pt x="329047" y="162018"/>
                  </a:cubicBezTo>
                  <a:cubicBezTo>
                    <a:pt x="301740" y="158421"/>
                    <a:pt x="274432" y="154790"/>
                    <a:pt x="247125" y="151332"/>
                  </a:cubicBezTo>
                  <a:cubicBezTo>
                    <a:pt x="192476" y="144348"/>
                    <a:pt x="57546" y="127063"/>
                    <a:pt x="44730" y="125142"/>
                  </a:cubicBezTo>
                  <a:cubicBezTo>
                    <a:pt x="22591" y="121825"/>
                    <a:pt x="7541" y="133558"/>
                    <a:pt x="4957" y="156221"/>
                  </a:cubicBezTo>
                  <a:cubicBezTo>
                    <a:pt x="3595" y="168059"/>
                    <a:pt x="2547" y="179967"/>
                    <a:pt x="626" y="191734"/>
                  </a:cubicBezTo>
                  <a:cubicBezTo>
                    <a:pt x="-2866" y="212896"/>
                    <a:pt x="8448" y="228610"/>
                    <a:pt x="29400" y="231404"/>
                  </a:cubicBezTo>
                  <a:cubicBezTo>
                    <a:pt x="42216" y="233115"/>
                    <a:pt x="444178" y="288148"/>
                    <a:pt x="515519" y="297856"/>
                  </a:cubicBezTo>
                  <a:cubicBezTo>
                    <a:pt x="527322" y="299462"/>
                    <a:pt x="533293" y="303897"/>
                    <a:pt x="533886" y="316259"/>
                  </a:cubicBezTo>
                  <a:cubicBezTo>
                    <a:pt x="541289" y="378101"/>
                    <a:pt x="555222" y="492464"/>
                    <a:pt x="568492" y="568379"/>
                  </a:cubicBezTo>
                  <a:cubicBezTo>
                    <a:pt x="579666" y="631270"/>
                    <a:pt x="608894" y="658228"/>
                    <a:pt x="666756" y="657460"/>
                  </a:cubicBezTo>
                  <a:cubicBezTo>
                    <a:pt x="728250" y="656656"/>
                    <a:pt x="789778" y="657355"/>
                    <a:pt x="851272" y="657390"/>
                  </a:cubicBezTo>
                  <a:cubicBezTo>
                    <a:pt x="847710" y="630502"/>
                    <a:pt x="844568" y="604626"/>
                    <a:pt x="843974" y="577633"/>
                  </a:cubicBezTo>
                  <a:cubicBezTo>
                    <a:pt x="802175" y="575747"/>
                    <a:pt x="750110" y="578157"/>
                    <a:pt x="716691" y="577982"/>
                  </a:cubicBezTo>
                  <a:cubicBezTo>
                    <a:pt x="661693" y="576236"/>
                    <a:pt x="653766" y="575677"/>
                    <a:pt x="646852" y="529968"/>
                  </a:cubicBezTo>
                  <a:cubicBezTo>
                    <a:pt x="639658" y="482512"/>
                    <a:pt x="624433" y="339096"/>
                    <a:pt x="623525" y="330261"/>
                  </a:cubicBezTo>
                  <a:cubicBezTo>
                    <a:pt x="621640" y="311789"/>
                    <a:pt x="621919" y="311335"/>
                    <a:pt x="640357" y="313570"/>
                  </a:cubicBezTo>
                  <a:cubicBezTo>
                    <a:pt x="699197" y="320728"/>
                    <a:pt x="821800" y="337944"/>
                    <a:pt x="872748" y="341331"/>
                  </a:cubicBezTo>
                  <a:cubicBezTo>
                    <a:pt x="885005" y="342728"/>
                    <a:pt x="897296" y="344159"/>
                    <a:pt x="909553" y="345521"/>
                  </a:cubicBezTo>
                  <a:cubicBezTo>
                    <a:pt x="964308" y="351632"/>
                    <a:pt x="1099482" y="366857"/>
                    <a:pt x="1112332" y="368568"/>
                  </a:cubicBezTo>
                  <a:cubicBezTo>
                    <a:pt x="1134542" y="371537"/>
                    <a:pt x="1149382" y="359594"/>
                    <a:pt x="1151617" y="336861"/>
                  </a:cubicBezTo>
                  <a:cubicBezTo>
                    <a:pt x="1152805" y="324988"/>
                    <a:pt x="1153643" y="313081"/>
                    <a:pt x="1155389" y="301313"/>
                  </a:cubicBezTo>
                  <a:cubicBezTo>
                    <a:pt x="1158636" y="280082"/>
                    <a:pt x="1147078" y="264577"/>
                    <a:pt x="1126056" y="262063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Graphic 162">
              <a:extLst>
                <a:ext uri="{FF2B5EF4-FFF2-40B4-BE49-F238E27FC236}">
                  <a16:creationId xmlns:a16="http://schemas.microsoft.com/office/drawing/2014/main" id="{73CF946F-E9D0-4B44-BA82-D63671A098DD}"/>
                </a:ext>
              </a:extLst>
            </p:cNvPr>
            <p:cNvSpPr/>
            <p:nvPr/>
          </p:nvSpPr>
          <p:spPr>
            <a:xfrm>
              <a:off x="5817345" y="2518054"/>
              <a:ext cx="1155955" cy="369050"/>
            </a:xfrm>
            <a:custGeom>
              <a:avLst/>
              <a:gdLst>
                <a:gd name="connsiteX0" fmla="*/ 29865 w 1155955"/>
                <a:gd name="connsiteY0" fmla="*/ 106988 h 369050"/>
                <a:gd name="connsiteX1" fmla="*/ 319943 w 1155955"/>
                <a:gd name="connsiteY1" fmla="*/ 144107 h 369050"/>
                <a:gd name="connsiteX2" fmla="*/ 327556 w 1155955"/>
                <a:gd name="connsiteY2" fmla="*/ 151406 h 369050"/>
                <a:gd name="connsiteX3" fmla="*/ 317499 w 1155955"/>
                <a:gd name="connsiteY3" fmla="*/ 219220 h 369050"/>
                <a:gd name="connsiteX4" fmla="*/ 310201 w 1155955"/>
                <a:gd name="connsiteY4" fmla="*/ 289024 h 369050"/>
                <a:gd name="connsiteX5" fmla="*/ 317988 w 1155955"/>
                <a:gd name="connsiteY5" fmla="*/ 307462 h 369050"/>
                <a:gd name="connsiteX6" fmla="*/ 369704 w 1155955"/>
                <a:gd name="connsiteY6" fmla="*/ 314341 h 369050"/>
                <a:gd name="connsiteX7" fmla="*/ 385348 w 1155955"/>
                <a:gd name="connsiteY7" fmla="*/ 284345 h 369050"/>
                <a:gd name="connsiteX8" fmla="*/ 398688 w 1155955"/>
                <a:gd name="connsiteY8" fmla="*/ 161916 h 369050"/>
                <a:gd name="connsiteX9" fmla="*/ 406894 w 1155955"/>
                <a:gd name="connsiteY9" fmla="*/ 154129 h 369050"/>
                <a:gd name="connsiteX10" fmla="*/ 732905 w 1155955"/>
                <a:gd name="connsiteY10" fmla="*/ 196242 h 369050"/>
                <a:gd name="connsiteX11" fmla="*/ 740482 w 1155955"/>
                <a:gd name="connsiteY11" fmla="*/ 208360 h 369050"/>
                <a:gd name="connsiteX12" fmla="*/ 724768 w 1155955"/>
                <a:gd name="connsiteY12" fmla="*/ 345071 h 369050"/>
                <a:gd name="connsiteX13" fmla="*/ 734092 w 1155955"/>
                <a:gd name="connsiteY13" fmla="*/ 361134 h 369050"/>
                <a:gd name="connsiteX14" fmla="*/ 789091 w 1155955"/>
                <a:gd name="connsiteY14" fmla="*/ 369026 h 369050"/>
                <a:gd name="connsiteX15" fmla="*/ 798589 w 1155955"/>
                <a:gd name="connsiteY15" fmla="*/ 361448 h 369050"/>
                <a:gd name="connsiteX16" fmla="*/ 815176 w 1155955"/>
                <a:gd name="connsiteY16" fmla="*/ 216636 h 369050"/>
                <a:gd name="connsiteX17" fmla="*/ 826909 w 1155955"/>
                <a:gd name="connsiteY17" fmla="*/ 207033 h 369050"/>
                <a:gd name="connsiteX18" fmla="*/ 1111226 w 1155955"/>
                <a:gd name="connsiteY18" fmla="*/ 243908 h 369050"/>
                <a:gd name="connsiteX19" fmla="*/ 1150999 w 1155955"/>
                <a:gd name="connsiteY19" fmla="*/ 212829 h 369050"/>
                <a:gd name="connsiteX20" fmla="*/ 1155329 w 1155955"/>
                <a:gd name="connsiteY20" fmla="*/ 177316 h 369050"/>
                <a:gd name="connsiteX21" fmla="*/ 1126555 w 1155955"/>
                <a:gd name="connsiteY21" fmla="*/ 137647 h 369050"/>
                <a:gd name="connsiteX22" fmla="*/ 43588 w 1155955"/>
                <a:gd name="connsiteY22" fmla="*/ 447 h 369050"/>
                <a:gd name="connsiteX23" fmla="*/ 4304 w 1155955"/>
                <a:gd name="connsiteY23" fmla="*/ 32154 h 369050"/>
                <a:gd name="connsiteX24" fmla="*/ 532 w 1155955"/>
                <a:gd name="connsiteY24" fmla="*/ 67703 h 369050"/>
                <a:gd name="connsiteX25" fmla="*/ 29865 w 1155955"/>
                <a:gd name="connsiteY25" fmla="*/ 106988 h 3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5955" h="369050">
                  <a:moveTo>
                    <a:pt x="29865" y="106988"/>
                  </a:moveTo>
                  <a:cubicBezTo>
                    <a:pt x="35557" y="107651"/>
                    <a:pt x="284989" y="139498"/>
                    <a:pt x="319943" y="144107"/>
                  </a:cubicBezTo>
                  <a:cubicBezTo>
                    <a:pt x="324169" y="144666"/>
                    <a:pt x="329197" y="142711"/>
                    <a:pt x="327556" y="151406"/>
                  </a:cubicBezTo>
                  <a:cubicBezTo>
                    <a:pt x="323366" y="173859"/>
                    <a:pt x="320328" y="196522"/>
                    <a:pt x="317499" y="219220"/>
                  </a:cubicBezTo>
                  <a:cubicBezTo>
                    <a:pt x="314601" y="242441"/>
                    <a:pt x="312366" y="265733"/>
                    <a:pt x="310201" y="289024"/>
                  </a:cubicBezTo>
                  <a:cubicBezTo>
                    <a:pt x="309188" y="299919"/>
                    <a:pt x="307617" y="304948"/>
                    <a:pt x="317988" y="307462"/>
                  </a:cubicBezTo>
                  <a:cubicBezTo>
                    <a:pt x="326508" y="309557"/>
                    <a:pt x="360904" y="313852"/>
                    <a:pt x="369704" y="314341"/>
                  </a:cubicBezTo>
                  <a:cubicBezTo>
                    <a:pt x="382171" y="315668"/>
                    <a:pt x="382939" y="309417"/>
                    <a:pt x="385348" y="284345"/>
                  </a:cubicBezTo>
                  <a:cubicBezTo>
                    <a:pt x="389434" y="241394"/>
                    <a:pt x="393939" y="203052"/>
                    <a:pt x="398688" y="161916"/>
                  </a:cubicBezTo>
                  <a:cubicBezTo>
                    <a:pt x="398862" y="155840"/>
                    <a:pt x="400538" y="153291"/>
                    <a:pt x="406894" y="154129"/>
                  </a:cubicBezTo>
                  <a:cubicBezTo>
                    <a:pt x="441394" y="158704"/>
                    <a:pt x="700569" y="191878"/>
                    <a:pt x="732905" y="196242"/>
                  </a:cubicBezTo>
                  <a:cubicBezTo>
                    <a:pt x="741949" y="197465"/>
                    <a:pt x="741181" y="202004"/>
                    <a:pt x="740482" y="208360"/>
                  </a:cubicBezTo>
                  <a:cubicBezTo>
                    <a:pt x="736048" y="247609"/>
                    <a:pt x="729867" y="305926"/>
                    <a:pt x="724768" y="345071"/>
                  </a:cubicBezTo>
                  <a:cubicBezTo>
                    <a:pt x="722324" y="360156"/>
                    <a:pt x="723965" y="359178"/>
                    <a:pt x="734092" y="361134"/>
                  </a:cubicBezTo>
                  <a:cubicBezTo>
                    <a:pt x="752285" y="364695"/>
                    <a:pt x="768802" y="367070"/>
                    <a:pt x="789091" y="369026"/>
                  </a:cubicBezTo>
                  <a:cubicBezTo>
                    <a:pt x="794992" y="369340"/>
                    <a:pt x="798589" y="366686"/>
                    <a:pt x="798589" y="361448"/>
                  </a:cubicBezTo>
                  <a:cubicBezTo>
                    <a:pt x="803862" y="317624"/>
                    <a:pt x="810566" y="260565"/>
                    <a:pt x="815176" y="216636"/>
                  </a:cubicBezTo>
                  <a:cubicBezTo>
                    <a:pt x="816119" y="207766"/>
                    <a:pt x="819541" y="206055"/>
                    <a:pt x="826909" y="207033"/>
                  </a:cubicBezTo>
                  <a:cubicBezTo>
                    <a:pt x="854216" y="210629"/>
                    <a:pt x="1098410" y="242022"/>
                    <a:pt x="1111226" y="243908"/>
                  </a:cubicBezTo>
                  <a:cubicBezTo>
                    <a:pt x="1133365" y="247225"/>
                    <a:pt x="1148415" y="235492"/>
                    <a:pt x="1150999" y="212829"/>
                  </a:cubicBezTo>
                  <a:cubicBezTo>
                    <a:pt x="1152361" y="200992"/>
                    <a:pt x="1153409" y="189084"/>
                    <a:pt x="1155329" y="177316"/>
                  </a:cubicBezTo>
                  <a:cubicBezTo>
                    <a:pt x="1158821" y="156155"/>
                    <a:pt x="1147507" y="140441"/>
                    <a:pt x="1126555" y="137647"/>
                  </a:cubicBezTo>
                  <a:cubicBezTo>
                    <a:pt x="1113740" y="135936"/>
                    <a:pt x="56404" y="2158"/>
                    <a:pt x="43588" y="447"/>
                  </a:cubicBezTo>
                  <a:cubicBezTo>
                    <a:pt x="21379" y="-2521"/>
                    <a:pt x="6538" y="9422"/>
                    <a:pt x="4304" y="32154"/>
                  </a:cubicBezTo>
                  <a:cubicBezTo>
                    <a:pt x="3116" y="44027"/>
                    <a:pt x="2278" y="55935"/>
                    <a:pt x="532" y="67703"/>
                  </a:cubicBezTo>
                  <a:cubicBezTo>
                    <a:pt x="-2680" y="89004"/>
                    <a:pt x="8843" y="104508"/>
                    <a:pt x="29865" y="10698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Graphic 162">
              <a:extLst>
                <a:ext uri="{FF2B5EF4-FFF2-40B4-BE49-F238E27FC236}">
                  <a16:creationId xmlns:a16="http://schemas.microsoft.com/office/drawing/2014/main" id="{E047E670-7141-4C70-83D6-869C89FA9201}"/>
                </a:ext>
              </a:extLst>
            </p:cNvPr>
            <p:cNvSpPr/>
            <p:nvPr/>
          </p:nvSpPr>
          <p:spPr>
            <a:xfrm>
              <a:off x="5132297" y="1455441"/>
              <a:ext cx="997727" cy="3067979"/>
            </a:xfrm>
            <a:custGeom>
              <a:avLst/>
              <a:gdLst>
                <a:gd name="connsiteX0" fmla="*/ 892549 w 997727"/>
                <a:gd name="connsiteY0" fmla="*/ 111461 h 3067979"/>
                <a:gd name="connsiteX1" fmla="*/ 863147 w 997727"/>
                <a:gd name="connsiteY1" fmla="*/ 230328 h 3067979"/>
                <a:gd name="connsiteX2" fmla="*/ 831999 w 997727"/>
                <a:gd name="connsiteY2" fmla="*/ 347554 h 3067979"/>
                <a:gd name="connsiteX3" fmla="*/ 774311 w 997727"/>
                <a:gd name="connsiteY3" fmla="*/ 574253 h 3067979"/>
                <a:gd name="connsiteX4" fmla="*/ 757864 w 997727"/>
                <a:gd name="connsiteY4" fmla="*/ 592272 h 3067979"/>
                <a:gd name="connsiteX5" fmla="*/ 565246 w 997727"/>
                <a:gd name="connsiteY5" fmla="*/ 670737 h 3067979"/>
                <a:gd name="connsiteX6" fmla="*/ 552186 w 997727"/>
                <a:gd name="connsiteY6" fmla="*/ 690222 h 3067979"/>
                <a:gd name="connsiteX7" fmla="*/ 552186 w 997727"/>
                <a:gd name="connsiteY7" fmla="*/ 2424024 h 3067979"/>
                <a:gd name="connsiteX8" fmla="*/ 562802 w 997727"/>
                <a:gd name="connsiteY8" fmla="*/ 2446896 h 3067979"/>
                <a:gd name="connsiteX9" fmla="*/ 813037 w 997727"/>
                <a:gd name="connsiteY9" fmla="*/ 2693185 h 3067979"/>
                <a:gd name="connsiteX10" fmla="*/ 997728 w 997727"/>
                <a:gd name="connsiteY10" fmla="*/ 2874139 h 3067979"/>
                <a:gd name="connsiteX11" fmla="*/ 956278 w 997727"/>
                <a:gd name="connsiteY11" fmla="*/ 2914786 h 3067979"/>
                <a:gd name="connsiteX12" fmla="*/ 822535 w 997727"/>
                <a:gd name="connsiteY12" fmla="*/ 2785024 h 3067979"/>
                <a:gd name="connsiteX13" fmla="*/ 568110 w 997727"/>
                <a:gd name="connsiteY13" fmla="*/ 2534195 h 3067979"/>
                <a:gd name="connsiteX14" fmla="*/ 554631 w 997727"/>
                <a:gd name="connsiteY14" fmla="*/ 2522567 h 3067979"/>
                <a:gd name="connsiteX15" fmla="*/ 559170 w 997727"/>
                <a:gd name="connsiteY15" fmla="*/ 3061554 h 3067979"/>
                <a:gd name="connsiteX16" fmla="*/ 499248 w 997727"/>
                <a:gd name="connsiteY16" fmla="*/ 3062043 h 3067979"/>
                <a:gd name="connsiteX17" fmla="*/ 497781 w 997727"/>
                <a:gd name="connsiteY17" fmla="*/ 2621984 h 3067979"/>
                <a:gd name="connsiteX18" fmla="*/ 494778 w 997727"/>
                <a:gd name="connsiteY18" fmla="*/ 2524139 h 3067979"/>
                <a:gd name="connsiteX19" fmla="*/ 481683 w 997727"/>
                <a:gd name="connsiteY19" fmla="*/ 2532414 h 3067979"/>
                <a:gd name="connsiteX20" fmla="*/ 199532 w 997727"/>
                <a:gd name="connsiteY20" fmla="*/ 2810551 h 3067979"/>
                <a:gd name="connsiteX21" fmla="*/ 94772 w 997727"/>
                <a:gd name="connsiteY21" fmla="*/ 2911504 h 3067979"/>
                <a:gd name="connsiteX22" fmla="*/ 83004 w 997727"/>
                <a:gd name="connsiteY22" fmla="*/ 2906440 h 3067979"/>
                <a:gd name="connsiteX23" fmla="*/ 53776 w 997727"/>
                <a:gd name="connsiteY23" fmla="*/ 2870682 h 3067979"/>
                <a:gd name="connsiteX24" fmla="*/ 103921 w 997727"/>
                <a:gd name="connsiteY24" fmla="*/ 2821341 h 3067979"/>
                <a:gd name="connsiteX25" fmla="*/ 267625 w 997727"/>
                <a:gd name="connsiteY25" fmla="*/ 2659278 h 3067979"/>
                <a:gd name="connsiteX26" fmla="*/ 471312 w 997727"/>
                <a:gd name="connsiteY26" fmla="*/ 2459781 h 3067979"/>
                <a:gd name="connsiteX27" fmla="*/ 495966 w 997727"/>
                <a:gd name="connsiteY27" fmla="*/ 2399021 h 3067979"/>
                <a:gd name="connsiteX28" fmla="*/ 495512 w 997727"/>
                <a:gd name="connsiteY28" fmla="*/ 720881 h 3067979"/>
                <a:gd name="connsiteX29" fmla="*/ 495581 w 997727"/>
                <a:gd name="connsiteY29" fmla="*/ 713059 h 3067979"/>
                <a:gd name="connsiteX30" fmla="*/ 483220 w 997727"/>
                <a:gd name="connsiteY30" fmla="*/ 704539 h 3067979"/>
                <a:gd name="connsiteX31" fmla="*/ 393581 w 997727"/>
                <a:gd name="connsiteY31" fmla="*/ 741414 h 3067979"/>
                <a:gd name="connsiteX32" fmla="*/ 62262 w 997727"/>
                <a:gd name="connsiteY32" fmla="*/ 876868 h 3067979"/>
                <a:gd name="connsiteX33" fmla="*/ 44627 w 997727"/>
                <a:gd name="connsiteY33" fmla="*/ 882979 h 3067979"/>
                <a:gd name="connsiteX34" fmla="*/ 34605 w 997727"/>
                <a:gd name="connsiteY34" fmla="*/ 873341 h 3067979"/>
                <a:gd name="connsiteX35" fmla="*/ 0 w 997727"/>
                <a:gd name="connsiteY35" fmla="*/ 813419 h 3067979"/>
                <a:gd name="connsiteX36" fmla="*/ 164367 w 997727"/>
                <a:gd name="connsiteY36" fmla="*/ 745151 h 3067979"/>
                <a:gd name="connsiteX37" fmla="*/ 684917 w 997727"/>
                <a:gd name="connsiteY37" fmla="*/ 532000 h 3067979"/>
                <a:gd name="connsiteX38" fmla="*/ 712014 w 997727"/>
                <a:gd name="connsiteY38" fmla="*/ 501969 h 3067979"/>
                <a:gd name="connsiteX39" fmla="*/ 784298 w 997727"/>
                <a:gd name="connsiteY39" fmla="*/ 216500 h 3067979"/>
                <a:gd name="connsiteX40" fmla="*/ 784473 w 997727"/>
                <a:gd name="connsiteY40" fmla="*/ 211821 h 3067979"/>
                <a:gd name="connsiteX41" fmla="*/ 815586 w 997727"/>
                <a:gd name="connsiteY41" fmla="*/ 89846 h 3067979"/>
                <a:gd name="connsiteX42" fmla="*/ 821278 w 997727"/>
                <a:gd name="connsiteY42" fmla="*/ 53355 h 3067979"/>
                <a:gd name="connsiteX43" fmla="*/ 833046 w 997727"/>
                <a:gd name="connsiteY43" fmla="*/ 9600 h 3067979"/>
                <a:gd name="connsiteX44" fmla="*/ 848201 w 997727"/>
                <a:gd name="connsiteY44" fmla="*/ 1080 h 3067979"/>
                <a:gd name="connsiteX45" fmla="*/ 903689 w 997727"/>
                <a:gd name="connsiteY45" fmla="*/ 17248 h 3067979"/>
                <a:gd name="connsiteX46" fmla="*/ 915841 w 997727"/>
                <a:gd name="connsiteY46" fmla="*/ 34393 h 3067979"/>
                <a:gd name="connsiteX47" fmla="*/ 898207 w 997727"/>
                <a:gd name="connsiteY47" fmla="*/ 104023 h 3067979"/>
                <a:gd name="connsiteX48" fmla="*/ 892549 w 997727"/>
                <a:gd name="connsiteY48" fmla="*/ 111461 h 30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7727" h="3067979">
                  <a:moveTo>
                    <a:pt x="892549" y="111461"/>
                  </a:moveTo>
                  <a:cubicBezTo>
                    <a:pt x="882388" y="150991"/>
                    <a:pt x="871004" y="190205"/>
                    <a:pt x="863147" y="230328"/>
                  </a:cubicBezTo>
                  <a:cubicBezTo>
                    <a:pt x="849668" y="268565"/>
                    <a:pt x="842300" y="308444"/>
                    <a:pt x="831999" y="347554"/>
                  </a:cubicBezTo>
                  <a:cubicBezTo>
                    <a:pt x="812129" y="422946"/>
                    <a:pt x="793203" y="498617"/>
                    <a:pt x="774311" y="574253"/>
                  </a:cubicBezTo>
                  <a:cubicBezTo>
                    <a:pt x="771902" y="583891"/>
                    <a:pt x="766873" y="588640"/>
                    <a:pt x="757864" y="592272"/>
                  </a:cubicBezTo>
                  <a:cubicBezTo>
                    <a:pt x="693577" y="618217"/>
                    <a:pt x="629569" y="644931"/>
                    <a:pt x="565246" y="670737"/>
                  </a:cubicBezTo>
                  <a:cubicBezTo>
                    <a:pt x="555399" y="674682"/>
                    <a:pt x="552186" y="679641"/>
                    <a:pt x="552186" y="690222"/>
                  </a:cubicBezTo>
                  <a:cubicBezTo>
                    <a:pt x="552466" y="1268144"/>
                    <a:pt x="552466" y="1846101"/>
                    <a:pt x="552186" y="2424024"/>
                  </a:cubicBezTo>
                  <a:cubicBezTo>
                    <a:pt x="552186" y="2434080"/>
                    <a:pt x="556167" y="2440401"/>
                    <a:pt x="562802" y="2446896"/>
                  </a:cubicBezTo>
                  <a:cubicBezTo>
                    <a:pt x="646295" y="2528923"/>
                    <a:pt x="729579" y="2611159"/>
                    <a:pt x="813037" y="2693185"/>
                  </a:cubicBezTo>
                  <a:cubicBezTo>
                    <a:pt x="874496" y="2753596"/>
                    <a:pt x="936164" y="2813833"/>
                    <a:pt x="997728" y="2874139"/>
                  </a:cubicBezTo>
                  <a:cubicBezTo>
                    <a:pt x="989138" y="2892996"/>
                    <a:pt x="976182" y="2907418"/>
                    <a:pt x="956278" y="2914786"/>
                  </a:cubicBezTo>
                  <a:cubicBezTo>
                    <a:pt x="910219" y="2873057"/>
                    <a:pt x="866744" y="2828674"/>
                    <a:pt x="822535" y="2785024"/>
                  </a:cubicBezTo>
                  <a:cubicBezTo>
                    <a:pt x="737820" y="2701321"/>
                    <a:pt x="652965" y="2617758"/>
                    <a:pt x="568110" y="2534195"/>
                  </a:cubicBezTo>
                  <a:cubicBezTo>
                    <a:pt x="565246" y="2531367"/>
                    <a:pt x="561999" y="2528923"/>
                    <a:pt x="554631" y="2522567"/>
                  </a:cubicBezTo>
                  <a:cubicBezTo>
                    <a:pt x="560323" y="2705163"/>
                    <a:pt x="557739" y="2883358"/>
                    <a:pt x="559170" y="3061554"/>
                  </a:cubicBezTo>
                  <a:cubicBezTo>
                    <a:pt x="539266" y="3070423"/>
                    <a:pt x="519292" y="3069655"/>
                    <a:pt x="499248" y="3062043"/>
                  </a:cubicBezTo>
                  <a:cubicBezTo>
                    <a:pt x="499039" y="2915345"/>
                    <a:pt x="499877" y="2768647"/>
                    <a:pt x="497781" y="2621984"/>
                  </a:cubicBezTo>
                  <a:cubicBezTo>
                    <a:pt x="497327" y="2589578"/>
                    <a:pt x="497572" y="2556789"/>
                    <a:pt x="494778" y="2524139"/>
                  </a:cubicBezTo>
                  <a:cubicBezTo>
                    <a:pt x="487480" y="2523580"/>
                    <a:pt x="485106" y="2529062"/>
                    <a:pt x="481683" y="2532414"/>
                  </a:cubicBezTo>
                  <a:cubicBezTo>
                    <a:pt x="387575" y="2625092"/>
                    <a:pt x="293710" y="2717978"/>
                    <a:pt x="199532" y="2810551"/>
                  </a:cubicBezTo>
                  <a:cubicBezTo>
                    <a:pt x="164961" y="2844562"/>
                    <a:pt x="129727" y="2877876"/>
                    <a:pt x="94772" y="2911504"/>
                  </a:cubicBezTo>
                  <a:cubicBezTo>
                    <a:pt x="89220" y="2913704"/>
                    <a:pt x="85658" y="2909793"/>
                    <a:pt x="83004" y="2906440"/>
                  </a:cubicBezTo>
                  <a:cubicBezTo>
                    <a:pt x="73436" y="2894358"/>
                    <a:pt x="56954" y="2887933"/>
                    <a:pt x="53776" y="2870682"/>
                  </a:cubicBezTo>
                  <a:cubicBezTo>
                    <a:pt x="68792" y="2852524"/>
                    <a:pt x="87230" y="2837823"/>
                    <a:pt x="103921" y="2821341"/>
                  </a:cubicBezTo>
                  <a:cubicBezTo>
                    <a:pt x="158571" y="2767390"/>
                    <a:pt x="212242" y="2712461"/>
                    <a:pt x="267625" y="2659278"/>
                  </a:cubicBezTo>
                  <a:cubicBezTo>
                    <a:pt x="336208" y="2593454"/>
                    <a:pt x="401752" y="2524523"/>
                    <a:pt x="471312" y="2459781"/>
                  </a:cubicBezTo>
                  <a:cubicBezTo>
                    <a:pt x="490832" y="2441588"/>
                    <a:pt x="496001" y="2423954"/>
                    <a:pt x="495966" y="2399021"/>
                  </a:cubicBezTo>
                  <a:cubicBezTo>
                    <a:pt x="495372" y="1839641"/>
                    <a:pt x="495512" y="1280261"/>
                    <a:pt x="495512" y="720881"/>
                  </a:cubicBezTo>
                  <a:cubicBezTo>
                    <a:pt x="495512" y="718262"/>
                    <a:pt x="495232" y="715608"/>
                    <a:pt x="495581" y="713059"/>
                  </a:cubicBezTo>
                  <a:cubicBezTo>
                    <a:pt x="497118" y="701885"/>
                    <a:pt x="492334" y="700698"/>
                    <a:pt x="483220" y="704539"/>
                  </a:cubicBezTo>
                  <a:cubicBezTo>
                    <a:pt x="453398" y="717005"/>
                    <a:pt x="423507" y="729192"/>
                    <a:pt x="393581" y="741414"/>
                  </a:cubicBezTo>
                  <a:cubicBezTo>
                    <a:pt x="283164" y="786600"/>
                    <a:pt x="172713" y="831752"/>
                    <a:pt x="62262" y="876868"/>
                  </a:cubicBezTo>
                  <a:cubicBezTo>
                    <a:pt x="56500" y="879207"/>
                    <a:pt x="50529" y="880953"/>
                    <a:pt x="44627" y="882979"/>
                  </a:cubicBezTo>
                  <a:cubicBezTo>
                    <a:pt x="37155" y="884131"/>
                    <a:pt x="36317" y="877706"/>
                    <a:pt x="34605" y="873341"/>
                  </a:cubicBezTo>
                  <a:cubicBezTo>
                    <a:pt x="26050" y="851586"/>
                    <a:pt x="18473" y="829377"/>
                    <a:pt x="0" y="813419"/>
                  </a:cubicBezTo>
                  <a:cubicBezTo>
                    <a:pt x="54789" y="790651"/>
                    <a:pt x="109474" y="767674"/>
                    <a:pt x="164367" y="745151"/>
                  </a:cubicBezTo>
                  <a:cubicBezTo>
                    <a:pt x="337849" y="673984"/>
                    <a:pt x="511365" y="602922"/>
                    <a:pt x="684917" y="532000"/>
                  </a:cubicBezTo>
                  <a:cubicBezTo>
                    <a:pt x="699024" y="526238"/>
                    <a:pt x="708313" y="516601"/>
                    <a:pt x="712014" y="501969"/>
                  </a:cubicBezTo>
                  <a:cubicBezTo>
                    <a:pt x="736179" y="406848"/>
                    <a:pt x="760238" y="311656"/>
                    <a:pt x="784298" y="216500"/>
                  </a:cubicBezTo>
                  <a:cubicBezTo>
                    <a:pt x="784682" y="215033"/>
                    <a:pt x="784438" y="213392"/>
                    <a:pt x="784473" y="211821"/>
                  </a:cubicBezTo>
                  <a:cubicBezTo>
                    <a:pt x="796485" y="171593"/>
                    <a:pt x="806821" y="130912"/>
                    <a:pt x="815586" y="89846"/>
                  </a:cubicBezTo>
                  <a:cubicBezTo>
                    <a:pt x="812199" y="76891"/>
                    <a:pt x="818729" y="65367"/>
                    <a:pt x="821278" y="53355"/>
                  </a:cubicBezTo>
                  <a:cubicBezTo>
                    <a:pt x="824386" y="38584"/>
                    <a:pt x="828332" y="23987"/>
                    <a:pt x="833046" y="9600"/>
                  </a:cubicBezTo>
                  <a:cubicBezTo>
                    <a:pt x="835560" y="1918"/>
                    <a:pt x="839925" y="-2063"/>
                    <a:pt x="848201" y="1080"/>
                  </a:cubicBezTo>
                  <a:cubicBezTo>
                    <a:pt x="866290" y="7924"/>
                    <a:pt x="885181" y="11940"/>
                    <a:pt x="903689" y="17248"/>
                  </a:cubicBezTo>
                  <a:cubicBezTo>
                    <a:pt x="912140" y="19692"/>
                    <a:pt x="917797" y="25000"/>
                    <a:pt x="915841" y="34393"/>
                  </a:cubicBezTo>
                  <a:cubicBezTo>
                    <a:pt x="910987" y="57859"/>
                    <a:pt x="905540" y="81186"/>
                    <a:pt x="898207" y="104023"/>
                  </a:cubicBezTo>
                  <a:cubicBezTo>
                    <a:pt x="897264" y="107236"/>
                    <a:pt x="894715" y="109226"/>
                    <a:pt x="892549" y="11146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162">
              <a:extLst>
                <a:ext uri="{FF2B5EF4-FFF2-40B4-BE49-F238E27FC236}">
                  <a16:creationId xmlns:a16="http://schemas.microsoft.com/office/drawing/2014/main" id="{8B8E9B21-C70B-4C88-B4B2-1411E432E026}"/>
                </a:ext>
              </a:extLst>
            </p:cNvPr>
            <p:cNvSpPr/>
            <p:nvPr/>
          </p:nvSpPr>
          <p:spPr>
            <a:xfrm>
              <a:off x="8604196" y="1793900"/>
              <a:ext cx="941812" cy="2735827"/>
            </a:xfrm>
            <a:custGeom>
              <a:avLst/>
              <a:gdLst>
                <a:gd name="connsiteX0" fmla="*/ 124873 w 941812"/>
                <a:gd name="connsiteY0" fmla="*/ 205065 h 2735827"/>
                <a:gd name="connsiteX1" fmla="*/ 96553 w 941812"/>
                <a:gd name="connsiteY1" fmla="*/ 99153 h 2735827"/>
                <a:gd name="connsiteX2" fmla="*/ 75497 w 941812"/>
                <a:gd name="connsiteY2" fmla="*/ 29523 h 2735827"/>
                <a:gd name="connsiteX3" fmla="*/ 85728 w 941812"/>
                <a:gd name="connsiteY3" fmla="*/ 15835 h 2735827"/>
                <a:gd name="connsiteX4" fmla="*/ 136746 w 941812"/>
                <a:gd name="connsiteY4" fmla="*/ 924 h 2735827"/>
                <a:gd name="connsiteX5" fmla="*/ 150016 w 941812"/>
                <a:gd name="connsiteY5" fmla="*/ 5393 h 2735827"/>
                <a:gd name="connsiteX6" fmla="*/ 166987 w 941812"/>
                <a:gd name="connsiteY6" fmla="*/ 80681 h 2735827"/>
                <a:gd name="connsiteX7" fmla="*/ 196529 w 941812"/>
                <a:gd name="connsiteY7" fmla="*/ 188338 h 2735827"/>
                <a:gd name="connsiteX8" fmla="*/ 222439 w 941812"/>
                <a:gd name="connsiteY8" fmla="*/ 293866 h 2735827"/>
                <a:gd name="connsiteX9" fmla="*/ 260746 w 941812"/>
                <a:gd name="connsiteY9" fmla="*/ 441716 h 2735827"/>
                <a:gd name="connsiteX10" fmla="*/ 292872 w 941812"/>
                <a:gd name="connsiteY10" fmla="*/ 476671 h 2735827"/>
                <a:gd name="connsiteX11" fmla="*/ 922755 w 941812"/>
                <a:gd name="connsiteY11" fmla="*/ 727849 h 2735827"/>
                <a:gd name="connsiteX12" fmla="*/ 940669 w 941812"/>
                <a:gd name="connsiteY12" fmla="*/ 732353 h 2735827"/>
                <a:gd name="connsiteX13" fmla="*/ 938609 w 941812"/>
                <a:gd name="connsiteY13" fmla="*/ 747229 h 2735827"/>
                <a:gd name="connsiteX14" fmla="*/ 916819 w 941812"/>
                <a:gd name="connsiteY14" fmla="*/ 800726 h 2735827"/>
                <a:gd name="connsiteX15" fmla="*/ 909905 w 941812"/>
                <a:gd name="connsiteY15" fmla="*/ 807885 h 2735827"/>
                <a:gd name="connsiteX16" fmla="*/ 898800 w 941812"/>
                <a:gd name="connsiteY16" fmla="*/ 798561 h 2735827"/>
                <a:gd name="connsiteX17" fmla="*/ 477773 w 941812"/>
                <a:gd name="connsiteY17" fmla="*/ 630143 h 2735827"/>
                <a:gd name="connsiteX18" fmla="*/ 461081 w 941812"/>
                <a:gd name="connsiteY18" fmla="*/ 640864 h 2735827"/>
                <a:gd name="connsiteX19" fmla="*/ 460872 w 941812"/>
                <a:gd name="connsiteY19" fmla="*/ 2158337 h 2735827"/>
                <a:gd name="connsiteX20" fmla="*/ 470475 w 941812"/>
                <a:gd name="connsiteY20" fmla="*/ 2180058 h 2735827"/>
                <a:gd name="connsiteX21" fmla="*/ 746096 w 941812"/>
                <a:gd name="connsiteY21" fmla="*/ 2444994 h 2735827"/>
                <a:gd name="connsiteX22" fmla="*/ 865626 w 941812"/>
                <a:gd name="connsiteY22" fmla="*/ 2557855 h 2735827"/>
                <a:gd name="connsiteX23" fmla="*/ 827459 w 941812"/>
                <a:gd name="connsiteY23" fmla="*/ 2595079 h 2735827"/>
                <a:gd name="connsiteX24" fmla="*/ 715820 w 941812"/>
                <a:gd name="connsiteY24" fmla="*/ 2490110 h 2735827"/>
                <a:gd name="connsiteX25" fmla="*/ 514054 w 941812"/>
                <a:gd name="connsiteY25" fmla="*/ 2295782 h 2735827"/>
                <a:gd name="connsiteX26" fmla="*/ 463700 w 941812"/>
                <a:gd name="connsiteY26" fmla="*/ 2248954 h 2735827"/>
                <a:gd name="connsiteX27" fmla="*/ 461116 w 941812"/>
                <a:gd name="connsiteY27" fmla="*/ 2258662 h 2735827"/>
                <a:gd name="connsiteX28" fmla="*/ 456995 w 941812"/>
                <a:gd name="connsiteY28" fmla="*/ 2627694 h 2735827"/>
                <a:gd name="connsiteX29" fmla="*/ 455389 w 941812"/>
                <a:gd name="connsiteY29" fmla="*/ 2729276 h 2735827"/>
                <a:gd name="connsiteX30" fmla="*/ 401089 w 941812"/>
                <a:gd name="connsiteY30" fmla="*/ 2729520 h 2735827"/>
                <a:gd name="connsiteX31" fmla="*/ 404161 w 941812"/>
                <a:gd name="connsiteY31" fmla="*/ 2253215 h 2735827"/>
                <a:gd name="connsiteX32" fmla="*/ 397631 w 941812"/>
                <a:gd name="connsiteY32" fmla="*/ 2255519 h 2735827"/>
                <a:gd name="connsiteX33" fmla="*/ 240458 w 941812"/>
                <a:gd name="connsiteY33" fmla="*/ 2406268 h 2735827"/>
                <a:gd name="connsiteX34" fmla="*/ 38342 w 941812"/>
                <a:gd name="connsiteY34" fmla="*/ 2598292 h 2735827"/>
                <a:gd name="connsiteX35" fmla="*/ 0 w 941812"/>
                <a:gd name="connsiteY35" fmla="*/ 2561032 h 2735827"/>
                <a:gd name="connsiteX36" fmla="*/ 43790 w 941812"/>
                <a:gd name="connsiteY36" fmla="*/ 2520874 h 2735827"/>
                <a:gd name="connsiteX37" fmla="*/ 249048 w 941812"/>
                <a:gd name="connsiteY37" fmla="*/ 2323089 h 2735827"/>
                <a:gd name="connsiteX38" fmla="*/ 395117 w 941812"/>
                <a:gd name="connsiteY38" fmla="*/ 2183550 h 2735827"/>
                <a:gd name="connsiteX39" fmla="*/ 408038 w 941812"/>
                <a:gd name="connsiteY39" fmla="*/ 2153728 h 2735827"/>
                <a:gd name="connsiteX40" fmla="*/ 408107 w 941812"/>
                <a:gd name="connsiteY40" fmla="*/ 619772 h 2735827"/>
                <a:gd name="connsiteX41" fmla="*/ 392149 w 941812"/>
                <a:gd name="connsiteY41" fmla="*/ 596061 h 2735827"/>
                <a:gd name="connsiteX42" fmla="*/ 223522 w 941812"/>
                <a:gd name="connsiteY42" fmla="*/ 529435 h 2735827"/>
                <a:gd name="connsiteX43" fmla="*/ 203722 w 941812"/>
                <a:gd name="connsiteY43" fmla="*/ 506737 h 2735827"/>
                <a:gd name="connsiteX44" fmla="*/ 124873 w 941812"/>
                <a:gd name="connsiteY44" fmla="*/ 205065 h 27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1812" h="2735827">
                  <a:moveTo>
                    <a:pt x="124873" y="205065"/>
                  </a:moveTo>
                  <a:cubicBezTo>
                    <a:pt x="115445" y="169761"/>
                    <a:pt x="105982" y="134457"/>
                    <a:pt x="96553" y="99153"/>
                  </a:cubicBezTo>
                  <a:cubicBezTo>
                    <a:pt x="83179" y="77887"/>
                    <a:pt x="80595" y="53269"/>
                    <a:pt x="75497" y="29523"/>
                  </a:cubicBezTo>
                  <a:cubicBezTo>
                    <a:pt x="73960" y="22364"/>
                    <a:pt x="79198" y="17930"/>
                    <a:pt x="85728" y="15835"/>
                  </a:cubicBezTo>
                  <a:cubicBezTo>
                    <a:pt x="102594" y="10457"/>
                    <a:pt x="119740" y="5917"/>
                    <a:pt x="136746" y="924"/>
                  </a:cubicBezTo>
                  <a:cubicBezTo>
                    <a:pt x="142019" y="-613"/>
                    <a:pt x="148095" y="-892"/>
                    <a:pt x="150016" y="5393"/>
                  </a:cubicBezTo>
                  <a:cubicBezTo>
                    <a:pt x="157628" y="30012"/>
                    <a:pt x="168314" y="54002"/>
                    <a:pt x="166987" y="80681"/>
                  </a:cubicBezTo>
                  <a:cubicBezTo>
                    <a:pt x="176694" y="116613"/>
                    <a:pt x="183434" y="153349"/>
                    <a:pt x="196529" y="188338"/>
                  </a:cubicBezTo>
                  <a:cubicBezTo>
                    <a:pt x="201452" y="224410"/>
                    <a:pt x="213709" y="258702"/>
                    <a:pt x="222439" y="293866"/>
                  </a:cubicBezTo>
                  <a:cubicBezTo>
                    <a:pt x="234696" y="343277"/>
                    <a:pt x="248070" y="392409"/>
                    <a:pt x="260746" y="441716"/>
                  </a:cubicBezTo>
                  <a:cubicBezTo>
                    <a:pt x="265251" y="459246"/>
                    <a:pt x="275622" y="469827"/>
                    <a:pt x="292872" y="476671"/>
                  </a:cubicBezTo>
                  <a:cubicBezTo>
                    <a:pt x="502950" y="560094"/>
                    <a:pt x="712817" y="644076"/>
                    <a:pt x="922755" y="727849"/>
                  </a:cubicBezTo>
                  <a:cubicBezTo>
                    <a:pt x="928447" y="730119"/>
                    <a:pt x="934035" y="733541"/>
                    <a:pt x="940669" y="732353"/>
                  </a:cubicBezTo>
                  <a:cubicBezTo>
                    <a:pt x="943463" y="737766"/>
                    <a:pt x="940495" y="742585"/>
                    <a:pt x="938609" y="747229"/>
                  </a:cubicBezTo>
                  <a:cubicBezTo>
                    <a:pt x="931276" y="765038"/>
                    <a:pt x="923593" y="782708"/>
                    <a:pt x="916819" y="800726"/>
                  </a:cubicBezTo>
                  <a:cubicBezTo>
                    <a:pt x="915597" y="803974"/>
                    <a:pt x="914794" y="807990"/>
                    <a:pt x="909905" y="807885"/>
                  </a:cubicBezTo>
                  <a:cubicBezTo>
                    <a:pt x="909276" y="801110"/>
                    <a:pt x="903445" y="800412"/>
                    <a:pt x="898800" y="798561"/>
                  </a:cubicBezTo>
                  <a:cubicBezTo>
                    <a:pt x="758458" y="742375"/>
                    <a:pt x="618115" y="686259"/>
                    <a:pt x="477773" y="630143"/>
                  </a:cubicBezTo>
                  <a:cubicBezTo>
                    <a:pt x="461605" y="623683"/>
                    <a:pt x="461081" y="624067"/>
                    <a:pt x="461081" y="640864"/>
                  </a:cubicBezTo>
                  <a:cubicBezTo>
                    <a:pt x="461046" y="1146677"/>
                    <a:pt x="461081" y="1652489"/>
                    <a:pt x="460872" y="2158337"/>
                  </a:cubicBezTo>
                  <a:cubicBezTo>
                    <a:pt x="460872" y="2167626"/>
                    <a:pt x="464014" y="2173877"/>
                    <a:pt x="470475" y="2180058"/>
                  </a:cubicBezTo>
                  <a:cubicBezTo>
                    <a:pt x="562453" y="2268300"/>
                    <a:pt x="654118" y="2356821"/>
                    <a:pt x="746096" y="2444994"/>
                  </a:cubicBezTo>
                  <a:cubicBezTo>
                    <a:pt x="785660" y="2482917"/>
                    <a:pt x="825783" y="2520246"/>
                    <a:pt x="865626" y="2557855"/>
                  </a:cubicBezTo>
                  <a:cubicBezTo>
                    <a:pt x="857769" y="2575280"/>
                    <a:pt x="846141" y="2588793"/>
                    <a:pt x="827459" y="2595079"/>
                  </a:cubicBezTo>
                  <a:cubicBezTo>
                    <a:pt x="790235" y="2560124"/>
                    <a:pt x="752731" y="2525449"/>
                    <a:pt x="715820" y="2490110"/>
                  </a:cubicBezTo>
                  <a:cubicBezTo>
                    <a:pt x="648391" y="2425509"/>
                    <a:pt x="581379" y="2360488"/>
                    <a:pt x="514054" y="2295782"/>
                  </a:cubicBezTo>
                  <a:cubicBezTo>
                    <a:pt x="497537" y="2279893"/>
                    <a:pt x="480531" y="2264563"/>
                    <a:pt x="463700" y="2248954"/>
                  </a:cubicBezTo>
                  <a:cubicBezTo>
                    <a:pt x="459021" y="2251294"/>
                    <a:pt x="461221" y="2255449"/>
                    <a:pt x="461116" y="2258662"/>
                  </a:cubicBezTo>
                  <a:cubicBezTo>
                    <a:pt x="456646" y="2381649"/>
                    <a:pt x="458741" y="2504707"/>
                    <a:pt x="456995" y="2627694"/>
                  </a:cubicBezTo>
                  <a:cubicBezTo>
                    <a:pt x="456507" y="2661531"/>
                    <a:pt x="455424" y="2695404"/>
                    <a:pt x="455389" y="2729276"/>
                  </a:cubicBezTo>
                  <a:cubicBezTo>
                    <a:pt x="437335" y="2738180"/>
                    <a:pt x="419212" y="2737761"/>
                    <a:pt x="401089" y="2729520"/>
                  </a:cubicBezTo>
                  <a:cubicBezTo>
                    <a:pt x="401333" y="2570740"/>
                    <a:pt x="406501" y="2411995"/>
                    <a:pt x="404161" y="2253215"/>
                  </a:cubicBezTo>
                  <a:cubicBezTo>
                    <a:pt x="401019" y="2251364"/>
                    <a:pt x="399377" y="2253808"/>
                    <a:pt x="397631" y="2255519"/>
                  </a:cubicBezTo>
                  <a:cubicBezTo>
                    <a:pt x="345217" y="2305769"/>
                    <a:pt x="292977" y="2356158"/>
                    <a:pt x="240458" y="2406268"/>
                  </a:cubicBezTo>
                  <a:cubicBezTo>
                    <a:pt x="173202" y="2470381"/>
                    <a:pt x="105737" y="2534284"/>
                    <a:pt x="38342" y="2598292"/>
                  </a:cubicBezTo>
                  <a:cubicBezTo>
                    <a:pt x="19486" y="2592111"/>
                    <a:pt x="7927" y="2578422"/>
                    <a:pt x="0" y="2561032"/>
                  </a:cubicBezTo>
                  <a:cubicBezTo>
                    <a:pt x="14632" y="2547658"/>
                    <a:pt x="29507" y="2534598"/>
                    <a:pt x="43790" y="2520874"/>
                  </a:cubicBezTo>
                  <a:cubicBezTo>
                    <a:pt x="112302" y="2455016"/>
                    <a:pt x="180570" y="2388948"/>
                    <a:pt x="249048" y="2323089"/>
                  </a:cubicBezTo>
                  <a:cubicBezTo>
                    <a:pt x="297587" y="2276401"/>
                    <a:pt x="346125" y="2229748"/>
                    <a:pt x="395117" y="2183550"/>
                  </a:cubicBezTo>
                  <a:cubicBezTo>
                    <a:pt x="404161" y="2174994"/>
                    <a:pt x="408038" y="2166369"/>
                    <a:pt x="408038" y="2153728"/>
                  </a:cubicBezTo>
                  <a:cubicBezTo>
                    <a:pt x="407723" y="1642398"/>
                    <a:pt x="407723" y="1131102"/>
                    <a:pt x="408107" y="619772"/>
                  </a:cubicBezTo>
                  <a:cubicBezTo>
                    <a:pt x="408107" y="606677"/>
                    <a:pt x="403952" y="600671"/>
                    <a:pt x="392149" y="596061"/>
                  </a:cubicBezTo>
                  <a:cubicBezTo>
                    <a:pt x="335824" y="574167"/>
                    <a:pt x="279952" y="551085"/>
                    <a:pt x="223522" y="529435"/>
                  </a:cubicBezTo>
                  <a:cubicBezTo>
                    <a:pt x="211789" y="524930"/>
                    <a:pt x="206725" y="518365"/>
                    <a:pt x="203722" y="506737"/>
                  </a:cubicBezTo>
                  <a:cubicBezTo>
                    <a:pt x="177707" y="406098"/>
                    <a:pt x="151203" y="305599"/>
                    <a:pt x="124873" y="20506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162">
              <a:extLst>
                <a:ext uri="{FF2B5EF4-FFF2-40B4-BE49-F238E27FC236}">
                  <a16:creationId xmlns:a16="http://schemas.microsoft.com/office/drawing/2014/main" id="{1672A3D4-37DB-40AE-A432-6821BB3FDDE7}"/>
                </a:ext>
              </a:extLst>
            </p:cNvPr>
            <p:cNvSpPr/>
            <p:nvPr/>
          </p:nvSpPr>
          <p:spPr>
            <a:xfrm>
              <a:off x="64590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162">
              <a:extLst>
                <a:ext uri="{FF2B5EF4-FFF2-40B4-BE49-F238E27FC236}">
                  <a16:creationId xmlns:a16="http://schemas.microsoft.com/office/drawing/2014/main" id="{62AE7A4E-5DD1-4D9A-A535-EA613FE56864}"/>
                </a:ext>
              </a:extLst>
            </p:cNvPr>
            <p:cNvSpPr/>
            <p:nvPr/>
          </p:nvSpPr>
          <p:spPr>
            <a:xfrm>
              <a:off x="6362975" y="4598191"/>
              <a:ext cx="203617" cy="215866"/>
            </a:xfrm>
            <a:custGeom>
              <a:avLst/>
              <a:gdLst>
                <a:gd name="connsiteX0" fmla="*/ 96099 w 203617"/>
                <a:gd name="connsiteY0" fmla="*/ 621 h 215866"/>
                <a:gd name="connsiteX1" fmla="*/ 162586 w 203617"/>
                <a:gd name="connsiteY1" fmla="*/ 16195 h 215866"/>
                <a:gd name="connsiteX2" fmla="*/ 203338 w 203617"/>
                <a:gd name="connsiteY2" fmla="*/ 75838 h 215866"/>
                <a:gd name="connsiteX3" fmla="*/ 193630 w 203617"/>
                <a:gd name="connsiteY3" fmla="*/ 167468 h 215866"/>
                <a:gd name="connsiteX4" fmla="*/ 124803 w 203617"/>
                <a:gd name="connsiteY4" fmla="*/ 213981 h 215866"/>
                <a:gd name="connsiteX5" fmla="*/ 47211 w 203617"/>
                <a:gd name="connsiteY5" fmla="*/ 196626 h 215866"/>
                <a:gd name="connsiteX6" fmla="*/ 3562 w 203617"/>
                <a:gd name="connsiteY6" fmla="*/ 121548 h 215866"/>
                <a:gd name="connsiteX7" fmla="*/ 34361 w 203617"/>
                <a:gd name="connsiteY7" fmla="*/ 34738 h 215866"/>
                <a:gd name="connsiteX8" fmla="*/ 96099 w 203617"/>
                <a:gd name="connsiteY8" fmla="*/ 621 h 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7" h="215866">
                  <a:moveTo>
                    <a:pt x="96099" y="621"/>
                  </a:moveTo>
                  <a:cubicBezTo>
                    <a:pt x="120997" y="5824"/>
                    <a:pt x="140377" y="11271"/>
                    <a:pt x="162586" y="16195"/>
                  </a:cubicBezTo>
                  <a:cubicBezTo>
                    <a:pt x="194259" y="27055"/>
                    <a:pt x="205608" y="42420"/>
                    <a:pt x="203338" y="75838"/>
                  </a:cubicBezTo>
                  <a:cubicBezTo>
                    <a:pt x="201243" y="106463"/>
                    <a:pt x="198065" y="137087"/>
                    <a:pt x="193630" y="167468"/>
                  </a:cubicBezTo>
                  <a:cubicBezTo>
                    <a:pt x="188287" y="203994"/>
                    <a:pt x="160666" y="222012"/>
                    <a:pt x="124803" y="213981"/>
                  </a:cubicBezTo>
                  <a:cubicBezTo>
                    <a:pt x="98928" y="208184"/>
                    <a:pt x="80525" y="203016"/>
                    <a:pt x="47211" y="196626"/>
                  </a:cubicBezTo>
                  <a:cubicBezTo>
                    <a:pt x="8311" y="186185"/>
                    <a:pt x="-7787" y="156608"/>
                    <a:pt x="3562" y="121548"/>
                  </a:cubicBezTo>
                  <a:cubicBezTo>
                    <a:pt x="13025" y="92355"/>
                    <a:pt x="23152" y="63302"/>
                    <a:pt x="34361" y="34738"/>
                  </a:cubicBezTo>
                  <a:cubicBezTo>
                    <a:pt x="45256" y="7081"/>
                    <a:pt x="67395" y="-2697"/>
                    <a:pt x="96099" y="62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162">
              <a:extLst>
                <a:ext uri="{FF2B5EF4-FFF2-40B4-BE49-F238E27FC236}">
                  <a16:creationId xmlns:a16="http://schemas.microsoft.com/office/drawing/2014/main" id="{3E2A63C7-0B70-411D-B36C-35FC8A6179B7}"/>
                </a:ext>
              </a:extLst>
            </p:cNvPr>
            <p:cNvSpPr/>
            <p:nvPr/>
          </p:nvSpPr>
          <p:spPr>
            <a:xfrm>
              <a:off x="8083705" y="4598191"/>
              <a:ext cx="203598" cy="216890"/>
            </a:xfrm>
            <a:custGeom>
              <a:avLst/>
              <a:gdLst>
                <a:gd name="connsiteX0" fmla="*/ 107602 w 203598"/>
                <a:gd name="connsiteY0" fmla="*/ 659 h 216890"/>
                <a:gd name="connsiteX1" fmla="*/ 174054 w 203598"/>
                <a:gd name="connsiteY1" fmla="*/ 48220 h 216890"/>
                <a:gd name="connsiteX2" fmla="*/ 202479 w 203598"/>
                <a:gd name="connsiteY2" fmla="*/ 134018 h 216890"/>
                <a:gd name="connsiteX3" fmla="*/ 160925 w 203598"/>
                <a:gd name="connsiteY3" fmla="*/ 195372 h 216890"/>
                <a:gd name="connsiteX4" fmla="*/ 77396 w 203598"/>
                <a:gd name="connsiteY4" fmla="*/ 214787 h 216890"/>
                <a:gd name="connsiteX5" fmla="*/ 11608 w 203598"/>
                <a:gd name="connsiteY5" fmla="*/ 176655 h 216890"/>
                <a:gd name="connsiteX6" fmla="*/ 4763 w 203598"/>
                <a:gd name="connsiteY6" fmla="*/ 127208 h 216890"/>
                <a:gd name="connsiteX7" fmla="*/ 224 w 203598"/>
                <a:gd name="connsiteY7" fmla="*/ 75876 h 216890"/>
                <a:gd name="connsiteX8" fmla="*/ 41150 w 203598"/>
                <a:gd name="connsiteY8" fmla="*/ 16198 h 216890"/>
                <a:gd name="connsiteX9" fmla="*/ 107602 w 203598"/>
                <a:gd name="connsiteY9" fmla="*/ 659 h 2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98" h="216890">
                  <a:moveTo>
                    <a:pt x="107602" y="659"/>
                  </a:moveTo>
                  <a:cubicBezTo>
                    <a:pt x="149506" y="-3252"/>
                    <a:pt x="160820" y="9948"/>
                    <a:pt x="174054" y="48220"/>
                  </a:cubicBezTo>
                  <a:cubicBezTo>
                    <a:pt x="183902" y="76714"/>
                    <a:pt x="196578" y="104336"/>
                    <a:pt x="202479" y="134018"/>
                  </a:cubicBezTo>
                  <a:cubicBezTo>
                    <a:pt x="208381" y="163699"/>
                    <a:pt x="190432" y="188946"/>
                    <a:pt x="160925" y="195372"/>
                  </a:cubicBezTo>
                  <a:cubicBezTo>
                    <a:pt x="132989" y="201448"/>
                    <a:pt x="104529" y="206057"/>
                    <a:pt x="77396" y="214787"/>
                  </a:cubicBezTo>
                  <a:cubicBezTo>
                    <a:pt x="50194" y="223517"/>
                    <a:pt x="20058" y="203962"/>
                    <a:pt x="11608" y="176655"/>
                  </a:cubicBezTo>
                  <a:cubicBezTo>
                    <a:pt x="6614" y="160452"/>
                    <a:pt x="7452" y="143621"/>
                    <a:pt x="4763" y="127208"/>
                  </a:cubicBezTo>
                  <a:cubicBezTo>
                    <a:pt x="2005" y="110307"/>
                    <a:pt x="1132" y="93022"/>
                    <a:pt x="224" y="75876"/>
                  </a:cubicBezTo>
                  <a:cubicBezTo>
                    <a:pt x="-1487" y="42702"/>
                    <a:pt x="6090" y="24928"/>
                    <a:pt x="41150" y="16198"/>
                  </a:cubicBezTo>
                  <a:cubicBezTo>
                    <a:pt x="67270" y="11065"/>
                    <a:pt x="82774" y="7503"/>
                    <a:pt x="107602" y="65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162">
              <a:extLst>
                <a:ext uri="{FF2B5EF4-FFF2-40B4-BE49-F238E27FC236}">
                  <a16:creationId xmlns:a16="http://schemas.microsoft.com/office/drawing/2014/main" id="{0A7836E4-DE73-4E63-9206-EB82F91A4CD2}"/>
                </a:ext>
              </a:extLst>
            </p:cNvPr>
            <p:cNvSpPr/>
            <p:nvPr/>
          </p:nvSpPr>
          <p:spPr>
            <a:xfrm>
              <a:off x="5578547" y="4517100"/>
              <a:ext cx="168664" cy="163481"/>
            </a:xfrm>
            <a:custGeom>
              <a:avLst/>
              <a:gdLst>
                <a:gd name="connsiteX0" fmla="*/ 53033 w 168664"/>
                <a:gd name="connsiteY0" fmla="*/ 489 h 163481"/>
                <a:gd name="connsiteX1" fmla="*/ 112956 w 168664"/>
                <a:gd name="connsiteY1" fmla="*/ 0 h 163481"/>
                <a:gd name="connsiteX2" fmla="*/ 159853 w 168664"/>
                <a:gd name="connsiteY2" fmla="*/ 44628 h 163481"/>
                <a:gd name="connsiteX3" fmla="*/ 168583 w 168664"/>
                <a:gd name="connsiteY3" fmla="*/ 115829 h 163481"/>
                <a:gd name="connsiteX4" fmla="*/ 122454 w 168664"/>
                <a:gd name="connsiteY4" fmla="*/ 163355 h 163481"/>
                <a:gd name="connsiteX5" fmla="*/ 45700 w 168664"/>
                <a:gd name="connsiteY5" fmla="*/ 163425 h 163481"/>
                <a:gd name="connsiteX6" fmla="*/ 60 w 168664"/>
                <a:gd name="connsiteY6" fmla="*/ 118483 h 163481"/>
                <a:gd name="connsiteX7" fmla="*/ 10536 w 168664"/>
                <a:gd name="connsiteY7" fmla="*/ 33383 h 163481"/>
                <a:gd name="connsiteX8" fmla="*/ 53033 w 168664"/>
                <a:gd name="connsiteY8" fmla="*/ 489 h 16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64" h="163481">
                  <a:moveTo>
                    <a:pt x="53033" y="489"/>
                  </a:moveTo>
                  <a:cubicBezTo>
                    <a:pt x="73008" y="314"/>
                    <a:pt x="92982" y="175"/>
                    <a:pt x="112956" y="0"/>
                  </a:cubicBezTo>
                  <a:cubicBezTo>
                    <a:pt x="142149" y="2549"/>
                    <a:pt x="155802" y="15330"/>
                    <a:pt x="159853" y="44628"/>
                  </a:cubicBezTo>
                  <a:cubicBezTo>
                    <a:pt x="163136" y="68303"/>
                    <a:pt x="167326" y="92014"/>
                    <a:pt x="168583" y="115829"/>
                  </a:cubicBezTo>
                  <a:cubicBezTo>
                    <a:pt x="170085" y="144289"/>
                    <a:pt x="150669" y="163145"/>
                    <a:pt x="122454" y="163355"/>
                  </a:cubicBezTo>
                  <a:cubicBezTo>
                    <a:pt x="96858" y="163529"/>
                    <a:pt x="71296" y="163494"/>
                    <a:pt x="45700" y="163425"/>
                  </a:cubicBezTo>
                  <a:cubicBezTo>
                    <a:pt x="19545" y="163320"/>
                    <a:pt x="-1267" y="144498"/>
                    <a:pt x="60" y="118483"/>
                  </a:cubicBezTo>
                  <a:cubicBezTo>
                    <a:pt x="1492" y="89988"/>
                    <a:pt x="4774" y="61284"/>
                    <a:pt x="10536" y="33383"/>
                  </a:cubicBezTo>
                  <a:cubicBezTo>
                    <a:pt x="14796" y="12431"/>
                    <a:pt x="31453" y="1955"/>
                    <a:pt x="53033" y="48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162">
              <a:extLst>
                <a:ext uri="{FF2B5EF4-FFF2-40B4-BE49-F238E27FC236}">
                  <a16:creationId xmlns:a16="http://schemas.microsoft.com/office/drawing/2014/main" id="{685E6B20-C9C5-4E79-96FF-E2827849AC90}"/>
                </a:ext>
              </a:extLst>
            </p:cNvPr>
            <p:cNvSpPr/>
            <p:nvPr/>
          </p:nvSpPr>
          <p:spPr>
            <a:xfrm>
              <a:off x="6074450" y="4315747"/>
              <a:ext cx="192305" cy="191755"/>
            </a:xfrm>
            <a:custGeom>
              <a:avLst/>
              <a:gdLst>
                <a:gd name="connsiteX0" fmla="*/ 14160 w 192305"/>
                <a:gd name="connsiteY0" fmla="*/ 54550 h 191755"/>
                <a:gd name="connsiteX1" fmla="*/ 55610 w 192305"/>
                <a:gd name="connsiteY1" fmla="*/ 13903 h 191755"/>
                <a:gd name="connsiteX2" fmla="*/ 123564 w 192305"/>
                <a:gd name="connsiteY2" fmla="*/ 14357 h 191755"/>
                <a:gd name="connsiteX3" fmla="*/ 171963 w 192305"/>
                <a:gd name="connsiteY3" fmla="*/ 51547 h 191755"/>
                <a:gd name="connsiteX4" fmla="*/ 176817 w 192305"/>
                <a:gd name="connsiteY4" fmla="*/ 123272 h 191755"/>
                <a:gd name="connsiteX5" fmla="*/ 123913 w 192305"/>
                <a:gd name="connsiteY5" fmla="*/ 176804 h 191755"/>
                <a:gd name="connsiteX6" fmla="*/ 54283 w 192305"/>
                <a:gd name="connsiteY6" fmla="*/ 172928 h 191755"/>
                <a:gd name="connsiteX7" fmla="*/ 18385 w 192305"/>
                <a:gd name="connsiteY7" fmla="*/ 127462 h 191755"/>
                <a:gd name="connsiteX8" fmla="*/ 14160 w 192305"/>
                <a:gd name="connsiteY8" fmla="*/ 54550 h 1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305" h="191755">
                  <a:moveTo>
                    <a:pt x="14160" y="54550"/>
                  </a:moveTo>
                  <a:cubicBezTo>
                    <a:pt x="26871" y="39988"/>
                    <a:pt x="38639" y="28221"/>
                    <a:pt x="55610" y="13903"/>
                  </a:cubicBezTo>
                  <a:cubicBezTo>
                    <a:pt x="80159" y="-4779"/>
                    <a:pt x="98910" y="-4639"/>
                    <a:pt x="123564" y="14357"/>
                  </a:cubicBezTo>
                  <a:cubicBezTo>
                    <a:pt x="139697" y="26789"/>
                    <a:pt x="155900" y="39115"/>
                    <a:pt x="171963" y="51547"/>
                  </a:cubicBezTo>
                  <a:cubicBezTo>
                    <a:pt x="197140" y="71032"/>
                    <a:pt x="199165" y="100400"/>
                    <a:pt x="176817" y="123272"/>
                  </a:cubicBezTo>
                  <a:cubicBezTo>
                    <a:pt x="159287" y="141221"/>
                    <a:pt x="141722" y="159100"/>
                    <a:pt x="123913" y="176804"/>
                  </a:cubicBezTo>
                  <a:cubicBezTo>
                    <a:pt x="102472" y="198105"/>
                    <a:pt x="73454" y="196499"/>
                    <a:pt x="54283" y="172928"/>
                  </a:cubicBezTo>
                  <a:cubicBezTo>
                    <a:pt x="42096" y="157947"/>
                    <a:pt x="30188" y="142757"/>
                    <a:pt x="18385" y="127462"/>
                  </a:cubicBezTo>
                  <a:cubicBezTo>
                    <a:pt x="-5116" y="97047"/>
                    <a:pt x="-5604" y="86746"/>
                    <a:pt x="14160" y="54550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162">
              <a:extLst>
                <a:ext uri="{FF2B5EF4-FFF2-40B4-BE49-F238E27FC236}">
                  <a16:creationId xmlns:a16="http://schemas.microsoft.com/office/drawing/2014/main" id="{1EF7901A-492C-4C06-ADFB-1B2DF3C57CE1}"/>
                </a:ext>
              </a:extLst>
            </p:cNvPr>
            <p:cNvSpPr/>
            <p:nvPr/>
          </p:nvSpPr>
          <p:spPr>
            <a:xfrm>
              <a:off x="5048612" y="4312357"/>
              <a:ext cx="192110" cy="191780"/>
            </a:xfrm>
            <a:custGeom>
              <a:avLst/>
              <a:gdLst>
                <a:gd name="connsiteX0" fmla="*/ 137497 w 192110"/>
                <a:gd name="connsiteY0" fmla="*/ 13871 h 191780"/>
                <a:gd name="connsiteX1" fmla="*/ 178492 w 192110"/>
                <a:gd name="connsiteY1" fmla="*/ 54692 h 191780"/>
                <a:gd name="connsiteX2" fmla="*/ 174651 w 192110"/>
                <a:gd name="connsiteY2" fmla="*/ 126313 h 191780"/>
                <a:gd name="connsiteX3" fmla="*/ 137532 w 192110"/>
                <a:gd name="connsiteY3" fmla="*/ 172791 h 191780"/>
                <a:gd name="connsiteX4" fmla="*/ 67133 w 192110"/>
                <a:gd name="connsiteY4" fmla="*/ 174991 h 191780"/>
                <a:gd name="connsiteX5" fmla="*/ 15382 w 192110"/>
                <a:gd name="connsiteY5" fmla="*/ 122542 h 191780"/>
                <a:gd name="connsiteX6" fmla="*/ 18769 w 192110"/>
                <a:gd name="connsiteY6" fmla="*/ 52946 h 191780"/>
                <a:gd name="connsiteX7" fmla="*/ 75863 w 192110"/>
                <a:gd name="connsiteY7" fmla="*/ 9122 h 191780"/>
                <a:gd name="connsiteX8" fmla="*/ 137497 w 192110"/>
                <a:gd name="connsiteY8" fmla="*/ 13871 h 1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10" h="191780">
                  <a:moveTo>
                    <a:pt x="137497" y="13871"/>
                  </a:moveTo>
                  <a:cubicBezTo>
                    <a:pt x="154607" y="28747"/>
                    <a:pt x="163931" y="40899"/>
                    <a:pt x="178492" y="54692"/>
                  </a:cubicBezTo>
                  <a:cubicBezTo>
                    <a:pt x="197594" y="83920"/>
                    <a:pt x="196860" y="98133"/>
                    <a:pt x="174651" y="126313"/>
                  </a:cubicBezTo>
                  <a:cubicBezTo>
                    <a:pt x="162394" y="141887"/>
                    <a:pt x="150522" y="157810"/>
                    <a:pt x="137532" y="172791"/>
                  </a:cubicBezTo>
                  <a:cubicBezTo>
                    <a:pt x="116196" y="197444"/>
                    <a:pt x="90145" y="198003"/>
                    <a:pt x="67133" y="174991"/>
                  </a:cubicBezTo>
                  <a:cubicBezTo>
                    <a:pt x="49778" y="157636"/>
                    <a:pt x="32528" y="140141"/>
                    <a:pt x="15382" y="122542"/>
                  </a:cubicBezTo>
                  <a:cubicBezTo>
                    <a:pt x="-6128" y="100472"/>
                    <a:pt x="-5151" y="72781"/>
                    <a:pt x="18769" y="52946"/>
                  </a:cubicBezTo>
                  <a:cubicBezTo>
                    <a:pt x="37242" y="37652"/>
                    <a:pt x="56448" y="23230"/>
                    <a:pt x="75863" y="9122"/>
                  </a:cubicBezTo>
                  <a:cubicBezTo>
                    <a:pt x="94860" y="-4671"/>
                    <a:pt x="115916" y="-2611"/>
                    <a:pt x="137497" y="1387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162">
              <a:extLst>
                <a:ext uri="{FF2B5EF4-FFF2-40B4-BE49-F238E27FC236}">
                  <a16:creationId xmlns:a16="http://schemas.microsoft.com/office/drawing/2014/main" id="{FB021B27-24B7-480B-A81E-7EBE9DF51731}"/>
                </a:ext>
              </a:extLst>
            </p:cNvPr>
            <p:cNvSpPr/>
            <p:nvPr/>
          </p:nvSpPr>
          <p:spPr>
            <a:xfrm>
              <a:off x="9419073" y="4339318"/>
              <a:ext cx="175892" cy="171748"/>
            </a:xfrm>
            <a:custGeom>
              <a:avLst/>
              <a:gdLst>
                <a:gd name="connsiteX0" fmla="*/ 12547 w 175892"/>
                <a:gd name="connsiteY0" fmla="*/ 49731 h 171748"/>
                <a:gd name="connsiteX1" fmla="*/ 50714 w 175892"/>
                <a:gd name="connsiteY1" fmla="*/ 12507 h 171748"/>
                <a:gd name="connsiteX2" fmla="*/ 110427 w 175892"/>
                <a:gd name="connsiteY2" fmla="*/ 12192 h 171748"/>
                <a:gd name="connsiteX3" fmla="*/ 157813 w 175892"/>
                <a:gd name="connsiteY3" fmla="*/ 48090 h 171748"/>
                <a:gd name="connsiteX4" fmla="*/ 160432 w 175892"/>
                <a:gd name="connsiteY4" fmla="*/ 111225 h 171748"/>
                <a:gd name="connsiteX5" fmla="*/ 112592 w 175892"/>
                <a:gd name="connsiteY5" fmla="*/ 158681 h 171748"/>
                <a:gd name="connsiteX6" fmla="*/ 49247 w 175892"/>
                <a:gd name="connsiteY6" fmla="*/ 155154 h 171748"/>
                <a:gd name="connsiteX7" fmla="*/ 10696 w 175892"/>
                <a:gd name="connsiteY7" fmla="*/ 107838 h 171748"/>
                <a:gd name="connsiteX8" fmla="*/ 12547 w 175892"/>
                <a:gd name="connsiteY8" fmla="*/ 49731 h 1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92" h="171748">
                  <a:moveTo>
                    <a:pt x="12547" y="49731"/>
                  </a:moveTo>
                  <a:cubicBezTo>
                    <a:pt x="23616" y="35833"/>
                    <a:pt x="38667" y="25602"/>
                    <a:pt x="50714" y="12507"/>
                  </a:cubicBezTo>
                  <a:cubicBezTo>
                    <a:pt x="73482" y="-3975"/>
                    <a:pt x="87694" y="-4255"/>
                    <a:pt x="110427" y="12192"/>
                  </a:cubicBezTo>
                  <a:cubicBezTo>
                    <a:pt x="126490" y="23821"/>
                    <a:pt x="142588" y="35449"/>
                    <a:pt x="157813" y="48090"/>
                  </a:cubicBezTo>
                  <a:cubicBezTo>
                    <a:pt x="181139" y="67505"/>
                    <a:pt x="181768" y="89749"/>
                    <a:pt x="160432" y="111225"/>
                  </a:cubicBezTo>
                  <a:cubicBezTo>
                    <a:pt x="144613" y="127148"/>
                    <a:pt x="128725" y="143072"/>
                    <a:pt x="112592" y="158681"/>
                  </a:cubicBezTo>
                  <a:cubicBezTo>
                    <a:pt x="93281" y="177363"/>
                    <a:pt x="66637" y="175861"/>
                    <a:pt x="49247" y="155154"/>
                  </a:cubicBezTo>
                  <a:cubicBezTo>
                    <a:pt x="36187" y="139580"/>
                    <a:pt x="23407" y="123726"/>
                    <a:pt x="10696" y="107838"/>
                  </a:cubicBezTo>
                  <a:cubicBezTo>
                    <a:pt x="-4180" y="89190"/>
                    <a:pt x="-3516" y="72115"/>
                    <a:pt x="12547" y="4973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162">
              <a:extLst>
                <a:ext uri="{FF2B5EF4-FFF2-40B4-BE49-F238E27FC236}">
                  <a16:creationId xmlns:a16="http://schemas.microsoft.com/office/drawing/2014/main" id="{921E1E82-0B8E-428E-BD70-79ED33AA0CD3}"/>
                </a:ext>
              </a:extLst>
            </p:cNvPr>
            <p:cNvSpPr/>
            <p:nvPr/>
          </p:nvSpPr>
          <p:spPr>
            <a:xfrm>
              <a:off x="8479129" y="4341693"/>
              <a:ext cx="177199" cy="172608"/>
            </a:xfrm>
            <a:custGeom>
              <a:avLst/>
              <a:gdLst>
                <a:gd name="connsiteX0" fmla="*/ 125031 w 177199"/>
                <a:gd name="connsiteY0" fmla="*/ 13274 h 172608"/>
                <a:gd name="connsiteX1" fmla="*/ 163374 w 177199"/>
                <a:gd name="connsiteY1" fmla="*/ 50533 h 172608"/>
                <a:gd name="connsiteX2" fmla="*/ 159986 w 177199"/>
                <a:gd name="connsiteY2" fmla="*/ 114506 h 172608"/>
                <a:gd name="connsiteX3" fmla="*/ 127685 w 177199"/>
                <a:gd name="connsiteY3" fmla="*/ 154769 h 172608"/>
                <a:gd name="connsiteX4" fmla="*/ 62281 w 177199"/>
                <a:gd name="connsiteY4" fmla="*/ 158505 h 172608"/>
                <a:gd name="connsiteX5" fmla="*/ 13393 w 177199"/>
                <a:gd name="connsiteY5" fmla="*/ 109932 h 172608"/>
                <a:gd name="connsiteX6" fmla="*/ 13533 w 177199"/>
                <a:gd name="connsiteY6" fmla="*/ 53432 h 172608"/>
                <a:gd name="connsiteX7" fmla="*/ 74607 w 177199"/>
                <a:gd name="connsiteY7" fmla="*/ 7268 h 172608"/>
                <a:gd name="connsiteX8" fmla="*/ 125031 w 177199"/>
                <a:gd name="connsiteY8" fmla="*/ 13274 h 17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99" h="172608">
                  <a:moveTo>
                    <a:pt x="125031" y="13274"/>
                  </a:moveTo>
                  <a:cubicBezTo>
                    <a:pt x="137149" y="26369"/>
                    <a:pt x="148847" y="39918"/>
                    <a:pt x="163374" y="50533"/>
                  </a:cubicBezTo>
                  <a:cubicBezTo>
                    <a:pt x="183767" y="75047"/>
                    <a:pt x="180729" y="89085"/>
                    <a:pt x="159986" y="114506"/>
                  </a:cubicBezTo>
                  <a:cubicBezTo>
                    <a:pt x="149126" y="127846"/>
                    <a:pt x="138546" y="141430"/>
                    <a:pt x="127685" y="154769"/>
                  </a:cubicBezTo>
                  <a:cubicBezTo>
                    <a:pt x="109492" y="177083"/>
                    <a:pt x="82779" y="178619"/>
                    <a:pt x="62281" y="158505"/>
                  </a:cubicBezTo>
                  <a:cubicBezTo>
                    <a:pt x="45869" y="142442"/>
                    <a:pt x="29456" y="126344"/>
                    <a:pt x="13393" y="109932"/>
                  </a:cubicBezTo>
                  <a:cubicBezTo>
                    <a:pt x="-4067" y="92088"/>
                    <a:pt x="-4905" y="69669"/>
                    <a:pt x="13533" y="53432"/>
                  </a:cubicBezTo>
                  <a:cubicBezTo>
                    <a:pt x="32669" y="36600"/>
                    <a:pt x="53272" y="21201"/>
                    <a:pt x="74607" y="7268"/>
                  </a:cubicBezTo>
                  <a:cubicBezTo>
                    <a:pt x="91788" y="-3941"/>
                    <a:pt x="108445" y="-2370"/>
                    <a:pt x="125031" y="1327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162">
              <a:extLst>
                <a:ext uri="{FF2B5EF4-FFF2-40B4-BE49-F238E27FC236}">
                  <a16:creationId xmlns:a16="http://schemas.microsoft.com/office/drawing/2014/main" id="{0B8C0E0E-F019-4ACD-B48B-A5262EA35041}"/>
                </a:ext>
              </a:extLst>
            </p:cNvPr>
            <p:cNvSpPr/>
            <p:nvPr/>
          </p:nvSpPr>
          <p:spPr>
            <a:xfrm>
              <a:off x="8955346" y="4523246"/>
              <a:ext cx="153807" cy="144904"/>
            </a:xfrm>
            <a:custGeom>
              <a:avLst/>
              <a:gdLst>
                <a:gd name="connsiteX0" fmla="*/ 49903 w 153807"/>
                <a:gd name="connsiteY0" fmla="*/ 244 h 144904"/>
                <a:gd name="connsiteX1" fmla="*/ 104203 w 153807"/>
                <a:gd name="connsiteY1" fmla="*/ 0 h 144904"/>
                <a:gd name="connsiteX2" fmla="*/ 147609 w 153807"/>
                <a:gd name="connsiteY2" fmla="*/ 43580 h 144904"/>
                <a:gd name="connsiteX3" fmla="*/ 153755 w 153807"/>
                <a:gd name="connsiteY3" fmla="*/ 102594 h 144904"/>
                <a:gd name="connsiteX4" fmla="*/ 112444 w 153807"/>
                <a:gd name="connsiteY4" fmla="*/ 144812 h 144904"/>
                <a:gd name="connsiteX5" fmla="*/ 40370 w 153807"/>
                <a:gd name="connsiteY5" fmla="*/ 144708 h 144904"/>
                <a:gd name="connsiteX6" fmla="*/ 3 w 153807"/>
                <a:gd name="connsiteY6" fmla="*/ 104375 h 144904"/>
                <a:gd name="connsiteX7" fmla="*/ 8977 w 153807"/>
                <a:gd name="connsiteY7" fmla="*/ 33209 h 144904"/>
                <a:gd name="connsiteX8" fmla="*/ 49903 w 153807"/>
                <a:gd name="connsiteY8" fmla="*/ 244 h 1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7" h="144904">
                  <a:moveTo>
                    <a:pt x="49903" y="244"/>
                  </a:moveTo>
                  <a:cubicBezTo>
                    <a:pt x="67991" y="175"/>
                    <a:pt x="86115" y="70"/>
                    <a:pt x="104203" y="0"/>
                  </a:cubicBezTo>
                  <a:cubicBezTo>
                    <a:pt x="132034" y="2409"/>
                    <a:pt x="145269" y="16063"/>
                    <a:pt x="147609" y="43580"/>
                  </a:cubicBezTo>
                  <a:cubicBezTo>
                    <a:pt x="149285" y="63275"/>
                    <a:pt x="152917" y="82865"/>
                    <a:pt x="153755" y="102594"/>
                  </a:cubicBezTo>
                  <a:cubicBezTo>
                    <a:pt x="154872" y="128470"/>
                    <a:pt x="138215" y="144708"/>
                    <a:pt x="112444" y="144812"/>
                  </a:cubicBezTo>
                  <a:cubicBezTo>
                    <a:pt x="88419" y="144917"/>
                    <a:pt x="64395" y="144987"/>
                    <a:pt x="40370" y="144708"/>
                  </a:cubicBezTo>
                  <a:cubicBezTo>
                    <a:pt x="16206" y="144428"/>
                    <a:pt x="-242" y="128365"/>
                    <a:pt x="3" y="104375"/>
                  </a:cubicBezTo>
                  <a:cubicBezTo>
                    <a:pt x="247" y="80385"/>
                    <a:pt x="4298" y="56640"/>
                    <a:pt x="8977" y="33209"/>
                  </a:cubicBezTo>
                  <a:cubicBezTo>
                    <a:pt x="13517" y="10476"/>
                    <a:pt x="26123" y="1467"/>
                    <a:pt x="49903" y="24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162">
              <a:extLst>
                <a:ext uri="{FF2B5EF4-FFF2-40B4-BE49-F238E27FC236}">
                  <a16:creationId xmlns:a16="http://schemas.microsoft.com/office/drawing/2014/main" id="{56FAE294-46F7-40EF-A49C-3D010D05D908}"/>
                </a:ext>
              </a:extLst>
            </p:cNvPr>
            <p:cNvSpPr/>
            <p:nvPr/>
          </p:nvSpPr>
          <p:spPr>
            <a:xfrm>
              <a:off x="6613293" y="3115812"/>
              <a:ext cx="1414748" cy="1377720"/>
            </a:xfrm>
            <a:custGeom>
              <a:avLst/>
              <a:gdLst>
                <a:gd name="connsiteX0" fmla="*/ 705751 w 1414748"/>
                <a:gd name="connsiteY0" fmla="*/ 1377612 h 1377720"/>
                <a:gd name="connsiteX1" fmla="*/ 169243 w 1414748"/>
                <a:gd name="connsiteY1" fmla="*/ 1135968 h 1377720"/>
                <a:gd name="connsiteX2" fmla="*/ 8787 w 1414748"/>
                <a:gd name="connsiteY2" fmla="*/ 795744 h 1377720"/>
                <a:gd name="connsiteX3" fmla="*/ 159186 w 1414748"/>
                <a:gd name="connsiteY3" fmla="*/ 254313 h 1377720"/>
                <a:gd name="connsiteX4" fmla="*/ 578398 w 1414748"/>
                <a:gd name="connsiteY4" fmla="*/ 12319 h 1377720"/>
                <a:gd name="connsiteX5" fmla="*/ 1105512 w 1414748"/>
                <a:gd name="connsiteY5" fmla="*/ 120535 h 1377720"/>
                <a:gd name="connsiteX6" fmla="*/ 1402959 w 1414748"/>
                <a:gd name="connsiteY6" fmla="*/ 567823 h 1377720"/>
                <a:gd name="connsiteX7" fmla="*/ 1259543 w 1414748"/>
                <a:gd name="connsiteY7" fmla="*/ 1118473 h 1377720"/>
                <a:gd name="connsiteX8" fmla="*/ 871864 w 1414748"/>
                <a:gd name="connsiteY8" fmla="*/ 1359035 h 1377720"/>
                <a:gd name="connsiteX9" fmla="*/ 705751 w 1414748"/>
                <a:gd name="connsiteY9" fmla="*/ 1377612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748" h="1377720">
                  <a:moveTo>
                    <a:pt x="705751" y="1377612"/>
                  </a:moveTo>
                  <a:cubicBezTo>
                    <a:pt x="492146" y="1374470"/>
                    <a:pt x="311890" y="1295621"/>
                    <a:pt x="169243" y="1135968"/>
                  </a:cubicBezTo>
                  <a:cubicBezTo>
                    <a:pt x="82537" y="1038926"/>
                    <a:pt x="28516" y="924982"/>
                    <a:pt x="8787" y="795744"/>
                  </a:cubicBezTo>
                  <a:cubicBezTo>
                    <a:pt x="-22152" y="592825"/>
                    <a:pt x="28761" y="411522"/>
                    <a:pt x="159186" y="254313"/>
                  </a:cubicBezTo>
                  <a:cubicBezTo>
                    <a:pt x="268380" y="122666"/>
                    <a:pt x="409596" y="42315"/>
                    <a:pt x="578398" y="12319"/>
                  </a:cubicBezTo>
                  <a:cubicBezTo>
                    <a:pt x="768257" y="-21413"/>
                    <a:pt x="945195" y="13960"/>
                    <a:pt x="1105512" y="120535"/>
                  </a:cubicBezTo>
                  <a:cubicBezTo>
                    <a:pt x="1266388" y="227495"/>
                    <a:pt x="1368772" y="377091"/>
                    <a:pt x="1402959" y="567823"/>
                  </a:cubicBezTo>
                  <a:cubicBezTo>
                    <a:pt x="1439555" y="772034"/>
                    <a:pt x="1390737" y="957074"/>
                    <a:pt x="1259543" y="1118473"/>
                  </a:cubicBezTo>
                  <a:cubicBezTo>
                    <a:pt x="1158311" y="1242962"/>
                    <a:pt x="1027676" y="1321776"/>
                    <a:pt x="871864" y="1359035"/>
                  </a:cubicBezTo>
                  <a:cubicBezTo>
                    <a:pt x="817354" y="1372060"/>
                    <a:pt x="762076" y="1378660"/>
                    <a:pt x="705751" y="1377612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162">
              <a:extLst>
                <a:ext uri="{FF2B5EF4-FFF2-40B4-BE49-F238E27FC236}">
                  <a16:creationId xmlns:a16="http://schemas.microsoft.com/office/drawing/2014/main" id="{3AA8A069-F588-4680-8EDC-73BA9FFBF5CA}"/>
                </a:ext>
              </a:extLst>
            </p:cNvPr>
            <p:cNvSpPr/>
            <p:nvPr/>
          </p:nvSpPr>
          <p:spPr>
            <a:xfrm>
              <a:off x="4995397" y="2250212"/>
              <a:ext cx="181838" cy="181473"/>
            </a:xfrm>
            <a:custGeom>
              <a:avLst/>
              <a:gdLst>
                <a:gd name="connsiteX0" fmla="*/ 159807 w 181838"/>
                <a:gd name="connsiteY0" fmla="*/ 30939 h 181473"/>
                <a:gd name="connsiteX1" fmla="*/ 180200 w 181838"/>
                <a:gd name="connsiteY1" fmla="*/ 85065 h 181473"/>
                <a:gd name="connsiteX2" fmla="*/ 147026 w 181838"/>
                <a:gd name="connsiteY2" fmla="*/ 148654 h 181473"/>
                <a:gd name="connsiteX3" fmla="*/ 93983 w 181838"/>
                <a:gd name="connsiteY3" fmla="*/ 175577 h 181473"/>
                <a:gd name="connsiteX4" fmla="*/ 28997 w 181838"/>
                <a:gd name="connsiteY4" fmla="*/ 148445 h 181473"/>
                <a:gd name="connsiteX5" fmla="*/ 3646 w 181838"/>
                <a:gd name="connsiteY5" fmla="*/ 79268 h 181473"/>
                <a:gd name="connsiteX6" fmla="*/ 35562 w 181838"/>
                <a:gd name="connsiteY6" fmla="*/ 17321 h 181473"/>
                <a:gd name="connsiteX7" fmla="*/ 105681 w 181838"/>
                <a:gd name="connsiteY7" fmla="*/ 1083 h 181473"/>
                <a:gd name="connsiteX8" fmla="*/ 159807 w 181838"/>
                <a:gd name="connsiteY8" fmla="*/ 30939 h 18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838" h="181473">
                  <a:moveTo>
                    <a:pt x="159807" y="30939"/>
                  </a:moveTo>
                  <a:cubicBezTo>
                    <a:pt x="169200" y="51577"/>
                    <a:pt x="172657" y="66488"/>
                    <a:pt x="180200" y="85065"/>
                  </a:cubicBezTo>
                  <a:cubicBezTo>
                    <a:pt x="185473" y="119566"/>
                    <a:pt x="178943" y="132207"/>
                    <a:pt x="147026" y="148654"/>
                  </a:cubicBezTo>
                  <a:cubicBezTo>
                    <a:pt x="129392" y="157733"/>
                    <a:pt x="112002" y="167336"/>
                    <a:pt x="93983" y="175577"/>
                  </a:cubicBezTo>
                  <a:cubicBezTo>
                    <a:pt x="64336" y="189161"/>
                    <a:pt x="40416" y="178929"/>
                    <a:pt x="28997" y="148445"/>
                  </a:cubicBezTo>
                  <a:cubicBezTo>
                    <a:pt x="20407" y="125432"/>
                    <a:pt x="11922" y="102385"/>
                    <a:pt x="3646" y="79268"/>
                  </a:cubicBezTo>
                  <a:cubicBezTo>
                    <a:pt x="-6795" y="50250"/>
                    <a:pt x="5601" y="25492"/>
                    <a:pt x="35562" y="17321"/>
                  </a:cubicBezTo>
                  <a:cubicBezTo>
                    <a:pt x="58714" y="11035"/>
                    <a:pt x="82180" y="5867"/>
                    <a:pt x="105681" y="1083"/>
                  </a:cubicBezTo>
                  <a:cubicBezTo>
                    <a:pt x="128693" y="-3596"/>
                    <a:pt x="146991" y="6984"/>
                    <a:pt x="159807" y="3093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162">
              <a:extLst>
                <a:ext uri="{FF2B5EF4-FFF2-40B4-BE49-F238E27FC236}">
                  <a16:creationId xmlns:a16="http://schemas.microsoft.com/office/drawing/2014/main" id="{22870198-2C21-4BDB-8689-C4495ECF6914}"/>
                </a:ext>
              </a:extLst>
            </p:cNvPr>
            <p:cNvSpPr/>
            <p:nvPr/>
          </p:nvSpPr>
          <p:spPr>
            <a:xfrm>
              <a:off x="9508996" y="2514996"/>
              <a:ext cx="167685" cy="163894"/>
            </a:xfrm>
            <a:custGeom>
              <a:avLst/>
              <a:gdLst>
                <a:gd name="connsiteX0" fmla="*/ 2520 w 167685"/>
                <a:gd name="connsiteY0" fmla="*/ 74218 h 163894"/>
                <a:gd name="connsiteX1" fmla="*/ 23926 w 167685"/>
                <a:gd name="connsiteY1" fmla="*/ 25365 h 163894"/>
                <a:gd name="connsiteX2" fmla="*/ 79134 w 167685"/>
                <a:gd name="connsiteY2" fmla="*/ 2632 h 163894"/>
                <a:gd name="connsiteX3" fmla="*/ 136542 w 167685"/>
                <a:gd name="connsiteY3" fmla="*/ 18102 h 163894"/>
                <a:gd name="connsiteX4" fmla="*/ 162697 w 167685"/>
                <a:gd name="connsiteY4" fmla="*/ 75615 h 163894"/>
                <a:gd name="connsiteX5" fmla="*/ 136193 w 167685"/>
                <a:gd name="connsiteY5" fmla="*/ 137562 h 163894"/>
                <a:gd name="connsiteX6" fmla="*/ 76166 w 167685"/>
                <a:gd name="connsiteY6" fmla="*/ 158095 h 163894"/>
                <a:gd name="connsiteX7" fmla="*/ 22669 w 167685"/>
                <a:gd name="connsiteY7" fmla="*/ 128728 h 163894"/>
                <a:gd name="connsiteX8" fmla="*/ 2520 w 167685"/>
                <a:gd name="connsiteY8" fmla="*/ 74218 h 1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85" h="163894">
                  <a:moveTo>
                    <a:pt x="2520" y="74218"/>
                  </a:moveTo>
                  <a:cubicBezTo>
                    <a:pt x="7548" y="57177"/>
                    <a:pt x="17675" y="42022"/>
                    <a:pt x="23926" y="25365"/>
                  </a:cubicBezTo>
                  <a:cubicBezTo>
                    <a:pt x="38837" y="1515"/>
                    <a:pt x="51897" y="-4072"/>
                    <a:pt x="79134" y="2632"/>
                  </a:cubicBezTo>
                  <a:cubicBezTo>
                    <a:pt x="98375" y="7346"/>
                    <a:pt x="117686" y="12096"/>
                    <a:pt x="136542" y="18102"/>
                  </a:cubicBezTo>
                  <a:cubicBezTo>
                    <a:pt x="165456" y="27321"/>
                    <a:pt x="174395" y="47714"/>
                    <a:pt x="162697" y="75615"/>
                  </a:cubicBezTo>
                  <a:cubicBezTo>
                    <a:pt x="154002" y="96322"/>
                    <a:pt x="145272" y="117029"/>
                    <a:pt x="136193" y="137562"/>
                  </a:cubicBezTo>
                  <a:cubicBezTo>
                    <a:pt x="125333" y="162111"/>
                    <a:pt x="100051" y="170771"/>
                    <a:pt x="76166" y="158095"/>
                  </a:cubicBezTo>
                  <a:cubicBezTo>
                    <a:pt x="58182" y="148562"/>
                    <a:pt x="40408" y="138680"/>
                    <a:pt x="22669" y="128728"/>
                  </a:cubicBezTo>
                  <a:cubicBezTo>
                    <a:pt x="1856" y="117064"/>
                    <a:pt x="-3975" y="101001"/>
                    <a:pt x="2520" y="74218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162">
              <a:extLst>
                <a:ext uri="{FF2B5EF4-FFF2-40B4-BE49-F238E27FC236}">
                  <a16:creationId xmlns:a16="http://schemas.microsoft.com/office/drawing/2014/main" id="{7E59B2C7-6916-4471-ABE0-F532E52B53A4}"/>
                </a:ext>
              </a:extLst>
            </p:cNvPr>
            <p:cNvSpPr/>
            <p:nvPr/>
          </p:nvSpPr>
          <p:spPr>
            <a:xfrm rot="446092">
              <a:off x="6564878" y="2352555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Graphic 162">
              <a:extLst>
                <a:ext uri="{FF2B5EF4-FFF2-40B4-BE49-F238E27FC236}">
                  <a16:creationId xmlns:a16="http://schemas.microsoft.com/office/drawing/2014/main" id="{80F94A57-B278-4830-8CCD-D34373606E8B}"/>
                </a:ext>
              </a:extLst>
            </p:cNvPr>
            <p:cNvSpPr/>
            <p:nvPr/>
          </p:nvSpPr>
          <p:spPr>
            <a:xfrm>
              <a:off x="6559381" y="2267797"/>
              <a:ext cx="589713" cy="188243"/>
            </a:xfrm>
            <a:custGeom>
              <a:avLst/>
              <a:gdLst>
                <a:gd name="connsiteX0" fmla="*/ 15243 w 589713"/>
                <a:gd name="connsiteY0" fmla="*/ 54595 h 188243"/>
                <a:gd name="connsiteX1" fmla="*/ 163233 w 589713"/>
                <a:gd name="connsiteY1" fmla="*/ 73522 h 188243"/>
                <a:gd name="connsiteX2" fmla="*/ 167109 w 589713"/>
                <a:gd name="connsiteY2" fmla="*/ 77258 h 188243"/>
                <a:gd name="connsiteX3" fmla="*/ 161976 w 589713"/>
                <a:gd name="connsiteY3" fmla="*/ 111829 h 188243"/>
                <a:gd name="connsiteX4" fmla="*/ 158239 w 589713"/>
                <a:gd name="connsiteY4" fmla="*/ 147447 h 188243"/>
                <a:gd name="connsiteX5" fmla="*/ 162220 w 589713"/>
                <a:gd name="connsiteY5" fmla="*/ 156840 h 188243"/>
                <a:gd name="connsiteX6" fmla="*/ 188620 w 589713"/>
                <a:gd name="connsiteY6" fmla="*/ 160332 h 188243"/>
                <a:gd name="connsiteX7" fmla="*/ 196581 w 589713"/>
                <a:gd name="connsiteY7" fmla="*/ 145038 h 188243"/>
                <a:gd name="connsiteX8" fmla="*/ 203391 w 589713"/>
                <a:gd name="connsiteY8" fmla="*/ 82601 h 188243"/>
                <a:gd name="connsiteX9" fmla="*/ 207581 w 589713"/>
                <a:gd name="connsiteY9" fmla="*/ 78620 h 188243"/>
                <a:gd name="connsiteX10" fmla="*/ 373904 w 589713"/>
                <a:gd name="connsiteY10" fmla="*/ 100096 h 188243"/>
                <a:gd name="connsiteX11" fmla="*/ 377745 w 589713"/>
                <a:gd name="connsiteY11" fmla="*/ 106277 h 188243"/>
                <a:gd name="connsiteX12" fmla="*/ 369748 w 589713"/>
                <a:gd name="connsiteY12" fmla="*/ 176011 h 188243"/>
                <a:gd name="connsiteX13" fmla="*/ 374498 w 589713"/>
                <a:gd name="connsiteY13" fmla="*/ 184218 h 188243"/>
                <a:gd name="connsiteX14" fmla="*/ 402538 w 589713"/>
                <a:gd name="connsiteY14" fmla="*/ 188233 h 188243"/>
                <a:gd name="connsiteX15" fmla="*/ 407392 w 589713"/>
                <a:gd name="connsiteY15" fmla="*/ 184357 h 188243"/>
                <a:gd name="connsiteX16" fmla="*/ 415843 w 589713"/>
                <a:gd name="connsiteY16" fmla="*/ 110502 h 188243"/>
                <a:gd name="connsiteX17" fmla="*/ 421849 w 589713"/>
                <a:gd name="connsiteY17" fmla="*/ 105613 h 188243"/>
                <a:gd name="connsiteX18" fmla="*/ 566905 w 589713"/>
                <a:gd name="connsiteY18" fmla="*/ 124435 h 188243"/>
                <a:gd name="connsiteX19" fmla="*/ 587194 w 589713"/>
                <a:gd name="connsiteY19" fmla="*/ 108581 h 188243"/>
                <a:gd name="connsiteX20" fmla="*/ 589394 w 589713"/>
                <a:gd name="connsiteY20" fmla="*/ 90458 h 188243"/>
                <a:gd name="connsiteX21" fmla="*/ 574693 w 589713"/>
                <a:gd name="connsiteY21" fmla="*/ 70204 h 188243"/>
                <a:gd name="connsiteX22" fmla="*/ 22227 w 589713"/>
                <a:gd name="connsiteY22" fmla="*/ 225 h 188243"/>
                <a:gd name="connsiteX23" fmla="*/ 2183 w 589713"/>
                <a:gd name="connsiteY23" fmla="*/ 16393 h 188243"/>
                <a:gd name="connsiteX24" fmla="*/ 262 w 589713"/>
                <a:gd name="connsiteY24" fmla="*/ 34516 h 188243"/>
                <a:gd name="connsiteX25" fmla="*/ 15243 w 589713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13" h="188243">
                  <a:moveTo>
                    <a:pt x="15243" y="54595"/>
                  </a:moveTo>
                  <a:cubicBezTo>
                    <a:pt x="18141" y="54944"/>
                    <a:pt x="145389" y="71182"/>
                    <a:pt x="163233" y="73522"/>
                  </a:cubicBezTo>
                  <a:cubicBezTo>
                    <a:pt x="165398" y="73801"/>
                    <a:pt x="167947" y="72823"/>
                    <a:pt x="167109" y="77258"/>
                  </a:cubicBezTo>
                  <a:cubicBezTo>
                    <a:pt x="164979" y="88712"/>
                    <a:pt x="163408" y="100270"/>
                    <a:pt x="161976" y="111829"/>
                  </a:cubicBezTo>
                  <a:cubicBezTo>
                    <a:pt x="160509" y="123667"/>
                    <a:pt x="159357" y="135539"/>
                    <a:pt x="158239" y="147447"/>
                  </a:cubicBezTo>
                  <a:cubicBezTo>
                    <a:pt x="157716" y="152999"/>
                    <a:pt x="156912" y="155548"/>
                    <a:pt x="162220" y="156840"/>
                  </a:cubicBezTo>
                  <a:cubicBezTo>
                    <a:pt x="166585" y="157888"/>
                    <a:pt x="184115" y="160123"/>
                    <a:pt x="188620" y="160332"/>
                  </a:cubicBezTo>
                  <a:cubicBezTo>
                    <a:pt x="194975" y="160996"/>
                    <a:pt x="195394" y="157818"/>
                    <a:pt x="196581" y="145038"/>
                  </a:cubicBezTo>
                  <a:cubicBezTo>
                    <a:pt x="198676" y="123108"/>
                    <a:pt x="200946" y="103553"/>
                    <a:pt x="203391" y="82601"/>
                  </a:cubicBezTo>
                  <a:cubicBezTo>
                    <a:pt x="203461" y="79493"/>
                    <a:pt x="204334" y="78201"/>
                    <a:pt x="207581" y="78620"/>
                  </a:cubicBezTo>
                  <a:cubicBezTo>
                    <a:pt x="225181" y="80960"/>
                    <a:pt x="357387" y="97861"/>
                    <a:pt x="373904" y="100096"/>
                  </a:cubicBezTo>
                  <a:cubicBezTo>
                    <a:pt x="378513" y="100724"/>
                    <a:pt x="378129" y="103029"/>
                    <a:pt x="377745" y="106277"/>
                  </a:cubicBezTo>
                  <a:cubicBezTo>
                    <a:pt x="375475" y="126286"/>
                    <a:pt x="372333" y="156037"/>
                    <a:pt x="369748" y="176011"/>
                  </a:cubicBezTo>
                  <a:cubicBezTo>
                    <a:pt x="368491" y="183729"/>
                    <a:pt x="369329" y="183205"/>
                    <a:pt x="374498" y="184218"/>
                  </a:cubicBezTo>
                  <a:cubicBezTo>
                    <a:pt x="383786" y="186033"/>
                    <a:pt x="392202" y="187256"/>
                    <a:pt x="402538" y="188233"/>
                  </a:cubicBezTo>
                  <a:cubicBezTo>
                    <a:pt x="405541" y="188373"/>
                    <a:pt x="407392" y="187046"/>
                    <a:pt x="407392" y="184357"/>
                  </a:cubicBezTo>
                  <a:cubicBezTo>
                    <a:pt x="410081" y="162009"/>
                    <a:pt x="413503" y="132885"/>
                    <a:pt x="415843" y="110502"/>
                  </a:cubicBezTo>
                  <a:cubicBezTo>
                    <a:pt x="416331" y="105962"/>
                    <a:pt x="418077" y="105124"/>
                    <a:pt x="421849" y="105613"/>
                  </a:cubicBezTo>
                  <a:cubicBezTo>
                    <a:pt x="435782" y="107429"/>
                    <a:pt x="560375" y="123457"/>
                    <a:pt x="566905" y="124435"/>
                  </a:cubicBezTo>
                  <a:cubicBezTo>
                    <a:pt x="578220" y="126111"/>
                    <a:pt x="585867" y="120140"/>
                    <a:pt x="587194" y="108581"/>
                  </a:cubicBezTo>
                  <a:cubicBezTo>
                    <a:pt x="587892" y="102540"/>
                    <a:pt x="588416" y="96464"/>
                    <a:pt x="589394" y="90458"/>
                  </a:cubicBezTo>
                  <a:cubicBezTo>
                    <a:pt x="591175" y="79668"/>
                    <a:pt x="585413" y="71636"/>
                    <a:pt x="574693" y="70204"/>
                  </a:cubicBezTo>
                  <a:cubicBezTo>
                    <a:pt x="568163" y="69331"/>
                    <a:pt x="28757" y="1098"/>
                    <a:pt x="22227" y="225"/>
                  </a:cubicBezTo>
                  <a:cubicBezTo>
                    <a:pt x="10913" y="-1276"/>
                    <a:pt x="3335" y="4800"/>
                    <a:pt x="2183" y="16393"/>
                  </a:cubicBezTo>
                  <a:cubicBezTo>
                    <a:pt x="1589" y="22434"/>
                    <a:pt x="1135" y="28510"/>
                    <a:pt x="262" y="34516"/>
                  </a:cubicBezTo>
                  <a:cubicBezTo>
                    <a:pt x="-1344" y="45411"/>
                    <a:pt x="4523" y="53338"/>
                    <a:pt x="15243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162">
              <a:extLst>
                <a:ext uri="{FF2B5EF4-FFF2-40B4-BE49-F238E27FC236}">
                  <a16:creationId xmlns:a16="http://schemas.microsoft.com/office/drawing/2014/main" id="{672B46A0-3E18-4B48-9749-740F8046B6AE}"/>
                </a:ext>
              </a:extLst>
            </p:cNvPr>
            <p:cNvSpPr/>
            <p:nvPr/>
          </p:nvSpPr>
          <p:spPr>
            <a:xfrm>
              <a:off x="6496363" y="2656250"/>
              <a:ext cx="589698" cy="188243"/>
            </a:xfrm>
            <a:custGeom>
              <a:avLst/>
              <a:gdLst>
                <a:gd name="connsiteX0" fmla="*/ 574471 w 589698"/>
                <a:gd name="connsiteY0" fmla="*/ 133648 h 188243"/>
                <a:gd name="connsiteX1" fmla="*/ 426481 w 589698"/>
                <a:gd name="connsiteY1" fmla="*/ 114721 h 188243"/>
                <a:gd name="connsiteX2" fmla="*/ 422605 w 589698"/>
                <a:gd name="connsiteY2" fmla="*/ 110985 h 188243"/>
                <a:gd name="connsiteX3" fmla="*/ 427738 w 589698"/>
                <a:gd name="connsiteY3" fmla="*/ 76414 h 188243"/>
                <a:gd name="connsiteX4" fmla="*/ 431474 w 589698"/>
                <a:gd name="connsiteY4" fmla="*/ 40796 h 188243"/>
                <a:gd name="connsiteX5" fmla="*/ 427493 w 589698"/>
                <a:gd name="connsiteY5" fmla="*/ 31403 h 188243"/>
                <a:gd name="connsiteX6" fmla="*/ 401094 w 589698"/>
                <a:gd name="connsiteY6" fmla="*/ 27911 h 188243"/>
                <a:gd name="connsiteX7" fmla="*/ 393132 w 589698"/>
                <a:gd name="connsiteY7" fmla="*/ 43206 h 188243"/>
                <a:gd name="connsiteX8" fmla="*/ 386323 w 589698"/>
                <a:gd name="connsiteY8" fmla="*/ 105642 h 188243"/>
                <a:gd name="connsiteX9" fmla="*/ 382133 w 589698"/>
                <a:gd name="connsiteY9" fmla="*/ 109623 h 188243"/>
                <a:gd name="connsiteX10" fmla="*/ 215810 w 589698"/>
                <a:gd name="connsiteY10" fmla="*/ 88147 h 188243"/>
                <a:gd name="connsiteX11" fmla="*/ 211969 w 589698"/>
                <a:gd name="connsiteY11" fmla="*/ 81967 h 188243"/>
                <a:gd name="connsiteX12" fmla="*/ 219965 w 589698"/>
                <a:gd name="connsiteY12" fmla="*/ 12232 h 188243"/>
                <a:gd name="connsiteX13" fmla="*/ 215216 w 589698"/>
                <a:gd name="connsiteY13" fmla="*/ 4026 h 188243"/>
                <a:gd name="connsiteX14" fmla="*/ 187175 w 589698"/>
                <a:gd name="connsiteY14" fmla="*/ 10 h 188243"/>
                <a:gd name="connsiteX15" fmla="*/ 182322 w 589698"/>
                <a:gd name="connsiteY15" fmla="*/ 3886 h 188243"/>
                <a:gd name="connsiteX16" fmla="*/ 173871 w 589698"/>
                <a:gd name="connsiteY16" fmla="*/ 77741 h 188243"/>
                <a:gd name="connsiteX17" fmla="*/ 167865 w 589698"/>
                <a:gd name="connsiteY17" fmla="*/ 82630 h 188243"/>
                <a:gd name="connsiteX18" fmla="*/ 22808 w 589698"/>
                <a:gd name="connsiteY18" fmla="*/ 63808 h 188243"/>
                <a:gd name="connsiteX19" fmla="*/ 2520 w 589698"/>
                <a:gd name="connsiteY19" fmla="*/ 79662 h 188243"/>
                <a:gd name="connsiteX20" fmla="*/ 320 w 589698"/>
                <a:gd name="connsiteY20" fmla="*/ 97785 h 188243"/>
                <a:gd name="connsiteX21" fmla="*/ 14986 w 589698"/>
                <a:gd name="connsiteY21" fmla="*/ 118039 h 188243"/>
                <a:gd name="connsiteX22" fmla="*/ 567452 w 589698"/>
                <a:gd name="connsiteY22" fmla="*/ 188018 h 188243"/>
                <a:gd name="connsiteX23" fmla="*/ 587496 w 589698"/>
                <a:gd name="connsiteY23" fmla="*/ 171850 h 188243"/>
                <a:gd name="connsiteX24" fmla="*/ 589416 w 589698"/>
                <a:gd name="connsiteY24" fmla="*/ 153692 h 188243"/>
                <a:gd name="connsiteX25" fmla="*/ 574471 w 589698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133648"/>
                  </a:moveTo>
                  <a:cubicBezTo>
                    <a:pt x="571572" y="133299"/>
                    <a:pt x="444325" y="117061"/>
                    <a:pt x="426481" y="114721"/>
                  </a:cubicBezTo>
                  <a:cubicBezTo>
                    <a:pt x="424316" y="114442"/>
                    <a:pt x="421767" y="115420"/>
                    <a:pt x="422605" y="110985"/>
                  </a:cubicBezTo>
                  <a:cubicBezTo>
                    <a:pt x="424735" y="99531"/>
                    <a:pt x="426306" y="87973"/>
                    <a:pt x="427738" y="76414"/>
                  </a:cubicBezTo>
                  <a:cubicBezTo>
                    <a:pt x="429204" y="64577"/>
                    <a:pt x="430357" y="52704"/>
                    <a:pt x="431474" y="40796"/>
                  </a:cubicBezTo>
                  <a:cubicBezTo>
                    <a:pt x="431998" y="35244"/>
                    <a:pt x="432801" y="32695"/>
                    <a:pt x="427493" y="31403"/>
                  </a:cubicBezTo>
                  <a:cubicBezTo>
                    <a:pt x="423128" y="30355"/>
                    <a:pt x="405599" y="28120"/>
                    <a:pt x="401094" y="27911"/>
                  </a:cubicBezTo>
                  <a:cubicBezTo>
                    <a:pt x="394739" y="27247"/>
                    <a:pt x="394320" y="30425"/>
                    <a:pt x="393132" y="43206"/>
                  </a:cubicBezTo>
                  <a:cubicBezTo>
                    <a:pt x="391037" y="65135"/>
                    <a:pt x="388767" y="84690"/>
                    <a:pt x="386323" y="105642"/>
                  </a:cubicBezTo>
                  <a:cubicBezTo>
                    <a:pt x="386253" y="108750"/>
                    <a:pt x="385380" y="110042"/>
                    <a:pt x="382133" y="109623"/>
                  </a:cubicBezTo>
                  <a:cubicBezTo>
                    <a:pt x="364533" y="107284"/>
                    <a:pt x="232327" y="90382"/>
                    <a:pt x="215810" y="88147"/>
                  </a:cubicBezTo>
                  <a:cubicBezTo>
                    <a:pt x="211200" y="87519"/>
                    <a:pt x="211584" y="85214"/>
                    <a:pt x="211969" y="81967"/>
                  </a:cubicBezTo>
                  <a:cubicBezTo>
                    <a:pt x="214238" y="61958"/>
                    <a:pt x="217381" y="32206"/>
                    <a:pt x="219965" y="12232"/>
                  </a:cubicBezTo>
                  <a:cubicBezTo>
                    <a:pt x="221222" y="4515"/>
                    <a:pt x="220384" y="5038"/>
                    <a:pt x="215216" y="4026"/>
                  </a:cubicBezTo>
                  <a:cubicBezTo>
                    <a:pt x="205927" y="2210"/>
                    <a:pt x="197512" y="988"/>
                    <a:pt x="187175" y="10"/>
                  </a:cubicBezTo>
                  <a:cubicBezTo>
                    <a:pt x="184172" y="-130"/>
                    <a:pt x="182322" y="1197"/>
                    <a:pt x="182322" y="3886"/>
                  </a:cubicBezTo>
                  <a:cubicBezTo>
                    <a:pt x="179633" y="26235"/>
                    <a:pt x="176211" y="55358"/>
                    <a:pt x="173871" y="77741"/>
                  </a:cubicBezTo>
                  <a:cubicBezTo>
                    <a:pt x="173382" y="82281"/>
                    <a:pt x="171636" y="83119"/>
                    <a:pt x="167865" y="82630"/>
                  </a:cubicBezTo>
                  <a:cubicBezTo>
                    <a:pt x="153932" y="80814"/>
                    <a:pt x="29338" y="64786"/>
                    <a:pt x="22808" y="63808"/>
                  </a:cubicBezTo>
                  <a:cubicBezTo>
                    <a:pt x="11494" y="62132"/>
                    <a:pt x="3847" y="68104"/>
                    <a:pt x="2520" y="79662"/>
                  </a:cubicBezTo>
                  <a:cubicBezTo>
                    <a:pt x="1821" y="85703"/>
                    <a:pt x="1298" y="91779"/>
                    <a:pt x="320" y="97785"/>
                  </a:cubicBezTo>
                  <a:cubicBezTo>
                    <a:pt x="-1461" y="108576"/>
                    <a:pt x="4301" y="116607"/>
                    <a:pt x="14986" y="118039"/>
                  </a:cubicBezTo>
                  <a:cubicBezTo>
                    <a:pt x="21516" y="118912"/>
                    <a:pt x="560922" y="187145"/>
                    <a:pt x="567452" y="188018"/>
                  </a:cubicBezTo>
                  <a:cubicBezTo>
                    <a:pt x="578766" y="189520"/>
                    <a:pt x="586343" y="183444"/>
                    <a:pt x="587496" y="171850"/>
                  </a:cubicBezTo>
                  <a:cubicBezTo>
                    <a:pt x="588089" y="165809"/>
                    <a:pt x="588543" y="159733"/>
                    <a:pt x="589416" y="153692"/>
                  </a:cubicBezTo>
                  <a:cubicBezTo>
                    <a:pt x="591093" y="142832"/>
                    <a:pt x="585191" y="134905"/>
                    <a:pt x="574471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162">
              <a:extLst>
                <a:ext uri="{FF2B5EF4-FFF2-40B4-BE49-F238E27FC236}">
                  <a16:creationId xmlns:a16="http://schemas.microsoft.com/office/drawing/2014/main" id="{FB17DF94-C137-4B63-B9A0-11211B177993}"/>
                </a:ext>
              </a:extLst>
            </p:cNvPr>
            <p:cNvSpPr/>
            <p:nvPr/>
          </p:nvSpPr>
          <p:spPr>
            <a:xfrm>
              <a:off x="6542462" y="3035698"/>
              <a:ext cx="1537936" cy="1537936"/>
            </a:xfrm>
            <a:custGeom>
              <a:avLst/>
              <a:gdLst>
                <a:gd name="connsiteX0" fmla="*/ 1537937 w 1537936"/>
                <a:gd name="connsiteY0" fmla="*/ 768968 h 1537936"/>
                <a:gd name="connsiteX1" fmla="*/ 768968 w 1537936"/>
                <a:gd name="connsiteY1" fmla="*/ 1537937 h 1537936"/>
                <a:gd name="connsiteX2" fmla="*/ 0 w 1537936"/>
                <a:gd name="connsiteY2" fmla="*/ 768968 h 1537936"/>
                <a:gd name="connsiteX3" fmla="*/ 768968 w 1537936"/>
                <a:gd name="connsiteY3" fmla="*/ 0 h 1537936"/>
                <a:gd name="connsiteX4" fmla="*/ 1537937 w 1537936"/>
                <a:gd name="connsiteY4" fmla="*/ 768968 h 15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936" h="1537936">
                  <a:moveTo>
                    <a:pt x="1537937" y="768968"/>
                  </a:moveTo>
                  <a:cubicBezTo>
                    <a:pt x="1537937" y="1193658"/>
                    <a:pt x="1193658" y="1537937"/>
                    <a:pt x="768968" y="1537937"/>
                  </a:cubicBezTo>
                  <a:cubicBezTo>
                    <a:pt x="344279" y="1537937"/>
                    <a:pt x="0" y="1193658"/>
                    <a:pt x="0" y="768968"/>
                  </a:cubicBezTo>
                  <a:cubicBezTo>
                    <a:pt x="0" y="344279"/>
                    <a:pt x="344279" y="0"/>
                    <a:pt x="768968" y="0"/>
                  </a:cubicBezTo>
                  <a:cubicBezTo>
                    <a:pt x="1193658" y="0"/>
                    <a:pt x="1537937" y="344279"/>
                    <a:pt x="1537937" y="768968"/>
                  </a:cubicBez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Graphic 162">
              <a:extLst>
                <a:ext uri="{FF2B5EF4-FFF2-40B4-BE49-F238E27FC236}">
                  <a16:creationId xmlns:a16="http://schemas.microsoft.com/office/drawing/2014/main" id="{F9B0D585-30A7-4A89-A9F8-DABAA6607C2E}"/>
                </a:ext>
              </a:extLst>
            </p:cNvPr>
            <p:cNvSpPr/>
            <p:nvPr/>
          </p:nvSpPr>
          <p:spPr>
            <a:xfrm>
              <a:off x="6590058" y="3090138"/>
              <a:ext cx="1429056" cy="1429056"/>
            </a:xfrm>
            <a:custGeom>
              <a:avLst/>
              <a:gdLst>
                <a:gd name="connsiteX0" fmla="*/ 1429057 w 1429056"/>
                <a:gd name="connsiteY0" fmla="*/ 714529 h 1429056"/>
                <a:gd name="connsiteX1" fmla="*/ 714529 w 1429056"/>
                <a:gd name="connsiteY1" fmla="*/ 1429057 h 1429056"/>
                <a:gd name="connsiteX2" fmla="*/ 0 w 1429056"/>
                <a:gd name="connsiteY2" fmla="*/ 714529 h 1429056"/>
                <a:gd name="connsiteX3" fmla="*/ 714529 w 1429056"/>
                <a:gd name="connsiteY3" fmla="*/ 0 h 1429056"/>
                <a:gd name="connsiteX4" fmla="*/ 1429057 w 1429056"/>
                <a:gd name="connsiteY4" fmla="*/ 714529 h 14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56" h="1429056">
                  <a:moveTo>
                    <a:pt x="1429057" y="714529"/>
                  </a:moveTo>
                  <a:cubicBezTo>
                    <a:pt x="1429057" y="1109152"/>
                    <a:pt x="1109152" y="1429057"/>
                    <a:pt x="714529" y="1429057"/>
                  </a:cubicBezTo>
                  <a:cubicBezTo>
                    <a:pt x="319905" y="1429057"/>
                    <a:pt x="0" y="1109152"/>
                    <a:pt x="0" y="714529"/>
                  </a:cubicBezTo>
                  <a:cubicBezTo>
                    <a:pt x="0" y="319905"/>
                    <a:pt x="319905" y="0"/>
                    <a:pt x="714529" y="0"/>
                  </a:cubicBezTo>
                  <a:cubicBezTo>
                    <a:pt x="1109152" y="0"/>
                    <a:pt x="1429057" y="319905"/>
                    <a:pt x="1429057" y="714529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827BCDB-2ACD-472E-81B2-10C42D17E254}"/>
              </a:ext>
            </a:extLst>
          </p:cNvPr>
          <p:cNvGrpSpPr/>
          <p:nvPr/>
        </p:nvGrpSpPr>
        <p:grpSpPr>
          <a:xfrm rot="3394820">
            <a:off x="5229299" y="5838528"/>
            <a:ext cx="587408" cy="1081962"/>
            <a:chOff x="6201020" y="320372"/>
            <a:chExt cx="871829" cy="1605844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88EFED85-D76E-4581-B0F6-390262A5EF6A}"/>
                </a:ext>
              </a:extLst>
            </p:cNvPr>
            <p:cNvSpPr/>
            <p:nvPr/>
          </p:nvSpPr>
          <p:spPr>
            <a:xfrm rot="208556">
              <a:off x="6349938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E2629E5D-2A96-4948-83FB-DDBE607D6311}"/>
                </a:ext>
              </a:extLst>
            </p:cNvPr>
            <p:cNvSpPr/>
            <p:nvPr/>
          </p:nvSpPr>
          <p:spPr>
            <a:xfrm rot="21391444" flipH="1">
              <a:off x="6844952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3CE51245-AE08-4FBD-A04D-52A4DB2673AF}"/>
                </a:ext>
              </a:extLst>
            </p:cNvPr>
            <p:cNvSpPr/>
            <p:nvPr/>
          </p:nvSpPr>
          <p:spPr>
            <a:xfrm>
              <a:off x="6331794" y="480117"/>
              <a:ext cx="610280" cy="22607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B4044EA2-1762-43EB-B5C7-35588E0961D5}"/>
                </a:ext>
              </a:extLst>
            </p:cNvPr>
            <p:cNvSpPr/>
            <p:nvPr/>
          </p:nvSpPr>
          <p:spPr>
            <a:xfrm>
              <a:off x="6299101" y="735144"/>
              <a:ext cx="675667" cy="226077"/>
            </a:xfrm>
            <a:prstGeom prst="roundRect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BBD2AA1D-519B-4C9D-9269-D6E09386C7E3}"/>
                </a:ext>
              </a:extLst>
            </p:cNvPr>
            <p:cNvSpPr/>
            <p:nvPr/>
          </p:nvSpPr>
          <p:spPr>
            <a:xfrm>
              <a:off x="6266407" y="990171"/>
              <a:ext cx="741055" cy="226077"/>
            </a:xfrm>
            <a:prstGeom prst="roundRect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2FE74E3D-A456-47E4-9253-79E5F18543F0}"/>
                </a:ext>
              </a:extLst>
            </p:cNvPr>
            <p:cNvSpPr/>
            <p:nvPr/>
          </p:nvSpPr>
          <p:spPr>
            <a:xfrm>
              <a:off x="6234211" y="1245197"/>
              <a:ext cx="805448" cy="226077"/>
            </a:xfrm>
            <a:prstGeom prst="roundRect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824CFF-3997-4ED6-9EE3-70F48C3ECBEE}"/>
                </a:ext>
              </a:extLst>
            </p:cNvPr>
            <p:cNvSpPr/>
            <p:nvPr/>
          </p:nvSpPr>
          <p:spPr>
            <a:xfrm>
              <a:off x="6201020" y="1500224"/>
              <a:ext cx="871829" cy="226077"/>
            </a:xfrm>
            <a:prstGeom prst="roundRect">
              <a:avLst/>
            </a:prstGeom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5EF6E40B-ED7A-4660-B380-F92EA04D70CD}"/>
                </a:ext>
              </a:extLst>
            </p:cNvPr>
            <p:cNvSpPr/>
            <p:nvPr/>
          </p:nvSpPr>
          <p:spPr>
            <a:xfrm rot="11896680">
              <a:off x="6667655" y="77438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794C0E2-5B85-44D0-A5A5-656A356C245B}"/>
                </a:ext>
              </a:extLst>
            </p:cNvPr>
            <p:cNvSpPr/>
            <p:nvPr/>
          </p:nvSpPr>
          <p:spPr>
            <a:xfrm rot="11896680">
              <a:off x="6776537" y="68385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9A01A750-1C4B-4340-ACC8-013C3F59EE08}"/>
                </a:ext>
              </a:extLst>
            </p:cNvPr>
            <p:cNvSpPr/>
            <p:nvPr/>
          </p:nvSpPr>
          <p:spPr>
            <a:xfrm rot="9578001">
              <a:off x="6599445" y="79501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06869A5-A865-488E-93AD-A8288D96B05F}"/>
                </a:ext>
              </a:extLst>
            </p:cNvPr>
            <p:cNvSpPr/>
            <p:nvPr/>
          </p:nvSpPr>
          <p:spPr>
            <a:xfrm rot="9578001">
              <a:off x="6322130" y="71152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7EBBE64-707C-4E89-9DE6-7589FE9AFD56}"/>
              </a:ext>
            </a:extLst>
          </p:cNvPr>
          <p:cNvGrpSpPr/>
          <p:nvPr/>
        </p:nvGrpSpPr>
        <p:grpSpPr>
          <a:xfrm rot="18842977">
            <a:off x="7603767" y="6065719"/>
            <a:ext cx="661744" cy="621135"/>
            <a:chOff x="10180901" y="4095157"/>
            <a:chExt cx="1068467" cy="100289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DF77C35E-AE1F-4895-B826-533A59A0CF20}"/>
                </a:ext>
              </a:extLst>
            </p:cNvPr>
            <p:cNvGrpSpPr/>
            <p:nvPr/>
          </p:nvGrpSpPr>
          <p:grpSpPr>
            <a:xfrm>
              <a:off x="10180901" y="4095157"/>
              <a:ext cx="733737" cy="1002898"/>
              <a:chOff x="3584790" y="29"/>
              <a:chExt cx="5019431" cy="6860738"/>
            </a:xfrm>
          </p:grpSpPr>
          <p:sp>
            <p:nvSpPr>
              <p:cNvPr id="137" name="Graphic 5">
                <a:extLst>
                  <a:ext uri="{FF2B5EF4-FFF2-40B4-BE49-F238E27FC236}">
                    <a16:creationId xmlns:a16="http://schemas.microsoft.com/office/drawing/2014/main" id="{878C5982-4859-4254-8241-66DA312817A2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Graphic 5">
                <a:extLst>
                  <a:ext uri="{FF2B5EF4-FFF2-40B4-BE49-F238E27FC236}">
                    <a16:creationId xmlns:a16="http://schemas.microsoft.com/office/drawing/2014/main" id="{0FA79C8E-53D2-4FD6-BCCF-D286BB7F7211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Graphic 5">
                <a:extLst>
                  <a:ext uri="{FF2B5EF4-FFF2-40B4-BE49-F238E27FC236}">
                    <a16:creationId xmlns:a16="http://schemas.microsoft.com/office/drawing/2014/main" id="{8D36D2AD-891E-4A8F-B816-7B3BF0D90947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Graphic 5">
                <a:extLst>
                  <a:ext uri="{FF2B5EF4-FFF2-40B4-BE49-F238E27FC236}">
                    <a16:creationId xmlns:a16="http://schemas.microsoft.com/office/drawing/2014/main" id="{118894F6-5B6D-45D6-B8F7-6CEE85C35E0A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FBEAF208-5F2F-4D31-A251-AB67213810DA}"/>
                </a:ext>
              </a:extLst>
            </p:cNvPr>
            <p:cNvGrpSpPr/>
            <p:nvPr/>
          </p:nvGrpSpPr>
          <p:grpSpPr>
            <a:xfrm flipH="1">
              <a:off x="10515631" y="4095157"/>
              <a:ext cx="733737" cy="1002898"/>
              <a:chOff x="3584790" y="29"/>
              <a:chExt cx="5019431" cy="6860738"/>
            </a:xfrm>
          </p:grpSpPr>
          <p:sp>
            <p:nvSpPr>
              <p:cNvPr id="133" name="Graphic 5">
                <a:extLst>
                  <a:ext uri="{FF2B5EF4-FFF2-40B4-BE49-F238E27FC236}">
                    <a16:creationId xmlns:a16="http://schemas.microsoft.com/office/drawing/2014/main" id="{27E6832C-C30C-456D-9A49-79A802A34379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Graphic 5">
                <a:extLst>
                  <a:ext uri="{FF2B5EF4-FFF2-40B4-BE49-F238E27FC236}">
                    <a16:creationId xmlns:a16="http://schemas.microsoft.com/office/drawing/2014/main" id="{AE23A957-CF5F-44B8-B720-84BA3AEB83F8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Graphic 5">
                <a:extLst>
                  <a:ext uri="{FF2B5EF4-FFF2-40B4-BE49-F238E27FC236}">
                    <a16:creationId xmlns:a16="http://schemas.microsoft.com/office/drawing/2014/main" id="{6C3A97D5-6D58-4CBF-9AAC-4E37E46044D7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Graphic 5">
                <a:extLst>
                  <a:ext uri="{FF2B5EF4-FFF2-40B4-BE49-F238E27FC236}">
                    <a16:creationId xmlns:a16="http://schemas.microsoft.com/office/drawing/2014/main" id="{F4111E36-388F-4184-B35E-1BCC917987E2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C1C67AB-BDCC-4F2F-8899-A749BB51A318}"/>
              </a:ext>
            </a:extLst>
          </p:cNvPr>
          <p:cNvGrpSpPr/>
          <p:nvPr/>
        </p:nvGrpSpPr>
        <p:grpSpPr>
          <a:xfrm rot="1628714">
            <a:off x="9170500" y="5649646"/>
            <a:ext cx="421299" cy="609880"/>
            <a:chOff x="5293990" y="1900827"/>
            <a:chExt cx="825158" cy="1194513"/>
          </a:xfrm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1BD375F-E465-456A-BE6C-D058043689B9}"/>
                </a:ext>
              </a:extLst>
            </p:cNvPr>
            <p:cNvSpPr/>
            <p:nvPr/>
          </p:nvSpPr>
          <p:spPr>
            <a:xfrm>
              <a:off x="5293990" y="1900827"/>
              <a:ext cx="825158" cy="1194513"/>
            </a:xfrm>
            <a:custGeom>
              <a:avLst/>
              <a:gdLst>
                <a:gd name="connsiteX0" fmla="*/ 9525 w 2703851"/>
                <a:gd name="connsiteY0" fmla="*/ 3460433 h 3914141"/>
                <a:gd name="connsiteX1" fmla="*/ 785812 w 2703851"/>
                <a:gd name="connsiteY1" fmla="*/ 3909060 h 3914141"/>
                <a:gd name="connsiteX2" fmla="*/ 9525 w 2703851"/>
                <a:gd name="connsiteY2" fmla="*/ 3460433 h 3914141"/>
                <a:gd name="connsiteX3" fmla="*/ 35242 w 2703851"/>
                <a:gd name="connsiteY3" fmla="*/ 3149918 h 3914141"/>
                <a:gd name="connsiteX4" fmla="*/ 1148715 w 2703851"/>
                <a:gd name="connsiteY4" fmla="*/ 3792855 h 3914141"/>
                <a:gd name="connsiteX5" fmla="*/ 998220 w 2703851"/>
                <a:gd name="connsiteY5" fmla="*/ 3861435 h 3914141"/>
                <a:gd name="connsiteX6" fmla="*/ 0 w 2703851"/>
                <a:gd name="connsiteY6" fmla="*/ 3285173 h 3914141"/>
                <a:gd name="connsiteX7" fmla="*/ 35242 w 2703851"/>
                <a:gd name="connsiteY7" fmla="*/ 3149918 h 3914141"/>
                <a:gd name="connsiteX8" fmla="*/ 200025 w 2703851"/>
                <a:gd name="connsiteY8" fmla="*/ 2911793 h 3914141"/>
                <a:gd name="connsiteX9" fmla="*/ 1379220 w 2703851"/>
                <a:gd name="connsiteY9" fmla="*/ 3592830 h 3914141"/>
                <a:gd name="connsiteX10" fmla="*/ 1280160 w 2703851"/>
                <a:gd name="connsiteY10" fmla="*/ 3698558 h 3914141"/>
                <a:gd name="connsiteX11" fmla="*/ 105728 w 2703851"/>
                <a:gd name="connsiteY11" fmla="*/ 3020378 h 3914141"/>
                <a:gd name="connsiteX12" fmla="*/ 200025 w 2703851"/>
                <a:gd name="connsiteY12" fmla="*/ 2911793 h 3914141"/>
                <a:gd name="connsiteX13" fmla="*/ 471488 w 2703851"/>
                <a:gd name="connsiteY13" fmla="*/ 2743200 h 3914141"/>
                <a:gd name="connsiteX14" fmla="*/ 1494473 w 2703851"/>
                <a:gd name="connsiteY14" fmla="*/ 3332797 h 3914141"/>
                <a:gd name="connsiteX15" fmla="*/ 1454468 w 2703851"/>
                <a:gd name="connsiteY15" fmla="*/ 3465195 h 3914141"/>
                <a:gd name="connsiteX16" fmla="*/ 326708 w 2703851"/>
                <a:gd name="connsiteY16" fmla="*/ 2814637 h 3914141"/>
                <a:gd name="connsiteX17" fmla="*/ 471488 w 2703851"/>
                <a:gd name="connsiteY17" fmla="*/ 2743200 h 3914141"/>
                <a:gd name="connsiteX18" fmla="*/ 820519 w 2703851"/>
                <a:gd name="connsiteY18" fmla="*/ 2680623 h 3914141"/>
                <a:gd name="connsiteX19" fmla="*/ 1493520 w 2703851"/>
                <a:gd name="connsiteY19" fmla="*/ 3154680 h 3914141"/>
                <a:gd name="connsiteX20" fmla="*/ 1495425 w 2703851"/>
                <a:gd name="connsiteY20" fmla="*/ 3164205 h 3914141"/>
                <a:gd name="connsiteX21" fmla="*/ 674370 w 2703851"/>
                <a:gd name="connsiteY21" fmla="*/ 2690813 h 3914141"/>
                <a:gd name="connsiteX22" fmla="*/ 820519 w 2703851"/>
                <a:gd name="connsiteY22" fmla="*/ 2680623 h 3914141"/>
                <a:gd name="connsiteX23" fmla="*/ 1444943 w 2703851"/>
                <a:gd name="connsiteY23" fmla="*/ 0 h 3914141"/>
                <a:gd name="connsiteX24" fmla="*/ 1608773 w 2703851"/>
                <a:gd name="connsiteY24" fmla="*/ 211455 h 3914141"/>
                <a:gd name="connsiteX25" fmla="*/ 1608733 w 2703851"/>
                <a:gd name="connsiteY25" fmla="*/ 212483 h 3914141"/>
                <a:gd name="connsiteX26" fmla="*/ 1669256 w 2703851"/>
                <a:gd name="connsiteY26" fmla="*/ 283964 h 3914141"/>
                <a:gd name="connsiteX27" fmla="*/ 2286952 w 2703851"/>
                <a:gd name="connsiteY27" fmla="*/ 841057 h 3914141"/>
                <a:gd name="connsiteX28" fmla="*/ 2697480 w 2703851"/>
                <a:gd name="connsiteY28" fmla="*/ 1579245 h 3914141"/>
                <a:gd name="connsiteX29" fmla="*/ 1983105 w 2703851"/>
                <a:gd name="connsiteY29" fmla="*/ 2023110 h 3914141"/>
                <a:gd name="connsiteX30" fmla="*/ 2404110 w 2703851"/>
                <a:gd name="connsiteY30" fmla="*/ 1567815 h 3914141"/>
                <a:gd name="connsiteX31" fmla="*/ 1903095 w 2703851"/>
                <a:gd name="connsiteY31" fmla="*/ 674370 h 3914141"/>
                <a:gd name="connsiteX32" fmla="*/ 1630069 w 2703851"/>
                <a:gd name="connsiteY32" fmla="*/ 345106 h 3914141"/>
                <a:gd name="connsiteX33" fmla="*/ 1605031 w 2703851"/>
                <a:gd name="connsiteY33" fmla="*/ 307221 h 3914141"/>
                <a:gd name="connsiteX34" fmla="*/ 1496378 w 2703851"/>
                <a:gd name="connsiteY34" fmla="*/ 3088005 h 391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03851" h="3914141">
                  <a:moveTo>
                    <a:pt x="9525" y="3460433"/>
                  </a:moveTo>
                  <a:lnTo>
                    <a:pt x="785812" y="3909060"/>
                  </a:lnTo>
                  <a:cubicBezTo>
                    <a:pt x="414337" y="3948113"/>
                    <a:pt x="80010" y="3758565"/>
                    <a:pt x="9525" y="3460433"/>
                  </a:cubicBezTo>
                  <a:close/>
                  <a:moveTo>
                    <a:pt x="35242" y="3149918"/>
                  </a:moveTo>
                  <a:lnTo>
                    <a:pt x="1148715" y="3792855"/>
                  </a:lnTo>
                  <a:cubicBezTo>
                    <a:pt x="1102042" y="3819525"/>
                    <a:pt x="1051560" y="3842385"/>
                    <a:pt x="998220" y="3861435"/>
                  </a:cubicBezTo>
                  <a:lnTo>
                    <a:pt x="0" y="3285173"/>
                  </a:lnTo>
                  <a:cubicBezTo>
                    <a:pt x="5715" y="3239453"/>
                    <a:pt x="18097" y="3193733"/>
                    <a:pt x="35242" y="3149918"/>
                  </a:cubicBezTo>
                  <a:close/>
                  <a:moveTo>
                    <a:pt x="200025" y="2911793"/>
                  </a:moveTo>
                  <a:lnTo>
                    <a:pt x="1379220" y="3592830"/>
                  </a:lnTo>
                  <a:cubicBezTo>
                    <a:pt x="1350645" y="3630930"/>
                    <a:pt x="1317308" y="3666173"/>
                    <a:pt x="1280160" y="3698558"/>
                  </a:cubicBezTo>
                  <a:lnTo>
                    <a:pt x="105728" y="3020378"/>
                  </a:lnTo>
                  <a:cubicBezTo>
                    <a:pt x="132398" y="2981325"/>
                    <a:pt x="163830" y="2945130"/>
                    <a:pt x="200025" y="2911793"/>
                  </a:cubicBezTo>
                  <a:close/>
                  <a:moveTo>
                    <a:pt x="471488" y="2743200"/>
                  </a:moveTo>
                  <a:lnTo>
                    <a:pt x="1494473" y="3332797"/>
                  </a:lnTo>
                  <a:cubicBezTo>
                    <a:pt x="1486853" y="3378517"/>
                    <a:pt x="1473518" y="3422332"/>
                    <a:pt x="1454468" y="3465195"/>
                  </a:cubicBezTo>
                  <a:lnTo>
                    <a:pt x="326708" y="2814637"/>
                  </a:lnTo>
                  <a:cubicBezTo>
                    <a:pt x="371475" y="2787015"/>
                    <a:pt x="420053" y="2763202"/>
                    <a:pt x="471488" y="2743200"/>
                  </a:cubicBezTo>
                  <a:close/>
                  <a:moveTo>
                    <a:pt x="820519" y="2680623"/>
                  </a:moveTo>
                  <a:cubicBezTo>
                    <a:pt x="1155457" y="2684100"/>
                    <a:pt x="1439346" y="2873812"/>
                    <a:pt x="1493520" y="3154680"/>
                  </a:cubicBezTo>
                  <a:cubicBezTo>
                    <a:pt x="1494472" y="3157538"/>
                    <a:pt x="1494472" y="3161347"/>
                    <a:pt x="1495425" y="3164205"/>
                  </a:cubicBezTo>
                  <a:lnTo>
                    <a:pt x="674370" y="2690813"/>
                  </a:lnTo>
                  <a:cubicBezTo>
                    <a:pt x="723781" y="2683431"/>
                    <a:pt x="772671" y="2680127"/>
                    <a:pt x="820519" y="2680623"/>
                  </a:cubicBezTo>
                  <a:close/>
                  <a:moveTo>
                    <a:pt x="1444943" y="0"/>
                  </a:moveTo>
                  <a:lnTo>
                    <a:pt x="1608773" y="211455"/>
                  </a:lnTo>
                  <a:lnTo>
                    <a:pt x="1608733" y="212483"/>
                  </a:lnTo>
                  <a:lnTo>
                    <a:pt x="1669256" y="283964"/>
                  </a:lnTo>
                  <a:cubicBezTo>
                    <a:pt x="1813798" y="447913"/>
                    <a:pt x="2024062" y="657701"/>
                    <a:pt x="2286952" y="841057"/>
                  </a:cubicBezTo>
                  <a:cubicBezTo>
                    <a:pt x="2787967" y="1190625"/>
                    <a:pt x="2697480" y="1579245"/>
                    <a:pt x="2697480" y="1579245"/>
                  </a:cubicBezTo>
                  <a:cubicBezTo>
                    <a:pt x="2697480" y="1579245"/>
                    <a:pt x="2640330" y="1983105"/>
                    <a:pt x="1983105" y="2023110"/>
                  </a:cubicBezTo>
                  <a:cubicBezTo>
                    <a:pt x="1983105" y="2023110"/>
                    <a:pt x="2359342" y="1830705"/>
                    <a:pt x="2404110" y="1567815"/>
                  </a:cubicBezTo>
                  <a:cubicBezTo>
                    <a:pt x="2448877" y="1304925"/>
                    <a:pt x="2045970" y="814387"/>
                    <a:pt x="1903095" y="674370"/>
                  </a:cubicBezTo>
                  <a:cubicBezTo>
                    <a:pt x="1902499" y="674965"/>
                    <a:pt x="1759401" y="527848"/>
                    <a:pt x="1630069" y="345106"/>
                  </a:cubicBezTo>
                  <a:lnTo>
                    <a:pt x="1605031" y="307221"/>
                  </a:lnTo>
                  <a:lnTo>
                    <a:pt x="1496378" y="3088005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41FFE1B-654F-4F57-B403-804F133A7D14}"/>
                </a:ext>
              </a:extLst>
            </p:cNvPr>
            <p:cNvSpPr/>
            <p:nvPr/>
          </p:nvSpPr>
          <p:spPr>
            <a:xfrm>
              <a:off x="5294717" y="2718808"/>
              <a:ext cx="455645" cy="372655"/>
            </a:xfrm>
            <a:custGeom>
              <a:avLst/>
              <a:gdLst>
                <a:gd name="connsiteX0" fmla="*/ 0 w 1493044"/>
                <a:gd name="connsiteY0" fmla="*/ 597217 h 1221104"/>
                <a:gd name="connsiteX1" fmla="*/ 384810 w 1493044"/>
                <a:gd name="connsiteY1" fmla="*/ 818197 h 1221104"/>
                <a:gd name="connsiteX2" fmla="*/ 786765 w 1493044"/>
                <a:gd name="connsiteY2" fmla="*/ 1221104 h 1221104"/>
                <a:gd name="connsiteX3" fmla="*/ 432435 w 1493044"/>
                <a:gd name="connsiteY3" fmla="*/ 1018222 h 1221104"/>
                <a:gd name="connsiteX4" fmla="*/ 103347 w 1493044"/>
                <a:gd name="connsiteY4" fmla="*/ 330517 h 1221104"/>
                <a:gd name="connsiteX5" fmla="*/ 580549 w 1493044"/>
                <a:gd name="connsiteY5" fmla="*/ 605789 h 1221104"/>
                <a:gd name="connsiteX6" fmla="*/ 1146334 w 1493044"/>
                <a:gd name="connsiteY6" fmla="*/ 1102994 h 1221104"/>
                <a:gd name="connsiteX7" fmla="*/ 687756 w 1493044"/>
                <a:gd name="connsiteY7" fmla="*/ 842535 h 1221104"/>
                <a:gd name="connsiteX8" fmla="*/ 325279 w 1493044"/>
                <a:gd name="connsiteY8" fmla="*/ 125730 h 1221104"/>
                <a:gd name="connsiteX9" fmla="*/ 804386 w 1493044"/>
                <a:gd name="connsiteY9" fmla="*/ 400050 h 1221104"/>
                <a:gd name="connsiteX10" fmla="*/ 1376839 w 1493044"/>
                <a:gd name="connsiteY10" fmla="*/ 902970 h 1221104"/>
                <a:gd name="connsiteX11" fmla="*/ 944404 w 1493044"/>
                <a:gd name="connsiteY11" fmla="*/ 655320 h 1221104"/>
                <a:gd name="connsiteX12" fmla="*/ 671989 w 1493044"/>
                <a:gd name="connsiteY12" fmla="*/ 0 h 1221104"/>
                <a:gd name="connsiteX13" fmla="*/ 1040606 w 1493044"/>
                <a:gd name="connsiteY13" fmla="*/ 212407 h 1221104"/>
                <a:gd name="connsiteX14" fmla="*/ 1493044 w 1493044"/>
                <a:gd name="connsiteY14" fmla="*/ 643890 h 1221104"/>
                <a:gd name="connsiteX15" fmla="*/ 1161574 w 1493044"/>
                <a:gd name="connsiteY15" fmla="*/ 457200 h 122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044" h="1221104">
                  <a:moveTo>
                    <a:pt x="0" y="597217"/>
                  </a:moveTo>
                  <a:lnTo>
                    <a:pt x="384810" y="818197"/>
                  </a:lnTo>
                  <a:lnTo>
                    <a:pt x="786765" y="1221104"/>
                  </a:lnTo>
                  <a:lnTo>
                    <a:pt x="432435" y="1018222"/>
                  </a:lnTo>
                  <a:close/>
                  <a:moveTo>
                    <a:pt x="103347" y="330517"/>
                  </a:moveTo>
                  <a:lnTo>
                    <a:pt x="580549" y="605789"/>
                  </a:lnTo>
                  <a:lnTo>
                    <a:pt x="1146334" y="1102994"/>
                  </a:lnTo>
                  <a:lnTo>
                    <a:pt x="687756" y="842535"/>
                  </a:lnTo>
                  <a:close/>
                  <a:moveTo>
                    <a:pt x="325279" y="125730"/>
                  </a:moveTo>
                  <a:lnTo>
                    <a:pt x="804386" y="400050"/>
                  </a:lnTo>
                  <a:lnTo>
                    <a:pt x="1376839" y="902970"/>
                  </a:lnTo>
                  <a:lnTo>
                    <a:pt x="944404" y="655320"/>
                  </a:lnTo>
                  <a:close/>
                  <a:moveTo>
                    <a:pt x="671989" y="0"/>
                  </a:moveTo>
                  <a:lnTo>
                    <a:pt x="1040606" y="212407"/>
                  </a:lnTo>
                  <a:lnTo>
                    <a:pt x="1493044" y="643890"/>
                  </a:lnTo>
                  <a:lnTo>
                    <a:pt x="1161574" y="4572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3902D917-7E2C-4647-85E8-3D179E0AE0E5}"/>
              </a:ext>
            </a:extLst>
          </p:cNvPr>
          <p:cNvSpPr/>
          <p:nvPr/>
        </p:nvSpPr>
        <p:spPr>
          <a:xfrm rot="19943111">
            <a:off x="9760016" y="6086063"/>
            <a:ext cx="216648" cy="349185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4FBC313-2BF3-408C-AEE0-F9CE12A440FC}"/>
              </a:ext>
            </a:extLst>
          </p:cNvPr>
          <p:cNvGrpSpPr/>
          <p:nvPr/>
        </p:nvGrpSpPr>
        <p:grpSpPr>
          <a:xfrm rot="19317053">
            <a:off x="6321113" y="5975861"/>
            <a:ext cx="1221307" cy="594431"/>
            <a:chOff x="5787255" y="4292778"/>
            <a:chExt cx="3758184" cy="2112264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709F49BA-CE2B-4BB6-A5AF-3A015A9A4607}"/>
                </a:ext>
              </a:extLst>
            </p:cNvPr>
            <p:cNvSpPr/>
            <p:nvPr/>
          </p:nvSpPr>
          <p:spPr>
            <a:xfrm>
              <a:off x="5787255" y="4292778"/>
              <a:ext cx="3758184" cy="2112264"/>
            </a:xfrm>
            <a:prstGeom prst="roundRect">
              <a:avLst>
                <a:gd name="adj" fmla="val 5374"/>
              </a:avLst>
            </a:prstGeom>
            <a:solidFill>
              <a:schemeClr val="tx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214C457-D385-4E9D-82D8-DFB8003A8C74}"/>
                </a:ext>
              </a:extLst>
            </p:cNvPr>
            <p:cNvSpPr/>
            <p:nvPr/>
          </p:nvSpPr>
          <p:spPr>
            <a:xfrm>
              <a:off x="5807416" y="4320332"/>
              <a:ext cx="3714608" cy="2060414"/>
            </a:xfrm>
            <a:custGeom>
              <a:avLst/>
              <a:gdLst>
                <a:gd name="connsiteX0" fmla="*/ 110727 w 3714608"/>
                <a:gd name="connsiteY0" fmla="*/ 0 h 2060414"/>
                <a:gd name="connsiteX1" fmla="*/ 3603881 w 3714608"/>
                <a:gd name="connsiteY1" fmla="*/ 0 h 2060414"/>
                <a:gd name="connsiteX2" fmla="*/ 3714608 w 3714608"/>
                <a:gd name="connsiteY2" fmla="*/ 110727 h 2060414"/>
                <a:gd name="connsiteX3" fmla="*/ 3714608 w 3714608"/>
                <a:gd name="connsiteY3" fmla="*/ 1949687 h 2060414"/>
                <a:gd name="connsiteX4" fmla="*/ 3603881 w 3714608"/>
                <a:gd name="connsiteY4" fmla="*/ 2060414 h 2060414"/>
                <a:gd name="connsiteX5" fmla="*/ 3331951 w 3714608"/>
                <a:gd name="connsiteY5" fmla="*/ 2060414 h 2060414"/>
                <a:gd name="connsiteX6" fmla="*/ 3338632 w 3714608"/>
                <a:gd name="connsiteY6" fmla="*/ 2044285 h 2060414"/>
                <a:gd name="connsiteX7" fmla="*/ 3338632 w 3714608"/>
                <a:gd name="connsiteY7" fmla="*/ 553728 h 2060414"/>
                <a:gd name="connsiteX8" fmla="*/ 3315693 w 3714608"/>
                <a:gd name="connsiteY8" fmla="*/ 530789 h 2060414"/>
                <a:gd name="connsiteX9" fmla="*/ 398915 w 3714608"/>
                <a:gd name="connsiteY9" fmla="*/ 530789 h 2060414"/>
                <a:gd name="connsiteX10" fmla="*/ 375976 w 3714608"/>
                <a:gd name="connsiteY10" fmla="*/ 553728 h 2060414"/>
                <a:gd name="connsiteX11" fmla="*/ 375976 w 3714608"/>
                <a:gd name="connsiteY11" fmla="*/ 2044285 h 2060414"/>
                <a:gd name="connsiteX12" fmla="*/ 382657 w 3714608"/>
                <a:gd name="connsiteY12" fmla="*/ 2060414 h 2060414"/>
                <a:gd name="connsiteX13" fmla="*/ 110727 w 3714608"/>
                <a:gd name="connsiteY13" fmla="*/ 2060414 h 2060414"/>
                <a:gd name="connsiteX14" fmla="*/ 0 w 3714608"/>
                <a:gd name="connsiteY14" fmla="*/ 1949687 h 2060414"/>
                <a:gd name="connsiteX15" fmla="*/ 0 w 3714608"/>
                <a:gd name="connsiteY15" fmla="*/ 110727 h 2060414"/>
                <a:gd name="connsiteX16" fmla="*/ 110727 w 3714608"/>
                <a:gd name="connsiteY16" fmla="*/ 0 h 206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14608" h="2060414">
                  <a:moveTo>
                    <a:pt x="110727" y="0"/>
                  </a:moveTo>
                  <a:lnTo>
                    <a:pt x="3603881" y="0"/>
                  </a:lnTo>
                  <a:cubicBezTo>
                    <a:pt x="3665034" y="0"/>
                    <a:pt x="3714608" y="49574"/>
                    <a:pt x="3714608" y="110727"/>
                  </a:cubicBezTo>
                  <a:lnTo>
                    <a:pt x="3714608" y="1949687"/>
                  </a:lnTo>
                  <a:cubicBezTo>
                    <a:pt x="3714608" y="2010840"/>
                    <a:pt x="3665034" y="2060414"/>
                    <a:pt x="3603881" y="2060414"/>
                  </a:cubicBezTo>
                  <a:lnTo>
                    <a:pt x="3331951" y="2060414"/>
                  </a:lnTo>
                  <a:lnTo>
                    <a:pt x="3338632" y="2044285"/>
                  </a:lnTo>
                  <a:lnTo>
                    <a:pt x="3338632" y="553728"/>
                  </a:lnTo>
                  <a:cubicBezTo>
                    <a:pt x="3338632" y="541059"/>
                    <a:pt x="3328362" y="530789"/>
                    <a:pt x="3315693" y="530789"/>
                  </a:cubicBezTo>
                  <a:lnTo>
                    <a:pt x="398915" y="530789"/>
                  </a:lnTo>
                  <a:cubicBezTo>
                    <a:pt x="386246" y="530789"/>
                    <a:pt x="375976" y="541059"/>
                    <a:pt x="375976" y="553728"/>
                  </a:cubicBezTo>
                  <a:lnTo>
                    <a:pt x="375976" y="2044285"/>
                  </a:lnTo>
                  <a:lnTo>
                    <a:pt x="382657" y="2060414"/>
                  </a:lnTo>
                  <a:lnTo>
                    <a:pt x="110727" y="2060414"/>
                  </a:lnTo>
                  <a:cubicBezTo>
                    <a:pt x="49574" y="2060414"/>
                    <a:pt x="0" y="2010840"/>
                    <a:pt x="0" y="1949687"/>
                  </a:cubicBezTo>
                  <a:lnTo>
                    <a:pt x="0" y="110727"/>
                  </a:lnTo>
                  <a:cubicBezTo>
                    <a:pt x="0" y="49574"/>
                    <a:pt x="49574" y="0"/>
                    <a:pt x="110727" y="0"/>
                  </a:cubicBezTo>
                  <a:close/>
                </a:path>
              </a:pathLst>
            </a:cu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3B0A37E-8378-4307-B648-73E43EEAA6FE}"/>
                </a:ext>
              </a:extLst>
            </p:cNvPr>
            <p:cNvSpPr/>
            <p:nvPr/>
          </p:nvSpPr>
          <p:spPr>
            <a:xfrm>
              <a:off x="6203453" y="4874209"/>
              <a:ext cx="2922535" cy="1506537"/>
            </a:xfrm>
            <a:custGeom>
              <a:avLst/>
              <a:gdLst>
                <a:gd name="connsiteX0" fmla="*/ 2740226 w 2922535"/>
                <a:gd name="connsiteY0" fmla="*/ 0 h 1506537"/>
                <a:gd name="connsiteX1" fmla="*/ 2908453 w 2922535"/>
                <a:gd name="connsiteY1" fmla="*/ 0 h 1506537"/>
                <a:gd name="connsiteX2" fmla="*/ 2915013 w 2922535"/>
                <a:gd name="connsiteY2" fmla="*/ 2797 h 1506537"/>
                <a:gd name="connsiteX3" fmla="*/ 2922533 w 2922535"/>
                <a:gd name="connsiteY3" fmla="*/ 30928 h 1506537"/>
                <a:gd name="connsiteX4" fmla="*/ 2921661 w 2922535"/>
                <a:gd name="connsiteY4" fmla="*/ 749423 h 1506537"/>
                <a:gd name="connsiteX5" fmla="*/ 2922358 w 2922535"/>
                <a:gd name="connsiteY5" fmla="*/ 1474282 h 1506537"/>
                <a:gd name="connsiteX6" fmla="*/ 2889230 w 2922535"/>
                <a:gd name="connsiteY6" fmla="*/ 1506495 h 1506537"/>
                <a:gd name="connsiteX7" fmla="*/ 2657985 w 2922535"/>
                <a:gd name="connsiteY7" fmla="*/ 1506364 h 1506537"/>
                <a:gd name="connsiteX8" fmla="*/ 2631656 w 2922535"/>
                <a:gd name="connsiteY8" fmla="*/ 1479731 h 1506537"/>
                <a:gd name="connsiteX9" fmla="*/ 2631526 w 2922535"/>
                <a:gd name="connsiteY9" fmla="*/ 1014451 h 1506537"/>
                <a:gd name="connsiteX10" fmla="*/ 2660383 w 2922535"/>
                <a:gd name="connsiteY10" fmla="*/ 987251 h 1506537"/>
                <a:gd name="connsiteX11" fmla="*/ 2726727 w 2922535"/>
                <a:gd name="connsiteY11" fmla="*/ 920906 h 1506537"/>
                <a:gd name="connsiteX12" fmla="*/ 2725941 w 2922535"/>
                <a:gd name="connsiteY12" fmla="*/ 31451 h 1506537"/>
                <a:gd name="connsiteX13" fmla="*/ 2733292 w 2922535"/>
                <a:gd name="connsiteY13" fmla="*/ 3124 h 1506537"/>
                <a:gd name="connsiteX14" fmla="*/ 2448538 w 2922535"/>
                <a:gd name="connsiteY14" fmla="*/ 0 h 1506537"/>
                <a:gd name="connsiteX15" fmla="*/ 2500035 w 2922535"/>
                <a:gd name="connsiteY15" fmla="*/ 0 h 1506537"/>
                <a:gd name="connsiteX16" fmla="*/ 2520539 w 2922535"/>
                <a:gd name="connsiteY16" fmla="*/ 7467 h 1506537"/>
                <a:gd name="connsiteX17" fmla="*/ 2529590 w 2922535"/>
                <a:gd name="connsiteY17" fmla="*/ 68902 h 1506537"/>
                <a:gd name="connsiteX18" fmla="*/ 2529503 w 2922535"/>
                <a:gd name="connsiteY18" fmla="*/ 493033 h 1506537"/>
                <a:gd name="connsiteX19" fmla="*/ 2528849 w 2922535"/>
                <a:gd name="connsiteY19" fmla="*/ 955218 h 1506537"/>
                <a:gd name="connsiteX20" fmla="*/ 2560887 w 2922535"/>
                <a:gd name="connsiteY20" fmla="*/ 988521 h 1506537"/>
                <a:gd name="connsiteX21" fmla="*/ 2617467 w 2922535"/>
                <a:gd name="connsiteY21" fmla="*/ 1045580 h 1506537"/>
                <a:gd name="connsiteX22" fmla="*/ 2618165 w 2922535"/>
                <a:gd name="connsiteY22" fmla="*/ 1476119 h 1506537"/>
                <a:gd name="connsiteX23" fmla="*/ 2586562 w 2922535"/>
                <a:gd name="connsiteY23" fmla="*/ 1506501 h 1506537"/>
                <a:gd name="connsiteX24" fmla="*/ 2374279 w 2922535"/>
                <a:gd name="connsiteY24" fmla="*/ 1506414 h 1506537"/>
                <a:gd name="connsiteX25" fmla="*/ 2347907 w 2922535"/>
                <a:gd name="connsiteY25" fmla="*/ 1479955 h 1506537"/>
                <a:gd name="connsiteX26" fmla="*/ 2347863 w 2922535"/>
                <a:gd name="connsiteY26" fmla="*/ 1014631 h 1506537"/>
                <a:gd name="connsiteX27" fmla="*/ 2376370 w 2922535"/>
                <a:gd name="connsiteY27" fmla="*/ 987300 h 1506537"/>
                <a:gd name="connsiteX28" fmla="*/ 2427545 w 2922535"/>
                <a:gd name="connsiteY28" fmla="*/ 937521 h 1506537"/>
                <a:gd name="connsiteX29" fmla="*/ 2427022 w 2922535"/>
                <a:gd name="connsiteY29" fmla="*/ 28973 h 1506537"/>
                <a:gd name="connsiteX30" fmla="*/ 2432525 w 2922535"/>
                <a:gd name="connsiteY30" fmla="*/ 4160 h 1506537"/>
                <a:gd name="connsiteX31" fmla="*/ 2067304 w 2922535"/>
                <a:gd name="connsiteY31" fmla="*/ 0 h 1506537"/>
                <a:gd name="connsiteX32" fmla="*/ 2213256 w 2922535"/>
                <a:gd name="connsiteY32" fmla="*/ 0 h 1506537"/>
                <a:gd name="connsiteX33" fmla="*/ 2227667 w 2922535"/>
                <a:gd name="connsiteY33" fmla="*/ 3716 h 1506537"/>
                <a:gd name="connsiteX34" fmla="*/ 2232331 w 2922535"/>
                <a:gd name="connsiteY34" fmla="*/ 27624 h 1506537"/>
                <a:gd name="connsiteX35" fmla="*/ 2231197 w 2922535"/>
                <a:gd name="connsiteY35" fmla="*/ 955831 h 1506537"/>
                <a:gd name="connsiteX36" fmla="*/ 2263585 w 2922535"/>
                <a:gd name="connsiteY36" fmla="*/ 988392 h 1506537"/>
                <a:gd name="connsiteX37" fmla="*/ 2333982 w 2922535"/>
                <a:gd name="connsiteY37" fmla="*/ 1056916 h 1506537"/>
                <a:gd name="connsiteX38" fmla="*/ 2334506 w 2922535"/>
                <a:gd name="connsiteY38" fmla="*/ 1478257 h 1506537"/>
                <a:gd name="connsiteX39" fmla="*/ 2307175 w 2922535"/>
                <a:gd name="connsiteY39" fmla="*/ 1506416 h 1506537"/>
                <a:gd name="connsiteX40" fmla="*/ 2075712 w 2922535"/>
                <a:gd name="connsiteY40" fmla="*/ 1506503 h 1506537"/>
                <a:gd name="connsiteX41" fmla="*/ 2046681 w 2922535"/>
                <a:gd name="connsiteY41" fmla="*/ 1476557 h 1506537"/>
                <a:gd name="connsiteX42" fmla="*/ 2047204 w 2922535"/>
                <a:gd name="connsiteY42" fmla="*/ 751045 h 1506537"/>
                <a:gd name="connsiteX43" fmla="*/ 2046638 w 2922535"/>
                <a:gd name="connsiteY43" fmla="*/ 28757 h 1506537"/>
                <a:gd name="connsiteX44" fmla="*/ 2052250 w 2922535"/>
                <a:gd name="connsiteY44" fmla="*/ 3617 h 1506537"/>
                <a:gd name="connsiteX45" fmla="*/ 1863624 w 2922535"/>
                <a:gd name="connsiteY45" fmla="*/ 0 h 1506537"/>
                <a:gd name="connsiteX46" fmla="*/ 2014955 w 2922535"/>
                <a:gd name="connsiteY46" fmla="*/ 0 h 1506537"/>
                <a:gd name="connsiteX47" fmla="*/ 2027125 w 2922535"/>
                <a:gd name="connsiteY47" fmla="*/ 2473 h 1506537"/>
                <a:gd name="connsiteX48" fmla="*/ 2033282 w 2922535"/>
                <a:gd name="connsiteY48" fmla="*/ 26470 h 1506537"/>
                <a:gd name="connsiteX49" fmla="*/ 2032628 w 2922535"/>
                <a:gd name="connsiteY49" fmla="*/ 751895 h 1506537"/>
                <a:gd name="connsiteX50" fmla="*/ 2033239 w 2922535"/>
                <a:gd name="connsiteY50" fmla="*/ 1474095 h 1506537"/>
                <a:gd name="connsiteX51" fmla="*/ 2000110 w 2922535"/>
                <a:gd name="connsiteY51" fmla="*/ 1506483 h 1506537"/>
                <a:gd name="connsiteX52" fmla="*/ 1787696 w 2922535"/>
                <a:gd name="connsiteY52" fmla="*/ 1506265 h 1506537"/>
                <a:gd name="connsiteX53" fmla="*/ 1762806 w 2922535"/>
                <a:gd name="connsiteY53" fmla="*/ 1482159 h 1506537"/>
                <a:gd name="connsiteX54" fmla="*/ 1762893 w 2922535"/>
                <a:gd name="connsiteY54" fmla="*/ 1010167 h 1506537"/>
                <a:gd name="connsiteX55" fmla="*/ 1785211 w 2922535"/>
                <a:gd name="connsiteY55" fmla="*/ 987151 h 1506537"/>
                <a:gd name="connsiteX56" fmla="*/ 1851948 w 2922535"/>
                <a:gd name="connsiteY56" fmla="*/ 920589 h 1506537"/>
                <a:gd name="connsiteX57" fmla="*/ 1851337 w 2922535"/>
                <a:gd name="connsiteY57" fmla="*/ 30480 h 1506537"/>
                <a:gd name="connsiteX58" fmla="*/ 1856928 w 2922535"/>
                <a:gd name="connsiteY58" fmla="*/ 3770 h 1506537"/>
                <a:gd name="connsiteX59" fmla="*/ 1569285 w 2922535"/>
                <a:gd name="connsiteY59" fmla="*/ 0 h 1506537"/>
                <a:gd name="connsiteX60" fmla="*/ 1627489 w 2922535"/>
                <a:gd name="connsiteY60" fmla="*/ 0 h 1506537"/>
                <a:gd name="connsiteX61" fmla="*/ 1646677 w 2922535"/>
                <a:gd name="connsiteY61" fmla="*/ 7175 h 1506537"/>
                <a:gd name="connsiteX62" fmla="*/ 1655073 w 2922535"/>
                <a:gd name="connsiteY62" fmla="*/ 65248 h 1506537"/>
                <a:gd name="connsiteX63" fmla="*/ 1655117 w 2922535"/>
                <a:gd name="connsiteY63" fmla="*/ 496092 h 1506537"/>
                <a:gd name="connsiteX64" fmla="*/ 1654594 w 2922535"/>
                <a:gd name="connsiteY64" fmla="*/ 958582 h 1506537"/>
                <a:gd name="connsiteX65" fmla="*/ 1683102 w 2922535"/>
                <a:gd name="connsiteY65" fmla="*/ 988528 h 1506537"/>
                <a:gd name="connsiteX66" fmla="*/ 1748836 w 2922535"/>
                <a:gd name="connsiteY66" fmla="*/ 1052693 h 1506537"/>
                <a:gd name="connsiteX67" fmla="*/ 1749446 w 2922535"/>
                <a:gd name="connsiteY67" fmla="*/ 1477173 h 1506537"/>
                <a:gd name="connsiteX68" fmla="*/ 1719457 w 2922535"/>
                <a:gd name="connsiteY68" fmla="*/ 1506509 h 1506537"/>
                <a:gd name="connsiteX69" fmla="*/ 1487993 w 2922535"/>
                <a:gd name="connsiteY69" fmla="*/ 1506509 h 1506537"/>
                <a:gd name="connsiteX70" fmla="*/ 1460488 w 2922535"/>
                <a:gd name="connsiteY70" fmla="*/ 1478349 h 1506537"/>
                <a:gd name="connsiteX71" fmla="*/ 1460531 w 2922535"/>
                <a:gd name="connsiteY71" fmla="*/ 1015859 h 1506537"/>
                <a:gd name="connsiteX72" fmla="*/ 1487296 w 2922535"/>
                <a:gd name="connsiteY72" fmla="*/ 987133 h 1506537"/>
                <a:gd name="connsiteX73" fmla="*/ 1556298 w 2922535"/>
                <a:gd name="connsiteY73" fmla="*/ 917215 h 1506537"/>
                <a:gd name="connsiteX74" fmla="*/ 1555645 w 2922535"/>
                <a:gd name="connsiteY74" fmla="*/ 30245 h 1506537"/>
                <a:gd name="connsiteX75" fmla="*/ 1561819 w 2922535"/>
                <a:gd name="connsiteY75" fmla="*/ 3846 h 1506537"/>
                <a:gd name="connsiteX76" fmla="*/ 1271232 w 2922535"/>
                <a:gd name="connsiteY76" fmla="*/ 0 h 1506537"/>
                <a:gd name="connsiteX77" fmla="*/ 1330214 w 2922535"/>
                <a:gd name="connsiteY77" fmla="*/ 0 h 1506537"/>
                <a:gd name="connsiteX78" fmla="*/ 1350179 w 2922535"/>
                <a:gd name="connsiteY78" fmla="*/ 7630 h 1506537"/>
                <a:gd name="connsiteX79" fmla="*/ 1358685 w 2922535"/>
                <a:gd name="connsiteY79" fmla="*/ 67299 h 1506537"/>
                <a:gd name="connsiteX80" fmla="*/ 1358641 w 2922535"/>
                <a:gd name="connsiteY80" fmla="*/ 494569 h 1506537"/>
                <a:gd name="connsiteX81" fmla="*/ 1358205 w 2922535"/>
                <a:gd name="connsiteY81" fmla="*/ 956711 h 1506537"/>
                <a:gd name="connsiteX82" fmla="*/ 1387934 w 2922535"/>
                <a:gd name="connsiteY82" fmla="*/ 988575 h 1506537"/>
                <a:gd name="connsiteX83" fmla="*/ 1446650 w 2922535"/>
                <a:gd name="connsiteY83" fmla="*/ 1047334 h 1506537"/>
                <a:gd name="connsiteX84" fmla="*/ 1447130 w 2922535"/>
                <a:gd name="connsiteY84" fmla="*/ 1477829 h 1506537"/>
                <a:gd name="connsiteX85" fmla="*/ 1419624 w 2922535"/>
                <a:gd name="connsiteY85" fmla="*/ 1506512 h 1506537"/>
                <a:gd name="connsiteX86" fmla="*/ 1213705 w 2922535"/>
                <a:gd name="connsiteY86" fmla="*/ 1506512 h 1506537"/>
                <a:gd name="connsiteX87" fmla="*/ 1186286 w 2922535"/>
                <a:gd name="connsiteY87" fmla="*/ 1478178 h 1506537"/>
                <a:gd name="connsiteX88" fmla="*/ 1186113 w 2922535"/>
                <a:gd name="connsiteY88" fmla="*/ 1016036 h 1506537"/>
                <a:gd name="connsiteX89" fmla="*/ 1216189 w 2922535"/>
                <a:gd name="connsiteY89" fmla="*/ 987267 h 1506537"/>
                <a:gd name="connsiteX90" fmla="*/ 1258341 w 2922535"/>
                <a:gd name="connsiteY90" fmla="*/ 944331 h 1506537"/>
                <a:gd name="connsiteX91" fmla="*/ 1257775 w 2922535"/>
                <a:gd name="connsiteY91" fmla="*/ 32732 h 1506537"/>
                <a:gd name="connsiteX92" fmla="*/ 1263027 w 2922535"/>
                <a:gd name="connsiteY92" fmla="*/ 5026 h 1506537"/>
                <a:gd name="connsiteX93" fmla="*/ 902006 w 2922535"/>
                <a:gd name="connsiteY93" fmla="*/ 0 h 1506537"/>
                <a:gd name="connsiteX94" fmla="*/ 1048542 w 2922535"/>
                <a:gd name="connsiteY94" fmla="*/ 0 h 1506537"/>
                <a:gd name="connsiteX95" fmla="*/ 1054823 w 2922535"/>
                <a:gd name="connsiteY95" fmla="*/ 2815 h 1506537"/>
                <a:gd name="connsiteX96" fmla="*/ 1061737 w 2922535"/>
                <a:gd name="connsiteY96" fmla="*/ 29503 h 1506537"/>
                <a:gd name="connsiteX97" fmla="*/ 1060429 w 2922535"/>
                <a:gd name="connsiteY97" fmla="*/ 953786 h 1506537"/>
                <a:gd name="connsiteX98" fmla="*/ 1093775 w 2922535"/>
                <a:gd name="connsiteY98" fmla="*/ 988615 h 1506537"/>
                <a:gd name="connsiteX99" fmla="*/ 1166135 w 2922535"/>
                <a:gd name="connsiteY99" fmla="*/ 993191 h 1506537"/>
                <a:gd name="connsiteX100" fmla="*/ 1169971 w 2922535"/>
                <a:gd name="connsiteY100" fmla="*/ 1063502 h 1506537"/>
                <a:gd name="connsiteX101" fmla="*/ 1170537 w 2922535"/>
                <a:gd name="connsiteY101" fmla="*/ 1478174 h 1506537"/>
                <a:gd name="connsiteX102" fmla="*/ 1143381 w 2922535"/>
                <a:gd name="connsiteY102" fmla="*/ 1506464 h 1506537"/>
                <a:gd name="connsiteX103" fmla="*/ 912135 w 2922535"/>
                <a:gd name="connsiteY103" fmla="*/ 1506508 h 1506537"/>
                <a:gd name="connsiteX104" fmla="*/ 882756 w 2922535"/>
                <a:gd name="connsiteY104" fmla="*/ 1477041 h 1506537"/>
                <a:gd name="connsiteX105" fmla="*/ 883279 w 2922535"/>
                <a:gd name="connsiteY105" fmla="*/ 749044 h 1506537"/>
                <a:gd name="connsiteX106" fmla="*/ 882756 w 2922535"/>
                <a:gd name="connsiteY106" fmla="*/ 27367 h 1506537"/>
                <a:gd name="connsiteX107" fmla="*/ 887802 w 2922535"/>
                <a:gd name="connsiteY107" fmla="*/ 3409 h 1506537"/>
                <a:gd name="connsiteX108" fmla="*/ 693669 w 2922535"/>
                <a:gd name="connsiteY108" fmla="*/ 0 h 1506537"/>
                <a:gd name="connsiteX109" fmla="*/ 850218 w 2922535"/>
                <a:gd name="connsiteY109" fmla="*/ 0 h 1506537"/>
                <a:gd name="connsiteX110" fmla="*/ 863671 w 2922535"/>
                <a:gd name="connsiteY110" fmla="*/ 3258 h 1506537"/>
                <a:gd name="connsiteX111" fmla="*/ 869005 w 2922535"/>
                <a:gd name="connsiteY111" fmla="*/ 27380 h 1506537"/>
                <a:gd name="connsiteX112" fmla="*/ 868438 w 2922535"/>
                <a:gd name="connsiteY112" fmla="*/ 752370 h 1506537"/>
                <a:gd name="connsiteX113" fmla="*/ 869397 w 2922535"/>
                <a:gd name="connsiteY113" fmla="*/ 1467769 h 1506537"/>
                <a:gd name="connsiteX114" fmla="*/ 828989 w 2922535"/>
                <a:gd name="connsiteY114" fmla="*/ 1506433 h 1506537"/>
                <a:gd name="connsiteX115" fmla="*/ 623069 w 2922535"/>
                <a:gd name="connsiteY115" fmla="*/ 1506259 h 1506537"/>
                <a:gd name="connsiteX116" fmla="*/ 597308 w 2922535"/>
                <a:gd name="connsiteY116" fmla="*/ 1479713 h 1506537"/>
                <a:gd name="connsiteX117" fmla="*/ 597265 w 2922535"/>
                <a:gd name="connsiteY117" fmla="*/ 1011207 h 1506537"/>
                <a:gd name="connsiteX118" fmla="*/ 622023 w 2922535"/>
                <a:gd name="connsiteY118" fmla="*/ 987015 h 1506537"/>
                <a:gd name="connsiteX119" fmla="*/ 681785 w 2922535"/>
                <a:gd name="connsiteY119" fmla="*/ 926729 h 1506537"/>
                <a:gd name="connsiteX120" fmla="*/ 681175 w 2922535"/>
                <a:gd name="connsiteY120" fmla="*/ 30867 h 1506537"/>
                <a:gd name="connsiteX121" fmla="*/ 686738 w 2922535"/>
                <a:gd name="connsiteY121" fmla="*/ 4032 h 1506537"/>
                <a:gd name="connsiteX122" fmla="*/ 377434 w 2922535"/>
                <a:gd name="connsiteY122" fmla="*/ 0 h 1506537"/>
                <a:gd name="connsiteX123" fmla="*/ 471641 w 2922535"/>
                <a:gd name="connsiteY123" fmla="*/ 0 h 1506537"/>
                <a:gd name="connsiteX124" fmla="*/ 480685 w 2922535"/>
                <a:gd name="connsiteY124" fmla="*/ 4845 h 1506537"/>
                <a:gd name="connsiteX125" fmla="*/ 484738 w 2922535"/>
                <a:gd name="connsiteY125" fmla="*/ 87536 h 1506537"/>
                <a:gd name="connsiteX126" fmla="*/ 484738 w 2922535"/>
                <a:gd name="connsiteY126" fmla="*/ 492749 h 1506537"/>
                <a:gd name="connsiteX127" fmla="*/ 484259 w 2922535"/>
                <a:gd name="connsiteY127" fmla="*/ 958203 h 1506537"/>
                <a:gd name="connsiteX128" fmla="*/ 512461 w 2922535"/>
                <a:gd name="connsiteY128" fmla="*/ 988629 h 1506537"/>
                <a:gd name="connsiteX129" fmla="*/ 583383 w 2922535"/>
                <a:gd name="connsiteY129" fmla="*/ 1060683 h 1506537"/>
                <a:gd name="connsiteX130" fmla="*/ 583905 w 2922535"/>
                <a:gd name="connsiteY130" fmla="*/ 1478625 h 1506537"/>
                <a:gd name="connsiteX131" fmla="*/ 555572 w 2922535"/>
                <a:gd name="connsiteY131" fmla="*/ 1506523 h 1506537"/>
                <a:gd name="connsiteX132" fmla="*/ 321057 w 2922535"/>
                <a:gd name="connsiteY132" fmla="*/ 1506392 h 1506537"/>
                <a:gd name="connsiteX133" fmla="*/ 293508 w 2922535"/>
                <a:gd name="connsiteY133" fmla="*/ 1481458 h 1506537"/>
                <a:gd name="connsiteX134" fmla="*/ 293553 w 2922535"/>
                <a:gd name="connsiteY134" fmla="*/ 1012865 h 1506537"/>
                <a:gd name="connsiteX135" fmla="*/ 320578 w 2922535"/>
                <a:gd name="connsiteY135" fmla="*/ 987496 h 1506537"/>
                <a:gd name="connsiteX136" fmla="*/ 365911 w 2922535"/>
                <a:gd name="connsiteY136" fmla="*/ 941159 h 1506537"/>
                <a:gd name="connsiteX137" fmla="*/ 365345 w 2922535"/>
                <a:gd name="connsiteY137" fmla="*/ 29256 h 1506537"/>
                <a:gd name="connsiteX138" fmla="*/ 371225 w 2922535"/>
                <a:gd name="connsiteY138" fmla="*/ 3325 h 1506537"/>
                <a:gd name="connsiteX139" fmla="*/ 13048 w 2922535"/>
                <a:gd name="connsiteY139" fmla="*/ 0 h 1506537"/>
                <a:gd name="connsiteX140" fmla="*/ 158516 w 2922535"/>
                <a:gd name="connsiteY140" fmla="*/ 0 h 1506537"/>
                <a:gd name="connsiteX141" fmla="*/ 164680 w 2922535"/>
                <a:gd name="connsiteY141" fmla="*/ 4944 h 1506537"/>
                <a:gd name="connsiteX142" fmla="*/ 167431 w 2922535"/>
                <a:gd name="connsiteY142" fmla="*/ 27512 h 1506537"/>
                <a:gd name="connsiteX143" fmla="*/ 167169 w 2922535"/>
                <a:gd name="connsiteY143" fmla="*/ 850972 h 1506537"/>
                <a:gd name="connsiteX144" fmla="*/ 166864 w 2922535"/>
                <a:gd name="connsiteY144" fmla="*/ 968142 h 1506537"/>
                <a:gd name="connsiteX145" fmla="*/ 186131 w 2922535"/>
                <a:gd name="connsiteY145" fmla="*/ 988107 h 1506537"/>
                <a:gd name="connsiteX146" fmla="*/ 259014 w 2922535"/>
                <a:gd name="connsiteY146" fmla="*/ 987452 h 1506537"/>
                <a:gd name="connsiteX147" fmla="*/ 280154 w 2922535"/>
                <a:gd name="connsiteY147" fmla="*/ 1009204 h 1506537"/>
                <a:gd name="connsiteX148" fmla="*/ 280111 w 2922535"/>
                <a:gd name="connsiteY148" fmla="*/ 1484292 h 1506537"/>
                <a:gd name="connsiteX149" fmla="*/ 259101 w 2922535"/>
                <a:gd name="connsiteY149" fmla="*/ 1506305 h 1506537"/>
                <a:gd name="connsiteX150" fmla="*/ 21360 w 2922535"/>
                <a:gd name="connsiteY150" fmla="*/ 1506523 h 1506537"/>
                <a:gd name="connsiteX151" fmla="*/ 699 w 2922535"/>
                <a:gd name="connsiteY151" fmla="*/ 1478625 h 1506537"/>
                <a:gd name="connsiteX152" fmla="*/ 699 w 2922535"/>
                <a:gd name="connsiteY152" fmla="*/ 750148 h 1506537"/>
                <a:gd name="connsiteX153" fmla="*/ 1 w 2922535"/>
                <a:gd name="connsiteY153" fmla="*/ 28036 h 1506537"/>
                <a:gd name="connsiteX154" fmla="*/ 6769 w 2922535"/>
                <a:gd name="connsiteY154" fmla="*/ 2808 h 15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922535" h="1506537">
                  <a:moveTo>
                    <a:pt x="2740226" y="0"/>
                  </a:moveTo>
                  <a:lnTo>
                    <a:pt x="2908453" y="0"/>
                  </a:lnTo>
                  <a:lnTo>
                    <a:pt x="2915013" y="2797"/>
                  </a:lnTo>
                  <a:cubicBezTo>
                    <a:pt x="2920474" y="7608"/>
                    <a:pt x="2922620" y="16260"/>
                    <a:pt x="2922533" y="30928"/>
                  </a:cubicBezTo>
                  <a:cubicBezTo>
                    <a:pt x="2921007" y="270412"/>
                    <a:pt x="2921661" y="509896"/>
                    <a:pt x="2921661" y="749423"/>
                  </a:cubicBezTo>
                  <a:cubicBezTo>
                    <a:pt x="2921661" y="991042"/>
                    <a:pt x="2921181" y="1232662"/>
                    <a:pt x="2922358" y="1474282"/>
                  </a:cubicBezTo>
                  <a:cubicBezTo>
                    <a:pt x="2922489" y="1501264"/>
                    <a:pt x="2915079" y="1507105"/>
                    <a:pt x="2889230" y="1506495"/>
                  </a:cubicBezTo>
                  <a:cubicBezTo>
                    <a:pt x="2812163" y="1504664"/>
                    <a:pt x="2735052" y="1505013"/>
                    <a:pt x="2657985" y="1506364"/>
                  </a:cubicBezTo>
                  <a:cubicBezTo>
                    <a:pt x="2636582" y="1506756"/>
                    <a:pt x="2631526" y="1500305"/>
                    <a:pt x="2631656" y="1479731"/>
                  </a:cubicBezTo>
                  <a:cubicBezTo>
                    <a:pt x="2632485" y="1324637"/>
                    <a:pt x="2632616" y="1169543"/>
                    <a:pt x="2631526" y="1014451"/>
                  </a:cubicBezTo>
                  <a:cubicBezTo>
                    <a:pt x="2631351" y="991174"/>
                    <a:pt x="2639329" y="986989"/>
                    <a:pt x="2660383" y="987251"/>
                  </a:cubicBezTo>
                  <a:cubicBezTo>
                    <a:pt x="2726727" y="988035"/>
                    <a:pt x="2726727" y="987207"/>
                    <a:pt x="2726727" y="920906"/>
                  </a:cubicBezTo>
                  <a:cubicBezTo>
                    <a:pt x="2726727" y="624407"/>
                    <a:pt x="2727250" y="327951"/>
                    <a:pt x="2725941" y="31451"/>
                  </a:cubicBezTo>
                  <a:cubicBezTo>
                    <a:pt x="2725876" y="16936"/>
                    <a:pt x="2727893" y="8120"/>
                    <a:pt x="2733292" y="3124"/>
                  </a:cubicBezTo>
                  <a:close/>
                  <a:moveTo>
                    <a:pt x="2448538" y="0"/>
                  </a:moveTo>
                  <a:lnTo>
                    <a:pt x="2500035" y="0"/>
                  </a:lnTo>
                  <a:lnTo>
                    <a:pt x="2520539" y="7467"/>
                  </a:lnTo>
                  <a:cubicBezTo>
                    <a:pt x="2529578" y="16201"/>
                    <a:pt x="2529590" y="33550"/>
                    <a:pt x="2529590" y="68902"/>
                  </a:cubicBezTo>
                  <a:cubicBezTo>
                    <a:pt x="2529503" y="210221"/>
                    <a:pt x="2529503" y="351626"/>
                    <a:pt x="2529503" y="493033"/>
                  </a:cubicBezTo>
                  <a:cubicBezTo>
                    <a:pt x="2529503" y="647080"/>
                    <a:pt x="2530156" y="801171"/>
                    <a:pt x="2528849" y="955218"/>
                  </a:cubicBezTo>
                  <a:cubicBezTo>
                    <a:pt x="2528630" y="980718"/>
                    <a:pt x="2533469" y="989611"/>
                    <a:pt x="2560887" y="988521"/>
                  </a:cubicBezTo>
                  <a:cubicBezTo>
                    <a:pt x="2617380" y="986254"/>
                    <a:pt x="2617467" y="987954"/>
                    <a:pt x="2617467" y="1045580"/>
                  </a:cubicBezTo>
                  <a:cubicBezTo>
                    <a:pt x="2617467" y="1189078"/>
                    <a:pt x="2616726" y="1332620"/>
                    <a:pt x="2618165" y="1476119"/>
                  </a:cubicBezTo>
                  <a:cubicBezTo>
                    <a:pt x="2618426" y="1502012"/>
                    <a:pt x="2610450" y="1507024"/>
                    <a:pt x="2586562" y="1506501"/>
                  </a:cubicBezTo>
                  <a:cubicBezTo>
                    <a:pt x="2515815" y="1504932"/>
                    <a:pt x="2445025" y="1505150"/>
                    <a:pt x="2374279" y="1506414"/>
                  </a:cubicBezTo>
                  <a:cubicBezTo>
                    <a:pt x="2353268" y="1506806"/>
                    <a:pt x="2347776" y="1501009"/>
                    <a:pt x="2347907" y="1479955"/>
                  </a:cubicBezTo>
                  <a:cubicBezTo>
                    <a:pt x="2348865" y="1324861"/>
                    <a:pt x="2348909" y="1169725"/>
                    <a:pt x="2347863" y="1014631"/>
                  </a:cubicBezTo>
                  <a:cubicBezTo>
                    <a:pt x="2347688" y="991616"/>
                    <a:pt x="2354968" y="986820"/>
                    <a:pt x="2376370" y="987300"/>
                  </a:cubicBezTo>
                  <a:cubicBezTo>
                    <a:pt x="2427502" y="988477"/>
                    <a:pt x="2427545" y="987388"/>
                    <a:pt x="2427545" y="937521"/>
                  </a:cubicBezTo>
                  <a:cubicBezTo>
                    <a:pt x="2427545" y="634657"/>
                    <a:pt x="2427806" y="331837"/>
                    <a:pt x="2427022" y="28973"/>
                  </a:cubicBezTo>
                  <a:cubicBezTo>
                    <a:pt x="2427000" y="17051"/>
                    <a:pt x="2428155" y="9075"/>
                    <a:pt x="2432525" y="4160"/>
                  </a:cubicBezTo>
                  <a:close/>
                  <a:moveTo>
                    <a:pt x="2067304" y="0"/>
                  </a:moveTo>
                  <a:lnTo>
                    <a:pt x="2213256" y="0"/>
                  </a:lnTo>
                  <a:lnTo>
                    <a:pt x="2227667" y="3716"/>
                  </a:lnTo>
                  <a:cubicBezTo>
                    <a:pt x="2231601" y="8641"/>
                    <a:pt x="2232353" y="16531"/>
                    <a:pt x="2232331" y="27624"/>
                  </a:cubicBezTo>
                  <a:cubicBezTo>
                    <a:pt x="2231633" y="337027"/>
                    <a:pt x="2232200" y="646428"/>
                    <a:pt x="2231197" y="955831"/>
                  </a:cubicBezTo>
                  <a:cubicBezTo>
                    <a:pt x="2231111" y="982028"/>
                    <a:pt x="2236995" y="989177"/>
                    <a:pt x="2263585" y="988392"/>
                  </a:cubicBezTo>
                  <a:cubicBezTo>
                    <a:pt x="2333939" y="986387"/>
                    <a:pt x="2333982" y="987782"/>
                    <a:pt x="2333982" y="1056916"/>
                  </a:cubicBezTo>
                  <a:cubicBezTo>
                    <a:pt x="2333982" y="1197363"/>
                    <a:pt x="2333503" y="1337810"/>
                    <a:pt x="2334506" y="1478257"/>
                  </a:cubicBezTo>
                  <a:cubicBezTo>
                    <a:pt x="2334637" y="1499834"/>
                    <a:pt x="2330016" y="1506852"/>
                    <a:pt x="2307175" y="1506416"/>
                  </a:cubicBezTo>
                  <a:cubicBezTo>
                    <a:pt x="2230064" y="1504890"/>
                    <a:pt x="2152823" y="1504673"/>
                    <a:pt x="2075712" y="1506503"/>
                  </a:cubicBezTo>
                  <a:cubicBezTo>
                    <a:pt x="2050996" y="1507114"/>
                    <a:pt x="2046594" y="1499572"/>
                    <a:pt x="2046681" y="1476557"/>
                  </a:cubicBezTo>
                  <a:cubicBezTo>
                    <a:pt x="2047553" y="1234676"/>
                    <a:pt x="2047204" y="992882"/>
                    <a:pt x="2047204" y="751045"/>
                  </a:cubicBezTo>
                  <a:cubicBezTo>
                    <a:pt x="2047204" y="510297"/>
                    <a:pt x="2047553" y="269505"/>
                    <a:pt x="2046638" y="28757"/>
                  </a:cubicBezTo>
                  <a:cubicBezTo>
                    <a:pt x="2046594" y="16727"/>
                    <a:pt x="2047815" y="8575"/>
                    <a:pt x="2052250" y="3617"/>
                  </a:cubicBezTo>
                  <a:close/>
                  <a:moveTo>
                    <a:pt x="1863624" y="0"/>
                  </a:moveTo>
                  <a:lnTo>
                    <a:pt x="2014955" y="0"/>
                  </a:lnTo>
                  <a:lnTo>
                    <a:pt x="2027125" y="2473"/>
                  </a:lnTo>
                  <a:cubicBezTo>
                    <a:pt x="2031669" y="6745"/>
                    <a:pt x="2033326" y="14221"/>
                    <a:pt x="2033282" y="26470"/>
                  </a:cubicBezTo>
                  <a:cubicBezTo>
                    <a:pt x="2032193" y="268308"/>
                    <a:pt x="2032628" y="510101"/>
                    <a:pt x="2032628" y="751895"/>
                  </a:cubicBezTo>
                  <a:cubicBezTo>
                    <a:pt x="2032628" y="992643"/>
                    <a:pt x="2032193" y="1233391"/>
                    <a:pt x="2033239" y="1474095"/>
                  </a:cubicBezTo>
                  <a:cubicBezTo>
                    <a:pt x="2033369" y="1500642"/>
                    <a:pt x="2026177" y="1507224"/>
                    <a:pt x="2000110" y="1506483"/>
                  </a:cubicBezTo>
                  <a:cubicBezTo>
                    <a:pt x="1929364" y="1504521"/>
                    <a:pt x="1858486" y="1505088"/>
                    <a:pt x="1787696" y="1506265"/>
                  </a:cubicBezTo>
                  <a:cubicBezTo>
                    <a:pt x="1768473" y="1506613"/>
                    <a:pt x="1762719" y="1502123"/>
                    <a:pt x="1762806" y="1482159"/>
                  </a:cubicBezTo>
                  <a:cubicBezTo>
                    <a:pt x="1763678" y="1324843"/>
                    <a:pt x="1763547" y="1167526"/>
                    <a:pt x="1762893" y="1010167"/>
                  </a:cubicBezTo>
                  <a:cubicBezTo>
                    <a:pt x="1762806" y="992687"/>
                    <a:pt x="1766773" y="987238"/>
                    <a:pt x="1785211" y="987151"/>
                  </a:cubicBezTo>
                  <a:cubicBezTo>
                    <a:pt x="1851948" y="986802"/>
                    <a:pt x="1851948" y="986018"/>
                    <a:pt x="1851948" y="920589"/>
                  </a:cubicBezTo>
                  <a:cubicBezTo>
                    <a:pt x="1851948" y="623872"/>
                    <a:pt x="1852296" y="327198"/>
                    <a:pt x="1851337" y="30480"/>
                  </a:cubicBezTo>
                  <a:cubicBezTo>
                    <a:pt x="1851294" y="17774"/>
                    <a:pt x="1852384" y="9067"/>
                    <a:pt x="1856928" y="3770"/>
                  </a:cubicBezTo>
                  <a:close/>
                  <a:moveTo>
                    <a:pt x="1569285" y="0"/>
                  </a:moveTo>
                  <a:lnTo>
                    <a:pt x="1627489" y="0"/>
                  </a:lnTo>
                  <a:lnTo>
                    <a:pt x="1646677" y="7175"/>
                  </a:lnTo>
                  <a:cubicBezTo>
                    <a:pt x="1655063" y="15436"/>
                    <a:pt x="1655073" y="31793"/>
                    <a:pt x="1655073" y="65248"/>
                  </a:cubicBezTo>
                  <a:cubicBezTo>
                    <a:pt x="1655117" y="208877"/>
                    <a:pt x="1655117" y="352506"/>
                    <a:pt x="1655117" y="496092"/>
                  </a:cubicBezTo>
                  <a:cubicBezTo>
                    <a:pt x="1655117" y="650269"/>
                    <a:pt x="1655597" y="804448"/>
                    <a:pt x="1654594" y="958582"/>
                  </a:cubicBezTo>
                  <a:cubicBezTo>
                    <a:pt x="1654464" y="980987"/>
                    <a:pt x="1657951" y="989226"/>
                    <a:pt x="1683102" y="988528"/>
                  </a:cubicBezTo>
                  <a:cubicBezTo>
                    <a:pt x="1748792" y="986741"/>
                    <a:pt x="1748836" y="988180"/>
                    <a:pt x="1748836" y="1052693"/>
                  </a:cubicBezTo>
                  <a:cubicBezTo>
                    <a:pt x="1748836" y="1194186"/>
                    <a:pt x="1748182" y="1335679"/>
                    <a:pt x="1749446" y="1477173"/>
                  </a:cubicBezTo>
                  <a:cubicBezTo>
                    <a:pt x="1749664" y="1501496"/>
                    <a:pt x="1742908" y="1506988"/>
                    <a:pt x="1719457" y="1506509"/>
                  </a:cubicBezTo>
                  <a:cubicBezTo>
                    <a:pt x="1642345" y="1504939"/>
                    <a:pt x="1565148" y="1504983"/>
                    <a:pt x="1487993" y="1506509"/>
                  </a:cubicBezTo>
                  <a:cubicBezTo>
                    <a:pt x="1465239" y="1506945"/>
                    <a:pt x="1460357" y="1500014"/>
                    <a:pt x="1460488" y="1478349"/>
                  </a:cubicBezTo>
                  <a:cubicBezTo>
                    <a:pt x="1461447" y="1324172"/>
                    <a:pt x="1461359" y="1170037"/>
                    <a:pt x="1460531" y="1015859"/>
                  </a:cubicBezTo>
                  <a:cubicBezTo>
                    <a:pt x="1460401" y="995067"/>
                    <a:pt x="1463670" y="986785"/>
                    <a:pt x="1487296" y="987133"/>
                  </a:cubicBezTo>
                  <a:cubicBezTo>
                    <a:pt x="1556298" y="988223"/>
                    <a:pt x="1556298" y="987046"/>
                    <a:pt x="1556298" y="917215"/>
                  </a:cubicBezTo>
                  <a:cubicBezTo>
                    <a:pt x="1556298" y="621544"/>
                    <a:pt x="1556691" y="325872"/>
                    <a:pt x="1555645" y="30245"/>
                  </a:cubicBezTo>
                  <a:cubicBezTo>
                    <a:pt x="1555601" y="17168"/>
                    <a:pt x="1557040" y="8821"/>
                    <a:pt x="1561819" y="3846"/>
                  </a:cubicBezTo>
                  <a:close/>
                  <a:moveTo>
                    <a:pt x="1271232" y="0"/>
                  </a:moveTo>
                  <a:lnTo>
                    <a:pt x="1330214" y="0"/>
                  </a:lnTo>
                  <a:lnTo>
                    <a:pt x="1350179" y="7630"/>
                  </a:lnTo>
                  <a:cubicBezTo>
                    <a:pt x="1358663" y="16103"/>
                    <a:pt x="1358685" y="32841"/>
                    <a:pt x="1358685" y="67299"/>
                  </a:cubicBezTo>
                  <a:cubicBezTo>
                    <a:pt x="1358641" y="209664"/>
                    <a:pt x="1358641" y="352116"/>
                    <a:pt x="1358641" y="494569"/>
                  </a:cubicBezTo>
                  <a:cubicBezTo>
                    <a:pt x="1358641" y="648616"/>
                    <a:pt x="1359077" y="802663"/>
                    <a:pt x="1358205" y="956711"/>
                  </a:cubicBezTo>
                  <a:cubicBezTo>
                    <a:pt x="1358075" y="979421"/>
                    <a:pt x="1360995" y="989621"/>
                    <a:pt x="1387934" y="988575"/>
                  </a:cubicBezTo>
                  <a:cubicBezTo>
                    <a:pt x="1446606" y="986265"/>
                    <a:pt x="1446650" y="988008"/>
                    <a:pt x="1446650" y="1047334"/>
                  </a:cubicBezTo>
                  <a:cubicBezTo>
                    <a:pt x="1446650" y="1190833"/>
                    <a:pt x="1446214" y="1334331"/>
                    <a:pt x="1447130" y="1477829"/>
                  </a:cubicBezTo>
                  <a:cubicBezTo>
                    <a:pt x="1447260" y="1499188"/>
                    <a:pt x="1442814" y="1507034"/>
                    <a:pt x="1419624" y="1506512"/>
                  </a:cubicBezTo>
                  <a:cubicBezTo>
                    <a:pt x="1351014" y="1504899"/>
                    <a:pt x="1282315" y="1504943"/>
                    <a:pt x="1213705" y="1506512"/>
                  </a:cubicBezTo>
                  <a:cubicBezTo>
                    <a:pt x="1190776" y="1507034"/>
                    <a:pt x="1186199" y="1499581"/>
                    <a:pt x="1186286" y="1478178"/>
                  </a:cubicBezTo>
                  <a:cubicBezTo>
                    <a:pt x="1187158" y="1324131"/>
                    <a:pt x="1187419" y="1170084"/>
                    <a:pt x="1186113" y="1016036"/>
                  </a:cubicBezTo>
                  <a:cubicBezTo>
                    <a:pt x="1185894" y="991321"/>
                    <a:pt x="1193304" y="986308"/>
                    <a:pt x="1216189" y="987267"/>
                  </a:cubicBezTo>
                  <a:cubicBezTo>
                    <a:pt x="1258253" y="989011"/>
                    <a:pt x="1258341" y="987659"/>
                    <a:pt x="1258341" y="944331"/>
                  </a:cubicBezTo>
                  <a:cubicBezTo>
                    <a:pt x="1258341" y="640465"/>
                    <a:pt x="1258645" y="336598"/>
                    <a:pt x="1257775" y="32732"/>
                  </a:cubicBezTo>
                  <a:cubicBezTo>
                    <a:pt x="1257731" y="19873"/>
                    <a:pt x="1258494" y="10763"/>
                    <a:pt x="1263027" y="5026"/>
                  </a:cubicBezTo>
                  <a:close/>
                  <a:moveTo>
                    <a:pt x="902006" y="0"/>
                  </a:moveTo>
                  <a:lnTo>
                    <a:pt x="1048542" y="0"/>
                  </a:lnTo>
                  <a:lnTo>
                    <a:pt x="1054823" y="2815"/>
                  </a:lnTo>
                  <a:cubicBezTo>
                    <a:pt x="1059917" y="7523"/>
                    <a:pt x="1061802" y="15838"/>
                    <a:pt x="1061737" y="29503"/>
                  </a:cubicBezTo>
                  <a:cubicBezTo>
                    <a:pt x="1060603" y="337598"/>
                    <a:pt x="1061344" y="645692"/>
                    <a:pt x="1060429" y="953786"/>
                  </a:cubicBezTo>
                  <a:cubicBezTo>
                    <a:pt x="1060341" y="979940"/>
                    <a:pt x="1064047" y="991405"/>
                    <a:pt x="1093775" y="988615"/>
                  </a:cubicBezTo>
                  <a:cubicBezTo>
                    <a:pt x="1118316" y="986348"/>
                    <a:pt x="1151750" y="976845"/>
                    <a:pt x="1166135" y="993191"/>
                  </a:cubicBezTo>
                  <a:cubicBezTo>
                    <a:pt x="1178340" y="1007097"/>
                    <a:pt x="1169927" y="1039354"/>
                    <a:pt x="1169971" y="1063502"/>
                  </a:cubicBezTo>
                  <a:cubicBezTo>
                    <a:pt x="1170101" y="1201726"/>
                    <a:pt x="1169578" y="1339950"/>
                    <a:pt x="1170537" y="1478174"/>
                  </a:cubicBezTo>
                  <a:cubicBezTo>
                    <a:pt x="1170669" y="1499490"/>
                    <a:pt x="1166396" y="1506900"/>
                    <a:pt x="1143381" y="1506464"/>
                  </a:cubicBezTo>
                  <a:cubicBezTo>
                    <a:pt x="1066314" y="1504895"/>
                    <a:pt x="989159" y="1504808"/>
                    <a:pt x="912135" y="1506508"/>
                  </a:cubicBezTo>
                  <a:cubicBezTo>
                    <a:pt x="888118" y="1507031"/>
                    <a:pt x="882669" y="1500624"/>
                    <a:pt x="882756" y="1477041"/>
                  </a:cubicBezTo>
                  <a:cubicBezTo>
                    <a:pt x="883628" y="1234419"/>
                    <a:pt x="883279" y="991753"/>
                    <a:pt x="883279" y="749044"/>
                  </a:cubicBezTo>
                  <a:cubicBezTo>
                    <a:pt x="883279" y="508470"/>
                    <a:pt x="883628" y="267897"/>
                    <a:pt x="882756" y="27367"/>
                  </a:cubicBezTo>
                  <a:cubicBezTo>
                    <a:pt x="882713" y="15969"/>
                    <a:pt x="883704" y="8166"/>
                    <a:pt x="887802" y="3409"/>
                  </a:cubicBezTo>
                  <a:close/>
                  <a:moveTo>
                    <a:pt x="693669" y="0"/>
                  </a:moveTo>
                  <a:lnTo>
                    <a:pt x="850218" y="0"/>
                  </a:lnTo>
                  <a:lnTo>
                    <a:pt x="863671" y="3258"/>
                  </a:lnTo>
                  <a:cubicBezTo>
                    <a:pt x="867904" y="8004"/>
                    <a:pt x="869049" y="15807"/>
                    <a:pt x="869005" y="27380"/>
                  </a:cubicBezTo>
                  <a:cubicBezTo>
                    <a:pt x="868090" y="269086"/>
                    <a:pt x="868438" y="510706"/>
                    <a:pt x="868438" y="752370"/>
                  </a:cubicBezTo>
                  <a:cubicBezTo>
                    <a:pt x="868438" y="990851"/>
                    <a:pt x="867566" y="1229332"/>
                    <a:pt x="869397" y="1467769"/>
                  </a:cubicBezTo>
                  <a:cubicBezTo>
                    <a:pt x="869658" y="1501639"/>
                    <a:pt x="859503" y="1507436"/>
                    <a:pt x="828989" y="1506433"/>
                  </a:cubicBezTo>
                  <a:cubicBezTo>
                    <a:pt x="760422" y="1504167"/>
                    <a:pt x="691681" y="1504777"/>
                    <a:pt x="623069" y="1506259"/>
                  </a:cubicBezTo>
                  <a:cubicBezTo>
                    <a:pt x="601536" y="1506738"/>
                    <a:pt x="597177" y="1499851"/>
                    <a:pt x="597308" y="1479713"/>
                  </a:cubicBezTo>
                  <a:cubicBezTo>
                    <a:pt x="598092" y="1323530"/>
                    <a:pt x="598136" y="1167390"/>
                    <a:pt x="597265" y="1011207"/>
                  </a:cubicBezTo>
                  <a:cubicBezTo>
                    <a:pt x="597134" y="991243"/>
                    <a:pt x="602800" y="986884"/>
                    <a:pt x="622023" y="987015"/>
                  </a:cubicBezTo>
                  <a:cubicBezTo>
                    <a:pt x="681785" y="987494"/>
                    <a:pt x="681785" y="986579"/>
                    <a:pt x="681785" y="926729"/>
                  </a:cubicBezTo>
                  <a:cubicBezTo>
                    <a:pt x="681785" y="628094"/>
                    <a:pt x="682134" y="329503"/>
                    <a:pt x="681175" y="30867"/>
                  </a:cubicBezTo>
                  <a:cubicBezTo>
                    <a:pt x="681132" y="18226"/>
                    <a:pt x="682199" y="9443"/>
                    <a:pt x="686738" y="4032"/>
                  </a:cubicBezTo>
                  <a:close/>
                  <a:moveTo>
                    <a:pt x="377434" y="0"/>
                  </a:moveTo>
                  <a:lnTo>
                    <a:pt x="471641" y="0"/>
                  </a:lnTo>
                  <a:lnTo>
                    <a:pt x="480685" y="4845"/>
                  </a:lnTo>
                  <a:cubicBezTo>
                    <a:pt x="494894" y="21410"/>
                    <a:pt x="484695" y="59159"/>
                    <a:pt x="484738" y="87536"/>
                  </a:cubicBezTo>
                  <a:cubicBezTo>
                    <a:pt x="484825" y="222535"/>
                    <a:pt x="484738" y="357620"/>
                    <a:pt x="484738" y="492749"/>
                  </a:cubicBezTo>
                  <a:cubicBezTo>
                    <a:pt x="484738" y="647886"/>
                    <a:pt x="485174" y="803066"/>
                    <a:pt x="484259" y="958203"/>
                  </a:cubicBezTo>
                  <a:cubicBezTo>
                    <a:pt x="484128" y="980042"/>
                    <a:pt x="486830" y="989196"/>
                    <a:pt x="512461" y="988629"/>
                  </a:cubicBezTo>
                  <a:cubicBezTo>
                    <a:pt x="583338" y="986973"/>
                    <a:pt x="583383" y="988412"/>
                    <a:pt x="583383" y="1060683"/>
                  </a:cubicBezTo>
                  <a:cubicBezTo>
                    <a:pt x="583383" y="1199997"/>
                    <a:pt x="582859" y="1339311"/>
                    <a:pt x="583905" y="1478625"/>
                  </a:cubicBezTo>
                  <a:cubicBezTo>
                    <a:pt x="584079" y="1501118"/>
                    <a:pt x="577498" y="1506871"/>
                    <a:pt x="555572" y="1506523"/>
                  </a:cubicBezTo>
                  <a:cubicBezTo>
                    <a:pt x="477415" y="1505258"/>
                    <a:pt x="399214" y="1505520"/>
                    <a:pt x="321057" y="1506392"/>
                  </a:cubicBezTo>
                  <a:cubicBezTo>
                    <a:pt x="302183" y="1506610"/>
                    <a:pt x="293378" y="1504169"/>
                    <a:pt x="293508" y="1481458"/>
                  </a:cubicBezTo>
                  <a:cubicBezTo>
                    <a:pt x="294598" y="1325275"/>
                    <a:pt x="294555" y="1169048"/>
                    <a:pt x="293553" y="1012865"/>
                  </a:cubicBezTo>
                  <a:cubicBezTo>
                    <a:pt x="293421" y="990896"/>
                    <a:pt x="301006" y="987103"/>
                    <a:pt x="320578" y="987496"/>
                  </a:cubicBezTo>
                  <a:cubicBezTo>
                    <a:pt x="365868" y="988368"/>
                    <a:pt x="365911" y="987409"/>
                    <a:pt x="365911" y="941159"/>
                  </a:cubicBezTo>
                  <a:cubicBezTo>
                    <a:pt x="365911" y="637207"/>
                    <a:pt x="366217" y="333209"/>
                    <a:pt x="365345" y="29256"/>
                  </a:cubicBezTo>
                  <a:cubicBezTo>
                    <a:pt x="365302" y="16985"/>
                    <a:pt x="366664" y="8420"/>
                    <a:pt x="371225" y="3325"/>
                  </a:cubicBezTo>
                  <a:close/>
                  <a:moveTo>
                    <a:pt x="13048" y="0"/>
                  </a:moveTo>
                  <a:lnTo>
                    <a:pt x="158516" y="0"/>
                  </a:lnTo>
                  <a:lnTo>
                    <a:pt x="164680" y="4944"/>
                  </a:lnTo>
                  <a:cubicBezTo>
                    <a:pt x="167704" y="10295"/>
                    <a:pt x="167453" y="18206"/>
                    <a:pt x="167431" y="27512"/>
                  </a:cubicBezTo>
                  <a:cubicBezTo>
                    <a:pt x="167039" y="301999"/>
                    <a:pt x="167169" y="576486"/>
                    <a:pt x="167169" y="850972"/>
                  </a:cubicBezTo>
                  <a:cubicBezTo>
                    <a:pt x="167169" y="890029"/>
                    <a:pt x="167779" y="929129"/>
                    <a:pt x="166864" y="968142"/>
                  </a:cubicBezTo>
                  <a:cubicBezTo>
                    <a:pt x="166515" y="983007"/>
                    <a:pt x="170482" y="988848"/>
                    <a:pt x="186131" y="988107"/>
                  </a:cubicBezTo>
                  <a:cubicBezTo>
                    <a:pt x="210367" y="986973"/>
                    <a:pt x="234778" y="988848"/>
                    <a:pt x="259014" y="987452"/>
                  </a:cubicBezTo>
                  <a:cubicBezTo>
                    <a:pt x="276318" y="986450"/>
                    <a:pt x="280198" y="992988"/>
                    <a:pt x="280154" y="1009204"/>
                  </a:cubicBezTo>
                  <a:cubicBezTo>
                    <a:pt x="279632" y="1167566"/>
                    <a:pt x="279632" y="1325929"/>
                    <a:pt x="280111" y="1484292"/>
                  </a:cubicBezTo>
                  <a:cubicBezTo>
                    <a:pt x="280154" y="1500202"/>
                    <a:pt x="276580" y="1506523"/>
                    <a:pt x="259101" y="1506305"/>
                  </a:cubicBezTo>
                  <a:cubicBezTo>
                    <a:pt x="179855" y="1505389"/>
                    <a:pt x="100564" y="1504910"/>
                    <a:pt x="21360" y="1506523"/>
                  </a:cubicBezTo>
                  <a:cubicBezTo>
                    <a:pt x="-3399" y="1507046"/>
                    <a:pt x="699" y="1492923"/>
                    <a:pt x="699" y="1478625"/>
                  </a:cubicBezTo>
                  <a:cubicBezTo>
                    <a:pt x="699" y="1235785"/>
                    <a:pt x="699" y="992945"/>
                    <a:pt x="699" y="750148"/>
                  </a:cubicBezTo>
                  <a:cubicBezTo>
                    <a:pt x="699" y="509444"/>
                    <a:pt x="1178" y="268740"/>
                    <a:pt x="1" y="28036"/>
                  </a:cubicBezTo>
                  <a:cubicBezTo>
                    <a:pt x="-64" y="15089"/>
                    <a:pt x="1865" y="7254"/>
                    <a:pt x="6769" y="2808"/>
                  </a:cubicBezTo>
                  <a:close/>
                </a:path>
              </a:pathLst>
            </a:custGeom>
            <a:solidFill>
              <a:srgbClr val="FFFFFF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00E986AF-86A1-4988-8F8E-D6E4758F3A5A}"/>
                </a:ext>
              </a:extLst>
            </p:cNvPr>
            <p:cNvSpPr/>
            <p:nvPr/>
          </p:nvSpPr>
          <p:spPr>
            <a:xfrm>
              <a:off x="6220061" y="4484932"/>
              <a:ext cx="799864" cy="21907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B96048E4-1200-4269-B8A8-D507155993EF}"/>
                </a:ext>
              </a:extLst>
            </p:cNvPr>
            <p:cNvGrpSpPr/>
            <p:nvPr/>
          </p:nvGrpSpPr>
          <p:grpSpPr>
            <a:xfrm>
              <a:off x="7130881" y="4443184"/>
              <a:ext cx="1996303" cy="302571"/>
              <a:chOff x="7130881" y="4411197"/>
              <a:chExt cx="2318337" cy="351380"/>
            </a:xfrm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1" name="Graphic 127">
                <a:extLst>
                  <a:ext uri="{FF2B5EF4-FFF2-40B4-BE49-F238E27FC236}">
                    <a16:creationId xmlns:a16="http://schemas.microsoft.com/office/drawing/2014/main" id="{4403094A-185F-48E1-9B92-52F57B3952A3}"/>
                  </a:ext>
                </a:extLst>
              </p:cNvPr>
              <p:cNvSpPr/>
              <p:nvPr/>
            </p:nvSpPr>
            <p:spPr>
              <a:xfrm>
                <a:off x="7130881" y="4411197"/>
                <a:ext cx="2318337" cy="351380"/>
              </a:xfrm>
              <a:custGeom>
                <a:avLst/>
                <a:gdLst>
                  <a:gd name="connsiteX0" fmla="*/ 1741016 w 3482448"/>
                  <a:gd name="connsiteY0" fmla="*/ 111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  <a:gd name="connsiteX9" fmla="*/ 1741016 w 3482448"/>
                  <a:gd name="connsiteY9" fmla="*/ 1114 h 527819"/>
                  <a:gd name="connsiteX0" fmla="*/ 46053 w 3482448"/>
                  <a:gd name="connsiteY0" fmla="*/ 39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2448" h="527819">
                    <a:moveTo>
                      <a:pt x="46053" y="394"/>
                    </a:moveTo>
                    <a:lnTo>
                      <a:pt x="3431200" y="1"/>
                    </a:lnTo>
                    <a:cubicBezTo>
                      <a:pt x="3474087" y="-130"/>
                      <a:pt x="3483189" y="11001"/>
                      <a:pt x="3482403" y="52056"/>
                    </a:cubicBezTo>
                    <a:cubicBezTo>
                      <a:pt x="3479718" y="196304"/>
                      <a:pt x="3480438" y="340618"/>
                      <a:pt x="3482075" y="484866"/>
                    </a:cubicBezTo>
                    <a:cubicBezTo>
                      <a:pt x="3482469" y="516688"/>
                      <a:pt x="3476249" y="527819"/>
                      <a:pt x="3441348" y="527819"/>
                    </a:cubicBezTo>
                    <a:lnTo>
                      <a:pt x="41928" y="527754"/>
                    </a:lnTo>
                    <a:cubicBezTo>
                      <a:pt x="8010" y="527754"/>
                      <a:pt x="-109" y="518325"/>
                      <a:pt x="284" y="485455"/>
                    </a:cubicBezTo>
                    <a:cubicBezTo>
                      <a:pt x="2052" y="337998"/>
                      <a:pt x="2641" y="190542"/>
                      <a:pt x="22" y="43086"/>
                    </a:cubicBezTo>
                    <a:cubicBezTo>
                      <a:pt x="-633" y="4650"/>
                      <a:pt x="13118" y="329"/>
                      <a:pt x="46053" y="394"/>
                    </a:cubicBezTo>
                    <a:close/>
                  </a:path>
                </a:pathLst>
              </a:custGeom>
              <a:solidFill>
                <a:srgbClr val="1B1C1B"/>
              </a:solidFill>
              <a:ln w="654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FD8C99DC-DB9B-4C3D-9EA6-DACE81A1A116}"/>
                  </a:ext>
                </a:extLst>
              </p:cNvPr>
              <p:cNvSpPr/>
              <p:nvPr/>
            </p:nvSpPr>
            <p:spPr>
              <a:xfrm>
                <a:off x="7338156" y="4518738"/>
                <a:ext cx="1898851" cy="139114"/>
              </a:xfrm>
              <a:custGeom>
                <a:avLst/>
                <a:gdLst>
                  <a:gd name="connsiteX0" fmla="*/ 2566643 w 2852324"/>
                  <a:gd name="connsiteY0" fmla="*/ 0 h 208968"/>
                  <a:gd name="connsiteX1" fmla="*/ 2817495 w 2852324"/>
                  <a:gd name="connsiteY1" fmla="*/ 0 h 208968"/>
                  <a:gd name="connsiteX2" fmla="*/ 2852324 w 2852324"/>
                  <a:gd name="connsiteY2" fmla="*/ 34829 h 208968"/>
                  <a:gd name="connsiteX3" fmla="*/ 2852324 w 2852324"/>
                  <a:gd name="connsiteY3" fmla="*/ 174139 h 208968"/>
                  <a:gd name="connsiteX4" fmla="*/ 2817495 w 2852324"/>
                  <a:gd name="connsiteY4" fmla="*/ 208968 h 208968"/>
                  <a:gd name="connsiteX5" fmla="*/ 2566643 w 2852324"/>
                  <a:gd name="connsiteY5" fmla="*/ 208968 h 208968"/>
                  <a:gd name="connsiteX6" fmla="*/ 2531814 w 2852324"/>
                  <a:gd name="connsiteY6" fmla="*/ 174139 h 208968"/>
                  <a:gd name="connsiteX7" fmla="*/ 2531814 w 2852324"/>
                  <a:gd name="connsiteY7" fmla="*/ 34829 h 208968"/>
                  <a:gd name="connsiteX8" fmla="*/ 2566643 w 2852324"/>
                  <a:gd name="connsiteY8" fmla="*/ 0 h 208968"/>
                  <a:gd name="connsiteX9" fmla="*/ 2060281 w 2852324"/>
                  <a:gd name="connsiteY9" fmla="*/ 0 h 208968"/>
                  <a:gd name="connsiteX10" fmla="*/ 2311133 w 2852324"/>
                  <a:gd name="connsiteY10" fmla="*/ 0 h 208968"/>
                  <a:gd name="connsiteX11" fmla="*/ 2345962 w 2852324"/>
                  <a:gd name="connsiteY11" fmla="*/ 34829 h 208968"/>
                  <a:gd name="connsiteX12" fmla="*/ 2345962 w 2852324"/>
                  <a:gd name="connsiteY12" fmla="*/ 174139 h 208968"/>
                  <a:gd name="connsiteX13" fmla="*/ 2311133 w 2852324"/>
                  <a:gd name="connsiteY13" fmla="*/ 208968 h 208968"/>
                  <a:gd name="connsiteX14" fmla="*/ 2060281 w 2852324"/>
                  <a:gd name="connsiteY14" fmla="*/ 208968 h 208968"/>
                  <a:gd name="connsiteX15" fmla="*/ 2025452 w 2852324"/>
                  <a:gd name="connsiteY15" fmla="*/ 174139 h 208968"/>
                  <a:gd name="connsiteX16" fmla="*/ 2025452 w 2852324"/>
                  <a:gd name="connsiteY16" fmla="*/ 34829 h 208968"/>
                  <a:gd name="connsiteX17" fmla="*/ 2060281 w 2852324"/>
                  <a:gd name="connsiteY17" fmla="*/ 0 h 208968"/>
                  <a:gd name="connsiteX18" fmla="*/ 1553918 w 2852324"/>
                  <a:gd name="connsiteY18" fmla="*/ 0 h 208968"/>
                  <a:gd name="connsiteX19" fmla="*/ 1804770 w 2852324"/>
                  <a:gd name="connsiteY19" fmla="*/ 0 h 208968"/>
                  <a:gd name="connsiteX20" fmla="*/ 1839599 w 2852324"/>
                  <a:gd name="connsiteY20" fmla="*/ 34829 h 208968"/>
                  <a:gd name="connsiteX21" fmla="*/ 1839599 w 2852324"/>
                  <a:gd name="connsiteY21" fmla="*/ 174139 h 208968"/>
                  <a:gd name="connsiteX22" fmla="*/ 1804770 w 2852324"/>
                  <a:gd name="connsiteY22" fmla="*/ 208968 h 208968"/>
                  <a:gd name="connsiteX23" fmla="*/ 1553918 w 2852324"/>
                  <a:gd name="connsiteY23" fmla="*/ 208968 h 208968"/>
                  <a:gd name="connsiteX24" fmla="*/ 1519089 w 2852324"/>
                  <a:gd name="connsiteY24" fmla="*/ 174139 h 208968"/>
                  <a:gd name="connsiteX25" fmla="*/ 1519089 w 2852324"/>
                  <a:gd name="connsiteY25" fmla="*/ 34829 h 208968"/>
                  <a:gd name="connsiteX26" fmla="*/ 1553918 w 2852324"/>
                  <a:gd name="connsiteY26" fmla="*/ 0 h 208968"/>
                  <a:gd name="connsiteX27" fmla="*/ 1047555 w 2852324"/>
                  <a:gd name="connsiteY27" fmla="*/ 0 h 208968"/>
                  <a:gd name="connsiteX28" fmla="*/ 1298407 w 2852324"/>
                  <a:gd name="connsiteY28" fmla="*/ 0 h 208968"/>
                  <a:gd name="connsiteX29" fmla="*/ 1333236 w 2852324"/>
                  <a:gd name="connsiteY29" fmla="*/ 34829 h 208968"/>
                  <a:gd name="connsiteX30" fmla="*/ 1333236 w 2852324"/>
                  <a:gd name="connsiteY30" fmla="*/ 174139 h 208968"/>
                  <a:gd name="connsiteX31" fmla="*/ 1298407 w 2852324"/>
                  <a:gd name="connsiteY31" fmla="*/ 208968 h 208968"/>
                  <a:gd name="connsiteX32" fmla="*/ 1047555 w 2852324"/>
                  <a:gd name="connsiteY32" fmla="*/ 208968 h 208968"/>
                  <a:gd name="connsiteX33" fmla="*/ 1012726 w 2852324"/>
                  <a:gd name="connsiteY33" fmla="*/ 174139 h 208968"/>
                  <a:gd name="connsiteX34" fmla="*/ 1012726 w 2852324"/>
                  <a:gd name="connsiteY34" fmla="*/ 34829 h 208968"/>
                  <a:gd name="connsiteX35" fmla="*/ 1047555 w 2852324"/>
                  <a:gd name="connsiteY35" fmla="*/ 0 h 208968"/>
                  <a:gd name="connsiteX36" fmla="*/ 541192 w 2852324"/>
                  <a:gd name="connsiteY36" fmla="*/ 0 h 208968"/>
                  <a:gd name="connsiteX37" fmla="*/ 792044 w 2852324"/>
                  <a:gd name="connsiteY37" fmla="*/ 0 h 208968"/>
                  <a:gd name="connsiteX38" fmla="*/ 826873 w 2852324"/>
                  <a:gd name="connsiteY38" fmla="*/ 34829 h 208968"/>
                  <a:gd name="connsiteX39" fmla="*/ 826873 w 2852324"/>
                  <a:gd name="connsiteY39" fmla="*/ 174139 h 208968"/>
                  <a:gd name="connsiteX40" fmla="*/ 792044 w 2852324"/>
                  <a:gd name="connsiteY40" fmla="*/ 208968 h 208968"/>
                  <a:gd name="connsiteX41" fmla="*/ 541192 w 2852324"/>
                  <a:gd name="connsiteY41" fmla="*/ 208968 h 208968"/>
                  <a:gd name="connsiteX42" fmla="*/ 506363 w 2852324"/>
                  <a:gd name="connsiteY42" fmla="*/ 174139 h 208968"/>
                  <a:gd name="connsiteX43" fmla="*/ 506363 w 2852324"/>
                  <a:gd name="connsiteY43" fmla="*/ 34829 h 208968"/>
                  <a:gd name="connsiteX44" fmla="*/ 541192 w 2852324"/>
                  <a:gd name="connsiteY44" fmla="*/ 0 h 208968"/>
                  <a:gd name="connsiteX45" fmla="*/ 34829 w 2852324"/>
                  <a:gd name="connsiteY45" fmla="*/ 0 h 208968"/>
                  <a:gd name="connsiteX46" fmla="*/ 285681 w 2852324"/>
                  <a:gd name="connsiteY46" fmla="*/ 0 h 208968"/>
                  <a:gd name="connsiteX47" fmla="*/ 320510 w 2852324"/>
                  <a:gd name="connsiteY47" fmla="*/ 34829 h 208968"/>
                  <a:gd name="connsiteX48" fmla="*/ 320510 w 2852324"/>
                  <a:gd name="connsiteY48" fmla="*/ 174139 h 208968"/>
                  <a:gd name="connsiteX49" fmla="*/ 285681 w 2852324"/>
                  <a:gd name="connsiteY49" fmla="*/ 208968 h 208968"/>
                  <a:gd name="connsiteX50" fmla="*/ 34829 w 2852324"/>
                  <a:gd name="connsiteY50" fmla="*/ 208968 h 208968"/>
                  <a:gd name="connsiteX51" fmla="*/ 0 w 2852324"/>
                  <a:gd name="connsiteY51" fmla="*/ 174139 h 208968"/>
                  <a:gd name="connsiteX52" fmla="*/ 0 w 2852324"/>
                  <a:gd name="connsiteY52" fmla="*/ 34829 h 208968"/>
                  <a:gd name="connsiteX53" fmla="*/ 34829 w 2852324"/>
                  <a:gd name="connsiteY53" fmla="*/ 0 h 20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852324" h="208968">
                    <a:moveTo>
                      <a:pt x="2566643" y="0"/>
                    </a:moveTo>
                    <a:lnTo>
                      <a:pt x="2817495" y="0"/>
                    </a:lnTo>
                    <a:cubicBezTo>
                      <a:pt x="2836731" y="0"/>
                      <a:pt x="2852324" y="15593"/>
                      <a:pt x="2852324" y="34829"/>
                    </a:cubicBezTo>
                    <a:lnTo>
                      <a:pt x="2852324" y="174139"/>
                    </a:lnTo>
                    <a:cubicBezTo>
                      <a:pt x="2852324" y="193375"/>
                      <a:pt x="2836731" y="208968"/>
                      <a:pt x="2817495" y="208968"/>
                    </a:cubicBezTo>
                    <a:lnTo>
                      <a:pt x="2566643" y="208968"/>
                    </a:lnTo>
                    <a:cubicBezTo>
                      <a:pt x="2547407" y="208968"/>
                      <a:pt x="2531814" y="193375"/>
                      <a:pt x="2531814" y="174139"/>
                    </a:cubicBezTo>
                    <a:lnTo>
                      <a:pt x="2531814" y="34829"/>
                    </a:lnTo>
                    <a:cubicBezTo>
                      <a:pt x="2531814" y="15593"/>
                      <a:pt x="2547407" y="0"/>
                      <a:pt x="2566643" y="0"/>
                    </a:cubicBezTo>
                    <a:close/>
                    <a:moveTo>
                      <a:pt x="2060281" y="0"/>
                    </a:moveTo>
                    <a:lnTo>
                      <a:pt x="2311133" y="0"/>
                    </a:lnTo>
                    <a:cubicBezTo>
                      <a:pt x="2330369" y="0"/>
                      <a:pt x="2345962" y="15593"/>
                      <a:pt x="2345962" y="34829"/>
                    </a:cubicBezTo>
                    <a:lnTo>
                      <a:pt x="2345962" y="174139"/>
                    </a:lnTo>
                    <a:cubicBezTo>
                      <a:pt x="2345962" y="193375"/>
                      <a:pt x="2330369" y="208968"/>
                      <a:pt x="2311133" y="208968"/>
                    </a:cubicBezTo>
                    <a:lnTo>
                      <a:pt x="2060281" y="208968"/>
                    </a:lnTo>
                    <a:cubicBezTo>
                      <a:pt x="2041045" y="208968"/>
                      <a:pt x="2025452" y="193375"/>
                      <a:pt x="2025452" y="174139"/>
                    </a:cubicBezTo>
                    <a:lnTo>
                      <a:pt x="2025452" y="34829"/>
                    </a:lnTo>
                    <a:cubicBezTo>
                      <a:pt x="2025452" y="15593"/>
                      <a:pt x="2041045" y="0"/>
                      <a:pt x="2060281" y="0"/>
                    </a:cubicBezTo>
                    <a:close/>
                    <a:moveTo>
                      <a:pt x="1553918" y="0"/>
                    </a:moveTo>
                    <a:lnTo>
                      <a:pt x="1804770" y="0"/>
                    </a:lnTo>
                    <a:cubicBezTo>
                      <a:pt x="1824006" y="0"/>
                      <a:pt x="1839599" y="15593"/>
                      <a:pt x="1839599" y="34829"/>
                    </a:cubicBezTo>
                    <a:lnTo>
                      <a:pt x="1839599" y="174139"/>
                    </a:lnTo>
                    <a:cubicBezTo>
                      <a:pt x="1839599" y="193375"/>
                      <a:pt x="1824006" y="208968"/>
                      <a:pt x="1804770" y="208968"/>
                    </a:cubicBezTo>
                    <a:lnTo>
                      <a:pt x="1553918" y="208968"/>
                    </a:lnTo>
                    <a:cubicBezTo>
                      <a:pt x="1534682" y="208968"/>
                      <a:pt x="1519089" y="193375"/>
                      <a:pt x="1519089" y="174139"/>
                    </a:cubicBezTo>
                    <a:lnTo>
                      <a:pt x="1519089" y="34829"/>
                    </a:lnTo>
                    <a:cubicBezTo>
                      <a:pt x="1519089" y="15593"/>
                      <a:pt x="1534682" y="0"/>
                      <a:pt x="1553918" y="0"/>
                    </a:cubicBezTo>
                    <a:close/>
                    <a:moveTo>
                      <a:pt x="1047555" y="0"/>
                    </a:moveTo>
                    <a:lnTo>
                      <a:pt x="1298407" y="0"/>
                    </a:lnTo>
                    <a:cubicBezTo>
                      <a:pt x="1317643" y="0"/>
                      <a:pt x="1333236" y="15593"/>
                      <a:pt x="1333236" y="34829"/>
                    </a:cubicBezTo>
                    <a:lnTo>
                      <a:pt x="1333236" y="174139"/>
                    </a:lnTo>
                    <a:cubicBezTo>
                      <a:pt x="1333236" y="193375"/>
                      <a:pt x="1317643" y="208968"/>
                      <a:pt x="1298407" y="208968"/>
                    </a:cubicBezTo>
                    <a:lnTo>
                      <a:pt x="1047555" y="208968"/>
                    </a:lnTo>
                    <a:cubicBezTo>
                      <a:pt x="1028319" y="208968"/>
                      <a:pt x="1012726" y="193375"/>
                      <a:pt x="1012726" y="174139"/>
                    </a:cubicBezTo>
                    <a:lnTo>
                      <a:pt x="1012726" y="34829"/>
                    </a:lnTo>
                    <a:cubicBezTo>
                      <a:pt x="1012726" y="15593"/>
                      <a:pt x="1028319" y="0"/>
                      <a:pt x="1047555" y="0"/>
                    </a:cubicBezTo>
                    <a:close/>
                    <a:moveTo>
                      <a:pt x="541192" y="0"/>
                    </a:moveTo>
                    <a:lnTo>
                      <a:pt x="792044" y="0"/>
                    </a:lnTo>
                    <a:cubicBezTo>
                      <a:pt x="811280" y="0"/>
                      <a:pt x="826873" y="15593"/>
                      <a:pt x="826873" y="34829"/>
                    </a:cubicBezTo>
                    <a:lnTo>
                      <a:pt x="826873" y="174139"/>
                    </a:lnTo>
                    <a:cubicBezTo>
                      <a:pt x="826873" y="193375"/>
                      <a:pt x="811280" y="208968"/>
                      <a:pt x="792044" y="208968"/>
                    </a:cubicBezTo>
                    <a:lnTo>
                      <a:pt x="541192" y="208968"/>
                    </a:lnTo>
                    <a:cubicBezTo>
                      <a:pt x="521956" y="208968"/>
                      <a:pt x="506363" y="193375"/>
                      <a:pt x="506363" y="174139"/>
                    </a:cubicBezTo>
                    <a:lnTo>
                      <a:pt x="506363" y="34829"/>
                    </a:lnTo>
                    <a:cubicBezTo>
                      <a:pt x="506363" y="15593"/>
                      <a:pt x="521956" y="0"/>
                      <a:pt x="541192" y="0"/>
                    </a:cubicBezTo>
                    <a:close/>
                    <a:moveTo>
                      <a:pt x="34829" y="0"/>
                    </a:moveTo>
                    <a:lnTo>
                      <a:pt x="285681" y="0"/>
                    </a:lnTo>
                    <a:cubicBezTo>
                      <a:pt x="304917" y="0"/>
                      <a:pt x="320510" y="15593"/>
                      <a:pt x="320510" y="34829"/>
                    </a:cubicBezTo>
                    <a:lnTo>
                      <a:pt x="320510" y="174139"/>
                    </a:lnTo>
                    <a:cubicBezTo>
                      <a:pt x="320510" y="193375"/>
                      <a:pt x="304917" y="208968"/>
                      <a:pt x="285681" y="208968"/>
                    </a:cubicBezTo>
                    <a:lnTo>
                      <a:pt x="34829" y="208968"/>
                    </a:lnTo>
                    <a:cubicBezTo>
                      <a:pt x="15593" y="208968"/>
                      <a:pt x="0" y="193375"/>
                      <a:pt x="0" y="174139"/>
                    </a:cubicBezTo>
                    <a:lnTo>
                      <a:pt x="0" y="34829"/>
                    </a:lnTo>
                    <a:cubicBezTo>
                      <a:pt x="0" y="15593"/>
                      <a:pt x="15593" y="0"/>
                      <a:pt x="34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A008D0A-CDD8-4D67-994B-7591AA491FD4}"/>
              </a:ext>
            </a:extLst>
          </p:cNvPr>
          <p:cNvGrpSpPr/>
          <p:nvPr/>
        </p:nvGrpSpPr>
        <p:grpSpPr>
          <a:xfrm rot="14535178">
            <a:off x="8824336" y="6017821"/>
            <a:ext cx="1119743" cy="796585"/>
            <a:chOff x="1276544" y="-21"/>
            <a:chExt cx="9638369" cy="685673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B09A0A9-4768-4CA0-91E3-8ADBD9E64846}"/>
                </a:ext>
              </a:extLst>
            </p:cNvPr>
            <p:cNvSpPr/>
            <p:nvPr/>
          </p:nvSpPr>
          <p:spPr>
            <a:xfrm>
              <a:off x="4855605" y="-21"/>
              <a:ext cx="6059308" cy="3993185"/>
            </a:xfrm>
            <a:custGeom>
              <a:avLst/>
              <a:gdLst>
                <a:gd name="connsiteX0" fmla="*/ 269798 w 6059308"/>
                <a:gd name="connsiteY0" fmla="*/ 3232098 h 3993185"/>
                <a:gd name="connsiteX1" fmla="*/ 623551 w 6059308"/>
                <a:gd name="connsiteY1" fmla="*/ 3828895 h 3993185"/>
                <a:gd name="connsiteX2" fmla="*/ 357294 w 6059308"/>
                <a:gd name="connsiteY2" fmla="*/ 3993185 h 3993185"/>
                <a:gd name="connsiteX3" fmla="*/ 380355 w 6059308"/>
                <a:gd name="connsiteY3" fmla="*/ 3849996 h 3993185"/>
                <a:gd name="connsiteX4" fmla="*/ 0 w 6059308"/>
                <a:gd name="connsiteY4" fmla="*/ 3385989 h 3993185"/>
                <a:gd name="connsiteX5" fmla="*/ 497167 w 6059308"/>
                <a:gd name="connsiteY5" fmla="*/ 3102474 h 3993185"/>
                <a:gd name="connsiteX6" fmla="*/ 846172 w 6059308"/>
                <a:gd name="connsiteY6" fmla="*/ 3691584 h 3993185"/>
                <a:gd name="connsiteX7" fmla="*/ 692206 w 6059308"/>
                <a:gd name="connsiteY7" fmla="*/ 3786541 h 3993185"/>
                <a:gd name="connsiteX8" fmla="*/ 339961 w 6059308"/>
                <a:gd name="connsiteY8" fmla="*/ 3192080 h 3993185"/>
                <a:gd name="connsiteX9" fmla="*/ 755963 w 6059308"/>
                <a:gd name="connsiteY9" fmla="*/ 2954839 h 3993185"/>
                <a:gd name="connsiteX10" fmla="*/ 1099390 w 6059308"/>
                <a:gd name="connsiteY10" fmla="*/ 3534604 h 3993185"/>
                <a:gd name="connsiteX11" fmla="*/ 1125466 w 6059308"/>
                <a:gd name="connsiteY11" fmla="*/ 3519230 h 3993185"/>
                <a:gd name="connsiteX12" fmla="*/ 914903 w 6059308"/>
                <a:gd name="connsiteY12" fmla="*/ 3649155 h 3993185"/>
                <a:gd name="connsiteX13" fmla="*/ 567255 w 6059308"/>
                <a:gd name="connsiteY13" fmla="*/ 3062457 h 3993185"/>
                <a:gd name="connsiteX14" fmla="*/ 1368359 w 6059308"/>
                <a:gd name="connsiteY14" fmla="*/ 2605834 h 3993185"/>
                <a:gd name="connsiteX15" fmla="*/ 1699503 w 6059308"/>
                <a:gd name="connsiteY15" fmla="*/ 3165100 h 3993185"/>
                <a:gd name="connsiteX16" fmla="*/ 1168272 w 6059308"/>
                <a:gd name="connsiteY16" fmla="*/ 3492852 h 3993185"/>
                <a:gd name="connsiteX17" fmla="*/ 826276 w 6059308"/>
                <a:gd name="connsiteY17" fmla="*/ 2914821 h 3993185"/>
                <a:gd name="connsiteX18" fmla="*/ 1067964 w 6059308"/>
                <a:gd name="connsiteY18" fmla="*/ 2776983 h 3993185"/>
                <a:gd name="connsiteX19" fmla="*/ 1049123 w 6059308"/>
                <a:gd name="connsiteY19" fmla="*/ 2788212 h 3993185"/>
                <a:gd name="connsiteX20" fmla="*/ 1386597 w 6059308"/>
                <a:gd name="connsiteY20" fmla="*/ 3358104 h 3993185"/>
                <a:gd name="connsiteX21" fmla="*/ 1455328 w 6059308"/>
                <a:gd name="connsiteY21" fmla="*/ 3315147 h 3993185"/>
                <a:gd name="connsiteX22" fmla="*/ 1119211 w 6059308"/>
                <a:gd name="connsiteY22" fmla="*/ 2747742 h 3993185"/>
                <a:gd name="connsiteX23" fmla="*/ 1346203 w 6059308"/>
                <a:gd name="connsiteY23" fmla="*/ 2618269 h 3993185"/>
                <a:gd name="connsiteX24" fmla="*/ 1368359 w 6059308"/>
                <a:gd name="connsiteY24" fmla="*/ 2605834 h 3993185"/>
                <a:gd name="connsiteX25" fmla="*/ 1739144 w 6059308"/>
                <a:gd name="connsiteY25" fmla="*/ 2395271 h 3993185"/>
                <a:gd name="connsiteX26" fmla="*/ 2062601 w 6059308"/>
                <a:gd name="connsiteY26" fmla="*/ 2941273 h 3993185"/>
                <a:gd name="connsiteX27" fmla="*/ 1768611 w 6059308"/>
                <a:gd name="connsiteY27" fmla="*/ 3122897 h 3993185"/>
                <a:gd name="connsiteX28" fmla="*/ 1438749 w 6059308"/>
                <a:gd name="connsiteY28" fmla="*/ 2565968 h 3993185"/>
                <a:gd name="connsiteX29" fmla="*/ 1739144 w 6059308"/>
                <a:gd name="connsiteY29" fmla="*/ 2395271 h 3993185"/>
                <a:gd name="connsiteX30" fmla="*/ 2151151 w 6059308"/>
                <a:gd name="connsiteY30" fmla="*/ 2161572 h 3993185"/>
                <a:gd name="connsiteX31" fmla="*/ 2465790 w 6059308"/>
                <a:gd name="connsiteY31" fmla="*/ 2692351 h 3993185"/>
                <a:gd name="connsiteX32" fmla="*/ 2131482 w 6059308"/>
                <a:gd name="connsiteY32" fmla="*/ 2898995 h 3993185"/>
                <a:gd name="connsiteX33" fmla="*/ 1809683 w 6059308"/>
                <a:gd name="connsiteY33" fmla="*/ 2355631 h 3993185"/>
                <a:gd name="connsiteX34" fmla="*/ 2151151 w 6059308"/>
                <a:gd name="connsiteY34" fmla="*/ 2161572 h 3993185"/>
                <a:gd name="connsiteX35" fmla="*/ 2590893 w 6059308"/>
                <a:gd name="connsiteY35" fmla="*/ 1912197 h 3993185"/>
                <a:gd name="connsiteX36" fmla="*/ 2895810 w 6059308"/>
                <a:gd name="connsiteY36" fmla="*/ 2427150 h 3993185"/>
                <a:gd name="connsiteX37" fmla="*/ 2534748 w 6059308"/>
                <a:gd name="connsiteY37" fmla="*/ 2649997 h 3993185"/>
                <a:gd name="connsiteX38" fmla="*/ 2222068 w 6059308"/>
                <a:gd name="connsiteY38" fmla="*/ 2121781 h 3993185"/>
                <a:gd name="connsiteX39" fmla="*/ 2590893 w 6059308"/>
                <a:gd name="connsiteY39" fmla="*/ 1912197 h 3993185"/>
                <a:gd name="connsiteX40" fmla="*/ 3103283 w 6059308"/>
                <a:gd name="connsiteY40" fmla="*/ 1621674 h 3993185"/>
                <a:gd name="connsiteX41" fmla="*/ 3397273 w 6059308"/>
                <a:gd name="connsiteY41" fmla="*/ 2117786 h 3993185"/>
                <a:gd name="connsiteX42" fmla="*/ 2964993 w 6059308"/>
                <a:gd name="connsiteY42" fmla="*/ 2384570 h 3993185"/>
                <a:gd name="connsiteX43" fmla="*/ 2661583 w 6059308"/>
                <a:gd name="connsiteY43" fmla="*/ 1872556 h 3993185"/>
                <a:gd name="connsiteX44" fmla="*/ 3103283 w 6059308"/>
                <a:gd name="connsiteY44" fmla="*/ 1621674 h 3993185"/>
                <a:gd name="connsiteX45" fmla="*/ 3661570 w 6059308"/>
                <a:gd name="connsiteY45" fmla="*/ 1305226 h 3993185"/>
                <a:gd name="connsiteX46" fmla="*/ 3943577 w 6059308"/>
                <a:gd name="connsiteY46" fmla="*/ 1780614 h 3993185"/>
                <a:gd name="connsiteX47" fmla="*/ 3466230 w 6059308"/>
                <a:gd name="connsiteY47" fmla="*/ 2075131 h 3993185"/>
                <a:gd name="connsiteX48" fmla="*/ 3173898 w 6059308"/>
                <a:gd name="connsiteY48" fmla="*/ 1581807 h 3993185"/>
                <a:gd name="connsiteX49" fmla="*/ 3661570 w 6059308"/>
                <a:gd name="connsiteY49" fmla="*/ 1305226 h 3993185"/>
                <a:gd name="connsiteX50" fmla="*/ 4850264 w 6059308"/>
                <a:gd name="connsiteY50" fmla="*/ 1080269 h 3993185"/>
                <a:gd name="connsiteX51" fmla="*/ 4782287 w 6059308"/>
                <a:gd name="connsiteY51" fmla="*/ 1152693 h 3993185"/>
                <a:gd name="connsiteX52" fmla="*/ 4811302 w 6059308"/>
                <a:gd name="connsiteY52" fmla="*/ 1211626 h 3993185"/>
                <a:gd name="connsiteX53" fmla="*/ 4916131 w 6059308"/>
                <a:gd name="connsiteY53" fmla="*/ 1191203 h 3993185"/>
                <a:gd name="connsiteX54" fmla="*/ 4850264 w 6059308"/>
                <a:gd name="connsiteY54" fmla="*/ 1080269 h 3993185"/>
                <a:gd name="connsiteX55" fmla="*/ 4197925 w 6059308"/>
                <a:gd name="connsiteY55" fmla="*/ 1001062 h 3993185"/>
                <a:gd name="connsiteX56" fmla="*/ 4467874 w 6059308"/>
                <a:gd name="connsiteY56" fmla="*/ 1456931 h 3993185"/>
                <a:gd name="connsiteX57" fmla="*/ 4012307 w 6059308"/>
                <a:gd name="connsiteY57" fmla="*/ 1738259 h 3993185"/>
                <a:gd name="connsiteX58" fmla="*/ 3732184 w 6059308"/>
                <a:gd name="connsiteY58" fmla="*/ 1265283 h 3993185"/>
                <a:gd name="connsiteX59" fmla="*/ 4197925 w 6059308"/>
                <a:gd name="connsiteY59" fmla="*/ 1001062 h 3993185"/>
                <a:gd name="connsiteX60" fmla="*/ 5132573 w 6059308"/>
                <a:gd name="connsiteY60" fmla="*/ 931503 h 3993185"/>
                <a:gd name="connsiteX61" fmla="*/ 4922914 w 6059308"/>
                <a:gd name="connsiteY61" fmla="*/ 1041005 h 3993185"/>
                <a:gd name="connsiteX62" fmla="*/ 4990212 w 6059308"/>
                <a:gd name="connsiteY62" fmla="*/ 1153446 h 3993185"/>
                <a:gd name="connsiteX63" fmla="*/ 5198214 w 6059308"/>
                <a:gd name="connsiteY63" fmla="*/ 1042211 h 3993185"/>
                <a:gd name="connsiteX64" fmla="*/ 5132573 w 6059308"/>
                <a:gd name="connsiteY64" fmla="*/ 931503 h 3993185"/>
                <a:gd name="connsiteX65" fmla="*/ 5430030 w 6059308"/>
                <a:gd name="connsiteY65" fmla="*/ 776934 h 3993185"/>
                <a:gd name="connsiteX66" fmla="*/ 5205826 w 6059308"/>
                <a:gd name="connsiteY66" fmla="*/ 893973 h 3993185"/>
                <a:gd name="connsiteX67" fmla="*/ 5271617 w 6059308"/>
                <a:gd name="connsiteY67" fmla="*/ 1003399 h 3993185"/>
                <a:gd name="connsiteX68" fmla="*/ 5494012 w 6059308"/>
                <a:gd name="connsiteY68" fmla="*/ 883949 h 3993185"/>
                <a:gd name="connsiteX69" fmla="*/ 5430030 w 6059308"/>
                <a:gd name="connsiteY69" fmla="*/ 776934 h 3993185"/>
                <a:gd name="connsiteX70" fmla="*/ 4646107 w 6059308"/>
                <a:gd name="connsiteY70" fmla="*/ 734882 h 3993185"/>
                <a:gd name="connsiteX71" fmla="*/ 4577904 w 6059308"/>
                <a:gd name="connsiteY71" fmla="*/ 818761 h 3993185"/>
                <a:gd name="connsiteX72" fmla="*/ 4616791 w 6059308"/>
                <a:gd name="connsiteY72" fmla="*/ 871515 h 3993185"/>
                <a:gd name="connsiteX73" fmla="*/ 4712577 w 6059308"/>
                <a:gd name="connsiteY73" fmla="*/ 847851 h 3993185"/>
                <a:gd name="connsiteX74" fmla="*/ 4646107 w 6059308"/>
                <a:gd name="connsiteY74" fmla="*/ 734882 h 3993185"/>
                <a:gd name="connsiteX75" fmla="*/ 5620659 w 6059308"/>
                <a:gd name="connsiteY75" fmla="*/ 683442 h 3993185"/>
                <a:gd name="connsiteX76" fmla="*/ 5595148 w 6059308"/>
                <a:gd name="connsiteY76" fmla="*/ 691624 h 3993185"/>
                <a:gd name="connsiteX77" fmla="*/ 5503357 w 6059308"/>
                <a:gd name="connsiteY77" fmla="*/ 738726 h 3993185"/>
                <a:gd name="connsiteX78" fmla="*/ 5567114 w 6059308"/>
                <a:gd name="connsiteY78" fmla="*/ 845439 h 3993185"/>
                <a:gd name="connsiteX79" fmla="*/ 5654007 w 6059308"/>
                <a:gd name="connsiteY79" fmla="*/ 797358 h 3993185"/>
                <a:gd name="connsiteX80" fmla="*/ 5675938 w 6059308"/>
                <a:gd name="connsiteY80" fmla="*/ 711972 h 3993185"/>
                <a:gd name="connsiteX81" fmla="*/ 5620659 w 6059308"/>
                <a:gd name="connsiteY81" fmla="*/ 683442 h 3993185"/>
                <a:gd name="connsiteX82" fmla="*/ 4912966 w 6059308"/>
                <a:gd name="connsiteY82" fmla="*/ 560418 h 3993185"/>
                <a:gd name="connsiteX83" fmla="*/ 4715214 w 6059308"/>
                <a:gd name="connsiteY83" fmla="*/ 689514 h 3993185"/>
                <a:gd name="connsiteX84" fmla="*/ 4781985 w 6059308"/>
                <a:gd name="connsiteY84" fmla="*/ 802407 h 3993185"/>
                <a:gd name="connsiteX85" fmla="*/ 4978456 w 6059308"/>
                <a:gd name="connsiteY85" fmla="*/ 671276 h 3993185"/>
                <a:gd name="connsiteX86" fmla="*/ 4912966 w 6059308"/>
                <a:gd name="connsiteY86" fmla="*/ 560418 h 3993185"/>
                <a:gd name="connsiteX87" fmla="*/ 5193692 w 6059308"/>
                <a:gd name="connsiteY87" fmla="*/ 377437 h 3993185"/>
                <a:gd name="connsiteX88" fmla="*/ 4981847 w 6059308"/>
                <a:gd name="connsiteY88" fmla="*/ 515426 h 3993185"/>
                <a:gd name="connsiteX89" fmla="*/ 5047564 w 6059308"/>
                <a:gd name="connsiteY89" fmla="*/ 625380 h 3993185"/>
                <a:gd name="connsiteX90" fmla="*/ 5257524 w 6059308"/>
                <a:gd name="connsiteY90" fmla="*/ 484678 h 3993185"/>
                <a:gd name="connsiteX91" fmla="*/ 5193692 w 6059308"/>
                <a:gd name="connsiteY91" fmla="*/ 377437 h 3993185"/>
                <a:gd name="connsiteX92" fmla="*/ 5379026 w 6059308"/>
                <a:gd name="connsiteY92" fmla="*/ 270157 h 3993185"/>
                <a:gd name="connsiteX93" fmla="*/ 5358284 w 6059308"/>
                <a:gd name="connsiteY93" fmla="*/ 274793 h 3993185"/>
                <a:gd name="connsiteX94" fmla="*/ 5262649 w 6059308"/>
                <a:gd name="connsiteY94" fmla="*/ 332069 h 3993185"/>
                <a:gd name="connsiteX95" fmla="*/ 5326406 w 6059308"/>
                <a:gd name="connsiteY95" fmla="*/ 439159 h 3993185"/>
                <a:gd name="connsiteX96" fmla="*/ 5420081 w 6059308"/>
                <a:gd name="connsiteY96" fmla="*/ 375026 h 3993185"/>
                <a:gd name="connsiteX97" fmla="*/ 5434400 w 6059308"/>
                <a:gd name="connsiteY97" fmla="*/ 305014 h 3993185"/>
                <a:gd name="connsiteX98" fmla="*/ 5379026 w 6059308"/>
                <a:gd name="connsiteY98" fmla="*/ 270157 h 3993185"/>
                <a:gd name="connsiteX99" fmla="*/ 5635712 w 6059308"/>
                <a:gd name="connsiteY99" fmla="*/ 294 h 3993185"/>
                <a:gd name="connsiteX100" fmla="*/ 5702465 w 6059308"/>
                <a:gd name="connsiteY100" fmla="*/ 15244 h 3993185"/>
                <a:gd name="connsiteX101" fmla="*/ 6028032 w 6059308"/>
                <a:gd name="connsiteY101" fmla="*/ 383617 h 3993185"/>
                <a:gd name="connsiteX102" fmla="*/ 6059081 w 6059308"/>
                <a:gd name="connsiteY102" fmla="*/ 518064 h 3993185"/>
                <a:gd name="connsiteX103" fmla="*/ 6059308 w 6059308"/>
                <a:gd name="connsiteY103" fmla="*/ 623496 h 3993185"/>
                <a:gd name="connsiteX104" fmla="*/ 5950936 w 6059308"/>
                <a:gd name="connsiteY104" fmla="*/ 740459 h 3993185"/>
                <a:gd name="connsiteX105" fmla="*/ 5642025 w 6059308"/>
                <a:gd name="connsiteY105" fmla="*/ 902865 h 3993185"/>
                <a:gd name="connsiteX106" fmla="*/ 5613160 w 6059308"/>
                <a:gd name="connsiteY106" fmla="*/ 920425 h 3993185"/>
                <a:gd name="connsiteX107" fmla="*/ 5646094 w 6059308"/>
                <a:gd name="connsiteY107" fmla="*/ 988628 h 3993185"/>
                <a:gd name="connsiteX108" fmla="*/ 5641648 w 6059308"/>
                <a:gd name="connsiteY108" fmla="*/ 1105139 h 3993185"/>
                <a:gd name="connsiteX109" fmla="*/ 5547520 w 6059308"/>
                <a:gd name="connsiteY109" fmla="*/ 1109510 h 3993185"/>
                <a:gd name="connsiteX110" fmla="*/ 5509838 w 6059308"/>
                <a:gd name="connsiteY110" fmla="*/ 990964 h 3993185"/>
                <a:gd name="connsiteX111" fmla="*/ 5523178 w 6059308"/>
                <a:gd name="connsiteY111" fmla="*/ 966472 h 3993185"/>
                <a:gd name="connsiteX112" fmla="*/ 5316608 w 6059308"/>
                <a:gd name="connsiteY112" fmla="*/ 1075672 h 3993185"/>
                <a:gd name="connsiteX113" fmla="*/ 5347205 w 6059308"/>
                <a:gd name="connsiteY113" fmla="*/ 1141162 h 3993185"/>
                <a:gd name="connsiteX114" fmla="*/ 5348487 w 6059308"/>
                <a:gd name="connsiteY114" fmla="*/ 1258803 h 3993185"/>
                <a:gd name="connsiteX115" fmla="*/ 5251872 w 6059308"/>
                <a:gd name="connsiteY115" fmla="*/ 1266415 h 3993185"/>
                <a:gd name="connsiteX116" fmla="*/ 5213663 w 6059308"/>
                <a:gd name="connsiteY116" fmla="*/ 1148171 h 3993185"/>
                <a:gd name="connsiteX117" fmla="*/ 5223687 w 6059308"/>
                <a:gd name="connsiteY117" fmla="*/ 1125261 h 3993185"/>
                <a:gd name="connsiteX118" fmla="*/ 5126845 w 6059308"/>
                <a:gd name="connsiteY118" fmla="*/ 1175678 h 3993185"/>
                <a:gd name="connsiteX119" fmla="*/ 5033848 w 6059308"/>
                <a:gd name="connsiteY119" fmla="*/ 1225568 h 3993185"/>
                <a:gd name="connsiteX120" fmla="*/ 5069947 w 6059308"/>
                <a:gd name="connsiteY120" fmla="*/ 1296786 h 3993185"/>
                <a:gd name="connsiteX121" fmla="*/ 5066630 w 6059308"/>
                <a:gd name="connsiteY121" fmla="*/ 1408172 h 3993185"/>
                <a:gd name="connsiteX122" fmla="*/ 4973256 w 6059308"/>
                <a:gd name="connsiteY122" fmla="*/ 1418271 h 3993185"/>
                <a:gd name="connsiteX123" fmla="*/ 4927511 w 6059308"/>
                <a:gd name="connsiteY123" fmla="*/ 1308995 h 3993185"/>
                <a:gd name="connsiteX124" fmla="*/ 4939494 w 6059308"/>
                <a:gd name="connsiteY124" fmla="*/ 1275232 h 3993185"/>
                <a:gd name="connsiteX125" fmla="*/ 4755759 w 6059308"/>
                <a:gd name="connsiteY125" fmla="*/ 1370792 h 3993185"/>
                <a:gd name="connsiteX126" fmla="*/ 4692229 w 6059308"/>
                <a:gd name="connsiteY126" fmla="*/ 1379534 h 3993185"/>
                <a:gd name="connsiteX127" fmla="*/ 4579110 w 6059308"/>
                <a:gd name="connsiteY127" fmla="*/ 1379911 h 3993185"/>
                <a:gd name="connsiteX128" fmla="*/ 4321369 w 6059308"/>
                <a:gd name="connsiteY128" fmla="*/ 944692 h 3993185"/>
                <a:gd name="connsiteX129" fmla="*/ 4370054 w 6059308"/>
                <a:gd name="connsiteY129" fmla="*/ 849207 h 3993185"/>
                <a:gd name="connsiteX130" fmla="*/ 4422204 w 6059308"/>
                <a:gd name="connsiteY130" fmla="*/ 781306 h 3993185"/>
                <a:gd name="connsiteX131" fmla="*/ 4591168 w 6059308"/>
                <a:gd name="connsiteY131" fmla="*/ 670899 h 3993185"/>
                <a:gd name="connsiteX132" fmla="*/ 4480686 w 6059308"/>
                <a:gd name="connsiteY132" fmla="*/ 607218 h 3993185"/>
                <a:gd name="connsiteX133" fmla="*/ 4514223 w 6059308"/>
                <a:gd name="connsiteY133" fmla="*/ 505403 h 3993185"/>
                <a:gd name="connsiteX134" fmla="*/ 4621915 w 6059308"/>
                <a:gd name="connsiteY134" fmla="*/ 540296 h 3993185"/>
                <a:gd name="connsiteX135" fmla="*/ 4647087 w 6059308"/>
                <a:gd name="connsiteY135" fmla="*/ 576470 h 3993185"/>
                <a:gd name="connsiteX136" fmla="*/ 4672635 w 6059308"/>
                <a:gd name="connsiteY136" fmla="*/ 616940 h 3993185"/>
                <a:gd name="connsiteX137" fmla="*/ 4855464 w 6059308"/>
                <a:gd name="connsiteY137" fmla="*/ 496812 h 3993185"/>
                <a:gd name="connsiteX138" fmla="*/ 4749580 w 6059308"/>
                <a:gd name="connsiteY138" fmla="*/ 436823 h 3993185"/>
                <a:gd name="connsiteX139" fmla="*/ 4782363 w 6059308"/>
                <a:gd name="connsiteY139" fmla="*/ 329808 h 3993185"/>
                <a:gd name="connsiteX140" fmla="*/ 4889303 w 6059308"/>
                <a:gd name="connsiteY140" fmla="*/ 366434 h 3993185"/>
                <a:gd name="connsiteX141" fmla="*/ 4939193 w 6059308"/>
                <a:gd name="connsiteY141" fmla="*/ 441571 h 3993185"/>
                <a:gd name="connsiteX142" fmla="*/ 5117124 w 6059308"/>
                <a:gd name="connsiteY142" fmla="*/ 324457 h 3993185"/>
                <a:gd name="connsiteX143" fmla="*/ 5037540 w 6059308"/>
                <a:gd name="connsiteY143" fmla="*/ 265071 h 3993185"/>
                <a:gd name="connsiteX144" fmla="*/ 5058567 w 6059308"/>
                <a:gd name="connsiteY144" fmla="*/ 146978 h 3993185"/>
                <a:gd name="connsiteX145" fmla="*/ 5171083 w 6059308"/>
                <a:gd name="connsiteY145" fmla="*/ 185564 h 3993185"/>
                <a:gd name="connsiteX146" fmla="*/ 5219692 w 6059308"/>
                <a:gd name="connsiteY146" fmla="*/ 257309 h 3993185"/>
                <a:gd name="connsiteX147" fmla="*/ 5568847 w 6059308"/>
                <a:gd name="connsiteY147" fmla="*/ 26096 h 3993185"/>
                <a:gd name="connsiteX148" fmla="*/ 5635712 w 6059308"/>
                <a:gd name="connsiteY148" fmla="*/ 294 h 399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59308" h="3993185">
                  <a:moveTo>
                    <a:pt x="269798" y="3232098"/>
                  </a:moveTo>
                  <a:cubicBezTo>
                    <a:pt x="388419" y="3432337"/>
                    <a:pt x="505909" y="3630390"/>
                    <a:pt x="623551" y="3828895"/>
                  </a:cubicBezTo>
                  <a:lnTo>
                    <a:pt x="357294" y="3993185"/>
                  </a:lnTo>
                  <a:cubicBezTo>
                    <a:pt x="372141" y="3947892"/>
                    <a:pt x="380280" y="3899811"/>
                    <a:pt x="380355" y="3849996"/>
                  </a:cubicBezTo>
                  <a:cubicBezTo>
                    <a:pt x="380506" y="3620216"/>
                    <a:pt x="217195" y="3429096"/>
                    <a:pt x="0" y="3385989"/>
                  </a:cubicBezTo>
                  <a:close/>
                  <a:moveTo>
                    <a:pt x="497167" y="3102474"/>
                  </a:moveTo>
                  <a:cubicBezTo>
                    <a:pt x="614432" y="3300452"/>
                    <a:pt x="729661" y="3494887"/>
                    <a:pt x="846172" y="3691584"/>
                  </a:cubicBezTo>
                  <a:lnTo>
                    <a:pt x="692206" y="3786541"/>
                  </a:lnTo>
                  <a:cubicBezTo>
                    <a:pt x="573811" y="3586754"/>
                    <a:pt x="457150" y="3389907"/>
                    <a:pt x="339961" y="3192080"/>
                  </a:cubicBezTo>
                  <a:close/>
                  <a:moveTo>
                    <a:pt x="755963" y="2954839"/>
                  </a:moveTo>
                  <a:cubicBezTo>
                    <a:pt x="871569" y="3150028"/>
                    <a:pt x="984915" y="3341299"/>
                    <a:pt x="1099390" y="3534604"/>
                  </a:cubicBezTo>
                  <a:cubicBezTo>
                    <a:pt x="1108359" y="3529328"/>
                    <a:pt x="1116950" y="3524279"/>
                    <a:pt x="1125466" y="3519230"/>
                  </a:cubicBezTo>
                  <a:lnTo>
                    <a:pt x="914903" y="3649155"/>
                  </a:lnTo>
                  <a:cubicBezTo>
                    <a:pt x="797940" y="3451780"/>
                    <a:pt x="683238" y="3258174"/>
                    <a:pt x="567255" y="3062457"/>
                  </a:cubicBezTo>
                  <a:close/>
                  <a:moveTo>
                    <a:pt x="1368359" y="2605834"/>
                  </a:moveTo>
                  <a:cubicBezTo>
                    <a:pt x="1478690" y="2792281"/>
                    <a:pt x="1588720" y="2977975"/>
                    <a:pt x="1699503" y="3165100"/>
                  </a:cubicBezTo>
                  <a:lnTo>
                    <a:pt x="1168272" y="3492852"/>
                  </a:lnTo>
                  <a:cubicBezTo>
                    <a:pt x="1054248" y="3300150"/>
                    <a:pt x="941506" y="3109558"/>
                    <a:pt x="826276" y="2914821"/>
                  </a:cubicBezTo>
                  <a:lnTo>
                    <a:pt x="1067964" y="2776983"/>
                  </a:lnTo>
                  <a:cubicBezTo>
                    <a:pt x="1061709" y="2780675"/>
                    <a:pt x="1055529" y="2784444"/>
                    <a:pt x="1049123" y="2788212"/>
                  </a:cubicBezTo>
                  <a:cubicBezTo>
                    <a:pt x="1162243" y="2979331"/>
                    <a:pt x="1274006" y="3167964"/>
                    <a:pt x="1386597" y="3358104"/>
                  </a:cubicBezTo>
                  <a:cubicBezTo>
                    <a:pt x="1410864" y="3342956"/>
                    <a:pt x="1431740" y="3329843"/>
                    <a:pt x="1455328" y="3315147"/>
                  </a:cubicBezTo>
                  <a:cubicBezTo>
                    <a:pt x="1342510" y="3124630"/>
                    <a:pt x="1230973" y="2936450"/>
                    <a:pt x="1119211" y="2747742"/>
                  </a:cubicBezTo>
                  <a:lnTo>
                    <a:pt x="1346203" y="2618269"/>
                  </a:lnTo>
                  <a:cubicBezTo>
                    <a:pt x="1353513" y="2614124"/>
                    <a:pt x="1360823" y="2610054"/>
                    <a:pt x="1368359" y="2605834"/>
                  </a:cubicBezTo>
                  <a:close/>
                  <a:moveTo>
                    <a:pt x="1739144" y="2395271"/>
                  </a:moveTo>
                  <a:cubicBezTo>
                    <a:pt x="1846837" y="2577046"/>
                    <a:pt x="1953627" y="2757389"/>
                    <a:pt x="2062601" y="2941273"/>
                  </a:cubicBezTo>
                  <a:cubicBezTo>
                    <a:pt x="1965308" y="3001337"/>
                    <a:pt x="1868015" y="3061401"/>
                    <a:pt x="1768611" y="3122897"/>
                  </a:cubicBezTo>
                  <a:cubicBezTo>
                    <a:pt x="1658657" y="2937279"/>
                    <a:pt x="1549758" y="2753470"/>
                    <a:pt x="1438749" y="2565968"/>
                  </a:cubicBezTo>
                  <a:cubicBezTo>
                    <a:pt x="1539132" y="2508918"/>
                    <a:pt x="1637631" y="2452924"/>
                    <a:pt x="1739144" y="2395271"/>
                  </a:cubicBezTo>
                  <a:close/>
                  <a:moveTo>
                    <a:pt x="2151151" y="2161572"/>
                  </a:moveTo>
                  <a:cubicBezTo>
                    <a:pt x="2255830" y="2338222"/>
                    <a:pt x="2360057" y="2513968"/>
                    <a:pt x="2465790" y="2692351"/>
                  </a:cubicBezTo>
                  <a:cubicBezTo>
                    <a:pt x="2355987" y="2760253"/>
                    <a:pt x="2245656" y="2828380"/>
                    <a:pt x="2131482" y="2898995"/>
                  </a:cubicBezTo>
                  <a:cubicBezTo>
                    <a:pt x="2023939" y="2717371"/>
                    <a:pt x="1918205" y="2538837"/>
                    <a:pt x="1809683" y="2355631"/>
                  </a:cubicBezTo>
                  <a:cubicBezTo>
                    <a:pt x="1922577" y="2291497"/>
                    <a:pt x="2034942" y="2227665"/>
                    <a:pt x="2151151" y="2161572"/>
                  </a:cubicBezTo>
                  <a:close/>
                  <a:moveTo>
                    <a:pt x="2590893" y="1912197"/>
                  </a:moveTo>
                  <a:cubicBezTo>
                    <a:pt x="2692708" y="2084099"/>
                    <a:pt x="2793769" y="2254871"/>
                    <a:pt x="2895810" y="2427150"/>
                  </a:cubicBezTo>
                  <a:cubicBezTo>
                    <a:pt x="2776209" y="2501005"/>
                    <a:pt x="2657212" y="2574484"/>
                    <a:pt x="2534748" y="2649997"/>
                  </a:cubicBezTo>
                  <a:cubicBezTo>
                    <a:pt x="2430144" y="2473272"/>
                    <a:pt x="2327576" y="2300013"/>
                    <a:pt x="2222068" y="2121781"/>
                  </a:cubicBezTo>
                  <a:cubicBezTo>
                    <a:pt x="2344909" y="2051995"/>
                    <a:pt x="2467072" y="1982586"/>
                    <a:pt x="2590893" y="1912197"/>
                  </a:cubicBezTo>
                  <a:close/>
                  <a:moveTo>
                    <a:pt x="3103283" y="1621674"/>
                  </a:moveTo>
                  <a:cubicBezTo>
                    <a:pt x="3201255" y="1787020"/>
                    <a:pt x="3298548" y="1951159"/>
                    <a:pt x="3397273" y="2117786"/>
                  </a:cubicBezTo>
                  <a:cubicBezTo>
                    <a:pt x="3251672" y="2207619"/>
                    <a:pt x="3109312" y="2295491"/>
                    <a:pt x="2964993" y="2384570"/>
                  </a:cubicBezTo>
                  <a:cubicBezTo>
                    <a:pt x="2864158" y="2214326"/>
                    <a:pt x="2764151" y="2045664"/>
                    <a:pt x="2661583" y="1872556"/>
                  </a:cubicBezTo>
                  <a:cubicBezTo>
                    <a:pt x="2807711" y="1789582"/>
                    <a:pt x="2953915" y="1706532"/>
                    <a:pt x="3103283" y="1621674"/>
                  </a:cubicBezTo>
                  <a:close/>
                  <a:moveTo>
                    <a:pt x="3661570" y="1305226"/>
                  </a:moveTo>
                  <a:cubicBezTo>
                    <a:pt x="3755849" y="1464166"/>
                    <a:pt x="3849373" y="1621749"/>
                    <a:pt x="3943577" y="1780614"/>
                  </a:cubicBezTo>
                  <a:cubicBezTo>
                    <a:pt x="3784260" y="1878886"/>
                    <a:pt x="3625622" y="1976782"/>
                    <a:pt x="3466230" y="2075131"/>
                  </a:cubicBezTo>
                  <a:cubicBezTo>
                    <a:pt x="3368334" y="1910011"/>
                    <a:pt x="3271568" y="1746700"/>
                    <a:pt x="3173898" y="1581807"/>
                  </a:cubicBezTo>
                  <a:cubicBezTo>
                    <a:pt x="3336079" y="1489864"/>
                    <a:pt x="3497053" y="1398525"/>
                    <a:pt x="3661570" y="1305226"/>
                  </a:cubicBezTo>
                  <a:close/>
                  <a:moveTo>
                    <a:pt x="4850264" y="1080269"/>
                  </a:moveTo>
                  <a:cubicBezTo>
                    <a:pt x="4814392" y="1094211"/>
                    <a:pt x="4783569" y="1114032"/>
                    <a:pt x="4782287" y="1152693"/>
                  </a:cubicBezTo>
                  <a:cubicBezTo>
                    <a:pt x="4781609" y="1172588"/>
                    <a:pt x="4795024" y="1201226"/>
                    <a:pt x="4811302" y="1211626"/>
                  </a:cubicBezTo>
                  <a:cubicBezTo>
                    <a:pt x="4847702" y="1235064"/>
                    <a:pt x="4882294" y="1213435"/>
                    <a:pt x="4916131" y="1191203"/>
                  </a:cubicBezTo>
                  <a:cubicBezTo>
                    <a:pt x="4894200" y="1154275"/>
                    <a:pt x="4872722" y="1118177"/>
                    <a:pt x="4850264" y="1080269"/>
                  </a:cubicBezTo>
                  <a:close/>
                  <a:moveTo>
                    <a:pt x="4197925" y="1001062"/>
                  </a:moveTo>
                  <a:cubicBezTo>
                    <a:pt x="4288134" y="1153445"/>
                    <a:pt x="4377288" y="1303869"/>
                    <a:pt x="4467874" y="1456931"/>
                  </a:cubicBezTo>
                  <a:cubicBezTo>
                    <a:pt x="4315114" y="1551285"/>
                    <a:pt x="4164313" y="1644433"/>
                    <a:pt x="4012307" y="1738259"/>
                  </a:cubicBezTo>
                  <a:cubicBezTo>
                    <a:pt x="3918556" y="1579998"/>
                    <a:pt x="3826161" y="1424073"/>
                    <a:pt x="3732184" y="1265283"/>
                  </a:cubicBezTo>
                  <a:cubicBezTo>
                    <a:pt x="3885999" y="1178013"/>
                    <a:pt x="4040794" y="1090216"/>
                    <a:pt x="4197925" y="1001062"/>
                  </a:cubicBezTo>
                  <a:close/>
                  <a:moveTo>
                    <a:pt x="5132573" y="931503"/>
                  </a:moveTo>
                  <a:cubicBezTo>
                    <a:pt x="5061431" y="968657"/>
                    <a:pt x="4993227" y="1004304"/>
                    <a:pt x="4922914" y="1041005"/>
                  </a:cubicBezTo>
                  <a:cubicBezTo>
                    <a:pt x="4945975" y="1079591"/>
                    <a:pt x="4967604" y="1115614"/>
                    <a:pt x="4990212" y="1153446"/>
                  </a:cubicBezTo>
                  <a:cubicBezTo>
                    <a:pt x="5060375" y="1115916"/>
                    <a:pt x="5127298" y="1080118"/>
                    <a:pt x="5198214" y="1042211"/>
                  </a:cubicBezTo>
                  <a:cubicBezTo>
                    <a:pt x="5174701" y="1002495"/>
                    <a:pt x="5153901" y="967376"/>
                    <a:pt x="5132573" y="931503"/>
                  </a:cubicBezTo>
                  <a:close/>
                  <a:moveTo>
                    <a:pt x="5430030" y="776934"/>
                  </a:moveTo>
                  <a:cubicBezTo>
                    <a:pt x="5353913" y="816651"/>
                    <a:pt x="5280509" y="854935"/>
                    <a:pt x="5205826" y="893973"/>
                  </a:cubicBezTo>
                  <a:cubicBezTo>
                    <a:pt x="5229188" y="932784"/>
                    <a:pt x="5250064" y="967527"/>
                    <a:pt x="5271617" y="1003399"/>
                  </a:cubicBezTo>
                  <a:cubicBezTo>
                    <a:pt x="5348110" y="962327"/>
                    <a:pt x="5420232" y="923590"/>
                    <a:pt x="5494012" y="883949"/>
                  </a:cubicBezTo>
                  <a:cubicBezTo>
                    <a:pt x="5472157" y="847323"/>
                    <a:pt x="5451809" y="813335"/>
                    <a:pt x="5430030" y="776934"/>
                  </a:cubicBezTo>
                  <a:close/>
                  <a:moveTo>
                    <a:pt x="4646107" y="734882"/>
                  </a:moveTo>
                  <a:cubicBezTo>
                    <a:pt x="4611441" y="757039"/>
                    <a:pt x="4573307" y="774824"/>
                    <a:pt x="4577904" y="818761"/>
                  </a:cubicBezTo>
                  <a:cubicBezTo>
                    <a:pt x="4579939" y="837903"/>
                    <a:pt x="4599081" y="860813"/>
                    <a:pt x="4616791" y="871515"/>
                  </a:cubicBezTo>
                  <a:cubicBezTo>
                    <a:pt x="4652362" y="892993"/>
                    <a:pt x="4682130" y="869631"/>
                    <a:pt x="4712577" y="847851"/>
                  </a:cubicBezTo>
                  <a:cubicBezTo>
                    <a:pt x="4690496" y="810245"/>
                    <a:pt x="4669243" y="774146"/>
                    <a:pt x="4646107" y="734882"/>
                  </a:cubicBezTo>
                  <a:close/>
                  <a:moveTo>
                    <a:pt x="5620659" y="683442"/>
                  </a:moveTo>
                  <a:cubicBezTo>
                    <a:pt x="5612722" y="684653"/>
                    <a:pt x="5604210" y="687366"/>
                    <a:pt x="5595148" y="691624"/>
                  </a:cubicBezTo>
                  <a:cubicBezTo>
                    <a:pt x="5564853" y="705792"/>
                    <a:pt x="5535612" y="722070"/>
                    <a:pt x="5503357" y="738726"/>
                  </a:cubicBezTo>
                  <a:cubicBezTo>
                    <a:pt x="5525287" y="775503"/>
                    <a:pt x="5545485" y="809340"/>
                    <a:pt x="5567114" y="845439"/>
                  </a:cubicBezTo>
                  <a:cubicBezTo>
                    <a:pt x="5597786" y="828633"/>
                    <a:pt x="5627027" y="814842"/>
                    <a:pt x="5654007" y="797358"/>
                  </a:cubicBezTo>
                  <a:cubicBezTo>
                    <a:pt x="5684830" y="777462"/>
                    <a:pt x="5692744" y="741137"/>
                    <a:pt x="5675938" y="711972"/>
                  </a:cubicBezTo>
                  <a:cubicBezTo>
                    <a:pt x="5663107" y="689702"/>
                    <a:pt x="5644469" y="679811"/>
                    <a:pt x="5620659" y="683442"/>
                  </a:cubicBezTo>
                  <a:close/>
                  <a:moveTo>
                    <a:pt x="4912966" y="560418"/>
                  </a:moveTo>
                  <a:cubicBezTo>
                    <a:pt x="4845065" y="604806"/>
                    <a:pt x="4781534" y="646256"/>
                    <a:pt x="4715214" y="689514"/>
                  </a:cubicBezTo>
                  <a:cubicBezTo>
                    <a:pt x="4737673" y="727497"/>
                    <a:pt x="4759076" y="763671"/>
                    <a:pt x="4781985" y="802407"/>
                  </a:cubicBezTo>
                  <a:cubicBezTo>
                    <a:pt x="4848305" y="758094"/>
                    <a:pt x="4912288" y="715439"/>
                    <a:pt x="4978456" y="671276"/>
                  </a:cubicBezTo>
                  <a:cubicBezTo>
                    <a:pt x="4956375" y="633972"/>
                    <a:pt x="4935650" y="598853"/>
                    <a:pt x="4912966" y="560418"/>
                  </a:cubicBezTo>
                  <a:close/>
                  <a:moveTo>
                    <a:pt x="5193692" y="377437"/>
                  </a:moveTo>
                  <a:cubicBezTo>
                    <a:pt x="5120666" y="424991"/>
                    <a:pt x="5051935" y="469756"/>
                    <a:pt x="4981847" y="515426"/>
                  </a:cubicBezTo>
                  <a:cubicBezTo>
                    <a:pt x="5004231" y="552881"/>
                    <a:pt x="5025181" y="588000"/>
                    <a:pt x="5047564" y="625380"/>
                  </a:cubicBezTo>
                  <a:cubicBezTo>
                    <a:pt x="5118329" y="577977"/>
                    <a:pt x="5187361" y="531780"/>
                    <a:pt x="5257524" y="484678"/>
                  </a:cubicBezTo>
                  <a:cubicBezTo>
                    <a:pt x="5235367" y="447600"/>
                    <a:pt x="5215698" y="414591"/>
                    <a:pt x="5193692" y="377437"/>
                  </a:cubicBezTo>
                  <a:close/>
                  <a:moveTo>
                    <a:pt x="5379026" y="270157"/>
                  </a:moveTo>
                  <a:cubicBezTo>
                    <a:pt x="5371878" y="270078"/>
                    <a:pt x="5364822" y="271534"/>
                    <a:pt x="5358284" y="274793"/>
                  </a:cubicBezTo>
                  <a:cubicBezTo>
                    <a:pt x="5325502" y="291072"/>
                    <a:pt x="5295281" y="312248"/>
                    <a:pt x="5262649" y="332069"/>
                  </a:cubicBezTo>
                  <a:cubicBezTo>
                    <a:pt x="5285257" y="370052"/>
                    <a:pt x="5304927" y="403060"/>
                    <a:pt x="5326406" y="439159"/>
                  </a:cubicBezTo>
                  <a:cubicBezTo>
                    <a:pt x="5358962" y="417153"/>
                    <a:pt x="5390916" y="397860"/>
                    <a:pt x="5420081" y="375026"/>
                  </a:cubicBezTo>
                  <a:cubicBezTo>
                    <a:pt x="5442916" y="357165"/>
                    <a:pt x="5449775" y="332220"/>
                    <a:pt x="5434400" y="305014"/>
                  </a:cubicBezTo>
                  <a:cubicBezTo>
                    <a:pt x="5422756" y="284440"/>
                    <a:pt x="5400473" y="270394"/>
                    <a:pt x="5379026" y="270157"/>
                  </a:cubicBezTo>
                  <a:close/>
                  <a:moveTo>
                    <a:pt x="5635712" y="294"/>
                  </a:moveTo>
                  <a:cubicBezTo>
                    <a:pt x="5657793" y="-1336"/>
                    <a:pt x="5679856" y="3827"/>
                    <a:pt x="5702465" y="15244"/>
                  </a:cubicBezTo>
                  <a:cubicBezTo>
                    <a:pt x="5859597" y="94677"/>
                    <a:pt x="5978594" y="209077"/>
                    <a:pt x="6028032" y="383617"/>
                  </a:cubicBezTo>
                  <a:cubicBezTo>
                    <a:pt x="6040541" y="427855"/>
                    <a:pt x="6048908" y="473223"/>
                    <a:pt x="6059081" y="518064"/>
                  </a:cubicBezTo>
                  <a:cubicBezTo>
                    <a:pt x="6059308" y="553258"/>
                    <a:pt x="6059308" y="588377"/>
                    <a:pt x="6059308" y="623496"/>
                  </a:cubicBezTo>
                  <a:cubicBezTo>
                    <a:pt x="6047626" y="685218"/>
                    <a:pt x="6003765" y="714459"/>
                    <a:pt x="5950936" y="740459"/>
                  </a:cubicBezTo>
                  <a:cubicBezTo>
                    <a:pt x="5846634" y="791781"/>
                    <a:pt x="5744819" y="848303"/>
                    <a:pt x="5642025" y="902865"/>
                  </a:cubicBezTo>
                  <a:cubicBezTo>
                    <a:pt x="5632303" y="908065"/>
                    <a:pt x="5623109" y="914321"/>
                    <a:pt x="5613160" y="920425"/>
                  </a:cubicBezTo>
                  <a:cubicBezTo>
                    <a:pt x="5624616" y="944541"/>
                    <a:pt x="5633659" y="967602"/>
                    <a:pt x="5646094" y="988628"/>
                  </a:cubicBezTo>
                  <a:cubicBezTo>
                    <a:pt x="5673526" y="1035051"/>
                    <a:pt x="5672697" y="1076200"/>
                    <a:pt x="5641648" y="1105139"/>
                  </a:cubicBezTo>
                  <a:cubicBezTo>
                    <a:pt x="5617682" y="1127446"/>
                    <a:pt x="5577438" y="1129255"/>
                    <a:pt x="5547520" y="1109510"/>
                  </a:cubicBezTo>
                  <a:cubicBezTo>
                    <a:pt x="5507653" y="1083133"/>
                    <a:pt x="5491751" y="1033243"/>
                    <a:pt x="5509838" y="990964"/>
                  </a:cubicBezTo>
                  <a:cubicBezTo>
                    <a:pt x="5512174" y="985463"/>
                    <a:pt x="5515566" y="980414"/>
                    <a:pt x="5523178" y="966472"/>
                  </a:cubicBezTo>
                  <a:cubicBezTo>
                    <a:pt x="5449020" y="1005660"/>
                    <a:pt x="5382777" y="1040704"/>
                    <a:pt x="5316608" y="1075672"/>
                  </a:cubicBezTo>
                  <a:cubicBezTo>
                    <a:pt x="5327536" y="1099336"/>
                    <a:pt x="5335374" y="1121492"/>
                    <a:pt x="5347205" y="1141162"/>
                  </a:cubicBezTo>
                  <a:cubicBezTo>
                    <a:pt x="5374110" y="1185852"/>
                    <a:pt x="5375617" y="1230693"/>
                    <a:pt x="5348487" y="1258803"/>
                  </a:cubicBezTo>
                  <a:cubicBezTo>
                    <a:pt x="5324596" y="1283598"/>
                    <a:pt x="5283750" y="1286838"/>
                    <a:pt x="5251872" y="1266415"/>
                  </a:cubicBezTo>
                  <a:cubicBezTo>
                    <a:pt x="5212080" y="1240942"/>
                    <a:pt x="5196631" y="1193388"/>
                    <a:pt x="5213663" y="1148171"/>
                  </a:cubicBezTo>
                  <a:cubicBezTo>
                    <a:pt x="5215698" y="1142669"/>
                    <a:pt x="5218335" y="1137394"/>
                    <a:pt x="5223687" y="1125261"/>
                  </a:cubicBezTo>
                  <a:cubicBezTo>
                    <a:pt x="5187437" y="1144101"/>
                    <a:pt x="5157065" y="1159701"/>
                    <a:pt x="5126845" y="1175678"/>
                  </a:cubicBezTo>
                  <a:cubicBezTo>
                    <a:pt x="5096173" y="1191881"/>
                    <a:pt x="5065726" y="1208461"/>
                    <a:pt x="5033848" y="1225568"/>
                  </a:cubicBezTo>
                  <a:cubicBezTo>
                    <a:pt x="5046660" y="1251192"/>
                    <a:pt x="5056985" y="1274705"/>
                    <a:pt x="5069947" y="1296786"/>
                  </a:cubicBezTo>
                  <a:cubicBezTo>
                    <a:pt x="5093987" y="1337783"/>
                    <a:pt x="5093460" y="1380137"/>
                    <a:pt x="5066630" y="1408172"/>
                  </a:cubicBezTo>
                  <a:cubicBezTo>
                    <a:pt x="5043494" y="1432363"/>
                    <a:pt x="5005210" y="1436508"/>
                    <a:pt x="4973256" y="1418271"/>
                  </a:cubicBezTo>
                  <a:cubicBezTo>
                    <a:pt x="4935575" y="1396717"/>
                    <a:pt x="4915302" y="1348485"/>
                    <a:pt x="4927511" y="1308995"/>
                  </a:cubicBezTo>
                  <a:cubicBezTo>
                    <a:pt x="4930299" y="1299951"/>
                    <a:pt x="4933841" y="1291134"/>
                    <a:pt x="4939494" y="1275232"/>
                  </a:cubicBezTo>
                  <a:cubicBezTo>
                    <a:pt x="4874456" y="1309447"/>
                    <a:pt x="4816049" y="1342154"/>
                    <a:pt x="4755759" y="1370792"/>
                  </a:cubicBezTo>
                  <a:cubicBezTo>
                    <a:pt x="4737296" y="1379534"/>
                    <a:pt x="4713632" y="1378781"/>
                    <a:pt x="4692229" y="1379534"/>
                  </a:cubicBezTo>
                  <a:cubicBezTo>
                    <a:pt x="4655377" y="1380815"/>
                    <a:pt x="4618524" y="1379911"/>
                    <a:pt x="4579110" y="1379911"/>
                  </a:cubicBezTo>
                  <a:cubicBezTo>
                    <a:pt x="4492894" y="1234386"/>
                    <a:pt x="4405625" y="1086976"/>
                    <a:pt x="4321369" y="944692"/>
                  </a:cubicBezTo>
                  <a:cubicBezTo>
                    <a:pt x="4339532" y="910402"/>
                    <a:pt x="4361085" y="881538"/>
                    <a:pt x="4370054" y="849207"/>
                  </a:cubicBezTo>
                  <a:cubicBezTo>
                    <a:pt x="4378946" y="817178"/>
                    <a:pt x="4395752" y="797885"/>
                    <a:pt x="4422204" y="781306"/>
                  </a:cubicBezTo>
                  <a:cubicBezTo>
                    <a:pt x="4476089" y="747543"/>
                    <a:pt x="4528692" y="711897"/>
                    <a:pt x="4591168" y="670899"/>
                  </a:cubicBezTo>
                  <a:cubicBezTo>
                    <a:pt x="4531857" y="674743"/>
                    <a:pt x="4497793" y="652285"/>
                    <a:pt x="4480686" y="607218"/>
                  </a:cubicBezTo>
                  <a:cubicBezTo>
                    <a:pt x="4465388" y="567050"/>
                    <a:pt x="4481138" y="522586"/>
                    <a:pt x="4514223" y="505403"/>
                  </a:cubicBezTo>
                  <a:cubicBezTo>
                    <a:pt x="4549944" y="486939"/>
                    <a:pt x="4596368" y="502087"/>
                    <a:pt x="4621915" y="540296"/>
                  </a:cubicBezTo>
                  <a:cubicBezTo>
                    <a:pt x="4630055" y="552505"/>
                    <a:pt x="4638947" y="564261"/>
                    <a:pt x="4647087" y="576470"/>
                  </a:cubicBezTo>
                  <a:cubicBezTo>
                    <a:pt x="4655301" y="588829"/>
                    <a:pt x="4662988" y="601641"/>
                    <a:pt x="4672635" y="616940"/>
                  </a:cubicBezTo>
                  <a:cubicBezTo>
                    <a:pt x="4731417" y="578279"/>
                    <a:pt x="4789372" y="540220"/>
                    <a:pt x="4855464" y="496812"/>
                  </a:cubicBezTo>
                  <a:cubicBezTo>
                    <a:pt x="4800676" y="498470"/>
                    <a:pt x="4767139" y="478951"/>
                    <a:pt x="4749580" y="436823"/>
                  </a:cubicBezTo>
                  <a:cubicBezTo>
                    <a:pt x="4730815" y="391907"/>
                    <a:pt x="4744757" y="348573"/>
                    <a:pt x="4782363" y="329808"/>
                  </a:cubicBezTo>
                  <a:cubicBezTo>
                    <a:pt x="4818612" y="311721"/>
                    <a:pt x="4864357" y="327547"/>
                    <a:pt x="4889303" y="366434"/>
                  </a:cubicBezTo>
                  <a:cubicBezTo>
                    <a:pt x="4905129" y="391078"/>
                    <a:pt x="4921708" y="415345"/>
                    <a:pt x="4939193" y="441571"/>
                  </a:cubicBezTo>
                  <a:cubicBezTo>
                    <a:pt x="5002120" y="400121"/>
                    <a:pt x="5063315" y="359878"/>
                    <a:pt x="5117124" y="324457"/>
                  </a:cubicBezTo>
                  <a:cubicBezTo>
                    <a:pt x="5090219" y="305014"/>
                    <a:pt x="5057436" y="290167"/>
                    <a:pt x="5037540" y="265071"/>
                  </a:cubicBezTo>
                  <a:cubicBezTo>
                    <a:pt x="5006340" y="225657"/>
                    <a:pt x="5020208" y="168607"/>
                    <a:pt x="5058567" y="146978"/>
                  </a:cubicBezTo>
                  <a:cubicBezTo>
                    <a:pt x="5095720" y="126027"/>
                    <a:pt x="5145460" y="143662"/>
                    <a:pt x="5171083" y="185564"/>
                  </a:cubicBezTo>
                  <a:cubicBezTo>
                    <a:pt x="5185779" y="209529"/>
                    <a:pt x="5202585" y="232213"/>
                    <a:pt x="5219692" y="257309"/>
                  </a:cubicBezTo>
                  <a:cubicBezTo>
                    <a:pt x="5337559" y="179761"/>
                    <a:pt x="5454899" y="105303"/>
                    <a:pt x="5568847" y="26096"/>
                  </a:cubicBezTo>
                  <a:cubicBezTo>
                    <a:pt x="5591531" y="10346"/>
                    <a:pt x="5613631" y="1924"/>
                    <a:pt x="5635712" y="294"/>
                  </a:cubicBezTo>
                  <a:close/>
                </a:path>
              </a:pathLst>
            </a:custGeom>
            <a:solidFill>
              <a:srgbClr val="000000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Graphic 90">
              <a:extLst>
                <a:ext uri="{FF2B5EF4-FFF2-40B4-BE49-F238E27FC236}">
                  <a16:creationId xmlns:a16="http://schemas.microsoft.com/office/drawing/2014/main" id="{D3976716-8EE9-464D-BD2E-EF07BF7EE123}"/>
                </a:ext>
              </a:extLst>
            </p:cNvPr>
            <p:cNvSpPr/>
            <p:nvPr/>
          </p:nvSpPr>
          <p:spPr>
            <a:xfrm>
              <a:off x="2540185" y="3847790"/>
              <a:ext cx="1290477" cy="1865569"/>
            </a:xfrm>
            <a:custGeom>
              <a:avLst/>
              <a:gdLst>
                <a:gd name="connsiteX0" fmla="*/ 286207 w 1290477"/>
                <a:gd name="connsiteY0" fmla="*/ 0 h 1865569"/>
                <a:gd name="connsiteX1" fmla="*/ 328560 w 1290477"/>
                <a:gd name="connsiteY1" fmla="*/ 39942 h 1865569"/>
                <a:gd name="connsiteX2" fmla="*/ 660307 w 1290477"/>
                <a:gd name="connsiteY2" fmla="*/ 598229 h 1865569"/>
                <a:gd name="connsiteX3" fmla="*/ 1272327 w 1290477"/>
                <a:gd name="connsiteY3" fmla="*/ 1631902 h 1865569"/>
                <a:gd name="connsiteX4" fmla="*/ 1249190 w 1290477"/>
                <a:gd name="connsiteY4" fmla="*/ 1738089 h 1865569"/>
                <a:gd name="connsiteX5" fmla="*/ 1058448 w 1290477"/>
                <a:gd name="connsiteY5" fmla="*/ 1850304 h 1865569"/>
                <a:gd name="connsiteX6" fmla="*/ 957537 w 1290477"/>
                <a:gd name="connsiteY6" fmla="*/ 1820234 h 1865569"/>
                <a:gd name="connsiteX7" fmla="*/ 16559 w 1290477"/>
                <a:gd name="connsiteY7" fmla="*/ 231062 h 1865569"/>
                <a:gd name="connsiteX8" fmla="*/ 34420 w 1290477"/>
                <a:gd name="connsiteY8" fmla="*/ 135125 h 1865569"/>
                <a:gd name="connsiteX9" fmla="*/ 240914 w 1290477"/>
                <a:gd name="connsiteY9" fmla="*/ 12887 h 1865569"/>
                <a:gd name="connsiteX10" fmla="*/ 286207 w 1290477"/>
                <a:gd name="connsiteY10" fmla="*/ 0 h 186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477" h="1865569">
                  <a:moveTo>
                    <a:pt x="286207" y="0"/>
                  </a:moveTo>
                  <a:cubicBezTo>
                    <a:pt x="298792" y="11606"/>
                    <a:pt x="318311" y="22986"/>
                    <a:pt x="328560" y="39942"/>
                  </a:cubicBezTo>
                  <a:cubicBezTo>
                    <a:pt x="439946" y="225560"/>
                    <a:pt x="549976" y="411932"/>
                    <a:pt x="660307" y="598229"/>
                  </a:cubicBezTo>
                  <a:cubicBezTo>
                    <a:pt x="864313" y="942786"/>
                    <a:pt x="1068320" y="1287345"/>
                    <a:pt x="1272327" y="1631902"/>
                  </a:cubicBezTo>
                  <a:cubicBezTo>
                    <a:pt x="1301266" y="1680738"/>
                    <a:pt x="1297046" y="1708019"/>
                    <a:pt x="1249190" y="1738089"/>
                  </a:cubicBezTo>
                  <a:cubicBezTo>
                    <a:pt x="1186790" y="1777352"/>
                    <a:pt x="1123109" y="1814883"/>
                    <a:pt x="1058448" y="1850304"/>
                  </a:cubicBezTo>
                  <a:cubicBezTo>
                    <a:pt x="1008934" y="1877434"/>
                    <a:pt x="986401" y="1868993"/>
                    <a:pt x="957537" y="1820234"/>
                  </a:cubicBezTo>
                  <a:cubicBezTo>
                    <a:pt x="643878" y="1290510"/>
                    <a:pt x="330218" y="760786"/>
                    <a:pt x="16559" y="231062"/>
                  </a:cubicBezTo>
                  <a:cubicBezTo>
                    <a:pt x="-8763" y="188256"/>
                    <a:pt x="-6728" y="161803"/>
                    <a:pt x="34420" y="135125"/>
                  </a:cubicBezTo>
                  <a:cubicBezTo>
                    <a:pt x="101493" y="91716"/>
                    <a:pt x="171580" y="52754"/>
                    <a:pt x="240914" y="12887"/>
                  </a:cubicBezTo>
                  <a:cubicBezTo>
                    <a:pt x="251314" y="6933"/>
                    <a:pt x="264502" y="5953"/>
                    <a:pt x="28620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Graphic 90">
              <a:extLst>
                <a:ext uri="{FF2B5EF4-FFF2-40B4-BE49-F238E27FC236}">
                  <a16:creationId xmlns:a16="http://schemas.microsoft.com/office/drawing/2014/main" id="{E99AC588-2AA2-4A0B-91DD-375AEA0FEEBD}"/>
                </a:ext>
              </a:extLst>
            </p:cNvPr>
            <p:cNvSpPr/>
            <p:nvPr/>
          </p:nvSpPr>
          <p:spPr>
            <a:xfrm>
              <a:off x="4289179" y="3376773"/>
              <a:ext cx="946781" cy="943013"/>
            </a:xfrm>
            <a:custGeom>
              <a:avLst/>
              <a:gdLst>
                <a:gd name="connsiteX0" fmla="*/ 474107 w 946781"/>
                <a:gd name="connsiteY0" fmla="*/ 943013 h 943013"/>
                <a:gd name="connsiteX1" fmla="*/ 1 w 946781"/>
                <a:gd name="connsiteY1" fmla="*/ 471092 h 943013"/>
                <a:gd name="connsiteX2" fmla="*/ 474258 w 946781"/>
                <a:gd name="connsiteY2" fmla="*/ 1 h 943013"/>
                <a:gd name="connsiteX3" fmla="*/ 946782 w 946781"/>
                <a:gd name="connsiteY3" fmla="*/ 473127 h 943013"/>
                <a:gd name="connsiteX4" fmla="*/ 474107 w 946781"/>
                <a:gd name="connsiteY4" fmla="*/ 943013 h 94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781" h="943013">
                  <a:moveTo>
                    <a:pt x="474107" y="943013"/>
                  </a:moveTo>
                  <a:cubicBezTo>
                    <a:pt x="212976" y="942938"/>
                    <a:pt x="-451" y="730415"/>
                    <a:pt x="1" y="471092"/>
                  </a:cubicBezTo>
                  <a:cubicBezTo>
                    <a:pt x="453" y="210262"/>
                    <a:pt x="212523" y="-376"/>
                    <a:pt x="474258" y="1"/>
                  </a:cubicBezTo>
                  <a:cubicBezTo>
                    <a:pt x="735842" y="377"/>
                    <a:pt x="946932" y="211845"/>
                    <a:pt x="946782" y="473127"/>
                  </a:cubicBezTo>
                  <a:cubicBezTo>
                    <a:pt x="946555" y="730189"/>
                    <a:pt x="732375" y="943164"/>
                    <a:pt x="474107" y="943013"/>
                  </a:cubicBezTo>
                  <a:close/>
                </a:path>
              </a:pathLst>
            </a:custGeom>
            <a:solidFill>
              <a:schemeClr val="tx1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Graphic 90">
              <a:extLst>
                <a:ext uri="{FF2B5EF4-FFF2-40B4-BE49-F238E27FC236}">
                  <a16:creationId xmlns:a16="http://schemas.microsoft.com/office/drawing/2014/main" id="{76BF70C4-F592-447E-AABF-CE7064B5E205}"/>
                </a:ext>
              </a:extLst>
            </p:cNvPr>
            <p:cNvSpPr/>
            <p:nvPr/>
          </p:nvSpPr>
          <p:spPr>
            <a:xfrm>
              <a:off x="4109604" y="3196847"/>
              <a:ext cx="1300612" cy="1303917"/>
            </a:xfrm>
            <a:custGeom>
              <a:avLst/>
              <a:gdLst>
                <a:gd name="connsiteX0" fmla="*/ 943904 w 1300612"/>
                <a:gd name="connsiteY0" fmla="*/ 71931 h 1303917"/>
                <a:gd name="connsiteX1" fmla="*/ 809834 w 1300612"/>
                <a:gd name="connsiteY1" fmla="*/ 147595 h 1303917"/>
                <a:gd name="connsiteX2" fmla="*/ 773735 w 1300612"/>
                <a:gd name="connsiteY2" fmla="*/ 149253 h 1303917"/>
                <a:gd name="connsiteX3" fmla="*/ 193367 w 1300612"/>
                <a:gd name="connsiteY3" fmla="*/ 413550 h 1303917"/>
                <a:gd name="connsiteX4" fmla="*/ 561288 w 1300612"/>
                <a:gd name="connsiteY4" fmla="*/ 1160620 h 1303917"/>
                <a:gd name="connsiteX5" fmla="*/ 1151603 w 1300612"/>
                <a:gd name="connsiteY5" fmla="*/ 788479 h 1303917"/>
                <a:gd name="connsiteX6" fmla="*/ 1181748 w 1300612"/>
                <a:gd name="connsiteY6" fmla="*/ 749291 h 1303917"/>
                <a:gd name="connsiteX7" fmla="*/ 1300595 w 1300612"/>
                <a:gd name="connsiteY7" fmla="*/ 675888 h 1303917"/>
                <a:gd name="connsiteX8" fmla="*/ 828373 w 1300612"/>
                <a:gd name="connsiteY8" fmla="*/ 1279768 h 1303917"/>
                <a:gd name="connsiteX9" fmla="*/ 91854 w 1300612"/>
                <a:gd name="connsiteY9" fmla="*/ 984422 h 1303917"/>
                <a:gd name="connsiteX10" fmla="*/ 196156 w 1300612"/>
                <a:gd name="connsiteY10" fmla="*/ 187161 h 1303917"/>
                <a:gd name="connsiteX11" fmla="*/ 943904 w 1300612"/>
                <a:gd name="connsiteY11" fmla="*/ 71931 h 130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0612" h="1303917">
                  <a:moveTo>
                    <a:pt x="943904" y="71931"/>
                  </a:moveTo>
                  <a:cubicBezTo>
                    <a:pt x="898159" y="98007"/>
                    <a:pt x="854599" y="124007"/>
                    <a:pt x="809834" y="147595"/>
                  </a:cubicBezTo>
                  <a:cubicBezTo>
                    <a:pt x="800112" y="152720"/>
                    <a:pt x="785265" y="151816"/>
                    <a:pt x="773735" y="149253"/>
                  </a:cubicBezTo>
                  <a:cubicBezTo>
                    <a:pt x="534760" y="96424"/>
                    <a:pt x="308069" y="199445"/>
                    <a:pt x="193367" y="413550"/>
                  </a:cubicBezTo>
                  <a:cubicBezTo>
                    <a:pt x="30885" y="716809"/>
                    <a:pt x="221704" y="1104324"/>
                    <a:pt x="561288" y="1160620"/>
                  </a:cubicBezTo>
                  <a:cubicBezTo>
                    <a:pt x="830860" y="1205310"/>
                    <a:pt x="1072850" y="1052173"/>
                    <a:pt x="1151603" y="788479"/>
                  </a:cubicBezTo>
                  <a:cubicBezTo>
                    <a:pt x="1156050" y="773558"/>
                    <a:pt x="1168711" y="758183"/>
                    <a:pt x="1181748" y="749291"/>
                  </a:cubicBezTo>
                  <a:cubicBezTo>
                    <a:pt x="1219580" y="723517"/>
                    <a:pt x="1259523" y="700908"/>
                    <a:pt x="1300595" y="675888"/>
                  </a:cubicBezTo>
                  <a:cubicBezTo>
                    <a:pt x="1302555" y="911697"/>
                    <a:pt x="1137812" y="1191594"/>
                    <a:pt x="828373" y="1279768"/>
                  </a:cubicBezTo>
                  <a:cubicBezTo>
                    <a:pt x="548250" y="1359577"/>
                    <a:pt x="241298" y="1236586"/>
                    <a:pt x="91854" y="984422"/>
                  </a:cubicBezTo>
                  <a:cubicBezTo>
                    <a:pt x="-61660" y="725476"/>
                    <a:pt x="-19984" y="402849"/>
                    <a:pt x="196156" y="187161"/>
                  </a:cubicBezTo>
                  <a:cubicBezTo>
                    <a:pt x="405438" y="-21744"/>
                    <a:pt x="719399" y="-49101"/>
                    <a:pt x="943904" y="71931"/>
                  </a:cubicBezTo>
                  <a:close/>
                </a:path>
              </a:pathLst>
            </a:custGeom>
            <a:solidFill>
              <a:srgbClr val="FFFFFF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Graphic 90">
              <a:extLst>
                <a:ext uri="{FF2B5EF4-FFF2-40B4-BE49-F238E27FC236}">
                  <a16:creationId xmlns:a16="http://schemas.microsoft.com/office/drawing/2014/main" id="{65A37452-82B8-44BE-A0B7-C3D026FE7DFF}"/>
                </a:ext>
              </a:extLst>
            </p:cNvPr>
            <p:cNvSpPr/>
            <p:nvPr/>
          </p:nvSpPr>
          <p:spPr>
            <a:xfrm>
              <a:off x="5123821" y="3188367"/>
              <a:ext cx="424668" cy="641185"/>
            </a:xfrm>
            <a:custGeom>
              <a:avLst/>
              <a:gdLst>
                <a:gd name="connsiteX0" fmla="*/ 0 w 424668"/>
                <a:gd name="connsiteY0" fmla="*/ 41148 h 641185"/>
                <a:gd name="connsiteX1" fmla="*/ 69635 w 424668"/>
                <a:gd name="connsiteY1" fmla="*/ 0 h 641185"/>
                <a:gd name="connsiteX2" fmla="*/ 424668 w 424668"/>
                <a:gd name="connsiteY2" fmla="*/ 599208 h 641185"/>
                <a:gd name="connsiteX3" fmla="*/ 355712 w 424668"/>
                <a:gd name="connsiteY3" fmla="*/ 641185 h 641185"/>
                <a:gd name="connsiteX4" fmla="*/ 0 w 424668"/>
                <a:gd name="connsiteY4" fmla="*/ 41148 h 64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68" h="641185">
                  <a:moveTo>
                    <a:pt x="0" y="41148"/>
                  </a:moveTo>
                  <a:cubicBezTo>
                    <a:pt x="23362" y="27357"/>
                    <a:pt x="44615" y="14771"/>
                    <a:pt x="69635" y="0"/>
                  </a:cubicBezTo>
                  <a:cubicBezTo>
                    <a:pt x="187804" y="199409"/>
                    <a:pt x="305370" y="397839"/>
                    <a:pt x="424668" y="599208"/>
                  </a:cubicBezTo>
                  <a:cubicBezTo>
                    <a:pt x="402059" y="613000"/>
                    <a:pt x="381033" y="625811"/>
                    <a:pt x="355712" y="641185"/>
                  </a:cubicBezTo>
                  <a:cubicBezTo>
                    <a:pt x="237392" y="441625"/>
                    <a:pt x="119299" y="242441"/>
                    <a:pt x="0" y="41148"/>
                  </a:cubicBezTo>
                  <a:close/>
                </a:path>
              </a:pathLst>
            </a:custGeom>
            <a:solidFill>
              <a:srgbClr val="FFFFFF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A2C1B223-956B-4801-9F56-5D6798FACEA2}"/>
                </a:ext>
              </a:extLst>
            </p:cNvPr>
            <p:cNvSpPr/>
            <p:nvPr/>
          </p:nvSpPr>
          <p:spPr>
            <a:xfrm>
              <a:off x="9433194" y="270164"/>
              <a:ext cx="1106915" cy="951570"/>
            </a:xfrm>
            <a:custGeom>
              <a:avLst/>
              <a:gdLst>
                <a:gd name="connsiteX0" fmla="*/ 272675 w 1106915"/>
                <a:gd name="connsiteY0" fmla="*/ 810083 h 951570"/>
                <a:gd name="connsiteX1" fmla="*/ 338467 w 1106915"/>
                <a:gd name="connsiteY1" fmla="*/ 921017 h 951570"/>
                <a:gd name="connsiteX2" fmla="*/ 233637 w 1106915"/>
                <a:gd name="connsiteY2" fmla="*/ 941440 h 951570"/>
                <a:gd name="connsiteX3" fmla="*/ 204622 w 1106915"/>
                <a:gd name="connsiteY3" fmla="*/ 882507 h 951570"/>
                <a:gd name="connsiteX4" fmla="*/ 272675 w 1106915"/>
                <a:gd name="connsiteY4" fmla="*/ 810083 h 951570"/>
                <a:gd name="connsiteX5" fmla="*/ 554983 w 1106915"/>
                <a:gd name="connsiteY5" fmla="*/ 661317 h 951570"/>
                <a:gd name="connsiteX6" fmla="*/ 620625 w 1106915"/>
                <a:gd name="connsiteY6" fmla="*/ 772025 h 951570"/>
                <a:gd name="connsiteX7" fmla="*/ 412623 w 1106915"/>
                <a:gd name="connsiteY7" fmla="*/ 883260 h 951570"/>
                <a:gd name="connsiteX8" fmla="*/ 345325 w 1106915"/>
                <a:gd name="connsiteY8" fmla="*/ 770819 h 951570"/>
                <a:gd name="connsiteX9" fmla="*/ 554983 w 1106915"/>
                <a:gd name="connsiteY9" fmla="*/ 661317 h 951570"/>
                <a:gd name="connsiteX10" fmla="*/ 852441 w 1106915"/>
                <a:gd name="connsiteY10" fmla="*/ 506748 h 951570"/>
                <a:gd name="connsiteX11" fmla="*/ 916424 w 1106915"/>
                <a:gd name="connsiteY11" fmla="*/ 613763 h 951570"/>
                <a:gd name="connsiteX12" fmla="*/ 694028 w 1106915"/>
                <a:gd name="connsiteY12" fmla="*/ 733213 h 951570"/>
                <a:gd name="connsiteX13" fmla="*/ 628237 w 1106915"/>
                <a:gd name="connsiteY13" fmla="*/ 623786 h 951570"/>
                <a:gd name="connsiteX14" fmla="*/ 852441 w 1106915"/>
                <a:gd name="connsiteY14" fmla="*/ 506748 h 951570"/>
                <a:gd name="connsiteX15" fmla="*/ 68519 w 1106915"/>
                <a:gd name="connsiteY15" fmla="*/ 464696 h 951570"/>
                <a:gd name="connsiteX16" fmla="*/ 135063 w 1106915"/>
                <a:gd name="connsiteY16" fmla="*/ 577665 h 951570"/>
                <a:gd name="connsiteX17" fmla="*/ 39278 w 1106915"/>
                <a:gd name="connsiteY17" fmla="*/ 601328 h 951570"/>
                <a:gd name="connsiteX18" fmla="*/ 390 w 1106915"/>
                <a:gd name="connsiteY18" fmla="*/ 548575 h 951570"/>
                <a:gd name="connsiteX19" fmla="*/ 68519 w 1106915"/>
                <a:gd name="connsiteY19" fmla="*/ 464696 h 951570"/>
                <a:gd name="connsiteX20" fmla="*/ 1042995 w 1106915"/>
                <a:gd name="connsiteY20" fmla="*/ 413298 h 951570"/>
                <a:gd name="connsiteX21" fmla="*/ 1098274 w 1106915"/>
                <a:gd name="connsiteY21" fmla="*/ 441785 h 951570"/>
                <a:gd name="connsiteX22" fmla="*/ 1076343 w 1106915"/>
                <a:gd name="connsiteY22" fmla="*/ 527171 h 951570"/>
                <a:gd name="connsiteX23" fmla="*/ 989525 w 1106915"/>
                <a:gd name="connsiteY23" fmla="*/ 575252 h 951570"/>
                <a:gd name="connsiteX24" fmla="*/ 925693 w 1106915"/>
                <a:gd name="connsiteY24" fmla="*/ 468539 h 951570"/>
                <a:gd name="connsiteX25" fmla="*/ 1017484 w 1106915"/>
                <a:gd name="connsiteY25" fmla="*/ 421437 h 951570"/>
                <a:gd name="connsiteX26" fmla="*/ 1042995 w 1106915"/>
                <a:gd name="connsiteY26" fmla="*/ 413298 h 951570"/>
                <a:gd name="connsiteX27" fmla="*/ 333672 w 1106915"/>
                <a:gd name="connsiteY27" fmla="*/ 288517 h 951570"/>
                <a:gd name="connsiteX28" fmla="*/ 400106 w 1106915"/>
                <a:gd name="connsiteY28" fmla="*/ 401470 h 951570"/>
                <a:gd name="connsiteX29" fmla="*/ 202792 w 1106915"/>
                <a:gd name="connsiteY29" fmla="*/ 530719 h 951570"/>
                <a:gd name="connsiteX30" fmla="*/ 137085 w 1106915"/>
                <a:gd name="connsiteY30" fmla="*/ 420049 h 951570"/>
                <a:gd name="connsiteX31" fmla="*/ 333672 w 1106915"/>
                <a:gd name="connsiteY31" fmla="*/ 288517 h 951570"/>
                <a:gd name="connsiteX32" fmla="*/ 616102 w 1106915"/>
                <a:gd name="connsiteY32" fmla="*/ 107251 h 951570"/>
                <a:gd name="connsiteX33" fmla="*/ 679935 w 1106915"/>
                <a:gd name="connsiteY33" fmla="*/ 214567 h 951570"/>
                <a:gd name="connsiteX34" fmla="*/ 469975 w 1106915"/>
                <a:gd name="connsiteY34" fmla="*/ 355269 h 951570"/>
                <a:gd name="connsiteX35" fmla="*/ 404258 w 1106915"/>
                <a:gd name="connsiteY35" fmla="*/ 245315 h 951570"/>
                <a:gd name="connsiteX36" fmla="*/ 616102 w 1106915"/>
                <a:gd name="connsiteY36" fmla="*/ 107251 h 951570"/>
                <a:gd name="connsiteX37" fmla="*/ 801447 w 1106915"/>
                <a:gd name="connsiteY37" fmla="*/ 3 h 951570"/>
                <a:gd name="connsiteX38" fmla="*/ 856811 w 1106915"/>
                <a:gd name="connsiteY38" fmla="*/ 34827 h 951570"/>
                <a:gd name="connsiteX39" fmla="*/ 842492 w 1106915"/>
                <a:gd name="connsiteY39" fmla="*/ 104839 h 951570"/>
                <a:gd name="connsiteX40" fmla="*/ 748816 w 1106915"/>
                <a:gd name="connsiteY40" fmla="*/ 168972 h 951570"/>
                <a:gd name="connsiteX41" fmla="*/ 685059 w 1106915"/>
                <a:gd name="connsiteY41" fmla="*/ 61882 h 951570"/>
                <a:gd name="connsiteX42" fmla="*/ 780695 w 1106915"/>
                <a:gd name="connsiteY42" fmla="*/ 4607 h 951570"/>
                <a:gd name="connsiteX43" fmla="*/ 801447 w 1106915"/>
                <a:gd name="connsiteY43" fmla="*/ 3 h 95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06915" h="951570">
                  <a:moveTo>
                    <a:pt x="272675" y="810083"/>
                  </a:moveTo>
                  <a:cubicBezTo>
                    <a:pt x="295133" y="847915"/>
                    <a:pt x="316611" y="884089"/>
                    <a:pt x="338467" y="921017"/>
                  </a:cubicBezTo>
                  <a:cubicBezTo>
                    <a:pt x="304629" y="943249"/>
                    <a:pt x="270038" y="964878"/>
                    <a:pt x="233637" y="941440"/>
                  </a:cubicBezTo>
                  <a:cubicBezTo>
                    <a:pt x="217435" y="931040"/>
                    <a:pt x="203944" y="902327"/>
                    <a:pt x="204622" y="882507"/>
                  </a:cubicBezTo>
                  <a:cubicBezTo>
                    <a:pt x="205979" y="843846"/>
                    <a:pt x="236802" y="824025"/>
                    <a:pt x="272675" y="810083"/>
                  </a:cubicBezTo>
                  <a:close/>
                  <a:moveTo>
                    <a:pt x="554983" y="661317"/>
                  </a:moveTo>
                  <a:cubicBezTo>
                    <a:pt x="576312" y="697190"/>
                    <a:pt x="597112" y="732233"/>
                    <a:pt x="620625" y="772025"/>
                  </a:cubicBezTo>
                  <a:cubicBezTo>
                    <a:pt x="549633" y="810008"/>
                    <a:pt x="482786" y="845729"/>
                    <a:pt x="412623" y="883260"/>
                  </a:cubicBezTo>
                  <a:cubicBezTo>
                    <a:pt x="390015" y="845428"/>
                    <a:pt x="368385" y="809405"/>
                    <a:pt x="345325" y="770819"/>
                  </a:cubicBezTo>
                  <a:cubicBezTo>
                    <a:pt x="415638" y="734117"/>
                    <a:pt x="483842" y="698471"/>
                    <a:pt x="554983" y="661317"/>
                  </a:cubicBezTo>
                  <a:close/>
                  <a:moveTo>
                    <a:pt x="852441" y="506748"/>
                  </a:moveTo>
                  <a:cubicBezTo>
                    <a:pt x="874220" y="543148"/>
                    <a:pt x="894568" y="577137"/>
                    <a:pt x="916424" y="613763"/>
                  </a:cubicBezTo>
                  <a:cubicBezTo>
                    <a:pt x="842643" y="653404"/>
                    <a:pt x="770522" y="692065"/>
                    <a:pt x="694028" y="733213"/>
                  </a:cubicBezTo>
                  <a:cubicBezTo>
                    <a:pt x="672475" y="697340"/>
                    <a:pt x="651599" y="662673"/>
                    <a:pt x="628237" y="623786"/>
                  </a:cubicBezTo>
                  <a:cubicBezTo>
                    <a:pt x="702996" y="584824"/>
                    <a:pt x="776324" y="546540"/>
                    <a:pt x="852441" y="506748"/>
                  </a:cubicBezTo>
                  <a:close/>
                  <a:moveTo>
                    <a:pt x="68519" y="464696"/>
                  </a:moveTo>
                  <a:cubicBezTo>
                    <a:pt x="91654" y="503960"/>
                    <a:pt x="112907" y="540059"/>
                    <a:pt x="135063" y="577665"/>
                  </a:cubicBezTo>
                  <a:cubicBezTo>
                    <a:pt x="104617" y="599369"/>
                    <a:pt x="74849" y="622807"/>
                    <a:pt x="39278" y="601328"/>
                  </a:cubicBezTo>
                  <a:cubicBezTo>
                    <a:pt x="21568" y="590627"/>
                    <a:pt x="2425" y="567717"/>
                    <a:pt x="390" y="548575"/>
                  </a:cubicBezTo>
                  <a:cubicBezTo>
                    <a:pt x="-4282" y="504638"/>
                    <a:pt x="33852" y="486853"/>
                    <a:pt x="68519" y="464696"/>
                  </a:cubicBezTo>
                  <a:close/>
                  <a:moveTo>
                    <a:pt x="1042995" y="413298"/>
                  </a:moveTo>
                  <a:cubicBezTo>
                    <a:pt x="1066805" y="409695"/>
                    <a:pt x="1085443" y="419572"/>
                    <a:pt x="1098274" y="441785"/>
                  </a:cubicBezTo>
                  <a:cubicBezTo>
                    <a:pt x="1115079" y="470875"/>
                    <a:pt x="1107166" y="507275"/>
                    <a:pt x="1076343" y="527171"/>
                  </a:cubicBezTo>
                  <a:cubicBezTo>
                    <a:pt x="1049513" y="544655"/>
                    <a:pt x="1020197" y="558522"/>
                    <a:pt x="989525" y="575252"/>
                  </a:cubicBezTo>
                  <a:cubicBezTo>
                    <a:pt x="967896" y="539078"/>
                    <a:pt x="947698" y="505316"/>
                    <a:pt x="925693" y="468539"/>
                  </a:cubicBezTo>
                  <a:cubicBezTo>
                    <a:pt x="957948" y="451884"/>
                    <a:pt x="987264" y="435605"/>
                    <a:pt x="1017484" y="421437"/>
                  </a:cubicBezTo>
                  <a:cubicBezTo>
                    <a:pt x="1026546" y="417198"/>
                    <a:pt x="1035058" y="414499"/>
                    <a:pt x="1042995" y="413298"/>
                  </a:cubicBezTo>
                  <a:close/>
                  <a:moveTo>
                    <a:pt x="333672" y="288517"/>
                  </a:moveTo>
                  <a:cubicBezTo>
                    <a:pt x="356486" y="327248"/>
                    <a:pt x="377737" y="363497"/>
                    <a:pt x="400106" y="401470"/>
                  </a:cubicBezTo>
                  <a:cubicBezTo>
                    <a:pt x="333540" y="445064"/>
                    <a:pt x="270152" y="486614"/>
                    <a:pt x="202792" y="530719"/>
                  </a:cubicBezTo>
                  <a:cubicBezTo>
                    <a:pt x="179136" y="491011"/>
                    <a:pt x="158348" y="455961"/>
                    <a:pt x="137085" y="420049"/>
                  </a:cubicBezTo>
                  <a:cubicBezTo>
                    <a:pt x="203789" y="375417"/>
                    <a:pt x="267762" y="332639"/>
                    <a:pt x="333672" y="288517"/>
                  </a:cubicBezTo>
                  <a:close/>
                  <a:moveTo>
                    <a:pt x="616102" y="107251"/>
                  </a:moveTo>
                  <a:cubicBezTo>
                    <a:pt x="638184" y="144329"/>
                    <a:pt x="657853" y="177338"/>
                    <a:pt x="679935" y="214567"/>
                  </a:cubicBezTo>
                  <a:cubicBezTo>
                    <a:pt x="609697" y="261594"/>
                    <a:pt x="540740" y="307866"/>
                    <a:pt x="469975" y="355269"/>
                  </a:cubicBezTo>
                  <a:cubicBezTo>
                    <a:pt x="447592" y="317890"/>
                    <a:pt x="426641" y="282771"/>
                    <a:pt x="404258" y="245315"/>
                  </a:cubicBezTo>
                  <a:cubicBezTo>
                    <a:pt x="474270" y="199646"/>
                    <a:pt x="543076" y="154880"/>
                    <a:pt x="616102" y="107251"/>
                  </a:cubicBezTo>
                  <a:close/>
                  <a:moveTo>
                    <a:pt x="801447" y="3"/>
                  </a:moveTo>
                  <a:cubicBezTo>
                    <a:pt x="822911" y="250"/>
                    <a:pt x="845223" y="14253"/>
                    <a:pt x="856811" y="34827"/>
                  </a:cubicBezTo>
                  <a:cubicBezTo>
                    <a:pt x="872185" y="62033"/>
                    <a:pt x="865327" y="86978"/>
                    <a:pt x="842492" y="104839"/>
                  </a:cubicBezTo>
                  <a:cubicBezTo>
                    <a:pt x="813326" y="127674"/>
                    <a:pt x="781373" y="146967"/>
                    <a:pt x="748816" y="168972"/>
                  </a:cubicBezTo>
                  <a:cubicBezTo>
                    <a:pt x="727337" y="132874"/>
                    <a:pt x="707668" y="99865"/>
                    <a:pt x="685059" y="61882"/>
                  </a:cubicBezTo>
                  <a:cubicBezTo>
                    <a:pt x="717616" y="42062"/>
                    <a:pt x="747912" y="20809"/>
                    <a:pt x="780695" y="4607"/>
                  </a:cubicBezTo>
                  <a:cubicBezTo>
                    <a:pt x="787233" y="1366"/>
                    <a:pt x="794293" y="-80"/>
                    <a:pt x="801447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Graphic 90">
              <a:extLst>
                <a:ext uri="{FF2B5EF4-FFF2-40B4-BE49-F238E27FC236}">
                  <a16:creationId xmlns:a16="http://schemas.microsoft.com/office/drawing/2014/main" id="{D747CC87-7531-48A9-A4B0-FDE3C67A01EB}"/>
                </a:ext>
              </a:extLst>
            </p:cNvPr>
            <p:cNvSpPr/>
            <p:nvPr/>
          </p:nvSpPr>
          <p:spPr>
            <a:xfrm>
              <a:off x="7517188" y="1622030"/>
              <a:ext cx="735463" cy="762217"/>
            </a:xfrm>
            <a:custGeom>
              <a:avLst/>
              <a:gdLst>
                <a:gd name="connsiteX0" fmla="*/ 735464 w 735463"/>
                <a:gd name="connsiteY0" fmla="*/ 495359 h 762217"/>
                <a:gd name="connsiteX1" fmla="*/ 441926 w 735463"/>
                <a:gd name="connsiteY1" fmla="*/ 0 h 762217"/>
                <a:gd name="connsiteX2" fmla="*/ 0 w 735463"/>
                <a:gd name="connsiteY2" fmla="*/ 250505 h 762217"/>
                <a:gd name="connsiteX3" fmla="*/ 303184 w 735463"/>
                <a:gd name="connsiteY3" fmla="*/ 762218 h 762217"/>
                <a:gd name="connsiteX4" fmla="*/ 735464 w 735463"/>
                <a:gd name="connsiteY4" fmla="*/ 495359 h 7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463" h="762217">
                  <a:moveTo>
                    <a:pt x="735464" y="495359"/>
                  </a:moveTo>
                  <a:cubicBezTo>
                    <a:pt x="636890" y="329033"/>
                    <a:pt x="539823" y="165120"/>
                    <a:pt x="441926" y="0"/>
                  </a:cubicBezTo>
                  <a:lnTo>
                    <a:pt x="0" y="250505"/>
                  </a:lnTo>
                  <a:cubicBezTo>
                    <a:pt x="102493" y="423463"/>
                    <a:pt x="202424" y="592124"/>
                    <a:pt x="303184" y="762218"/>
                  </a:cubicBezTo>
                  <a:lnTo>
                    <a:pt x="735464" y="495359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Graphic 90">
              <a:extLst>
                <a:ext uri="{FF2B5EF4-FFF2-40B4-BE49-F238E27FC236}">
                  <a16:creationId xmlns:a16="http://schemas.microsoft.com/office/drawing/2014/main" id="{528C73E1-4A9B-4C49-BD3F-618D6E27D01E}"/>
                </a:ext>
              </a:extLst>
            </p:cNvPr>
            <p:cNvSpPr/>
            <p:nvPr/>
          </p:nvSpPr>
          <p:spPr>
            <a:xfrm>
              <a:off x="8321684" y="1780216"/>
              <a:ext cx="477497" cy="294894"/>
            </a:xfrm>
            <a:custGeom>
              <a:avLst/>
              <a:gdLst>
                <a:gd name="connsiteX0" fmla="*/ 150 w 477497"/>
                <a:gd name="connsiteY0" fmla="*/ 294894 h 294894"/>
                <a:gd name="connsiteX1" fmla="*/ 477498 w 477497"/>
                <a:gd name="connsiteY1" fmla="*/ 377 h 294894"/>
                <a:gd name="connsiteX2" fmla="*/ 477271 w 477497"/>
                <a:gd name="connsiteY2" fmla="*/ 0 h 294894"/>
                <a:gd name="connsiteX3" fmla="*/ 0 w 477497"/>
                <a:gd name="connsiteY3" fmla="*/ 294593 h 294894"/>
                <a:gd name="connsiteX4" fmla="*/ 150 w 477497"/>
                <a:gd name="connsiteY4" fmla="*/ 294894 h 29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497" h="294894">
                  <a:moveTo>
                    <a:pt x="150" y="294894"/>
                  </a:moveTo>
                  <a:cubicBezTo>
                    <a:pt x="159543" y="196546"/>
                    <a:pt x="318181" y="98650"/>
                    <a:pt x="477498" y="377"/>
                  </a:cubicBezTo>
                  <a:cubicBezTo>
                    <a:pt x="477422" y="226"/>
                    <a:pt x="477347" y="151"/>
                    <a:pt x="477271" y="0"/>
                  </a:cubicBezTo>
                  <a:lnTo>
                    <a:pt x="0" y="294593"/>
                  </a:lnTo>
                  <a:cubicBezTo>
                    <a:pt x="75" y="294668"/>
                    <a:pt x="150" y="294743"/>
                    <a:pt x="150" y="29489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Graphic 90">
              <a:extLst>
                <a:ext uri="{FF2B5EF4-FFF2-40B4-BE49-F238E27FC236}">
                  <a16:creationId xmlns:a16="http://schemas.microsoft.com/office/drawing/2014/main" id="{CFF9CD13-CA3F-4EF2-8F4C-2002658597D0}"/>
                </a:ext>
              </a:extLst>
            </p:cNvPr>
            <p:cNvSpPr/>
            <p:nvPr/>
          </p:nvSpPr>
          <p:spPr>
            <a:xfrm>
              <a:off x="7820371" y="2117464"/>
              <a:ext cx="432506" cy="267085"/>
            </a:xfrm>
            <a:custGeom>
              <a:avLst/>
              <a:gdLst>
                <a:gd name="connsiteX0" fmla="*/ 226 w 432506"/>
                <a:gd name="connsiteY0" fmla="*/ 267085 h 267085"/>
                <a:gd name="connsiteX1" fmla="*/ 432506 w 432506"/>
                <a:gd name="connsiteY1" fmla="*/ 302 h 267085"/>
                <a:gd name="connsiteX2" fmla="*/ 432280 w 432506"/>
                <a:gd name="connsiteY2" fmla="*/ 0 h 267085"/>
                <a:gd name="connsiteX3" fmla="*/ 0 w 432506"/>
                <a:gd name="connsiteY3" fmla="*/ 266784 h 267085"/>
                <a:gd name="connsiteX4" fmla="*/ 226 w 432506"/>
                <a:gd name="connsiteY4" fmla="*/ 267085 h 26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06" h="267085">
                  <a:moveTo>
                    <a:pt x="226" y="267085"/>
                  </a:moveTo>
                  <a:cubicBezTo>
                    <a:pt x="144545" y="178007"/>
                    <a:pt x="286906" y="90209"/>
                    <a:pt x="432506" y="302"/>
                  </a:cubicBezTo>
                  <a:cubicBezTo>
                    <a:pt x="432431" y="226"/>
                    <a:pt x="432355" y="75"/>
                    <a:pt x="432280" y="0"/>
                  </a:cubicBezTo>
                  <a:lnTo>
                    <a:pt x="0" y="266784"/>
                  </a:lnTo>
                  <a:cubicBezTo>
                    <a:pt x="75" y="266859"/>
                    <a:pt x="151" y="266935"/>
                    <a:pt x="226" y="26708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Graphic 90">
              <a:extLst>
                <a:ext uri="{FF2B5EF4-FFF2-40B4-BE49-F238E27FC236}">
                  <a16:creationId xmlns:a16="http://schemas.microsoft.com/office/drawing/2014/main" id="{DDC9E5AE-AEBC-42A8-BCFD-E61942B1A880}"/>
                </a:ext>
              </a:extLst>
            </p:cNvPr>
            <p:cNvSpPr/>
            <p:nvPr/>
          </p:nvSpPr>
          <p:spPr>
            <a:xfrm>
              <a:off x="8587789" y="1001117"/>
              <a:ext cx="466042" cy="264598"/>
            </a:xfrm>
            <a:custGeom>
              <a:avLst/>
              <a:gdLst>
                <a:gd name="connsiteX0" fmla="*/ 465741 w 466042"/>
                <a:gd name="connsiteY0" fmla="*/ 0 h 264598"/>
                <a:gd name="connsiteX1" fmla="*/ 0 w 466042"/>
                <a:gd name="connsiteY1" fmla="*/ 264221 h 264598"/>
                <a:gd name="connsiteX2" fmla="*/ 226 w 466042"/>
                <a:gd name="connsiteY2" fmla="*/ 264598 h 264598"/>
                <a:gd name="connsiteX3" fmla="*/ 466042 w 466042"/>
                <a:gd name="connsiteY3" fmla="*/ 603 h 264598"/>
                <a:gd name="connsiteX4" fmla="*/ 465741 w 466042"/>
                <a:gd name="connsiteY4" fmla="*/ 0 h 26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042" h="264598">
                  <a:moveTo>
                    <a:pt x="465741" y="0"/>
                  </a:moveTo>
                  <a:cubicBezTo>
                    <a:pt x="308685" y="89079"/>
                    <a:pt x="153890" y="176952"/>
                    <a:pt x="0" y="264221"/>
                  </a:cubicBezTo>
                  <a:cubicBezTo>
                    <a:pt x="75" y="264372"/>
                    <a:pt x="150" y="264447"/>
                    <a:pt x="226" y="264598"/>
                  </a:cubicBezTo>
                  <a:lnTo>
                    <a:pt x="466042" y="603"/>
                  </a:lnTo>
                  <a:cubicBezTo>
                    <a:pt x="465891" y="302"/>
                    <a:pt x="465816" y="151"/>
                    <a:pt x="465741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Graphic 90">
              <a:extLst>
                <a:ext uri="{FF2B5EF4-FFF2-40B4-BE49-F238E27FC236}">
                  <a16:creationId xmlns:a16="http://schemas.microsoft.com/office/drawing/2014/main" id="{37004B3B-A3CA-4359-9B4E-593692538DD9}"/>
                </a:ext>
              </a:extLst>
            </p:cNvPr>
            <p:cNvSpPr/>
            <p:nvPr/>
          </p:nvSpPr>
          <p:spPr>
            <a:xfrm>
              <a:off x="8029654" y="1305582"/>
              <a:ext cx="769301" cy="769150"/>
            </a:xfrm>
            <a:custGeom>
              <a:avLst/>
              <a:gdLst>
                <a:gd name="connsiteX0" fmla="*/ 769301 w 769301"/>
                <a:gd name="connsiteY0" fmla="*/ 474559 h 769150"/>
                <a:gd name="connsiteX1" fmla="*/ 487747 w 769301"/>
                <a:gd name="connsiteY1" fmla="*/ 0 h 769150"/>
                <a:gd name="connsiteX2" fmla="*/ 0 w 769301"/>
                <a:gd name="connsiteY2" fmla="*/ 276430 h 769150"/>
                <a:gd name="connsiteX3" fmla="*/ 292030 w 769301"/>
                <a:gd name="connsiteY3" fmla="*/ 769151 h 769150"/>
                <a:gd name="connsiteX4" fmla="*/ 769301 w 769301"/>
                <a:gd name="connsiteY4" fmla="*/ 474559 h 76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301" h="769150">
                  <a:moveTo>
                    <a:pt x="769301" y="474559"/>
                  </a:moveTo>
                  <a:cubicBezTo>
                    <a:pt x="675249" y="315995"/>
                    <a:pt x="581875" y="158638"/>
                    <a:pt x="487747" y="0"/>
                  </a:cubicBezTo>
                  <a:lnTo>
                    <a:pt x="0" y="276430"/>
                  </a:lnTo>
                  <a:cubicBezTo>
                    <a:pt x="97595" y="441098"/>
                    <a:pt x="194285" y="604258"/>
                    <a:pt x="292030" y="769151"/>
                  </a:cubicBezTo>
                  <a:lnTo>
                    <a:pt x="769301" y="474559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Graphic 90">
              <a:extLst>
                <a:ext uri="{FF2B5EF4-FFF2-40B4-BE49-F238E27FC236}">
                  <a16:creationId xmlns:a16="http://schemas.microsoft.com/office/drawing/2014/main" id="{4D2FD4B6-F0FD-465D-B802-76EE023EAAF9}"/>
                </a:ext>
              </a:extLst>
            </p:cNvPr>
            <p:cNvSpPr/>
            <p:nvPr/>
          </p:nvSpPr>
          <p:spPr>
            <a:xfrm>
              <a:off x="8588015" y="1001569"/>
              <a:ext cx="735313" cy="736142"/>
            </a:xfrm>
            <a:custGeom>
              <a:avLst/>
              <a:gdLst>
                <a:gd name="connsiteX0" fmla="*/ 735313 w 735313"/>
                <a:gd name="connsiteY0" fmla="*/ 454964 h 736142"/>
                <a:gd name="connsiteX1" fmla="*/ 465816 w 735313"/>
                <a:gd name="connsiteY1" fmla="*/ 0 h 736142"/>
                <a:gd name="connsiteX2" fmla="*/ 0 w 735313"/>
                <a:gd name="connsiteY2" fmla="*/ 263995 h 736142"/>
                <a:gd name="connsiteX3" fmla="*/ 279671 w 735313"/>
                <a:gd name="connsiteY3" fmla="*/ 736142 h 736142"/>
                <a:gd name="connsiteX4" fmla="*/ 735313 w 735313"/>
                <a:gd name="connsiteY4" fmla="*/ 454964 h 7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313" h="736142">
                  <a:moveTo>
                    <a:pt x="735313" y="454964"/>
                  </a:moveTo>
                  <a:cubicBezTo>
                    <a:pt x="644878" y="302280"/>
                    <a:pt x="555875" y="152082"/>
                    <a:pt x="465816" y="0"/>
                  </a:cubicBezTo>
                  <a:lnTo>
                    <a:pt x="0" y="263995"/>
                  </a:lnTo>
                  <a:cubicBezTo>
                    <a:pt x="93902" y="422483"/>
                    <a:pt x="186070" y="578182"/>
                    <a:pt x="279671" y="736142"/>
                  </a:cubicBezTo>
                  <a:lnTo>
                    <a:pt x="735313" y="454964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Graphic 90">
              <a:extLst>
                <a:ext uri="{FF2B5EF4-FFF2-40B4-BE49-F238E27FC236}">
                  <a16:creationId xmlns:a16="http://schemas.microsoft.com/office/drawing/2014/main" id="{09CDB5CC-7C6E-4989-A650-9AF7358589E1}"/>
                </a:ext>
              </a:extLst>
            </p:cNvPr>
            <p:cNvSpPr/>
            <p:nvPr/>
          </p:nvSpPr>
          <p:spPr>
            <a:xfrm>
              <a:off x="8029578" y="1305130"/>
              <a:ext cx="487897" cy="276882"/>
            </a:xfrm>
            <a:custGeom>
              <a:avLst/>
              <a:gdLst>
                <a:gd name="connsiteX0" fmla="*/ 487672 w 487897"/>
                <a:gd name="connsiteY0" fmla="*/ 0 h 276882"/>
                <a:gd name="connsiteX1" fmla="*/ 0 w 487897"/>
                <a:gd name="connsiteY1" fmla="*/ 276581 h 276882"/>
                <a:gd name="connsiteX2" fmla="*/ 151 w 487897"/>
                <a:gd name="connsiteY2" fmla="*/ 276882 h 276882"/>
                <a:gd name="connsiteX3" fmla="*/ 487898 w 487897"/>
                <a:gd name="connsiteY3" fmla="*/ 452 h 276882"/>
                <a:gd name="connsiteX4" fmla="*/ 487672 w 487897"/>
                <a:gd name="connsiteY4" fmla="*/ 0 h 27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897" h="276882">
                  <a:moveTo>
                    <a:pt x="487672" y="0"/>
                  </a:moveTo>
                  <a:cubicBezTo>
                    <a:pt x="323155" y="93299"/>
                    <a:pt x="162181" y="184638"/>
                    <a:pt x="0" y="276581"/>
                  </a:cubicBezTo>
                  <a:cubicBezTo>
                    <a:pt x="75" y="276656"/>
                    <a:pt x="151" y="276807"/>
                    <a:pt x="151" y="276882"/>
                  </a:cubicBezTo>
                  <a:lnTo>
                    <a:pt x="487898" y="452"/>
                  </a:lnTo>
                  <a:cubicBezTo>
                    <a:pt x="487822" y="302"/>
                    <a:pt x="487747" y="151"/>
                    <a:pt x="487672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Graphic 90">
              <a:extLst>
                <a:ext uri="{FF2B5EF4-FFF2-40B4-BE49-F238E27FC236}">
                  <a16:creationId xmlns:a16="http://schemas.microsoft.com/office/drawing/2014/main" id="{B5DC09D6-2146-4B6F-8AFD-9EAD7BB1EBBD}"/>
                </a:ext>
              </a:extLst>
            </p:cNvPr>
            <p:cNvSpPr/>
            <p:nvPr/>
          </p:nvSpPr>
          <p:spPr>
            <a:xfrm>
              <a:off x="6467085" y="2395175"/>
              <a:ext cx="127739" cy="72574"/>
            </a:xfrm>
            <a:custGeom>
              <a:avLst/>
              <a:gdLst>
                <a:gd name="connsiteX0" fmla="*/ 127664 w 127739"/>
                <a:gd name="connsiteY0" fmla="*/ 0 h 72574"/>
                <a:gd name="connsiteX1" fmla="*/ 0 w 127739"/>
                <a:gd name="connsiteY1" fmla="*/ 72574 h 72574"/>
                <a:gd name="connsiteX2" fmla="*/ 127740 w 127739"/>
                <a:gd name="connsiteY2" fmla="*/ 151 h 72574"/>
                <a:gd name="connsiteX3" fmla="*/ 127664 w 127739"/>
                <a:gd name="connsiteY3" fmla="*/ 0 h 7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39" h="72574">
                  <a:moveTo>
                    <a:pt x="127664" y="0"/>
                  </a:moveTo>
                  <a:cubicBezTo>
                    <a:pt x="84708" y="24417"/>
                    <a:pt x="42278" y="48534"/>
                    <a:pt x="0" y="72574"/>
                  </a:cubicBezTo>
                  <a:lnTo>
                    <a:pt x="127740" y="151"/>
                  </a:lnTo>
                  <a:cubicBezTo>
                    <a:pt x="127664" y="75"/>
                    <a:pt x="127664" y="75"/>
                    <a:pt x="127664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Graphic 90">
              <a:extLst>
                <a:ext uri="{FF2B5EF4-FFF2-40B4-BE49-F238E27FC236}">
                  <a16:creationId xmlns:a16="http://schemas.microsoft.com/office/drawing/2014/main" id="{3C58AE1F-BD29-43E3-AECC-9AD0A7C34168}"/>
                </a:ext>
              </a:extLst>
            </p:cNvPr>
            <p:cNvSpPr/>
            <p:nvPr/>
          </p:nvSpPr>
          <p:spPr>
            <a:xfrm>
              <a:off x="6808025" y="2161551"/>
              <a:ext cx="198882" cy="112968"/>
            </a:xfrm>
            <a:custGeom>
              <a:avLst/>
              <a:gdLst>
                <a:gd name="connsiteX0" fmla="*/ 198731 w 198882"/>
                <a:gd name="connsiteY0" fmla="*/ 0 h 112968"/>
                <a:gd name="connsiteX1" fmla="*/ 0 w 198882"/>
                <a:gd name="connsiteY1" fmla="*/ 112969 h 112968"/>
                <a:gd name="connsiteX2" fmla="*/ 198882 w 198882"/>
                <a:gd name="connsiteY2" fmla="*/ 226 h 112968"/>
                <a:gd name="connsiteX3" fmla="*/ 198731 w 198882"/>
                <a:gd name="connsiteY3" fmla="*/ 0 h 11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82" h="112968">
                  <a:moveTo>
                    <a:pt x="198731" y="0"/>
                  </a:moveTo>
                  <a:cubicBezTo>
                    <a:pt x="131432" y="38209"/>
                    <a:pt x="65490" y="75664"/>
                    <a:pt x="0" y="112969"/>
                  </a:cubicBezTo>
                  <a:lnTo>
                    <a:pt x="198882" y="226"/>
                  </a:lnTo>
                  <a:cubicBezTo>
                    <a:pt x="198807" y="151"/>
                    <a:pt x="198731" y="75"/>
                    <a:pt x="198731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Graphic 90">
              <a:extLst>
                <a:ext uri="{FF2B5EF4-FFF2-40B4-BE49-F238E27FC236}">
                  <a16:creationId xmlns:a16="http://schemas.microsoft.com/office/drawing/2014/main" id="{57526D10-B696-449A-9EA4-F6549C8F400D}"/>
                </a:ext>
              </a:extLst>
            </p:cNvPr>
            <p:cNvSpPr/>
            <p:nvPr/>
          </p:nvSpPr>
          <p:spPr>
            <a:xfrm>
              <a:off x="7517188" y="1621653"/>
              <a:ext cx="441926" cy="250882"/>
            </a:xfrm>
            <a:custGeom>
              <a:avLst/>
              <a:gdLst>
                <a:gd name="connsiteX0" fmla="*/ 441700 w 441926"/>
                <a:gd name="connsiteY0" fmla="*/ 0 h 250882"/>
                <a:gd name="connsiteX1" fmla="*/ 0 w 441926"/>
                <a:gd name="connsiteY1" fmla="*/ 250882 h 250882"/>
                <a:gd name="connsiteX2" fmla="*/ 0 w 441926"/>
                <a:gd name="connsiteY2" fmla="*/ 250882 h 250882"/>
                <a:gd name="connsiteX3" fmla="*/ 441926 w 441926"/>
                <a:gd name="connsiteY3" fmla="*/ 377 h 250882"/>
                <a:gd name="connsiteX4" fmla="*/ 441700 w 441926"/>
                <a:gd name="connsiteY4" fmla="*/ 0 h 2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926" h="250882">
                  <a:moveTo>
                    <a:pt x="441700" y="0"/>
                  </a:moveTo>
                  <a:cubicBezTo>
                    <a:pt x="292332" y="84858"/>
                    <a:pt x="146128" y="167833"/>
                    <a:pt x="0" y="250882"/>
                  </a:cubicBezTo>
                  <a:cubicBezTo>
                    <a:pt x="0" y="250882"/>
                    <a:pt x="0" y="250882"/>
                    <a:pt x="0" y="250882"/>
                  </a:cubicBezTo>
                  <a:lnTo>
                    <a:pt x="441926" y="377"/>
                  </a:lnTo>
                  <a:cubicBezTo>
                    <a:pt x="441851" y="226"/>
                    <a:pt x="441776" y="151"/>
                    <a:pt x="44170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Graphic 90">
              <a:extLst>
                <a:ext uri="{FF2B5EF4-FFF2-40B4-BE49-F238E27FC236}">
                  <a16:creationId xmlns:a16="http://schemas.microsoft.com/office/drawing/2014/main" id="{0488F7C4-5203-4497-9C9E-1B18CFADC6F7}"/>
                </a:ext>
              </a:extLst>
            </p:cNvPr>
            <p:cNvSpPr/>
            <p:nvPr/>
          </p:nvSpPr>
          <p:spPr>
            <a:xfrm>
              <a:off x="7158688" y="1912251"/>
              <a:ext cx="287960" cy="163536"/>
            </a:xfrm>
            <a:custGeom>
              <a:avLst/>
              <a:gdLst>
                <a:gd name="connsiteX0" fmla="*/ 287810 w 287960"/>
                <a:gd name="connsiteY0" fmla="*/ 0 h 163536"/>
                <a:gd name="connsiteX1" fmla="*/ 0 w 287960"/>
                <a:gd name="connsiteY1" fmla="*/ 163537 h 163536"/>
                <a:gd name="connsiteX2" fmla="*/ 287960 w 287960"/>
                <a:gd name="connsiteY2" fmla="*/ 301 h 163536"/>
                <a:gd name="connsiteX3" fmla="*/ 287810 w 287960"/>
                <a:gd name="connsiteY3" fmla="*/ 0 h 16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60" h="163536">
                  <a:moveTo>
                    <a:pt x="287810" y="0"/>
                  </a:moveTo>
                  <a:cubicBezTo>
                    <a:pt x="191270" y="54864"/>
                    <a:pt x="95635" y="109201"/>
                    <a:pt x="0" y="163537"/>
                  </a:cubicBezTo>
                  <a:lnTo>
                    <a:pt x="287960" y="301"/>
                  </a:lnTo>
                  <a:cubicBezTo>
                    <a:pt x="287885" y="151"/>
                    <a:pt x="287810" y="75"/>
                    <a:pt x="28781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Graphic 90">
              <a:extLst>
                <a:ext uri="{FF2B5EF4-FFF2-40B4-BE49-F238E27FC236}">
                  <a16:creationId xmlns:a16="http://schemas.microsoft.com/office/drawing/2014/main" id="{6C8222F0-B26E-44EA-B89C-C5EF4A2B7A93}"/>
                </a:ext>
              </a:extLst>
            </p:cNvPr>
            <p:cNvSpPr/>
            <p:nvPr/>
          </p:nvSpPr>
          <p:spPr>
            <a:xfrm>
              <a:off x="8867611" y="1456533"/>
              <a:ext cx="455868" cy="281705"/>
            </a:xfrm>
            <a:custGeom>
              <a:avLst/>
              <a:gdLst>
                <a:gd name="connsiteX0" fmla="*/ 301 w 455868"/>
                <a:gd name="connsiteY0" fmla="*/ 281705 h 281705"/>
                <a:gd name="connsiteX1" fmla="*/ 455869 w 455868"/>
                <a:gd name="connsiteY1" fmla="*/ 377 h 281705"/>
                <a:gd name="connsiteX2" fmla="*/ 455642 w 455868"/>
                <a:gd name="connsiteY2" fmla="*/ 0 h 281705"/>
                <a:gd name="connsiteX3" fmla="*/ 0 w 455868"/>
                <a:gd name="connsiteY3" fmla="*/ 281253 h 281705"/>
                <a:gd name="connsiteX4" fmla="*/ 301 w 455868"/>
                <a:gd name="connsiteY4" fmla="*/ 281705 h 28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68" h="281705">
                  <a:moveTo>
                    <a:pt x="301" y="281705"/>
                  </a:moveTo>
                  <a:cubicBezTo>
                    <a:pt x="152308" y="187804"/>
                    <a:pt x="303108" y="94731"/>
                    <a:pt x="455869" y="377"/>
                  </a:cubicBezTo>
                  <a:cubicBezTo>
                    <a:pt x="455793" y="226"/>
                    <a:pt x="455718" y="151"/>
                    <a:pt x="455642" y="0"/>
                  </a:cubicBezTo>
                  <a:lnTo>
                    <a:pt x="0" y="281253"/>
                  </a:lnTo>
                  <a:cubicBezTo>
                    <a:pt x="150" y="281404"/>
                    <a:pt x="226" y="281555"/>
                    <a:pt x="301" y="28170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Graphic 90">
              <a:extLst>
                <a:ext uri="{FF2B5EF4-FFF2-40B4-BE49-F238E27FC236}">
                  <a16:creationId xmlns:a16="http://schemas.microsoft.com/office/drawing/2014/main" id="{9B8A76FB-0617-4839-8C74-C21AFBA7FE36}"/>
                </a:ext>
              </a:extLst>
            </p:cNvPr>
            <p:cNvSpPr/>
            <p:nvPr/>
          </p:nvSpPr>
          <p:spPr>
            <a:xfrm>
              <a:off x="6665213" y="2161777"/>
              <a:ext cx="656107" cy="736971"/>
            </a:xfrm>
            <a:custGeom>
              <a:avLst/>
              <a:gdLst>
                <a:gd name="connsiteX0" fmla="*/ 321723 w 656107"/>
                <a:gd name="connsiteY0" fmla="*/ 736971 h 736971"/>
                <a:gd name="connsiteX1" fmla="*/ 656107 w 656107"/>
                <a:gd name="connsiteY1" fmla="*/ 530553 h 736971"/>
                <a:gd name="connsiteX2" fmla="*/ 341619 w 656107"/>
                <a:gd name="connsiteY2" fmla="*/ 0 h 736971"/>
                <a:gd name="connsiteX3" fmla="*/ 142736 w 656107"/>
                <a:gd name="connsiteY3" fmla="*/ 112742 h 736971"/>
                <a:gd name="connsiteX4" fmla="*/ 0 w 656107"/>
                <a:gd name="connsiteY4" fmla="*/ 193833 h 736971"/>
                <a:gd name="connsiteX5" fmla="*/ 321723 w 656107"/>
                <a:gd name="connsiteY5" fmla="*/ 736971 h 73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107" h="736971">
                  <a:moveTo>
                    <a:pt x="321723" y="736971"/>
                  </a:moveTo>
                  <a:lnTo>
                    <a:pt x="656107" y="530553"/>
                  </a:lnTo>
                  <a:cubicBezTo>
                    <a:pt x="550449" y="352320"/>
                    <a:pt x="446297" y="176575"/>
                    <a:pt x="341619" y="0"/>
                  </a:cubicBezTo>
                  <a:lnTo>
                    <a:pt x="142736" y="112742"/>
                  </a:lnTo>
                  <a:cubicBezTo>
                    <a:pt x="95032" y="139798"/>
                    <a:pt x="47554" y="166853"/>
                    <a:pt x="0" y="193833"/>
                  </a:cubicBezTo>
                  <a:cubicBezTo>
                    <a:pt x="108522" y="376964"/>
                    <a:pt x="214180" y="555347"/>
                    <a:pt x="321723" y="736971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Graphic 90">
              <a:extLst>
                <a:ext uri="{FF2B5EF4-FFF2-40B4-BE49-F238E27FC236}">
                  <a16:creationId xmlns:a16="http://schemas.microsoft.com/office/drawing/2014/main" id="{5E963EE2-112D-4116-ACDD-384CDF0A9513}"/>
                </a:ext>
              </a:extLst>
            </p:cNvPr>
            <p:cNvSpPr/>
            <p:nvPr/>
          </p:nvSpPr>
          <p:spPr>
            <a:xfrm>
              <a:off x="6987011" y="2692254"/>
              <a:ext cx="334383" cy="206719"/>
            </a:xfrm>
            <a:custGeom>
              <a:avLst/>
              <a:gdLst>
                <a:gd name="connsiteX0" fmla="*/ 75 w 334383"/>
                <a:gd name="connsiteY0" fmla="*/ 206720 h 206719"/>
                <a:gd name="connsiteX1" fmla="*/ 334384 w 334383"/>
                <a:gd name="connsiteY1" fmla="*/ 75 h 206719"/>
                <a:gd name="connsiteX2" fmla="*/ 334384 w 334383"/>
                <a:gd name="connsiteY2" fmla="*/ 0 h 206719"/>
                <a:gd name="connsiteX3" fmla="*/ 0 w 334383"/>
                <a:gd name="connsiteY3" fmla="*/ 206418 h 206719"/>
                <a:gd name="connsiteX4" fmla="*/ 75 w 334383"/>
                <a:gd name="connsiteY4" fmla="*/ 206720 h 20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83" h="206719">
                  <a:moveTo>
                    <a:pt x="75" y="206720"/>
                  </a:moveTo>
                  <a:cubicBezTo>
                    <a:pt x="114250" y="136180"/>
                    <a:pt x="224581" y="67977"/>
                    <a:pt x="334384" y="75"/>
                  </a:cubicBezTo>
                  <a:cubicBezTo>
                    <a:pt x="334384" y="75"/>
                    <a:pt x="334384" y="75"/>
                    <a:pt x="334384" y="0"/>
                  </a:cubicBezTo>
                  <a:lnTo>
                    <a:pt x="0" y="206418"/>
                  </a:lnTo>
                  <a:cubicBezTo>
                    <a:pt x="0" y="206569"/>
                    <a:pt x="0" y="206644"/>
                    <a:pt x="75" y="20672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Graphic 90">
              <a:extLst>
                <a:ext uri="{FF2B5EF4-FFF2-40B4-BE49-F238E27FC236}">
                  <a16:creationId xmlns:a16="http://schemas.microsoft.com/office/drawing/2014/main" id="{24F92884-EF33-4CDF-8778-F0CF375A24B8}"/>
                </a:ext>
              </a:extLst>
            </p:cNvPr>
            <p:cNvSpPr/>
            <p:nvPr/>
          </p:nvSpPr>
          <p:spPr>
            <a:xfrm>
              <a:off x="6624140" y="2941253"/>
              <a:ext cx="293989" cy="181624"/>
            </a:xfrm>
            <a:custGeom>
              <a:avLst/>
              <a:gdLst>
                <a:gd name="connsiteX0" fmla="*/ 75 w 293989"/>
                <a:gd name="connsiteY0" fmla="*/ 181624 h 181624"/>
                <a:gd name="connsiteX1" fmla="*/ 293990 w 293989"/>
                <a:gd name="connsiteY1" fmla="*/ 0 h 181624"/>
                <a:gd name="connsiteX2" fmla="*/ 293990 w 293989"/>
                <a:gd name="connsiteY2" fmla="*/ 0 h 181624"/>
                <a:gd name="connsiteX3" fmla="*/ 0 w 293989"/>
                <a:gd name="connsiteY3" fmla="*/ 181473 h 181624"/>
                <a:gd name="connsiteX4" fmla="*/ 75 w 293989"/>
                <a:gd name="connsiteY4" fmla="*/ 181624 h 18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89" h="181624">
                  <a:moveTo>
                    <a:pt x="75" y="181624"/>
                  </a:moveTo>
                  <a:cubicBezTo>
                    <a:pt x="99479" y="120204"/>
                    <a:pt x="196772" y="60064"/>
                    <a:pt x="293990" y="0"/>
                  </a:cubicBezTo>
                  <a:cubicBezTo>
                    <a:pt x="293990" y="0"/>
                    <a:pt x="293990" y="0"/>
                    <a:pt x="293990" y="0"/>
                  </a:cubicBezTo>
                  <a:lnTo>
                    <a:pt x="0" y="181473"/>
                  </a:lnTo>
                  <a:cubicBezTo>
                    <a:pt x="0" y="181473"/>
                    <a:pt x="75" y="181549"/>
                    <a:pt x="75" y="18162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Graphic 90">
              <a:extLst>
                <a:ext uri="{FF2B5EF4-FFF2-40B4-BE49-F238E27FC236}">
                  <a16:creationId xmlns:a16="http://schemas.microsoft.com/office/drawing/2014/main" id="{73DF73D9-A3F2-4821-A263-1889FB4FE1E7}"/>
                </a:ext>
              </a:extLst>
            </p:cNvPr>
            <p:cNvSpPr/>
            <p:nvPr/>
          </p:nvSpPr>
          <p:spPr>
            <a:xfrm>
              <a:off x="6294354" y="2395326"/>
              <a:ext cx="623776" cy="727324"/>
            </a:xfrm>
            <a:custGeom>
              <a:avLst/>
              <a:gdLst>
                <a:gd name="connsiteX0" fmla="*/ 329787 w 623776"/>
                <a:gd name="connsiteY0" fmla="*/ 727325 h 727324"/>
                <a:gd name="connsiteX1" fmla="*/ 623777 w 623776"/>
                <a:gd name="connsiteY1" fmla="*/ 545852 h 727324"/>
                <a:gd name="connsiteX2" fmla="*/ 300471 w 623776"/>
                <a:gd name="connsiteY2" fmla="*/ 0 h 727324"/>
                <a:gd name="connsiteX3" fmla="*/ 172731 w 623776"/>
                <a:gd name="connsiteY3" fmla="*/ 72424 h 727324"/>
                <a:gd name="connsiteX4" fmla="*/ 0 w 623776"/>
                <a:gd name="connsiteY4" fmla="*/ 170621 h 727324"/>
                <a:gd name="connsiteX5" fmla="*/ 329787 w 623776"/>
                <a:gd name="connsiteY5" fmla="*/ 727325 h 72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776" h="727324">
                  <a:moveTo>
                    <a:pt x="329787" y="727325"/>
                  </a:moveTo>
                  <a:lnTo>
                    <a:pt x="623777" y="545852"/>
                  </a:lnTo>
                  <a:cubicBezTo>
                    <a:pt x="514878" y="362042"/>
                    <a:pt x="408088" y="181775"/>
                    <a:pt x="300471" y="0"/>
                  </a:cubicBezTo>
                  <a:lnTo>
                    <a:pt x="172731" y="72424"/>
                  </a:lnTo>
                  <a:cubicBezTo>
                    <a:pt x="115154" y="105131"/>
                    <a:pt x="57878" y="137687"/>
                    <a:pt x="0" y="170621"/>
                  </a:cubicBezTo>
                  <a:cubicBezTo>
                    <a:pt x="111009" y="358048"/>
                    <a:pt x="219833" y="541782"/>
                    <a:pt x="329787" y="72732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Graphic 90">
              <a:extLst>
                <a:ext uri="{FF2B5EF4-FFF2-40B4-BE49-F238E27FC236}">
                  <a16:creationId xmlns:a16="http://schemas.microsoft.com/office/drawing/2014/main" id="{6973E302-8ECB-4D30-96FA-FB1A4E117BB0}"/>
                </a:ext>
              </a:extLst>
            </p:cNvPr>
            <p:cNvSpPr/>
            <p:nvPr/>
          </p:nvSpPr>
          <p:spPr>
            <a:xfrm>
              <a:off x="7077673" y="1912477"/>
              <a:ext cx="673591" cy="737272"/>
            </a:xfrm>
            <a:custGeom>
              <a:avLst/>
              <a:gdLst>
                <a:gd name="connsiteX0" fmla="*/ 312529 w 673591"/>
                <a:gd name="connsiteY0" fmla="*/ 737273 h 737272"/>
                <a:gd name="connsiteX1" fmla="*/ 673591 w 673591"/>
                <a:gd name="connsiteY1" fmla="*/ 514425 h 737272"/>
                <a:gd name="connsiteX2" fmla="*/ 368975 w 673591"/>
                <a:gd name="connsiteY2" fmla="*/ 0 h 737272"/>
                <a:gd name="connsiteX3" fmla="*/ 81015 w 673591"/>
                <a:gd name="connsiteY3" fmla="*/ 163235 h 737272"/>
                <a:gd name="connsiteX4" fmla="*/ 0 w 673591"/>
                <a:gd name="connsiteY4" fmla="*/ 209282 h 737272"/>
                <a:gd name="connsiteX5" fmla="*/ 312529 w 673591"/>
                <a:gd name="connsiteY5" fmla="*/ 737273 h 73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591" h="737272">
                  <a:moveTo>
                    <a:pt x="312529" y="737273"/>
                  </a:moveTo>
                  <a:lnTo>
                    <a:pt x="673591" y="514425"/>
                  </a:lnTo>
                  <a:cubicBezTo>
                    <a:pt x="571701" y="342297"/>
                    <a:pt x="470640" y="171751"/>
                    <a:pt x="368975" y="0"/>
                  </a:cubicBezTo>
                  <a:lnTo>
                    <a:pt x="81015" y="163235"/>
                  </a:lnTo>
                  <a:cubicBezTo>
                    <a:pt x="54035" y="178534"/>
                    <a:pt x="27055" y="193908"/>
                    <a:pt x="0" y="209282"/>
                  </a:cubicBezTo>
                  <a:cubicBezTo>
                    <a:pt x="105432" y="387439"/>
                    <a:pt x="208001" y="560698"/>
                    <a:pt x="312529" y="737273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Graphic 90">
              <a:extLst>
                <a:ext uri="{FF2B5EF4-FFF2-40B4-BE49-F238E27FC236}">
                  <a16:creationId xmlns:a16="http://schemas.microsoft.com/office/drawing/2014/main" id="{0AD88A5E-F3A4-4DBD-A4F4-A091CE88831B}"/>
                </a:ext>
              </a:extLst>
            </p:cNvPr>
            <p:cNvSpPr/>
            <p:nvPr/>
          </p:nvSpPr>
          <p:spPr>
            <a:xfrm>
              <a:off x="7390201" y="2426903"/>
              <a:ext cx="361213" cy="223073"/>
            </a:xfrm>
            <a:custGeom>
              <a:avLst/>
              <a:gdLst>
                <a:gd name="connsiteX0" fmla="*/ 151 w 361213"/>
                <a:gd name="connsiteY0" fmla="*/ 223073 h 223073"/>
                <a:gd name="connsiteX1" fmla="*/ 361213 w 361213"/>
                <a:gd name="connsiteY1" fmla="*/ 226 h 223073"/>
                <a:gd name="connsiteX2" fmla="*/ 361063 w 361213"/>
                <a:gd name="connsiteY2" fmla="*/ 0 h 223073"/>
                <a:gd name="connsiteX3" fmla="*/ 0 w 361213"/>
                <a:gd name="connsiteY3" fmla="*/ 222847 h 223073"/>
                <a:gd name="connsiteX4" fmla="*/ 151 w 361213"/>
                <a:gd name="connsiteY4" fmla="*/ 223073 h 22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13" h="223073">
                  <a:moveTo>
                    <a:pt x="151" y="223073"/>
                  </a:moveTo>
                  <a:cubicBezTo>
                    <a:pt x="122615" y="147485"/>
                    <a:pt x="241613" y="74006"/>
                    <a:pt x="361213" y="226"/>
                  </a:cubicBezTo>
                  <a:cubicBezTo>
                    <a:pt x="361138" y="151"/>
                    <a:pt x="361138" y="75"/>
                    <a:pt x="361063" y="0"/>
                  </a:cubicBezTo>
                  <a:lnTo>
                    <a:pt x="0" y="222847"/>
                  </a:lnTo>
                  <a:cubicBezTo>
                    <a:pt x="75" y="222923"/>
                    <a:pt x="75" y="222998"/>
                    <a:pt x="151" y="223073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Graphic 90">
              <a:extLst>
                <a:ext uri="{FF2B5EF4-FFF2-40B4-BE49-F238E27FC236}">
                  <a16:creationId xmlns:a16="http://schemas.microsoft.com/office/drawing/2014/main" id="{811B9EB2-1E6D-425F-A6FE-2DD30521688A}"/>
                </a:ext>
              </a:extLst>
            </p:cNvPr>
            <p:cNvSpPr/>
            <p:nvPr/>
          </p:nvSpPr>
          <p:spPr>
            <a:xfrm>
              <a:off x="5351642" y="3059873"/>
              <a:ext cx="71217" cy="42580"/>
            </a:xfrm>
            <a:custGeom>
              <a:avLst/>
              <a:gdLst>
                <a:gd name="connsiteX0" fmla="*/ 69710 w 71217"/>
                <a:gd name="connsiteY0" fmla="*/ 0 h 42580"/>
                <a:gd name="connsiteX1" fmla="*/ 0 w 71217"/>
                <a:gd name="connsiteY1" fmla="*/ 40696 h 42580"/>
                <a:gd name="connsiteX2" fmla="*/ 1131 w 71217"/>
                <a:gd name="connsiteY2" fmla="*/ 42580 h 42580"/>
                <a:gd name="connsiteX3" fmla="*/ 71218 w 71217"/>
                <a:gd name="connsiteY3" fmla="*/ 2638 h 42580"/>
                <a:gd name="connsiteX4" fmla="*/ 69710 w 71217"/>
                <a:gd name="connsiteY4" fmla="*/ 0 h 4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17" h="42580">
                  <a:moveTo>
                    <a:pt x="69710" y="0"/>
                  </a:moveTo>
                  <a:cubicBezTo>
                    <a:pt x="46499" y="13565"/>
                    <a:pt x="25322" y="25925"/>
                    <a:pt x="0" y="40696"/>
                  </a:cubicBezTo>
                  <a:cubicBezTo>
                    <a:pt x="377" y="41299"/>
                    <a:pt x="754" y="41977"/>
                    <a:pt x="1131" y="42580"/>
                  </a:cubicBezTo>
                  <a:lnTo>
                    <a:pt x="71218" y="2638"/>
                  </a:lnTo>
                  <a:cubicBezTo>
                    <a:pt x="70690" y="1733"/>
                    <a:pt x="70163" y="905"/>
                    <a:pt x="6971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Graphic 90">
              <a:extLst>
                <a:ext uri="{FF2B5EF4-FFF2-40B4-BE49-F238E27FC236}">
                  <a16:creationId xmlns:a16="http://schemas.microsoft.com/office/drawing/2014/main" id="{C2E331AA-7402-45E6-BBE7-E6D2715A696C}"/>
                </a:ext>
              </a:extLst>
            </p:cNvPr>
            <p:cNvSpPr/>
            <p:nvPr/>
          </p:nvSpPr>
          <p:spPr>
            <a:xfrm>
              <a:off x="5352773" y="3062436"/>
              <a:ext cx="417735" cy="629127"/>
            </a:xfrm>
            <a:custGeom>
              <a:avLst/>
              <a:gdLst>
                <a:gd name="connsiteX0" fmla="*/ 0 w 417735"/>
                <a:gd name="connsiteY0" fmla="*/ 40018 h 629127"/>
                <a:gd name="connsiteX1" fmla="*/ 349004 w 417735"/>
                <a:gd name="connsiteY1" fmla="*/ 629127 h 629127"/>
                <a:gd name="connsiteX2" fmla="*/ 417735 w 417735"/>
                <a:gd name="connsiteY2" fmla="*/ 586698 h 629127"/>
                <a:gd name="connsiteX3" fmla="*/ 70087 w 417735"/>
                <a:gd name="connsiteY3" fmla="*/ 0 h 629127"/>
                <a:gd name="connsiteX4" fmla="*/ 0 w 417735"/>
                <a:gd name="connsiteY4" fmla="*/ 40018 h 62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735" h="629127">
                  <a:moveTo>
                    <a:pt x="0" y="40018"/>
                  </a:moveTo>
                  <a:cubicBezTo>
                    <a:pt x="117264" y="237995"/>
                    <a:pt x="232494" y="432431"/>
                    <a:pt x="349004" y="629127"/>
                  </a:cubicBezTo>
                  <a:lnTo>
                    <a:pt x="417735" y="586698"/>
                  </a:lnTo>
                  <a:cubicBezTo>
                    <a:pt x="300772" y="389323"/>
                    <a:pt x="186070" y="195717"/>
                    <a:pt x="70087" y="0"/>
                  </a:cubicBezTo>
                  <a:lnTo>
                    <a:pt x="0" y="40018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Graphic 90">
              <a:extLst>
                <a:ext uri="{FF2B5EF4-FFF2-40B4-BE49-F238E27FC236}">
                  <a16:creationId xmlns:a16="http://schemas.microsoft.com/office/drawing/2014/main" id="{B5C20158-FD3D-42A5-B32C-0EBBFBA70001}"/>
                </a:ext>
              </a:extLst>
            </p:cNvPr>
            <p:cNvSpPr/>
            <p:nvPr/>
          </p:nvSpPr>
          <p:spPr>
            <a:xfrm>
              <a:off x="5611191" y="2912765"/>
              <a:ext cx="70765" cy="42127"/>
            </a:xfrm>
            <a:custGeom>
              <a:avLst/>
              <a:gdLst>
                <a:gd name="connsiteX0" fmla="*/ 69560 w 70765"/>
                <a:gd name="connsiteY0" fmla="*/ 0 h 42127"/>
                <a:gd name="connsiteX1" fmla="*/ 0 w 70765"/>
                <a:gd name="connsiteY1" fmla="*/ 41374 h 42127"/>
                <a:gd name="connsiteX2" fmla="*/ 452 w 70765"/>
                <a:gd name="connsiteY2" fmla="*/ 42128 h 42127"/>
                <a:gd name="connsiteX3" fmla="*/ 70766 w 70765"/>
                <a:gd name="connsiteY3" fmla="*/ 2035 h 42127"/>
                <a:gd name="connsiteX4" fmla="*/ 69560 w 70765"/>
                <a:gd name="connsiteY4" fmla="*/ 0 h 4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65" h="42127">
                  <a:moveTo>
                    <a:pt x="69560" y="0"/>
                  </a:moveTo>
                  <a:cubicBezTo>
                    <a:pt x="44690" y="14771"/>
                    <a:pt x="22835" y="27733"/>
                    <a:pt x="0" y="41374"/>
                  </a:cubicBezTo>
                  <a:cubicBezTo>
                    <a:pt x="151" y="41600"/>
                    <a:pt x="302" y="41826"/>
                    <a:pt x="452" y="42128"/>
                  </a:cubicBezTo>
                  <a:lnTo>
                    <a:pt x="70766" y="2035"/>
                  </a:lnTo>
                  <a:cubicBezTo>
                    <a:pt x="70313" y="1281"/>
                    <a:pt x="69937" y="678"/>
                    <a:pt x="6956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Graphic 90">
              <a:extLst>
                <a:ext uri="{FF2B5EF4-FFF2-40B4-BE49-F238E27FC236}">
                  <a16:creationId xmlns:a16="http://schemas.microsoft.com/office/drawing/2014/main" id="{FA2C3150-44E7-4C0D-9291-FF026A86E2A6}"/>
                </a:ext>
              </a:extLst>
            </p:cNvPr>
            <p:cNvSpPr/>
            <p:nvPr/>
          </p:nvSpPr>
          <p:spPr>
            <a:xfrm>
              <a:off x="5479081" y="3786444"/>
              <a:ext cx="69408" cy="43107"/>
            </a:xfrm>
            <a:custGeom>
              <a:avLst/>
              <a:gdLst>
                <a:gd name="connsiteX0" fmla="*/ 452 w 69408"/>
                <a:gd name="connsiteY0" fmla="*/ 43107 h 43107"/>
                <a:gd name="connsiteX1" fmla="*/ 69409 w 69408"/>
                <a:gd name="connsiteY1" fmla="*/ 1130 h 43107"/>
                <a:gd name="connsiteX2" fmla="*/ 68731 w 69408"/>
                <a:gd name="connsiteY2" fmla="*/ 0 h 43107"/>
                <a:gd name="connsiteX3" fmla="*/ 0 w 69408"/>
                <a:gd name="connsiteY3" fmla="*/ 42354 h 43107"/>
                <a:gd name="connsiteX4" fmla="*/ 452 w 69408"/>
                <a:gd name="connsiteY4" fmla="*/ 4310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08" h="43107">
                  <a:moveTo>
                    <a:pt x="452" y="43107"/>
                  </a:moveTo>
                  <a:cubicBezTo>
                    <a:pt x="25774" y="27733"/>
                    <a:pt x="46725" y="14922"/>
                    <a:pt x="69409" y="1130"/>
                  </a:cubicBezTo>
                  <a:cubicBezTo>
                    <a:pt x="69183" y="754"/>
                    <a:pt x="68957" y="377"/>
                    <a:pt x="68731" y="0"/>
                  </a:cubicBezTo>
                  <a:lnTo>
                    <a:pt x="0" y="42354"/>
                  </a:lnTo>
                  <a:cubicBezTo>
                    <a:pt x="150" y="42655"/>
                    <a:pt x="301" y="42881"/>
                    <a:pt x="452" y="43107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Graphic 90">
              <a:extLst>
                <a:ext uri="{FF2B5EF4-FFF2-40B4-BE49-F238E27FC236}">
                  <a16:creationId xmlns:a16="http://schemas.microsoft.com/office/drawing/2014/main" id="{6DD4DA65-6A72-4087-9568-B3F3EFAF0B3B}"/>
                </a:ext>
              </a:extLst>
            </p:cNvPr>
            <p:cNvSpPr/>
            <p:nvPr/>
          </p:nvSpPr>
          <p:spPr>
            <a:xfrm>
              <a:off x="5123821" y="3188442"/>
              <a:ext cx="71745" cy="43710"/>
            </a:xfrm>
            <a:custGeom>
              <a:avLst/>
              <a:gdLst>
                <a:gd name="connsiteX0" fmla="*/ 69635 w 71745"/>
                <a:gd name="connsiteY0" fmla="*/ 0 h 43710"/>
                <a:gd name="connsiteX1" fmla="*/ 0 w 71745"/>
                <a:gd name="connsiteY1" fmla="*/ 41148 h 43710"/>
                <a:gd name="connsiteX2" fmla="*/ 1507 w 71745"/>
                <a:gd name="connsiteY2" fmla="*/ 43710 h 43710"/>
                <a:gd name="connsiteX3" fmla="*/ 71745 w 71745"/>
                <a:gd name="connsiteY3" fmla="*/ 3617 h 43710"/>
                <a:gd name="connsiteX4" fmla="*/ 69635 w 71745"/>
                <a:gd name="connsiteY4" fmla="*/ 0 h 4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45" h="43710">
                  <a:moveTo>
                    <a:pt x="69635" y="0"/>
                  </a:moveTo>
                  <a:cubicBezTo>
                    <a:pt x="44615" y="14771"/>
                    <a:pt x="23362" y="27357"/>
                    <a:pt x="0" y="41148"/>
                  </a:cubicBezTo>
                  <a:cubicBezTo>
                    <a:pt x="528" y="41977"/>
                    <a:pt x="980" y="42881"/>
                    <a:pt x="1507" y="43710"/>
                  </a:cubicBezTo>
                  <a:lnTo>
                    <a:pt x="71745" y="3617"/>
                  </a:lnTo>
                  <a:cubicBezTo>
                    <a:pt x="71067" y="2412"/>
                    <a:pt x="70313" y="1206"/>
                    <a:pt x="69635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Graphic 90">
              <a:extLst>
                <a:ext uri="{FF2B5EF4-FFF2-40B4-BE49-F238E27FC236}">
                  <a16:creationId xmlns:a16="http://schemas.microsoft.com/office/drawing/2014/main" id="{474AD43B-E22B-426D-8DDE-7905030F2DAC}"/>
                </a:ext>
              </a:extLst>
            </p:cNvPr>
            <p:cNvSpPr/>
            <p:nvPr/>
          </p:nvSpPr>
          <p:spPr>
            <a:xfrm>
              <a:off x="5701777" y="3649134"/>
              <a:ext cx="68806" cy="42579"/>
            </a:xfrm>
            <a:custGeom>
              <a:avLst/>
              <a:gdLst>
                <a:gd name="connsiteX0" fmla="*/ 151 w 68806"/>
                <a:gd name="connsiteY0" fmla="*/ 42580 h 42579"/>
                <a:gd name="connsiteX1" fmla="*/ 68806 w 68806"/>
                <a:gd name="connsiteY1" fmla="*/ 75 h 42579"/>
                <a:gd name="connsiteX2" fmla="*/ 68731 w 68806"/>
                <a:gd name="connsiteY2" fmla="*/ 0 h 42579"/>
                <a:gd name="connsiteX3" fmla="*/ 0 w 68806"/>
                <a:gd name="connsiteY3" fmla="*/ 42429 h 42579"/>
                <a:gd name="connsiteX4" fmla="*/ 151 w 68806"/>
                <a:gd name="connsiteY4" fmla="*/ 42580 h 4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06" h="42579">
                  <a:moveTo>
                    <a:pt x="151" y="42580"/>
                  </a:moveTo>
                  <a:cubicBezTo>
                    <a:pt x="25322" y="26980"/>
                    <a:pt x="46875" y="13641"/>
                    <a:pt x="68806" y="75"/>
                  </a:cubicBezTo>
                  <a:cubicBezTo>
                    <a:pt x="68806" y="75"/>
                    <a:pt x="68731" y="0"/>
                    <a:pt x="68731" y="0"/>
                  </a:cubicBezTo>
                  <a:lnTo>
                    <a:pt x="0" y="42429"/>
                  </a:lnTo>
                  <a:cubicBezTo>
                    <a:pt x="0" y="42429"/>
                    <a:pt x="75" y="42505"/>
                    <a:pt x="151" y="4258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86ACFEC-1421-452A-8E5E-C83DC1E87913}"/>
                </a:ext>
              </a:extLst>
            </p:cNvPr>
            <p:cNvGrpSpPr/>
            <p:nvPr/>
          </p:nvGrpSpPr>
          <p:grpSpPr>
            <a:xfrm>
              <a:off x="5125328" y="937639"/>
              <a:ext cx="4311192" cy="2891234"/>
              <a:chOff x="5125328" y="937639"/>
              <a:chExt cx="4311192" cy="2891234"/>
            </a:xfrm>
            <a:solidFill>
              <a:schemeClr val="bg1"/>
            </a:solidFill>
          </p:grpSpPr>
          <p:sp>
            <p:nvSpPr>
              <p:cNvPr id="193" name="Graphic 90">
                <a:extLst>
                  <a:ext uri="{FF2B5EF4-FFF2-40B4-BE49-F238E27FC236}">
                    <a16:creationId xmlns:a16="http://schemas.microsoft.com/office/drawing/2014/main" id="{4C192904-029D-4225-8D99-D48516751602}"/>
                  </a:ext>
                </a:extLst>
              </p:cNvPr>
              <p:cNvSpPr/>
              <p:nvPr/>
            </p:nvSpPr>
            <p:spPr>
              <a:xfrm>
                <a:off x="5351642" y="3059873"/>
                <a:ext cx="418941" cy="631840"/>
              </a:xfrm>
              <a:custGeom>
                <a:avLst/>
                <a:gdLst>
                  <a:gd name="connsiteX0" fmla="*/ 0 w 418941"/>
                  <a:gd name="connsiteY0" fmla="*/ 40696 h 631840"/>
                  <a:gd name="connsiteX1" fmla="*/ 69710 w 418941"/>
                  <a:gd name="connsiteY1" fmla="*/ 0 h 631840"/>
                  <a:gd name="connsiteX2" fmla="*/ 418941 w 418941"/>
                  <a:gd name="connsiteY2" fmla="*/ 589336 h 631840"/>
                  <a:gd name="connsiteX3" fmla="*/ 350286 w 418941"/>
                  <a:gd name="connsiteY3" fmla="*/ 631840 h 631840"/>
                  <a:gd name="connsiteX4" fmla="*/ 0 w 418941"/>
                  <a:gd name="connsiteY4" fmla="*/ 40696 h 63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941" h="631840">
                    <a:moveTo>
                      <a:pt x="0" y="40696"/>
                    </a:moveTo>
                    <a:cubicBezTo>
                      <a:pt x="25247" y="25925"/>
                      <a:pt x="46499" y="13565"/>
                      <a:pt x="69710" y="0"/>
                    </a:cubicBezTo>
                    <a:cubicBezTo>
                      <a:pt x="186221" y="196621"/>
                      <a:pt x="301451" y="391057"/>
                      <a:pt x="418941" y="589336"/>
                    </a:cubicBezTo>
                    <a:cubicBezTo>
                      <a:pt x="397010" y="602901"/>
                      <a:pt x="375381" y="616316"/>
                      <a:pt x="350286" y="631840"/>
                    </a:cubicBezTo>
                    <a:cubicBezTo>
                      <a:pt x="233323" y="434466"/>
                      <a:pt x="117716" y="239352"/>
                      <a:pt x="0" y="40696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Graphic 90">
                <a:extLst>
                  <a:ext uri="{FF2B5EF4-FFF2-40B4-BE49-F238E27FC236}">
                    <a16:creationId xmlns:a16="http://schemas.microsoft.com/office/drawing/2014/main" id="{9177C4BC-F213-4FB0-819F-1934FE653145}"/>
                  </a:ext>
                </a:extLst>
              </p:cNvPr>
              <p:cNvSpPr/>
              <p:nvPr/>
            </p:nvSpPr>
            <p:spPr>
              <a:xfrm>
                <a:off x="5611266" y="2912765"/>
                <a:ext cx="413213" cy="621741"/>
              </a:xfrm>
              <a:custGeom>
                <a:avLst/>
                <a:gdLst>
                  <a:gd name="connsiteX0" fmla="*/ 69485 w 413213"/>
                  <a:gd name="connsiteY0" fmla="*/ 0 h 621741"/>
                  <a:gd name="connsiteX1" fmla="*/ 413213 w 413213"/>
                  <a:gd name="connsiteY1" fmla="*/ 580895 h 621741"/>
                  <a:gd name="connsiteX2" fmla="*/ 343804 w 413213"/>
                  <a:gd name="connsiteY2" fmla="*/ 621742 h 621741"/>
                  <a:gd name="connsiteX3" fmla="*/ 0 w 413213"/>
                  <a:gd name="connsiteY3" fmla="*/ 41299 h 621741"/>
                  <a:gd name="connsiteX4" fmla="*/ 69485 w 413213"/>
                  <a:gd name="connsiteY4" fmla="*/ 0 h 62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213" h="621741">
                    <a:moveTo>
                      <a:pt x="69485" y="0"/>
                    </a:moveTo>
                    <a:cubicBezTo>
                      <a:pt x="185317" y="195717"/>
                      <a:pt x="298587" y="387213"/>
                      <a:pt x="413213" y="580895"/>
                    </a:cubicBezTo>
                    <a:cubicBezTo>
                      <a:pt x="388871" y="595214"/>
                      <a:pt x="367694" y="607724"/>
                      <a:pt x="343804" y="621742"/>
                    </a:cubicBezTo>
                    <a:cubicBezTo>
                      <a:pt x="229178" y="428211"/>
                      <a:pt x="115757" y="236714"/>
                      <a:pt x="0" y="41299"/>
                    </a:cubicBezTo>
                    <a:cubicBezTo>
                      <a:pt x="22760" y="27733"/>
                      <a:pt x="44615" y="14771"/>
                      <a:pt x="69485" y="0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Graphic 90">
                <a:extLst>
                  <a:ext uri="{FF2B5EF4-FFF2-40B4-BE49-F238E27FC236}">
                    <a16:creationId xmlns:a16="http://schemas.microsoft.com/office/drawing/2014/main" id="{587922DD-60C4-45EA-B267-A85BC1B39DE5}"/>
                  </a:ext>
                </a:extLst>
              </p:cNvPr>
              <p:cNvSpPr/>
              <p:nvPr/>
            </p:nvSpPr>
            <p:spPr>
              <a:xfrm>
                <a:off x="5904729" y="2746742"/>
                <a:ext cx="406280" cy="611341"/>
              </a:xfrm>
              <a:custGeom>
                <a:avLst/>
                <a:gdLst>
                  <a:gd name="connsiteX0" fmla="*/ 0 w 406280"/>
                  <a:gd name="connsiteY0" fmla="*/ 41374 h 611341"/>
                  <a:gd name="connsiteX1" fmla="*/ 69560 w 406280"/>
                  <a:gd name="connsiteY1" fmla="*/ 0 h 611341"/>
                  <a:gd name="connsiteX2" fmla="*/ 406280 w 406280"/>
                  <a:gd name="connsiteY2" fmla="*/ 568385 h 611341"/>
                  <a:gd name="connsiteX3" fmla="*/ 337549 w 406280"/>
                  <a:gd name="connsiteY3" fmla="*/ 611342 h 611341"/>
                  <a:gd name="connsiteX4" fmla="*/ 0 w 406280"/>
                  <a:gd name="connsiteY4" fmla="*/ 41374 h 61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280" h="611341">
                    <a:moveTo>
                      <a:pt x="0" y="41374"/>
                    </a:moveTo>
                    <a:cubicBezTo>
                      <a:pt x="23136" y="27658"/>
                      <a:pt x="44389" y="14997"/>
                      <a:pt x="69560" y="0"/>
                    </a:cubicBezTo>
                    <a:cubicBezTo>
                      <a:pt x="181549" y="189009"/>
                      <a:pt x="293236" y="377567"/>
                      <a:pt x="406280" y="568385"/>
                    </a:cubicBezTo>
                    <a:cubicBezTo>
                      <a:pt x="382692" y="583081"/>
                      <a:pt x="361816" y="596194"/>
                      <a:pt x="337549" y="611342"/>
                    </a:cubicBezTo>
                    <a:cubicBezTo>
                      <a:pt x="224882" y="421202"/>
                      <a:pt x="113195" y="232494"/>
                      <a:pt x="0" y="41374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Graphic 90">
                <a:extLst>
                  <a:ext uri="{FF2B5EF4-FFF2-40B4-BE49-F238E27FC236}">
                    <a16:creationId xmlns:a16="http://schemas.microsoft.com/office/drawing/2014/main" id="{EEC992CC-7C78-4855-8CEE-DE5BA340C1F3}"/>
                  </a:ext>
                </a:extLst>
              </p:cNvPr>
              <p:cNvSpPr/>
              <p:nvPr/>
            </p:nvSpPr>
            <p:spPr>
              <a:xfrm>
                <a:off x="6177165" y="2467674"/>
                <a:ext cx="446975" cy="716246"/>
              </a:xfrm>
              <a:custGeom>
                <a:avLst/>
                <a:gdLst>
                  <a:gd name="connsiteX0" fmla="*/ 117189 w 446975"/>
                  <a:gd name="connsiteY0" fmla="*/ 98198 h 716246"/>
                  <a:gd name="connsiteX1" fmla="*/ 289920 w 446975"/>
                  <a:gd name="connsiteY1" fmla="*/ 0 h 716246"/>
                  <a:gd name="connsiteX2" fmla="*/ 0 w 446975"/>
                  <a:gd name="connsiteY2" fmla="*/ 164366 h 716246"/>
                  <a:gd name="connsiteX3" fmla="*/ 46875 w 446975"/>
                  <a:gd name="connsiteY3" fmla="*/ 138140 h 716246"/>
                  <a:gd name="connsiteX4" fmla="*/ 378019 w 446975"/>
                  <a:gd name="connsiteY4" fmla="*/ 697406 h 716246"/>
                  <a:gd name="connsiteX5" fmla="*/ 347798 w 446975"/>
                  <a:gd name="connsiteY5" fmla="*/ 716247 h 716246"/>
                  <a:gd name="connsiteX6" fmla="*/ 446976 w 446975"/>
                  <a:gd name="connsiteY6" fmla="*/ 655052 h 716246"/>
                  <a:gd name="connsiteX7" fmla="*/ 117189 w 446975"/>
                  <a:gd name="connsiteY7" fmla="*/ 98198 h 716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6975" h="716246">
                    <a:moveTo>
                      <a:pt x="117189" y="98198"/>
                    </a:moveTo>
                    <a:cubicBezTo>
                      <a:pt x="175067" y="65339"/>
                      <a:pt x="232343" y="32783"/>
                      <a:pt x="289920" y="0"/>
                    </a:cubicBezTo>
                    <a:lnTo>
                      <a:pt x="0" y="164366"/>
                    </a:lnTo>
                    <a:cubicBezTo>
                      <a:pt x="15374" y="155774"/>
                      <a:pt x="30823" y="147108"/>
                      <a:pt x="46875" y="138140"/>
                    </a:cubicBezTo>
                    <a:cubicBezTo>
                      <a:pt x="157206" y="324512"/>
                      <a:pt x="267236" y="510205"/>
                      <a:pt x="378019" y="697406"/>
                    </a:cubicBezTo>
                    <a:cubicBezTo>
                      <a:pt x="367845" y="703736"/>
                      <a:pt x="357746" y="710067"/>
                      <a:pt x="347798" y="716247"/>
                    </a:cubicBezTo>
                    <a:lnTo>
                      <a:pt x="446976" y="655052"/>
                    </a:lnTo>
                    <a:cubicBezTo>
                      <a:pt x="337021" y="469434"/>
                      <a:pt x="228198" y="285700"/>
                      <a:pt x="117189" y="98198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Graphic 90">
                <a:extLst>
                  <a:ext uri="{FF2B5EF4-FFF2-40B4-BE49-F238E27FC236}">
                    <a16:creationId xmlns:a16="http://schemas.microsoft.com/office/drawing/2014/main" id="{38F58196-0E2F-465E-9CA6-D988F0261262}"/>
                  </a:ext>
                </a:extLst>
              </p:cNvPr>
              <p:cNvSpPr/>
              <p:nvPr/>
            </p:nvSpPr>
            <p:spPr>
              <a:xfrm>
                <a:off x="7959114" y="1582087"/>
                <a:ext cx="362569" cy="535376"/>
              </a:xfrm>
              <a:custGeom>
                <a:avLst/>
                <a:gdLst>
                  <a:gd name="connsiteX0" fmla="*/ 362570 w 362569"/>
                  <a:gd name="connsiteY0" fmla="*/ 492721 h 535376"/>
                  <a:gd name="connsiteX1" fmla="*/ 70540 w 362569"/>
                  <a:gd name="connsiteY1" fmla="*/ 0 h 535376"/>
                  <a:gd name="connsiteX2" fmla="*/ 0 w 362569"/>
                  <a:gd name="connsiteY2" fmla="*/ 40018 h 535376"/>
                  <a:gd name="connsiteX3" fmla="*/ 293538 w 362569"/>
                  <a:gd name="connsiteY3" fmla="*/ 535376 h 535376"/>
                  <a:gd name="connsiteX4" fmla="*/ 362570 w 362569"/>
                  <a:gd name="connsiteY4" fmla="*/ 492721 h 535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69" h="535376">
                    <a:moveTo>
                      <a:pt x="362570" y="492721"/>
                    </a:moveTo>
                    <a:cubicBezTo>
                      <a:pt x="264824" y="327752"/>
                      <a:pt x="168134" y="164667"/>
                      <a:pt x="70540" y="0"/>
                    </a:cubicBezTo>
                    <a:lnTo>
                      <a:pt x="0" y="40018"/>
                    </a:lnTo>
                    <a:cubicBezTo>
                      <a:pt x="97821" y="205137"/>
                      <a:pt x="194964" y="369051"/>
                      <a:pt x="293538" y="535376"/>
                    </a:cubicBezTo>
                    <a:lnTo>
                      <a:pt x="362570" y="492721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Graphic 90">
                <a:extLst>
                  <a:ext uri="{FF2B5EF4-FFF2-40B4-BE49-F238E27FC236}">
                    <a16:creationId xmlns:a16="http://schemas.microsoft.com/office/drawing/2014/main" id="{4C3A6FAC-DB36-480E-B832-F1AED2E55F5F}"/>
                  </a:ext>
                </a:extLst>
              </p:cNvPr>
              <p:cNvSpPr/>
              <p:nvPr/>
            </p:nvSpPr>
            <p:spPr>
              <a:xfrm>
                <a:off x="6594824" y="2274519"/>
                <a:ext cx="392111" cy="666657"/>
              </a:xfrm>
              <a:custGeom>
                <a:avLst/>
                <a:gdLst>
                  <a:gd name="connsiteX0" fmla="*/ 392112 w 392111"/>
                  <a:gd name="connsiteY0" fmla="*/ 624229 h 666657"/>
                  <a:gd name="connsiteX1" fmla="*/ 70464 w 392111"/>
                  <a:gd name="connsiteY1" fmla="*/ 81090 h 666657"/>
                  <a:gd name="connsiteX2" fmla="*/ 213201 w 392111"/>
                  <a:gd name="connsiteY2" fmla="*/ 0 h 666657"/>
                  <a:gd name="connsiteX3" fmla="*/ 0 w 392111"/>
                  <a:gd name="connsiteY3" fmla="*/ 120806 h 666657"/>
                  <a:gd name="connsiteX4" fmla="*/ 323306 w 392111"/>
                  <a:gd name="connsiteY4" fmla="*/ 666658 h 666657"/>
                  <a:gd name="connsiteX5" fmla="*/ 392112 w 392111"/>
                  <a:gd name="connsiteY5" fmla="*/ 624229 h 66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111" h="666657">
                    <a:moveTo>
                      <a:pt x="392112" y="624229"/>
                    </a:moveTo>
                    <a:cubicBezTo>
                      <a:pt x="284569" y="442680"/>
                      <a:pt x="178911" y="264221"/>
                      <a:pt x="70464" y="81090"/>
                    </a:cubicBezTo>
                    <a:cubicBezTo>
                      <a:pt x="118018" y="54110"/>
                      <a:pt x="165497" y="27055"/>
                      <a:pt x="213201" y="0"/>
                    </a:cubicBezTo>
                    <a:lnTo>
                      <a:pt x="0" y="120806"/>
                    </a:lnTo>
                    <a:cubicBezTo>
                      <a:pt x="107618" y="302506"/>
                      <a:pt x="214407" y="482848"/>
                      <a:pt x="323306" y="666658"/>
                    </a:cubicBezTo>
                    <a:lnTo>
                      <a:pt x="392112" y="624229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Graphic 90">
                <a:extLst>
                  <a:ext uri="{FF2B5EF4-FFF2-40B4-BE49-F238E27FC236}">
                    <a16:creationId xmlns:a16="http://schemas.microsoft.com/office/drawing/2014/main" id="{B5A54678-0898-497C-92B1-03A2558EEA2C}"/>
                  </a:ext>
                </a:extLst>
              </p:cNvPr>
              <p:cNvSpPr/>
              <p:nvPr/>
            </p:nvSpPr>
            <p:spPr>
              <a:xfrm>
                <a:off x="7006832" y="2075713"/>
                <a:ext cx="383369" cy="616617"/>
              </a:xfrm>
              <a:custGeom>
                <a:avLst/>
                <a:gdLst>
                  <a:gd name="connsiteX0" fmla="*/ 383370 w 383369"/>
                  <a:gd name="connsiteY0" fmla="*/ 574037 h 616617"/>
                  <a:gd name="connsiteX1" fmla="*/ 70766 w 383369"/>
                  <a:gd name="connsiteY1" fmla="*/ 46047 h 616617"/>
                  <a:gd name="connsiteX2" fmla="*/ 151780 w 383369"/>
                  <a:gd name="connsiteY2" fmla="*/ 0 h 616617"/>
                  <a:gd name="connsiteX3" fmla="*/ 0 w 383369"/>
                  <a:gd name="connsiteY3" fmla="*/ 86064 h 616617"/>
                  <a:gd name="connsiteX4" fmla="*/ 314489 w 383369"/>
                  <a:gd name="connsiteY4" fmla="*/ 616617 h 616617"/>
                  <a:gd name="connsiteX5" fmla="*/ 383370 w 383369"/>
                  <a:gd name="connsiteY5" fmla="*/ 574037 h 61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369" h="616617">
                    <a:moveTo>
                      <a:pt x="383370" y="574037"/>
                    </a:moveTo>
                    <a:cubicBezTo>
                      <a:pt x="278842" y="397387"/>
                      <a:pt x="176273" y="224204"/>
                      <a:pt x="70766" y="46047"/>
                    </a:cubicBezTo>
                    <a:cubicBezTo>
                      <a:pt x="97821" y="30673"/>
                      <a:pt x="124801" y="15374"/>
                      <a:pt x="151780" y="0"/>
                    </a:cubicBezTo>
                    <a:lnTo>
                      <a:pt x="0" y="86064"/>
                    </a:lnTo>
                    <a:cubicBezTo>
                      <a:pt x="104679" y="262639"/>
                      <a:pt x="208830" y="438309"/>
                      <a:pt x="314489" y="616617"/>
                    </a:cubicBezTo>
                    <a:lnTo>
                      <a:pt x="383370" y="574037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Graphic 90">
                <a:extLst>
                  <a:ext uri="{FF2B5EF4-FFF2-40B4-BE49-F238E27FC236}">
                    <a16:creationId xmlns:a16="http://schemas.microsoft.com/office/drawing/2014/main" id="{6C386B3A-D279-4048-8463-6C622E47E9FD}"/>
                  </a:ext>
                </a:extLst>
              </p:cNvPr>
              <p:cNvSpPr/>
              <p:nvPr/>
            </p:nvSpPr>
            <p:spPr>
              <a:xfrm>
                <a:off x="8517476" y="1265640"/>
                <a:ext cx="350210" cy="514500"/>
              </a:xfrm>
              <a:custGeom>
                <a:avLst/>
                <a:gdLst>
                  <a:gd name="connsiteX0" fmla="*/ 350210 w 350210"/>
                  <a:gd name="connsiteY0" fmla="*/ 472147 h 514500"/>
                  <a:gd name="connsiteX1" fmla="*/ 70539 w 350210"/>
                  <a:gd name="connsiteY1" fmla="*/ 0 h 514500"/>
                  <a:gd name="connsiteX2" fmla="*/ 0 w 350210"/>
                  <a:gd name="connsiteY2" fmla="*/ 39942 h 514500"/>
                  <a:gd name="connsiteX3" fmla="*/ 281555 w 350210"/>
                  <a:gd name="connsiteY3" fmla="*/ 514501 h 514500"/>
                  <a:gd name="connsiteX4" fmla="*/ 350210 w 350210"/>
                  <a:gd name="connsiteY4" fmla="*/ 472147 h 5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210" h="514500">
                    <a:moveTo>
                      <a:pt x="350210" y="472147"/>
                    </a:moveTo>
                    <a:cubicBezTo>
                      <a:pt x="256610" y="314187"/>
                      <a:pt x="164441" y="158488"/>
                      <a:pt x="70539" y="0"/>
                    </a:cubicBezTo>
                    <a:lnTo>
                      <a:pt x="0" y="39942"/>
                    </a:lnTo>
                    <a:cubicBezTo>
                      <a:pt x="94128" y="198580"/>
                      <a:pt x="187427" y="355938"/>
                      <a:pt x="281555" y="514501"/>
                    </a:cubicBezTo>
                    <a:lnTo>
                      <a:pt x="350210" y="472147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Graphic 90">
                <a:extLst>
                  <a:ext uri="{FF2B5EF4-FFF2-40B4-BE49-F238E27FC236}">
                    <a16:creationId xmlns:a16="http://schemas.microsoft.com/office/drawing/2014/main" id="{3C3C5982-2036-4A43-BDB5-92968DA198F4}"/>
                  </a:ext>
                </a:extLst>
              </p:cNvPr>
              <p:cNvSpPr/>
              <p:nvPr/>
            </p:nvSpPr>
            <p:spPr>
              <a:xfrm>
                <a:off x="7446648" y="1872535"/>
                <a:ext cx="373723" cy="554442"/>
              </a:xfrm>
              <a:custGeom>
                <a:avLst/>
                <a:gdLst>
                  <a:gd name="connsiteX0" fmla="*/ 373724 w 373723"/>
                  <a:gd name="connsiteY0" fmla="*/ 511712 h 554442"/>
                  <a:gd name="connsiteX1" fmla="*/ 70540 w 373723"/>
                  <a:gd name="connsiteY1" fmla="*/ 0 h 554442"/>
                  <a:gd name="connsiteX2" fmla="*/ 0 w 373723"/>
                  <a:gd name="connsiteY2" fmla="*/ 40018 h 554442"/>
                  <a:gd name="connsiteX3" fmla="*/ 304616 w 373723"/>
                  <a:gd name="connsiteY3" fmla="*/ 554443 h 554442"/>
                  <a:gd name="connsiteX4" fmla="*/ 373724 w 373723"/>
                  <a:gd name="connsiteY4" fmla="*/ 511712 h 55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23" h="554442">
                    <a:moveTo>
                      <a:pt x="373724" y="511712"/>
                    </a:moveTo>
                    <a:cubicBezTo>
                      <a:pt x="272964" y="341619"/>
                      <a:pt x="173033" y="172957"/>
                      <a:pt x="70540" y="0"/>
                    </a:cubicBezTo>
                    <a:lnTo>
                      <a:pt x="0" y="40018"/>
                    </a:lnTo>
                    <a:cubicBezTo>
                      <a:pt x="101665" y="211694"/>
                      <a:pt x="202726" y="382315"/>
                      <a:pt x="304616" y="554443"/>
                    </a:cubicBezTo>
                    <a:lnTo>
                      <a:pt x="373724" y="511712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Graphic 90">
                <a:extLst>
                  <a:ext uri="{FF2B5EF4-FFF2-40B4-BE49-F238E27FC236}">
                    <a16:creationId xmlns:a16="http://schemas.microsoft.com/office/drawing/2014/main" id="{5B0B1F62-E098-4B83-859D-FCA492226138}"/>
                  </a:ext>
                </a:extLst>
              </p:cNvPr>
              <p:cNvSpPr/>
              <p:nvPr/>
            </p:nvSpPr>
            <p:spPr>
              <a:xfrm>
                <a:off x="5125328" y="3192059"/>
                <a:ext cx="422482" cy="636814"/>
              </a:xfrm>
              <a:custGeom>
                <a:avLst/>
                <a:gdLst>
                  <a:gd name="connsiteX0" fmla="*/ 0 w 422482"/>
                  <a:gd name="connsiteY0" fmla="*/ 40018 h 636814"/>
                  <a:gd name="connsiteX1" fmla="*/ 353752 w 422482"/>
                  <a:gd name="connsiteY1" fmla="*/ 636814 h 636814"/>
                  <a:gd name="connsiteX2" fmla="*/ 422483 w 422482"/>
                  <a:gd name="connsiteY2" fmla="*/ 594461 h 636814"/>
                  <a:gd name="connsiteX3" fmla="*/ 70238 w 422482"/>
                  <a:gd name="connsiteY3" fmla="*/ 0 h 636814"/>
                  <a:gd name="connsiteX4" fmla="*/ 0 w 422482"/>
                  <a:gd name="connsiteY4" fmla="*/ 40018 h 63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482" h="636814">
                    <a:moveTo>
                      <a:pt x="0" y="40018"/>
                    </a:moveTo>
                    <a:cubicBezTo>
                      <a:pt x="118696" y="240181"/>
                      <a:pt x="236111" y="438309"/>
                      <a:pt x="353752" y="636814"/>
                    </a:cubicBezTo>
                    <a:lnTo>
                      <a:pt x="422483" y="594461"/>
                    </a:lnTo>
                    <a:cubicBezTo>
                      <a:pt x="304163" y="394750"/>
                      <a:pt x="187502" y="197827"/>
                      <a:pt x="70238" y="0"/>
                    </a:cubicBezTo>
                    <a:lnTo>
                      <a:pt x="0" y="40018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Graphic 90">
                <a:extLst>
                  <a:ext uri="{FF2B5EF4-FFF2-40B4-BE49-F238E27FC236}">
                    <a16:creationId xmlns:a16="http://schemas.microsoft.com/office/drawing/2014/main" id="{9CA709FF-130F-4E23-892F-A21C455C1B2D}"/>
                  </a:ext>
                </a:extLst>
              </p:cNvPr>
              <p:cNvSpPr/>
              <p:nvPr/>
            </p:nvSpPr>
            <p:spPr>
              <a:xfrm>
                <a:off x="9053831" y="937639"/>
                <a:ext cx="382689" cy="521997"/>
              </a:xfrm>
              <a:custGeom>
                <a:avLst/>
                <a:gdLst>
                  <a:gd name="connsiteX0" fmla="*/ 350210 w 350210"/>
                  <a:gd name="connsiteY0" fmla="*/ 472147 h 514500"/>
                  <a:gd name="connsiteX1" fmla="*/ 70539 w 350210"/>
                  <a:gd name="connsiteY1" fmla="*/ 0 h 514500"/>
                  <a:gd name="connsiteX2" fmla="*/ 0 w 350210"/>
                  <a:gd name="connsiteY2" fmla="*/ 39942 h 514500"/>
                  <a:gd name="connsiteX3" fmla="*/ 281555 w 350210"/>
                  <a:gd name="connsiteY3" fmla="*/ 514501 h 514500"/>
                  <a:gd name="connsiteX4" fmla="*/ 350210 w 350210"/>
                  <a:gd name="connsiteY4" fmla="*/ 472147 h 514500"/>
                  <a:gd name="connsiteX0" fmla="*/ 350210 w 350210"/>
                  <a:gd name="connsiteY0" fmla="*/ 492134 h 534488"/>
                  <a:gd name="connsiteX1" fmla="*/ 120506 w 350210"/>
                  <a:gd name="connsiteY1" fmla="*/ 0 h 534488"/>
                  <a:gd name="connsiteX2" fmla="*/ 0 w 350210"/>
                  <a:gd name="connsiteY2" fmla="*/ 59929 h 534488"/>
                  <a:gd name="connsiteX3" fmla="*/ 281555 w 350210"/>
                  <a:gd name="connsiteY3" fmla="*/ 534488 h 534488"/>
                  <a:gd name="connsiteX4" fmla="*/ 350210 w 350210"/>
                  <a:gd name="connsiteY4" fmla="*/ 492134 h 534488"/>
                  <a:gd name="connsiteX0" fmla="*/ 382689 w 382689"/>
                  <a:gd name="connsiteY0" fmla="*/ 437170 h 534488"/>
                  <a:gd name="connsiteX1" fmla="*/ 120506 w 382689"/>
                  <a:gd name="connsiteY1" fmla="*/ 0 h 534488"/>
                  <a:gd name="connsiteX2" fmla="*/ 0 w 382689"/>
                  <a:gd name="connsiteY2" fmla="*/ 59929 h 534488"/>
                  <a:gd name="connsiteX3" fmla="*/ 281555 w 382689"/>
                  <a:gd name="connsiteY3" fmla="*/ 534488 h 534488"/>
                  <a:gd name="connsiteX4" fmla="*/ 382689 w 382689"/>
                  <a:gd name="connsiteY4" fmla="*/ 437170 h 534488"/>
                  <a:gd name="connsiteX0" fmla="*/ 382689 w 382689"/>
                  <a:gd name="connsiteY0" fmla="*/ 437170 h 519498"/>
                  <a:gd name="connsiteX1" fmla="*/ 120506 w 382689"/>
                  <a:gd name="connsiteY1" fmla="*/ 0 h 519498"/>
                  <a:gd name="connsiteX2" fmla="*/ 0 w 382689"/>
                  <a:gd name="connsiteY2" fmla="*/ 59929 h 519498"/>
                  <a:gd name="connsiteX3" fmla="*/ 271562 w 382689"/>
                  <a:gd name="connsiteY3" fmla="*/ 519498 h 519498"/>
                  <a:gd name="connsiteX4" fmla="*/ 382689 w 382689"/>
                  <a:gd name="connsiteY4" fmla="*/ 437170 h 519498"/>
                  <a:gd name="connsiteX0" fmla="*/ 382689 w 382689"/>
                  <a:gd name="connsiteY0" fmla="*/ 437170 h 519498"/>
                  <a:gd name="connsiteX1" fmla="*/ 120506 w 382689"/>
                  <a:gd name="connsiteY1" fmla="*/ 0 h 519498"/>
                  <a:gd name="connsiteX2" fmla="*/ 0 w 382689"/>
                  <a:gd name="connsiteY2" fmla="*/ 59929 h 519498"/>
                  <a:gd name="connsiteX3" fmla="*/ 271562 w 382689"/>
                  <a:gd name="connsiteY3" fmla="*/ 519498 h 519498"/>
                  <a:gd name="connsiteX4" fmla="*/ 382689 w 382689"/>
                  <a:gd name="connsiteY4" fmla="*/ 437170 h 519498"/>
                  <a:gd name="connsiteX0" fmla="*/ 382689 w 382689"/>
                  <a:gd name="connsiteY0" fmla="*/ 439669 h 521997"/>
                  <a:gd name="connsiteX1" fmla="*/ 128001 w 382689"/>
                  <a:gd name="connsiteY1" fmla="*/ 0 h 521997"/>
                  <a:gd name="connsiteX2" fmla="*/ 0 w 382689"/>
                  <a:gd name="connsiteY2" fmla="*/ 62428 h 521997"/>
                  <a:gd name="connsiteX3" fmla="*/ 271562 w 382689"/>
                  <a:gd name="connsiteY3" fmla="*/ 521997 h 521997"/>
                  <a:gd name="connsiteX4" fmla="*/ 382689 w 382689"/>
                  <a:gd name="connsiteY4" fmla="*/ 439669 h 521997"/>
                  <a:gd name="connsiteX0" fmla="*/ 382689 w 382689"/>
                  <a:gd name="connsiteY0" fmla="*/ 439669 h 521997"/>
                  <a:gd name="connsiteX1" fmla="*/ 128001 w 382689"/>
                  <a:gd name="connsiteY1" fmla="*/ 0 h 521997"/>
                  <a:gd name="connsiteX2" fmla="*/ 0 w 382689"/>
                  <a:gd name="connsiteY2" fmla="*/ 62428 h 521997"/>
                  <a:gd name="connsiteX3" fmla="*/ 271562 w 382689"/>
                  <a:gd name="connsiteY3" fmla="*/ 521997 h 521997"/>
                  <a:gd name="connsiteX4" fmla="*/ 382689 w 382689"/>
                  <a:gd name="connsiteY4" fmla="*/ 439669 h 52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689" h="521997">
                    <a:moveTo>
                      <a:pt x="382689" y="439669"/>
                    </a:moveTo>
                    <a:cubicBezTo>
                      <a:pt x="289089" y="281709"/>
                      <a:pt x="221903" y="158488"/>
                      <a:pt x="128001" y="0"/>
                    </a:cubicBezTo>
                    <a:lnTo>
                      <a:pt x="0" y="62428"/>
                    </a:lnTo>
                    <a:lnTo>
                      <a:pt x="271562" y="521997"/>
                    </a:lnTo>
                    <a:lnTo>
                      <a:pt x="382689" y="439669"/>
                    </a:lnTo>
                    <a:close/>
                  </a:path>
                </a:pathLst>
              </a:custGeom>
              <a:solidFill>
                <a:schemeClr val="bg1"/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5" name="Graphic 90">
              <a:extLst>
                <a:ext uri="{FF2B5EF4-FFF2-40B4-BE49-F238E27FC236}">
                  <a16:creationId xmlns:a16="http://schemas.microsoft.com/office/drawing/2014/main" id="{9AF29D82-7235-4532-9C1E-E91D0F844C3E}"/>
                </a:ext>
              </a:extLst>
            </p:cNvPr>
            <p:cNvSpPr/>
            <p:nvPr/>
          </p:nvSpPr>
          <p:spPr>
            <a:xfrm>
              <a:off x="4289179" y="3376848"/>
              <a:ext cx="946781" cy="943013"/>
            </a:xfrm>
            <a:custGeom>
              <a:avLst/>
              <a:gdLst>
                <a:gd name="connsiteX0" fmla="*/ 566426 w 946781"/>
                <a:gd name="connsiteY0" fmla="*/ 9120 h 943013"/>
                <a:gd name="connsiteX1" fmla="*/ 473353 w 946781"/>
                <a:gd name="connsiteY1" fmla="*/ 62175 h 943013"/>
                <a:gd name="connsiteX2" fmla="*/ 566426 w 946781"/>
                <a:gd name="connsiteY2" fmla="*/ 9120 h 943013"/>
                <a:gd name="connsiteX3" fmla="*/ 474258 w 946781"/>
                <a:gd name="connsiteY3" fmla="*/ 1 h 943013"/>
                <a:gd name="connsiteX4" fmla="*/ 1 w 946781"/>
                <a:gd name="connsiteY4" fmla="*/ 471092 h 943013"/>
                <a:gd name="connsiteX5" fmla="*/ 474107 w 946781"/>
                <a:gd name="connsiteY5" fmla="*/ 943013 h 943013"/>
                <a:gd name="connsiteX6" fmla="*/ 923721 w 946781"/>
                <a:gd name="connsiteY6" fmla="*/ 616316 h 943013"/>
                <a:gd name="connsiteX7" fmla="*/ 804949 w 946781"/>
                <a:gd name="connsiteY7" fmla="*/ 689569 h 943013"/>
                <a:gd name="connsiteX8" fmla="*/ 923721 w 946781"/>
                <a:gd name="connsiteY8" fmla="*/ 616316 h 943013"/>
                <a:gd name="connsiteX9" fmla="*/ 946782 w 946781"/>
                <a:gd name="connsiteY9" fmla="*/ 473127 h 943013"/>
                <a:gd name="connsiteX10" fmla="*/ 566426 w 946781"/>
                <a:gd name="connsiteY10" fmla="*/ 9120 h 94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6781" h="943013">
                  <a:moveTo>
                    <a:pt x="566426" y="9120"/>
                  </a:moveTo>
                  <a:lnTo>
                    <a:pt x="473353" y="62175"/>
                  </a:lnTo>
                  <a:lnTo>
                    <a:pt x="566426" y="9120"/>
                  </a:lnTo>
                  <a:cubicBezTo>
                    <a:pt x="536583" y="3241"/>
                    <a:pt x="505835" y="1"/>
                    <a:pt x="474258" y="1"/>
                  </a:cubicBezTo>
                  <a:cubicBezTo>
                    <a:pt x="212523" y="-376"/>
                    <a:pt x="528" y="210262"/>
                    <a:pt x="1" y="471092"/>
                  </a:cubicBezTo>
                  <a:cubicBezTo>
                    <a:pt x="-451" y="730415"/>
                    <a:pt x="212976" y="942938"/>
                    <a:pt x="474107" y="943013"/>
                  </a:cubicBezTo>
                  <a:cubicBezTo>
                    <a:pt x="682334" y="943088"/>
                    <a:pt x="861772" y="804647"/>
                    <a:pt x="923721" y="616316"/>
                  </a:cubicBezTo>
                  <a:lnTo>
                    <a:pt x="804949" y="689569"/>
                  </a:lnTo>
                  <a:lnTo>
                    <a:pt x="923721" y="616316"/>
                  </a:lnTo>
                  <a:cubicBezTo>
                    <a:pt x="938567" y="571023"/>
                    <a:pt x="946782" y="522942"/>
                    <a:pt x="946782" y="473127"/>
                  </a:cubicBezTo>
                  <a:cubicBezTo>
                    <a:pt x="946932" y="243347"/>
                    <a:pt x="783697" y="52152"/>
                    <a:pt x="566426" y="912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Graphic 90">
              <a:extLst>
                <a:ext uri="{FF2B5EF4-FFF2-40B4-BE49-F238E27FC236}">
                  <a16:creationId xmlns:a16="http://schemas.microsoft.com/office/drawing/2014/main" id="{21683E38-DC7F-4AF1-AEF1-5D149BD78CB6}"/>
                </a:ext>
              </a:extLst>
            </p:cNvPr>
            <p:cNvSpPr/>
            <p:nvPr/>
          </p:nvSpPr>
          <p:spPr>
            <a:xfrm>
              <a:off x="4109529" y="3196868"/>
              <a:ext cx="1300612" cy="1303859"/>
            </a:xfrm>
            <a:custGeom>
              <a:avLst/>
              <a:gdLst>
                <a:gd name="connsiteX0" fmla="*/ 1151678 w 1300612"/>
                <a:gd name="connsiteY0" fmla="*/ 788458 h 1303859"/>
                <a:gd name="connsiteX1" fmla="*/ 561363 w 1300612"/>
                <a:gd name="connsiteY1" fmla="*/ 1160599 h 1303859"/>
                <a:gd name="connsiteX2" fmla="*/ 193442 w 1300612"/>
                <a:gd name="connsiteY2" fmla="*/ 413529 h 1303859"/>
                <a:gd name="connsiteX3" fmla="*/ 773810 w 1300612"/>
                <a:gd name="connsiteY3" fmla="*/ 149232 h 1303859"/>
                <a:gd name="connsiteX4" fmla="*/ 809909 w 1300612"/>
                <a:gd name="connsiteY4" fmla="*/ 147574 h 1303859"/>
                <a:gd name="connsiteX5" fmla="*/ 943979 w 1300612"/>
                <a:gd name="connsiteY5" fmla="*/ 71910 h 1303859"/>
                <a:gd name="connsiteX6" fmla="*/ 196156 w 1300612"/>
                <a:gd name="connsiteY6" fmla="*/ 187140 h 1303859"/>
                <a:gd name="connsiteX7" fmla="*/ 91854 w 1300612"/>
                <a:gd name="connsiteY7" fmla="*/ 984401 h 1303859"/>
                <a:gd name="connsiteX8" fmla="*/ 828373 w 1300612"/>
                <a:gd name="connsiteY8" fmla="*/ 1279747 h 1303859"/>
                <a:gd name="connsiteX9" fmla="*/ 1300595 w 1300612"/>
                <a:gd name="connsiteY9" fmla="*/ 675867 h 1303859"/>
                <a:gd name="connsiteX10" fmla="*/ 1181748 w 1300612"/>
                <a:gd name="connsiteY10" fmla="*/ 749270 h 1303859"/>
                <a:gd name="connsiteX11" fmla="*/ 1151678 w 1300612"/>
                <a:gd name="connsiteY11" fmla="*/ 788458 h 130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0612" h="1303859">
                  <a:moveTo>
                    <a:pt x="1151678" y="788458"/>
                  </a:moveTo>
                  <a:cubicBezTo>
                    <a:pt x="1072925" y="1052152"/>
                    <a:pt x="830860" y="1205289"/>
                    <a:pt x="561363" y="1160599"/>
                  </a:cubicBezTo>
                  <a:cubicBezTo>
                    <a:pt x="221854" y="1104303"/>
                    <a:pt x="31036" y="716788"/>
                    <a:pt x="193442" y="413529"/>
                  </a:cubicBezTo>
                  <a:cubicBezTo>
                    <a:pt x="308144" y="199424"/>
                    <a:pt x="534911" y="96403"/>
                    <a:pt x="773810" y="149232"/>
                  </a:cubicBezTo>
                  <a:cubicBezTo>
                    <a:pt x="785341" y="151795"/>
                    <a:pt x="800187" y="152699"/>
                    <a:pt x="809909" y="147574"/>
                  </a:cubicBezTo>
                  <a:cubicBezTo>
                    <a:pt x="854750" y="123986"/>
                    <a:pt x="898309" y="97986"/>
                    <a:pt x="943979" y="71910"/>
                  </a:cubicBezTo>
                  <a:cubicBezTo>
                    <a:pt x="719398" y="-49122"/>
                    <a:pt x="405438" y="-21690"/>
                    <a:pt x="196156" y="187140"/>
                  </a:cubicBezTo>
                  <a:cubicBezTo>
                    <a:pt x="-19984" y="402828"/>
                    <a:pt x="-61660" y="725455"/>
                    <a:pt x="91854" y="984401"/>
                  </a:cubicBezTo>
                  <a:cubicBezTo>
                    <a:pt x="241373" y="1236489"/>
                    <a:pt x="548325" y="1359481"/>
                    <a:pt x="828373" y="1279747"/>
                  </a:cubicBezTo>
                  <a:cubicBezTo>
                    <a:pt x="1137812" y="1191573"/>
                    <a:pt x="1302555" y="911676"/>
                    <a:pt x="1300595" y="675867"/>
                  </a:cubicBezTo>
                  <a:cubicBezTo>
                    <a:pt x="1259522" y="700887"/>
                    <a:pt x="1219580" y="723496"/>
                    <a:pt x="1181748" y="749270"/>
                  </a:cubicBezTo>
                  <a:cubicBezTo>
                    <a:pt x="1168710" y="758162"/>
                    <a:pt x="1156125" y="773537"/>
                    <a:pt x="1151678" y="78845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Graphic 90">
              <a:extLst>
                <a:ext uri="{FF2B5EF4-FFF2-40B4-BE49-F238E27FC236}">
                  <a16:creationId xmlns:a16="http://schemas.microsoft.com/office/drawing/2014/main" id="{8F42CBEE-0DE6-42D6-86FD-8284AB1DAA66}"/>
                </a:ext>
              </a:extLst>
            </p:cNvPr>
            <p:cNvSpPr/>
            <p:nvPr/>
          </p:nvSpPr>
          <p:spPr>
            <a:xfrm>
              <a:off x="5981071" y="3492756"/>
              <a:ext cx="43333" cy="26452"/>
            </a:xfrm>
            <a:custGeom>
              <a:avLst/>
              <a:gdLst>
                <a:gd name="connsiteX0" fmla="*/ 43334 w 43333"/>
                <a:gd name="connsiteY0" fmla="*/ 904 h 26452"/>
                <a:gd name="connsiteX1" fmla="*/ 42806 w 43333"/>
                <a:gd name="connsiteY1" fmla="*/ 0 h 26452"/>
                <a:gd name="connsiteX2" fmla="*/ 0 w 43333"/>
                <a:gd name="connsiteY2" fmla="*/ 26452 h 26452"/>
                <a:gd name="connsiteX3" fmla="*/ 43334 w 43333"/>
                <a:gd name="connsiteY3" fmla="*/ 904 h 2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3" h="26452">
                  <a:moveTo>
                    <a:pt x="43334" y="904"/>
                  </a:moveTo>
                  <a:cubicBezTo>
                    <a:pt x="43183" y="603"/>
                    <a:pt x="42957" y="302"/>
                    <a:pt x="42806" y="0"/>
                  </a:cubicBezTo>
                  <a:lnTo>
                    <a:pt x="0" y="26452"/>
                  </a:lnTo>
                  <a:cubicBezTo>
                    <a:pt x="14168" y="18087"/>
                    <a:pt x="28186" y="9872"/>
                    <a:pt x="43334" y="90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Graphic 90">
              <a:extLst>
                <a:ext uri="{FF2B5EF4-FFF2-40B4-BE49-F238E27FC236}">
                  <a16:creationId xmlns:a16="http://schemas.microsoft.com/office/drawing/2014/main" id="{A122DD7A-76F0-4AA5-83C3-77176F45F79C}"/>
                </a:ext>
              </a:extLst>
            </p:cNvPr>
            <p:cNvSpPr/>
            <p:nvPr/>
          </p:nvSpPr>
          <p:spPr>
            <a:xfrm>
              <a:off x="5611568" y="2914725"/>
              <a:ext cx="412309" cy="619857"/>
            </a:xfrm>
            <a:custGeom>
              <a:avLst/>
              <a:gdLst>
                <a:gd name="connsiteX0" fmla="*/ 0 w 412309"/>
                <a:gd name="connsiteY0" fmla="*/ 40093 h 619857"/>
                <a:gd name="connsiteX1" fmla="*/ 343428 w 412309"/>
                <a:gd name="connsiteY1" fmla="*/ 619858 h 619857"/>
                <a:gd name="connsiteX2" fmla="*/ 369503 w 412309"/>
                <a:gd name="connsiteY2" fmla="*/ 604484 h 619857"/>
                <a:gd name="connsiteX3" fmla="*/ 412309 w 412309"/>
                <a:gd name="connsiteY3" fmla="*/ 578031 h 619857"/>
                <a:gd name="connsiteX4" fmla="*/ 70313 w 412309"/>
                <a:gd name="connsiteY4" fmla="*/ 0 h 619857"/>
                <a:gd name="connsiteX5" fmla="*/ 0 w 412309"/>
                <a:gd name="connsiteY5" fmla="*/ 40093 h 61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619857">
                  <a:moveTo>
                    <a:pt x="0" y="40093"/>
                  </a:moveTo>
                  <a:cubicBezTo>
                    <a:pt x="115606" y="235282"/>
                    <a:pt x="228952" y="426552"/>
                    <a:pt x="343428" y="619858"/>
                  </a:cubicBezTo>
                  <a:cubicBezTo>
                    <a:pt x="352396" y="614582"/>
                    <a:pt x="360987" y="609533"/>
                    <a:pt x="369503" y="604484"/>
                  </a:cubicBezTo>
                  <a:lnTo>
                    <a:pt x="412309" y="578031"/>
                  </a:lnTo>
                  <a:cubicBezTo>
                    <a:pt x="298285" y="385329"/>
                    <a:pt x="185543" y="194737"/>
                    <a:pt x="70313" y="0"/>
                  </a:cubicBezTo>
                  <a:lnTo>
                    <a:pt x="0" y="40093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Graphic 90">
              <a:extLst>
                <a:ext uri="{FF2B5EF4-FFF2-40B4-BE49-F238E27FC236}">
                  <a16:creationId xmlns:a16="http://schemas.microsoft.com/office/drawing/2014/main" id="{1B0F5D4A-DB66-4E57-AAB0-7AF1114E8959}"/>
                </a:ext>
              </a:extLst>
            </p:cNvPr>
            <p:cNvSpPr/>
            <p:nvPr/>
          </p:nvSpPr>
          <p:spPr>
            <a:xfrm>
              <a:off x="2540129" y="3847714"/>
              <a:ext cx="1290500" cy="1865493"/>
            </a:xfrm>
            <a:custGeom>
              <a:avLst/>
              <a:gdLst>
                <a:gd name="connsiteX0" fmla="*/ 660287 w 1290500"/>
                <a:gd name="connsiteY0" fmla="*/ 598229 h 1865493"/>
                <a:gd name="connsiteX1" fmla="*/ 328540 w 1290500"/>
                <a:gd name="connsiteY1" fmla="*/ 39942 h 1865493"/>
                <a:gd name="connsiteX2" fmla="*/ 286186 w 1290500"/>
                <a:gd name="connsiteY2" fmla="*/ 0 h 1865493"/>
                <a:gd name="connsiteX3" fmla="*/ 240969 w 1290500"/>
                <a:gd name="connsiteY3" fmla="*/ 12812 h 1865493"/>
                <a:gd name="connsiteX4" fmla="*/ 34475 w 1290500"/>
                <a:gd name="connsiteY4" fmla="*/ 135050 h 1865493"/>
                <a:gd name="connsiteX5" fmla="*/ 16614 w 1290500"/>
                <a:gd name="connsiteY5" fmla="*/ 230987 h 1865493"/>
                <a:gd name="connsiteX6" fmla="*/ 957592 w 1290500"/>
                <a:gd name="connsiteY6" fmla="*/ 1820159 h 1865493"/>
                <a:gd name="connsiteX7" fmla="*/ 1058503 w 1290500"/>
                <a:gd name="connsiteY7" fmla="*/ 1850228 h 1865493"/>
                <a:gd name="connsiteX8" fmla="*/ 1249246 w 1290500"/>
                <a:gd name="connsiteY8" fmla="*/ 1738013 h 1865493"/>
                <a:gd name="connsiteX9" fmla="*/ 1272382 w 1290500"/>
                <a:gd name="connsiteY9" fmla="*/ 1631827 h 1865493"/>
                <a:gd name="connsiteX10" fmla="*/ 660287 w 1290500"/>
                <a:gd name="connsiteY10" fmla="*/ 598229 h 186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500" h="1865493">
                  <a:moveTo>
                    <a:pt x="660287" y="598229"/>
                  </a:moveTo>
                  <a:cubicBezTo>
                    <a:pt x="549956" y="412007"/>
                    <a:pt x="440002" y="225560"/>
                    <a:pt x="328540" y="39942"/>
                  </a:cubicBezTo>
                  <a:cubicBezTo>
                    <a:pt x="318366" y="22986"/>
                    <a:pt x="298847" y="11606"/>
                    <a:pt x="286186" y="0"/>
                  </a:cubicBezTo>
                  <a:cubicBezTo>
                    <a:pt x="264482" y="5954"/>
                    <a:pt x="251293" y="6933"/>
                    <a:pt x="240969" y="12812"/>
                  </a:cubicBezTo>
                  <a:cubicBezTo>
                    <a:pt x="171635" y="52678"/>
                    <a:pt x="101548" y="91641"/>
                    <a:pt x="34475" y="135050"/>
                  </a:cubicBezTo>
                  <a:cubicBezTo>
                    <a:pt x="-6748" y="161728"/>
                    <a:pt x="-8783" y="188181"/>
                    <a:pt x="16614" y="230987"/>
                  </a:cubicBezTo>
                  <a:cubicBezTo>
                    <a:pt x="330274" y="760711"/>
                    <a:pt x="643933" y="1290434"/>
                    <a:pt x="957592" y="1820159"/>
                  </a:cubicBezTo>
                  <a:cubicBezTo>
                    <a:pt x="986456" y="1868918"/>
                    <a:pt x="1008989" y="1877359"/>
                    <a:pt x="1058503" y="1850228"/>
                  </a:cubicBezTo>
                  <a:cubicBezTo>
                    <a:pt x="1123164" y="1814732"/>
                    <a:pt x="1186770" y="1777202"/>
                    <a:pt x="1249246" y="1738013"/>
                  </a:cubicBezTo>
                  <a:cubicBezTo>
                    <a:pt x="1297101" y="1707944"/>
                    <a:pt x="1301246" y="1680662"/>
                    <a:pt x="1272382" y="1631827"/>
                  </a:cubicBezTo>
                  <a:cubicBezTo>
                    <a:pt x="1068300" y="1287420"/>
                    <a:pt x="864293" y="942786"/>
                    <a:pt x="660287" y="598229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Graphic 90">
              <a:extLst>
                <a:ext uri="{FF2B5EF4-FFF2-40B4-BE49-F238E27FC236}">
                  <a16:creationId xmlns:a16="http://schemas.microsoft.com/office/drawing/2014/main" id="{0749BF19-6DD1-4FD5-8ABC-DFB3F53DF083}"/>
                </a:ext>
              </a:extLst>
            </p:cNvPr>
            <p:cNvSpPr/>
            <p:nvPr/>
          </p:nvSpPr>
          <p:spPr>
            <a:xfrm>
              <a:off x="5923569" y="2746742"/>
              <a:ext cx="51246" cy="30145"/>
            </a:xfrm>
            <a:custGeom>
              <a:avLst/>
              <a:gdLst>
                <a:gd name="connsiteX0" fmla="*/ 50719 w 51246"/>
                <a:gd name="connsiteY0" fmla="*/ 0 h 30145"/>
                <a:gd name="connsiteX1" fmla="*/ 0 w 51246"/>
                <a:gd name="connsiteY1" fmla="*/ 30145 h 30145"/>
                <a:gd name="connsiteX2" fmla="*/ 51247 w 51246"/>
                <a:gd name="connsiteY2" fmla="*/ 904 h 30145"/>
                <a:gd name="connsiteX3" fmla="*/ 50719 w 51246"/>
                <a:gd name="connsiteY3" fmla="*/ 0 h 3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6" h="30145">
                  <a:moveTo>
                    <a:pt x="50719" y="0"/>
                  </a:moveTo>
                  <a:cubicBezTo>
                    <a:pt x="32481" y="10852"/>
                    <a:pt x="16354" y="20499"/>
                    <a:pt x="0" y="30145"/>
                  </a:cubicBezTo>
                  <a:lnTo>
                    <a:pt x="51247" y="904"/>
                  </a:lnTo>
                  <a:cubicBezTo>
                    <a:pt x="51021" y="603"/>
                    <a:pt x="50870" y="302"/>
                    <a:pt x="50719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Graphic 90">
              <a:extLst>
                <a:ext uri="{FF2B5EF4-FFF2-40B4-BE49-F238E27FC236}">
                  <a16:creationId xmlns:a16="http://schemas.microsoft.com/office/drawing/2014/main" id="{F63CD5D5-8843-4D3E-B946-0F601D3D01EC}"/>
                </a:ext>
              </a:extLst>
            </p:cNvPr>
            <p:cNvSpPr/>
            <p:nvPr/>
          </p:nvSpPr>
          <p:spPr>
            <a:xfrm>
              <a:off x="5904729" y="2747646"/>
              <a:ext cx="406204" cy="610361"/>
            </a:xfrm>
            <a:custGeom>
              <a:avLst/>
              <a:gdLst>
                <a:gd name="connsiteX0" fmla="*/ 337474 w 406204"/>
                <a:gd name="connsiteY0" fmla="*/ 610362 h 610361"/>
                <a:gd name="connsiteX1" fmla="*/ 406205 w 406204"/>
                <a:gd name="connsiteY1" fmla="*/ 567405 h 610361"/>
                <a:gd name="connsiteX2" fmla="*/ 70087 w 406204"/>
                <a:gd name="connsiteY2" fmla="*/ 0 h 610361"/>
                <a:gd name="connsiteX3" fmla="*/ 18841 w 406204"/>
                <a:gd name="connsiteY3" fmla="*/ 29241 h 610361"/>
                <a:gd name="connsiteX4" fmla="*/ 0 w 406204"/>
                <a:gd name="connsiteY4" fmla="*/ 40470 h 610361"/>
                <a:gd name="connsiteX5" fmla="*/ 337474 w 406204"/>
                <a:gd name="connsiteY5" fmla="*/ 610362 h 61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204" h="610361">
                  <a:moveTo>
                    <a:pt x="337474" y="610362"/>
                  </a:moveTo>
                  <a:cubicBezTo>
                    <a:pt x="361665" y="595214"/>
                    <a:pt x="382616" y="582176"/>
                    <a:pt x="406205" y="567405"/>
                  </a:cubicBezTo>
                  <a:cubicBezTo>
                    <a:pt x="293387" y="376889"/>
                    <a:pt x="181850" y="188708"/>
                    <a:pt x="70087" y="0"/>
                  </a:cubicBezTo>
                  <a:lnTo>
                    <a:pt x="18841" y="29241"/>
                  </a:lnTo>
                  <a:cubicBezTo>
                    <a:pt x="12661" y="32933"/>
                    <a:pt x="6406" y="36626"/>
                    <a:pt x="0" y="40470"/>
                  </a:cubicBezTo>
                  <a:cubicBezTo>
                    <a:pt x="113195" y="231589"/>
                    <a:pt x="224882" y="420297"/>
                    <a:pt x="337474" y="610362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Graphic 90">
              <a:extLst>
                <a:ext uri="{FF2B5EF4-FFF2-40B4-BE49-F238E27FC236}">
                  <a16:creationId xmlns:a16="http://schemas.microsoft.com/office/drawing/2014/main" id="{FB341F16-3B10-4D6C-90CE-BA9B083A23DD}"/>
                </a:ext>
              </a:extLst>
            </p:cNvPr>
            <p:cNvSpPr/>
            <p:nvPr/>
          </p:nvSpPr>
          <p:spPr>
            <a:xfrm>
              <a:off x="1276544" y="2024698"/>
              <a:ext cx="5357526" cy="4832020"/>
            </a:xfrm>
            <a:custGeom>
              <a:avLst/>
              <a:gdLst>
                <a:gd name="connsiteX0" fmla="*/ 5302455 w 5357526"/>
                <a:gd name="connsiteY0" fmla="*/ 1601977 h 4832020"/>
                <a:gd name="connsiteX1" fmla="*/ 5165219 w 5357526"/>
                <a:gd name="connsiteY1" fmla="*/ 1211071 h 4832020"/>
                <a:gd name="connsiteX2" fmla="*/ 5278564 w 5357526"/>
                <a:gd name="connsiteY2" fmla="*/ 1140381 h 4832020"/>
                <a:gd name="connsiteX3" fmla="*/ 4747333 w 5357526"/>
                <a:gd name="connsiteY3" fmla="*/ 1468133 h 4832020"/>
                <a:gd name="connsiteX4" fmla="*/ 4747861 w 5357526"/>
                <a:gd name="connsiteY4" fmla="*/ 1469038 h 4832020"/>
                <a:gd name="connsiteX5" fmla="*/ 4704527 w 5357526"/>
                <a:gd name="connsiteY5" fmla="*/ 1494586 h 4832020"/>
                <a:gd name="connsiteX6" fmla="*/ 4493964 w 5357526"/>
                <a:gd name="connsiteY6" fmla="*/ 1624511 h 4832020"/>
                <a:gd name="connsiteX7" fmla="*/ 4494040 w 5357526"/>
                <a:gd name="connsiteY7" fmla="*/ 1624586 h 4832020"/>
                <a:gd name="connsiteX8" fmla="*/ 4425384 w 5357526"/>
                <a:gd name="connsiteY8" fmla="*/ 1667091 h 4832020"/>
                <a:gd name="connsiteX9" fmla="*/ 4425233 w 5357526"/>
                <a:gd name="connsiteY9" fmla="*/ 1666864 h 4832020"/>
                <a:gd name="connsiteX10" fmla="*/ 4271268 w 5357526"/>
                <a:gd name="connsiteY10" fmla="*/ 1761821 h 4832020"/>
                <a:gd name="connsiteX11" fmla="*/ 4271946 w 5357526"/>
                <a:gd name="connsiteY11" fmla="*/ 1762952 h 4832020"/>
                <a:gd name="connsiteX12" fmla="*/ 4202989 w 5357526"/>
                <a:gd name="connsiteY12" fmla="*/ 1804929 h 4832020"/>
                <a:gd name="connsiteX13" fmla="*/ 4202612 w 5357526"/>
                <a:gd name="connsiteY13" fmla="*/ 1804251 h 4832020"/>
                <a:gd name="connsiteX14" fmla="*/ 3936356 w 5357526"/>
                <a:gd name="connsiteY14" fmla="*/ 1968541 h 4832020"/>
                <a:gd name="connsiteX15" fmla="*/ 3486742 w 5357526"/>
                <a:gd name="connsiteY15" fmla="*/ 2295238 h 4832020"/>
                <a:gd name="connsiteX16" fmla="*/ 3012636 w 5357526"/>
                <a:gd name="connsiteY16" fmla="*/ 1823317 h 4832020"/>
                <a:gd name="connsiteX17" fmla="*/ 3486893 w 5357526"/>
                <a:gd name="connsiteY17" fmla="*/ 1352225 h 4832020"/>
                <a:gd name="connsiteX18" fmla="*/ 3579062 w 5357526"/>
                <a:gd name="connsiteY18" fmla="*/ 1361344 h 4832020"/>
                <a:gd name="connsiteX19" fmla="*/ 3848785 w 5357526"/>
                <a:gd name="connsiteY19" fmla="*/ 1207529 h 4832020"/>
                <a:gd name="connsiteX20" fmla="*/ 3847277 w 5357526"/>
                <a:gd name="connsiteY20" fmla="*/ 1204967 h 4832020"/>
                <a:gd name="connsiteX21" fmla="*/ 3916912 w 5357526"/>
                <a:gd name="connsiteY21" fmla="*/ 1163819 h 4832020"/>
                <a:gd name="connsiteX22" fmla="*/ 3919098 w 5357526"/>
                <a:gd name="connsiteY22" fmla="*/ 1167436 h 4832020"/>
                <a:gd name="connsiteX23" fmla="*/ 4076229 w 5357526"/>
                <a:gd name="connsiteY23" fmla="*/ 1077830 h 4832020"/>
                <a:gd name="connsiteX24" fmla="*/ 4075098 w 5357526"/>
                <a:gd name="connsiteY24" fmla="*/ 1075946 h 4832020"/>
                <a:gd name="connsiteX25" fmla="*/ 4144809 w 5357526"/>
                <a:gd name="connsiteY25" fmla="*/ 1035250 h 4832020"/>
                <a:gd name="connsiteX26" fmla="*/ 4146316 w 5357526"/>
                <a:gd name="connsiteY26" fmla="*/ 1037813 h 4832020"/>
                <a:gd name="connsiteX27" fmla="*/ 4335024 w 5357526"/>
                <a:gd name="connsiteY27" fmla="*/ 930195 h 4832020"/>
                <a:gd name="connsiteX28" fmla="*/ 4334572 w 5357526"/>
                <a:gd name="connsiteY28" fmla="*/ 929441 h 4832020"/>
                <a:gd name="connsiteX29" fmla="*/ 4404132 w 5357526"/>
                <a:gd name="connsiteY29" fmla="*/ 888067 h 4832020"/>
                <a:gd name="connsiteX30" fmla="*/ 4405338 w 5357526"/>
                <a:gd name="connsiteY30" fmla="*/ 890027 h 4832020"/>
                <a:gd name="connsiteX31" fmla="*/ 4647026 w 5357526"/>
                <a:gd name="connsiteY31" fmla="*/ 752188 h 4832020"/>
                <a:gd name="connsiteX32" fmla="*/ 4697745 w 5357526"/>
                <a:gd name="connsiteY32" fmla="*/ 722043 h 4832020"/>
                <a:gd name="connsiteX33" fmla="*/ 4698272 w 5357526"/>
                <a:gd name="connsiteY33" fmla="*/ 723023 h 4832020"/>
                <a:gd name="connsiteX34" fmla="*/ 4925264 w 5357526"/>
                <a:gd name="connsiteY34" fmla="*/ 593550 h 4832020"/>
                <a:gd name="connsiteX35" fmla="*/ 4824128 w 5357526"/>
                <a:gd name="connsiteY35" fmla="*/ 650147 h 4832020"/>
                <a:gd name="connsiteX36" fmla="*/ 4797826 w 5357526"/>
                <a:gd name="connsiteY36" fmla="*/ 616837 h 4832020"/>
                <a:gd name="connsiteX37" fmla="*/ 4276543 w 5357526"/>
                <a:gd name="connsiteY37" fmla="*/ 124568 h 4832020"/>
                <a:gd name="connsiteX38" fmla="*/ 3807561 w 5357526"/>
                <a:gd name="connsiteY38" fmla="*/ 672 h 4832020"/>
                <a:gd name="connsiteX39" fmla="*/ 3257414 w 5357526"/>
                <a:gd name="connsiteY39" fmla="*/ 214400 h 4832020"/>
                <a:gd name="connsiteX40" fmla="*/ 2833574 w 5357526"/>
                <a:gd name="connsiteY40" fmla="*/ 646228 h 4832020"/>
                <a:gd name="connsiteX41" fmla="*/ 2360900 w 5357526"/>
                <a:gd name="connsiteY41" fmla="*/ 856490 h 4832020"/>
                <a:gd name="connsiteX42" fmla="*/ 1902921 w 5357526"/>
                <a:gd name="connsiteY42" fmla="*/ 830867 h 4832020"/>
                <a:gd name="connsiteX43" fmla="*/ 1359104 w 5357526"/>
                <a:gd name="connsiteY43" fmla="*/ 851592 h 4832020"/>
                <a:gd name="connsiteX44" fmla="*/ 435761 w 5357526"/>
                <a:gd name="connsiteY44" fmla="*/ 1300225 h 4832020"/>
                <a:gd name="connsiteX45" fmla="*/ 241 w 5357526"/>
                <a:gd name="connsiteY45" fmla="*/ 2274815 h 4832020"/>
                <a:gd name="connsiteX46" fmla="*/ 126021 w 5357526"/>
                <a:gd name="connsiteY46" fmla="*/ 2904470 h 4832020"/>
                <a:gd name="connsiteX47" fmla="*/ 620475 w 5357526"/>
                <a:gd name="connsiteY47" fmla="*/ 3854190 h 4832020"/>
                <a:gd name="connsiteX48" fmla="*/ 1203857 w 5357526"/>
                <a:gd name="connsiteY48" fmla="*/ 4518436 h 4832020"/>
                <a:gd name="connsiteX49" fmla="*/ 1787466 w 5357526"/>
                <a:gd name="connsiteY49" fmla="*/ 4806020 h 4832020"/>
                <a:gd name="connsiteX50" fmla="*/ 1942336 w 5357526"/>
                <a:gd name="connsiteY50" fmla="*/ 4832020 h 4832020"/>
                <a:gd name="connsiteX51" fmla="*/ 2115519 w 5357526"/>
                <a:gd name="connsiteY51" fmla="*/ 4832020 h 4832020"/>
                <a:gd name="connsiteX52" fmla="*/ 2229543 w 5357526"/>
                <a:gd name="connsiteY52" fmla="*/ 4814762 h 4832020"/>
                <a:gd name="connsiteX53" fmla="*/ 3246110 w 5357526"/>
                <a:gd name="connsiteY53" fmla="*/ 4236203 h 4832020"/>
                <a:gd name="connsiteX54" fmla="*/ 3628876 w 5357526"/>
                <a:gd name="connsiteY54" fmla="*/ 3619661 h 4832020"/>
                <a:gd name="connsiteX55" fmla="*/ 3833486 w 5357526"/>
                <a:gd name="connsiteY55" fmla="*/ 3210668 h 4832020"/>
                <a:gd name="connsiteX56" fmla="*/ 4140739 w 5357526"/>
                <a:gd name="connsiteY56" fmla="*/ 2980737 h 4832020"/>
                <a:gd name="connsiteX57" fmla="*/ 4475123 w 5357526"/>
                <a:gd name="connsiteY57" fmla="*/ 2896934 h 4832020"/>
                <a:gd name="connsiteX58" fmla="*/ 4970633 w 5357526"/>
                <a:gd name="connsiteY58" fmla="*/ 2699860 h 4832020"/>
                <a:gd name="connsiteX59" fmla="*/ 5352269 w 5357526"/>
                <a:gd name="connsiteY59" fmla="*/ 2065608 h 4832020"/>
                <a:gd name="connsiteX60" fmla="*/ 5302455 w 5357526"/>
                <a:gd name="connsiteY60" fmla="*/ 1601977 h 4832020"/>
                <a:gd name="connsiteX61" fmla="*/ 2512831 w 5357526"/>
                <a:gd name="connsiteY61" fmla="*/ 3561104 h 4832020"/>
                <a:gd name="connsiteX62" fmla="*/ 2322088 w 5357526"/>
                <a:gd name="connsiteY62" fmla="*/ 3673320 h 4832020"/>
                <a:gd name="connsiteX63" fmla="*/ 2221178 w 5357526"/>
                <a:gd name="connsiteY63" fmla="*/ 3643250 h 4832020"/>
                <a:gd name="connsiteX64" fmla="*/ 1280200 w 5357526"/>
                <a:gd name="connsiteY64" fmla="*/ 2054078 h 4832020"/>
                <a:gd name="connsiteX65" fmla="*/ 1298061 w 5357526"/>
                <a:gd name="connsiteY65" fmla="*/ 1958141 h 4832020"/>
                <a:gd name="connsiteX66" fmla="*/ 1504554 w 5357526"/>
                <a:gd name="connsiteY66" fmla="*/ 1835903 h 4832020"/>
                <a:gd name="connsiteX67" fmla="*/ 1549772 w 5357526"/>
                <a:gd name="connsiteY67" fmla="*/ 1823091 h 4832020"/>
                <a:gd name="connsiteX68" fmla="*/ 1592126 w 5357526"/>
                <a:gd name="connsiteY68" fmla="*/ 1863033 h 4832020"/>
                <a:gd name="connsiteX69" fmla="*/ 1923872 w 5357526"/>
                <a:gd name="connsiteY69" fmla="*/ 2421320 h 4832020"/>
                <a:gd name="connsiteX70" fmla="*/ 2535892 w 5357526"/>
                <a:gd name="connsiteY70" fmla="*/ 3454994 h 4832020"/>
                <a:gd name="connsiteX71" fmla="*/ 2512831 w 5357526"/>
                <a:gd name="connsiteY71" fmla="*/ 3561104 h 4832020"/>
                <a:gd name="connsiteX72" fmla="*/ 3661433 w 5357526"/>
                <a:gd name="connsiteY72" fmla="*/ 2451917 h 4832020"/>
                <a:gd name="connsiteX73" fmla="*/ 2924914 w 5357526"/>
                <a:gd name="connsiteY73" fmla="*/ 2156571 h 4832020"/>
                <a:gd name="connsiteX74" fmla="*/ 3029216 w 5357526"/>
                <a:gd name="connsiteY74" fmla="*/ 1359310 h 4832020"/>
                <a:gd name="connsiteX75" fmla="*/ 3777039 w 5357526"/>
                <a:gd name="connsiteY75" fmla="*/ 1244080 h 4832020"/>
                <a:gd name="connsiteX76" fmla="*/ 3642969 w 5357526"/>
                <a:gd name="connsiteY76" fmla="*/ 1319744 h 4832020"/>
                <a:gd name="connsiteX77" fmla="*/ 3606871 w 5357526"/>
                <a:gd name="connsiteY77" fmla="*/ 1321402 h 4832020"/>
                <a:gd name="connsiteX78" fmla="*/ 3026503 w 5357526"/>
                <a:gd name="connsiteY78" fmla="*/ 1585699 h 4832020"/>
                <a:gd name="connsiteX79" fmla="*/ 3394423 w 5357526"/>
                <a:gd name="connsiteY79" fmla="*/ 2332769 h 4832020"/>
                <a:gd name="connsiteX80" fmla="*/ 3984739 w 5357526"/>
                <a:gd name="connsiteY80" fmla="*/ 1960628 h 4832020"/>
                <a:gd name="connsiteX81" fmla="*/ 4014884 w 5357526"/>
                <a:gd name="connsiteY81" fmla="*/ 1921439 h 4832020"/>
                <a:gd name="connsiteX82" fmla="*/ 4133731 w 5357526"/>
                <a:gd name="connsiteY82" fmla="*/ 1848036 h 4832020"/>
                <a:gd name="connsiteX83" fmla="*/ 3661433 w 5357526"/>
                <a:gd name="connsiteY83" fmla="*/ 2451917 h 483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357526" h="4832020">
                  <a:moveTo>
                    <a:pt x="5302455" y="1601977"/>
                  </a:moveTo>
                  <a:cubicBezTo>
                    <a:pt x="5261382" y="1471299"/>
                    <a:pt x="5211944" y="1343182"/>
                    <a:pt x="5165219" y="1211071"/>
                  </a:cubicBezTo>
                  <a:cubicBezTo>
                    <a:pt x="5198680" y="1190196"/>
                    <a:pt x="5237869" y="1165778"/>
                    <a:pt x="5278564" y="1140381"/>
                  </a:cubicBezTo>
                  <a:lnTo>
                    <a:pt x="4747333" y="1468133"/>
                  </a:lnTo>
                  <a:cubicBezTo>
                    <a:pt x="4747484" y="1468435"/>
                    <a:pt x="4747710" y="1468736"/>
                    <a:pt x="4747861" y="1469038"/>
                  </a:cubicBezTo>
                  <a:cubicBezTo>
                    <a:pt x="4732713" y="1478006"/>
                    <a:pt x="4718696" y="1486220"/>
                    <a:pt x="4704527" y="1494586"/>
                  </a:cubicBezTo>
                  <a:lnTo>
                    <a:pt x="4493964" y="1624511"/>
                  </a:lnTo>
                  <a:cubicBezTo>
                    <a:pt x="4493964" y="1624511"/>
                    <a:pt x="4494040" y="1624586"/>
                    <a:pt x="4494040" y="1624586"/>
                  </a:cubicBezTo>
                  <a:cubicBezTo>
                    <a:pt x="4472109" y="1638151"/>
                    <a:pt x="4450480" y="1651566"/>
                    <a:pt x="4425384" y="1667091"/>
                  </a:cubicBezTo>
                  <a:cubicBezTo>
                    <a:pt x="4425309" y="1667015"/>
                    <a:pt x="4425309" y="1666940"/>
                    <a:pt x="4425233" y="1666864"/>
                  </a:cubicBezTo>
                  <a:lnTo>
                    <a:pt x="4271268" y="1761821"/>
                  </a:lnTo>
                  <a:cubicBezTo>
                    <a:pt x="4271493" y="1762198"/>
                    <a:pt x="4271720" y="1762575"/>
                    <a:pt x="4271946" y="1762952"/>
                  </a:cubicBezTo>
                  <a:cubicBezTo>
                    <a:pt x="4249337" y="1776743"/>
                    <a:pt x="4228311" y="1789555"/>
                    <a:pt x="4202989" y="1804929"/>
                  </a:cubicBezTo>
                  <a:cubicBezTo>
                    <a:pt x="4202838" y="1804703"/>
                    <a:pt x="4202687" y="1804477"/>
                    <a:pt x="4202612" y="1804251"/>
                  </a:cubicBezTo>
                  <a:lnTo>
                    <a:pt x="3936356" y="1968541"/>
                  </a:lnTo>
                  <a:cubicBezTo>
                    <a:pt x="3874483" y="2156872"/>
                    <a:pt x="3694969" y="2295313"/>
                    <a:pt x="3486742" y="2295238"/>
                  </a:cubicBezTo>
                  <a:cubicBezTo>
                    <a:pt x="3225611" y="2295163"/>
                    <a:pt x="3012184" y="2082640"/>
                    <a:pt x="3012636" y="1823317"/>
                  </a:cubicBezTo>
                  <a:cubicBezTo>
                    <a:pt x="3013088" y="1562487"/>
                    <a:pt x="3225159" y="1351849"/>
                    <a:pt x="3486893" y="1352225"/>
                  </a:cubicBezTo>
                  <a:cubicBezTo>
                    <a:pt x="3518470" y="1352301"/>
                    <a:pt x="3549293" y="1355466"/>
                    <a:pt x="3579062" y="1361344"/>
                  </a:cubicBezTo>
                  <a:lnTo>
                    <a:pt x="3848785" y="1207529"/>
                  </a:lnTo>
                  <a:cubicBezTo>
                    <a:pt x="3848257" y="1206700"/>
                    <a:pt x="3847805" y="1205796"/>
                    <a:pt x="3847277" y="1204967"/>
                  </a:cubicBezTo>
                  <a:cubicBezTo>
                    <a:pt x="3870639" y="1191176"/>
                    <a:pt x="3891892" y="1178590"/>
                    <a:pt x="3916912" y="1163819"/>
                  </a:cubicBezTo>
                  <a:cubicBezTo>
                    <a:pt x="3917666" y="1165025"/>
                    <a:pt x="3918344" y="1166231"/>
                    <a:pt x="3919098" y="1167436"/>
                  </a:cubicBezTo>
                  <a:lnTo>
                    <a:pt x="4076229" y="1077830"/>
                  </a:lnTo>
                  <a:cubicBezTo>
                    <a:pt x="4075852" y="1077227"/>
                    <a:pt x="4075476" y="1076549"/>
                    <a:pt x="4075098" y="1075946"/>
                  </a:cubicBezTo>
                  <a:cubicBezTo>
                    <a:pt x="4100345" y="1061175"/>
                    <a:pt x="4121597" y="1048815"/>
                    <a:pt x="4144809" y="1035250"/>
                  </a:cubicBezTo>
                  <a:cubicBezTo>
                    <a:pt x="4145336" y="1036079"/>
                    <a:pt x="4145789" y="1036984"/>
                    <a:pt x="4146316" y="1037813"/>
                  </a:cubicBezTo>
                  <a:lnTo>
                    <a:pt x="4335024" y="930195"/>
                  </a:lnTo>
                  <a:cubicBezTo>
                    <a:pt x="4334874" y="929969"/>
                    <a:pt x="4334723" y="929743"/>
                    <a:pt x="4334572" y="929441"/>
                  </a:cubicBezTo>
                  <a:cubicBezTo>
                    <a:pt x="4357407" y="915876"/>
                    <a:pt x="4379262" y="902838"/>
                    <a:pt x="4404132" y="888067"/>
                  </a:cubicBezTo>
                  <a:cubicBezTo>
                    <a:pt x="4404509" y="888745"/>
                    <a:pt x="4404885" y="889348"/>
                    <a:pt x="4405338" y="890027"/>
                  </a:cubicBezTo>
                  <a:lnTo>
                    <a:pt x="4647026" y="752188"/>
                  </a:lnTo>
                  <a:cubicBezTo>
                    <a:pt x="4663304" y="742466"/>
                    <a:pt x="4679507" y="732895"/>
                    <a:pt x="4697745" y="722043"/>
                  </a:cubicBezTo>
                  <a:cubicBezTo>
                    <a:pt x="4697895" y="722345"/>
                    <a:pt x="4698122" y="722646"/>
                    <a:pt x="4698272" y="723023"/>
                  </a:cubicBezTo>
                  <a:lnTo>
                    <a:pt x="4925264" y="593550"/>
                  </a:lnTo>
                  <a:cubicBezTo>
                    <a:pt x="4890899" y="612767"/>
                    <a:pt x="4858267" y="631080"/>
                    <a:pt x="4824128" y="650147"/>
                  </a:cubicBezTo>
                  <a:cubicBezTo>
                    <a:pt x="4814557" y="638014"/>
                    <a:pt x="4805966" y="627614"/>
                    <a:pt x="4797826" y="616837"/>
                  </a:cubicBezTo>
                  <a:cubicBezTo>
                    <a:pt x="4652150" y="423004"/>
                    <a:pt x="4489141" y="247334"/>
                    <a:pt x="4276543" y="124568"/>
                  </a:cubicBezTo>
                  <a:cubicBezTo>
                    <a:pt x="4131620" y="40840"/>
                    <a:pt x="3975695" y="-6262"/>
                    <a:pt x="3807561" y="672"/>
                  </a:cubicBezTo>
                  <a:cubicBezTo>
                    <a:pt x="3600691" y="9188"/>
                    <a:pt x="3418690" y="85982"/>
                    <a:pt x="3257414" y="214400"/>
                  </a:cubicBezTo>
                  <a:cubicBezTo>
                    <a:pt x="3098399" y="341010"/>
                    <a:pt x="2966966" y="495051"/>
                    <a:pt x="2833574" y="646228"/>
                  </a:cubicBezTo>
                  <a:cubicBezTo>
                    <a:pt x="2706212" y="790623"/>
                    <a:pt x="2552321" y="864403"/>
                    <a:pt x="2360900" y="856490"/>
                  </a:cubicBezTo>
                  <a:cubicBezTo>
                    <a:pt x="2208140" y="850160"/>
                    <a:pt x="2055681" y="838554"/>
                    <a:pt x="1902921" y="830867"/>
                  </a:cubicBezTo>
                  <a:cubicBezTo>
                    <a:pt x="1721071" y="821673"/>
                    <a:pt x="1539221" y="819713"/>
                    <a:pt x="1359104" y="851592"/>
                  </a:cubicBezTo>
                  <a:cubicBezTo>
                    <a:pt x="1008970" y="913540"/>
                    <a:pt x="701867" y="1066375"/>
                    <a:pt x="435761" y="1300225"/>
                  </a:cubicBezTo>
                  <a:cubicBezTo>
                    <a:pt x="142525" y="1558041"/>
                    <a:pt x="-6843" y="1882326"/>
                    <a:pt x="241" y="2274815"/>
                  </a:cubicBezTo>
                  <a:cubicBezTo>
                    <a:pt x="4160" y="2492010"/>
                    <a:pt x="52768" y="2700915"/>
                    <a:pt x="126021" y="2904470"/>
                  </a:cubicBezTo>
                  <a:cubicBezTo>
                    <a:pt x="248033" y="3243225"/>
                    <a:pt x="421593" y="3555452"/>
                    <a:pt x="620475" y="3854190"/>
                  </a:cubicBezTo>
                  <a:cubicBezTo>
                    <a:pt x="785143" y="4101455"/>
                    <a:pt x="969706" y="4331838"/>
                    <a:pt x="1203857" y="4518436"/>
                  </a:cubicBezTo>
                  <a:cubicBezTo>
                    <a:pt x="1377418" y="4656727"/>
                    <a:pt x="1568386" y="4760275"/>
                    <a:pt x="1787466" y="4806020"/>
                  </a:cubicBezTo>
                  <a:cubicBezTo>
                    <a:pt x="1838637" y="4816721"/>
                    <a:pt x="1890637" y="4823504"/>
                    <a:pt x="1942336" y="4832020"/>
                  </a:cubicBezTo>
                  <a:cubicBezTo>
                    <a:pt x="2000064" y="4832020"/>
                    <a:pt x="2057791" y="4832020"/>
                    <a:pt x="2115519" y="4832020"/>
                  </a:cubicBezTo>
                  <a:cubicBezTo>
                    <a:pt x="2153577" y="4826368"/>
                    <a:pt x="2191862" y="4822223"/>
                    <a:pt x="2229543" y="4814762"/>
                  </a:cubicBezTo>
                  <a:cubicBezTo>
                    <a:pt x="2632582" y="4734878"/>
                    <a:pt x="2969001" y="4537126"/>
                    <a:pt x="3246110" y="4236203"/>
                  </a:cubicBezTo>
                  <a:cubicBezTo>
                    <a:pt x="3412812" y="4055182"/>
                    <a:pt x="3525027" y="3840172"/>
                    <a:pt x="3628876" y="3619661"/>
                  </a:cubicBezTo>
                  <a:cubicBezTo>
                    <a:pt x="3693839" y="3481747"/>
                    <a:pt x="3759706" y="3343985"/>
                    <a:pt x="3833486" y="3210668"/>
                  </a:cubicBezTo>
                  <a:cubicBezTo>
                    <a:pt x="3900031" y="3090389"/>
                    <a:pt x="4006519" y="3014725"/>
                    <a:pt x="4140739" y="2980737"/>
                  </a:cubicBezTo>
                  <a:cubicBezTo>
                    <a:pt x="4252125" y="2952476"/>
                    <a:pt x="4363662" y="2924969"/>
                    <a:pt x="4475123" y="2896934"/>
                  </a:cubicBezTo>
                  <a:cubicBezTo>
                    <a:pt x="4648985" y="2853148"/>
                    <a:pt x="4820435" y="2802579"/>
                    <a:pt x="4970633" y="2699860"/>
                  </a:cubicBezTo>
                  <a:cubicBezTo>
                    <a:pt x="5194384" y="2546799"/>
                    <a:pt x="5326269" y="2336537"/>
                    <a:pt x="5352269" y="2065608"/>
                  </a:cubicBezTo>
                  <a:cubicBezTo>
                    <a:pt x="5367342" y="1908552"/>
                    <a:pt x="5349782" y="1752477"/>
                    <a:pt x="5302455" y="1601977"/>
                  </a:cubicBezTo>
                  <a:close/>
                  <a:moveTo>
                    <a:pt x="2512831" y="3561104"/>
                  </a:moveTo>
                  <a:cubicBezTo>
                    <a:pt x="2450431" y="3600369"/>
                    <a:pt x="2386749" y="3637899"/>
                    <a:pt x="2322088" y="3673320"/>
                  </a:cubicBezTo>
                  <a:cubicBezTo>
                    <a:pt x="2272575" y="3700450"/>
                    <a:pt x="2250042" y="3692009"/>
                    <a:pt x="2221178" y="3643250"/>
                  </a:cubicBezTo>
                  <a:cubicBezTo>
                    <a:pt x="1907518" y="3113526"/>
                    <a:pt x="1593859" y="2583802"/>
                    <a:pt x="1280200" y="2054078"/>
                  </a:cubicBezTo>
                  <a:cubicBezTo>
                    <a:pt x="1254878" y="2011272"/>
                    <a:pt x="1256913" y="1984820"/>
                    <a:pt x="1298061" y="1958141"/>
                  </a:cubicBezTo>
                  <a:cubicBezTo>
                    <a:pt x="1365133" y="1914732"/>
                    <a:pt x="1435221" y="1875770"/>
                    <a:pt x="1504554" y="1835903"/>
                  </a:cubicBezTo>
                  <a:cubicBezTo>
                    <a:pt x="1514879" y="1829949"/>
                    <a:pt x="1528067" y="1829045"/>
                    <a:pt x="1549772" y="1823091"/>
                  </a:cubicBezTo>
                  <a:cubicBezTo>
                    <a:pt x="1562357" y="1834697"/>
                    <a:pt x="1581876" y="1846001"/>
                    <a:pt x="1592126" y="1863033"/>
                  </a:cubicBezTo>
                  <a:cubicBezTo>
                    <a:pt x="1703512" y="2048652"/>
                    <a:pt x="1813541" y="2235023"/>
                    <a:pt x="1923872" y="2421320"/>
                  </a:cubicBezTo>
                  <a:cubicBezTo>
                    <a:pt x="2127879" y="2765878"/>
                    <a:pt x="2331886" y="3110436"/>
                    <a:pt x="2535892" y="3454994"/>
                  </a:cubicBezTo>
                  <a:cubicBezTo>
                    <a:pt x="2564831" y="3503754"/>
                    <a:pt x="2560686" y="3531035"/>
                    <a:pt x="2512831" y="3561104"/>
                  </a:cubicBezTo>
                  <a:close/>
                  <a:moveTo>
                    <a:pt x="3661433" y="2451917"/>
                  </a:moveTo>
                  <a:cubicBezTo>
                    <a:pt x="3381310" y="2531726"/>
                    <a:pt x="3074358" y="2408735"/>
                    <a:pt x="2924914" y="2156571"/>
                  </a:cubicBezTo>
                  <a:cubicBezTo>
                    <a:pt x="2771400" y="1897625"/>
                    <a:pt x="2813076" y="1574997"/>
                    <a:pt x="3029216" y="1359310"/>
                  </a:cubicBezTo>
                  <a:cubicBezTo>
                    <a:pt x="3238498" y="1150404"/>
                    <a:pt x="3552459" y="1123048"/>
                    <a:pt x="3777039" y="1244080"/>
                  </a:cubicBezTo>
                  <a:cubicBezTo>
                    <a:pt x="3731294" y="1270156"/>
                    <a:pt x="3687734" y="1296156"/>
                    <a:pt x="3642969" y="1319744"/>
                  </a:cubicBezTo>
                  <a:cubicBezTo>
                    <a:pt x="3633247" y="1324869"/>
                    <a:pt x="3618401" y="1323964"/>
                    <a:pt x="3606871" y="1321402"/>
                  </a:cubicBezTo>
                  <a:cubicBezTo>
                    <a:pt x="3367896" y="1268573"/>
                    <a:pt x="3141205" y="1371594"/>
                    <a:pt x="3026503" y="1585699"/>
                  </a:cubicBezTo>
                  <a:cubicBezTo>
                    <a:pt x="2864021" y="1888958"/>
                    <a:pt x="3054839" y="2276473"/>
                    <a:pt x="3394423" y="2332769"/>
                  </a:cubicBezTo>
                  <a:cubicBezTo>
                    <a:pt x="3663995" y="2377459"/>
                    <a:pt x="3905985" y="2224322"/>
                    <a:pt x="3984739" y="1960628"/>
                  </a:cubicBezTo>
                  <a:cubicBezTo>
                    <a:pt x="3989185" y="1945706"/>
                    <a:pt x="4001846" y="1930332"/>
                    <a:pt x="4014884" y="1921439"/>
                  </a:cubicBezTo>
                  <a:cubicBezTo>
                    <a:pt x="4052716" y="1895666"/>
                    <a:pt x="4092658" y="1873057"/>
                    <a:pt x="4133731" y="1848036"/>
                  </a:cubicBezTo>
                  <a:cubicBezTo>
                    <a:pt x="4135615" y="2083846"/>
                    <a:pt x="3970872" y="2363743"/>
                    <a:pt x="3661433" y="2451917"/>
                  </a:cubicBezTo>
                  <a:close/>
                </a:path>
              </a:pathLst>
            </a:custGeom>
            <a:solidFill>
              <a:schemeClr val="accent4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A530653-5583-43DC-9255-16F441CEA478}"/>
              </a:ext>
            </a:extLst>
          </p:cNvPr>
          <p:cNvGrpSpPr/>
          <p:nvPr/>
        </p:nvGrpSpPr>
        <p:grpSpPr>
          <a:xfrm rot="19753442">
            <a:off x="10044833" y="6026034"/>
            <a:ext cx="704485" cy="668706"/>
            <a:chOff x="705213" y="376535"/>
            <a:chExt cx="1779858" cy="1689463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2CF2FBB5-CC8B-4A84-9F08-0E1C2D2E384B}"/>
                </a:ext>
              </a:extLst>
            </p:cNvPr>
            <p:cNvSpPr/>
            <p:nvPr/>
          </p:nvSpPr>
          <p:spPr>
            <a:xfrm>
              <a:off x="2278584" y="1731564"/>
              <a:ext cx="184123" cy="233222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E4428E-5F46-452D-9335-46B33CBF0FF7}"/>
                </a:ext>
              </a:extLst>
            </p:cNvPr>
            <p:cNvSpPr/>
            <p:nvPr/>
          </p:nvSpPr>
          <p:spPr>
            <a:xfrm>
              <a:off x="732662" y="1731564"/>
              <a:ext cx="184123" cy="233222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72A20347-6AC0-4834-85DE-5725F21CD371}"/>
                </a:ext>
              </a:extLst>
            </p:cNvPr>
            <p:cNvSpPr/>
            <p:nvPr/>
          </p:nvSpPr>
          <p:spPr>
            <a:xfrm>
              <a:off x="705213" y="412370"/>
              <a:ext cx="1779858" cy="1239762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5F4F9FC-6527-4F4C-82DA-069B25145898}"/>
                </a:ext>
              </a:extLst>
            </p:cNvPr>
            <p:cNvSpPr/>
            <p:nvPr/>
          </p:nvSpPr>
          <p:spPr>
            <a:xfrm>
              <a:off x="2235890" y="1623899"/>
              <a:ext cx="208673" cy="417346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6F64ED3D-5AA6-4DEA-B9D0-7499532C7616}"/>
                </a:ext>
              </a:extLst>
            </p:cNvPr>
            <p:cNvSpPr/>
            <p:nvPr/>
          </p:nvSpPr>
          <p:spPr>
            <a:xfrm>
              <a:off x="2118052" y="1530612"/>
              <a:ext cx="282322" cy="527819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932076D-E9D4-47D5-95DB-ADDF7FE51D01}"/>
                </a:ext>
              </a:extLst>
            </p:cNvPr>
            <p:cNvSpPr/>
            <p:nvPr/>
          </p:nvSpPr>
          <p:spPr>
            <a:xfrm>
              <a:off x="750247" y="1623900"/>
              <a:ext cx="208673" cy="417346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30EFB96-3FE0-4D3D-82B0-4C7F8718EB86}"/>
                </a:ext>
              </a:extLst>
            </p:cNvPr>
            <p:cNvSpPr/>
            <p:nvPr/>
          </p:nvSpPr>
          <p:spPr>
            <a:xfrm>
              <a:off x="783619" y="1531838"/>
              <a:ext cx="282322" cy="527819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1B41DC0E-B835-4060-9654-9236B9F1897B}"/>
                </a:ext>
              </a:extLst>
            </p:cNvPr>
            <p:cNvSpPr/>
            <p:nvPr/>
          </p:nvSpPr>
          <p:spPr>
            <a:xfrm>
              <a:off x="732662" y="376535"/>
              <a:ext cx="1730045" cy="760718"/>
            </a:xfrm>
            <a:custGeom>
              <a:avLst/>
              <a:gdLst>
                <a:gd name="connsiteX0" fmla="*/ 62905 w 2549976"/>
                <a:gd name="connsiteY0" fmla="*/ 1077763 h 1121249"/>
                <a:gd name="connsiteX1" fmla="*/ 2421 w 2549976"/>
                <a:gd name="connsiteY1" fmla="*/ 982798 h 1121249"/>
                <a:gd name="connsiteX2" fmla="*/ 1518230 w 2549976"/>
                <a:gd name="connsiteY2" fmla="*/ 23821 h 1121249"/>
                <a:gd name="connsiteX3" fmla="*/ 2548073 w 2549976"/>
                <a:gd name="connsiteY3" fmla="*/ 1019755 h 1121249"/>
                <a:gd name="connsiteX4" fmla="*/ 2484827 w 2549976"/>
                <a:gd name="connsiteY4" fmla="*/ 1112815 h 1121249"/>
                <a:gd name="connsiteX5" fmla="*/ 2438821 w 2549976"/>
                <a:gd name="connsiteY5" fmla="*/ 1120244 h 1121249"/>
                <a:gd name="connsiteX6" fmla="*/ 2350810 w 2549976"/>
                <a:gd name="connsiteY6" fmla="*/ 1060522 h 1121249"/>
                <a:gd name="connsiteX7" fmla="*/ 1092938 w 2549976"/>
                <a:gd name="connsiteY7" fmla="*/ 215845 h 1121249"/>
                <a:gd name="connsiteX8" fmla="*/ 198350 w 2549976"/>
                <a:gd name="connsiteY8" fmla="*/ 1029280 h 1121249"/>
                <a:gd name="connsiteX9" fmla="*/ 108625 w 2549976"/>
                <a:gd name="connsiteY9" fmla="*/ 1086430 h 1121249"/>
                <a:gd name="connsiteX10" fmla="*/ 62905 w 2549976"/>
                <a:gd name="connsiteY10" fmla="*/ 1077763 h 11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6" h="1121249">
                  <a:moveTo>
                    <a:pt x="62905" y="1077763"/>
                  </a:moveTo>
                  <a:cubicBezTo>
                    <a:pt x="19280" y="1069381"/>
                    <a:pt x="-8628" y="1025947"/>
                    <a:pt x="2421" y="982798"/>
                  </a:cubicBezTo>
                  <a:cubicBezTo>
                    <a:pt x="173300" y="317763"/>
                    <a:pt x="834811" y="-107624"/>
                    <a:pt x="1518230" y="23821"/>
                  </a:cubicBezTo>
                  <a:cubicBezTo>
                    <a:pt x="2031056" y="122500"/>
                    <a:pt x="2433582" y="515407"/>
                    <a:pt x="2548073" y="1019755"/>
                  </a:cubicBezTo>
                  <a:cubicBezTo>
                    <a:pt x="2557883" y="1063094"/>
                    <a:pt x="2528737" y="1105671"/>
                    <a:pt x="2484827" y="1112815"/>
                  </a:cubicBezTo>
                  <a:lnTo>
                    <a:pt x="2438821" y="1120244"/>
                  </a:lnTo>
                  <a:cubicBezTo>
                    <a:pt x="2398244" y="1126816"/>
                    <a:pt x="2360049" y="1100527"/>
                    <a:pt x="2350810" y="1060522"/>
                  </a:cubicBezTo>
                  <a:cubicBezTo>
                    <a:pt x="2220984" y="495880"/>
                    <a:pt x="1673011" y="121643"/>
                    <a:pt x="1092938" y="215845"/>
                  </a:cubicBezTo>
                  <a:cubicBezTo>
                    <a:pt x="658027" y="286521"/>
                    <a:pt x="308650" y="607323"/>
                    <a:pt x="198350" y="1029280"/>
                  </a:cubicBezTo>
                  <a:cubicBezTo>
                    <a:pt x="187968" y="1069000"/>
                    <a:pt x="149011" y="1094241"/>
                    <a:pt x="108625" y="1086430"/>
                  </a:cubicBezTo>
                  <a:lnTo>
                    <a:pt x="62905" y="107776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Rectangle: Rounded Corners 212">
              <a:extLst>
                <a:ext uri="{FF2B5EF4-FFF2-40B4-BE49-F238E27FC236}">
                  <a16:creationId xmlns:a16="http://schemas.microsoft.com/office/drawing/2014/main" id="{4E805042-2C17-42CD-AC4C-5EA01A3EC5AF}"/>
                </a:ext>
              </a:extLst>
            </p:cNvPr>
            <p:cNvSpPr/>
            <p:nvPr/>
          </p:nvSpPr>
          <p:spPr>
            <a:xfrm rot="20318182">
              <a:off x="945317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4" name="Rectangle: Rounded Corners 213">
              <a:extLst>
                <a:ext uri="{FF2B5EF4-FFF2-40B4-BE49-F238E27FC236}">
                  <a16:creationId xmlns:a16="http://schemas.microsoft.com/office/drawing/2014/main" id="{9CB0F0D8-D2F0-44B2-A626-B8DE72D6FBCB}"/>
                </a:ext>
              </a:extLst>
            </p:cNvPr>
            <p:cNvSpPr/>
            <p:nvPr/>
          </p:nvSpPr>
          <p:spPr>
            <a:xfrm rot="1281818" flipH="1">
              <a:off x="1968944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23DE41D-4A8A-40D8-BB8E-DD7EE88BA6EA}"/>
              </a:ext>
            </a:extLst>
          </p:cNvPr>
          <p:cNvGrpSpPr/>
          <p:nvPr/>
        </p:nvGrpSpPr>
        <p:grpSpPr>
          <a:xfrm rot="19474505">
            <a:off x="8054726" y="6044749"/>
            <a:ext cx="826525" cy="512892"/>
            <a:chOff x="4474952" y="485299"/>
            <a:chExt cx="1195324" cy="741746"/>
          </a:xfrm>
        </p:grpSpPr>
        <p:sp>
          <p:nvSpPr>
            <p:cNvPr id="232" name="Graphic 12">
              <a:extLst>
                <a:ext uri="{FF2B5EF4-FFF2-40B4-BE49-F238E27FC236}">
                  <a16:creationId xmlns:a16="http://schemas.microsoft.com/office/drawing/2014/main" id="{5108E6E7-5034-42C6-BD01-C4573317BBC7}"/>
                </a:ext>
              </a:extLst>
            </p:cNvPr>
            <p:cNvSpPr/>
            <p:nvPr/>
          </p:nvSpPr>
          <p:spPr>
            <a:xfrm>
              <a:off x="4612327" y="485299"/>
              <a:ext cx="1057949" cy="729380"/>
            </a:xfrm>
            <a:custGeom>
              <a:avLst/>
              <a:gdLst>
                <a:gd name="connsiteX0" fmla="*/ 2090928 w 2095441"/>
                <a:gd name="connsiteY0" fmla="*/ 475268 h 1444656"/>
                <a:gd name="connsiteX1" fmla="*/ 1847183 w 2095441"/>
                <a:gd name="connsiteY1" fmla="*/ 16734 h 1444656"/>
                <a:gd name="connsiteX2" fmla="*/ 1826514 w 2095441"/>
                <a:gd name="connsiteY2" fmla="*/ 1780 h 1444656"/>
                <a:gd name="connsiteX3" fmla="*/ 1785271 w 2095441"/>
                <a:gd name="connsiteY3" fmla="*/ 49024 h 1444656"/>
                <a:gd name="connsiteX4" fmla="*/ 1711928 w 2095441"/>
                <a:gd name="connsiteY4" fmla="*/ 221522 h 1444656"/>
                <a:gd name="connsiteX5" fmla="*/ 1445228 w 2095441"/>
                <a:gd name="connsiteY5" fmla="*/ 405831 h 1444656"/>
                <a:gd name="connsiteX6" fmla="*/ 979456 w 2095441"/>
                <a:gd name="connsiteY6" fmla="*/ 660720 h 1444656"/>
                <a:gd name="connsiteX7" fmla="*/ 944785 w 2095441"/>
                <a:gd name="connsiteY7" fmla="*/ 624906 h 1444656"/>
                <a:gd name="connsiteX8" fmla="*/ 934974 w 2095441"/>
                <a:gd name="connsiteY8" fmla="*/ 567470 h 1444656"/>
                <a:gd name="connsiteX9" fmla="*/ 905065 w 2095441"/>
                <a:gd name="connsiteY9" fmla="*/ 534037 h 1444656"/>
                <a:gd name="connsiteX10" fmla="*/ 813340 w 2095441"/>
                <a:gd name="connsiteY10" fmla="*/ 582710 h 1444656"/>
                <a:gd name="connsiteX11" fmla="*/ 837819 w 2095441"/>
                <a:gd name="connsiteY11" fmla="*/ 644622 h 1444656"/>
                <a:gd name="connsiteX12" fmla="*/ 873538 w 2095441"/>
                <a:gd name="connsiteY12" fmla="*/ 716250 h 1444656"/>
                <a:gd name="connsiteX13" fmla="*/ 821531 w 2095441"/>
                <a:gd name="connsiteY13" fmla="*/ 743397 h 1444656"/>
                <a:gd name="connsiteX14" fmla="*/ 766477 w 2095441"/>
                <a:gd name="connsiteY14" fmla="*/ 719013 h 1444656"/>
                <a:gd name="connsiteX15" fmla="*/ 756666 w 2095441"/>
                <a:gd name="connsiteY15" fmla="*/ 661577 h 1444656"/>
                <a:gd name="connsiteX16" fmla="*/ 726758 w 2095441"/>
                <a:gd name="connsiteY16" fmla="*/ 628144 h 1444656"/>
                <a:gd name="connsiteX17" fmla="*/ 635032 w 2095441"/>
                <a:gd name="connsiteY17" fmla="*/ 676817 h 1444656"/>
                <a:gd name="connsiteX18" fmla="*/ 659511 w 2095441"/>
                <a:gd name="connsiteY18" fmla="*/ 738729 h 1444656"/>
                <a:gd name="connsiteX19" fmla="*/ 643700 w 2095441"/>
                <a:gd name="connsiteY19" fmla="*/ 840837 h 1444656"/>
                <a:gd name="connsiteX20" fmla="*/ 638556 w 2095441"/>
                <a:gd name="connsiteY20" fmla="*/ 843409 h 1444656"/>
                <a:gd name="connsiteX21" fmla="*/ 638556 w 2095441"/>
                <a:gd name="connsiteY21" fmla="*/ 843409 h 1444656"/>
                <a:gd name="connsiteX22" fmla="*/ 585026 w 2095441"/>
                <a:gd name="connsiteY22" fmla="*/ 814167 h 1444656"/>
                <a:gd name="connsiteX23" fmla="*/ 575215 w 2095441"/>
                <a:gd name="connsiteY23" fmla="*/ 756732 h 1444656"/>
                <a:gd name="connsiteX24" fmla="*/ 545306 w 2095441"/>
                <a:gd name="connsiteY24" fmla="*/ 723299 h 1444656"/>
                <a:gd name="connsiteX25" fmla="*/ 453581 w 2095441"/>
                <a:gd name="connsiteY25" fmla="*/ 771972 h 1444656"/>
                <a:gd name="connsiteX26" fmla="*/ 478060 w 2095441"/>
                <a:gd name="connsiteY26" fmla="*/ 833884 h 1444656"/>
                <a:gd name="connsiteX27" fmla="*/ 504920 w 2095441"/>
                <a:gd name="connsiteY27" fmla="*/ 913037 h 1444656"/>
                <a:gd name="connsiteX28" fmla="*/ 0 w 2095441"/>
                <a:gd name="connsiteY28" fmla="*/ 1180594 h 1444656"/>
                <a:gd name="connsiteX29" fmla="*/ 75628 w 2095441"/>
                <a:gd name="connsiteY29" fmla="*/ 1323660 h 1444656"/>
                <a:gd name="connsiteX30" fmla="*/ 229838 w 2095441"/>
                <a:gd name="connsiteY30" fmla="*/ 1234220 h 1444656"/>
                <a:gd name="connsiteX31" fmla="*/ 262033 w 2095441"/>
                <a:gd name="connsiteY31" fmla="*/ 1259842 h 1444656"/>
                <a:gd name="connsiteX32" fmla="*/ 392811 w 2095441"/>
                <a:gd name="connsiteY32" fmla="*/ 1415766 h 1444656"/>
                <a:gd name="connsiteX33" fmla="*/ 558737 w 2095441"/>
                <a:gd name="connsiteY33" fmla="*/ 1442246 h 1444656"/>
                <a:gd name="connsiteX34" fmla="*/ 728186 w 2095441"/>
                <a:gd name="connsiteY34" fmla="*/ 1372047 h 1444656"/>
                <a:gd name="connsiteX35" fmla="*/ 796195 w 2095441"/>
                <a:gd name="connsiteY35" fmla="*/ 1391001 h 1444656"/>
                <a:gd name="connsiteX36" fmla="*/ 844201 w 2095441"/>
                <a:gd name="connsiteY36" fmla="*/ 1404432 h 1444656"/>
                <a:gd name="connsiteX37" fmla="*/ 872014 w 2095441"/>
                <a:gd name="connsiteY37" fmla="*/ 1345091 h 1444656"/>
                <a:gd name="connsiteX38" fmla="*/ 862584 w 2095441"/>
                <a:gd name="connsiteY38" fmla="*/ 1314039 h 1444656"/>
                <a:gd name="connsiteX39" fmla="*/ 928116 w 2095441"/>
                <a:gd name="connsiteY39" fmla="*/ 1275177 h 1444656"/>
                <a:gd name="connsiteX40" fmla="*/ 962882 w 2095441"/>
                <a:gd name="connsiteY40" fmla="*/ 1297371 h 1444656"/>
                <a:gd name="connsiteX41" fmla="*/ 1022318 w 2095441"/>
                <a:gd name="connsiteY41" fmla="*/ 1311753 h 1444656"/>
                <a:gd name="connsiteX42" fmla="*/ 1040416 w 2095441"/>
                <a:gd name="connsiteY42" fmla="*/ 1259556 h 1444656"/>
                <a:gd name="connsiteX43" fmla="*/ 1041273 w 2095441"/>
                <a:gd name="connsiteY43" fmla="*/ 1219075 h 1444656"/>
                <a:gd name="connsiteX44" fmla="*/ 1087088 w 2095441"/>
                <a:gd name="connsiteY44" fmla="*/ 1192596 h 1444656"/>
                <a:gd name="connsiteX45" fmla="*/ 1128522 w 2095441"/>
                <a:gd name="connsiteY45" fmla="*/ 1207074 h 1444656"/>
                <a:gd name="connsiteX46" fmla="*/ 1189958 w 2095441"/>
                <a:gd name="connsiteY46" fmla="*/ 1225171 h 1444656"/>
                <a:gd name="connsiteX47" fmla="*/ 1216819 w 2095441"/>
                <a:gd name="connsiteY47" fmla="*/ 1178213 h 1444656"/>
                <a:gd name="connsiteX48" fmla="*/ 1199769 w 2095441"/>
                <a:gd name="connsiteY48" fmla="*/ 1141351 h 1444656"/>
                <a:gd name="connsiteX49" fmla="*/ 1364456 w 2095441"/>
                <a:gd name="connsiteY49" fmla="*/ 1044196 h 1444656"/>
                <a:gd name="connsiteX50" fmla="*/ 1462945 w 2095441"/>
                <a:gd name="connsiteY50" fmla="*/ 769209 h 1444656"/>
                <a:gd name="connsiteX51" fmla="*/ 1412462 w 2095441"/>
                <a:gd name="connsiteY51" fmla="*/ 656624 h 1444656"/>
                <a:gd name="connsiteX52" fmla="*/ 1811465 w 2095441"/>
                <a:gd name="connsiteY52" fmla="*/ 479554 h 1444656"/>
                <a:gd name="connsiteX53" fmla="*/ 2034064 w 2095441"/>
                <a:gd name="connsiteY53" fmla="*/ 516511 h 1444656"/>
                <a:gd name="connsiteX54" fmla="*/ 2089309 w 2095441"/>
                <a:gd name="connsiteY54" fmla="*/ 521940 h 1444656"/>
                <a:gd name="connsiteX55" fmla="*/ 2090928 w 2095441"/>
                <a:gd name="connsiteY55" fmla="*/ 475268 h 1444656"/>
                <a:gd name="connsiteX56" fmla="*/ 699516 w 2095441"/>
                <a:gd name="connsiteY56" fmla="*/ 1260890 h 1444656"/>
                <a:gd name="connsiteX57" fmla="*/ 559022 w 2095441"/>
                <a:gd name="connsiteY57" fmla="*/ 1327946 h 1444656"/>
                <a:gd name="connsiteX58" fmla="*/ 370046 w 2095441"/>
                <a:gd name="connsiteY58" fmla="*/ 1198882 h 1444656"/>
                <a:gd name="connsiteX59" fmla="*/ 377285 w 2095441"/>
                <a:gd name="connsiteY59" fmla="*/ 1170021 h 1444656"/>
                <a:gd name="connsiteX60" fmla="*/ 587121 w 2095441"/>
                <a:gd name="connsiteY60" fmla="*/ 1064675 h 1444656"/>
                <a:gd name="connsiteX61" fmla="*/ 632555 w 2095441"/>
                <a:gd name="connsiteY61" fmla="*/ 1077438 h 1444656"/>
                <a:gd name="connsiteX62" fmla="*/ 708374 w 2095441"/>
                <a:gd name="connsiteY62" fmla="*/ 1225647 h 1444656"/>
                <a:gd name="connsiteX63" fmla="*/ 699516 w 2095441"/>
                <a:gd name="connsiteY63" fmla="*/ 1260890 h 1444656"/>
                <a:gd name="connsiteX64" fmla="*/ 876205 w 2095441"/>
                <a:gd name="connsiteY64" fmla="*/ 1174974 h 1444656"/>
                <a:gd name="connsiteX65" fmla="*/ 845820 w 2095441"/>
                <a:gd name="connsiteY65" fmla="*/ 1190500 h 1444656"/>
                <a:gd name="connsiteX66" fmla="*/ 778955 w 2095441"/>
                <a:gd name="connsiteY66" fmla="*/ 1159544 h 1444656"/>
                <a:gd name="connsiteX67" fmla="*/ 714185 w 2095441"/>
                <a:gd name="connsiteY67" fmla="*/ 1037624 h 1444656"/>
                <a:gd name="connsiteX68" fmla="*/ 727805 w 2095441"/>
                <a:gd name="connsiteY68" fmla="*/ 994666 h 1444656"/>
                <a:gd name="connsiteX69" fmla="*/ 820388 w 2095441"/>
                <a:gd name="connsiteY69" fmla="*/ 1024194 h 1444656"/>
                <a:gd name="connsiteX70" fmla="*/ 885444 w 2095441"/>
                <a:gd name="connsiteY70" fmla="*/ 1150495 h 1444656"/>
                <a:gd name="connsiteX71" fmla="*/ 876205 w 2095441"/>
                <a:gd name="connsiteY71" fmla="*/ 1174974 h 1444656"/>
                <a:gd name="connsiteX72" fmla="*/ 1037749 w 2095441"/>
                <a:gd name="connsiteY72" fmla="*/ 1096869 h 1444656"/>
                <a:gd name="connsiteX73" fmla="*/ 943832 w 2095441"/>
                <a:gd name="connsiteY73" fmla="*/ 1067913 h 1444656"/>
                <a:gd name="connsiteX74" fmla="*/ 883539 w 2095441"/>
                <a:gd name="connsiteY74" fmla="*/ 951518 h 1444656"/>
                <a:gd name="connsiteX75" fmla="*/ 896017 w 2095441"/>
                <a:gd name="connsiteY75" fmla="*/ 912656 h 1444656"/>
                <a:gd name="connsiteX76" fmla="*/ 990695 w 2095441"/>
                <a:gd name="connsiteY76" fmla="*/ 941136 h 1444656"/>
                <a:gd name="connsiteX77" fmla="*/ 1055561 w 2095441"/>
                <a:gd name="connsiteY77" fmla="*/ 1068675 h 1444656"/>
                <a:gd name="connsiteX78" fmla="*/ 1037749 w 2095441"/>
                <a:gd name="connsiteY78" fmla="*/ 1096869 h 1444656"/>
                <a:gd name="connsiteX79" fmla="*/ 1273969 w 2095441"/>
                <a:gd name="connsiteY79" fmla="*/ 967329 h 1444656"/>
                <a:gd name="connsiteX80" fmla="*/ 1199007 w 2095441"/>
                <a:gd name="connsiteY80" fmla="*/ 1013049 h 1444656"/>
                <a:gd name="connsiteX81" fmla="*/ 1111472 w 2095441"/>
                <a:gd name="connsiteY81" fmla="*/ 978378 h 1444656"/>
                <a:gd name="connsiteX82" fmla="*/ 1051179 w 2095441"/>
                <a:gd name="connsiteY82" fmla="*/ 861888 h 1444656"/>
                <a:gd name="connsiteX83" fmla="*/ 1061561 w 2095441"/>
                <a:gd name="connsiteY83" fmla="*/ 827979 h 1444656"/>
                <a:gd name="connsiteX84" fmla="*/ 1284541 w 2095441"/>
                <a:gd name="connsiteY84" fmla="*/ 718536 h 1444656"/>
                <a:gd name="connsiteX85" fmla="*/ 1312164 w 2095441"/>
                <a:gd name="connsiteY85" fmla="*/ 715965 h 1444656"/>
                <a:gd name="connsiteX86" fmla="*/ 1273969 w 2095441"/>
                <a:gd name="connsiteY86" fmla="*/ 967329 h 144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95441" h="1444656">
                  <a:moveTo>
                    <a:pt x="2090928" y="475268"/>
                  </a:moveTo>
                  <a:cubicBezTo>
                    <a:pt x="2073593" y="404497"/>
                    <a:pt x="1913382" y="96078"/>
                    <a:pt x="1847183" y="16734"/>
                  </a:cubicBezTo>
                  <a:cubicBezTo>
                    <a:pt x="1840802" y="8543"/>
                    <a:pt x="1835372" y="4066"/>
                    <a:pt x="1826514" y="1780"/>
                  </a:cubicBezTo>
                  <a:cubicBezTo>
                    <a:pt x="1783461" y="-8221"/>
                    <a:pt x="1785747" y="26164"/>
                    <a:pt x="1785271" y="49024"/>
                  </a:cubicBezTo>
                  <a:cubicBezTo>
                    <a:pt x="1783842" y="117033"/>
                    <a:pt x="1752695" y="170563"/>
                    <a:pt x="1711928" y="221522"/>
                  </a:cubicBezTo>
                  <a:cubicBezTo>
                    <a:pt x="1643253" y="307437"/>
                    <a:pt x="1539335" y="353443"/>
                    <a:pt x="1445228" y="405831"/>
                  </a:cubicBezTo>
                  <a:cubicBezTo>
                    <a:pt x="1327976" y="471077"/>
                    <a:pt x="1028890" y="631764"/>
                    <a:pt x="979456" y="660720"/>
                  </a:cubicBezTo>
                  <a:cubicBezTo>
                    <a:pt x="962120" y="664339"/>
                    <a:pt x="951928" y="654624"/>
                    <a:pt x="944785" y="624906"/>
                  </a:cubicBezTo>
                  <a:cubicBezTo>
                    <a:pt x="939832" y="604617"/>
                    <a:pt x="937736" y="588330"/>
                    <a:pt x="934974" y="567470"/>
                  </a:cubicBezTo>
                  <a:cubicBezTo>
                    <a:pt x="933736" y="539752"/>
                    <a:pt x="923544" y="529560"/>
                    <a:pt x="905065" y="534037"/>
                  </a:cubicBezTo>
                  <a:cubicBezTo>
                    <a:pt x="884968" y="538895"/>
                    <a:pt x="824960" y="573471"/>
                    <a:pt x="813340" y="582710"/>
                  </a:cubicBezTo>
                  <a:cubicBezTo>
                    <a:pt x="784003" y="606141"/>
                    <a:pt x="820293" y="629573"/>
                    <a:pt x="837819" y="644622"/>
                  </a:cubicBezTo>
                  <a:cubicBezTo>
                    <a:pt x="879443" y="680246"/>
                    <a:pt x="889826" y="698915"/>
                    <a:pt x="873538" y="716250"/>
                  </a:cubicBezTo>
                  <a:cubicBezTo>
                    <a:pt x="848487" y="729300"/>
                    <a:pt x="827246" y="740349"/>
                    <a:pt x="821531" y="743397"/>
                  </a:cubicBezTo>
                  <a:cubicBezTo>
                    <a:pt x="789908" y="760351"/>
                    <a:pt x="776288" y="759494"/>
                    <a:pt x="766477" y="719013"/>
                  </a:cubicBezTo>
                  <a:cubicBezTo>
                    <a:pt x="761524" y="698724"/>
                    <a:pt x="759428" y="682437"/>
                    <a:pt x="756666" y="661577"/>
                  </a:cubicBezTo>
                  <a:cubicBezTo>
                    <a:pt x="755428" y="633859"/>
                    <a:pt x="745236" y="623667"/>
                    <a:pt x="726758" y="628144"/>
                  </a:cubicBezTo>
                  <a:cubicBezTo>
                    <a:pt x="706660" y="633002"/>
                    <a:pt x="646652" y="667578"/>
                    <a:pt x="635032" y="676817"/>
                  </a:cubicBezTo>
                  <a:cubicBezTo>
                    <a:pt x="605695" y="700248"/>
                    <a:pt x="641985" y="723680"/>
                    <a:pt x="659511" y="738729"/>
                  </a:cubicBezTo>
                  <a:cubicBezTo>
                    <a:pt x="724472" y="794260"/>
                    <a:pt x="713708" y="808548"/>
                    <a:pt x="643700" y="840837"/>
                  </a:cubicBezTo>
                  <a:cubicBezTo>
                    <a:pt x="642938" y="841218"/>
                    <a:pt x="641128" y="842076"/>
                    <a:pt x="638556" y="843409"/>
                  </a:cubicBezTo>
                  <a:lnTo>
                    <a:pt x="638556" y="843409"/>
                  </a:lnTo>
                  <a:cubicBezTo>
                    <a:pt x="608171" y="859316"/>
                    <a:pt x="594646" y="853887"/>
                    <a:pt x="585026" y="814167"/>
                  </a:cubicBezTo>
                  <a:cubicBezTo>
                    <a:pt x="580073" y="793879"/>
                    <a:pt x="577977" y="777591"/>
                    <a:pt x="575215" y="756732"/>
                  </a:cubicBezTo>
                  <a:cubicBezTo>
                    <a:pt x="573977" y="729014"/>
                    <a:pt x="563785" y="718822"/>
                    <a:pt x="545306" y="723299"/>
                  </a:cubicBezTo>
                  <a:cubicBezTo>
                    <a:pt x="525209" y="728157"/>
                    <a:pt x="465201" y="762732"/>
                    <a:pt x="453581" y="771972"/>
                  </a:cubicBezTo>
                  <a:cubicBezTo>
                    <a:pt x="424244" y="795403"/>
                    <a:pt x="460534" y="818835"/>
                    <a:pt x="478060" y="833884"/>
                  </a:cubicBezTo>
                  <a:cubicBezTo>
                    <a:pt x="525780" y="874746"/>
                    <a:pt x="532448" y="893320"/>
                    <a:pt x="504920" y="913037"/>
                  </a:cubicBezTo>
                  <a:cubicBezTo>
                    <a:pt x="338804" y="1000191"/>
                    <a:pt x="74200" y="1139922"/>
                    <a:pt x="0" y="1180594"/>
                  </a:cubicBezTo>
                  <a:cubicBezTo>
                    <a:pt x="22003" y="1224028"/>
                    <a:pt x="49435" y="1279464"/>
                    <a:pt x="75628" y="1323660"/>
                  </a:cubicBezTo>
                  <a:cubicBezTo>
                    <a:pt x="102965" y="1306134"/>
                    <a:pt x="184023" y="1261557"/>
                    <a:pt x="229838" y="1234220"/>
                  </a:cubicBezTo>
                  <a:cubicBezTo>
                    <a:pt x="247745" y="1225266"/>
                    <a:pt x="245078" y="1234220"/>
                    <a:pt x="262033" y="1259842"/>
                  </a:cubicBezTo>
                  <a:cubicBezTo>
                    <a:pt x="278321" y="1284607"/>
                    <a:pt x="338519" y="1387382"/>
                    <a:pt x="392811" y="1415766"/>
                  </a:cubicBezTo>
                  <a:cubicBezTo>
                    <a:pt x="440341" y="1441960"/>
                    <a:pt x="505778" y="1449009"/>
                    <a:pt x="558737" y="1442246"/>
                  </a:cubicBezTo>
                  <a:cubicBezTo>
                    <a:pt x="621697" y="1434150"/>
                    <a:pt x="674275" y="1401765"/>
                    <a:pt x="728186" y="1372047"/>
                  </a:cubicBezTo>
                  <a:cubicBezTo>
                    <a:pt x="770382" y="1348806"/>
                    <a:pt x="772001" y="1349377"/>
                    <a:pt x="796195" y="1391001"/>
                  </a:cubicBezTo>
                  <a:cubicBezTo>
                    <a:pt x="814483" y="1422339"/>
                    <a:pt x="820960" y="1416433"/>
                    <a:pt x="844201" y="1404432"/>
                  </a:cubicBezTo>
                  <a:cubicBezTo>
                    <a:pt x="885920" y="1383096"/>
                    <a:pt x="894779" y="1385477"/>
                    <a:pt x="872014" y="1345091"/>
                  </a:cubicBezTo>
                  <a:cubicBezTo>
                    <a:pt x="860393" y="1324422"/>
                    <a:pt x="853916" y="1320993"/>
                    <a:pt x="862584" y="1314039"/>
                  </a:cubicBezTo>
                  <a:cubicBezTo>
                    <a:pt x="885349" y="1296037"/>
                    <a:pt x="904875" y="1288989"/>
                    <a:pt x="928116" y="1275177"/>
                  </a:cubicBezTo>
                  <a:cubicBezTo>
                    <a:pt x="946690" y="1264128"/>
                    <a:pt x="951357" y="1277082"/>
                    <a:pt x="962882" y="1297371"/>
                  </a:cubicBezTo>
                  <a:cubicBezTo>
                    <a:pt x="980503" y="1328898"/>
                    <a:pt x="984695" y="1333089"/>
                    <a:pt x="1022318" y="1311753"/>
                  </a:cubicBezTo>
                  <a:cubicBezTo>
                    <a:pt x="1055941" y="1288989"/>
                    <a:pt x="1056037" y="1283750"/>
                    <a:pt x="1040416" y="1259556"/>
                  </a:cubicBezTo>
                  <a:cubicBezTo>
                    <a:pt x="1021937" y="1230886"/>
                    <a:pt x="1025081" y="1228029"/>
                    <a:pt x="1041273" y="1219075"/>
                  </a:cubicBezTo>
                  <a:cubicBezTo>
                    <a:pt x="1055941" y="1210979"/>
                    <a:pt x="1079087" y="1197358"/>
                    <a:pt x="1087088" y="1192596"/>
                  </a:cubicBezTo>
                  <a:cubicBezTo>
                    <a:pt x="1107091" y="1180880"/>
                    <a:pt x="1112044" y="1181261"/>
                    <a:pt x="1128522" y="1207074"/>
                  </a:cubicBezTo>
                  <a:cubicBezTo>
                    <a:pt x="1151001" y="1242126"/>
                    <a:pt x="1160431" y="1242602"/>
                    <a:pt x="1189958" y="1225171"/>
                  </a:cubicBezTo>
                  <a:cubicBezTo>
                    <a:pt x="1220343" y="1205645"/>
                    <a:pt x="1226344" y="1196691"/>
                    <a:pt x="1216819" y="1178213"/>
                  </a:cubicBezTo>
                  <a:cubicBezTo>
                    <a:pt x="1209580" y="1165735"/>
                    <a:pt x="1204151" y="1155162"/>
                    <a:pt x="1199769" y="1141351"/>
                  </a:cubicBezTo>
                  <a:cubicBezTo>
                    <a:pt x="1255586" y="1110585"/>
                    <a:pt x="1313021" y="1082296"/>
                    <a:pt x="1364456" y="1044196"/>
                  </a:cubicBezTo>
                  <a:cubicBezTo>
                    <a:pt x="1452467" y="979045"/>
                    <a:pt x="1497711" y="866269"/>
                    <a:pt x="1462945" y="769209"/>
                  </a:cubicBezTo>
                  <a:cubicBezTo>
                    <a:pt x="1453991" y="742730"/>
                    <a:pt x="1422273" y="675102"/>
                    <a:pt x="1412462" y="656624"/>
                  </a:cubicBezTo>
                  <a:cubicBezTo>
                    <a:pt x="1465707" y="618143"/>
                    <a:pt x="1740694" y="491746"/>
                    <a:pt x="1811465" y="479554"/>
                  </a:cubicBezTo>
                  <a:cubicBezTo>
                    <a:pt x="1899666" y="459075"/>
                    <a:pt x="1991868" y="490603"/>
                    <a:pt x="2034064" y="516511"/>
                  </a:cubicBezTo>
                  <a:cubicBezTo>
                    <a:pt x="2047399" y="524703"/>
                    <a:pt x="2069306" y="539371"/>
                    <a:pt x="2089309" y="521940"/>
                  </a:cubicBezTo>
                  <a:cubicBezTo>
                    <a:pt x="2098167" y="505367"/>
                    <a:pt x="2096262" y="495556"/>
                    <a:pt x="2090928" y="475268"/>
                  </a:cubicBezTo>
                  <a:close/>
                  <a:moveTo>
                    <a:pt x="699516" y="1260890"/>
                  </a:moveTo>
                  <a:cubicBezTo>
                    <a:pt x="653606" y="1285274"/>
                    <a:pt x="609410" y="1313468"/>
                    <a:pt x="559022" y="1327946"/>
                  </a:cubicBezTo>
                  <a:cubicBezTo>
                    <a:pt x="466915" y="1354235"/>
                    <a:pt x="378142" y="1292894"/>
                    <a:pt x="370046" y="1198882"/>
                  </a:cubicBezTo>
                  <a:cubicBezTo>
                    <a:pt x="369094" y="1188024"/>
                    <a:pt x="372237" y="1172974"/>
                    <a:pt x="377285" y="1170021"/>
                  </a:cubicBezTo>
                  <a:cubicBezTo>
                    <a:pt x="441769" y="1132017"/>
                    <a:pt x="558546" y="1076581"/>
                    <a:pt x="587121" y="1064675"/>
                  </a:cubicBezTo>
                  <a:cubicBezTo>
                    <a:pt x="608743" y="1055626"/>
                    <a:pt x="621506" y="1054959"/>
                    <a:pt x="632555" y="1077438"/>
                  </a:cubicBezTo>
                  <a:cubicBezTo>
                    <a:pt x="657130" y="1127254"/>
                    <a:pt x="682752" y="1176403"/>
                    <a:pt x="708374" y="1225647"/>
                  </a:cubicBezTo>
                  <a:cubicBezTo>
                    <a:pt x="716185" y="1240697"/>
                    <a:pt x="716090" y="1252127"/>
                    <a:pt x="699516" y="1260890"/>
                  </a:cubicBezTo>
                  <a:close/>
                  <a:moveTo>
                    <a:pt x="876205" y="1174974"/>
                  </a:moveTo>
                  <a:cubicBezTo>
                    <a:pt x="870014" y="1178308"/>
                    <a:pt x="852107" y="1187357"/>
                    <a:pt x="845820" y="1190500"/>
                  </a:cubicBezTo>
                  <a:cubicBezTo>
                    <a:pt x="801815" y="1212312"/>
                    <a:pt x="809244" y="1216789"/>
                    <a:pt x="778955" y="1159544"/>
                  </a:cubicBezTo>
                  <a:cubicBezTo>
                    <a:pt x="757428" y="1118872"/>
                    <a:pt x="735330" y="1078581"/>
                    <a:pt x="714185" y="1037624"/>
                  </a:cubicBezTo>
                  <a:cubicBezTo>
                    <a:pt x="699040" y="1008192"/>
                    <a:pt x="703898" y="1006668"/>
                    <a:pt x="727805" y="994666"/>
                  </a:cubicBezTo>
                  <a:cubicBezTo>
                    <a:pt x="799052" y="958757"/>
                    <a:pt x="781812" y="952756"/>
                    <a:pt x="820388" y="1024194"/>
                  </a:cubicBezTo>
                  <a:cubicBezTo>
                    <a:pt x="840010" y="1060484"/>
                    <a:pt x="883158" y="1145066"/>
                    <a:pt x="885444" y="1150495"/>
                  </a:cubicBezTo>
                  <a:cubicBezTo>
                    <a:pt x="890111" y="1162306"/>
                    <a:pt x="883158" y="1171260"/>
                    <a:pt x="876205" y="1174974"/>
                  </a:cubicBezTo>
                  <a:close/>
                  <a:moveTo>
                    <a:pt x="1037749" y="1096869"/>
                  </a:moveTo>
                  <a:cubicBezTo>
                    <a:pt x="973645" y="1131159"/>
                    <a:pt x="976217" y="1128778"/>
                    <a:pt x="943832" y="1067913"/>
                  </a:cubicBezTo>
                  <a:cubicBezTo>
                    <a:pt x="923258" y="1029337"/>
                    <a:pt x="904494" y="989808"/>
                    <a:pt x="883539" y="951518"/>
                  </a:cubicBezTo>
                  <a:cubicBezTo>
                    <a:pt x="873157" y="932563"/>
                    <a:pt x="877062" y="922752"/>
                    <a:pt x="896017" y="912656"/>
                  </a:cubicBezTo>
                  <a:cubicBezTo>
                    <a:pt x="962120" y="877318"/>
                    <a:pt x="953072" y="869508"/>
                    <a:pt x="990695" y="941136"/>
                  </a:cubicBezTo>
                  <a:cubicBezTo>
                    <a:pt x="1009364" y="976664"/>
                    <a:pt x="1052989" y="1063151"/>
                    <a:pt x="1055561" y="1068675"/>
                  </a:cubicBezTo>
                  <a:cubicBezTo>
                    <a:pt x="1061561" y="1081344"/>
                    <a:pt x="1055941" y="1087154"/>
                    <a:pt x="1037749" y="1096869"/>
                  </a:cubicBezTo>
                  <a:close/>
                  <a:moveTo>
                    <a:pt x="1273969" y="967329"/>
                  </a:moveTo>
                  <a:cubicBezTo>
                    <a:pt x="1248442" y="981522"/>
                    <a:pt x="1223963" y="997714"/>
                    <a:pt x="1199007" y="1013049"/>
                  </a:cubicBezTo>
                  <a:cubicBezTo>
                    <a:pt x="1141190" y="1034481"/>
                    <a:pt x="1141095" y="1034576"/>
                    <a:pt x="1111472" y="978378"/>
                  </a:cubicBezTo>
                  <a:cubicBezTo>
                    <a:pt x="1091089" y="939707"/>
                    <a:pt x="1071658" y="900464"/>
                    <a:pt x="1051179" y="861888"/>
                  </a:cubicBezTo>
                  <a:cubicBezTo>
                    <a:pt x="1042892" y="846267"/>
                    <a:pt x="1044702" y="836075"/>
                    <a:pt x="1061561" y="827979"/>
                  </a:cubicBezTo>
                  <a:cubicBezTo>
                    <a:pt x="1136047" y="791879"/>
                    <a:pt x="1210247" y="755112"/>
                    <a:pt x="1284541" y="718536"/>
                  </a:cubicBezTo>
                  <a:cubicBezTo>
                    <a:pt x="1293495" y="714155"/>
                    <a:pt x="1302734" y="713964"/>
                    <a:pt x="1312164" y="715965"/>
                  </a:cubicBezTo>
                  <a:cubicBezTo>
                    <a:pt x="1401318" y="808357"/>
                    <a:pt x="1358741" y="920085"/>
                    <a:pt x="1273969" y="9673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Graphic 12">
              <a:extLst>
                <a:ext uri="{FF2B5EF4-FFF2-40B4-BE49-F238E27FC236}">
                  <a16:creationId xmlns:a16="http://schemas.microsoft.com/office/drawing/2014/main" id="{C6AE4236-EE73-42B0-B002-D452D56CEE36}"/>
                </a:ext>
              </a:extLst>
            </p:cNvPr>
            <p:cNvSpPr/>
            <p:nvPr/>
          </p:nvSpPr>
          <p:spPr>
            <a:xfrm>
              <a:off x="4474952" y="1060152"/>
              <a:ext cx="184646" cy="166893"/>
            </a:xfrm>
            <a:custGeom>
              <a:avLst/>
              <a:gdLst>
                <a:gd name="connsiteX0" fmla="*/ 356103 w 365722"/>
                <a:gd name="connsiteY0" fmla="*/ 232981 h 330559"/>
                <a:gd name="connsiteX1" fmla="*/ 192845 w 365722"/>
                <a:gd name="connsiteY1" fmla="*/ 316134 h 330559"/>
                <a:gd name="connsiteX2" fmla="*/ 13679 w 365722"/>
                <a:gd name="connsiteY2" fmla="*/ 257937 h 330559"/>
                <a:gd name="connsiteX3" fmla="*/ 13679 w 365722"/>
                <a:gd name="connsiteY3" fmla="*/ 257937 h 330559"/>
                <a:gd name="connsiteX4" fmla="*/ 68829 w 365722"/>
                <a:gd name="connsiteY4" fmla="*/ 88296 h 330559"/>
                <a:gd name="connsiteX5" fmla="*/ 238374 w 365722"/>
                <a:gd name="connsiteY5" fmla="*/ 1905 h 330559"/>
                <a:gd name="connsiteX6" fmla="*/ 262187 w 365722"/>
                <a:gd name="connsiteY6" fmla="*/ 9620 h 330559"/>
                <a:gd name="connsiteX7" fmla="*/ 363818 w 365722"/>
                <a:gd name="connsiteY7" fmla="*/ 209264 h 330559"/>
                <a:gd name="connsiteX8" fmla="*/ 356103 w 365722"/>
                <a:gd name="connsiteY8" fmla="*/ 232981 h 33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22" h="330559">
                  <a:moveTo>
                    <a:pt x="356103" y="232981"/>
                  </a:moveTo>
                  <a:lnTo>
                    <a:pt x="192845" y="316134"/>
                  </a:lnTo>
                  <a:cubicBezTo>
                    <a:pt x="127598" y="349377"/>
                    <a:pt x="46922" y="323183"/>
                    <a:pt x="13679" y="257937"/>
                  </a:cubicBezTo>
                  <a:lnTo>
                    <a:pt x="13679" y="257937"/>
                  </a:lnTo>
                  <a:cubicBezTo>
                    <a:pt x="-17848" y="196119"/>
                    <a:pt x="7012" y="119729"/>
                    <a:pt x="68829" y="88296"/>
                  </a:cubicBezTo>
                  <a:lnTo>
                    <a:pt x="238374" y="1905"/>
                  </a:lnTo>
                  <a:cubicBezTo>
                    <a:pt x="247042" y="-2477"/>
                    <a:pt x="257710" y="952"/>
                    <a:pt x="262187" y="9620"/>
                  </a:cubicBezTo>
                  <a:lnTo>
                    <a:pt x="363818" y="209264"/>
                  </a:lnTo>
                  <a:cubicBezTo>
                    <a:pt x="368200" y="217836"/>
                    <a:pt x="364771" y="228600"/>
                    <a:pt x="356103" y="2329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Graphic 12">
              <a:extLst>
                <a:ext uri="{FF2B5EF4-FFF2-40B4-BE49-F238E27FC236}">
                  <a16:creationId xmlns:a16="http://schemas.microsoft.com/office/drawing/2014/main" id="{D6B9C422-D13B-4627-A1E0-F8C25788D5AD}"/>
                </a:ext>
              </a:extLst>
            </p:cNvPr>
            <p:cNvSpPr/>
            <p:nvPr/>
          </p:nvSpPr>
          <p:spPr>
            <a:xfrm>
              <a:off x="4551060" y="1042214"/>
              <a:ext cx="114319" cy="171489"/>
            </a:xfrm>
            <a:custGeom>
              <a:avLst/>
              <a:gdLst>
                <a:gd name="connsiteX0" fmla="*/ 196692 w 226427"/>
                <a:gd name="connsiteY0" fmla="*/ 333756 h 339662"/>
                <a:gd name="connsiteX1" fmla="*/ 196692 w 226427"/>
                <a:gd name="connsiteY1" fmla="*/ 333756 h 339662"/>
                <a:gd name="connsiteX2" fmla="*/ 123444 w 226427"/>
                <a:gd name="connsiteY2" fmla="*/ 309944 h 339662"/>
                <a:gd name="connsiteX3" fmla="*/ 5906 w 226427"/>
                <a:gd name="connsiteY3" fmla="*/ 79153 h 339662"/>
                <a:gd name="connsiteX4" fmla="*/ 29718 w 226427"/>
                <a:gd name="connsiteY4" fmla="*/ 5906 h 339662"/>
                <a:gd name="connsiteX5" fmla="*/ 29718 w 226427"/>
                <a:gd name="connsiteY5" fmla="*/ 5906 h 339662"/>
                <a:gd name="connsiteX6" fmla="*/ 102966 w 226427"/>
                <a:gd name="connsiteY6" fmla="*/ 29718 h 339662"/>
                <a:gd name="connsiteX7" fmla="*/ 220504 w 226427"/>
                <a:gd name="connsiteY7" fmla="*/ 260509 h 339662"/>
                <a:gd name="connsiteX8" fmla="*/ 196692 w 226427"/>
                <a:gd name="connsiteY8" fmla="*/ 333756 h 3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427" h="339662">
                  <a:moveTo>
                    <a:pt x="196692" y="333756"/>
                  </a:moveTo>
                  <a:lnTo>
                    <a:pt x="196692" y="333756"/>
                  </a:lnTo>
                  <a:cubicBezTo>
                    <a:pt x="170022" y="347377"/>
                    <a:pt x="137065" y="336614"/>
                    <a:pt x="123444" y="309944"/>
                  </a:cubicBezTo>
                  <a:lnTo>
                    <a:pt x="5906" y="79153"/>
                  </a:lnTo>
                  <a:cubicBezTo>
                    <a:pt x="-7715" y="52483"/>
                    <a:pt x="3048" y="19527"/>
                    <a:pt x="29718" y="5906"/>
                  </a:cubicBezTo>
                  <a:lnTo>
                    <a:pt x="29718" y="5906"/>
                  </a:lnTo>
                  <a:cubicBezTo>
                    <a:pt x="56388" y="-7715"/>
                    <a:pt x="89345" y="3049"/>
                    <a:pt x="102966" y="29718"/>
                  </a:cubicBezTo>
                  <a:lnTo>
                    <a:pt x="220504" y="260509"/>
                  </a:lnTo>
                  <a:cubicBezTo>
                    <a:pt x="234125" y="287275"/>
                    <a:pt x="223457" y="320231"/>
                    <a:pt x="196692" y="3337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5" name="Freeform: Shape 234">
            <a:extLst>
              <a:ext uri="{FF2B5EF4-FFF2-40B4-BE49-F238E27FC236}">
                <a16:creationId xmlns:a16="http://schemas.microsoft.com/office/drawing/2014/main" id="{245F2ECB-CEE1-4D36-A0AC-EE8B84D0A8A6}"/>
              </a:ext>
            </a:extLst>
          </p:cNvPr>
          <p:cNvSpPr/>
          <p:nvPr/>
        </p:nvSpPr>
        <p:spPr>
          <a:xfrm>
            <a:off x="7137149" y="6519701"/>
            <a:ext cx="269029" cy="299137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accent2"/>
          </a:solidFill>
          <a:ln w="4618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id="{646765EB-455C-4501-B2FD-24509951A6AE}"/>
              </a:ext>
            </a:extLst>
          </p:cNvPr>
          <p:cNvSpPr/>
          <p:nvPr/>
        </p:nvSpPr>
        <p:spPr>
          <a:xfrm rot="19479816">
            <a:off x="8740417" y="6403003"/>
            <a:ext cx="224621" cy="357089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43E4157E-5F18-4119-9DF0-1668D359B921}"/>
              </a:ext>
            </a:extLst>
          </p:cNvPr>
          <p:cNvSpPr/>
          <p:nvPr/>
        </p:nvSpPr>
        <p:spPr>
          <a:xfrm>
            <a:off x="344607" y="349269"/>
            <a:ext cx="11502786" cy="5554692"/>
          </a:xfrm>
          <a:custGeom>
            <a:avLst/>
            <a:gdLst>
              <a:gd name="connsiteX0" fmla="*/ 0 w 11502786"/>
              <a:gd name="connsiteY0" fmla="*/ 0 h 5554692"/>
              <a:gd name="connsiteX1" fmla="*/ 11502786 w 11502786"/>
              <a:gd name="connsiteY1" fmla="*/ 0 h 5554692"/>
              <a:gd name="connsiteX2" fmla="*/ 11502786 w 11502786"/>
              <a:gd name="connsiteY2" fmla="*/ 5323627 h 5554692"/>
              <a:gd name="connsiteX3" fmla="*/ 11433246 w 11502786"/>
              <a:gd name="connsiteY3" fmla="*/ 5323627 h 5554692"/>
              <a:gd name="connsiteX4" fmla="*/ 11433246 w 11502786"/>
              <a:gd name="connsiteY4" fmla="*/ 69540 h 5554692"/>
              <a:gd name="connsiteX5" fmla="*/ 69540 w 11502786"/>
              <a:gd name="connsiteY5" fmla="*/ 69540 h 5554692"/>
              <a:gd name="connsiteX6" fmla="*/ 69540 w 11502786"/>
              <a:gd name="connsiteY6" fmla="*/ 5554692 h 5554692"/>
              <a:gd name="connsiteX7" fmla="*/ 0 w 11502786"/>
              <a:gd name="connsiteY7" fmla="*/ 5554692 h 555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02786" h="5554692">
                <a:moveTo>
                  <a:pt x="0" y="0"/>
                </a:moveTo>
                <a:lnTo>
                  <a:pt x="11502786" y="0"/>
                </a:lnTo>
                <a:lnTo>
                  <a:pt x="11502786" y="5323627"/>
                </a:lnTo>
                <a:lnTo>
                  <a:pt x="11433246" y="5323627"/>
                </a:lnTo>
                <a:lnTo>
                  <a:pt x="11433246" y="69540"/>
                </a:lnTo>
                <a:lnTo>
                  <a:pt x="69540" y="69540"/>
                </a:lnTo>
                <a:lnTo>
                  <a:pt x="69540" y="5554692"/>
                </a:lnTo>
                <a:lnTo>
                  <a:pt x="0" y="55546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C6DF9CA9-D94B-411C-9923-60628DBD4962}"/>
              </a:ext>
            </a:extLst>
          </p:cNvPr>
          <p:cNvSpPr txBox="1"/>
          <p:nvPr/>
        </p:nvSpPr>
        <p:spPr>
          <a:xfrm>
            <a:off x="912941" y="2591866"/>
            <a:ext cx="4814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9C521FC-40BC-43ED-BBBC-FEFEF6425819}"/>
              </a:ext>
            </a:extLst>
          </p:cNvPr>
          <p:cNvSpPr txBox="1"/>
          <p:nvPr/>
        </p:nvSpPr>
        <p:spPr>
          <a:xfrm>
            <a:off x="912941" y="1557726"/>
            <a:ext cx="4814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4171B11B-BBD7-4B4D-A7B6-A6EC696F701F}"/>
              </a:ext>
            </a:extLst>
          </p:cNvPr>
          <p:cNvSpPr txBox="1"/>
          <p:nvPr/>
        </p:nvSpPr>
        <p:spPr>
          <a:xfrm>
            <a:off x="6464555" y="2597757"/>
            <a:ext cx="4814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9332F345-3FC5-43FB-B444-5AD5E0ECF524}"/>
              </a:ext>
            </a:extLst>
          </p:cNvPr>
          <p:cNvSpPr txBox="1"/>
          <p:nvPr/>
        </p:nvSpPr>
        <p:spPr>
          <a:xfrm>
            <a:off x="6464555" y="1563617"/>
            <a:ext cx="4814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2842141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3781472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FE9E5F65-76D7-4CEE-B916-86EF684724F9}"/>
              </a:ext>
            </a:extLst>
          </p:cNvPr>
          <p:cNvGrpSpPr/>
          <p:nvPr/>
        </p:nvGrpSpPr>
        <p:grpSpPr>
          <a:xfrm rot="14040107">
            <a:off x="10250374" y="-381644"/>
            <a:ext cx="1536384" cy="2829905"/>
            <a:chOff x="6201020" y="320372"/>
            <a:chExt cx="871829" cy="1605844"/>
          </a:xfrm>
        </p:grpSpPr>
        <p:sp>
          <p:nvSpPr>
            <p:cNvPr id="275" name="Rectangle: Rounded Corners 274">
              <a:extLst>
                <a:ext uri="{FF2B5EF4-FFF2-40B4-BE49-F238E27FC236}">
                  <a16:creationId xmlns:a16="http://schemas.microsoft.com/office/drawing/2014/main" id="{DA422422-C01C-4841-8A1F-DB54652F644E}"/>
                </a:ext>
              </a:extLst>
            </p:cNvPr>
            <p:cNvSpPr/>
            <p:nvPr/>
          </p:nvSpPr>
          <p:spPr>
            <a:xfrm rot="208556">
              <a:off x="6349938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: Rounded Corners 275">
              <a:extLst>
                <a:ext uri="{FF2B5EF4-FFF2-40B4-BE49-F238E27FC236}">
                  <a16:creationId xmlns:a16="http://schemas.microsoft.com/office/drawing/2014/main" id="{8DBA8F5E-0B52-4F6A-9DDC-13AD867FB6AA}"/>
                </a:ext>
              </a:extLst>
            </p:cNvPr>
            <p:cNvSpPr/>
            <p:nvPr/>
          </p:nvSpPr>
          <p:spPr>
            <a:xfrm rot="21391444" flipH="1">
              <a:off x="6844952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: Rounded Corners 276">
              <a:extLst>
                <a:ext uri="{FF2B5EF4-FFF2-40B4-BE49-F238E27FC236}">
                  <a16:creationId xmlns:a16="http://schemas.microsoft.com/office/drawing/2014/main" id="{4BBFE797-4911-4371-85F0-D5F5B0326EAE}"/>
                </a:ext>
              </a:extLst>
            </p:cNvPr>
            <p:cNvSpPr/>
            <p:nvPr/>
          </p:nvSpPr>
          <p:spPr>
            <a:xfrm>
              <a:off x="6331794" y="480117"/>
              <a:ext cx="610280" cy="22607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: Rounded Corners 277">
              <a:extLst>
                <a:ext uri="{FF2B5EF4-FFF2-40B4-BE49-F238E27FC236}">
                  <a16:creationId xmlns:a16="http://schemas.microsoft.com/office/drawing/2014/main" id="{14AC4C22-24B5-4F74-8E4A-3EF96874DBC0}"/>
                </a:ext>
              </a:extLst>
            </p:cNvPr>
            <p:cNvSpPr/>
            <p:nvPr/>
          </p:nvSpPr>
          <p:spPr>
            <a:xfrm>
              <a:off x="6299101" y="735144"/>
              <a:ext cx="675667" cy="226077"/>
            </a:xfrm>
            <a:prstGeom prst="roundRect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: Rounded Corners 278">
              <a:extLst>
                <a:ext uri="{FF2B5EF4-FFF2-40B4-BE49-F238E27FC236}">
                  <a16:creationId xmlns:a16="http://schemas.microsoft.com/office/drawing/2014/main" id="{FB1C884C-5C7A-42C8-9324-3DFD7968E0F3}"/>
                </a:ext>
              </a:extLst>
            </p:cNvPr>
            <p:cNvSpPr/>
            <p:nvPr/>
          </p:nvSpPr>
          <p:spPr>
            <a:xfrm>
              <a:off x="6266407" y="990171"/>
              <a:ext cx="741055" cy="226077"/>
            </a:xfrm>
            <a:prstGeom prst="roundRect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: Rounded Corners 279">
              <a:extLst>
                <a:ext uri="{FF2B5EF4-FFF2-40B4-BE49-F238E27FC236}">
                  <a16:creationId xmlns:a16="http://schemas.microsoft.com/office/drawing/2014/main" id="{32C1AA79-BEDA-4295-B8C9-59A317A441AA}"/>
                </a:ext>
              </a:extLst>
            </p:cNvPr>
            <p:cNvSpPr/>
            <p:nvPr/>
          </p:nvSpPr>
          <p:spPr>
            <a:xfrm>
              <a:off x="6234211" y="1245197"/>
              <a:ext cx="805448" cy="226077"/>
            </a:xfrm>
            <a:prstGeom prst="roundRect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: Rounded Corners 280">
              <a:extLst>
                <a:ext uri="{FF2B5EF4-FFF2-40B4-BE49-F238E27FC236}">
                  <a16:creationId xmlns:a16="http://schemas.microsoft.com/office/drawing/2014/main" id="{2CC1A262-D839-4FEC-985D-264F929881B0}"/>
                </a:ext>
              </a:extLst>
            </p:cNvPr>
            <p:cNvSpPr/>
            <p:nvPr/>
          </p:nvSpPr>
          <p:spPr>
            <a:xfrm>
              <a:off x="6201020" y="1500224"/>
              <a:ext cx="871829" cy="226077"/>
            </a:xfrm>
            <a:prstGeom prst="roundRect">
              <a:avLst/>
            </a:prstGeom>
            <a:ln w="3175">
              <a:solidFill>
                <a:schemeClr val="bg1"/>
              </a:solidFill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: Rounded Corners 281">
              <a:extLst>
                <a:ext uri="{FF2B5EF4-FFF2-40B4-BE49-F238E27FC236}">
                  <a16:creationId xmlns:a16="http://schemas.microsoft.com/office/drawing/2014/main" id="{57235BB5-163D-4107-99B7-AF9A6E9AE07C}"/>
                </a:ext>
              </a:extLst>
            </p:cNvPr>
            <p:cNvSpPr/>
            <p:nvPr/>
          </p:nvSpPr>
          <p:spPr>
            <a:xfrm rot="11896680">
              <a:off x="6667655" y="77438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55DDDE37-FCB3-4BD2-9215-AE9B5D7945DA}"/>
                </a:ext>
              </a:extLst>
            </p:cNvPr>
            <p:cNvSpPr/>
            <p:nvPr/>
          </p:nvSpPr>
          <p:spPr>
            <a:xfrm rot="11896680">
              <a:off x="6776537" y="68385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: Rounded Corners 283">
              <a:extLst>
                <a:ext uri="{FF2B5EF4-FFF2-40B4-BE49-F238E27FC236}">
                  <a16:creationId xmlns:a16="http://schemas.microsoft.com/office/drawing/2014/main" id="{C8CED3A7-37A5-4FAC-B0C9-2118F0A14619}"/>
                </a:ext>
              </a:extLst>
            </p:cNvPr>
            <p:cNvSpPr/>
            <p:nvPr/>
          </p:nvSpPr>
          <p:spPr>
            <a:xfrm rot="9578001">
              <a:off x="6599445" y="79501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AECD7489-26C3-40B3-B36D-015E69EF94BD}"/>
                </a:ext>
              </a:extLst>
            </p:cNvPr>
            <p:cNvSpPr/>
            <p:nvPr/>
          </p:nvSpPr>
          <p:spPr>
            <a:xfrm rot="9578001">
              <a:off x="6322130" y="71152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1A9F46FE-A743-4713-BED3-CFDF47BF6AA2}"/>
              </a:ext>
            </a:extLst>
          </p:cNvPr>
          <p:cNvGrpSpPr/>
          <p:nvPr/>
        </p:nvGrpSpPr>
        <p:grpSpPr>
          <a:xfrm rot="2304278">
            <a:off x="7868738" y="5233814"/>
            <a:ext cx="1014486" cy="1591064"/>
            <a:chOff x="3443794" y="982314"/>
            <a:chExt cx="552086" cy="865861"/>
          </a:xfrm>
        </p:grpSpPr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CB1BDDD4-C0F8-4931-B729-DFC2F1FD89C9}"/>
                </a:ext>
              </a:extLst>
            </p:cNvPr>
            <p:cNvSpPr/>
            <p:nvPr/>
          </p:nvSpPr>
          <p:spPr>
            <a:xfrm>
              <a:off x="3443794" y="982314"/>
              <a:ext cx="552086" cy="865861"/>
            </a:xfrm>
            <a:custGeom>
              <a:avLst/>
              <a:gdLst>
                <a:gd name="connsiteX0" fmla="*/ 1317784 w 1323975"/>
                <a:gd name="connsiteY0" fmla="*/ 1857851 h 2076450"/>
                <a:gd name="connsiteX1" fmla="*/ 1104424 w 1323975"/>
                <a:gd name="connsiteY1" fmla="*/ 2073116 h 2076450"/>
                <a:gd name="connsiteX2" fmla="*/ 228124 w 1323975"/>
                <a:gd name="connsiteY2" fmla="*/ 2075974 h 2076450"/>
                <a:gd name="connsiteX3" fmla="*/ 12859 w 1323975"/>
                <a:gd name="connsiteY3" fmla="*/ 1862614 h 2076450"/>
                <a:gd name="connsiteX4" fmla="*/ 7144 w 1323975"/>
                <a:gd name="connsiteY4" fmla="*/ 225266 h 2076450"/>
                <a:gd name="connsiteX5" fmla="*/ 220504 w 1323975"/>
                <a:gd name="connsiteY5" fmla="*/ 10001 h 2076450"/>
                <a:gd name="connsiteX6" fmla="*/ 1096804 w 1323975"/>
                <a:gd name="connsiteY6" fmla="*/ 7144 h 2076450"/>
                <a:gd name="connsiteX7" fmla="*/ 1312069 w 1323975"/>
                <a:gd name="connsiteY7" fmla="*/ 220504 h 2076450"/>
                <a:gd name="connsiteX8" fmla="*/ 1317784 w 1323975"/>
                <a:gd name="connsiteY8" fmla="*/ 1857851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2076450">
                  <a:moveTo>
                    <a:pt x="1317784" y="1857851"/>
                  </a:moveTo>
                  <a:cubicBezTo>
                    <a:pt x="1317784" y="1975961"/>
                    <a:pt x="1221581" y="2073116"/>
                    <a:pt x="1104424" y="2073116"/>
                  </a:cubicBezTo>
                  <a:lnTo>
                    <a:pt x="228124" y="2075974"/>
                  </a:lnTo>
                  <a:cubicBezTo>
                    <a:pt x="110014" y="2075974"/>
                    <a:pt x="12859" y="1979771"/>
                    <a:pt x="12859" y="1862614"/>
                  </a:cubicBezTo>
                  <a:lnTo>
                    <a:pt x="7144" y="225266"/>
                  </a:lnTo>
                  <a:cubicBezTo>
                    <a:pt x="7144" y="107156"/>
                    <a:pt x="103346" y="10954"/>
                    <a:pt x="220504" y="10001"/>
                  </a:cubicBezTo>
                  <a:lnTo>
                    <a:pt x="1096804" y="7144"/>
                  </a:lnTo>
                  <a:cubicBezTo>
                    <a:pt x="1214914" y="7144"/>
                    <a:pt x="1312069" y="103346"/>
                    <a:pt x="1312069" y="220504"/>
                  </a:cubicBezTo>
                  <a:lnTo>
                    <a:pt x="1317784" y="18578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04D6DF40-EEC4-4B9B-8609-DDEFE9939F5C}"/>
                </a:ext>
              </a:extLst>
            </p:cNvPr>
            <p:cNvSpPr/>
            <p:nvPr/>
          </p:nvSpPr>
          <p:spPr>
            <a:xfrm>
              <a:off x="3509725" y="1045862"/>
              <a:ext cx="417043" cy="417043"/>
            </a:xfrm>
            <a:custGeom>
              <a:avLst/>
              <a:gdLst>
                <a:gd name="connsiteX0" fmla="*/ 504352 w 1000125"/>
                <a:gd name="connsiteY0" fmla="*/ 998699 h 1000125"/>
                <a:gd name="connsiteX1" fmla="*/ 7147 w 1000125"/>
                <a:gd name="connsiteY1" fmla="*/ 504352 h 1000125"/>
                <a:gd name="connsiteX2" fmla="*/ 501494 w 1000125"/>
                <a:gd name="connsiteY2" fmla="*/ 7147 h 1000125"/>
                <a:gd name="connsiteX3" fmla="*/ 998699 w 1000125"/>
                <a:gd name="connsiteY3" fmla="*/ 501494 h 1000125"/>
                <a:gd name="connsiteX4" fmla="*/ 504352 w 1000125"/>
                <a:gd name="connsiteY4" fmla="*/ 998699 h 1000125"/>
                <a:gd name="connsiteX5" fmla="*/ 501494 w 1000125"/>
                <a:gd name="connsiteY5" fmla="*/ 83347 h 1000125"/>
                <a:gd name="connsiteX6" fmla="*/ 83347 w 1000125"/>
                <a:gd name="connsiteY6" fmla="*/ 504352 h 1000125"/>
                <a:gd name="connsiteX7" fmla="*/ 504352 w 1000125"/>
                <a:gd name="connsiteY7" fmla="*/ 922499 h 1000125"/>
                <a:gd name="connsiteX8" fmla="*/ 922499 w 1000125"/>
                <a:gd name="connsiteY8" fmla="*/ 501494 h 1000125"/>
                <a:gd name="connsiteX9" fmla="*/ 501494 w 1000125"/>
                <a:gd name="connsiteY9" fmla="*/ 8334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125" h="1000125">
                  <a:moveTo>
                    <a:pt x="504352" y="998699"/>
                  </a:moveTo>
                  <a:cubicBezTo>
                    <a:pt x="230984" y="999652"/>
                    <a:pt x="8099" y="777719"/>
                    <a:pt x="7147" y="504352"/>
                  </a:cubicBezTo>
                  <a:cubicBezTo>
                    <a:pt x="6194" y="230984"/>
                    <a:pt x="228127" y="8099"/>
                    <a:pt x="501494" y="7147"/>
                  </a:cubicBezTo>
                  <a:cubicBezTo>
                    <a:pt x="774862" y="6194"/>
                    <a:pt x="997747" y="228127"/>
                    <a:pt x="998699" y="501494"/>
                  </a:cubicBezTo>
                  <a:cubicBezTo>
                    <a:pt x="999652" y="774862"/>
                    <a:pt x="777719" y="997747"/>
                    <a:pt x="504352" y="998699"/>
                  </a:cubicBezTo>
                  <a:close/>
                  <a:moveTo>
                    <a:pt x="501494" y="83347"/>
                  </a:moveTo>
                  <a:cubicBezTo>
                    <a:pt x="270037" y="84299"/>
                    <a:pt x="82394" y="272894"/>
                    <a:pt x="83347" y="504352"/>
                  </a:cubicBezTo>
                  <a:cubicBezTo>
                    <a:pt x="84299" y="735809"/>
                    <a:pt x="272894" y="923452"/>
                    <a:pt x="504352" y="922499"/>
                  </a:cubicBezTo>
                  <a:cubicBezTo>
                    <a:pt x="735809" y="921547"/>
                    <a:pt x="923452" y="732952"/>
                    <a:pt x="922499" y="501494"/>
                  </a:cubicBezTo>
                  <a:cubicBezTo>
                    <a:pt x="922499" y="270037"/>
                    <a:pt x="732952" y="82394"/>
                    <a:pt x="501494" y="833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0D75472D-D11E-493A-A2A3-4D3BE23490F6}"/>
                </a:ext>
              </a:extLst>
            </p:cNvPr>
            <p:cNvSpPr/>
            <p:nvPr/>
          </p:nvSpPr>
          <p:spPr>
            <a:xfrm>
              <a:off x="3529584" y="1065721"/>
              <a:ext cx="377325" cy="377325"/>
            </a:xfrm>
            <a:custGeom>
              <a:avLst/>
              <a:gdLst>
                <a:gd name="connsiteX0" fmla="*/ 900592 w 904875"/>
                <a:gd name="connsiteY0" fmla="*/ 451965 h 904875"/>
                <a:gd name="connsiteX1" fmla="*/ 455775 w 904875"/>
                <a:gd name="connsiteY1" fmla="*/ 900592 h 904875"/>
                <a:gd name="connsiteX2" fmla="*/ 7147 w 904875"/>
                <a:gd name="connsiteY2" fmla="*/ 455775 h 904875"/>
                <a:gd name="connsiteX3" fmla="*/ 451965 w 904875"/>
                <a:gd name="connsiteY3" fmla="*/ 7147 h 904875"/>
                <a:gd name="connsiteX4" fmla="*/ 900592 w 904875"/>
                <a:gd name="connsiteY4" fmla="*/ 45196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5" h="904875">
                  <a:moveTo>
                    <a:pt x="900592" y="451965"/>
                  </a:moveTo>
                  <a:cubicBezTo>
                    <a:pt x="901545" y="698662"/>
                    <a:pt x="702472" y="899640"/>
                    <a:pt x="455775" y="900592"/>
                  </a:cubicBezTo>
                  <a:cubicBezTo>
                    <a:pt x="209077" y="901545"/>
                    <a:pt x="8100" y="702472"/>
                    <a:pt x="7147" y="455775"/>
                  </a:cubicBezTo>
                  <a:cubicBezTo>
                    <a:pt x="6195" y="209077"/>
                    <a:pt x="205267" y="8100"/>
                    <a:pt x="451965" y="7147"/>
                  </a:cubicBezTo>
                  <a:cubicBezTo>
                    <a:pt x="698662" y="6195"/>
                    <a:pt x="899640" y="205267"/>
                    <a:pt x="900592" y="4519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AC9CCFA6-E24F-438E-931B-6D1C498FC1A4}"/>
                </a:ext>
              </a:extLst>
            </p:cNvPr>
            <p:cNvSpPr/>
            <p:nvPr/>
          </p:nvSpPr>
          <p:spPr>
            <a:xfrm>
              <a:off x="3573274" y="1492693"/>
              <a:ext cx="293916" cy="293916"/>
            </a:xfrm>
            <a:custGeom>
              <a:avLst/>
              <a:gdLst>
                <a:gd name="connsiteX0" fmla="*/ 354811 w 704850"/>
                <a:gd name="connsiteY0" fmla="*/ 700568 h 704850"/>
                <a:gd name="connsiteX1" fmla="*/ 7148 w 704850"/>
                <a:gd name="connsiteY1" fmla="*/ 354811 h 704850"/>
                <a:gd name="connsiteX2" fmla="*/ 352906 w 704850"/>
                <a:gd name="connsiteY2" fmla="*/ 7148 h 704850"/>
                <a:gd name="connsiteX3" fmla="*/ 700568 w 704850"/>
                <a:gd name="connsiteY3" fmla="*/ 352906 h 704850"/>
                <a:gd name="connsiteX4" fmla="*/ 354811 w 704850"/>
                <a:gd name="connsiteY4" fmla="*/ 700568 h 704850"/>
                <a:gd name="connsiteX5" fmla="*/ 352906 w 704850"/>
                <a:gd name="connsiteY5" fmla="*/ 71918 h 704850"/>
                <a:gd name="connsiteX6" fmla="*/ 71918 w 704850"/>
                <a:gd name="connsiteY6" fmla="*/ 354811 h 704850"/>
                <a:gd name="connsiteX7" fmla="*/ 354811 w 704850"/>
                <a:gd name="connsiteY7" fmla="*/ 635798 h 704850"/>
                <a:gd name="connsiteX8" fmla="*/ 635798 w 704850"/>
                <a:gd name="connsiteY8" fmla="*/ 352906 h 704850"/>
                <a:gd name="connsiteX9" fmla="*/ 352906 w 704850"/>
                <a:gd name="connsiteY9" fmla="*/ 719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704850">
                  <a:moveTo>
                    <a:pt x="354811" y="700568"/>
                  </a:moveTo>
                  <a:cubicBezTo>
                    <a:pt x="163358" y="701521"/>
                    <a:pt x="7148" y="546263"/>
                    <a:pt x="7148" y="354811"/>
                  </a:cubicBezTo>
                  <a:cubicBezTo>
                    <a:pt x="6196" y="163358"/>
                    <a:pt x="161453" y="7148"/>
                    <a:pt x="352906" y="7148"/>
                  </a:cubicBezTo>
                  <a:cubicBezTo>
                    <a:pt x="544358" y="6196"/>
                    <a:pt x="699616" y="161453"/>
                    <a:pt x="700568" y="352906"/>
                  </a:cubicBezTo>
                  <a:cubicBezTo>
                    <a:pt x="701521" y="543406"/>
                    <a:pt x="546263" y="699616"/>
                    <a:pt x="354811" y="700568"/>
                  </a:cubicBezTo>
                  <a:close/>
                  <a:moveTo>
                    <a:pt x="352906" y="71918"/>
                  </a:moveTo>
                  <a:cubicBezTo>
                    <a:pt x="197648" y="72871"/>
                    <a:pt x="70966" y="199553"/>
                    <a:pt x="71918" y="354811"/>
                  </a:cubicBezTo>
                  <a:cubicBezTo>
                    <a:pt x="72871" y="510068"/>
                    <a:pt x="199553" y="636751"/>
                    <a:pt x="354811" y="635798"/>
                  </a:cubicBezTo>
                  <a:cubicBezTo>
                    <a:pt x="510068" y="634846"/>
                    <a:pt x="636751" y="508163"/>
                    <a:pt x="635798" y="352906"/>
                  </a:cubicBezTo>
                  <a:cubicBezTo>
                    <a:pt x="635798" y="196696"/>
                    <a:pt x="508163" y="70966"/>
                    <a:pt x="352906" y="719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66D513D7-9FC2-4325-8D24-FA05A9CE32C3}"/>
                </a:ext>
              </a:extLst>
            </p:cNvPr>
            <p:cNvSpPr/>
            <p:nvPr/>
          </p:nvSpPr>
          <p:spPr>
            <a:xfrm>
              <a:off x="3593133" y="1512552"/>
              <a:ext cx="254198" cy="254198"/>
            </a:xfrm>
            <a:custGeom>
              <a:avLst/>
              <a:gdLst>
                <a:gd name="connsiteX0" fmla="*/ 607224 w 609600"/>
                <a:gd name="connsiteY0" fmla="*/ 306234 h 609600"/>
                <a:gd name="connsiteX1" fmla="*/ 308139 w 609600"/>
                <a:gd name="connsiteY1" fmla="*/ 607224 h 609600"/>
                <a:gd name="connsiteX2" fmla="*/ 7149 w 609600"/>
                <a:gd name="connsiteY2" fmla="*/ 308139 h 609600"/>
                <a:gd name="connsiteX3" fmla="*/ 306234 w 609600"/>
                <a:gd name="connsiteY3" fmla="*/ 7149 h 609600"/>
                <a:gd name="connsiteX4" fmla="*/ 607224 w 609600"/>
                <a:gd name="connsiteY4" fmla="*/ 30623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609600">
                  <a:moveTo>
                    <a:pt x="607224" y="306234"/>
                  </a:moveTo>
                  <a:cubicBezTo>
                    <a:pt x="608176" y="471969"/>
                    <a:pt x="473874" y="607224"/>
                    <a:pt x="308139" y="607224"/>
                  </a:cubicBezTo>
                  <a:cubicBezTo>
                    <a:pt x="142404" y="608176"/>
                    <a:pt x="7149" y="473874"/>
                    <a:pt x="7149" y="308139"/>
                  </a:cubicBezTo>
                  <a:cubicBezTo>
                    <a:pt x="6196" y="142404"/>
                    <a:pt x="140499" y="7149"/>
                    <a:pt x="306234" y="7149"/>
                  </a:cubicBezTo>
                  <a:cubicBezTo>
                    <a:pt x="471969" y="6196"/>
                    <a:pt x="606271" y="140499"/>
                    <a:pt x="607224" y="3062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AD035AE7-5567-4478-974F-965B2E62E105}"/>
                </a:ext>
              </a:extLst>
            </p:cNvPr>
            <p:cNvSpPr/>
            <p:nvPr/>
          </p:nvSpPr>
          <p:spPr>
            <a:xfrm>
              <a:off x="3495031" y="103593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48AC2140-4074-4F3E-97C2-5636841C958F}"/>
                </a:ext>
              </a:extLst>
            </p:cNvPr>
            <p:cNvSpPr/>
            <p:nvPr/>
          </p:nvSpPr>
          <p:spPr>
            <a:xfrm>
              <a:off x="3902939" y="103871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0966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B518762A-58D9-4987-AF43-94CFE6A9D9BC}"/>
                </a:ext>
              </a:extLst>
            </p:cNvPr>
            <p:cNvSpPr/>
            <p:nvPr/>
          </p:nvSpPr>
          <p:spPr>
            <a:xfrm>
              <a:off x="3492250" y="176675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1EB05919-6936-4E9F-A014-CA64B1EC8EDA}"/>
                </a:ext>
              </a:extLst>
            </p:cNvPr>
            <p:cNvSpPr/>
            <p:nvPr/>
          </p:nvSpPr>
          <p:spPr>
            <a:xfrm>
              <a:off x="3900159" y="176953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FD1BC608-CEBF-4ED0-AA04-10BCC12D2F29}"/>
                </a:ext>
              </a:extLst>
            </p:cNvPr>
            <p:cNvSpPr/>
            <p:nvPr/>
          </p:nvSpPr>
          <p:spPr>
            <a:xfrm>
              <a:off x="3591147" y="1127284"/>
              <a:ext cx="254198" cy="254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5D64837D-AC94-4410-930C-4FF82C2602DB}"/>
                </a:ext>
              </a:extLst>
            </p:cNvPr>
            <p:cNvSpPr/>
            <p:nvPr/>
          </p:nvSpPr>
          <p:spPr>
            <a:xfrm>
              <a:off x="3627339" y="1163476"/>
              <a:ext cx="181815" cy="181815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95DBD96-D268-42CA-836A-968A0E1EF975}"/>
                </a:ext>
              </a:extLst>
            </p:cNvPr>
            <p:cNvSpPr/>
            <p:nvPr/>
          </p:nvSpPr>
          <p:spPr>
            <a:xfrm>
              <a:off x="3684486" y="1220623"/>
              <a:ext cx="67521" cy="67521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D82BC787-BF0D-4967-973B-7F6452181FC4}"/>
                </a:ext>
              </a:extLst>
            </p:cNvPr>
            <p:cNvSpPr/>
            <p:nvPr/>
          </p:nvSpPr>
          <p:spPr>
            <a:xfrm>
              <a:off x="3647799" y="1567218"/>
              <a:ext cx="144867" cy="144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F96CF055-26E5-441A-98AA-BA89865F6CC5}"/>
                </a:ext>
              </a:extLst>
            </p:cNvPr>
            <p:cNvSpPr/>
            <p:nvPr/>
          </p:nvSpPr>
          <p:spPr>
            <a:xfrm>
              <a:off x="3674512" y="1593931"/>
              <a:ext cx="91440" cy="91440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6316842A-D3EF-48E9-AF69-1D044F2A0340}"/>
                </a:ext>
              </a:extLst>
            </p:cNvPr>
            <p:cNvSpPr/>
            <p:nvPr/>
          </p:nvSpPr>
          <p:spPr>
            <a:xfrm>
              <a:off x="3700992" y="1620411"/>
              <a:ext cx="38480" cy="38480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0FD17ECB-77ED-4D08-9E32-3B3D250D2CEE}"/>
              </a:ext>
            </a:extLst>
          </p:cNvPr>
          <p:cNvGrpSpPr/>
          <p:nvPr/>
        </p:nvGrpSpPr>
        <p:grpSpPr>
          <a:xfrm rot="9992545">
            <a:off x="2025429" y="102201"/>
            <a:ext cx="1296095" cy="1216557"/>
            <a:chOff x="10180901" y="4095157"/>
            <a:chExt cx="1068467" cy="100289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EFE01020-FCC7-46B5-8C66-BA934C6C60C9}"/>
                </a:ext>
              </a:extLst>
            </p:cNvPr>
            <p:cNvGrpSpPr/>
            <p:nvPr/>
          </p:nvGrpSpPr>
          <p:grpSpPr>
            <a:xfrm>
              <a:off x="10180901" y="4095157"/>
              <a:ext cx="733737" cy="1002898"/>
              <a:chOff x="3584790" y="29"/>
              <a:chExt cx="5019431" cy="6860738"/>
            </a:xfrm>
          </p:grpSpPr>
          <p:sp>
            <p:nvSpPr>
              <p:cNvPr id="309" name="Graphic 5">
                <a:extLst>
                  <a:ext uri="{FF2B5EF4-FFF2-40B4-BE49-F238E27FC236}">
                    <a16:creationId xmlns:a16="http://schemas.microsoft.com/office/drawing/2014/main" id="{304A475F-D7BC-47FF-9161-092E80DCCA7E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Graphic 5">
                <a:extLst>
                  <a:ext uri="{FF2B5EF4-FFF2-40B4-BE49-F238E27FC236}">
                    <a16:creationId xmlns:a16="http://schemas.microsoft.com/office/drawing/2014/main" id="{BD1AEACE-27B1-4DE5-9BC8-860275A1EF5D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Graphic 5">
                <a:extLst>
                  <a:ext uri="{FF2B5EF4-FFF2-40B4-BE49-F238E27FC236}">
                    <a16:creationId xmlns:a16="http://schemas.microsoft.com/office/drawing/2014/main" id="{C0B9BF6A-6A3C-4657-82EF-E3844497B13F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Graphic 5">
                <a:extLst>
                  <a:ext uri="{FF2B5EF4-FFF2-40B4-BE49-F238E27FC236}">
                    <a16:creationId xmlns:a16="http://schemas.microsoft.com/office/drawing/2014/main" id="{58282281-5CBF-4477-B79E-46444EE92910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B189B07D-54C7-4A60-9CD5-B7CE26B4D293}"/>
                </a:ext>
              </a:extLst>
            </p:cNvPr>
            <p:cNvGrpSpPr/>
            <p:nvPr/>
          </p:nvGrpSpPr>
          <p:grpSpPr>
            <a:xfrm flipH="1">
              <a:off x="10515631" y="4095157"/>
              <a:ext cx="733737" cy="1002898"/>
              <a:chOff x="3584790" y="29"/>
              <a:chExt cx="5019431" cy="6860738"/>
            </a:xfrm>
          </p:grpSpPr>
          <p:sp>
            <p:nvSpPr>
              <p:cNvPr id="305" name="Graphic 5">
                <a:extLst>
                  <a:ext uri="{FF2B5EF4-FFF2-40B4-BE49-F238E27FC236}">
                    <a16:creationId xmlns:a16="http://schemas.microsoft.com/office/drawing/2014/main" id="{C0A926BA-ADC1-4F18-A5A7-AB737EC7E644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Graphic 5">
                <a:extLst>
                  <a:ext uri="{FF2B5EF4-FFF2-40B4-BE49-F238E27FC236}">
                    <a16:creationId xmlns:a16="http://schemas.microsoft.com/office/drawing/2014/main" id="{F3B1F4CB-D031-4EBE-B067-7CAFE03F0096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Graphic 5">
                <a:extLst>
                  <a:ext uri="{FF2B5EF4-FFF2-40B4-BE49-F238E27FC236}">
                    <a16:creationId xmlns:a16="http://schemas.microsoft.com/office/drawing/2014/main" id="{0B7C4620-C188-4BDC-95CE-FBA308FC47E1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Graphic 5">
                <a:extLst>
                  <a:ext uri="{FF2B5EF4-FFF2-40B4-BE49-F238E27FC236}">
                    <a16:creationId xmlns:a16="http://schemas.microsoft.com/office/drawing/2014/main" id="{E22FA6CD-40A3-4703-B5DD-CEE10E586C89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3EF46241-B07A-4C47-8A60-0FEB0C1E3104}"/>
              </a:ext>
            </a:extLst>
          </p:cNvPr>
          <p:cNvGrpSpPr/>
          <p:nvPr/>
        </p:nvGrpSpPr>
        <p:grpSpPr>
          <a:xfrm rot="1628714">
            <a:off x="7789696" y="308969"/>
            <a:ext cx="825158" cy="1194513"/>
            <a:chOff x="5293990" y="1900827"/>
            <a:chExt cx="825158" cy="1194513"/>
          </a:xfrm>
        </p:grpSpPr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1B917EDB-EA04-4C8A-ADFA-C997160FD260}"/>
                </a:ext>
              </a:extLst>
            </p:cNvPr>
            <p:cNvSpPr/>
            <p:nvPr/>
          </p:nvSpPr>
          <p:spPr>
            <a:xfrm>
              <a:off x="5293990" y="1900827"/>
              <a:ext cx="825158" cy="1194513"/>
            </a:xfrm>
            <a:custGeom>
              <a:avLst/>
              <a:gdLst>
                <a:gd name="connsiteX0" fmla="*/ 9525 w 2703851"/>
                <a:gd name="connsiteY0" fmla="*/ 3460433 h 3914141"/>
                <a:gd name="connsiteX1" fmla="*/ 785812 w 2703851"/>
                <a:gd name="connsiteY1" fmla="*/ 3909060 h 3914141"/>
                <a:gd name="connsiteX2" fmla="*/ 9525 w 2703851"/>
                <a:gd name="connsiteY2" fmla="*/ 3460433 h 3914141"/>
                <a:gd name="connsiteX3" fmla="*/ 35242 w 2703851"/>
                <a:gd name="connsiteY3" fmla="*/ 3149918 h 3914141"/>
                <a:gd name="connsiteX4" fmla="*/ 1148715 w 2703851"/>
                <a:gd name="connsiteY4" fmla="*/ 3792855 h 3914141"/>
                <a:gd name="connsiteX5" fmla="*/ 998220 w 2703851"/>
                <a:gd name="connsiteY5" fmla="*/ 3861435 h 3914141"/>
                <a:gd name="connsiteX6" fmla="*/ 0 w 2703851"/>
                <a:gd name="connsiteY6" fmla="*/ 3285173 h 3914141"/>
                <a:gd name="connsiteX7" fmla="*/ 35242 w 2703851"/>
                <a:gd name="connsiteY7" fmla="*/ 3149918 h 3914141"/>
                <a:gd name="connsiteX8" fmla="*/ 200025 w 2703851"/>
                <a:gd name="connsiteY8" fmla="*/ 2911793 h 3914141"/>
                <a:gd name="connsiteX9" fmla="*/ 1379220 w 2703851"/>
                <a:gd name="connsiteY9" fmla="*/ 3592830 h 3914141"/>
                <a:gd name="connsiteX10" fmla="*/ 1280160 w 2703851"/>
                <a:gd name="connsiteY10" fmla="*/ 3698558 h 3914141"/>
                <a:gd name="connsiteX11" fmla="*/ 105728 w 2703851"/>
                <a:gd name="connsiteY11" fmla="*/ 3020378 h 3914141"/>
                <a:gd name="connsiteX12" fmla="*/ 200025 w 2703851"/>
                <a:gd name="connsiteY12" fmla="*/ 2911793 h 3914141"/>
                <a:gd name="connsiteX13" fmla="*/ 471488 w 2703851"/>
                <a:gd name="connsiteY13" fmla="*/ 2743200 h 3914141"/>
                <a:gd name="connsiteX14" fmla="*/ 1494473 w 2703851"/>
                <a:gd name="connsiteY14" fmla="*/ 3332797 h 3914141"/>
                <a:gd name="connsiteX15" fmla="*/ 1454468 w 2703851"/>
                <a:gd name="connsiteY15" fmla="*/ 3465195 h 3914141"/>
                <a:gd name="connsiteX16" fmla="*/ 326708 w 2703851"/>
                <a:gd name="connsiteY16" fmla="*/ 2814637 h 3914141"/>
                <a:gd name="connsiteX17" fmla="*/ 471488 w 2703851"/>
                <a:gd name="connsiteY17" fmla="*/ 2743200 h 3914141"/>
                <a:gd name="connsiteX18" fmla="*/ 820519 w 2703851"/>
                <a:gd name="connsiteY18" fmla="*/ 2680623 h 3914141"/>
                <a:gd name="connsiteX19" fmla="*/ 1493520 w 2703851"/>
                <a:gd name="connsiteY19" fmla="*/ 3154680 h 3914141"/>
                <a:gd name="connsiteX20" fmla="*/ 1495425 w 2703851"/>
                <a:gd name="connsiteY20" fmla="*/ 3164205 h 3914141"/>
                <a:gd name="connsiteX21" fmla="*/ 674370 w 2703851"/>
                <a:gd name="connsiteY21" fmla="*/ 2690813 h 3914141"/>
                <a:gd name="connsiteX22" fmla="*/ 820519 w 2703851"/>
                <a:gd name="connsiteY22" fmla="*/ 2680623 h 3914141"/>
                <a:gd name="connsiteX23" fmla="*/ 1444943 w 2703851"/>
                <a:gd name="connsiteY23" fmla="*/ 0 h 3914141"/>
                <a:gd name="connsiteX24" fmla="*/ 1608773 w 2703851"/>
                <a:gd name="connsiteY24" fmla="*/ 211455 h 3914141"/>
                <a:gd name="connsiteX25" fmla="*/ 1608733 w 2703851"/>
                <a:gd name="connsiteY25" fmla="*/ 212483 h 3914141"/>
                <a:gd name="connsiteX26" fmla="*/ 1669256 w 2703851"/>
                <a:gd name="connsiteY26" fmla="*/ 283964 h 3914141"/>
                <a:gd name="connsiteX27" fmla="*/ 2286952 w 2703851"/>
                <a:gd name="connsiteY27" fmla="*/ 841057 h 3914141"/>
                <a:gd name="connsiteX28" fmla="*/ 2697480 w 2703851"/>
                <a:gd name="connsiteY28" fmla="*/ 1579245 h 3914141"/>
                <a:gd name="connsiteX29" fmla="*/ 1983105 w 2703851"/>
                <a:gd name="connsiteY29" fmla="*/ 2023110 h 3914141"/>
                <a:gd name="connsiteX30" fmla="*/ 2404110 w 2703851"/>
                <a:gd name="connsiteY30" fmla="*/ 1567815 h 3914141"/>
                <a:gd name="connsiteX31" fmla="*/ 1903095 w 2703851"/>
                <a:gd name="connsiteY31" fmla="*/ 674370 h 3914141"/>
                <a:gd name="connsiteX32" fmla="*/ 1630069 w 2703851"/>
                <a:gd name="connsiteY32" fmla="*/ 345106 h 3914141"/>
                <a:gd name="connsiteX33" fmla="*/ 1605031 w 2703851"/>
                <a:gd name="connsiteY33" fmla="*/ 307221 h 3914141"/>
                <a:gd name="connsiteX34" fmla="*/ 1496378 w 2703851"/>
                <a:gd name="connsiteY34" fmla="*/ 3088005 h 3914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03851" h="3914141">
                  <a:moveTo>
                    <a:pt x="9525" y="3460433"/>
                  </a:moveTo>
                  <a:lnTo>
                    <a:pt x="785812" y="3909060"/>
                  </a:lnTo>
                  <a:cubicBezTo>
                    <a:pt x="414337" y="3948113"/>
                    <a:pt x="80010" y="3758565"/>
                    <a:pt x="9525" y="3460433"/>
                  </a:cubicBezTo>
                  <a:close/>
                  <a:moveTo>
                    <a:pt x="35242" y="3149918"/>
                  </a:moveTo>
                  <a:lnTo>
                    <a:pt x="1148715" y="3792855"/>
                  </a:lnTo>
                  <a:cubicBezTo>
                    <a:pt x="1102042" y="3819525"/>
                    <a:pt x="1051560" y="3842385"/>
                    <a:pt x="998220" y="3861435"/>
                  </a:cubicBezTo>
                  <a:lnTo>
                    <a:pt x="0" y="3285173"/>
                  </a:lnTo>
                  <a:cubicBezTo>
                    <a:pt x="5715" y="3239453"/>
                    <a:pt x="18097" y="3193733"/>
                    <a:pt x="35242" y="3149918"/>
                  </a:cubicBezTo>
                  <a:close/>
                  <a:moveTo>
                    <a:pt x="200025" y="2911793"/>
                  </a:moveTo>
                  <a:lnTo>
                    <a:pt x="1379220" y="3592830"/>
                  </a:lnTo>
                  <a:cubicBezTo>
                    <a:pt x="1350645" y="3630930"/>
                    <a:pt x="1317308" y="3666173"/>
                    <a:pt x="1280160" y="3698558"/>
                  </a:cubicBezTo>
                  <a:lnTo>
                    <a:pt x="105728" y="3020378"/>
                  </a:lnTo>
                  <a:cubicBezTo>
                    <a:pt x="132398" y="2981325"/>
                    <a:pt x="163830" y="2945130"/>
                    <a:pt x="200025" y="2911793"/>
                  </a:cubicBezTo>
                  <a:close/>
                  <a:moveTo>
                    <a:pt x="471488" y="2743200"/>
                  </a:moveTo>
                  <a:lnTo>
                    <a:pt x="1494473" y="3332797"/>
                  </a:lnTo>
                  <a:cubicBezTo>
                    <a:pt x="1486853" y="3378517"/>
                    <a:pt x="1473518" y="3422332"/>
                    <a:pt x="1454468" y="3465195"/>
                  </a:cubicBezTo>
                  <a:lnTo>
                    <a:pt x="326708" y="2814637"/>
                  </a:lnTo>
                  <a:cubicBezTo>
                    <a:pt x="371475" y="2787015"/>
                    <a:pt x="420053" y="2763202"/>
                    <a:pt x="471488" y="2743200"/>
                  </a:cubicBezTo>
                  <a:close/>
                  <a:moveTo>
                    <a:pt x="820519" y="2680623"/>
                  </a:moveTo>
                  <a:cubicBezTo>
                    <a:pt x="1155457" y="2684100"/>
                    <a:pt x="1439346" y="2873812"/>
                    <a:pt x="1493520" y="3154680"/>
                  </a:cubicBezTo>
                  <a:cubicBezTo>
                    <a:pt x="1494472" y="3157538"/>
                    <a:pt x="1494472" y="3161347"/>
                    <a:pt x="1495425" y="3164205"/>
                  </a:cubicBezTo>
                  <a:lnTo>
                    <a:pt x="674370" y="2690813"/>
                  </a:lnTo>
                  <a:cubicBezTo>
                    <a:pt x="723781" y="2683431"/>
                    <a:pt x="772671" y="2680127"/>
                    <a:pt x="820519" y="2680623"/>
                  </a:cubicBezTo>
                  <a:close/>
                  <a:moveTo>
                    <a:pt x="1444943" y="0"/>
                  </a:moveTo>
                  <a:lnTo>
                    <a:pt x="1608773" y="211455"/>
                  </a:lnTo>
                  <a:lnTo>
                    <a:pt x="1608733" y="212483"/>
                  </a:lnTo>
                  <a:lnTo>
                    <a:pt x="1669256" y="283964"/>
                  </a:lnTo>
                  <a:cubicBezTo>
                    <a:pt x="1813798" y="447913"/>
                    <a:pt x="2024062" y="657701"/>
                    <a:pt x="2286952" y="841057"/>
                  </a:cubicBezTo>
                  <a:cubicBezTo>
                    <a:pt x="2787967" y="1190625"/>
                    <a:pt x="2697480" y="1579245"/>
                    <a:pt x="2697480" y="1579245"/>
                  </a:cubicBezTo>
                  <a:cubicBezTo>
                    <a:pt x="2697480" y="1579245"/>
                    <a:pt x="2640330" y="1983105"/>
                    <a:pt x="1983105" y="2023110"/>
                  </a:cubicBezTo>
                  <a:cubicBezTo>
                    <a:pt x="1983105" y="2023110"/>
                    <a:pt x="2359342" y="1830705"/>
                    <a:pt x="2404110" y="1567815"/>
                  </a:cubicBezTo>
                  <a:cubicBezTo>
                    <a:pt x="2448877" y="1304925"/>
                    <a:pt x="2045970" y="814387"/>
                    <a:pt x="1903095" y="674370"/>
                  </a:cubicBezTo>
                  <a:cubicBezTo>
                    <a:pt x="1902499" y="674965"/>
                    <a:pt x="1759401" y="527848"/>
                    <a:pt x="1630069" y="345106"/>
                  </a:cubicBezTo>
                  <a:lnTo>
                    <a:pt x="1605031" y="307221"/>
                  </a:lnTo>
                  <a:lnTo>
                    <a:pt x="1496378" y="3088005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2296100-2ABA-491F-A7D3-6DF53F1BD880}"/>
                </a:ext>
              </a:extLst>
            </p:cNvPr>
            <p:cNvSpPr/>
            <p:nvPr/>
          </p:nvSpPr>
          <p:spPr>
            <a:xfrm>
              <a:off x="5294717" y="2718808"/>
              <a:ext cx="455645" cy="372655"/>
            </a:xfrm>
            <a:custGeom>
              <a:avLst/>
              <a:gdLst>
                <a:gd name="connsiteX0" fmla="*/ 0 w 1493044"/>
                <a:gd name="connsiteY0" fmla="*/ 597217 h 1221104"/>
                <a:gd name="connsiteX1" fmla="*/ 384810 w 1493044"/>
                <a:gd name="connsiteY1" fmla="*/ 818197 h 1221104"/>
                <a:gd name="connsiteX2" fmla="*/ 786765 w 1493044"/>
                <a:gd name="connsiteY2" fmla="*/ 1221104 h 1221104"/>
                <a:gd name="connsiteX3" fmla="*/ 432435 w 1493044"/>
                <a:gd name="connsiteY3" fmla="*/ 1018222 h 1221104"/>
                <a:gd name="connsiteX4" fmla="*/ 103347 w 1493044"/>
                <a:gd name="connsiteY4" fmla="*/ 330517 h 1221104"/>
                <a:gd name="connsiteX5" fmla="*/ 580549 w 1493044"/>
                <a:gd name="connsiteY5" fmla="*/ 605789 h 1221104"/>
                <a:gd name="connsiteX6" fmla="*/ 1146334 w 1493044"/>
                <a:gd name="connsiteY6" fmla="*/ 1102994 h 1221104"/>
                <a:gd name="connsiteX7" fmla="*/ 687756 w 1493044"/>
                <a:gd name="connsiteY7" fmla="*/ 842535 h 1221104"/>
                <a:gd name="connsiteX8" fmla="*/ 325279 w 1493044"/>
                <a:gd name="connsiteY8" fmla="*/ 125730 h 1221104"/>
                <a:gd name="connsiteX9" fmla="*/ 804386 w 1493044"/>
                <a:gd name="connsiteY9" fmla="*/ 400050 h 1221104"/>
                <a:gd name="connsiteX10" fmla="*/ 1376839 w 1493044"/>
                <a:gd name="connsiteY10" fmla="*/ 902970 h 1221104"/>
                <a:gd name="connsiteX11" fmla="*/ 944404 w 1493044"/>
                <a:gd name="connsiteY11" fmla="*/ 655320 h 1221104"/>
                <a:gd name="connsiteX12" fmla="*/ 671989 w 1493044"/>
                <a:gd name="connsiteY12" fmla="*/ 0 h 1221104"/>
                <a:gd name="connsiteX13" fmla="*/ 1040606 w 1493044"/>
                <a:gd name="connsiteY13" fmla="*/ 212407 h 1221104"/>
                <a:gd name="connsiteX14" fmla="*/ 1493044 w 1493044"/>
                <a:gd name="connsiteY14" fmla="*/ 643890 h 1221104"/>
                <a:gd name="connsiteX15" fmla="*/ 1161574 w 1493044"/>
                <a:gd name="connsiteY15" fmla="*/ 457200 h 122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3044" h="1221104">
                  <a:moveTo>
                    <a:pt x="0" y="597217"/>
                  </a:moveTo>
                  <a:lnTo>
                    <a:pt x="384810" y="818197"/>
                  </a:lnTo>
                  <a:lnTo>
                    <a:pt x="786765" y="1221104"/>
                  </a:lnTo>
                  <a:lnTo>
                    <a:pt x="432435" y="1018222"/>
                  </a:lnTo>
                  <a:close/>
                  <a:moveTo>
                    <a:pt x="103347" y="330517"/>
                  </a:moveTo>
                  <a:lnTo>
                    <a:pt x="580549" y="605789"/>
                  </a:lnTo>
                  <a:lnTo>
                    <a:pt x="1146334" y="1102994"/>
                  </a:lnTo>
                  <a:lnTo>
                    <a:pt x="687756" y="842535"/>
                  </a:lnTo>
                  <a:close/>
                  <a:moveTo>
                    <a:pt x="325279" y="125730"/>
                  </a:moveTo>
                  <a:lnTo>
                    <a:pt x="804386" y="400050"/>
                  </a:lnTo>
                  <a:lnTo>
                    <a:pt x="1376839" y="902970"/>
                  </a:lnTo>
                  <a:lnTo>
                    <a:pt x="944404" y="655320"/>
                  </a:lnTo>
                  <a:close/>
                  <a:moveTo>
                    <a:pt x="671989" y="0"/>
                  </a:moveTo>
                  <a:lnTo>
                    <a:pt x="1040606" y="212407"/>
                  </a:lnTo>
                  <a:lnTo>
                    <a:pt x="1493044" y="643890"/>
                  </a:lnTo>
                  <a:lnTo>
                    <a:pt x="1161574" y="45720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1E0022B3-25EF-45FD-AEED-95C82F25B288}"/>
              </a:ext>
            </a:extLst>
          </p:cNvPr>
          <p:cNvSpPr/>
          <p:nvPr/>
        </p:nvSpPr>
        <p:spPr>
          <a:xfrm rot="19943111">
            <a:off x="5807419" y="876409"/>
            <a:ext cx="424327" cy="683916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317" name="Freeform: Shape 316">
            <a:extLst>
              <a:ext uri="{FF2B5EF4-FFF2-40B4-BE49-F238E27FC236}">
                <a16:creationId xmlns:a16="http://schemas.microsoft.com/office/drawing/2014/main" id="{D1D58ECD-14FA-4633-B59E-B11E2BC5B4C2}"/>
              </a:ext>
            </a:extLst>
          </p:cNvPr>
          <p:cNvSpPr/>
          <p:nvPr/>
        </p:nvSpPr>
        <p:spPr>
          <a:xfrm rot="20504529">
            <a:off x="7332249" y="4980420"/>
            <a:ext cx="560879" cy="524012"/>
          </a:xfrm>
          <a:custGeom>
            <a:avLst/>
            <a:gdLst>
              <a:gd name="connsiteX0" fmla="*/ 718203 w 785745"/>
              <a:gd name="connsiteY0" fmla="*/ 378654 h 734097"/>
              <a:gd name="connsiteX1" fmla="*/ 785745 w 785745"/>
              <a:gd name="connsiteY1" fmla="*/ 446195 h 734097"/>
              <a:gd name="connsiteX2" fmla="*/ 718203 w 785745"/>
              <a:gd name="connsiteY2" fmla="*/ 513737 h 734097"/>
              <a:gd name="connsiteX3" fmla="*/ 650662 w 785745"/>
              <a:gd name="connsiteY3" fmla="*/ 446195 h 734097"/>
              <a:gd name="connsiteX4" fmla="*/ 718203 w 785745"/>
              <a:gd name="connsiteY4" fmla="*/ 378654 h 734097"/>
              <a:gd name="connsiteX5" fmla="*/ 718203 w 785745"/>
              <a:gd name="connsiteY5" fmla="*/ 158906 h 734097"/>
              <a:gd name="connsiteX6" fmla="*/ 785745 w 785745"/>
              <a:gd name="connsiteY6" fmla="*/ 226448 h 734097"/>
              <a:gd name="connsiteX7" fmla="*/ 718203 w 785745"/>
              <a:gd name="connsiteY7" fmla="*/ 293989 h 734097"/>
              <a:gd name="connsiteX8" fmla="*/ 650662 w 785745"/>
              <a:gd name="connsiteY8" fmla="*/ 226448 h 734097"/>
              <a:gd name="connsiteX9" fmla="*/ 718203 w 785745"/>
              <a:gd name="connsiteY9" fmla="*/ 158906 h 734097"/>
              <a:gd name="connsiteX10" fmla="*/ 303461 w 785745"/>
              <a:gd name="connsiteY10" fmla="*/ 1486 h 734097"/>
              <a:gd name="connsiteX11" fmla="*/ 366721 w 785745"/>
              <a:gd name="connsiteY11" fmla="*/ 2913 h 734097"/>
              <a:gd name="connsiteX12" fmla="*/ 383369 w 785745"/>
              <a:gd name="connsiteY12" fmla="*/ 6243 h 734097"/>
              <a:gd name="connsiteX13" fmla="*/ 391930 w 785745"/>
              <a:gd name="connsiteY13" fmla="*/ 8145 h 734097"/>
              <a:gd name="connsiteX14" fmla="*/ 399065 w 785745"/>
              <a:gd name="connsiteY14" fmla="*/ 10048 h 734097"/>
              <a:gd name="connsiteX15" fmla="*/ 402394 w 785745"/>
              <a:gd name="connsiteY15" fmla="*/ 10999 h 734097"/>
              <a:gd name="connsiteX16" fmla="*/ 407151 w 785745"/>
              <a:gd name="connsiteY16" fmla="*/ 12426 h 734097"/>
              <a:gd name="connsiteX17" fmla="*/ 415237 w 785745"/>
              <a:gd name="connsiteY17" fmla="*/ 15280 h 734097"/>
              <a:gd name="connsiteX18" fmla="*/ 430933 w 785745"/>
              <a:gd name="connsiteY18" fmla="*/ 21463 h 734097"/>
              <a:gd name="connsiteX19" fmla="*/ 546039 w 785745"/>
              <a:gd name="connsiteY19" fmla="*/ 107079 h 734097"/>
              <a:gd name="connsiteX20" fmla="*/ 610726 w 785745"/>
              <a:gd name="connsiteY20" fmla="*/ 243113 h 734097"/>
              <a:gd name="connsiteX21" fmla="*/ 615007 w 785745"/>
              <a:gd name="connsiteY21" fmla="*/ 395795 h 734097"/>
              <a:gd name="connsiteX22" fmla="*/ 596457 w 785745"/>
              <a:gd name="connsiteY22" fmla="*/ 469995 h 734097"/>
              <a:gd name="connsiteX23" fmla="*/ 565540 w 785745"/>
              <a:gd name="connsiteY23" fmla="*/ 539439 h 734097"/>
              <a:gd name="connsiteX24" fmla="*/ 466606 w 785745"/>
              <a:gd name="connsiteY24" fmla="*/ 647886 h 734097"/>
              <a:gd name="connsiteX25" fmla="*/ 438068 w 785745"/>
              <a:gd name="connsiteY25" fmla="*/ 667863 h 734097"/>
              <a:gd name="connsiteX26" fmla="*/ 408578 w 785745"/>
              <a:gd name="connsiteY26" fmla="*/ 684510 h 734097"/>
              <a:gd name="connsiteX27" fmla="*/ 348647 w 785745"/>
              <a:gd name="connsiteY27" fmla="*/ 710671 h 734097"/>
              <a:gd name="connsiteX28" fmla="*/ 232114 w 785745"/>
              <a:gd name="connsiteY28" fmla="*/ 733502 h 734097"/>
              <a:gd name="connsiteX29" fmla="*/ 133180 w 785745"/>
              <a:gd name="connsiteY29" fmla="*/ 727794 h 734097"/>
              <a:gd name="connsiteX30" fmla="*/ 59931 w 785745"/>
              <a:gd name="connsiteY30" fmla="*/ 709720 h 734097"/>
              <a:gd name="connsiteX31" fmla="*/ 15221 w 785745"/>
              <a:gd name="connsiteY31" fmla="*/ 691645 h 734097"/>
              <a:gd name="connsiteX32" fmla="*/ 0 w 785745"/>
              <a:gd name="connsiteY32" fmla="*/ 684035 h 734097"/>
              <a:gd name="connsiteX33" fmla="*/ 16172 w 785745"/>
              <a:gd name="connsiteY33" fmla="*/ 688791 h 734097"/>
              <a:gd name="connsiteX34" fmla="*/ 62309 w 785745"/>
              <a:gd name="connsiteY34" fmla="*/ 699731 h 734097"/>
              <a:gd name="connsiteX35" fmla="*/ 135083 w 785745"/>
              <a:gd name="connsiteY35" fmla="*/ 707341 h 734097"/>
              <a:gd name="connsiteX36" fmla="*/ 228785 w 785745"/>
              <a:gd name="connsiteY36" fmla="*/ 701634 h 734097"/>
              <a:gd name="connsiteX37" fmla="*/ 332475 w 785745"/>
              <a:gd name="connsiteY37" fmla="*/ 670241 h 734097"/>
              <a:gd name="connsiteX38" fmla="*/ 433311 w 785745"/>
              <a:gd name="connsiteY38" fmla="*/ 606029 h 734097"/>
              <a:gd name="connsiteX39" fmla="*/ 476595 w 785745"/>
              <a:gd name="connsiteY39" fmla="*/ 561319 h 734097"/>
              <a:gd name="connsiteX40" fmla="*/ 510365 w 785745"/>
              <a:gd name="connsiteY40" fmla="*/ 509474 h 734097"/>
              <a:gd name="connsiteX41" fmla="*/ 533672 w 785745"/>
              <a:gd name="connsiteY41" fmla="*/ 450018 h 734097"/>
              <a:gd name="connsiteX42" fmla="*/ 546039 w 785745"/>
              <a:gd name="connsiteY42" fmla="*/ 386758 h 734097"/>
              <a:gd name="connsiteX43" fmla="*/ 538428 w 785745"/>
              <a:gd name="connsiteY43" fmla="*/ 260712 h 734097"/>
              <a:gd name="connsiteX44" fmla="*/ 517976 w 785745"/>
              <a:gd name="connsiteY44" fmla="*/ 203635 h 734097"/>
              <a:gd name="connsiteX45" fmla="*/ 487059 w 785745"/>
              <a:gd name="connsiteY45" fmla="*/ 154644 h 734097"/>
              <a:gd name="connsiteX46" fmla="*/ 402394 w 785745"/>
              <a:gd name="connsiteY46" fmla="*/ 86627 h 734097"/>
              <a:gd name="connsiteX47" fmla="*/ 308217 w 785745"/>
              <a:gd name="connsiteY47" fmla="*/ 64271 h 734097"/>
              <a:gd name="connsiteX48" fmla="*/ 227358 w 785745"/>
              <a:gd name="connsiteY48" fmla="*/ 83773 h 734097"/>
              <a:gd name="connsiteX49" fmla="*/ 219272 w 785745"/>
              <a:gd name="connsiteY49" fmla="*/ 87578 h 734097"/>
              <a:gd name="connsiteX50" fmla="*/ 313925 w 785745"/>
              <a:gd name="connsiteY50" fmla="*/ 195549 h 734097"/>
              <a:gd name="connsiteX51" fmla="*/ 205478 w 785745"/>
              <a:gd name="connsiteY51" fmla="*/ 294483 h 734097"/>
              <a:gd name="connsiteX52" fmla="*/ 102263 w 785745"/>
              <a:gd name="connsiteY52" fmla="*/ 191268 h 734097"/>
              <a:gd name="connsiteX53" fmla="*/ 107020 w 785745"/>
              <a:gd name="connsiteY53" fmla="*/ 149412 h 734097"/>
              <a:gd name="connsiteX54" fmla="*/ 107495 w 785745"/>
              <a:gd name="connsiteY54" fmla="*/ 147033 h 734097"/>
              <a:gd name="connsiteX55" fmla="*/ 111776 w 785745"/>
              <a:gd name="connsiteY55" fmla="*/ 134191 h 734097"/>
              <a:gd name="connsiteX56" fmla="*/ 136510 w 785745"/>
              <a:gd name="connsiteY56" fmla="*/ 89480 h 734097"/>
              <a:gd name="connsiteX57" fmla="*/ 201197 w 785745"/>
              <a:gd name="connsiteY57" fmla="*/ 35733 h 734097"/>
              <a:gd name="connsiteX58" fmla="*/ 303461 w 785745"/>
              <a:gd name="connsiteY58" fmla="*/ 1486 h 73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85745" h="734097">
                <a:moveTo>
                  <a:pt x="718203" y="378654"/>
                </a:moveTo>
                <a:cubicBezTo>
                  <a:pt x="755779" y="378654"/>
                  <a:pt x="785745" y="409095"/>
                  <a:pt x="785745" y="446195"/>
                </a:cubicBezTo>
                <a:cubicBezTo>
                  <a:pt x="785745" y="483771"/>
                  <a:pt x="755779" y="513737"/>
                  <a:pt x="718203" y="513737"/>
                </a:cubicBezTo>
                <a:cubicBezTo>
                  <a:pt x="680627" y="513737"/>
                  <a:pt x="650662" y="483296"/>
                  <a:pt x="650662" y="446195"/>
                </a:cubicBezTo>
                <a:cubicBezTo>
                  <a:pt x="650662" y="408619"/>
                  <a:pt x="681103" y="378654"/>
                  <a:pt x="718203" y="378654"/>
                </a:cubicBezTo>
                <a:close/>
                <a:moveTo>
                  <a:pt x="718203" y="158906"/>
                </a:moveTo>
                <a:cubicBezTo>
                  <a:pt x="755779" y="158906"/>
                  <a:pt x="785745" y="189348"/>
                  <a:pt x="785745" y="226448"/>
                </a:cubicBezTo>
                <a:cubicBezTo>
                  <a:pt x="785745" y="264024"/>
                  <a:pt x="755303" y="293989"/>
                  <a:pt x="718203" y="293989"/>
                </a:cubicBezTo>
                <a:cubicBezTo>
                  <a:pt x="681103" y="293989"/>
                  <a:pt x="651137" y="263548"/>
                  <a:pt x="650662" y="226448"/>
                </a:cubicBezTo>
                <a:cubicBezTo>
                  <a:pt x="650662" y="188872"/>
                  <a:pt x="680627" y="158906"/>
                  <a:pt x="718203" y="158906"/>
                </a:cubicBezTo>
                <a:close/>
                <a:moveTo>
                  <a:pt x="303461" y="1486"/>
                </a:moveTo>
                <a:cubicBezTo>
                  <a:pt x="323913" y="-892"/>
                  <a:pt x="345317" y="-416"/>
                  <a:pt x="366721" y="2913"/>
                </a:cubicBezTo>
                <a:cubicBezTo>
                  <a:pt x="372429" y="3865"/>
                  <a:pt x="377661" y="4816"/>
                  <a:pt x="383369" y="6243"/>
                </a:cubicBezTo>
                <a:lnTo>
                  <a:pt x="391930" y="8145"/>
                </a:lnTo>
                <a:lnTo>
                  <a:pt x="399065" y="10048"/>
                </a:lnTo>
                <a:lnTo>
                  <a:pt x="402394" y="10999"/>
                </a:lnTo>
                <a:lnTo>
                  <a:pt x="407151" y="12426"/>
                </a:lnTo>
                <a:lnTo>
                  <a:pt x="415237" y="15280"/>
                </a:lnTo>
                <a:cubicBezTo>
                  <a:pt x="420469" y="17183"/>
                  <a:pt x="425701" y="19085"/>
                  <a:pt x="430933" y="21463"/>
                </a:cubicBezTo>
                <a:cubicBezTo>
                  <a:pt x="473265" y="39062"/>
                  <a:pt x="514171" y="68076"/>
                  <a:pt x="546039" y="107079"/>
                </a:cubicBezTo>
                <a:cubicBezTo>
                  <a:pt x="578383" y="145606"/>
                  <a:pt x="600738" y="193646"/>
                  <a:pt x="610726" y="243113"/>
                </a:cubicBezTo>
                <a:cubicBezTo>
                  <a:pt x="621666" y="293056"/>
                  <a:pt x="623093" y="345377"/>
                  <a:pt x="615007" y="395795"/>
                </a:cubicBezTo>
                <a:cubicBezTo>
                  <a:pt x="610726" y="421004"/>
                  <a:pt x="604543" y="445737"/>
                  <a:pt x="596457" y="469995"/>
                </a:cubicBezTo>
                <a:cubicBezTo>
                  <a:pt x="588371" y="493777"/>
                  <a:pt x="578383" y="518035"/>
                  <a:pt x="565540" y="539439"/>
                </a:cubicBezTo>
                <a:cubicBezTo>
                  <a:pt x="540331" y="583198"/>
                  <a:pt x="504182" y="619823"/>
                  <a:pt x="466606" y="647886"/>
                </a:cubicBezTo>
                <a:cubicBezTo>
                  <a:pt x="457569" y="655021"/>
                  <a:pt x="447581" y="661680"/>
                  <a:pt x="438068" y="667863"/>
                </a:cubicBezTo>
                <a:cubicBezTo>
                  <a:pt x="428555" y="673571"/>
                  <a:pt x="418566" y="679278"/>
                  <a:pt x="408578" y="684510"/>
                </a:cubicBezTo>
                <a:cubicBezTo>
                  <a:pt x="388601" y="694975"/>
                  <a:pt x="368624" y="703536"/>
                  <a:pt x="348647" y="710671"/>
                </a:cubicBezTo>
                <a:cubicBezTo>
                  <a:pt x="308693" y="724940"/>
                  <a:pt x="268263" y="731599"/>
                  <a:pt x="232114" y="733502"/>
                </a:cubicBezTo>
                <a:cubicBezTo>
                  <a:pt x="195489" y="735404"/>
                  <a:pt x="162194" y="732550"/>
                  <a:pt x="133180" y="727794"/>
                </a:cubicBezTo>
                <a:cubicBezTo>
                  <a:pt x="104166" y="723038"/>
                  <a:pt x="79908" y="716379"/>
                  <a:pt x="59931" y="709720"/>
                </a:cubicBezTo>
                <a:cubicBezTo>
                  <a:pt x="40430" y="703061"/>
                  <a:pt x="25209" y="696402"/>
                  <a:pt x="15221" y="691645"/>
                </a:cubicBezTo>
                <a:cubicBezTo>
                  <a:pt x="5232" y="686413"/>
                  <a:pt x="0" y="684035"/>
                  <a:pt x="0" y="684035"/>
                </a:cubicBezTo>
                <a:cubicBezTo>
                  <a:pt x="0" y="684035"/>
                  <a:pt x="5708" y="685462"/>
                  <a:pt x="16172" y="688791"/>
                </a:cubicBezTo>
                <a:cubicBezTo>
                  <a:pt x="26636" y="692121"/>
                  <a:pt x="42332" y="695926"/>
                  <a:pt x="62309" y="699731"/>
                </a:cubicBezTo>
                <a:cubicBezTo>
                  <a:pt x="82286" y="703536"/>
                  <a:pt x="107020" y="706390"/>
                  <a:pt x="135083" y="707341"/>
                </a:cubicBezTo>
                <a:cubicBezTo>
                  <a:pt x="163146" y="708293"/>
                  <a:pt x="195014" y="706866"/>
                  <a:pt x="228785" y="701634"/>
                </a:cubicBezTo>
                <a:cubicBezTo>
                  <a:pt x="262555" y="695926"/>
                  <a:pt x="297277" y="686413"/>
                  <a:pt x="332475" y="670241"/>
                </a:cubicBezTo>
                <a:cubicBezTo>
                  <a:pt x="367672" y="654545"/>
                  <a:pt x="402394" y="632665"/>
                  <a:pt x="433311" y="606029"/>
                </a:cubicBezTo>
                <a:cubicBezTo>
                  <a:pt x="448532" y="592236"/>
                  <a:pt x="463277" y="577491"/>
                  <a:pt x="476595" y="561319"/>
                </a:cubicBezTo>
                <a:cubicBezTo>
                  <a:pt x="489437" y="545147"/>
                  <a:pt x="500853" y="528024"/>
                  <a:pt x="510365" y="509474"/>
                </a:cubicBezTo>
                <a:cubicBezTo>
                  <a:pt x="520354" y="490448"/>
                  <a:pt x="527489" y="471422"/>
                  <a:pt x="533672" y="450018"/>
                </a:cubicBezTo>
                <a:cubicBezTo>
                  <a:pt x="539855" y="429090"/>
                  <a:pt x="543661" y="408162"/>
                  <a:pt x="546039" y="386758"/>
                </a:cubicBezTo>
                <a:cubicBezTo>
                  <a:pt x="550795" y="343950"/>
                  <a:pt x="548893" y="300666"/>
                  <a:pt x="538428" y="260712"/>
                </a:cubicBezTo>
                <a:cubicBezTo>
                  <a:pt x="533672" y="240735"/>
                  <a:pt x="526537" y="221709"/>
                  <a:pt x="517976" y="203635"/>
                </a:cubicBezTo>
                <a:cubicBezTo>
                  <a:pt x="509414" y="186036"/>
                  <a:pt x="498950" y="169389"/>
                  <a:pt x="487059" y="154644"/>
                </a:cubicBezTo>
                <a:cubicBezTo>
                  <a:pt x="463752" y="124678"/>
                  <a:pt x="434263" y="101847"/>
                  <a:pt x="402394" y="86627"/>
                </a:cubicBezTo>
                <a:cubicBezTo>
                  <a:pt x="370526" y="70930"/>
                  <a:pt x="338183" y="63796"/>
                  <a:pt x="308217" y="64271"/>
                </a:cubicBezTo>
                <a:cubicBezTo>
                  <a:pt x="278251" y="64747"/>
                  <a:pt x="250664" y="72833"/>
                  <a:pt x="227358" y="83773"/>
                </a:cubicBezTo>
                <a:cubicBezTo>
                  <a:pt x="224504" y="84724"/>
                  <a:pt x="222126" y="86151"/>
                  <a:pt x="219272" y="87578"/>
                </a:cubicBezTo>
                <a:cubicBezTo>
                  <a:pt x="273495" y="93761"/>
                  <a:pt x="315352" y="139899"/>
                  <a:pt x="313925" y="195549"/>
                </a:cubicBezTo>
                <a:cubicBezTo>
                  <a:pt x="312498" y="254053"/>
                  <a:pt x="260177" y="294483"/>
                  <a:pt x="205478" y="294483"/>
                </a:cubicBezTo>
                <a:cubicBezTo>
                  <a:pt x="155060" y="294483"/>
                  <a:pt x="100361" y="249297"/>
                  <a:pt x="102263" y="191268"/>
                </a:cubicBezTo>
                <a:cubicBezTo>
                  <a:pt x="102263" y="176523"/>
                  <a:pt x="101312" y="162254"/>
                  <a:pt x="107020" y="149412"/>
                </a:cubicBezTo>
                <a:cubicBezTo>
                  <a:pt x="107020" y="148936"/>
                  <a:pt x="107020" y="147985"/>
                  <a:pt x="107495" y="147033"/>
                </a:cubicBezTo>
                <a:cubicBezTo>
                  <a:pt x="108447" y="144179"/>
                  <a:pt x="109874" y="139899"/>
                  <a:pt x="111776" y="134191"/>
                </a:cubicBezTo>
                <a:cubicBezTo>
                  <a:pt x="116057" y="123251"/>
                  <a:pt x="123192" y="107079"/>
                  <a:pt x="136510" y="89480"/>
                </a:cubicBezTo>
                <a:cubicBezTo>
                  <a:pt x="149352" y="71406"/>
                  <a:pt x="173610" y="51905"/>
                  <a:pt x="201197" y="35733"/>
                </a:cubicBezTo>
                <a:cubicBezTo>
                  <a:pt x="228785" y="19561"/>
                  <a:pt x="263031" y="5767"/>
                  <a:pt x="303461" y="148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18" name="Graphic 78">
            <a:extLst>
              <a:ext uri="{FF2B5EF4-FFF2-40B4-BE49-F238E27FC236}">
                <a16:creationId xmlns:a16="http://schemas.microsoft.com/office/drawing/2014/main" id="{E51B02DB-6521-405D-ACE4-5C4181C22593}"/>
              </a:ext>
            </a:extLst>
          </p:cNvPr>
          <p:cNvSpPr/>
          <p:nvPr/>
        </p:nvSpPr>
        <p:spPr>
          <a:xfrm rot="20729476">
            <a:off x="1847273" y="4372953"/>
            <a:ext cx="390192" cy="1097050"/>
          </a:xfrm>
          <a:custGeom>
            <a:avLst/>
            <a:gdLst>
              <a:gd name="connsiteX0" fmla="*/ 215203 w 555659"/>
              <a:gd name="connsiteY0" fmla="*/ 1560878 h 1562272"/>
              <a:gd name="connsiteX1" fmla="*/ 197906 w 555659"/>
              <a:gd name="connsiteY1" fmla="*/ 1558367 h 1562272"/>
              <a:gd name="connsiteX2" fmla="*/ 168893 w 555659"/>
              <a:gd name="connsiteY2" fmla="*/ 1548882 h 1562272"/>
              <a:gd name="connsiteX3" fmla="*/ 142669 w 555659"/>
              <a:gd name="connsiteY3" fmla="*/ 1533817 h 1562272"/>
              <a:gd name="connsiteX4" fmla="*/ 104449 w 555659"/>
              <a:gd name="connsiteY4" fmla="*/ 1489739 h 1562272"/>
              <a:gd name="connsiteX5" fmla="*/ 88547 w 555659"/>
              <a:gd name="connsiteY5" fmla="*/ 1438407 h 1562272"/>
              <a:gd name="connsiteX6" fmla="*/ 88268 w 555659"/>
              <a:gd name="connsiteY6" fmla="*/ 1412183 h 1562272"/>
              <a:gd name="connsiteX7" fmla="*/ 91895 w 555659"/>
              <a:gd name="connsiteY7" fmla="*/ 1387912 h 1562272"/>
              <a:gd name="connsiteX8" fmla="*/ 139321 w 555659"/>
              <a:gd name="connsiteY8" fmla="*/ 1309520 h 1562272"/>
              <a:gd name="connsiteX9" fmla="*/ 219108 w 555659"/>
              <a:gd name="connsiteY9" fmla="*/ 1283296 h 1562272"/>
              <a:gd name="connsiteX10" fmla="*/ 221619 w 555659"/>
              <a:gd name="connsiteY10" fmla="*/ 1283575 h 1562272"/>
              <a:gd name="connsiteX11" fmla="*/ 282994 w 555659"/>
              <a:gd name="connsiteY11" fmla="*/ 1360294 h 1562272"/>
              <a:gd name="connsiteX12" fmla="*/ 207949 w 555659"/>
              <a:gd name="connsiteY12" fmla="*/ 1422505 h 1562272"/>
              <a:gd name="connsiteX13" fmla="*/ 170845 w 555659"/>
              <a:gd name="connsiteY13" fmla="*/ 1407162 h 1562272"/>
              <a:gd name="connsiteX14" fmla="*/ 163871 w 555659"/>
              <a:gd name="connsiteY14" fmla="*/ 1414973 h 1562272"/>
              <a:gd name="connsiteX15" fmla="*/ 157734 w 555659"/>
              <a:gd name="connsiteY15" fmla="*/ 1425853 h 1562272"/>
              <a:gd name="connsiteX16" fmla="*/ 154107 w 555659"/>
              <a:gd name="connsiteY16" fmla="*/ 1436733 h 1562272"/>
              <a:gd name="connsiteX17" fmla="*/ 153549 w 555659"/>
              <a:gd name="connsiteY17" fmla="*/ 1438407 h 1562272"/>
              <a:gd name="connsiteX18" fmla="*/ 152991 w 555659"/>
              <a:gd name="connsiteY18" fmla="*/ 1442592 h 1562272"/>
              <a:gd name="connsiteX19" fmla="*/ 152712 w 555659"/>
              <a:gd name="connsiteY19" fmla="*/ 1443987 h 1562272"/>
              <a:gd name="connsiteX20" fmla="*/ 152154 w 555659"/>
              <a:gd name="connsiteY20" fmla="*/ 1446497 h 1562272"/>
              <a:gd name="connsiteX21" fmla="*/ 151317 w 555659"/>
              <a:gd name="connsiteY21" fmla="*/ 1454309 h 1562272"/>
              <a:gd name="connsiteX22" fmla="*/ 152433 w 555659"/>
              <a:gd name="connsiteY22" fmla="*/ 1470768 h 1562272"/>
              <a:gd name="connsiteX23" fmla="*/ 169172 w 555659"/>
              <a:gd name="connsiteY23" fmla="*/ 1503130 h 1562272"/>
              <a:gd name="connsiteX24" fmla="*/ 185352 w 555659"/>
              <a:gd name="connsiteY24" fmla="*/ 1516242 h 1562272"/>
              <a:gd name="connsiteX25" fmla="*/ 205997 w 555659"/>
              <a:gd name="connsiteY25" fmla="*/ 1525448 h 1562272"/>
              <a:gd name="connsiteX26" fmla="*/ 227478 w 555659"/>
              <a:gd name="connsiteY26" fmla="*/ 1529633 h 1562272"/>
              <a:gd name="connsiteX27" fmla="*/ 229989 w 555659"/>
              <a:gd name="connsiteY27" fmla="*/ 1529912 h 1562272"/>
              <a:gd name="connsiteX28" fmla="*/ 242543 w 555659"/>
              <a:gd name="connsiteY28" fmla="*/ 1530191 h 1562272"/>
              <a:gd name="connsiteX29" fmla="*/ 247006 w 555659"/>
              <a:gd name="connsiteY29" fmla="*/ 1529912 h 1562272"/>
              <a:gd name="connsiteX30" fmla="*/ 255654 w 555659"/>
              <a:gd name="connsiteY30" fmla="*/ 1528796 h 1562272"/>
              <a:gd name="connsiteX31" fmla="*/ 309776 w 555659"/>
              <a:gd name="connsiteY31" fmla="*/ 1502293 h 1562272"/>
              <a:gd name="connsiteX32" fmla="*/ 341579 w 555659"/>
              <a:gd name="connsiteY32" fmla="*/ 1453193 h 1562272"/>
              <a:gd name="connsiteX33" fmla="*/ 345485 w 555659"/>
              <a:gd name="connsiteY33" fmla="*/ 1440918 h 1562272"/>
              <a:gd name="connsiteX34" fmla="*/ 346043 w 555659"/>
              <a:gd name="connsiteY34" fmla="*/ 1438407 h 1562272"/>
              <a:gd name="connsiteX35" fmla="*/ 347717 w 555659"/>
              <a:gd name="connsiteY35" fmla="*/ 1430317 h 1562272"/>
              <a:gd name="connsiteX36" fmla="*/ 348554 w 555659"/>
              <a:gd name="connsiteY36" fmla="*/ 1425574 h 1562272"/>
              <a:gd name="connsiteX37" fmla="*/ 349112 w 555659"/>
              <a:gd name="connsiteY37" fmla="*/ 1422505 h 1562272"/>
              <a:gd name="connsiteX38" fmla="*/ 351901 w 555659"/>
              <a:gd name="connsiteY38" fmla="*/ 1389028 h 1562272"/>
              <a:gd name="connsiteX39" fmla="*/ 349112 w 555659"/>
              <a:gd name="connsiteY39" fmla="*/ 1317889 h 1562272"/>
              <a:gd name="connsiteX40" fmla="*/ 340463 w 555659"/>
              <a:gd name="connsiteY40" fmla="*/ 1243123 h 1562272"/>
              <a:gd name="connsiteX41" fmla="*/ 334326 w 555659"/>
              <a:gd name="connsiteY41" fmla="*/ 1202671 h 1562272"/>
              <a:gd name="connsiteX42" fmla="*/ 282157 w 555659"/>
              <a:gd name="connsiteY42" fmla="*/ 1207135 h 1562272"/>
              <a:gd name="connsiteX43" fmla="*/ 272393 w 555659"/>
              <a:gd name="connsiteY43" fmla="*/ 1206856 h 1562272"/>
              <a:gd name="connsiteX44" fmla="*/ 178657 w 555659"/>
              <a:gd name="connsiteY44" fmla="*/ 1189838 h 1562272"/>
              <a:gd name="connsiteX45" fmla="*/ 167219 w 555659"/>
              <a:gd name="connsiteY45" fmla="*/ 1185933 h 1562272"/>
              <a:gd name="connsiteX46" fmla="*/ 156060 w 555659"/>
              <a:gd name="connsiteY46" fmla="*/ 1181469 h 1562272"/>
              <a:gd name="connsiteX47" fmla="*/ 150480 w 555659"/>
              <a:gd name="connsiteY47" fmla="*/ 1179237 h 1562272"/>
              <a:gd name="connsiteX48" fmla="*/ 144622 w 555659"/>
              <a:gd name="connsiteY48" fmla="*/ 1176447 h 1562272"/>
              <a:gd name="connsiteX49" fmla="*/ 134021 w 555659"/>
              <a:gd name="connsiteY49" fmla="*/ 1171426 h 1562272"/>
              <a:gd name="connsiteX50" fmla="*/ 127604 w 555659"/>
              <a:gd name="connsiteY50" fmla="*/ 1167799 h 1562272"/>
              <a:gd name="connsiteX51" fmla="*/ 111702 w 555659"/>
              <a:gd name="connsiteY51" fmla="*/ 1158314 h 1562272"/>
              <a:gd name="connsiteX52" fmla="*/ 101380 w 555659"/>
              <a:gd name="connsiteY52" fmla="*/ 1151339 h 1562272"/>
              <a:gd name="connsiteX53" fmla="*/ 91337 w 555659"/>
              <a:gd name="connsiteY53" fmla="*/ 1143528 h 1562272"/>
              <a:gd name="connsiteX54" fmla="*/ 26893 w 555659"/>
              <a:gd name="connsiteY54" fmla="*/ 1061509 h 1562272"/>
              <a:gd name="connsiteX55" fmla="*/ 8760 w 555659"/>
              <a:gd name="connsiteY55" fmla="*/ 1011014 h 1562272"/>
              <a:gd name="connsiteX56" fmla="*/ 4854 w 555659"/>
              <a:gd name="connsiteY56" fmla="*/ 992043 h 1562272"/>
              <a:gd name="connsiteX57" fmla="*/ 3459 w 555659"/>
              <a:gd name="connsiteY57" fmla="*/ 984790 h 1562272"/>
              <a:gd name="connsiteX58" fmla="*/ 2622 w 555659"/>
              <a:gd name="connsiteY58" fmla="*/ 977537 h 1562272"/>
              <a:gd name="connsiteX59" fmla="*/ 670 w 555659"/>
              <a:gd name="connsiteY59" fmla="*/ 957729 h 1562272"/>
              <a:gd name="connsiteX60" fmla="*/ 10713 w 555659"/>
              <a:gd name="connsiteY60" fmla="*/ 850323 h 1562272"/>
              <a:gd name="connsiteX61" fmla="*/ 49212 w 555659"/>
              <a:gd name="connsiteY61" fmla="*/ 748775 h 1562272"/>
              <a:gd name="connsiteX62" fmla="*/ 108913 w 555659"/>
              <a:gd name="connsiteY62" fmla="*/ 657550 h 1562272"/>
              <a:gd name="connsiteX63" fmla="*/ 145180 w 555659"/>
              <a:gd name="connsiteY63" fmla="*/ 616819 h 1562272"/>
              <a:gd name="connsiteX64" fmla="*/ 167498 w 555659"/>
              <a:gd name="connsiteY64" fmla="*/ 593943 h 1562272"/>
              <a:gd name="connsiteX65" fmla="*/ 180889 w 555659"/>
              <a:gd name="connsiteY65" fmla="*/ 580273 h 1562272"/>
              <a:gd name="connsiteX66" fmla="*/ 194280 w 555659"/>
              <a:gd name="connsiteY66" fmla="*/ 566324 h 1562272"/>
              <a:gd name="connsiteX67" fmla="*/ 241706 w 555659"/>
              <a:gd name="connsiteY67" fmla="*/ 517224 h 1562272"/>
              <a:gd name="connsiteX68" fmla="*/ 233336 w 555659"/>
              <a:gd name="connsiteY68" fmla="*/ 343979 h 1562272"/>
              <a:gd name="connsiteX69" fmla="*/ 240590 w 555659"/>
              <a:gd name="connsiteY69" fmla="*/ 138652 h 1562272"/>
              <a:gd name="connsiteX70" fmla="*/ 250633 w 555659"/>
              <a:gd name="connsiteY70" fmla="*/ 85367 h 1562272"/>
              <a:gd name="connsiteX71" fmla="*/ 274904 w 555659"/>
              <a:gd name="connsiteY71" fmla="*/ 26503 h 1562272"/>
              <a:gd name="connsiteX72" fmla="*/ 288853 w 555659"/>
              <a:gd name="connsiteY72" fmla="*/ 11996 h 1562272"/>
              <a:gd name="connsiteX73" fmla="*/ 311450 w 555659"/>
              <a:gd name="connsiteY73" fmla="*/ 1116 h 1562272"/>
              <a:gd name="connsiteX74" fmla="*/ 319261 w 555659"/>
              <a:gd name="connsiteY74" fmla="*/ 0 h 1562272"/>
              <a:gd name="connsiteX75" fmla="*/ 320935 w 555659"/>
              <a:gd name="connsiteY75" fmla="*/ 0 h 1562272"/>
              <a:gd name="connsiteX76" fmla="*/ 322888 w 555659"/>
              <a:gd name="connsiteY76" fmla="*/ 0 h 1562272"/>
              <a:gd name="connsiteX77" fmla="*/ 324004 w 555659"/>
              <a:gd name="connsiteY77" fmla="*/ 0 h 1562272"/>
              <a:gd name="connsiteX78" fmla="*/ 324841 w 555659"/>
              <a:gd name="connsiteY78" fmla="*/ 0 h 1562272"/>
              <a:gd name="connsiteX79" fmla="*/ 336558 w 555659"/>
              <a:gd name="connsiteY79" fmla="*/ 1395 h 1562272"/>
              <a:gd name="connsiteX80" fmla="*/ 356086 w 555659"/>
              <a:gd name="connsiteY80" fmla="*/ 8369 h 1562272"/>
              <a:gd name="connsiteX81" fmla="*/ 383984 w 555659"/>
              <a:gd name="connsiteY81" fmla="*/ 29293 h 1562272"/>
              <a:gd name="connsiteX82" fmla="*/ 406860 w 555659"/>
              <a:gd name="connsiteY82" fmla="*/ 56074 h 1562272"/>
              <a:gd name="connsiteX83" fmla="*/ 449822 w 555659"/>
              <a:gd name="connsiteY83" fmla="*/ 162365 h 1562272"/>
              <a:gd name="connsiteX84" fmla="*/ 462655 w 555659"/>
              <a:gd name="connsiteY84" fmla="*/ 273956 h 1562272"/>
              <a:gd name="connsiteX85" fmla="*/ 462376 w 555659"/>
              <a:gd name="connsiteY85" fmla="*/ 288184 h 1562272"/>
              <a:gd name="connsiteX86" fmla="*/ 461818 w 555659"/>
              <a:gd name="connsiteY86" fmla="*/ 301296 h 1562272"/>
              <a:gd name="connsiteX87" fmla="*/ 459308 w 555659"/>
              <a:gd name="connsiteY87" fmla="*/ 330588 h 1562272"/>
              <a:gd name="connsiteX88" fmla="*/ 446754 w 555659"/>
              <a:gd name="connsiteY88" fmla="*/ 388894 h 1562272"/>
              <a:gd name="connsiteX89" fmla="*/ 394864 w 555659"/>
              <a:gd name="connsiteY89" fmla="*/ 493511 h 1562272"/>
              <a:gd name="connsiteX90" fmla="*/ 290248 w 555659"/>
              <a:gd name="connsiteY90" fmla="*/ 617656 h 1562272"/>
              <a:gd name="connsiteX91" fmla="*/ 300291 w 555659"/>
              <a:gd name="connsiteY91" fmla="*/ 735942 h 1562272"/>
              <a:gd name="connsiteX92" fmla="*/ 307544 w 555659"/>
              <a:gd name="connsiteY92" fmla="*/ 734826 h 1562272"/>
              <a:gd name="connsiteX93" fmla="*/ 334326 w 555659"/>
              <a:gd name="connsiteY93" fmla="*/ 732873 h 1562272"/>
              <a:gd name="connsiteX94" fmla="*/ 346601 w 555659"/>
              <a:gd name="connsiteY94" fmla="*/ 733152 h 1562272"/>
              <a:gd name="connsiteX95" fmla="*/ 386216 w 555659"/>
              <a:gd name="connsiteY95" fmla="*/ 740127 h 1562272"/>
              <a:gd name="connsiteX96" fmla="*/ 515940 w 555659"/>
              <a:gd name="connsiteY96" fmla="*/ 837490 h 1562272"/>
              <a:gd name="connsiteX97" fmla="*/ 536305 w 555659"/>
              <a:gd name="connsiteY97" fmla="*/ 875431 h 1562272"/>
              <a:gd name="connsiteX98" fmla="*/ 549975 w 555659"/>
              <a:gd name="connsiteY98" fmla="*/ 917556 h 1562272"/>
              <a:gd name="connsiteX99" fmla="*/ 555555 w 555659"/>
              <a:gd name="connsiteY99" fmla="*/ 962751 h 1562272"/>
              <a:gd name="connsiteX100" fmla="*/ 554718 w 555659"/>
              <a:gd name="connsiteY100" fmla="*/ 986185 h 1562272"/>
              <a:gd name="connsiteX101" fmla="*/ 553323 w 555659"/>
              <a:gd name="connsiteY101" fmla="*/ 999018 h 1562272"/>
              <a:gd name="connsiteX102" fmla="*/ 551370 w 555659"/>
              <a:gd name="connsiteY102" fmla="*/ 1008782 h 1562272"/>
              <a:gd name="connsiteX103" fmla="*/ 548859 w 555659"/>
              <a:gd name="connsiteY103" fmla="*/ 1019941 h 1562272"/>
              <a:gd name="connsiteX104" fmla="*/ 548022 w 555659"/>
              <a:gd name="connsiteY104" fmla="*/ 1023847 h 1562272"/>
              <a:gd name="connsiteX105" fmla="*/ 545790 w 555659"/>
              <a:gd name="connsiteY105" fmla="*/ 1031937 h 1562272"/>
              <a:gd name="connsiteX106" fmla="*/ 537700 w 555659"/>
              <a:gd name="connsiteY106" fmla="*/ 1053697 h 1562272"/>
              <a:gd name="connsiteX107" fmla="*/ 515103 w 555659"/>
              <a:gd name="connsiteY107" fmla="*/ 1094149 h 1562272"/>
              <a:gd name="connsiteX108" fmla="*/ 448985 w 555659"/>
              <a:gd name="connsiteY108" fmla="*/ 1158314 h 1562272"/>
              <a:gd name="connsiteX109" fmla="*/ 356644 w 555659"/>
              <a:gd name="connsiteY109" fmla="*/ 1198208 h 1562272"/>
              <a:gd name="connsiteX110" fmla="*/ 362224 w 555659"/>
              <a:gd name="connsiteY110" fmla="*/ 1240333 h 1562272"/>
              <a:gd name="connsiteX111" fmla="*/ 373941 w 555659"/>
              <a:gd name="connsiteY111" fmla="*/ 1389865 h 1562272"/>
              <a:gd name="connsiteX112" fmla="*/ 371709 w 555659"/>
              <a:gd name="connsiteY112" fmla="*/ 1425853 h 1562272"/>
              <a:gd name="connsiteX113" fmla="*/ 371430 w 555659"/>
              <a:gd name="connsiteY113" fmla="*/ 1428922 h 1562272"/>
              <a:gd name="connsiteX114" fmla="*/ 370593 w 555659"/>
              <a:gd name="connsiteY114" fmla="*/ 1435059 h 1562272"/>
              <a:gd name="connsiteX115" fmla="*/ 369198 w 555659"/>
              <a:gd name="connsiteY115" fmla="*/ 1443429 h 1562272"/>
              <a:gd name="connsiteX116" fmla="*/ 368919 w 555659"/>
              <a:gd name="connsiteY116" fmla="*/ 1444545 h 1562272"/>
              <a:gd name="connsiteX117" fmla="*/ 364455 w 555659"/>
              <a:gd name="connsiteY117" fmla="*/ 1461562 h 1562272"/>
              <a:gd name="connsiteX118" fmla="*/ 328467 w 555659"/>
              <a:gd name="connsiteY118" fmla="*/ 1521821 h 1562272"/>
              <a:gd name="connsiteX119" fmla="*/ 301686 w 555659"/>
              <a:gd name="connsiteY119" fmla="*/ 1543303 h 1562272"/>
              <a:gd name="connsiteX120" fmla="*/ 261513 w 555659"/>
              <a:gd name="connsiteY120" fmla="*/ 1558646 h 1562272"/>
              <a:gd name="connsiteX121" fmla="*/ 251470 w 555659"/>
              <a:gd name="connsiteY121" fmla="*/ 1560599 h 1562272"/>
              <a:gd name="connsiteX122" fmla="*/ 249238 w 555659"/>
              <a:gd name="connsiteY122" fmla="*/ 1560878 h 1562272"/>
              <a:gd name="connsiteX123" fmla="*/ 245611 w 555659"/>
              <a:gd name="connsiteY123" fmla="*/ 1561436 h 1562272"/>
              <a:gd name="connsiteX124" fmla="*/ 229431 w 555659"/>
              <a:gd name="connsiteY124" fmla="*/ 1562273 h 1562272"/>
              <a:gd name="connsiteX125" fmla="*/ 215203 w 555659"/>
              <a:gd name="connsiteY125" fmla="*/ 1560878 h 1562272"/>
              <a:gd name="connsiteX126" fmla="*/ 215203 w 555659"/>
              <a:gd name="connsiteY126" fmla="*/ 1560878 h 1562272"/>
              <a:gd name="connsiteX127" fmla="*/ 253423 w 555659"/>
              <a:gd name="connsiteY127" fmla="*/ 653923 h 1562272"/>
              <a:gd name="connsiteX128" fmla="*/ 216598 w 555659"/>
              <a:gd name="connsiteY128" fmla="*/ 688516 h 1562272"/>
              <a:gd name="connsiteX129" fmla="*/ 183678 w 555659"/>
              <a:gd name="connsiteY129" fmla="*/ 721435 h 1562272"/>
              <a:gd name="connsiteX130" fmla="*/ 126488 w 555659"/>
              <a:gd name="connsiteY130" fmla="*/ 793412 h 1562272"/>
              <a:gd name="connsiteX131" fmla="*/ 64834 w 555659"/>
              <a:gd name="connsiteY131" fmla="*/ 957729 h 1562272"/>
              <a:gd name="connsiteX132" fmla="*/ 64276 w 555659"/>
              <a:gd name="connsiteY132" fmla="*/ 972236 h 1562272"/>
              <a:gd name="connsiteX133" fmla="*/ 64276 w 555659"/>
              <a:gd name="connsiteY133" fmla="*/ 979210 h 1562272"/>
              <a:gd name="connsiteX134" fmla="*/ 64555 w 555659"/>
              <a:gd name="connsiteY134" fmla="*/ 985906 h 1562272"/>
              <a:gd name="connsiteX135" fmla="*/ 65671 w 555659"/>
              <a:gd name="connsiteY135" fmla="*/ 1000134 h 1562272"/>
              <a:gd name="connsiteX136" fmla="*/ 74598 w 555659"/>
              <a:gd name="connsiteY136" fmla="*/ 1041422 h 1562272"/>
              <a:gd name="connsiteX137" fmla="*/ 92732 w 555659"/>
              <a:gd name="connsiteY137" fmla="*/ 1079084 h 1562272"/>
              <a:gd name="connsiteX138" fmla="*/ 118956 w 555659"/>
              <a:gd name="connsiteY138" fmla="*/ 1111446 h 1562272"/>
              <a:gd name="connsiteX139" fmla="*/ 151875 w 555659"/>
              <a:gd name="connsiteY139" fmla="*/ 1136833 h 1562272"/>
              <a:gd name="connsiteX140" fmla="*/ 166382 w 555659"/>
              <a:gd name="connsiteY140" fmla="*/ 1144644 h 1562272"/>
              <a:gd name="connsiteX141" fmla="*/ 171124 w 555659"/>
              <a:gd name="connsiteY141" fmla="*/ 1146876 h 1562272"/>
              <a:gd name="connsiteX142" fmla="*/ 180889 w 555659"/>
              <a:gd name="connsiteY142" fmla="*/ 1151339 h 1562272"/>
              <a:gd name="connsiteX143" fmla="*/ 190932 w 555659"/>
              <a:gd name="connsiteY143" fmla="*/ 1155245 h 1562272"/>
              <a:gd name="connsiteX144" fmla="*/ 231662 w 555659"/>
              <a:gd name="connsiteY144" fmla="*/ 1167241 h 1562272"/>
              <a:gd name="connsiteX145" fmla="*/ 273230 w 555659"/>
              <a:gd name="connsiteY145" fmla="*/ 1172263 h 1562272"/>
              <a:gd name="connsiteX146" fmla="*/ 280762 w 555659"/>
              <a:gd name="connsiteY146" fmla="*/ 1172263 h 1562272"/>
              <a:gd name="connsiteX147" fmla="*/ 328467 w 555659"/>
              <a:gd name="connsiteY147" fmla="*/ 1166962 h 1562272"/>
              <a:gd name="connsiteX148" fmla="*/ 328188 w 555659"/>
              <a:gd name="connsiteY148" fmla="*/ 1165009 h 1562272"/>
              <a:gd name="connsiteX149" fmla="*/ 314240 w 555659"/>
              <a:gd name="connsiteY149" fmla="*/ 1084106 h 1562272"/>
              <a:gd name="connsiteX150" fmla="*/ 286342 w 555659"/>
              <a:gd name="connsiteY150" fmla="*/ 913372 h 1562272"/>
              <a:gd name="connsiteX151" fmla="*/ 274904 w 555659"/>
              <a:gd name="connsiteY151" fmla="*/ 834142 h 1562272"/>
              <a:gd name="connsiteX152" fmla="*/ 214366 w 555659"/>
              <a:gd name="connsiteY152" fmla="*/ 879895 h 1562272"/>
              <a:gd name="connsiteX153" fmla="*/ 186747 w 555659"/>
              <a:gd name="connsiteY153" fmla="*/ 939038 h 1562272"/>
              <a:gd name="connsiteX154" fmla="*/ 189816 w 555659"/>
              <a:gd name="connsiteY154" fmla="*/ 988417 h 1562272"/>
              <a:gd name="connsiteX155" fmla="*/ 208228 w 555659"/>
              <a:gd name="connsiteY155" fmla="*/ 1016035 h 1562272"/>
              <a:gd name="connsiteX156" fmla="*/ 215203 w 555659"/>
              <a:gd name="connsiteY156" fmla="*/ 1021894 h 1562272"/>
              <a:gd name="connsiteX157" fmla="*/ 217993 w 555659"/>
              <a:gd name="connsiteY157" fmla="*/ 1023847 h 1562272"/>
              <a:gd name="connsiteX158" fmla="*/ 215761 w 555659"/>
              <a:gd name="connsiteY158" fmla="*/ 1028868 h 1562272"/>
              <a:gd name="connsiteX159" fmla="*/ 208228 w 555659"/>
              <a:gd name="connsiteY159" fmla="*/ 1027752 h 1562272"/>
              <a:gd name="connsiteX160" fmla="*/ 202370 w 555659"/>
              <a:gd name="connsiteY160" fmla="*/ 1026079 h 1562272"/>
              <a:gd name="connsiteX161" fmla="*/ 167498 w 555659"/>
              <a:gd name="connsiteY161" fmla="*/ 1003481 h 1562272"/>
              <a:gd name="connsiteX162" fmla="*/ 139879 w 555659"/>
              <a:gd name="connsiteY162" fmla="*/ 939317 h 1562272"/>
              <a:gd name="connsiteX163" fmla="*/ 156897 w 555659"/>
              <a:gd name="connsiteY163" fmla="*/ 845859 h 1562272"/>
              <a:gd name="connsiteX164" fmla="*/ 239474 w 555659"/>
              <a:gd name="connsiteY164" fmla="*/ 758818 h 1562272"/>
              <a:gd name="connsiteX165" fmla="*/ 249796 w 555659"/>
              <a:gd name="connsiteY165" fmla="*/ 753518 h 1562272"/>
              <a:gd name="connsiteX166" fmla="*/ 254539 w 555659"/>
              <a:gd name="connsiteY166" fmla="*/ 751286 h 1562272"/>
              <a:gd name="connsiteX167" fmla="*/ 263745 w 555659"/>
              <a:gd name="connsiteY167" fmla="*/ 747380 h 1562272"/>
              <a:gd name="connsiteX168" fmla="*/ 253702 w 555659"/>
              <a:gd name="connsiteY168" fmla="*/ 654202 h 1562272"/>
              <a:gd name="connsiteX169" fmla="*/ 253423 w 555659"/>
              <a:gd name="connsiteY169" fmla="*/ 653923 h 1562272"/>
              <a:gd name="connsiteX170" fmla="*/ 309218 w 555659"/>
              <a:gd name="connsiteY170" fmla="*/ 824657 h 1562272"/>
              <a:gd name="connsiteX171" fmla="*/ 318703 w 555659"/>
              <a:gd name="connsiteY171" fmla="*/ 909187 h 1562272"/>
              <a:gd name="connsiteX172" fmla="*/ 349391 w 555659"/>
              <a:gd name="connsiteY172" fmla="*/ 1146597 h 1562272"/>
              <a:gd name="connsiteX173" fmla="*/ 351344 w 555659"/>
              <a:gd name="connsiteY173" fmla="*/ 1160825 h 1562272"/>
              <a:gd name="connsiteX174" fmla="*/ 420251 w 555659"/>
              <a:gd name="connsiteY174" fmla="*/ 1120931 h 1562272"/>
              <a:gd name="connsiteX175" fmla="*/ 477999 w 555659"/>
              <a:gd name="connsiteY175" fmla="*/ 1000413 h 1562272"/>
              <a:gd name="connsiteX176" fmla="*/ 478278 w 555659"/>
              <a:gd name="connsiteY176" fmla="*/ 992043 h 1562272"/>
              <a:gd name="connsiteX177" fmla="*/ 478278 w 555659"/>
              <a:gd name="connsiteY177" fmla="*/ 990927 h 1562272"/>
              <a:gd name="connsiteX178" fmla="*/ 477720 w 555659"/>
              <a:gd name="connsiteY178" fmla="*/ 984511 h 1562272"/>
              <a:gd name="connsiteX179" fmla="*/ 477441 w 555659"/>
              <a:gd name="connsiteY179" fmla="*/ 981442 h 1562272"/>
              <a:gd name="connsiteX180" fmla="*/ 475767 w 555659"/>
              <a:gd name="connsiteY180" fmla="*/ 969725 h 1562272"/>
              <a:gd name="connsiteX181" fmla="*/ 467956 w 555659"/>
              <a:gd name="connsiteY181" fmla="*/ 940991 h 1562272"/>
              <a:gd name="connsiteX182" fmla="*/ 440058 w 555659"/>
              <a:gd name="connsiteY182" fmla="*/ 890496 h 1562272"/>
              <a:gd name="connsiteX183" fmla="*/ 359434 w 555659"/>
              <a:gd name="connsiteY183" fmla="*/ 829679 h 1562272"/>
              <a:gd name="connsiteX184" fmla="*/ 323446 w 555659"/>
              <a:gd name="connsiteY184" fmla="*/ 823541 h 1562272"/>
              <a:gd name="connsiteX185" fmla="*/ 317587 w 555659"/>
              <a:gd name="connsiteY185" fmla="*/ 823820 h 1562272"/>
              <a:gd name="connsiteX186" fmla="*/ 310613 w 555659"/>
              <a:gd name="connsiteY186" fmla="*/ 824378 h 1562272"/>
              <a:gd name="connsiteX187" fmla="*/ 309218 w 555659"/>
              <a:gd name="connsiteY187" fmla="*/ 824657 h 1562272"/>
              <a:gd name="connsiteX188" fmla="*/ 322888 w 555659"/>
              <a:gd name="connsiteY188" fmla="*/ 59422 h 1562272"/>
              <a:gd name="connsiteX189" fmla="*/ 319261 w 555659"/>
              <a:gd name="connsiteY189" fmla="*/ 63049 h 1562272"/>
              <a:gd name="connsiteX190" fmla="*/ 302244 w 555659"/>
              <a:gd name="connsiteY190" fmla="*/ 99874 h 1562272"/>
              <a:gd name="connsiteX191" fmla="*/ 291363 w 555659"/>
              <a:gd name="connsiteY191" fmla="*/ 146463 h 1562272"/>
              <a:gd name="connsiteX192" fmla="*/ 280762 w 555659"/>
              <a:gd name="connsiteY192" fmla="*/ 244663 h 1562272"/>
              <a:gd name="connsiteX193" fmla="*/ 277973 w 555659"/>
              <a:gd name="connsiteY193" fmla="*/ 343700 h 1562272"/>
              <a:gd name="connsiteX194" fmla="*/ 281320 w 555659"/>
              <a:gd name="connsiteY194" fmla="*/ 474540 h 1562272"/>
              <a:gd name="connsiteX195" fmla="*/ 313682 w 555659"/>
              <a:gd name="connsiteY195" fmla="*/ 435763 h 1562272"/>
              <a:gd name="connsiteX196" fmla="*/ 358597 w 555659"/>
              <a:gd name="connsiteY196" fmla="*/ 359044 h 1562272"/>
              <a:gd name="connsiteX197" fmla="*/ 370593 w 555659"/>
              <a:gd name="connsiteY197" fmla="*/ 316918 h 1562272"/>
              <a:gd name="connsiteX198" fmla="*/ 373662 w 555659"/>
              <a:gd name="connsiteY198" fmla="*/ 297390 h 1562272"/>
              <a:gd name="connsiteX199" fmla="*/ 373941 w 555659"/>
              <a:gd name="connsiteY199" fmla="*/ 294600 h 1562272"/>
              <a:gd name="connsiteX200" fmla="*/ 375336 w 555659"/>
              <a:gd name="connsiteY200" fmla="*/ 281767 h 1562272"/>
              <a:gd name="connsiteX201" fmla="*/ 376730 w 555659"/>
              <a:gd name="connsiteY201" fmla="*/ 270329 h 1562272"/>
              <a:gd name="connsiteX202" fmla="*/ 376172 w 555659"/>
              <a:gd name="connsiteY202" fmla="*/ 176035 h 1562272"/>
              <a:gd name="connsiteX203" fmla="*/ 351344 w 555659"/>
              <a:gd name="connsiteY203" fmla="*/ 89552 h 1562272"/>
              <a:gd name="connsiteX204" fmla="*/ 327909 w 555659"/>
              <a:gd name="connsiteY204" fmla="*/ 61933 h 1562272"/>
              <a:gd name="connsiteX205" fmla="*/ 323167 w 555659"/>
              <a:gd name="connsiteY205" fmla="*/ 59701 h 1562272"/>
              <a:gd name="connsiteX206" fmla="*/ 322888 w 555659"/>
              <a:gd name="connsiteY206" fmla="*/ 59422 h 15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555659" h="1562272">
                <a:moveTo>
                  <a:pt x="215203" y="1560878"/>
                </a:moveTo>
                <a:cubicBezTo>
                  <a:pt x="209623" y="1560320"/>
                  <a:pt x="203765" y="1559483"/>
                  <a:pt x="197906" y="1558367"/>
                </a:cubicBezTo>
                <a:cubicBezTo>
                  <a:pt x="187863" y="1556415"/>
                  <a:pt x="178099" y="1553067"/>
                  <a:pt x="168893" y="1548882"/>
                </a:cubicBezTo>
                <a:cubicBezTo>
                  <a:pt x="159686" y="1544977"/>
                  <a:pt x="151038" y="1539955"/>
                  <a:pt x="142669" y="1533817"/>
                </a:cubicBezTo>
                <a:cubicBezTo>
                  <a:pt x="127046" y="1522658"/>
                  <a:pt x="113655" y="1507315"/>
                  <a:pt x="104449" y="1489739"/>
                </a:cubicBezTo>
                <a:cubicBezTo>
                  <a:pt x="96359" y="1474674"/>
                  <a:pt x="90779" y="1456262"/>
                  <a:pt x="88547" y="1438407"/>
                </a:cubicBezTo>
                <a:cubicBezTo>
                  <a:pt x="87710" y="1429480"/>
                  <a:pt x="87710" y="1421947"/>
                  <a:pt x="88268" y="1412183"/>
                </a:cubicBezTo>
                <a:cubicBezTo>
                  <a:pt x="88826" y="1404093"/>
                  <a:pt x="89942" y="1395724"/>
                  <a:pt x="91895" y="1387912"/>
                </a:cubicBezTo>
                <a:cubicBezTo>
                  <a:pt x="98590" y="1358620"/>
                  <a:pt x="115887" y="1329885"/>
                  <a:pt x="139321" y="1309520"/>
                </a:cubicBezTo>
                <a:cubicBezTo>
                  <a:pt x="163034" y="1289154"/>
                  <a:pt x="188979" y="1280506"/>
                  <a:pt x="219108" y="1283296"/>
                </a:cubicBezTo>
                <a:cubicBezTo>
                  <a:pt x="219945" y="1283296"/>
                  <a:pt x="220782" y="1283575"/>
                  <a:pt x="221619" y="1283575"/>
                </a:cubicBezTo>
                <a:cubicBezTo>
                  <a:pt x="259002" y="1287759"/>
                  <a:pt x="286342" y="1322353"/>
                  <a:pt x="282994" y="1360294"/>
                </a:cubicBezTo>
                <a:cubicBezTo>
                  <a:pt x="279367" y="1397955"/>
                  <a:pt x="245890" y="1425853"/>
                  <a:pt x="207949" y="1422505"/>
                </a:cubicBezTo>
                <a:cubicBezTo>
                  <a:pt x="194280" y="1421111"/>
                  <a:pt x="181447" y="1415810"/>
                  <a:pt x="170845" y="1407162"/>
                </a:cubicBezTo>
                <a:cubicBezTo>
                  <a:pt x="168335" y="1409393"/>
                  <a:pt x="165824" y="1412183"/>
                  <a:pt x="163871" y="1414973"/>
                </a:cubicBezTo>
                <a:cubicBezTo>
                  <a:pt x="161639" y="1418321"/>
                  <a:pt x="159686" y="1421947"/>
                  <a:pt x="157734" y="1425853"/>
                </a:cubicBezTo>
                <a:cubicBezTo>
                  <a:pt x="156060" y="1429201"/>
                  <a:pt x="154944" y="1433386"/>
                  <a:pt x="154107" y="1436733"/>
                </a:cubicBezTo>
                <a:lnTo>
                  <a:pt x="153549" y="1438407"/>
                </a:lnTo>
                <a:lnTo>
                  <a:pt x="152991" y="1442592"/>
                </a:lnTo>
                <a:cubicBezTo>
                  <a:pt x="152991" y="1442871"/>
                  <a:pt x="152991" y="1443429"/>
                  <a:pt x="152712" y="1443987"/>
                </a:cubicBezTo>
                <a:lnTo>
                  <a:pt x="152154" y="1446497"/>
                </a:lnTo>
                <a:cubicBezTo>
                  <a:pt x="151596" y="1449287"/>
                  <a:pt x="151596" y="1451798"/>
                  <a:pt x="151317" y="1454309"/>
                </a:cubicBezTo>
                <a:cubicBezTo>
                  <a:pt x="151038" y="1460725"/>
                  <a:pt x="151317" y="1466026"/>
                  <a:pt x="152433" y="1470768"/>
                </a:cubicBezTo>
                <a:cubicBezTo>
                  <a:pt x="154665" y="1482486"/>
                  <a:pt x="160523" y="1493645"/>
                  <a:pt x="169172" y="1503130"/>
                </a:cubicBezTo>
                <a:cubicBezTo>
                  <a:pt x="174193" y="1508151"/>
                  <a:pt x="179494" y="1512615"/>
                  <a:pt x="185352" y="1516242"/>
                </a:cubicBezTo>
                <a:cubicBezTo>
                  <a:pt x="191769" y="1519869"/>
                  <a:pt x="198743" y="1522937"/>
                  <a:pt x="205997" y="1525448"/>
                </a:cubicBezTo>
                <a:cubicBezTo>
                  <a:pt x="212413" y="1527401"/>
                  <a:pt x="219387" y="1528796"/>
                  <a:pt x="227478" y="1529633"/>
                </a:cubicBezTo>
                <a:cubicBezTo>
                  <a:pt x="228315" y="1529633"/>
                  <a:pt x="229152" y="1529912"/>
                  <a:pt x="229989" y="1529912"/>
                </a:cubicBezTo>
                <a:cubicBezTo>
                  <a:pt x="234452" y="1530191"/>
                  <a:pt x="238079" y="1530191"/>
                  <a:pt x="242543" y="1530191"/>
                </a:cubicBezTo>
                <a:lnTo>
                  <a:pt x="247006" y="1529912"/>
                </a:lnTo>
                <a:lnTo>
                  <a:pt x="255654" y="1528796"/>
                </a:lnTo>
                <a:cubicBezTo>
                  <a:pt x="272951" y="1526006"/>
                  <a:pt x="295827" y="1514847"/>
                  <a:pt x="309776" y="1502293"/>
                </a:cubicBezTo>
                <a:cubicBezTo>
                  <a:pt x="324004" y="1488902"/>
                  <a:pt x="334884" y="1471884"/>
                  <a:pt x="341579" y="1453193"/>
                </a:cubicBezTo>
                <a:cubicBezTo>
                  <a:pt x="343253" y="1449008"/>
                  <a:pt x="344369" y="1445103"/>
                  <a:pt x="345485" y="1440918"/>
                </a:cubicBezTo>
                <a:lnTo>
                  <a:pt x="346043" y="1438407"/>
                </a:lnTo>
                <a:lnTo>
                  <a:pt x="347717" y="1430317"/>
                </a:lnTo>
                <a:cubicBezTo>
                  <a:pt x="347996" y="1428922"/>
                  <a:pt x="348275" y="1427248"/>
                  <a:pt x="348554" y="1425574"/>
                </a:cubicBezTo>
                <a:cubicBezTo>
                  <a:pt x="348554" y="1424458"/>
                  <a:pt x="348833" y="1423621"/>
                  <a:pt x="349112" y="1422505"/>
                </a:cubicBezTo>
                <a:cubicBezTo>
                  <a:pt x="350507" y="1412462"/>
                  <a:pt x="351344" y="1401582"/>
                  <a:pt x="351901" y="1389028"/>
                </a:cubicBezTo>
                <a:cubicBezTo>
                  <a:pt x="352738" y="1364199"/>
                  <a:pt x="351065" y="1339091"/>
                  <a:pt x="349112" y="1317889"/>
                </a:cubicBezTo>
                <a:cubicBezTo>
                  <a:pt x="346601" y="1290549"/>
                  <a:pt x="343811" y="1265999"/>
                  <a:pt x="340463" y="1243123"/>
                </a:cubicBezTo>
                <a:cubicBezTo>
                  <a:pt x="338790" y="1231127"/>
                  <a:pt x="336837" y="1218294"/>
                  <a:pt x="334326" y="1202671"/>
                </a:cubicBezTo>
                <a:cubicBezTo>
                  <a:pt x="316750" y="1205461"/>
                  <a:pt x="299175" y="1207135"/>
                  <a:pt x="282157" y="1207135"/>
                </a:cubicBezTo>
                <a:cubicBezTo>
                  <a:pt x="278810" y="1207135"/>
                  <a:pt x="275741" y="1207135"/>
                  <a:pt x="272393" y="1206856"/>
                </a:cubicBezTo>
                <a:cubicBezTo>
                  <a:pt x="240869" y="1206019"/>
                  <a:pt x="209344" y="1200160"/>
                  <a:pt x="178657" y="1189838"/>
                </a:cubicBezTo>
                <a:lnTo>
                  <a:pt x="167219" y="1185933"/>
                </a:lnTo>
                <a:lnTo>
                  <a:pt x="156060" y="1181469"/>
                </a:lnTo>
                <a:lnTo>
                  <a:pt x="150480" y="1179237"/>
                </a:lnTo>
                <a:lnTo>
                  <a:pt x="144622" y="1176447"/>
                </a:lnTo>
                <a:lnTo>
                  <a:pt x="134021" y="1171426"/>
                </a:lnTo>
                <a:cubicBezTo>
                  <a:pt x="131789" y="1170031"/>
                  <a:pt x="129557" y="1168915"/>
                  <a:pt x="127604" y="1167799"/>
                </a:cubicBezTo>
                <a:cubicBezTo>
                  <a:pt x="122303" y="1164730"/>
                  <a:pt x="116724" y="1161662"/>
                  <a:pt x="111702" y="1158314"/>
                </a:cubicBezTo>
                <a:lnTo>
                  <a:pt x="101380" y="1151339"/>
                </a:lnTo>
                <a:lnTo>
                  <a:pt x="91337" y="1143528"/>
                </a:lnTo>
                <a:cubicBezTo>
                  <a:pt x="63439" y="1120931"/>
                  <a:pt x="41400" y="1092475"/>
                  <a:pt x="26893" y="1061509"/>
                </a:cubicBezTo>
                <a:cubicBezTo>
                  <a:pt x="18524" y="1043375"/>
                  <a:pt x="12666" y="1026916"/>
                  <a:pt x="8760" y="1011014"/>
                </a:cubicBezTo>
                <a:cubicBezTo>
                  <a:pt x="7086" y="1004876"/>
                  <a:pt x="5970" y="998181"/>
                  <a:pt x="4854" y="992043"/>
                </a:cubicBezTo>
                <a:cubicBezTo>
                  <a:pt x="4296" y="989533"/>
                  <a:pt x="4017" y="987301"/>
                  <a:pt x="3459" y="984790"/>
                </a:cubicBezTo>
                <a:cubicBezTo>
                  <a:pt x="3180" y="982279"/>
                  <a:pt x="2901" y="979768"/>
                  <a:pt x="2622" y="977537"/>
                </a:cubicBezTo>
                <a:cubicBezTo>
                  <a:pt x="1785" y="971120"/>
                  <a:pt x="949" y="964425"/>
                  <a:pt x="670" y="957729"/>
                </a:cubicBezTo>
                <a:cubicBezTo>
                  <a:pt x="-1562" y="923136"/>
                  <a:pt x="1785" y="886869"/>
                  <a:pt x="10713" y="850323"/>
                </a:cubicBezTo>
                <a:cubicBezTo>
                  <a:pt x="19082" y="815730"/>
                  <a:pt x="31915" y="781694"/>
                  <a:pt x="49212" y="748775"/>
                </a:cubicBezTo>
                <a:cubicBezTo>
                  <a:pt x="65950" y="716693"/>
                  <a:pt x="86036" y="686005"/>
                  <a:pt x="108913" y="657550"/>
                </a:cubicBezTo>
                <a:cubicBezTo>
                  <a:pt x="119514" y="644438"/>
                  <a:pt x="131510" y="631047"/>
                  <a:pt x="145180" y="616819"/>
                </a:cubicBezTo>
                <a:cubicBezTo>
                  <a:pt x="152712" y="609008"/>
                  <a:pt x="160244" y="601475"/>
                  <a:pt x="167498" y="593943"/>
                </a:cubicBezTo>
                <a:cubicBezTo>
                  <a:pt x="171961" y="589479"/>
                  <a:pt x="176425" y="584736"/>
                  <a:pt x="180889" y="580273"/>
                </a:cubicBezTo>
                <a:lnTo>
                  <a:pt x="194280" y="566324"/>
                </a:lnTo>
                <a:cubicBezTo>
                  <a:pt x="209902" y="550143"/>
                  <a:pt x="226083" y="533684"/>
                  <a:pt x="241706" y="517224"/>
                </a:cubicBezTo>
                <a:cubicBezTo>
                  <a:pt x="237242" y="454454"/>
                  <a:pt x="234452" y="397822"/>
                  <a:pt x="233336" y="343979"/>
                </a:cubicBezTo>
                <a:cubicBezTo>
                  <a:pt x="231941" y="284278"/>
                  <a:pt x="231662" y="213139"/>
                  <a:pt x="240590" y="138652"/>
                </a:cubicBezTo>
                <a:cubicBezTo>
                  <a:pt x="243379" y="118007"/>
                  <a:pt x="246448" y="100990"/>
                  <a:pt x="250633" y="85367"/>
                </a:cubicBezTo>
                <a:cubicBezTo>
                  <a:pt x="255096" y="69186"/>
                  <a:pt x="260676" y="46589"/>
                  <a:pt x="274904" y="26503"/>
                </a:cubicBezTo>
                <a:cubicBezTo>
                  <a:pt x="279367" y="20644"/>
                  <a:pt x="283831" y="15902"/>
                  <a:pt x="288853" y="11996"/>
                </a:cubicBezTo>
                <a:cubicBezTo>
                  <a:pt x="295827" y="6695"/>
                  <a:pt x="303638" y="2790"/>
                  <a:pt x="311450" y="1116"/>
                </a:cubicBezTo>
                <a:cubicBezTo>
                  <a:pt x="313403" y="558"/>
                  <a:pt x="317587" y="0"/>
                  <a:pt x="319261" y="0"/>
                </a:cubicBezTo>
                <a:lnTo>
                  <a:pt x="320935" y="0"/>
                </a:lnTo>
                <a:cubicBezTo>
                  <a:pt x="321772" y="0"/>
                  <a:pt x="322330" y="0"/>
                  <a:pt x="322888" y="0"/>
                </a:cubicBezTo>
                <a:cubicBezTo>
                  <a:pt x="323446" y="0"/>
                  <a:pt x="323725" y="0"/>
                  <a:pt x="324004" y="0"/>
                </a:cubicBezTo>
                <a:cubicBezTo>
                  <a:pt x="324283" y="0"/>
                  <a:pt x="324562" y="0"/>
                  <a:pt x="324841" y="0"/>
                </a:cubicBezTo>
                <a:cubicBezTo>
                  <a:pt x="328467" y="0"/>
                  <a:pt x="332373" y="558"/>
                  <a:pt x="336558" y="1395"/>
                </a:cubicBezTo>
                <a:cubicBezTo>
                  <a:pt x="343532" y="2790"/>
                  <a:pt x="349949" y="5301"/>
                  <a:pt x="356086" y="8369"/>
                </a:cubicBezTo>
                <a:cubicBezTo>
                  <a:pt x="365850" y="13391"/>
                  <a:pt x="374499" y="19807"/>
                  <a:pt x="383984" y="29293"/>
                </a:cubicBezTo>
                <a:cubicBezTo>
                  <a:pt x="390958" y="36267"/>
                  <a:pt x="400164" y="46868"/>
                  <a:pt x="406860" y="56074"/>
                </a:cubicBezTo>
                <a:cubicBezTo>
                  <a:pt x="427225" y="85367"/>
                  <a:pt x="439221" y="119960"/>
                  <a:pt x="449822" y="162365"/>
                </a:cubicBezTo>
                <a:cubicBezTo>
                  <a:pt x="458750" y="198074"/>
                  <a:pt x="462934" y="235736"/>
                  <a:pt x="462655" y="273956"/>
                </a:cubicBezTo>
                <a:lnTo>
                  <a:pt x="462376" y="288184"/>
                </a:lnTo>
                <a:lnTo>
                  <a:pt x="461818" y="301296"/>
                </a:lnTo>
                <a:cubicBezTo>
                  <a:pt x="460981" y="311897"/>
                  <a:pt x="460423" y="321103"/>
                  <a:pt x="459308" y="330588"/>
                </a:cubicBezTo>
                <a:cubicBezTo>
                  <a:pt x="456518" y="352069"/>
                  <a:pt x="452333" y="371040"/>
                  <a:pt x="446754" y="388894"/>
                </a:cubicBezTo>
                <a:cubicBezTo>
                  <a:pt x="436710" y="422372"/>
                  <a:pt x="420251" y="455570"/>
                  <a:pt x="394864" y="493511"/>
                </a:cubicBezTo>
                <a:cubicBezTo>
                  <a:pt x="367524" y="533963"/>
                  <a:pt x="335163" y="572183"/>
                  <a:pt x="290248" y="617656"/>
                </a:cubicBezTo>
                <a:cubicBezTo>
                  <a:pt x="293316" y="656434"/>
                  <a:pt x="296664" y="696327"/>
                  <a:pt x="300291" y="735942"/>
                </a:cubicBezTo>
                <a:cubicBezTo>
                  <a:pt x="302802" y="735384"/>
                  <a:pt x="305312" y="735105"/>
                  <a:pt x="307544" y="734826"/>
                </a:cubicBezTo>
                <a:cubicBezTo>
                  <a:pt x="315634" y="733431"/>
                  <a:pt x="324283" y="732873"/>
                  <a:pt x="334326" y="732873"/>
                </a:cubicBezTo>
                <a:cubicBezTo>
                  <a:pt x="338232" y="732873"/>
                  <a:pt x="342137" y="732873"/>
                  <a:pt x="346601" y="733152"/>
                </a:cubicBezTo>
                <a:cubicBezTo>
                  <a:pt x="359992" y="733989"/>
                  <a:pt x="373104" y="736500"/>
                  <a:pt x="386216" y="740127"/>
                </a:cubicBezTo>
                <a:cubicBezTo>
                  <a:pt x="437826" y="754355"/>
                  <a:pt x="483858" y="789227"/>
                  <a:pt x="515940" y="837490"/>
                </a:cubicBezTo>
                <a:cubicBezTo>
                  <a:pt x="523193" y="848370"/>
                  <a:pt x="529889" y="860645"/>
                  <a:pt x="536305" y="875431"/>
                </a:cubicBezTo>
                <a:cubicBezTo>
                  <a:pt x="541885" y="887985"/>
                  <a:pt x="546627" y="902213"/>
                  <a:pt x="549975" y="917556"/>
                </a:cubicBezTo>
                <a:cubicBezTo>
                  <a:pt x="553602" y="932342"/>
                  <a:pt x="555276" y="947686"/>
                  <a:pt x="555555" y="962751"/>
                </a:cubicBezTo>
                <a:cubicBezTo>
                  <a:pt x="555834" y="969446"/>
                  <a:pt x="555555" y="976979"/>
                  <a:pt x="554718" y="986185"/>
                </a:cubicBezTo>
                <a:lnTo>
                  <a:pt x="553323" y="999018"/>
                </a:lnTo>
                <a:lnTo>
                  <a:pt x="551370" y="1008782"/>
                </a:lnTo>
                <a:cubicBezTo>
                  <a:pt x="550812" y="1011851"/>
                  <a:pt x="549696" y="1016314"/>
                  <a:pt x="548859" y="1019941"/>
                </a:cubicBezTo>
                <a:cubicBezTo>
                  <a:pt x="548580" y="1021336"/>
                  <a:pt x="548301" y="1022452"/>
                  <a:pt x="548022" y="1023847"/>
                </a:cubicBezTo>
                <a:cubicBezTo>
                  <a:pt x="547464" y="1026637"/>
                  <a:pt x="546627" y="1029426"/>
                  <a:pt x="545790" y="1031937"/>
                </a:cubicBezTo>
                <a:cubicBezTo>
                  <a:pt x="543838" y="1038354"/>
                  <a:pt x="541048" y="1046165"/>
                  <a:pt x="537700" y="1053697"/>
                </a:cubicBezTo>
                <a:cubicBezTo>
                  <a:pt x="531284" y="1068762"/>
                  <a:pt x="523472" y="1082432"/>
                  <a:pt x="515103" y="1094149"/>
                </a:cubicBezTo>
                <a:cubicBezTo>
                  <a:pt x="498085" y="1118699"/>
                  <a:pt x="475767" y="1140180"/>
                  <a:pt x="448985" y="1158314"/>
                </a:cubicBezTo>
                <a:cubicBezTo>
                  <a:pt x="421646" y="1176726"/>
                  <a:pt x="390679" y="1190117"/>
                  <a:pt x="356644" y="1198208"/>
                </a:cubicBezTo>
                <a:cubicBezTo>
                  <a:pt x="358597" y="1212436"/>
                  <a:pt x="360550" y="1226384"/>
                  <a:pt x="362224" y="1240333"/>
                </a:cubicBezTo>
                <a:cubicBezTo>
                  <a:pt x="368361" y="1289712"/>
                  <a:pt x="374778" y="1341044"/>
                  <a:pt x="373941" y="1389865"/>
                </a:cubicBezTo>
                <a:cubicBezTo>
                  <a:pt x="373941" y="1403256"/>
                  <a:pt x="373104" y="1414973"/>
                  <a:pt x="371709" y="1425853"/>
                </a:cubicBezTo>
                <a:cubicBezTo>
                  <a:pt x="371430" y="1426969"/>
                  <a:pt x="371430" y="1428085"/>
                  <a:pt x="371430" y="1428922"/>
                </a:cubicBezTo>
                <a:cubicBezTo>
                  <a:pt x="371151" y="1430875"/>
                  <a:pt x="370872" y="1432828"/>
                  <a:pt x="370593" y="1435059"/>
                </a:cubicBezTo>
                <a:lnTo>
                  <a:pt x="369198" y="1443429"/>
                </a:lnTo>
                <a:lnTo>
                  <a:pt x="368919" y="1444545"/>
                </a:lnTo>
                <a:cubicBezTo>
                  <a:pt x="367524" y="1450124"/>
                  <a:pt x="366129" y="1455983"/>
                  <a:pt x="364455" y="1461562"/>
                </a:cubicBezTo>
                <a:cubicBezTo>
                  <a:pt x="357481" y="1483602"/>
                  <a:pt x="344927" y="1504525"/>
                  <a:pt x="328467" y="1521821"/>
                </a:cubicBezTo>
                <a:cubicBezTo>
                  <a:pt x="320377" y="1529912"/>
                  <a:pt x="311450" y="1537165"/>
                  <a:pt x="301686" y="1543303"/>
                </a:cubicBezTo>
                <a:cubicBezTo>
                  <a:pt x="292758" y="1548882"/>
                  <a:pt x="273230" y="1555578"/>
                  <a:pt x="261513" y="1558646"/>
                </a:cubicBezTo>
                <a:lnTo>
                  <a:pt x="251470" y="1560599"/>
                </a:lnTo>
                <a:lnTo>
                  <a:pt x="249238" y="1560878"/>
                </a:lnTo>
                <a:lnTo>
                  <a:pt x="245611" y="1561436"/>
                </a:lnTo>
                <a:cubicBezTo>
                  <a:pt x="240311" y="1561994"/>
                  <a:pt x="234452" y="1562273"/>
                  <a:pt x="229431" y="1562273"/>
                </a:cubicBezTo>
                <a:cubicBezTo>
                  <a:pt x="224688" y="1561715"/>
                  <a:pt x="219945" y="1561436"/>
                  <a:pt x="215203" y="1560878"/>
                </a:cubicBezTo>
                <a:cubicBezTo>
                  <a:pt x="215203" y="1560878"/>
                  <a:pt x="215203" y="1560878"/>
                  <a:pt x="215203" y="1560878"/>
                </a:cubicBezTo>
                <a:close/>
                <a:moveTo>
                  <a:pt x="253423" y="653923"/>
                </a:moveTo>
                <a:lnTo>
                  <a:pt x="216598" y="688516"/>
                </a:lnTo>
                <a:cubicBezTo>
                  <a:pt x="205718" y="698559"/>
                  <a:pt x="195116" y="709160"/>
                  <a:pt x="183678" y="721435"/>
                </a:cubicBezTo>
                <a:cubicBezTo>
                  <a:pt x="161639" y="745427"/>
                  <a:pt x="142390" y="769419"/>
                  <a:pt x="126488" y="793412"/>
                </a:cubicBezTo>
                <a:cubicBezTo>
                  <a:pt x="89663" y="849207"/>
                  <a:pt x="69019" y="904723"/>
                  <a:pt x="64834" y="957729"/>
                </a:cubicBezTo>
                <a:cubicBezTo>
                  <a:pt x="64276" y="962751"/>
                  <a:pt x="64276" y="967214"/>
                  <a:pt x="64276" y="972236"/>
                </a:cubicBezTo>
                <a:cubicBezTo>
                  <a:pt x="64276" y="974468"/>
                  <a:pt x="64276" y="976979"/>
                  <a:pt x="64276" y="979210"/>
                </a:cubicBezTo>
                <a:cubicBezTo>
                  <a:pt x="64555" y="981163"/>
                  <a:pt x="64555" y="983674"/>
                  <a:pt x="64555" y="985906"/>
                </a:cubicBezTo>
                <a:cubicBezTo>
                  <a:pt x="64834" y="990649"/>
                  <a:pt x="64834" y="995670"/>
                  <a:pt x="65671" y="1000134"/>
                </a:cubicBezTo>
                <a:cubicBezTo>
                  <a:pt x="67066" y="1014362"/>
                  <a:pt x="70135" y="1028031"/>
                  <a:pt x="74598" y="1041422"/>
                </a:cubicBezTo>
                <a:cubicBezTo>
                  <a:pt x="78504" y="1053697"/>
                  <a:pt x="84363" y="1065972"/>
                  <a:pt x="92732" y="1079084"/>
                </a:cubicBezTo>
                <a:cubicBezTo>
                  <a:pt x="99148" y="1089964"/>
                  <a:pt x="107797" y="1100566"/>
                  <a:pt x="118956" y="1111446"/>
                </a:cubicBezTo>
                <a:cubicBezTo>
                  <a:pt x="129278" y="1121768"/>
                  <a:pt x="141274" y="1129858"/>
                  <a:pt x="151875" y="1136833"/>
                </a:cubicBezTo>
                <a:lnTo>
                  <a:pt x="166382" y="1144644"/>
                </a:lnTo>
                <a:lnTo>
                  <a:pt x="171124" y="1146876"/>
                </a:lnTo>
                <a:lnTo>
                  <a:pt x="180889" y="1151339"/>
                </a:lnTo>
                <a:lnTo>
                  <a:pt x="190932" y="1155245"/>
                </a:lnTo>
                <a:cubicBezTo>
                  <a:pt x="205439" y="1160825"/>
                  <a:pt x="218829" y="1164730"/>
                  <a:pt x="231662" y="1167241"/>
                </a:cubicBezTo>
                <a:cubicBezTo>
                  <a:pt x="245053" y="1170031"/>
                  <a:pt x="259002" y="1171705"/>
                  <a:pt x="273230" y="1172263"/>
                </a:cubicBezTo>
                <a:cubicBezTo>
                  <a:pt x="275741" y="1172263"/>
                  <a:pt x="278252" y="1172263"/>
                  <a:pt x="280762" y="1172263"/>
                </a:cubicBezTo>
                <a:cubicBezTo>
                  <a:pt x="296664" y="1172263"/>
                  <a:pt x="312566" y="1170589"/>
                  <a:pt x="328467" y="1166962"/>
                </a:cubicBezTo>
                <a:lnTo>
                  <a:pt x="328188" y="1165009"/>
                </a:lnTo>
                <a:lnTo>
                  <a:pt x="314240" y="1084106"/>
                </a:lnTo>
                <a:cubicBezTo>
                  <a:pt x="305033" y="1030263"/>
                  <a:pt x="295269" y="973073"/>
                  <a:pt x="286342" y="913372"/>
                </a:cubicBezTo>
                <a:cubicBezTo>
                  <a:pt x="282436" y="888543"/>
                  <a:pt x="278531" y="861761"/>
                  <a:pt x="274904" y="834142"/>
                </a:cubicBezTo>
                <a:cubicBezTo>
                  <a:pt x="250912" y="844185"/>
                  <a:pt x="230268" y="859808"/>
                  <a:pt x="214366" y="879895"/>
                </a:cubicBezTo>
                <a:cubicBezTo>
                  <a:pt x="196511" y="903050"/>
                  <a:pt x="188979" y="923973"/>
                  <a:pt x="186747" y="939038"/>
                </a:cubicBezTo>
                <a:cubicBezTo>
                  <a:pt x="182841" y="961914"/>
                  <a:pt x="185631" y="978095"/>
                  <a:pt x="189816" y="988417"/>
                </a:cubicBezTo>
                <a:cubicBezTo>
                  <a:pt x="195395" y="1001808"/>
                  <a:pt x="202928" y="1011014"/>
                  <a:pt x="208228" y="1016035"/>
                </a:cubicBezTo>
                <a:cubicBezTo>
                  <a:pt x="211018" y="1018825"/>
                  <a:pt x="213529" y="1020778"/>
                  <a:pt x="215203" y="1021894"/>
                </a:cubicBezTo>
                <a:lnTo>
                  <a:pt x="217993" y="1023847"/>
                </a:lnTo>
                <a:lnTo>
                  <a:pt x="215761" y="1028868"/>
                </a:lnTo>
                <a:lnTo>
                  <a:pt x="208228" y="1027752"/>
                </a:lnTo>
                <a:lnTo>
                  <a:pt x="202370" y="1026079"/>
                </a:lnTo>
                <a:cubicBezTo>
                  <a:pt x="189258" y="1021894"/>
                  <a:pt x="177541" y="1014083"/>
                  <a:pt x="167498" y="1003481"/>
                </a:cubicBezTo>
                <a:cubicBezTo>
                  <a:pt x="153270" y="988696"/>
                  <a:pt x="143506" y="964146"/>
                  <a:pt x="139879" y="939317"/>
                </a:cubicBezTo>
                <a:cubicBezTo>
                  <a:pt x="137089" y="917835"/>
                  <a:pt x="139321" y="882405"/>
                  <a:pt x="156897" y="845859"/>
                </a:cubicBezTo>
                <a:cubicBezTo>
                  <a:pt x="173356" y="810708"/>
                  <a:pt x="202649" y="779742"/>
                  <a:pt x="239474" y="758818"/>
                </a:cubicBezTo>
                <a:cubicBezTo>
                  <a:pt x="242821" y="756865"/>
                  <a:pt x="246448" y="755192"/>
                  <a:pt x="249796" y="753518"/>
                </a:cubicBezTo>
                <a:cubicBezTo>
                  <a:pt x="251191" y="752681"/>
                  <a:pt x="252865" y="752123"/>
                  <a:pt x="254539" y="751286"/>
                </a:cubicBezTo>
                <a:cubicBezTo>
                  <a:pt x="254539" y="751286"/>
                  <a:pt x="263466" y="747380"/>
                  <a:pt x="263745" y="747380"/>
                </a:cubicBezTo>
                <a:cubicBezTo>
                  <a:pt x="260118" y="716693"/>
                  <a:pt x="256770" y="685168"/>
                  <a:pt x="253702" y="654202"/>
                </a:cubicBezTo>
                <a:lnTo>
                  <a:pt x="253423" y="653923"/>
                </a:lnTo>
                <a:close/>
                <a:moveTo>
                  <a:pt x="309218" y="824657"/>
                </a:moveTo>
                <a:cubicBezTo>
                  <a:pt x="312008" y="851718"/>
                  <a:pt x="315077" y="879337"/>
                  <a:pt x="318703" y="909187"/>
                </a:cubicBezTo>
                <a:cubicBezTo>
                  <a:pt x="328467" y="991764"/>
                  <a:pt x="339069" y="1070436"/>
                  <a:pt x="349391" y="1146597"/>
                </a:cubicBezTo>
                <a:lnTo>
                  <a:pt x="351344" y="1160825"/>
                </a:lnTo>
                <a:cubicBezTo>
                  <a:pt x="377288" y="1151897"/>
                  <a:pt x="401001" y="1138228"/>
                  <a:pt x="420251" y="1120931"/>
                </a:cubicBezTo>
                <a:cubicBezTo>
                  <a:pt x="455123" y="1090243"/>
                  <a:pt x="477441" y="1043933"/>
                  <a:pt x="477999" y="1000413"/>
                </a:cubicBezTo>
                <a:lnTo>
                  <a:pt x="478278" y="992043"/>
                </a:lnTo>
                <a:cubicBezTo>
                  <a:pt x="478278" y="991485"/>
                  <a:pt x="478278" y="991206"/>
                  <a:pt x="478278" y="990927"/>
                </a:cubicBezTo>
                <a:lnTo>
                  <a:pt x="477720" y="984511"/>
                </a:lnTo>
                <a:lnTo>
                  <a:pt x="477441" y="981442"/>
                </a:lnTo>
                <a:cubicBezTo>
                  <a:pt x="477162" y="977537"/>
                  <a:pt x="476604" y="973631"/>
                  <a:pt x="475767" y="969725"/>
                </a:cubicBezTo>
                <a:cubicBezTo>
                  <a:pt x="474093" y="960519"/>
                  <a:pt x="471583" y="950755"/>
                  <a:pt x="467956" y="940991"/>
                </a:cubicBezTo>
                <a:cubicBezTo>
                  <a:pt x="461539" y="923415"/>
                  <a:pt x="452054" y="906397"/>
                  <a:pt x="440058" y="890496"/>
                </a:cubicBezTo>
                <a:cubicBezTo>
                  <a:pt x="418298" y="861761"/>
                  <a:pt x="389005" y="839722"/>
                  <a:pt x="359434" y="829679"/>
                </a:cubicBezTo>
                <a:cubicBezTo>
                  <a:pt x="346880" y="825773"/>
                  <a:pt x="334605" y="823541"/>
                  <a:pt x="323446" y="823541"/>
                </a:cubicBezTo>
                <a:cubicBezTo>
                  <a:pt x="321493" y="823541"/>
                  <a:pt x="319540" y="823541"/>
                  <a:pt x="317587" y="823820"/>
                </a:cubicBezTo>
                <a:cubicBezTo>
                  <a:pt x="315077" y="823820"/>
                  <a:pt x="312845" y="824099"/>
                  <a:pt x="310613" y="824378"/>
                </a:cubicBezTo>
                <a:cubicBezTo>
                  <a:pt x="310055" y="824378"/>
                  <a:pt x="309776" y="824657"/>
                  <a:pt x="309218" y="824657"/>
                </a:cubicBezTo>
                <a:close/>
                <a:moveTo>
                  <a:pt x="322888" y="59422"/>
                </a:moveTo>
                <a:cubicBezTo>
                  <a:pt x="322051" y="59980"/>
                  <a:pt x="320656" y="61096"/>
                  <a:pt x="319261" y="63049"/>
                </a:cubicBezTo>
                <a:cubicBezTo>
                  <a:pt x="313403" y="70302"/>
                  <a:pt x="307265" y="83414"/>
                  <a:pt x="302244" y="99874"/>
                </a:cubicBezTo>
                <a:cubicBezTo>
                  <a:pt x="298059" y="112986"/>
                  <a:pt x="294711" y="128330"/>
                  <a:pt x="291363" y="146463"/>
                </a:cubicBezTo>
                <a:cubicBezTo>
                  <a:pt x="286342" y="175198"/>
                  <a:pt x="282994" y="207280"/>
                  <a:pt x="280762" y="244663"/>
                </a:cubicBezTo>
                <a:cubicBezTo>
                  <a:pt x="279088" y="275630"/>
                  <a:pt x="278252" y="308270"/>
                  <a:pt x="277973" y="343700"/>
                </a:cubicBezTo>
                <a:cubicBezTo>
                  <a:pt x="277973" y="383594"/>
                  <a:pt x="279088" y="426277"/>
                  <a:pt x="281320" y="474540"/>
                </a:cubicBezTo>
                <a:cubicBezTo>
                  <a:pt x="293595" y="460592"/>
                  <a:pt x="304196" y="447759"/>
                  <a:pt x="313682" y="435763"/>
                </a:cubicBezTo>
                <a:cubicBezTo>
                  <a:pt x="335163" y="407586"/>
                  <a:pt x="349391" y="383036"/>
                  <a:pt x="358597" y="359044"/>
                </a:cubicBezTo>
                <a:cubicBezTo>
                  <a:pt x="363340" y="346769"/>
                  <a:pt x="367524" y="332820"/>
                  <a:pt x="370593" y="316918"/>
                </a:cubicBezTo>
                <a:cubicBezTo>
                  <a:pt x="371709" y="310781"/>
                  <a:pt x="372825" y="303527"/>
                  <a:pt x="373662" y="297390"/>
                </a:cubicBezTo>
                <a:lnTo>
                  <a:pt x="373941" y="294600"/>
                </a:lnTo>
                <a:lnTo>
                  <a:pt x="375336" y="281767"/>
                </a:lnTo>
                <a:lnTo>
                  <a:pt x="376730" y="270329"/>
                </a:lnTo>
                <a:cubicBezTo>
                  <a:pt x="379520" y="234341"/>
                  <a:pt x="379241" y="203374"/>
                  <a:pt x="376172" y="176035"/>
                </a:cubicBezTo>
                <a:cubicBezTo>
                  <a:pt x="372267" y="141442"/>
                  <a:pt x="363897" y="112149"/>
                  <a:pt x="351344" y="89552"/>
                </a:cubicBezTo>
                <a:cubicBezTo>
                  <a:pt x="344369" y="76998"/>
                  <a:pt x="335442" y="66397"/>
                  <a:pt x="327909" y="61933"/>
                </a:cubicBezTo>
                <a:cubicBezTo>
                  <a:pt x="325957" y="60817"/>
                  <a:pt x="324562" y="59980"/>
                  <a:pt x="323167" y="59701"/>
                </a:cubicBezTo>
                <a:cubicBezTo>
                  <a:pt x="323446" y="59422"/>
                  <a:pt x="323167" y="59422"/>
                  <a:pt x="322888" y="59422"/>
                </a:cubicBezTo>
                <a:close/>
              </a:path>
            </a:pathLst>
          </a:custGeom>
          <a:solidFill>
            <a:schemeClr val="accent5"/>
          </a:solidFill>
          <a:ln w="2776" cap="flat">
            <a:noFill/>
            <a:prstDash val="solid"/>
            <a:miter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E9F40E5-9599-4C08-8ADF-A618114950D3}"/>
              </a:ext>
            </a:extLst>
          </p:cNvPr>
          <p:cNvGrpSpPr/>
          <p:nvPr/>
        </p:nvGrpSpPr>
        <p:grpSpPr>
          <a:xfrm rot="19800000">
            <a:off x="3251533" y="5486490"/>
            <a:ext cx="1618836" cy="1004552"/>
            <a:chOff x="4474952" y="485299"/>
            <a:chExt cx="1195324" cy="741746"/>
          </a:xfrm>
        </p:grpSpPr>
        <p:sp>
          <p:nvSpPr>
            <p:cNvPr id="320" name="Graphic 12">
              <a:extLst>
                <a:ext uri="{FF2B5EF4-FFF2-40B4-BE49-F238E27FC236}">
                  <a16:creationId xmlns:a16="http://schemas.microsoft.com/office/drawing/2014/main" id="{E35476EB-39AA-4165-BF97-69FB12120D99}"/>
                </a:ext>
              </a:extLst>
            </p:cNvPr>
            <p:cNvSpPr/>
            <p:nvPr/>
          </p:nvSpPr>
          <p:spPr>
            <a:xfrm>
              <a:off x="4612327" y="485299"/>
              <a:ext cx="1057949" cy="729380"/>
            </a:xfrm>
            <a:custGeom>
              <a:avLst/>
              <a:gdLst>
                <a:gd name="connsiteX0" fmla="*/ 2090928 w 2095441"/>
                <a:gd name="connsiteY0" fmla="*/ 475268 h 1444656"/>
                <a:gd name="connsiteX1" fmla="*/ 1847183 w 2095441"/>
                <a:gd name="connsiteY1" fmla="*/ 16734 h 1444656"/>
                <a:gd name="connsiteX2" fmla="*/ 1826514 w 2095441"/>
                <a:gd name="connsiteY2" fmla="*/ 1780 h 1444656"/>
                <a:gd name="connsiteX3" fmla="*/ 1785271 w 2095441"/>
                <a:gd name="connsiteY3" fmla="*/ 49024 h 1444656"/>
                <a:gd name="connsiteX4" fmla="*/ 1711928 w 2095441"/>
                <a:gd name="connsiteY4" fmla="*/ 221522 h 1444656"/>
                <a:gd name="connsiteX5" fmla="*/ 1445228 w 2095441"/>
                <a:gd name="connsiteY5" fmla="*/ 405831 h 1444656"/>
                <a:gd name="connsiteX6" fmla="*/ 979456 w 2095441"/>
                <a:gd name="connsiteY6" fmla="*/ 660720 h 1444656"/>
                <a:gd name="connsiteX7" fmla="*/ 944785 w 2095441"/>
                <a:gd name="connsiteY7" fmla="*/ 624906 h 1444656"/>
                <a:gd name="connsiteX8" fmla="*/ 934974 w 2095441"/>
                <a:gd name="connsiteY8" fmla="*/ 567470 h 1444656"/>
                <a:gd name="connsiteX9" fmla="*/ 905065 w 2095441"/>
                <a:gd name="connsiteY9" fmla="*/ 534037 h 1444656"/>
                <a:gd name="connsiteX10" fmla="*/ 813340 w 2095441"/>
                <a:gd name="connsiteY10" fmla="*/ 582710 h 1444656"/>
                <a:gd name="connsiteX11" fmla="*/ 837819 w 2095441"/>
                <a:gd name="connsiteY11" fmla="*/ 644622 h 1444656"/>
                <a:gd name="connsiteX12" fmla="*/ 873538 w 2095441"/>
                <a:gd name="connsiteY12" fmla="*/ 716250 h 1444656"/>
                <a:gd name="connsiteX13" fmla="*/ 821531 w 2095441"/>
                <a:gd name="connsiteY13" fmla="*/ 743397 h 1444656"/>
                <a:gd name="connsiteX14" fmla="*/ 766477 w 2095441"/>
                <a:gd name="connsiteY14" fmla="*/ 719013 h 1444656"/>
                <a:gd name="connsiteX15" fmla="*/ 756666 w 2095441"/>
                <a:gd name="connsiteY15" fmla="*/ 661577 h 1444656"/>
                <a:gd name="connsiteX16" fmla="*/ 726758 w 2095441"/>
                <a:gd name="connsiteY16" fmla="*/ 628144 h 1444656"/>
                <a:gd name="connsiteX17" fmla="*/ 635032 w 2095441"/>
                <a:gd name="connsiteY17" fmla="*/ 676817 h 1444656"/>
                <a:gd name="connsiteX18" fmla="*/ 659511 w 2095441"/>
                <a:gd name="connsiteY18" fmla="*/ 738729 h 1444656"/>
                <a:gd name="connsiteX19" fmla="*/ 643700 w 2095441"/>
                <a:gd name="connsiteY19" fmla="*/ 840837 h 1444656"/>
                <a:gd name="connsiteX20" fmla="*/ 638556 w 2095441"/>
                <a:gd name="connsiteY20" fmla="*/ 843409 h 1444656"/>
                <a:gd name="connsiteX21" fmla="*/ 638556 w 2095441"/>
                <a:gd name="connsiteY21" fmla="*/ 843409 h 1444656"/>
                <a:gd name="connsiteX22" fmla="*/ 585026 w 2095441"/>
                <a:gd name="connsiteY22" fmla="*/ 814167 h 1444656"/>
                <a:gd name="connsiteX23" fmla="*/ 575215 w 2095441"/>
                <a:gd name="connsiteY23" fmla="*/ 756732 h 1444656"/>
                <a:gd name="connsiteX24" fmla="*/ 545306 w 2095441"/>
                <a:gd name="connsiteY24" fmla="*/ 723299 h 1444656"/>
                <a:gd name="connsiteX25" fmla="*/ 453581 w 2095441"/>
                <a:gd name="connsiteY25" fmla="*/ 771972 h 1444656"/>
                <a:gd name="connsiteX26" fmla="*/ 478060 w 2095441"/>
                <a:gd name="connsiteY26" fmla="*/ 833884 h 1444656"/>
                <a:gd name="connsiteX27" fmla="*/ 504920 w 2095441"/>
                <a:gd name="connsiteY27" fmla="*/ 913037 h 1444656"/>
                <a:gd name="connsiteX28" fmla="*/ 0 w 2095441"/>
                <a:gd name="connsiteY28" fmla="*/ 1180594 h 1444656"/>
                <a:gd name="connsiteX29" fmla="*/ 75628 w 2095441"/>
                <a:gd name="connsiteY29" fmla="*/ 1323660 h 1444656"/>
                <a:gd name="connsiteX30" fmla="*/ 229838 w 2095441"/>
                <a:gd name="connsiteY30" fmla="*/ 1234220 h 1444656"/>
                <a:gd name="connsiteX31" fmla="*/ 262033 w 2095441"/>
                <a:gd name="connsiteY31" fmla="*/ 1259842 h 1444656"/>
                <a:gd name="connsiteX32" fmla="*/ 392811 w 2095441"/>
                <a:gd name="connsiteY32" fmla="*/ 1415766 h 1444656"/>
                <a:gd name="connsiteX33" fmla="*/ 558737 w 2095441"/>
                <a:gd name="connsiteY33" fmla="*/ 1442246 h 1444656"/>
                <a:gd name="connsiteX34" fmla="*/ 728186 w 2095441"/>
                <a:gd name="connsiteY34" fmla="*/ 1372047 h 1444656"/>
                <a:gd name="connsiteX35" fmla="*/ 796195 w 2095441"/>
                <a:gd name="connsiteY35" fmla="*/ 1391001 h 1444656"/>
                <a:gd name="connsiteX36" fmla="*/ 844201 w 2095441"/>
                <a:gd name="connsiteY36" fmla="*/ 1404432 h 1444656"/>
                <a:gd name="connsiteX37" fmla="*/ 872014 w 2095441"/>
                <a:gd name="connsiteY37" fmla="*/ 1345091 h 1444656"/>
                <a:gd name="connsiteX38" fmla="*/ 862584 w 2095441"/>
                <a:gd name="connsiteY38" fmla="*/ 1314039 h 1444656"/>
                <a:gd name="connsiteX39" fmla="*/ 928116 w 2095441"/>
                <a:gd name="connsiteY39" fmla="*/ 1275177 h 1444656"/>
                <a:gd name="connsiteX40" fmla="*/ 962882 w 2095441"/>
                <a:gd name="connsiteY40" fmla="*/ 1297371 h 1444656"/>
                <a:gd name="connsiteX41" fmla="*/ 1022318 w 2095441"/>
                <a:gd name="connsiteY41" fmla="*/ 1311753 h 1444656"/>
                <a:gd name="connsiteX42" fmla="*/ 1040416 w 2095441"/>
                <a:gd name="connsiteY42" fmla="*/ 1259556 h 1444656"/>
                <a:gd name="connsiteX43" fmla="*/ 1041273 w 2095441"/>
                <a:gd name="connsiteY43" fmla="*/ 1219075 h 1444656"/>
                <a:gd name="connsiteX44" fmla="*/ 1087088 w 2095441"/>
                <a:gd name="connsiteY44" fmla="*/ 1192596 h 1444656"/>
                <a:gd name="connsiteX45" fmla="*/ 1128522 w 2095441"/>
                <a:gd name="connsiteY45" fmla="*/ 1207074 h 1444656"/>
                <a:gd name="connsiteX46" fmla="*/ 1189958 w 2095441"/>
                <a:gd name="connsiteY46" fmla="*/ 1225171 h 1444656"/>
                <a:gd name="connsiteX47" fmla="*/ 1216819 w 2095441"/>
                <a:gd name="connsiteY47" fmla="*/ 1178213 h 1444656"/>
                <a:gd name="connsiteX48" fmla="*/ 1199769 w 2095441"/>
                <a:gd name="connsiteY48" fmla="*/ 1141351 h 1444656"/>
                <a:gd name="connsiteX49" fmla="*/ 1364456 w 2095441"/>
                <a:gd name="connsiteY49" fmla="*/ 1044196 h 1444656"/>
                <a:gd name="connsiteX50" fmla="*/ 1462945 w 2095441"/>
                <a:gd name="connsiteY50" fmla="*/ 769209 h 1444656"/>
                <a:gd name="connsiteX51" fmla="*/ 1412462 w 2095441"/>
                <a:gd name="connsiteY51" fmla="*/ 656624 h 1444656"/>
                <a:gd name="connsiteX52" fmla="*/ 1811465 w 2095441"/>
                <a:gd name="connsiteY52" fmla="*/ 479554 h 1444656"/>
                <a:gd name="connsiteX53" fmla="*/ 2034064 w 2095441"/>
                <a:gd name="connsiteY53" fmla="*/ 516511 h 1444656"/>
                <a:gd name="connsiteX54" fmla="*/ 2089309 w 2095441"/>
                <a:gd name="connsiteY54" fmla="*/ 521940 h 1444656"/>
                <a:gd name="connsiteX55" fmla="*/ 2090928 w 2095441"/>
                <a:gd name="connsiteY55" fmla="*/ 475268 h 1444656"/>
                <a:gd name="connsiteX56" fmla="*/ 699516 w 2095441"/>
                <a:gd name="connsiteY56" fmla="*/ 1260890 h 1444656"/>
                <a:gd name="connsiteX57" fmla="*/ 559022 w 2095441"/>
                <a:gd name="connsiteY57" fmla="*/ 1327946 h 1444656"/>
                <a:gd name="connsiteX58" fmla="*/ 370046 w 2095441"/>
                <a:gd name="connsiteY58" fmla="*/ 1198882 h 1444656"/>
                <a:gd name="connsiteX59" fmla="*/ 377285 w 2095441"/>
                <a:gd name="connsiteY59" fmla="*/ 1170021 h 1444656"/>
                <a:gd name="connsiteX60" fmla="*/ 587121 w 2095441"/>
                <a:gd name="connsiteY60" fmla="*/ 1064675 h 1444656"/>
                <a:gd name="connsiteX61" fmla="*/ 632555 w 2095441"/>
                <a:gd name="connsiteY61" fmla="*/ 1077438 h 1444656"/>
                <a:gd name="connsiteX62" fmla="*/ 708374 w 2095441"/>
                <a:gd name="connsiteY62" fmla="*/ 1225647 h 1444656"/>
                <a:gd name="connsiteX63" fmla="*/ 699516 w 2095441"/>
                <a:gd name="connsiteY63" fmla="*/ 1260890 h 1444656"/>
                <a:gd name="connsiteX64" fmla="*/ 876205 w 2095441"/>
                <a:gd name="connsiteY64" fmla="*/ 1174974 h 1444656"/>
                <a:gd name="connsiteX65" fmla="*/ 845820 w 2095441"/>
                <a:gd name="connsiteY65" fmla="*/ 1190500 h 1444656"/>
                <a:gd name="connsiteX66" fmla="*/ 778955 w 2095441"/>
                <a:gd name="connsiteY66" fmla="*/ 1159544 h 1444656"/>
                <a:gd name="connsiteX67" fmla="*/ 714185 w 2095441"/>
                <a:gd name="connsiteY67" fmla="*/ 1037624 h 1444656"/>
                <a:gd name="connsiteX68" fmla="*/ 727805 w 2095441"/>
                <a:gd name="connsiteY68" fmla="*/ 994666 h 1444656"/>
                <a:gd name="connsiteX69" fmla="*/ 820388 w 2095441"/>
                <a:gd name="connsiteY69" fmla="*/ 1024194 h 1444656"/>
                <a:gd name="connsiteX70" fmla="*/ 885444 w 2095441"/>
                <a:gd name="connsiteY70" fmla="*/ 1150495 h 1444656"/>
                <a:gd name="connsiteX71" fmla="*/ 876205 w 2095441"/>
                <a:gd name="connsiteY71" fmla="*/ 1174974 h 1444656"/>
                <a:gd name="connsiteX72" fmla="*/ 1037749 w 2095441"/>
                <a:gd name="connsiteY72" fmla="*/ 1096869 h 1444656"/>
                <a:gd name="connsiteX73" fmla="*/ 943832 w 2095441"/>
                <a:gd name="connsiteY73" fmla="*/ 1067913 h 1444656"/>
                <a:gd name="connsiteX74" fmla="*/ 883539 w 2095441"/>
                <a:gd name="connsiteY74" fmla="*/ 951518 h 1444656"/>
                <a:gd name="connsiteX75" fmla="*/ 896017 w 2095441"/>
                <a:gd name="connsiteY75" fmla="*/ 912656 h 1444656"/>
                <a:gd name="connsiteX76" fmla="*/ 990695 w 2095441"/>
                <a:gd name="connsiteY76" fmla="*/ 941136 h 1444656"/>
                <a:gd name="connsiteX77" fmla="*/ 1055561 w 2095441"/>
                <a:gd name="connsiteY77" fmla="*/ 1068675 h 1444656"/>
                <a:gd name="connsiteX78" fmla="*/ 1037749 w 2095441"/>
                <a:gd name="connsiteY78" fmla="*/ 1096869 h 1444656"/>
                <a:gd name="connsiteX79" fmla="*/ 1273969 w 2095441"/>
                <a:gd name="connsiteY79" fmla="*/ 967329 h 1444656"/>
                <a:gd name="connsiteX80" fmla="*/ 1199007 w 2095441"/>
                <a:gd name="connsiteY80" fmla="*/ 1013049 h 1444656"/>
                <a:gd name="connsiteX81" fmla="*/ 1111472 w 2095441"/>
                <a:gd name="connsiteY81" fmla="*/ 978378 h 1444656"/>
                <a:gd name="connsiteX82" fmla="*/ 1051179 w 2095441"/>
                <a:gd name="connsiteY82" fmla="*/ 861888 h 1444656"/>
                <a:gd name="connsiteX83" fmla="*/ 1061561 w 2095441"/>
                <a:gd name="connsiteY83" fmla="*/ 827979 h 1444656"/>
                <a:gd name="connsiteX84" fmla="*/ 1284541 w 2095441"/>
                <a:gd name="connsiteY84" fmla="*/ 718536 h 1444656"/>
                <a:gd name="connsiteX85" fmla="*/ 1312164 w 2095441"/>
                <a:gd name="connsiteY85" fmla="*/ 715965 h 1444656"/>
                <a:gd name="connsiteX86" fmla="*/ 1273969 w 2095441"/>
                <a:gd name="connsiteY86" fmla="*/ 967329 h 144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95441" h="1444656">
                  <a:moveTo>
                    <a:pt x="2090928" y="475268"/>
                  </a:moveTo>
                  <a:cubicBezTo>
                    <a:pt x="2073593" y="404497"/>
                    <a:pt x="1913382" y="96078"/>
                    <a:pt x="1847183" y="16734"/>
                  </a:cubicBezTo>
                  <a:cubicBezTo>
                    <a:pt x="1840802" y="8543"/>
                    <a:pt x="1835372" y="4066"/>
                    <a:pt x="1826514" y="1780"/>
                  </a:cubicBezTo>
                  <a:cubicBezTo>
                    <a:pt x="1783461" y="-8221"/>
                    <a:pt x="1785747" y="26164"/>
                    <a:pt x="1785271" y="49024"/>
                  </a:cubicBezTo>
                  <a:cubicBezTo>
                    <a:pt x="1783842" y="117033"/>
                    <a:pt x="1752695" y="170563"/>
                    <a:pt x="1711928" y="221522"/>
                  </a:cubicBezTo>
                  <a:cubicBezTo>
                    <a:pt x="1643253" y="307437"/>
                    <a:pt x="1539335" y="353443"/>
                    <a:pt x="1445228" y="405831"/>
                  </a:cubicBezTo>
                  <a:cubicBezTo>
                    <a:pt x="1327976" y="471077"/>
                    <a:pt x="1028890" y="631764"/>
                    <a:pt x="979456" y="660720"/>
                  </a:cubicBezTo>
                  <a:cubicBezTo>
                    <a:pt x="962120" y="664339"/>
                    <a:pt x="951928" y="654624"/>
                    <a:pt x="944785" y="624906"/>
                  </a:cubicBezTo>
                  <a:cubicBezTo>
                    <a:pt x="939832" y="604617"/>
                    <a:pt x="937736" y="588330"/>
                    <a:pt x="934974" y="567470"/>
                  </a:cubicBezTo>
                  <a:cubicBezTo>
                    <a:pt x="933736" y="539752"/>
                    <a:pt x="923544" y="529560"/>
                    <a:pt x="905065" y="534037"/>
                  </a:cubicBezTo>
                  <a:cubicBezTo>
                    <a:pt x="884968" y="538895"/>
                    <a:pt x="824960" y="573471"/>
                    <a:pt x="813340" y="582710"/>
                  </a:cubicBezTo>
                  <a:cubicBezTo>
                    <a:pt x="784003" y="606141"/>
                    <a:pt x="820293" y="629573"/>
                    <a:pt x="837819" y="644622"/>
                  </a:cubicBezTo>
                  <a:cubicBezTo>
                    <a:pt x="879443" y="680246"/>
                    <a:pt x="889826" y="698915"/>
                    <a:pt x="873538" y="716250"/>
                  </a:cubicBezTo>
                  <a:cubicBezTo>
                    <a:pt x="848487" y="729300"/>
                    <a:pt x="827246" y="740349"/>
                    <a:pt x="821531" y="743397"/>
                  </a:cubicBezTo>
                  <a:cubicBezTo>
                    <a:pt x="789908" y="760351"/>
                    <a:pt x="776288" y="759494"/>
                    <a:pt x="766477" y="719013"/>
                  </a:cubicBezTo>
                  <a:cubicBezTo>
                    <a:pt x="761524" y="698724"/>
                    <a:pt x="759428" y="682437"/>
                    <a:pt x="756666" y="661577"/>
                  </a:cubicBezTo>
                  <a:cubicBezTo>
                    <a:pt x="755428" y="633859"/>
                    <a:pt x="745236" y="623667"/>
                    <a:pt x="726758" y="628144"/>
                  </a:cubicBezTo>
                  <a:cubicBezTo>
                    <a:pt x="706660" y="633002"/>
                    <a:pt x="646652" y="667578"/>
                    <a:pt x="635032" y="676817"/>
                  </a:cubicBezTo>
                  <a:cubicBezTo>
                    <a:pt x="605695" y="700248"/>
                    <a:pt x="641985" y="723680"/>
                    <a:pt x="659511" y="738729"/>
                  </a:cubicBezTo>
                  <a:cubicBezTo>
                    <a:pt x="724472" y="794260"/>
                    <a:pt x="713708" y="808548"/>
                    <a:pt x="643700" y="840837"/>
                  </a:cubicBezTo>
                  <a:cubicBezTo>
                    <a:pt x="642938" y="841218"/>
                    <a:pt x="641128" y="842076"/>
                    <a:pt x="638556" y="843409"/>
                  </a:cubicBezTo>
                  <a:lnTo>
                    <a:pt x="638556" y="843409"/>
                  </a:lnTo>
                  <a:cubicBezTo>
                    <a:pt x="608171" y="859316"/>
                    <a:pt x="594646" y="853887"/>
                    <a:pt x="585026" y="814167"/>
                  </a:cubicBezTo>
                  <a:cubicBezTo>
                    <a:pt x="580073" y="793879"/>
                    <a:pt x="577977" y="777591"/>
                    <a:pt x="575215" y="756732"/>
                  </a:cubicBezTo>
                  <a:cubicBezTo>
                    <a:pt x="573977" y="729014"/>
                    <a:pt x="563785" y="718822"/>
                    <a:pt x="545306" y="723299"/>
                  </a:cubicBezTo>
                  <a:cubicBezTo>
                    <a:pt x="525209" y="728157"/>
                    <a:pt x="465201" y="762732"/>
                    <a:pt x="453581" y="771972"/>
                  </a:cubicBezTo>
                  <a:cubicBezTo>
                    <a:pt x="424244" y="795403"/>
                    <a:pt x="460534" y="818835"/>
                    <a:pt x="478060" y="833884"/>
                  </a:cubicBezTo>
                  <a:cubicBezTo>
                    <a:pt x="525780" y="874746"/>
                    <a:pt x="532448" y="893320"/>
                    <a:pt x="504920" y="913037"/>
                  </a:cubicBezTo>
                  <a:cubicBezTo>
                    <a:pt x="338804" y="1000191"/>
                    <a:pt x="74200" y="1139922"/>
                    <a:pt x="0" y="1180594"/>
                  </a:cubicBezTo>
                  <a:cubicBezTo>
                    <a:pt x="22003" y="1224028"/>
                    <a:pt x="49435" y="1279464"/>
                    <a:pt x="75628" y="1323660"/>
                  </a:cubicBezTo>
                  <a:cubicBezTo>
                    <a:pt x="102965" y="1306134"/>
                    <a:pt x="184023" y="1261557"/>
                    <a:pt x="229838" y="1234220"/>
                  </a:cubicBezTo>
                  <a:cubicBezTo>
                    <a:pt x="247745" y="1225266"/>
                    <a:pt x="245078" y="1234220"/>
                    <a:pt x="262033" y="1259842"/>
                  </a:cubicBezTo>
                  <a:cubicBezTo>
                    <a:pt x="278321" y="1284607"/>
                    <a:pt x="338519" y="1387382"/>
                    <a:pt x="392811" y="1415766"/>
                  </a:cubicBezTo>
                  <a:cubicBezTo>
                    <a:pt x="440341" y="1441960"/>
                    <a:pt x="505778" y="1449009"/>
                    <a:pt x="558737" y="1442246"/>
                  </a:cubicBezTo>
                  <a:cubicBezTo>
                    <a:pt x="621697" y="1434150"/>
                    <a:pt x="674275" y="1401765"/>
                    <a:pt x="728186" y="1372047"/>
                  </a:cubicBezTo>
                  <a:cubicBezTo>
                    <a:pt x="770382" y="1348806"/>
                    <a:pt x="772001" y="1349377"/>
                    <a:pt x="796195" y="1391001"/>
                  </a:cubicBezTo>
                  <a:cubicBezTo>
                    <a:pt x="814483" y="1422339"/>
                    <a:pt x="820960" y="1416433"/>
                    <a:pt x="844201" y="1404432"/>
                  </a:cubicBezTo>
                  <a:cubicBezTo>
                    <a:pt x="885920" y="1383096"/>
                    <a:pt x="894779" y="1385477"/>
                    <a:pt x="872014" y="1345091"/>
                  </a:cubicBezTo>
                  <a:cubicBezTo>
                    <a:pt x="860393" y="1324422"/>
                    <a:pt x="853916" y="1320993"/>
                    <a:pt x="862584" y="1314039"/>
                  </a:cubicBezTo>
                  <a:cubicBezTo>
                    <a:pt x="885349" y="1296037"/>
                    <a:pt x="904875" y="1288989"/>
                    <a:pt x="928116" y="1275177"/>
                  </a:cubicBezTo>
                  <a:cubicBezTo>
                    <a:pt x="946690" y="1264128"/>
                    <a:pt x="951357" y="1277082"/>
                    <a:pt x="962882" y="1297371"/>
                  </a:cubicBezTo>
                  <a:cubicBezTo>
                    <a:pt x="980503" y="1328898"/>
                    <a:pt x="984695" y="1333089"/>
                    <a:pt x="1022318" y="1311753"/>
                  </a:cubicBezTo>
                  <a:cubicBezTo>
                    <a:pt x="1055941" y="1288989"/>
                    <a:pt x="1056037" y="1283750"/>
                    <a:pt x="1040416" y="1259556"/>
                  </a:cubicBezTo>
                  <a:cubicBezTo>
                    <a:pt x="1021937" y="1230886"/>
                    <a:pt x="1025081" y="1228029"/>
                    <a:pt x="1041273" y="1219075"/>
                  </a:cubicBezTo>
                  <a:cubicBezTo>
                    <a:pt x="1055941" y="1210979"/>
                    <a:pt x="1079087" y="1197358"/>
                    <a:pt x="1087088" y="1192596"/>
                  </a:cubicBezTo>
                  <a:cubicBezTo>
                    <a:pt x="1107091" y="1180880"/>
                    <a:pt x="1112044" y="1181261"/>
                    <a:pt x="1128522" y="1207074"/>
                  </a:cubicBezTo>
                  <a:cubicBezTo>
                    <a:pt x="1151001" y="1242126"/>
                    <a:pt x="1160431" y="1242602"/>
                    <a:pt x="1189958" y="1225171"/>
                  </a:cubicBezTo>
                  <a:cubicBezTo>
                    <a:pt x="1220343" y="1205645"/>
                    <a:pt x="1226344" y="1196691"/>
                    <a:pt x="1216819" y="1178213"/>
                  </a:cubicBezTo>
                  <a:cubicBezTo>
                    <a:pt x="1209580" y="1165735"/>
                    <a:pt x="1204151" y="1155162"/>
                    <a:pt x="1199769" y="1141351"/>
                  </a:cubicBezTo>
                  <a:cubicBezTo>
                    <a:pt x="1255586" y="1110585"/>
                    <a:pt x="1313021" y="1082296"/>
                    <a:pt x="1364456" y="1044196"/>
                  </a:cubicBezTo>
                  <a:cubicBezTo>
                    <a:pt x="1452467" y="979045"/>
                    <a:pt x="1497711" y="866269"/>
                    <a:pt x="1462945" y="769209"/>
                  </a:cubicBezTo>
                  <a:cubicBezTo>
                    <a:pt x="1453991" y="742730"/>
                    <a:pt x="1422273" y="675102"/>
                    <a:pt x="1412462" y="656624"/>
                  </a:cubicBezTo>
                  <a:cubicBezTo>
                    <a:pt x="1465707" y="618143"/>
                    <a:pt x="1740694" y="491746"/>
                    <a:pt x="1811465" y="479554"/>
                  </a:cubicBezTo>
                  <a:cubicBezTo>
                    <a:pt x="1899666" y="459075"/>
                    <a:pt x="1991868" y="490603"/>
                    <a:pt x="2034064" y="516511"/>
                  </a:cubicBezTo>
                  <a:cubicBezTo>
                    <a:pt x="2047399" y="524703"/>
                    <a:pt x="2069306" y="539371"/>
                    <a:pt x="2089309" y="521940"/>
                  </a:cubicBezTo>
                  <a:cubicBezTo>
                    <a:pt x="2098167" y="505367"/>
                    <a:pt x="2096262" y="495556"/>
                    <a:pt x="2090928" y="475268"/>
                  </a:cubicBezTo>
                  <a:close/>
                  <a:moveTo>
                    <a:pt x="699516" y="1260890"/>
                  </a:moveTo>
                  <a:cubicBezTo>
                    <a:pt x="653606" y="1285274"/>
                    <a:pt x="609410" y="1313468"/>
                    <a:pt x="559022" y="1327946"/>
                  </a:cubicBezTo>
                  <a:cubicBezTo>
                    <a:pt x="466915" y="1354235"/>
                    <a:pt x="378142" y="1292894"/>
                    <a:pt x="370046" y="1198882"/>
                  </a:cubicBezTo>
                  <a:cubicBezTo>
                    <a:pt x="369094" y="1188024"/>
                    <a:pt x="372237" y="1172974"/>
                    <a:pt x="377285" y="1170021"/>
                  </a:cubicBezTo>
                  <a:cubicBezTo>
                    <a:pt x="441769" y="1132017"/>
                    <a:pt x="558546" y="1076581"/>
                    <a:pt x="587121" y="1064675"/>
                  </a:cubicBezTo>
                  <a:cubicBezTo>
                    <a:pt x="608743" y="1055626"/>
                    <a:pt x="621506" y="1054959"/>
                    <a:pt x="632555" y="1077438"/>
                  </a:cubicBezTo>
                  <a:cubicBezTo>
                    <a:pt x="657130" y="1127254"/>
                    <a:pt x="682752" y="1176403"/>
                    <a:pt x="708374" y="1225647"/>
                  </a:cubicBezTo>
                  <a:cubicBezTo>
                    <a:pt x="716185" y="1240697"/>
                    <a:pt x="716090" y="1252127"/>
                    <a:pt x="699516" y="1260890"/>
                  </a:cubicBezTo>
                  <a:close/>
                  <a:moveTo>
                    <a:pt x="876205" y="1174974"/>
                  </a:moveTo>
                  <a:cubicBezTo>
                    <a:pt x="870014" y="1178308"/>
                    <a:pt x="852107" y="1187357"/>
                    <a:pt x="845820" y="1190500"/>
                  </a:cubicBezTo>
                  <a:cubicBezTo>
                    <a:pt x="801815" y="1212312"/>
                    <a:pt x="809244" y="1216789"/>
                    <a:pt x="778955" y="1159544"/>
                  </a:cubicBezTo>
                  <a:cubicBezTo>
                    <a:pt x="757428" y="1118872"/>
                    <a:pt x="735330" y="1078581"/>
                    <a:pt x="714185" y="1037624"/>
                  </a:cubicBezTo>
                  <a:cubicBezTo>
                    <a:pt x="699040" y="1008192"/>
                    <a:pt x="703898" y="1006668"/>
                    <a:pt x="727805" y="994666"/>
                  </a:cubicBezTo>
                  <a:cubicBezTo>
                    <a:pt x="799052" y="958757"/>
                    <a:pt x="781812" y="952756"/>
                    <a:pt x="820388" y="1024194"/>
                  </a:cubicBezTo>
                  <a:cubicBezTo>
                    <a:pt x="840010" y="1060484"/>
                    <a:pt x="883158" y="1145066"/>
                    <a:pt x="885444" y="1150495"/>
                  </a:cubicBezTo>
                  <a:cubicBezTo>
                    <a:pt x="890111" y="1162306"/>
                    <a:pt x="883158" y="1171260"/>
                    <a:pt x="876205" y="1174974"/>
                  </a:cubicBezTo>
                  <a:close/>
                  <a:moveTo>
                    <a:pt x="1037749" y="1096869"/>
                  </a:moveTo>
                  <a:cubicBezTo>
                    <a:pt x="973645" y="1131159"/>
                    <a:pt x="976217" y="1128778"/>
                    <a:pt x="943832" y="1067913"/>
                  </a:cubicBezTo>
                  <a:cubicBezTo>
                    <a:pt x="923258" y="1029337"/>
                    <a:pt x="904494" y="989808"/>
                    <a:pt x="883539" y="951518"/>
                  </a:cubicBezTo>
                  <a:cubicBezTo>
                    <a:pt x="873157" y="932563"/>
                    <a:pt x="877062" y="922752"/>
                    <a:pt x="896017" y="912656"/>
                  </a:cubicBezTo>
                  <a:cubicBezTo>
                    <a:pt x="962120" y="877318"/>
                    <a:pt x="953072" y="869508"/>
                    <a:pt x="990695" y="941136"/>
                  </a:cubicBezTo>
                  <a:cubicBezTo>
                    <a:pt x="1009364" y="976664"/>
                    <a:pt x="1052989" y="1063151"/>
                    <a:pt x="1055561" y="1068675"/>
                  </a:cubicBezTo>
                  <a:cubicBezTo>
                    <a:pt x="1061561" y="1081344"/>
                    <a:pt x="1055941" y="1087154"/>
                    <a:pt x="1037749" y="1096869"/>
                  </a:cubicBezTo>
                  <a:close/>
                  <a:moveTo>
                    <a:pt x="1273969" y="967329"/>
                  </a:moveTo>
                  <a:cubicBezTo>
                    <a:pt x="1248442" y="981522"/>
                    <a:pt x="1223963" y="997714"/>
                    <a:pt x="1199007" y="1013049"/>
                  </a:cubicBezTo>
                  <a:cubicBezTo>
                    <a:pt x="1141190" y="1034481"/>
                    <a:pt x="1141095" y="1034576"/>
                    <a:pt x="1111472" y="978378"/>
                  </a:cubicBezTo>
                  <a:cubicBezTo>
                    <a:pt x="1091089" y="939707"/>
                    <a:pt x="1071658" y="900464"/>
                    <a:pt x="1051179" y="861888"/>
                  </a:cubicBezTo>
                  <a:cubicBezTo>
                    <a:pt x="1042892" y="846267"/>
                    <a:pt x="1044702" y="836075"/>
                    <a:pt x="1061561" y="827979"/>
                  </a:cubicBezTo>
                  <a:cubicBezTo>
                    <a:pt x="1136047" y="791879"/>
                    <a:pt x="1210247" y="755112"/>
                    <a:pt x="1284541" y="718536"/>
                  </a:cubicBezTo>
                  <a:cubicBezTo>
                    <a:pt x="1293495" y="714155"/>
                    <a:pt x="1302734" y="713964"/>
                    <a:pt x="1312164" y="715965"/>
                  </a:cubicBezTo>
                  <a:cubicBezTo>
                    <a:pt x="1401318" y="808357"/>
                    <a:pt x="1358741" y="920085"/>
                    <a:pt x="1273969" y="9673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Graphic 12">
              <a:extLst>
                <a:ext uri="{FF2B5EF4-FFF2-40B4-BE49-F238E27FC236}">
                  <a16:creationId xmlns:a16="http://schemas.microsoft.com/office/drawing/2014/main" id="{F24EA68A-CA40-4428-9435-51A312C4D093}"/>
                </a:ext>
              </a:extLst>
            </p:cNvPr>
            <p:cNvSpPr/>
            <p:nvPr/>
          </p:nvSpPr>
          <p:spPr>
            <a:xfrm>
              <a:off x="4474952" y="1060152"/>
              <a:ext cx="184646" cy="166893"/>
            </a:xfrm>
            <a:custGeom>
              <a:avLst/>
              <a:gdLst>
                <a:gd name="connsiteX0" fmla="*/ 356103 w 365722"/>
                <a:gd name="connsiteY0" fmla="*/ 232981 h 330559"/>
                <a:gd name="connsiteX1" fmla="*/ 192845 w 365722"/>
                <a:gd name="connsiteY1" fmla="*/ 316134 h 330559"/>
                <a:gd name="connsiteX2" fmla="*/ 13679 w 365722"/>
                <a:gd name="connsiteY2" fmla="*/ 257937 h 330559"/>
                <a:gd name="connsiteX3" fmla="*/ 13679 w 365722"/>
                <a:gd name="connsiteY3" fmla="*/ 257937 h 330559"/>
                <a:gd name="connsiteX4" fmla="*/ 68829 w 365722"/>
                <a:gd name="connsiteY4" fmla="*/ 88296 h 330559"/>
                <a:gd name="connsiteX5" fmla="*/ 238374 w 365722"/>
                <a:gd name="connsiteY5" fmla="*/ 1905 h 330559"/>
                <a:gd name="connsiteX6" fmla="*/ 262187 w 365722"/>
                <a:gd name="connsiteY6" fmla="*/ 9620 h 330559"/>
                <a:gd name="connsiteX7" fmla="*/ 363818 w 365722"/>
                <a:gd name="connsiteY7" fmla="*/ 209264 h 330559"/>
                <a:gd name="connsiteX8" fmla="*/ 356103 w 365722"/>
                <a:gd name="connsiteY8" fmla="*/ 232981 h 33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22" h="330559">
                  <a:moveTo>
                    <a:pt x="356103" y="232981"/>
                  </a:moveTo>
                  <a:lnTo>
                    <a:pt x="192845" y="316134"/>
                  </a:lnTo>
                  <a:cubicBezTo>
                    <a:pt x="127598" y="349377"/>
                    <a:pt x="46922" y="323183"/>
                    <a:pt x="13679" y="257937"/>
                  </a:cubicBezTo>
                  <a:lnTo>
                    <a:pt x="13679" y="257937"/>
                  </a:lnTo>
                  <a:cubicBezTo>
                    <a:pt x="-17848" y="196119"/>
                    <a:pt x="7012" y="119729"/>
                    <a:pt x="68829" y="88296"/>
                  </a:cubicBezTo>
                  <a:lnTo>
                    <a:pt x="238374" y="1905"/>
                  </a:lnTo>
                  <a:cubicBezTo>
                    <a:pt x="247042" y="-2477"/>
                    <a:pt x="257710" y="952"/>
                    <a:pt x="262187" y="9620"/>
                  </a:cubicBezTo>
                  <a:lnTo>
                    <a:pt x="363818" y="209264"/>
                  </a:lnTo>
                  <a:cubicBezTo>
                    <a:pt x="368200" y="217836"/>
                    <a:pt x="364771" y="228600"/>
                    <a:pt x="356103" y="2329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Graphic 12">
              <a:extLst>
                <a:ext uri="{FF2B5EF4-FFF2-40B4-BE49-F238E27FC236}">
                  <a16:creationId xmlns:a16="http://schemas.microsoft.com/office/drawing/2014/main" id="{42B20CA4-B666-4809-B011-239D8B5D9CA8}"/>
                </a:ext>
              </a:extLst>
            </p:cNvPr>
            <p:cNvSpPr/>
            <p:nvPr/>
          </p:nvSpPr>
          <p:spPr>
            <a:xfrm>
              <a:off x="4551060" y="1042214"/>
              <a:ext cx="114319" cy="171489"/>
            </a:xfrm>
            <a:custGeom>
              <a:avLst/>
              <a:gdLst>
                <a:gd name="connsiteX0" fmla="*/ 196692 w 226427"/>
                <a:gd name="connsiteY0" fmla="*/ 333756 h 339662"/>
                <a:gd name="connsiteX1" fmla="*/ 196692 w 226427"/>
                <a:gd name="connsiteY1" fmla="*/ 333756 h 339662"/>
                <a:gd name="connsiteX2" fmla="*/ 123444 w 226427"/>
                <a:gd name="connsiteY2" fmla="*/ 309944 h 339662"/>
                <a:gd name="connsiteX3" fmla="*/ 5906 w 226427"/>
                <a:gd name="connsiteY3" fmla="*/ 79153 h 339662"/>
                <a:gd name="connsiteX4" fmla="*/ 29718 w 226427"/>
                <a:gd name="connsiteY4" fmla="*/ 5906 h 339662"/>
                <a:gd name="connsiteX5" fmla="*/ 29718 w 226427"/>
                <a:gd name="connsiteY5" fmla="*/ 5906 h 339662"/>
                <a:gd name="connsiteX6" fmla="*/ 102966 w 226427"/>
                <a:gd name="connsiteY6" fmla="*/ 29718 h 339662"/>
                <a:gd name="connsiteX7" fmla="*/ 220504 w 226427"/>
                <a:gd name="connsiteY7" fmla="*/ 260509 h 339662"/>
                <a:gd name="connsiteX8" fmla="*/ 196692 w 226427"/>
                <a:gd name="connsiteY8" fmla="*/ 333756 h 3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427" h="339662">
                  <a:moveTo>
                    <a:pt x="196692" y="333756"/>
                  </a:moveTo>
                  <a:lnTo>
                    <a:pt x="196692" y="333756"/>
                  </a:lnTo>
                  <a:cubicBezTo>
                    <a:pt x="170022" y="347377"/>
                    <a:pt x="137065" y="336614"/>
                    <a:pt x="123444" y="309944"/>
                  </a:cubicBezTo>
                  <a:lnTo>
                    <a:pt x="5906" y="79153"/>
                  </a:lnTo>
                  <a:cubicBezTo>
                    <a:pt x="-7715" y="52483"/>
                    <a:pt x="3048" y="19527"/>
                    <a:pt x="29718" y="5906"/>
                  </a:cubicBezTo>
                  <a:lnTo>
                    <a:pt x="29718" y="5906"/>
                  </a:lnTo>
                  <a:cubicBezTo>
                    <a:pt x="56388" y="-7715"/>
                    <a:pt x="89345" y="3049"/>
                    <a:pt x="102966" y="29718"/>
                  </a:cubicBezTo>
                  <a:lnTo>
                    <a:pt x="220504" y="260509"/>
                  </a:lnTo>
                  <a:cubicBezTo>
                    <a:pt x="234125" y="287275"/>
                    <a:pt x="223457" y="320231"/>
                    <a:pt x="196692" y="3337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E733F341-838F-4AD7-95AE-D0E4BB90A313}"/>
              </a:ext>
            </a:extLst>
          </p:cNvPr>
          <p:cNvGrpSpPr/>
          <p:nvPr/>
        </p:nvGrpSpPr>
        <p:grpSpPr>
          <a:xfrm rot="19662303">
            <a:off x="6580199" y="5310754"/>
            <a:ext cx="776658" cy="1670632"/>
            <a:chOff x="10019575" y="3052626"/>
            <a:chExt cx="1673786" cy="3600405"/>
          </a:xfrm>
        </p:grpSpPr>
        <p:sp>
          <p:nvSpPr>
            <p:cNvPr id="324" name="Graphic 570">
              <a:extLst>
                <a:ext uri="{FF2B5EF4-FFF2-40B4-BE49-F238E27FC236}">
                  <a16:creationId xmlns:a16="http://schemas.microsoft.com/office/drawing/2014/main" id="{44E896CA-6B98-4CF2-951B-9DC602E2191D}"/>
                </a:ext>
              </a:extLst>
            </p:cNvPr>
            <p:cNvSpPr/>
            <p:nvPr/>
          </p:nvSpPr>
          <p:spPr>
            <a:xfrm>
              <a:off x="10085046" y="6248695"/>
              <a:ext cx="1491597" cy="404336"/>
            </a:xfrm>
            <a:custGeom>
              <a:avLst/>
              <a:gdLst>
                <a:gd name="connsiteX0" fmla="*/ 1491598 w 1491597"/>
                <a:gd name="connsiteY0" fmla="*/ 202168 h 404336"/>
                <a:gd name="connsiteX1" fmla="*/ 745799 w 1491597"/>
                <a:gd name="connsiteY1" fmla="*/ 404337 h 404336"/>
                <a:gd name="connsiteX2" fmla="*/ 0 w 1491597"/>
                <a:gd name="connsiteY2" fmla="*/ 202168 h 404336"/>
                <a:gd name="connsiteX3" fmla="*/ 745799 w 1491597"/>
                <a:gd name="connsiteY3" fmla="*/ 0 h 404336"/>
                <a:gd name="connsiteX4" fmla="*/ 1491598 w 1491597"/>
                <a:gd name="connsiteY4" fmla="*/ 202168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8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8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Graphic 570">
              <a:extLst>
                <a:ext uri="{FF2B5EF4-FFF2-40B4-BE49-F238E27FC236}">
                  <a16:creationId xmlns:a16="http://schemas.microsoft.com/office/drawing/2014/main" id="{4F5C07CE-9C94-49C1-90CB-1967F6465482}"/>
                </a:ext>
              </a:extLst>
            </p:cNvPr>
            <p:cNvSpPr/>
            <p:nvPr/>
          </p:nvSpPr>
          <p:spPr>
            <a:xfrm>
              <a:off x="10085046" y="6190364"/>
              <a:ext cx="1491597" cy="404336"/>
            </a:xfrm>
            <a:custGeom>
              <a:avLst/>
              <a:gdLst>
                <a:gd name="connsiteX0" fmla="*/ 1491598 w 1491597"/>
                <a:gd name="connsiteY0" fmla="*/ 202169 h 404336"/>
                <a:gd name="connsiteX1" fmla="*/ 745799 w 1491597"/>
                <a:gd name="connsiteY1" fmla="*/ 404337 h 404336"/>
                <a:gd name="connsiteX2" fmla="*/ 0 w 1491597"/>
                <a:gd name="connsiteY2" fmla="*/ 202169 h 404336"/>
                <a:gd name="connsiteX3" fmla="*/ 745799 w 1491597"/>
                <a:gd name="connsiteY3" fmla="*/ 0 h 404336"/>
                <a:gd name="connsiteX4" fmla="*/ 1491598 w 1491597"/>
                <a:gd name="connsiteY4" fmla="*/ 202169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9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9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9"/>
                  </a:cubicBezTo>
                  <a:close/>
                </a:path>
              </a:pathLst>
            </a:custGeom>
            <a:solidFill>
              <a:schemeClr val="accent5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Graphic 570">
              <a:extLst>
                <a:ext uri="{FF2B5EF4-FFF2-40B4-BE49-F238E27FC236}">
                  <a16:creationId xmlns:a16="http://schemas.microsoft.com/office/drawing/2014/main" id="{F23D7D7A-7512-46E8-9126-DD118937DF67}"/>
                </a:ext>
              </a:extLst>
            </p:cNvPr>
            <p:cNvSpPr/>
            <p:nvPr/>
          </p:nvSpPr>
          <p:spPr>
            <a:xfrm>
              <a:off x="10242341" y="4724600"/>
              <a:ext cx="1229454" cy="787946"/>
            </a:xfrm>
            <a:custGeom>
              <a:avLst/>
              <a:gdLst>
                <a:gd name="connsiteX0" fmla="*/ 614727 w 1229454"/>
                <a:gd name="connsiteY0" fmla="*/ 787946 h 787946"/>
                <a:gd name="connsiteX1" fmla="*/ 614727 w 1229454"/>
                <a:gd name="connsiteY1" fmla="*/ 787946 h 787946"/>
                <a:gd name="connsiteX2" fmla="*/ 0 w 1229454"/>
                <a:gd name="connsiteY2" fmla="*/ 173219 h 787946"/>
                <a:gd name="connsiteX3" fmla="*/ 0 w 1229454"/>
                <a:gd name="connsiteY3" fmla="*/ 0 h 787946"/>
                <a:gd name="connsiteX4" fmla="*/ 1229454 w 1229454"/>
                <a:gd name="connsiteY4" fmla="*/ 0 h 787946"/>
                <a:gd name="connsiteX5" fmla="*/ 1229454 w 1229454"/>
                <a:gd name="connsiteY5" fmla="*/ 173219 h 787946"/>
                <a:gd name="connsiteX6" fmla="*/ 614727 w 1229454"/>
                <a:gd name="connsiteY6" fmla="*/ 787946 h 78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787946">
                  <a:moveTo>
                    <a:pt x="614727" y="787946"/>
                  </a:moveTo>
                  <a:lnTo>
                    <a:pt x="614727" y="787946"/>
                  </a:lnTo>
                  <a:cubicBezTo>
                    <a:pt x="275212" y="787946"/>
                    <a:pt x="0" y="512734"/>
                    <a:pt x="0" y="173219"/>
                  </a:cubicBezTo>
                  <a:lnTo>
                    <a:pt x="0" y="0"/>
                  </a:lnTo>
                  <a:lnTo>
                    <a:pt x="1229454" y="0"/>
                  </a:lnTo>
                  <a:lnTo>
                    <a:pt x="1229454" y="173219"/>
                  </a:lnTo>
                  <a:cubicBezTo>
                    <a:pt x="1229454" y="512691"/>
                    <a:pt x="954199" y="787946"/>
                    <a:pt x="614727" y="78794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Graphic 570">
              <a:extLst>
                <a:ext uri="{FF2B5EF4-FFF2-40B4-BE49-F238E27FC236}">
                  <a16:creationId xmlns:a16="http://schemas.microsoft.com/office/drawing/2014/main" id="{3216DF4D-B606-4D2B-A323-8E17EA2CB1B3}"/>
                </a:ext>
              </a:extLst>
            </p:cNvPr>
            <p:cNvSpPr/>
            <p:nvPr/>
          </p:nvSpPr>
          <p:spPr>
            <a:xfrm>
              <a:off x="10242341" y="3052643"/>
              <a:ext cx="1229454" cy="1378527"/>
            </a:xfrm>
            <a:custGeom>
              <a:avLst/>
              <a:gdLst>
                <a:gd name="connsiteX0" fmla="*/ 1229454 w 1229454"/>
                <a:gd name="connsiteY0" fmla="*/ 1378528 h 1378527"/>
                <a:gd name="connsiteX1" fmla="*/ 0 w 1229454"/>
                <a:gd name="connsiteY1" fmla="*/ 1378528 h 1378527"/>
                <a:gd name="connsiteX2" fmla="*/ 0 w 1229454"/>
                <a:gd name="connsiteY2" fmla="*/ 614727 h 1378527"/>
                <a:gd name="connsiteX3" fmla="*/ 614727 w 1229454"/>
                <a:gd name="connsiteY3" fmla="*/ 0 h 1378527"/>
                <a:gd name="connsiteX4" fmla="*/ 614727 w 1229454"/>
                <a:gd name="connsiteY4" fmla="*/ 0 h 1378527"/>
                <a:gd name="connsiteX5" fmla="*/ 1229454 w 1229454"/>
                <a:gd name="connsiteY5" fmla="*/ 614727 h 1378527"/>
                <a:gd name="connsiteX6" fmla="*/ 1229454 w 1229454"/>
                <a:gd name="connsiteY6" fmla="*/ 1378528 h 137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1378527">
                  <a:moveTo>
                    <a:pt x="1229454" y="1378528"/>
                  </a:moveTo>
                  <a:lnTo>
                    <a:pt x="0" y="1378528"/>
                  </a:lnTo>
                  <a:lnTo>
                    <a:pt x="0" y="614727"/>
                  </a:lnTo>
                  <a:cubicBezTo>
                    <a:pt x="0" y="275212"/>
                    <a:pt x="275212" y="0"/>
                    <a:pt x="614727" y="0"/>
                  </a:cubicBezTo>
                  <a:lnTo>
                    <a:pt x="614727" y="0"/>
                  </a:lnTo>
                  <a:cubicBezTo>
                    <a:pt x="954199" y="0"/>
                    <a:pt x="1229454" y="275212"/>
                    <a:pt x="1229454" y="614727"/>
                  </a:cubicBezTo>
                  <a:lnTo>
                    <a:pt x="1229454" y="1378528"/>
                  </a:lnTo>
                  <a:close/>
                </a:path>
              </a:pathLst>
            </a:custGeom>
            <a:solidFill>
              <a:schemeClr val="accent2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C289BAEF-D93C-48F1-9B71-FC63E315DF2B}"/>
                </a:ext>
              </a:extLst>
            </p:cNvPr>
            <p:cNvSpPr/>
            <p:nvPr/>
          </p:nvSpPr>
          <p:spPr>
            <a:xfrm>
              <a:off x="10357945" y="3052626"/>
              <a:ext cx="984552" cy="1214542"/>
            </a:xfrm>
            <a:custGeom>
              <a:avLst/>
              <a:gdLst>
                <a:gd name="connsiteX0" fmla="*/ 89333 w 984552"/>
                <a:gd name="connsiteY0" fmla="*/ 157354 h 1214542"/>
                <a:gd name="connsiteX1" fmla="*/ 92752 w 984552"/>
                <a:gd name="connsiteY1" fmla="*/ 171634 h 1214542"/>
                <a:gd name="connsiteX2" fmla="*/ 92795 w 984552"/>
                <a:gd name="connsiteY2" fmla="*/ 1169192 h 1214542"/>
                <a:gd name="connsiteX3" fmla="*/ 45628 w 984552"/>
                <a:gd name="connsiteY3" fmla="*/ 1213459 h 1214542"/>
                <a:gd name="connsiteX4" fmla="*/ 19 w 984552"/>
                <a:gd name="connsiteY4" fmla="*/ 1169581 h 1214542"/>
                <a:gd name="connsiteX5" fmla="*/ 19 w 984552"/>
                <a:gd name="connsiteY5" fmla="*/ 256448 h 1214542"/>
                <a:gd name="connsiteX6" fmla="*/ 89333 w 984552"/>
                <a:gd name="connsiteY6" fmla="*/ 157354 h 1214542"/>
                <a:gd name="connsiteX7" fmla="*/ 894113 w 984552"/>
                <a:gd name="connsiteY7" fmla="*/ 146622 h 1214542"/>
                <a:gd name="connsiteX8" fmla="*/ 984552 w 984552"/>
                <a:gd name="connsiteY8" fmla="*/ 241735 h 1214542"/>
                <a:gd name="connsiteX9" fmla="*/ 984336 w 984552"/>
                <a:gd name="connsiteY9" fmla="*/ 545636 h 1214542"/>
                <a:gd name="connsiteX10" fmla="*/ 984336 w 984552"/>
                <a:gd name="connsiteY10" fmla="*/ 1166075 h 1214542"/>
                <a:gd name="connsiteX11" fmla="*/ 952184 w 984552"/>
                <a:gd name="connsiteY11" fmla="*/ 1213242 h 1214542"/>
                <a:gd name="connsiteX12" fmla="*/ 894113 w 984552"/>
                <a:gd name="connsiteY12" fmla="*/ 1185115 h 1214542"/>
                <a:gd name="connsiteX13" fmla="*/ 891517 w 984552"/>
                <a:gd name="connsiteY13" fmla="*/ 1168672 h 1214542"/>
                <a:gd name="connsiteX14" fmla="*/ 891603 w 984552"/>
                <a:gd name="connsiteY14" fmla="*/ 159907 h 1214542"/>
                <a:gd name="connsiteX15" fmla="*/ 894113 w 984552"/>
                <a:gd name="connsiteY15" fmla="*/ 146622 h 1214542"/>
                <a:gd name="connsiteX16" fmla="*/ 677838 w 984552"/>
                <a:gd name="connsiteY16" fmla="*/ 28229 h 1214542"/>
                <a:gd name="connsiteX17" fmla="*/ 773686 w 984552"/>
                <a:gd name="connsiteY17" fmla="*/ 67001 h 1214542"/>
                <a:gd name="connsiteX18" fmla="*/ 773426 w 984552"/>
                <a:gd name="connsiteY18" fmla="*/ 85305 h 1214542"/>
                <a:gd name="connsiteX19" fmla="*/ 773426 w 984552"/>
                <a:gd name="connsiteY19" fmla="*/ 1157421 h 1214542"/>
                <a:gd name="connsiteX20" fmla="*/ 749843 w 984552"/>
                <a:gd name="connsiteY20" fmla="*/ 1208007 h 1214542"/>
                <a:gd name="connsiteX21" fmla="*/ 677924 w 984552"/>
                <a:gd name="connsiteY21" fmla="*/ 1169321 h 1214542"/>
                <a:gd name="connsiteX22" fmla="*/ 677838 w 984552"/>
                <a:gd name="connsiteY22" fmla="*/ 1159455 h 1214542"/>
                <a:gd name="connsiteX23" fmla="*/ 677838 w 984552"/>
                <a:gd name="connsiteY23" fmla="*/ 28229 h 1214542"/>
                <a:gd name="connsiteX24" fmla="*/ 317422 w 984552"/>
                <a:gd name="connsiteY24" fmla="*/ 28056 h 1214542"/>
                <a:gd name="connsiteX25" fmla="*/ 323350 w 984552"/>
                <a:gd name="connsiteY25" fmla="*/ 34590 h 1214542"/>
                <a:gd name="connsiteX26" fmla="*/ 323393 w 984552"/>
                <a:gd name="connsiteY26" fmla="*/ 45841 h 1214542"/>
                <a:gd name="connsiteX27" fmla="*/ 323393 w 984552"/>
                <a:gd name="connsiteY27" fmla="*/ 1165946 h 1214542"/>
                <a:gd name="connsiteX28" fmla="*/ 291199 w 984552"/>
                <a:gd name="connsiteY28" fmla="*/ 1213243 h 1214542"/>
                <a:gd name="connsiteX29" fmla="*/ 233041 w 984552"/>
                <a:gd name="connsiteY29" fmla="*/ 1184813 h 1214542"/>
                <a:gd name="connsiteX30" fmla="*/ 230574 w 984552"/>
                <a:gd name="connsiteY30" fmla="*/ 1168326 h 1214542"/>
                <a:gd name="connsiteX31" fmla="*/ 230617 w 984552"/>
                <a:gd name="connsiteY31" fmla="*/ 62284 h 1214542"/>
                <a:gd name="connsiteX32" fmla="*/ 317422 w 984552"/>
                <a:gd name="connsiteY32" fmla="*/ 28056 h 1214542"/>
                <a:gd name="connsiteX33" fmla="*/ 475193 w 984552"/>
                <a:gd name="connsiteY33" fmla="*/ 621 h 1214542"/>
                <a:gd name="connsiteX34" fmla="*/ 559574 w 984552"/>
                <a:gd name="connsiteY34" fmla="*/ 3607 h 1214542"/>
                <a:gd name="connsiteX35" fmla="*/ 559660 w 984552"/>
                <a:gd name="connsiteY35" fmla="*/ 1167028 h 1214542"/>
                <a:gd name="connsiteX36" fmla="*/ 525432 w 984552"/>
                <a:gd name="connsiteY36" fmla="*/ 1213113 h 1214542"/>
                <a:gd name="connsiteX37" fmla="*/ 469135 w 984552"/>
                <a:gd name="connsiteY37" fmla="*/ 1187019 h 1214542"/>
                <a:gd name="connsiteX38" fmla="*/ 466884 w 984552"/>
                <a:gd name="connsiteY38" fmla="*/ 1166292 h 1214542"/>
                <a:gd name="connsiteX39" fmla="*/ 466798 w 984552"/>
                <a:gd name="connsiteY39" fmla="*/ 30998 h 1214542"/>
                <a:gd name="connsiteX40" fmla="*/ 466452 w 984552"/>
                <a:gd name="connsiteY40" fmla="*/ 17021 h 1214542"/>
                <a:gd name="connsiteX41" fmla="*/ 475193 w 984552"/>
                <a:gd name="connsiteY41" fmla="*/ 621 h 1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4552" h="1214542">
                  <a:moveTo>
                    <a:pt x="89333" y="157354"/>
                  </a:moveTo>
                  <a:cubicBezTo>
                    <a:pt x="94526" y="161119"/>
                    <a:pt x="92752" y="166744"/>
                    <a:pt x="92752" y="171634"/>
                  </a:cubicBezTo>
                  <a:cubicBezTo>
                    <a:pt x="92838" y="504139"/>
                    <a:pt x="92838" y="836687"/>
                    <a:pt x="92795" y="1169192"/>
                  </a:cubicBezTo>
                  <a:cubicBezTo>
                    <a:pt x="92795" y="1194939"/>
                    <a:pt x="72933" y="1213416"/>
                    <a:pt x="45628" y="1213459"/>
                  </a:cubicBezTo>
                  <a:cubicBezTo>
                    <a:pt x="18756" y="1213459"/>
                    <a:pt x="19" y="1195674"/>
                    <a:pt x="19" y="1169581"/>
                  </a:cubicBezTo>
                  <a:cubicBezTo>
                    <a:pt x="-24" y="865203"/>
                    <a:pt x="19" y="560825"/>
                    <a:pt x="19" y="256448"/>
                  </a:cubicBezTo>
                  <a:cubicBezTo>
                    <a:pt x="25463" y="219493"/>
                    <a:pt x="55105" y="186346"/>
                    <a:pt x="89333" y="157354"/>
                  </a:cubicBezTo>
                  <a:close/>
                  <a:moveTo>
                    <a:pt x="894113" y="146622"/>
                  </a:moveTo>
                  <a:cubicBezTo>
                    <a:pt x="928298" y="174489"/>
                    <a:pt x="958589" y="206078"/>
                    <a:pt x="984552" y="241735"/>
                  </a:cubicBezTo>
                  <a:cubicBezTo>
                    <a:pt x="984466" y="343035"/>
                    <a:pt x="984379" y="444336"/>
                    <a:pt x="984336" y="545636"/>
                  </a:cubicBezTo>
                  <a:cubicBezTo>
                    <a:pt x="984292" y="752435"/>
                    <a:pt x="984336" y="959277"/>
                    <a:pt x="984336" y="1166075"/>
                  </a:cubicBezTo>
                  <a:cubicBezTo>
                    <a:pt x="984336" y="1188274"/>
                    <a:pt x="969666" y="1209737"/>
                    <a:pt x="952184" y="1213242"/>
                  </a:cubicBezTo>
                  <a:cubicBezTo>
                    <a:pt x="926134" y="1218435"/>
                    <a:pt x="904325" y="1207703"/>
                    <a:pt x="894113" y="1185115"/>
                  </a:cubicBezTo>
                  <a:cubicBezTo>
                    <a:pt x="891646" y="1179706"/>
                    <a:pt x="891517" y="1174297"/>
                    <a:pt x="891517" y="1168672"/>
                  </a:cubicBezTo>
                  <a:cubicBezTo>
                    <a:pt x="891517" y="832402"/>
                    <a:pt x="891517" y="496176"/>
                    <a:pt x="891603" y="159907"/>
                  </a:cubicBezTo>
                  <a:cubicBezTo>
                    <a:pt x="891603" y="155406"/>
                    <a:pt x="890045" y="150430"/>
                    <a:pt x="894113" y="146622"/>
                  </a:cubicBezTo>
                  <a:close/>
                  <a:moveTo>
                    <a:pt x="677838" y="28229"/>
                  </a:moveTo>
                  <a:cubicBezTo>
                    <a:pt x="711590" y="36624"/>
                    <a:pt x="743352" y="49995"/>
                    <a:pt x="773686" y="67001"/>
                  </a:cubicBezTo>
                  <a:cubicBezTo>
                    <a:pt x="773600" y="73102"/>
                    <a:pt x="773426" y="79204"/>
                    <a:pt x="773426" y="85305"/>
                  </a:cubicBezTo>
                  <a:cubicBezTo>
                    <a:pt x="773426" y="442692"/>
                    <a:pt x="773426" y="800035"/>
                    <a:pt x="773426" y="1157421"/>
                  </a:cubicBezTo>
                  <a:cubicBezTo>
                    <a:pt x="773426" y="1177976"/>
                    <a:pt x="769618" y="1197621"/>
                    <a:pt x="749843" y="1208007"/>
                  </a:cubicBezTo>
                  <a:cubicBezTo>
                    <a:pt x="719639" y="1223801"/>
                    <a:pt x="681862" y="1209954"/>
                    <a:pt x="677924" y="1169321"/>
                  </a:cubicBezTo>
                  <a:cubicBezTo>
                    <a:pt x="677621" y="1166076"/>
                    <a:pt x="677838" y="1162744"/>
                    <a:pt x="677838" y="1159455"/>
                  </a:cubicBezTo>
                  <a:cubicBezTo>
                    <a:pt x="677838" y="782380"/>
                    <a:pt x="677838" y="405304"/>
                    <a:pt x="677838" y="28229"/>
                  </a:cubicBezTo>
                  <a:close/>
                  <a:moveTo>
                    <a:pt x="317422" y="28056"/>
                  </a:moveTo>
                  <a:cubicBezTo>
                    <a:pt x="321013" y="28748"/>
                    <a:pt x="323393" y="30523"/>
                    <a:pt x="323350" y="34590"/>
                  </a:cubicBezTo>
                  <a:cubicBezTo>
                    <a:pt x="323307" y="38355"/>
                    <a:pt x="323393" y="42076"/>
                    <a:pt x="323393" y="45841"/>
                  </a:cubicBezTo>
                  <a:cubicBezTo>
                    <a:pt x="323393" y="419195"/>
                    <a:pt x="323393" y="792549"/>
                    <a:pt x="323393" y="1165946"/>
                  </a:cubicBezTo>
                  <a:cubicBezTo>
                    <a:pt x="323393" y="1186760"/>
                    <a:pt x="307512" y="1210040"/>
                    <a:pt x="291199" y="1213243"/>
                  </a:cubicBezTo>
                  <a:cubicBezTo>
                    <a:pt x="265408" y="1218306"/>
                    <a:pt x="243036" y="1207228"/>
                    <a:pt x="233041" y="1184813"/>
                  </a:cubicBezTo>
                  <a:cubicBezTo>
                    <a:pt x="230617" y="1179360"/>
                    <a:pt x="230574" y="1173951"/>
                    <a:pt x="230574" y="1168326"/>
                  </a:cubicBezTo>
                  <a:cubicBezTo>
                    <a:pt x="230574" y="799645"/>
                    <a:pt x="230617" y="430965"/>
                    <a:pt x="230617" y="62284"/>
                  </a:cubicBezTo>
                  <a:cubicBezTo>
                    <a:pt x="258355" y="47745"/>
                    <a:pt x="287088" y="35888"/>
                    <a:pt x="317422" y="28056"/>
                  </a:cubicBezTo>
                  <a:close/>
                  <a:moveTo>
                    <a:pt x="475193" y="621"/>
                  </a:moveTo>
                  <a:cubicBezTo>
                    <a:pt x="503406" y="-417"/>
                    <a:pt x="531576" y="-590"/>
                    <a:pt x="559574" y="3607"/>
                  </a:cubicBezTo>
                  <a:cubicBezTo>
                    <a:pt x="559617" y="391414"/>
                    <a:pt x="559660" y="779221"/>
                    <a:pt x="559660" y="1167028"/>
                  </a:cubicBezTo>
                  <a:cubicBezTo>
                    <a:pt x="559660" y="1188404"/>
                    <a:pt x="544212" y="1208958"/>
                    <a:pt x="525432" y="1213113"/>
                  </a:cubicBezTo>
                  <a:cubicBezTo>
                    <a:pt x="501026" y="1218522"/>
                    <a:pt x="479347" y="1208309"/>
                    <a:pt x="469135" y="1187019"/>
                  </a:cubicBezTo>
                  <a:cubicBezTo>
                    <a:pt x="465889" y="1180226"/>
                    <a:pt x="466884" y="1173215"/>
                    <a:pt x="466884" y="1166292"/>
                  </a:cubicBezTo>
                  <a:cubicBezTo>
                    <a:pt x="466798" y="787875"/>
                    <a:pt x="466841" y="409415"/>
                    <a:pt x="466798" y="30998"/>
                  </a:cubicBezTo>
                  <a:cubicBezTo>
                    <a:pt x="466798" y="26325"/>
                    <a:pt x="468009" y="21132"/>
                    <a:pt x="466452" y="17021"/>
                  </a:cubicBezTo>
                  <a:cubicBezTo>
                    <a:pt x="462903" y="7545"/>
                    <a:pt x="467014" y="3261"/>
                    <a:pt x="475193" y="6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29" name="Graphic 570">
              <a:extLst>
                <a:ext uri="{FF2B5EF4-FFF2-40B4-BE49-F238E27FC236}">
                  <a16:creationId xmlns:a16="http://schemas.microsoft.com/office/drawing/2014/main" id="{B5897BB3-C474-4979-9927-3FD929680752}"/>
                </a:ext>
              </a:extLst>
            </p:cNvPr>
            <p:cNvSpPr/>
            <p:nvPr/>
          </p:nvSpPr>
          <p:spPr>
            <a:xfrm>
              <a:off x="10019575" y="4091903"/>
              <a:ext cx="1673786" cy="2332458"/>
            </a:xfrm>
            <a:custGeom>
              <a:avLst/>
              <a:gdLst>
                <a:gd name="connsiteX0" fmla="*/ 1672303 w 1673786"/>
                <a:gd name="connsiteY0" fmla="*/ 12907 h 2332458"/>
                <a:gd name="connsiteX1" fmla="*/ 1659927 w 1673786"/>
                <a:gd name="connsiteY1" fmla="*/ 55 h 2332458"/>
                <a:gd name="connsiteX2" fmla="*/ 1546078 w 1673786"/>
                <a:gd name="connsiteY2" fmla="*/ 55 h 2332458"/>
                <a:gd name="connsiteX3" fmla="*/ 1533442 w 1673786"/>
                <a:gd name="connsiteY3" fmla="*/ 12388 h 2332458"/>
                <a:gd name="connsiteX4" fmla="*/ 1534048 w 1673786"/>
                <a:gd name="connsiteY4" fmla="*/ 147484 h 2332458"/>
                <a:gd name="connsiteX5" fmla="*/ 1518297 w 1673786"/>
                <a:gd name="connsiteY5" fmla="*/ 162543 h 2332458"/>
                <a:gd name="connsiteX6" fmla="*/ 1452220 w 1673786"/>
                <a:gd name="connsiteY6" fmla="*/ 162326 h 2332458"/>
                <a:gd name="connsiteX7" fmla="*/ 1452220 w 1673786"/>
                <a:gd name="connsiteY7" fmla="*/ 224898 h 2332458"/>
                <a:gd name="connsiteX8" fmla="*/ 1519595 w 1673786"/>
                <a:gd name="connsiteY8" fmla="*/ 224855 h 2332458"/>
                <a:gd name="connsiteX9" fmla="*/ 1533875 w 1673786"/>
                <a:gd name="connsiteY9" fmla="*/ 239827 h 2332458"/>
                <a:gd name="connsiteX10" fmla="*/ 1533745 w 1673786"/>
                <a:gd name="connsiteY10" fmla="*/ 763379 h 2332458"/>
                <a:gd name="connsiteX11" fmla="*/ 1517778 w 1673786"/>
                <a:gd name="connsiteY11" fmla="*/ 969053 h 2332458"/>
                <a:gd name="connsiteX12" fmla="*/ 952165 w 1673786"/>
                <a:gd name="connsiteY12" fmla="*/ 1509352 h 2332458"/>
                <a:gd name="connsiteX13" fmla="*/ 159935 w 1673786"/>
                <a:gd name="connsiteY13" fmla="*/ 992334 h 2332458"/>
                <a:gd name="connsiteX14" fmla="*/ 138688 w 1673786"/>
                <a:gd name="connsiteY14" fmla="*/ 821105 h 2332458"/>
                <a:gd name="connsiteX15" fmla="*/ 138428 w 1673786"/>
                <a:gd name="connsiteY15" fmla="*/ 239827 h 2332458"/>
                <a:gd name="connsiteX16" fmla="*/ 152708 w 1673786"/>
                <a:gd name="connsiteY16" fmla="*/ 224855 h 2332458"/>
                <a:gd name="connsiteX17" fmla="*/ 222723 w 1673786"/>
                <a:gd name="connsiteY17" fmla="*/ 224855 h 2332458"/>
                <a:gd name="connsiteX18" fmla="*/ 222723 w 1673786"/>
                <a:gd name="connsiteY18" fmla="*/ 162110 h 2332458"/>
                <a:gd name="connsiteX19" fmla="*/ 154006 w 1673786"/>
                <a:gd name="connsiteY19" fmla="*/ 162586 h 2332458"/>
                <a:gd name="connsiteX20" fmla="*/ 138255 w 1673786"/>
                <a:gd name="connsiteY20" fmla="*/ 147527 h 2332458"/>
                <a:gd name="connsiteX21" fmla="*/ 138904 w 1673786"/>
                <a:gd name="connsiteY21" fmla="*/ 13816 h 2332458"/>
                <a:gd name="connsiteX22" fmla="*/ 124754 w 1673786"/>
                <a:gd name="connsiteY22" fmla="*/ 55 h 2332458"/>
                <a:gd name="connsiteX23" fmla="*/ 13674 w 1673786"/>
                <a:gd name="connsiteY23" fmla="*/ 12 h 2332458"/>
                <a:gd name="connsiteX24" fmla="*/ 0 w 1673786"/>
                <a:gd name="connsiteY24" fmla="*/ 14378 h 2332458"/>
                <a:gd name="connsiteX25" fmla="*/ 216 w 1673786"/>
                <a:gd name="connsiteY25" fmla="*/ 847588 h 2332458"/>
                <a:gd name="connsiteX26" fmla="*/ 12852 w 1673786"/>
                <a:gd name="connsiteY26" fmla="*/ 986102 h 2332458"/>
                <a:gd name="connsiteX27" fmla="*/ 707719 w 1673786"/>
                <a:gd name="connsiteY27" fmla="*/ 1665349 h 2332458"/>
                <a:gd name="connsiteX28" fmla="*/ 723557 w 1673786"/>
                <a:gd name="connsiteY28" fmla="*/ 1684735 h 2332458"/>
                <a:gd name="connsiteX29" fmla="*/ 719836 w 1673786"/>
                <a:gd name="connsiteY29" fmla="*/ 2255151 h 2332458"/>
                <a:gd name="connsiteX30" fmla="*/ 740736 w 1673786"/>
                <a:gd name="connsiteY30" fmla="*/ 2304481 h 2332458"/>
                <a:gd name="connsiteX31" fmla="*/ 815511 w 1673786"/>
                <a:gd name="connsiteY31" fmla="*/ 2332435 h 2332458"/>
                <a:gd name="connsiteX32" fmla="*/ 905085 w 1673786"/>
                <a:gd name="connsiteY32" fmla="*/ 2243164 h 2332458"/>
                <a:gd name="connsiteX33" fmla="*/ 900411 w 1673786"/>
                <a:gd name="connsiteY33" fmla="*/ 1974140 h 2332458"/>
                <a:gd name="connsiteX34" fmla="*/ 900411 w 1673786"/>
                <a:gd name="connsiteY34" fmla="*/ 1692653 h 2332458"/>
                <a:gd name="connsiteX35" fmla="*/ 900368 w 1673786"/>
                <a:gd name="connsiteY35" fmla="*/ 1682831 h 2332458"/>
                <a:gd name="connsiteX36" fmla="*/ 910623 w 1673786"/>
                <a:gd name="connsiteY36" fmla="*/ 1672012 h 2332458"/>
                <a:gd name="connsiteX37" fmla="*/ 946929 w 1673786"/>
                <a:gd name="connsiteY37" fmla="*/ 1668334 h 2332458"/>
                <a:gd name="connsiteX38" fmla="*/ 1316951 w 1673786"/>
                <a:gd name="connsiteY38" fmla="*/ 1522766 h 2332458"/>
                <a:gd name="connsiteX39" fmla="*/ 1670572 w 1673786"/>
                <a:gd name="connsiteY39" fmla="*/ 861478 h 2332458"/>
                <a:gd name="connsiteX40" fmla="*/ 1672303 w 1673786"/>
                <a:gd name="connsiteY40" fmla="*/ 12907 h 2332458"/>
                <a:gd name="connsiteX41" fmla="*/ 1662048 w 1673786"/>
                <a:gd name="connsiteY41" fmla="*/ 941791 h 2332458"/>
                <a:gd name="connsiteX42" fmla="*/ 1667500 w 1673786"/>
                <a:gd name="connsiteY42" fmla="*/ 853170 h 2332458"/>
                <a:gd name="connsiteX43" fmla="*/ 1667414 w 1673786"/>
                <a:gd name="connsiteY43" fmla="*/ 646977 h 2332458"/>
                <a:gd name="connsiteX44" fmla="*/ 1667500 w 1673786"/>
                <a:gd name="connsiteY44" fmla="*/ 853170 h 2332458"/>
                <a:gd name="connsiteX45" fmla="*/ 1662048 w 1673786"/>
                <a:gd name="connsiteY45" fmla="*/ 941791 h 233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73786" h="2332458">
                  <a:moveTo>
                    <a:pt x="1672303" y="12907"/>
                  </a:moveTo>
                  <a:cubicBezTo>
                    <a:pt x="1672303" y="3344"/>
                    <a:pt x="1670010" y="-75"/>
                    <a:pt x="1659927" y="55"/>
                  </a:cubicBezTo>
                  <a:cubicBezTo>
                    <a:pt x="1621978" y="618"/>
                    <a:pt x="1584028" y="574"/>
                    <a:pt x="1546078" y="55"/>
                  </a:cubicBezTo>
                  <a:cubicBezTo>
                    <a:pt x="1536428" y="-75"/>
                    <a:pt x="1533313" y="2349"/>
                    <a:pt x="1533442" y="12388"/>
                  </a:cubicBezTo>
                  <a:cubicBezTo>
                    <a:pt x="1534005" y="57391"/>
                    <a:pt x="1533053" y="102481"/>
                    <a:pt x="1534048" y="147484"/>
                  </a:cubicBezTo>
                  <a:cubicBezTo>
                    <a:pt x="1534351" y="160639"/>
                    <a:pt x="1530067" y="162067"/>
                    <a:pt x="1518297" y="162543"/>
                  </a:cubicBezTo>
                  <a:cubicBezTo>
                    <a:pt x="1495925" y="163452"/>
                    <a:pt x="1452220" y="162326"/>
                    <a:pt x="1452220" y="162326"/>
                  </a:cubicBezTo>
                  <a:cubicBezTo>
                    <a:pt x="1451701" y="182535"/>
                    <a:pt x="1451917" y="210315"/>
                    <a:pt x="1452220" y="224898"/>
                  </a:cubicBezTo>
                  <a:cubicBezTo>
                    <a:pt x="1452220" y="224985"/>
                    <a:pt x="1497353" y="225288"/>
                    <a:pt x="1519595" y="224855"/>
                  </a:cubicBezTo>
                  <a:cubicBezTo>
                    <a:pt x="1531841" y="224595"/>
                    <a:pt x="1533918" y="228576"/>
                    <a:pt x="1533875" y="239827"/>
                  </a:cubicBezTo>
                  <a:cubicBezTo>
                    <a:pt x="1533529" y="414345"/>
                    <a:pt x="1533356" y="588862"/>
                    <a:pt x="1533745" y="763379"/>
                  </a:cubicBezTo>
                  <a:cubicBezTo>
                    <a:pt x="1533918" y="832399"/>
                    <a:pt x="1532966" y="901202"/>
                    <a:pt x="1517778" y="969053"/>
                  </a:cubicBezTo>
                  <a:cubicBezTo>
                    <a:pt x="1454773" y="1250367"/>
                    <a:pt x="1235469" y="1459935"/>
                    <a:pt x="952165" y="1509352"/>
                  </a:cubicBezTo>
                  <a:cubicBezTo>
                    <a:pt x="596596" y="1571318"/>
                    <a:pt x="247258" y="1343316"/>
                    <a:pt x="159935" y="992334"/>
                  </a:cubicBezTo>
                  <a:cubicBezTo>
                    <a:pt x="145958" y="936079"/>
                    <a:pt x="138688" y="879047"/>
                    <a:pt x="138688" y="821105"/>
                  </a:cubicBezTo>
                  <a:cubicBezTo>
                    <a:pt x="138645" y="627331"/>
                    <a:pt x="138774" y="433601"/>
                    <a:pt x="138428" y="239827"/>
                  </a:cubicBezTo>
                  <a:cubicBezTo>
                    <a:pt x="138428" y="228576"/>
                    <a:pt x="140462" y="225028"/>
                    <a:pt x="152708" y="224855"/>
                  </a:cubicBezTo>
                  <a:cubicBezTo>
                    <a:pt x="175166" y="224552"/>
                    <a:pt x="201606" y="224942"/>
                    <a:pt x="222723" y="224855"/>
                  </a:cubicBezTo>
                  <a:cubicBezTo>
                    <a:pt x="222506" y="205036"/>
                    <a:pt x="223026" y="190021"/>
                    <a:pt x="222723" y="162110"/>
                  </a:cubicBezTo>
                  <a:cubicBezTo>
                    <a:pt x="200697" y="162110"/>
                    <a:pt x="178022" y="162846"/>
                    <a:pt x="154006" y="162586"/>
                  </a:cubicBezTo>
                  <a:cubicBezTo>
                    <a:pt x="142193" y="162456"/>
                    <a:pt x="137996" y="160682"/>
                    <a:pt x="138255" y="147527"/>
                  </a:cubicBezTo>
                  <a:cubicBezTo>
                    <a:pt x="139250" y="103000"/>
                    <a:pt x="138212" y="58386"/>
                    <a:pt x="138904" y="13816"/>
                  </a:cubicBezTo>
                  <a:cubicBezTo>
                    <a:pt x="139077" y="2392"/>
                    <a:pt x="135529" y="-118"/>
                    <a:pt x="124754" y="55"/>
                  </a:cubicBezTo>
                  <a:cubicBezTo>
                    <a:pt x="87756" y="704"/>
                    <a:pt x="50715" y="791"/>
                    <a:pt x="13674" y="12"/>
                  </a:cubicBezTo>
                  <a:cubicBezTo>
                    <a:pt x="2207" y="-248"/>
                    <a:pt x="0" y="3733"/>
                    <a:pt x="0" y="14378"/>
                  </a:cubicBezTo>
                  <a:cubicBezTo>
                    <a:pt x="303" y="292100"/>
                    <a:pt x="303" y="569865"/>
                    <a:pt x="216" y="847588"/>
                  </a:cubicBezTo>
                  <a:cubicBezTo>
                    <a:pt x="216" y="894192"/>
                    <a:pt x="4673" y="940364"/>
                    <a:pt x="12852" y="986102"/>
                  </a:cubicBezTo>
                  <a:cubicBezTo>
                    <a:pt x="75683" y="1337258"/>
                    <a:pt x="353925" y="1609397"/>
                    <a:pt x="707719" y="1665349"/>
                  </a:cubicBezTo>
                  <a:cubicBezTo>
                    <a:pt x="721480" y="1667512"/>
                    <a:pt x="723600" y="1672402"/>
                    <a:pt x="723557" y="1684735"/>
                  </a:cubicBezTo>
                  <a:cubicBezTo>
                    <a:pt x="723168" y="1822644"/>
                    <a:pt x="719013" y="2207854"/>
                    <a:pt x="719836" y="2255151"/>
                  </a:cubicBezTo>
                  <a:cubicBezTo>
                    <a:pt x="720182" y="2274061"/>
                    <a:pt x="728057" y="2290201"/>
                    <a:pt x="740736" y="2304481"/>
                  </a:cubicBezTo>
                  <a:cubicBezTo>
                    <a:pt x="760944" y="2327156"/>
                    <a:pt x="786562" y="2331786"/>
                    <a:pt x="815511" y="2332435"/>
                  </a:cubicBezTo>
                  <a:cubicBezTo>
                    <a:pt x="863240" y="2333517"/>
                    <a:pt x="905171" y="2297514"/>
                    <a:pt x="905085" y="2243164"/>
                  </a:cubicBezTo>
                  <a:cubicBezTo>
                    <a:pt x="905041" y="2220706"/>
                    <a:pt x="902618" y="2100495"/>
                    <a:pt x="900411" y="1974140"/>
                  </a:cubicBezTo>
                  <a:cubicBezTo>
                    <a:pt x="900411" y="1880326"/>
                    <a:pt x="900411" y="1786468"/>
                    <a:pt x="900411" y="1692653"/>
                  </a:cubicBezTo>
                  <a:cubicBezTo>
                    <a:pt x="900411" y="1689365"/>
                    <a:pt x="900757" y="1686033"/>
                    <a:pt x="900368" y="1682831"/>
                  </a:cubicBezTo>
                  <a:cubicBezTo>
                    <a:pt x="899459" y="1674912"/>
                    <a:pt x="902791" y="1672315"/>
                    <a:pt x="910623" y="1672012"/>
                  </a:cubicBezTo>
                  <a:cubicBezTo>
                    <a:pt x="922740" y="1671537"/>
                    <a:pt x="934899" y="1669979"/>
                    <a:pt x="946929" y="1668334"/>
                  </a:cubicBezTo>
                  <a:cubicBezTo>
                    <a:pt x="1081939" y="1649597"/>
                    <a:pt x="1206606" y="1603080"/>
                    <a:pt x="1316951" y="1522766"/>
                  </a:cubicBezTo>
                  <a:cubicBezTo>
                    <a:pt x="1540972" y="1359673"/>
                    <a:pt x="1664428" y="1138984"/>
                    <a:pt x="1670572" y="861478"/>
                  </a:cubicBezTo>
                  <a:cubicBezTo>
                    <a:pt x="1676804" y="578736"/>
                    <a:pt x="1672001" y="295778"/>
                    <a:pt x="1672303" y="12907"/>
                  </a:cubicBezTo>
                  <a:close/>
                  <a:moveTo>
                    <a:pt x="1662048" y="941791"/>
                  </a:moveTo>
                  <a:cubicBezTo>
                    <a:pt x="1665683" y="912453"/>
                    <a:pt x="1667543" y="882941"/>
                    <a:pt x="1667500" y="853170"/>
                  </a:cubicBezTo>
                  <a:cubicBezTo>
                    <a:pt x="1667414" y="784453"/>
                    <a:pt x="1667414" y="715693"/>
                    <a:pt x="1667414" y="646977"/>
                  </a:cubicBezTo>
                  <a:cubicBezTo>
                    <a:pt x="1667457" y="715693"/>
                    <a:pt x="1667414" y="784453"/>
                    <a:pt x="1667500" y="853170"/>
                  </a:cubicBezTo>
                  <a:cubicBezTo>
                    <a:pt x="1667543" y="882941"/>
                    <a:pt x="1665683" y="912453"/>
                    <a:pt x="1662048" y="9417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Graphic 570">
              <a:extLst>
                <a:ext uri="{FF2B5EF4-FFF2-40B4-BE49-F238E27FC236}">
                  <a16:creationId xmlns:a16="http://schemas.microsoft.com/office/drawing/2014/main" id="{1B4BC40D-07CE-4D2F-A76E-0E41D3BE71D5}"/>
                </a:ext>
              </a:extLst>
            </p:cNvPr>
            <p:cNvSpPr/>
            <p:nvPr/>
          </p:nvSpPr>
          <p:spPr>
            <a:xfrm>
              <a:off x="10242297" y="4429266"/>
              <a:ext cx="1229447" cy="296934"/>
            </a:xfrm>
            <a:custGeom>
              <a:avLst/>
              <a:gdLst>
                <a:gd name="connsiteX0" fmla="*/ 173 w 1229447"/>
                <a:gd name="connsiteY0" fmla="*/ 296935 h 296934"/>
                <a:gd name="connsiteX1" fmla="*/ 1229194 w 1229447"/>
                <a:gd name="connsiteY1" fmla="*/ 296935 h 296934"/>
                <a:gd name="connsiteX2" fmla="*/ 1229368 w 1229447"/>
                <a:gd name="connsiteY2" fmla="*/ 0 h 296934"/>
                <a:gd name="connsiteX3" fmla="*/ 0 w 1229447"/>
                <a:gd name="connsiteY3" fmla="*/ 43 h 296934"/>
                <a:gd name="connsiteX4" fmla="*/ 173 w 1229447"/>
                <a:gd name="connsiteY4" fmla="*/ 296935 h 296934"/>
                <a:gd name="connsiteX5" fmla="*/ 173 w 1229447"/>
                <a:gd name="connsiteY5" fmla="*/ 296935 h 2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47" h="296934">
                  <a:moveTo>
                    <a:pt x="173" y="296935"/>
                  </a:moveTo>
                  <a:cubicBezTo>
                    <a:pt x="409832" y="296935"/>
                    <a:pt x="819535" y="296935"/>
                    <a:pt x="1229194" y="296935"/>
                  </a:cubicBezTo>
                  <a:cubicBezTo>
                    <a:pt x="1229411" y="245917"/>
                    <a:pt x="1229541" y="47946"/>
                    <a:pt x="1229368" y="0"/>
                  </a:cubicBezTo>
                  <a:cubicBezTo>
                    <a:pt x="1225516" y="1385"/>
                    <a:pt x="3548" y="1212"/>
                    <a:pt x="0" y="43"/>
                  </a:cubicBezTo>
                  <a:cubicBezTo>
                    <a:pt x="87" y="99007"/>
                    <a:pt x="130" y="197971"/>
                    <a:pt x="173" y="296935"/>
                  </a:cubicBezTo>
                  <a:cubicBezTo>
                    <a:pt x="173" y="296935"/>
                    <a:pt x="173" y="296935"/>
                    <a:pt x="173" y="296935"/>
                  </a:cubicBezTo>
                  <a:close/>
                </a:path>
              </a:pathLst>
            </a:custGeom>
            <a:solidFill>
              <a:schemeClr val="accent4"/>
            </a:solidFill>
            <a:ln w="4307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CD11E43F-8E4A-4D2F-95E4-91C4F671C4CC}"/>
              </a:ext>
            </a:extLst>
          </p:cNvPr>
          <p:cNvGrpSpPr/>
          <p:nvPr/>
        </p:nvGrpSpPr>
        <p:grpSpPr>
          <a:xfrm rot="9957160">
            <a:off x="-281032" y="10789"/>
            <a:ext cx="2392057" cy="1164256"/>
            <a:chOff x="5787255" y="4292778"/>
            <a:chExt cx="3758184" cy="2112264"/>
          </a:xfrm>
        </p:grpSpPr>
        <p:sp>
          <p:nvSpPr>
            <p:cNvPr id="332" name="Rectangle: Rounded Corners 331">
              <a:extLst>
                <a:ext uri="{FF2B5EF4-FFF2-40B4-BE49-F238E27FC236}">
                  <a16:creationId xmlns:a16="http://schemas.microsoft.com/office/drawing/2014/main" id="{69E09697-0D3D-4971-99BC-1473565E8F41}"/>
                </a:ext>
              </a:extLst>
            </p:cNvPr>
            <p:cNvSpPr/>
            <p:nvPr/>
          </p:nvSpPr>
          <p:spPr>
            <a:xfrm>
              <a:off x="5787255" y="4292778"/>
              <a:ext cx="3758184" cy="2112264"/>
            </a:xfrm>
            <a:prstGeom prst="roundRect">
              <a:avLst>
                <a:gd name="adj" fmla="val 5374"/>
              </a:avLst>
            </a:prstGeom>
            <a:solidFill>
              <a:schemeClr val="tx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3326A706-28C8-45F5-A6FD-6921054C85E8}"/>
                </a:ext>
              </a:extLst>
            </p:cNvPr>
            <p:cNvSpPr/>
            <p:nvPr/>
          </p:nvSpPr>
          <p:spPr>
            <a:xfrm>
              <a:off x="5807416" y="4320332"/>
              <a:ext cx="3714608" cy="2060414"/>
            </a:xfrm>
            <a:custGeom>
              <a:avLst/>
              <a:gdLst>
                <a:gd name="connsiteX0" fmla="*/ 110727 w 3714608"/>
                <a:gd name="connsiteY0" fmla="*/ 0 h 2060414"/>
                <a:gd name="connsiteX1" fmla="*/ 3603881 w 3714608"/>
                <a:gd name="connsiteY1" fmla="*/ 0 h 2060414"/>
                <a:gd name="connsiteX2" fmla="*/ 3714608 w 3714608"/>
                <a:gd name="connsiteY2" fmla="*/ 110727 h 2060414"/>
                <a:gd name="connsiteX3" fmla="*/ 3714608 w 3714608"/>
                <a:gd name="connsiteY3" fmla="*/ 1949687 h 2060414"/>
                <a:gd name="connsiteX4" fmla="*/ 3603881 w 3714608"/>
                <a:gd name="connsiteY4" fmla="*/ 2060414 h 2060414"/>
                <a:gd name="connsiteX5" fmla="*/ 3331951 w 3714608"/>
                <a:gd name="connsiteY5" fmla="*/ 2060414 h 2060414"/>
                <a:gd name="connsiteX6" fmla="*/ 3338632 w 3714608"/>
                <a:gd name="connsiteY6" fmla="*/ 2044285 h 2060414"/>
                <a:gd name="connsiteX7" fmla="*/ 3338632 w 3714608"/>
                <a:gd name="connsiteY7" fmla="*/ 553728 h 2060414"/>
                <a:gd name="connsiteX8" fmla="*/ 3315693 w 3714608"/>
                <a:gd name="connsiteY8" fmla="*/ 530789 h 2060414"/>
                <a:gd name="connsiteX9" fmla="*/ 398915 w 3714608"/>
                <a:gd name="connsiteY9" fmla="*/ 530789 h 2060414"/>
                <a:gd name="connsiteX10" fmla="*/ 375976 w 3714608"/>
                <a:gd name="connsiteY10" fmla="*/ 553728 h 2060414"/>
                <a:gd name="connsiteX11" fmla="*/ 375976 w 3714608"/>
                <a:gd name="connsiteY11" fmla="*/ 2044285 h 2060414"/>
                <a:gd name="connsiteX12" fmla="*/ 382657 w 3714608"/>
                <a:gd name="connsiteY12" fmla="*/ 2060414 h 2060414"/>
                <a:gd name="connsiteX13" fmla="*/ 110727 w 3714608"/>
                <a:gd name="connsiteY13" fmla="*/ 2060414 h 2060414"/>
                <a:gd name="connsiteX14" fmla="*/ 0 w 3714608"/>
                <a:gd name="connsiteY14" fmla="*/ 1949687 h 2060414"/>
                <a:gd name="connsiteX15" fmla="*/ 0 w 3714608"/>
                <a:gd name="connsiteY15" fmla="*/ 110727 h 2060414"/>
                <a:gd name="connsiteX16" fmla="*/ 110727 w 3714608"/>
                <a:gd name="connsiteY16" fmla="*/ 0 h 206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14608" h="2060414">
                  <a:moveTo>
                    <a:pt x="110727" y="0"/>
                  </a:moveTo>
                  <a:lnTo>
                    <a:pt x="3603881" y="0"/>
                  </a:lnTo>
                  <a:cubicBezTo>
                    <a:pt x="3665034" y="0"/>
                    <a:pt x="3714608" y="49574"/>
                    <a:pt x="3714608" y="110727"/>
                  </a:cubicBezTo>
                  <a:lnTo>
                    <a:pt x="3714608" y="1949687"/>
                  </a:lnTo>
                  <a:cubicBezTo>
                    <a:pt x="3714608" y="2010840"/>
                    <a:pt x="3665034" y="2060414"/>
                    <a:pt x="3603881" y="2060414"/>
                  </a:cubicBezTo>
                  <a:lnTo>
                    <a:pt x="3331951" y="2060414"/>
                  </a:lnTo>
                  <a:lnTo>
                    <a:pt x="3338632" y="2044285"/>
                  </a:lnTo>
                  <a:lnTo>
                    <a:pt x="3338632" y="553728"/>
                  </a:lnTo>
                  <a:cubicBezTo>
                    <a:pt x="3338632" y="541059"/>
                    <a:pt x="3328362" y="530789"/>
                    <a:pt x="3315693" y="530789"/>
                  </a:cubicBezTo>
                  <a:lnTo>
                    <a:pt x="398915" y="530789"/>
                  </a:lnTo>
                  <a:cubicBezTo>
                    <a:pt x="386246" y="530789"/>
                    <a:pt x="375976" y="541059"/>
                    <a:pt x="375976" y="553728"/>
                  </a:cubicBezTo>
                  <a:lnTo>
                    <a:pt x="375976" y="2044285"/>
                  </a:lnTo>
                  <a:lnTo>
                    <a:pt x="382657" y="2060414"/>
                  </a:lnTo>
                  <a:lnTo>
                    <a:pt x="110727" y="2060414"/>
                  </a:lnTo>
                  <a:cubicBezTo>
                    <a:pt x="49574" y="2060414"/>
                    <a:pt x="0" y="2010840"/>
                    <a:pt x="0" y="1949687"/>
                  </a:cubicBezTo>
                  <a:lnTo>
                    <a:pt x="0" y="110727"/>
                  </a:lnTo>
                  <a:cubicBezTo>
                    <a:pt x="0" y="49574"/>
                    <a:pt x="49574" y="0"/>
                    <a:pt x="110727" y="0"/>
                  </a:cubicBezTo>
                  <a:close/>
                </a:path>
              </a:pathLst>
            </a:cu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69664D6B-C87E-474B-B6F2-3A30A7F1843F}"/>
                </a:ext>
              </a:extLst>
            </p:cNvPr>
            <p:cNvSpPr/>
            <p:nvPr/>
          </p:nvSpPr>
          <p:spPr>
            <a:xfrm>
              <a:off x="6203453" y="4874209"/>
              <a:ext cx="2922535" cy="1506537"/>
            </a:xfrm>
            <a:custGeom>
              <a:avLst/>
              <a:gdLst>
                <a:gd name="connsiteX0" fmla="*/ 2740226 w 2922535"/>
                <a:gd name="connsiteY0" fmla="*/ 0 h 1506537"/>
                <a:gd name="connsiteX1" fmla="*/ 2908453 w 2922535"/>
                <a:gd name="connsiteY1" fmla="*/ 0 h 1506537"/>
                <a:gd name="connsiteX2" fmla="*/ 2915013 w 2922535"/>
                <a:gd name="connsiteY2" fmla="*/ 2797 h 1506537"/>
                <a:gd name="connsiteX3" fmla="*/ 2922533 w 2922535"/>
                <a:gd name="connsiteY3" fmla="*/ 30928 h 1506537"/>
                <a:gd name="connsiteX4" fmla="*/ 2921661 w 2922535"/>
                <a:gd name="connsiteY4" fmla="*/ 749423 h 1506537"/>
                <a:gd name="connsiteX5" fmla="*/ 2922358 w 2922535"/>
                <a:gd name="connsiteY5" fmla="*/ 1474282 h 1506537"/>
                <a:gd name="connsiteX6" fmla="*/ 2889230 w 2922535"/>
                <a:gd name="connsiteY6" fmla="*/ 1506495 h 1506537"/>
                <a:gd name="connsiteX7" fmla="*/ 2657985 w 2922535"/>
                <a:gd name="connsiteY7" fmla="*/ 1506364 h 1506537"/>
                <a:gd name="connsiteX8" fmla="*/ 2631656 w 2922535"/>
                <a:gd name="connsiteY8" fmla="*/ 1479731 h 1506537"/>
                <a:gd name="connsiteX9" fmla="*/ 2631526 w 2922535"/>
                <a:gd name="connsiteY9" fmla="*/ 1014451 h 1506537"/>
                <a:gd name="connsiteX10" fmla="*/ 2660383 w 2922535"/>
                <a:gd name="connsiteY10" fmla="*/ 987251 h 1506537"/>
                <a:gd name="connsiteX11" fmla="*/ 2726727 w 2922535"/>
                <a:gd name="connsiteY11" fmla="*/ 920906 h 1506537"/>
                <a:gd name="connsiteX12" fmla="*/ 2725941 w 2922535"/>
                <a:gd name="connsiteY12" fmla="*/ 31451 h 1506537"/>
                <a:gd name="connsiteX13" fmla="*/ 2733292 w 2922535"/>
                <a:gd name="connsiteY13" fmla="*/ 3124 h 1506537"/>
                <a:gd name="connsiteX14" fmla="*/ 2448538 w 2922535"/>
                <a:gd name="connsiteY14" fmla="*/ 0 h 1506537"/>
                <a:gd name="connsiteX15" fmla="*/ 2500035 w 2922535"/>
                <a:gd name="connsiteY15" fmla="*/ 0 h 1506537"/>
                <a:gd name="connsiteX16" fmla="*/ 2520539 w 2922535"/>
                <a:gd name="connsiteY16" fmla="*/ 7467 h 1506537"/>
                <a:gd name="connsiteX17" fmla="*/ 2529590 w 2922535"/>
                <a:gd name="connsiteY17" fmla="*/ 68902 h 1506537"/>
                <a:gd name="connsiteX18" fmla="*/ 2529503 w 2922535"/>
                <a:gd name="connsiteY18" fmla="*/ 493033 h 1506537"/>
                <a:gd name="connsiteX19" fmla="*/ 2528849 w 2922535"/>
                <a:gd name="connsiteY19" fmla="*/ 955218 h 1506537"/>
                <a:gd name="connsiteX20" fmla="*/ 2560887 w 2922535"/>
                <a:gd name="connsiteY20" fmla="*/ 988521 h 1506537"/>
                <a:gd name="connsiteX21" fmla="*/ 2617467 w 2922535"/>
                <a:gd name="connsiteY21" fmla="*/ 1045580 h 1506537"/>
                <a:gd name="connsiteX22" fmla="*/ 2618165 w 2922535"/>
                <a:gd name="connsiteY22" fmla="*/ 1476119 h 1506537"/>
                <a:gd name="connsiteX23" fmla="*/ 2586562 w 2922535"/>
                <a:gd name="connsiteY23" fmla="*/ 1506501 h 1506537"/>
                <a:gd name="connsiteX24" fmla="*/ 2374279 w 2922535"/>
                <a:gd name="connsiteY24" fmla="*/ 1506414 h 1506537"/>
                <a:gd name="connsiteX25" fmla="*/ 2347907 w 2922535"/>
                <a:gd name="connsiteY25" fmla="*/ 1479955 h 1506537"/>
                <a:gd name="connsiteX26" fmla="*/ 2347863 w 2922535"/>
                <a:gd name="connsiteY26" fmla="*/ 1014631 h 1506537"/>
                <a:gd name="connsiteX27" fmla="*/ 2376370 w 2922535"/>
                <a:gd name="connsiteY27" fmla="*/ 987300 h 1506537"/>
                <a:gd name="connsiteX28" fmla="*/ 2427545 w 2922535"/>
                <a:gd name="connsiteY28" fmla="*/ 937521 h 1506537"/>
                <a:gd name="connsiteX29" fmla="*/ 2427022 w 2922535"/>
                <a:gd name="connsiteY29" fmla="*/ 28973 h 1506537"/>
                <a:gd name="connsiteX30" fmla="*/ 2432525 w 2922535"/>
                <a:gd name="connsiteY30" fmla="*/ 4160 h 1506537"/>
                <a:gd name="connsiteX31" fmla="*/ 2067304 w 2922535"/>
                <a:gd name="connsiteY31" fmla="*/ 0 h 1506537"/>
                <a:gd name="connsiteX32" fmla="*/ 2213256 w 2922535"/>
                <a:gd name="connsiteY32" fmla="*/ 0 h 1506537"/>
                <a:gd name="connsiteX33" fmla="*/ 2227667 w 2922535"/>
                <a:gd name="connsiteY33" fmla="*/ 3716 h 1506537"/>
                <a:gd name="connsiteX34" fmla="*/ 2232331 w 2922535"/>
                <a:gd name="connsiteY34" fmla="*/ 27624 h 1506537"/>
                <a:gd name="connsiteX35" fmla="*/ 2231197 w 2922535"/>
                <a:gd name="connsiteY35" fmla="*/ 955831 h 1506537"/>
                <a:gd name="connsiteX36" fmla="*/ 2263585 w 2922535"/>
                <a:gd name="connsiteY36" fmla="*/ 988392 h 1506537"/>
                <a:gd name="connsiteX37" fmla="*/ 2333982 w 2922535"/>
                <a:gd name="connsiteY37" fmla="*/ 1056916 h 1506537"/>
                <a:gd name="connsiteX38" fmla="*/ 2334506 w 2922535"/>
                <a:gd name="connsiteY38" fmla="*/ 1478257 h 1506537"/>
                <a:gd name="connsiteX39" fmla="*/ 2307175 w 2922535"/>
                <a:gd name="connsiteY39" fmla="*/ 1506416 h 1506537"/>
                <a:gd name="connsiteX40" fmla="*/ 2075712 w 2922535"/>
                <a:gd name="connsiteY40" fmla="*/ 1506503 h 1506537"/>
                <a:gd name="connsiteX41" fmla="*/ 2046681 w 2922535"/>
                <a:gd name="connsiteY41" fmla="*/ 1476557 h 1506537"/>
                <a:gd name="connsiteX42" fmla="*/ 2047204 w 2922535"/>
                <a:gd name="connsiteY42" fmla="*/ 751045 h 1506537"/>
                <a:gd name="connsiteX43" fmla="*/ 2046638 w 2922535"/>
                <a:gd name="connsiteY43" fmla="*/ 28757 h 1506537"/>
                <a:gd name="connsiteX44" fmla="*/ 2052250 w 2922535"/>
                <a:gd name="connsiteY44" fmla="*/ 3617 h 1506537"/>
                <a:gd name="connsiteX45" fmla="*/ 1863624 w 2922535"/>
                <a:gd name="connsiteY45" fmla="*/ 0 h 1506537"/>
                <a:gd name="connsiteX46" fmla="*/ 2014955 w 2922535"/>
                <a:gd name="connsiteY46" fmla="*/ 0 h 1506537"/>
                <a:gd name="connsiteX47" fmla="*/ 2027125 w 2922535"/>
                <a:gd name="connsiteY47" fmla="*/ 2473 h 1506537"/>
                <a:gd name="connsiteX48" fmla="*/ 2033282 w 2922535"/>
                <a:gd name="connsiteY48" fmla="*/ 26470 h 1506537"/>
                <a:gd name="connsiteX49" fmla="*/ 2032628 w 2922535"/>
                <a:gd name="connsiteY49" fmla="*/ 751895 h 1506537"/>
                <a:gd name="connsiteX50" fmla="*/ 2033239 w 2922535"/>
                <a:gd name="connsiteY50" fmla="*/ 1474095 h 1506537"/>
                <a:gd name="connsiteX51" fmla="*/ 2000110 w 2922535"/>
                <a:gd name="connsiteY51" fmla="*/ 1506483 h 1506537"/>
                <a:gd name="connsiteX52" fmla="*/ 1787696 w 2922535"/>
                <a:gd name="connsiteY52" fmla="*/ 1506265 h 1506537"/>
                <a:gd name="connsiteX53" fmla="*/ 1762806 w 2922535"/>
                <a:gd name="connsiteY53" fmla="*/ 1482159 h 1506537"/>
                <a:gd name="connsiteX54" fmla="*/ 1762893 w 2922535"/>
                <a:gd name="connsiteY54" fmla="*/ 1010167 h 1506537"/>
                <a:gd name="connsiteX55" fmla="*/ 1785211 w 2922535"/>
                <a:gd name="connsiteY55" fmla="*/ 987151 h 1506537"/>
                <a:gd name="connsiteX56" fmla="*/ 1851948 w 2922535"/>
                <a:gd name="connsiteY56" fmla="*/ 920589 h 1506537"/>
                <a:gd name="connsiteX57" fmla="*/ 1851337 w 2922535"/>
                <a:gd name="connsiteY57" fmla="*/ 30480 h 1506537"/>
                <a:gd name="connsiteX58" fmla="*/ 1856928 w 2922535"/>
                <a:gd name="connsiteY58" fmla="*/ 3770 h 1506537"/>
                <a:gd name="connsiteX59" fmla="*/ 1569285 w 2922535"/>
                <a:gd name="connsiteY59" fmla="*/ 0 h 1506537"/>
                <a:gd name="connsiteX60" fmla="*/ 1627489 w 2922535"/>
                <a:gd name="connsiteY60" fmla="*/ 0 h 1506537"/>
                <a:gd name="connsiteX61" fmla="*/ 1646677 w 2922535"/>
                <a:gd name="connsiteY61" fmla="*/ 7175 h 1506537"/>
                <a:gd name="connsiteX62" fmla="*/ 1655073 w 2922535"/>
                <a:gd name="connsiteY62" fmla="*/ 65248 h 1506537"/>
                <a:gd name="connsiteX63" fmla="*/ 1655117 w 2922535"/>
                <a:gd name="connsiteY63" fmla="*/ 496092 h 1506537"/>
                <a:gd name="connsiteX64" fmla="*/ 1654594 w 2922535"/>
                <a:gd name="connsiteY64" fmla="*/ 958582 h 1506537"/>
                <a:gd name="connsiteX65" fmla="*/ 1683102 w 2922535"/>
                <a:gd name="connsiteY65" fmla="*/ 988528 h 1506537"/>
                <a:gd name="connsiteX66" fmla="*/ 1748836 w 2922535"/>
                <a:gd name="connsiteY66" fmla="*/ 1052693 h 1506537"/>
                <a:gd name="connsiteX67" fmla="*/ 1749446 w 2922535"/>
                <a:gd name="connsiteY67" fmla="*/ 1477173 h 1506537"/>
                <a:gd name="connsiteX68" fmla="*/ 1719457 w 2922535"/>
                <a:gd name="connsiteY68" fmla="*/ 1506509 h 1506537"/>
                <a:gd name="connsiteX69" fmla="*/ 1487993 w 2922535"/>
                <a:gd name="connsiteY69" fmla="*/ 1506509 h 1506537"/>
                <a:gd name="connsiteX70" fmla="*/ 1460488 w 2922535"/>
                <a:gd name="connsiteY70" fmla="*/ 1478349 h 1506537"/>
                <a:gd name="connsiteX71" fmla="*/ 1460531 w 2922535"/>
                <a:gd name="connsiteY71" fmla="*/ 1015859 h 1506537"/>
                <a:gd name="connsiteX72" fmla="*/ 1487296 w 2922535"/>
                <a:gd name="connsiteY72" fmla="*/ 987133 h 1506537"/>
                <a:gd name="connsiteX73" fmla="*/ 1556298 w 2922535"/>
                <a:gd name="connsiteY73" fmla="*/ 917215 h 1506537"/>
                <a:gd name="connsiteX74" fmla="*/ 1555645 w 2922535"/>
                <a:gd name="connsiteY74" fmla="*/ 30245 h 1506537"/>
                <a:gd name="connsiteX75" fmla="*/ 1561819 w 2922535"/>
                <a:gd name="connsiteY75" fmla="*/ 3846 h 1506537"/>
                <a:gd name="connsiteX76" fmla="*/ 1271232 w 2922535"/>
                <a:gd name="connsiteY76" fmla="*/ 0 h 1506537"/>
                <a:gd name="connsiteX77" fmla="*/ 1330214 w 2922535"/>
                <a:gd name="connsiteY77" fmla="*/ 0 h 1506537"/>
                <a:gd name="connsiteX78" fmla="*/ 1350179 w 2922535"/>
                <a:gd name="connsiteY78" fmla="*/ 7630 h 1506537"/>
                <a:gd name="connsiteX79" fmla="*/ 1358685 w 2922535"/>
                <a:gd name="connsiteY79" fmla="*/ 67299 h 1506537"/>
                <a:gd name="connsiteX80" fmla="*/ 1358641 w 2922535"/>
                <a:gd name="connsiteY80" fmla="*/ 494569 h 1506537"/>
                <a:gd name="connsiteX81" fmla="*/ 1358205 w 2922535"/>
                <a:gd name="connsiteY81" fmla="*/ 956711 h 1506537"/>
                <a:gd name="connsiteX82" fmla="*/ 1387934 w 2922535"/>
                <a:gd name="connsiteY82" fmla="*/ 988575 h 1506537"/>
                <a:gd name="connsiteX83" fmla="*/ 1446650 w 2922535"/>
                <a:gd name="connsiteY83" fmla="*/ 1047334 h 1506537"/>
                <a:gd name="connsiteX84" fmla="*/ 1447130 w 2922535"/>
                <a:gd name="connsiteY84" fmla="*/ 1477829 h 1506537"/>
                <a:gd name="connsiteX85" fmla="*/ 1419624 w 2922535"/>
                <a:gd name="connsiteY85" fmla="*/ 1506512 h 1506537"/>
                <a:gd name="connsiteX86" fmla="*/ 1213705 w 2922535"/>
                <a:gd name="connsiteY86" fmla="*/ 1506512 h 1506537"/>
                <a:gd name="connsiteX87" fmla="*/ 1186286 w 2922535"/>
                <a:gd name="connsiteY87" fmla="*/ 1478178 h 1506537"/>
                <a:gd name="connsiteX88" fmla="*/ 1186113 w 2922535"/>
                <a:gd name="connsiteY88" fmla="*/ 1016036 h 1506537"/>
                <a:gd name="connsiteX89" fmla="*/ 1216189 w 2922535"/>
                <a:gd name="connsiteY89" fmla="*/ 987267 h 1506537"/>
                <a:gd name="connsiteX90" fmla="*/ 1258341 w 2922535"/>
                <a:gd name="connsiteY90" fmla="*/ 944331 h 1506537"/>
                <a:gd name="connsiteX91" fmla="*/ 1257775 w 2922535"/>
                <a:gd name="connsiteY91" fmla="*/ 32732 h 1506537"/>
                <a:gd name="connsiteX92" fmla="*/ 1263027 w 2922535"/>
                <a:gd name="connsiteY92" fmla="*/ 5026 h 1506537"/>
                <a:gd name="connsiteX93" fmla="*/ 902006 w 2922535"/>
                <a:gd name="connsiteY93" fmla="*/ 0 h 1506537"/>
                <a:gd name="connsiteX94" fmla="*/ 1048542 w 2922535"/>
                <a:gd name="connsiteY94" fmla="*/ 0 h 1506537"/>
                <a:gd name="connsiteX95" fmla="*/ 1054823 w 2922535"/>
                <a:gd name="connsiteY95" fmla="*/ 2815 h 1506537"/>
                <a:gd name="connsiteX96" fmla="*/ 1061737 w 2922535"/>
                <a:gd name="connsiteY96" fmla="*/ 29503 h 1506537"/>
                <a:gd name="connsiteX97" fmla="*/ 1060429 w 2922535"/>
                <a:gd name="connsiteY97" fmla="*/ 953786 h 1506537"/>
                <a:gd name="connsiteX98" fmla="*/ 1093775 w 2922535"/>
                <a:gd name="connsiteY98" fmla="*/ 988615 h 1506537"/>
                <a:gd name="connsiteX99" fmla="*/ 1166135 w 2922535"/>
                <a:gd name="connsiteY99" fmla="*/ 993191 h 1506537"/>
                <a:gd name="connsiteX100" fmla="*/ 1169971 w 2922535"/>
                <a:gd name="connsiteY100" fmla="*/ 1063502 h 1506537"/>
                <a:gd name="connsiteX101" fmla="*/ 1170537 w 2922535"/>
                <a:gd name="connsiteY101" fmla="*/ 1478174 h 1506537"/>
                <a:gd name="connsiteX102" fmla="*/ 1143381 w 2922535"/>
                <a:gd name="connsiteY102" fmla="*/ 1506464 h 1506537"/>
                <a:gd name="connsiteX103" fmla="*/ 912135 w 2922535"/>
                <a:gd name="connsiteY103" fmla="*/ 1506508 h 1506537"/>
                <a:gd name="connsiteX104" fmla="*/ 882756 w 2922535"/>
                <a:gd name="connsiteY104" fmla="*/ 1477041 h 1506537"/>
                <a:gd name="connsiteX105" fmla="*/ 883279 w 2922535"/>
                <a:gd name="connsiteY105" fmla="*/ 749044 h 1506537"/>
                <a:gd name="connsiteX106" fmla="*/ 882756 w 2922535"/>
                <a:gd name="connsiteY106" fmla="*/ 27367 h 1506537"/>
                <a:gd name="connsiteX107" fmla="*/ 887802 w 2922535"/>
                <a:gd name="connsiteY107" fmla="*/ 3409 h 1506537"/>
                <a:gd name="connsiteX108" fmla="*/ 693669 w 2922535"/>
                <a:gd name="connsiteY108" fmla="*/ 0 h 1506537"/>
                <a:gd name="connsiteX109" fmla="*/ 850218 w 2922535"/>
                <a:gd name="connsiteY109" fmla="*/ 0 h 1506537"/>
                <a:gd name="connsiteX110" fmla="*/ 863671 w 2922535"/>
                <a:gd name="connsiteY110" fmla="*/ 3258 h 1506537"/>
                <a:gd name="connsiteX111" fmla="*/ 869005 w 2922535"/>
                <a:gd name="connsiteY111" fmla="*/ 27380 h 1506537"/>
                <a:gd name="connsiteX112" fmla="*/ 868438 w 2922535"/>
                <a:gd name="connsiteY112" fmla="*/ 752370 h 1506537"/>
                <a:gd name="connsiteX113" fmla="*/ 869397 w 2922535"/>
                <a:gd name="connsiteY113" fmla="*/ 1467769 h 1506537"/>
                <a:gd name="connsiteX114" fmla="*/ 828989 w 2922535"/>
                <a:gd name="connsiteY114" fmla="*/ 1506433 h 1506537"/>
                <a:gd name="connsiteX115" fmla="*/ 623069 w 2922535"/>
                <a:gd name="connsiteY115" fmla="*/ 1506259 h 1506537"/>
                <a:gd name="connsiteX116" fmla="*/ 597308 w 2922535"/>
                <a:gd name="connsiteY116" fmla="*/ 1479713 h 1506537"/>
                <a:gd name="connsiteX117" fmla="*/ 597265 w 2922535"/>
                <a:gd name="connsiteY117" fmla="*/ 1011207 h 1506537"/>
                <a:gd name="connsiteX118" fmla="*/ 622023 w 2922535"/>
                <a:gd name="connsiteY118" fmla="*/ 987015 h 1506537"/>
                <a:gd name="connsiteX119" fmla="*/ 681785 w 2922535"/>
                <a:gd name="connsiteY119" fmla="*/ 926729 h 1506537"/>
                <a:gd name="connsiteX120" fmla="*/ 681175 w 2922535"/>
                <a:gd name="connsiteY120" fmla="*/ 30867 h 1506537"/>
                <a:gd name="connsiteX121" fmla="*/ 686738 w 2922535"/>
                <a:gd name="connsiteY121" fmla="*/ 4032 h 1506537"/>
                <a:gd name="connsiteX122" fmla="*/ 377434 w 2922535"/>
                <a:gd name="connsiteY122" fmla="*/ 0 h 1506537"/>
                <a:gd name="connsiteX123" fmla="*/ 471641 w 2922535"/>
                <a:gd name="connsiteY123" fmla="*/ 0 h 1506537"/>
                <a:gd name="connsiteX124" fmla="*/ 480685 w 2922535"/>
                <a:gd name="connsiteY124" fmla="*/ 4845 h 1506537"/>
                <a:gd name="connsiteX125" fmla="*/ 484738 w 2922535"/>
                <a:gd name="connsiteY125" fmla="*/ 87536 h 1506537"/>
                <a:gd name="connsiteX126" fmla="*/ 484738 w 2922535"/>
                <a:gd name="connsiteY126" fmla="*/ 492749 h 1506537"/>
                <a:gd name="connsiteX127" fmla="*/ 484259 w 2922535"/>
                <a:gd name="connsiteY127" fmla="*/ 958203 h 1506537"/>
                <a:gd name="connsiteX128" fmla="*/ 512461 w 2922535"/>
                <a:gd name="connsiteY128" fmla="*/ 988629 h 1506537"/>
                <a:gd name="connsiteX129" fmla="*/ 583383 w 2922535"/>
                <a:gd name="connsiteY129" fmla="*/ 1060683 h 1506537"/>
                <a:gd name="connsiteX130" fmla="*/ 583905 w 2922535"/>
                <a:gd name="connsiteY130" fmla="*/ 1478625 h 1506537"/>
                <a:gd name="connsiteX131" fmla="*/ 555572 w 2922535"/>
                <a:gd name="connsiteY131" fmla="*/ 1506523 h 1506537"/>
                <a:gd name="connsiteX132" fmla="*/ 321057 w 2922535"/>
                <a:gd name="connsiteY132" fmla="*/ 1506392 h 1506537"/>
                <a:gd name="connsiteX133" fmla="*/ 293508 w 2922535"/>
                <a:gd name="connsiteY133" fmla="*/ 1481458 h 1506537"/>
                <a:gd name="connsiteX134" fmla="*/ 293553 w 2922535"/>
                <a:gd name="connsiteY134" fmla="*/ 1012865 h 1506537"/>
                <a:gd name="connsiteX135" fmla="*/ 320578 w 2922535"/>
                <a:gd name="connsiteY135" fmla="*/ 987496 h 1506537"/>
                <a:gd name="connsiteX136" fmla="*/ 365911 w 2922535"/>
                <a:gd name="connsiteY136" fmla="*/ 941159 h 1506537"/>
                <a:gd name="connsiteX137" fmla="*/ 365345 w 2922535"/>
                <a:gd name="connsiteY137" fmla="*/ 29256 h 1506537"/>
                <a:gd name="connsiteX138" fmla="*/ 371225 w 2922535"/>
                <a:gd name="connsiteY138" fmla="*/ 3325 h 1506537"/>
                <a:gd name="connsiteX139" fmla="*/ 13048 w 2922535"/>
                <a:gd name="connsiteY139" fmla="*/ 0 h 1506537"/>
                <a:gd name="connsiteX140" fmla="*/ 158516 w 2922535"/>
                <a:gd name="connsiteY140" fmla="*/ 0 h 1506537"/>
                <a:gd name="connsiteX141" fmla="*/ 164680 w 2922535"/>
                <a:gd name="connsiteY141" fmla="*/ 4944 h 1506537"/>
                <a:gd name="connsiteX142" fmla="*/ 167431 w 2922535"/>
                <a:gd name="connsiteY142" fmla="*/ 27512 h 1506537"/>
                <a:gd name="connsiteX143" fmla="*/ 167169 w 2922535"/>
                <a:gd name="connsiteY143" fmla="*/ 850972 h 1506537"/>
                <a:gd name="connsiteX144" fmla="*/ 166864 w 2922535"/>
                <a:gd name="connsiteY144" fmla="*/ 968142 h 1506537"/>
                <a:gd name="connsiteX145" fmla="*/ 186131 w 2922535"/>
                <a:gd name="connsiteY145" fmla="*/ 988107 h 1506537"/>
                <a:gd name="connsiteX146" fmla="*/ 259014 w 2922535"/>
                <a:gd name="connsiteY146" fmla="*/ 987452 h 1506537"/>
                <a:gd name="connsiteX147" fmla="*/ 280154 w 2922535"/>
                <a:gd name="connsiteY147" fmla="*/ 1009204 h 1506537"/>
                <a:gd name="connsiteX148" fmla="*/ 280111 w 2922535"/>
                <a:gd name="connsiteY148" fmla="*/ 1484292 h 1506537"/>
                <a:gd name="connsiteX149" fmla="*/ 259101 w 2922535"/>
                <a:gd name="connsiteY149" fmla="*/ 1506305 h 1506537"/>
                <a:gd name="connsiteX150" fmla="*/ 21360 w 2922535"/>
                <a:gd name="connsiteY150" fmla="*/ 1506523 h 1506537"/>
                <a:gd name="connsiteX151" fmla="*/ 699 w 2922535"/>
                <a:gd name="connsiteY151" fmla="*/ 1478625 h 1506537"/>
                <a:gd name="connsiteX152" fmla="*/ 699 w 2922535"/>
                <a:gd name="connsiteY152" fmla="*/ 750148 h 1506537"/>
                <a:gd name="connsiteX153" fmla="*/ 1 w 2922535"/>
                <a:gd name="connsiteY153" fmla="*/ 28036 h 1506537"/>
                <a:gd name="connsiteX154" fmla="*/ 6769 w 2922535"/>
                <a:gd name="connsiteY154" fmla="*/ 2808 h 15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922535" h="1506537">
                  <a:moveTo>
                    <a:pt x="2740226" y="0"/>
                  </a:moveTo>
                  <a:lnTo>
                    <a:pt x="2908453" y="0"/>
                  </a:lnTo>
                  <a:lnTo>
                    <a:pt x="2915013" y="2797"/>
                  </a:lnTo>
                  <a:cubicBezTo>
                    <a:pt x="2920474" y="7608"/>
                    <a:pt x="2922620" y="16260"/>
                    <a:pt x="2922533" y="30928"/>
                  </a:cubicBezTo>
                  <a:cubicBezTo>
                    <a:pt x="2921007" y="270412"/>
                    <a:pt x="2921661" y="509896"/>
                    <a:pt x="2921661" y="749423"/>
                  </a:cubicBezTo>
                  <a:cubicBezTo>
                    <a:pt x="2921661" y="991042"/>
                    <a:pt x="2921181" y="1232662"/>
                    <a:pt x="2922358" y="1474282"/>
                  </a:cubicBezTo>
                  <a:cubicBezTo>
                    <a:pt x="2922489" y="1501264"/>
                    <a:pt x="2915079" y="1507105"/>
                    <a:pt x="2889230" y="1506495"/>
                  </a:cubicBezTo>
                  <a:cubicBezTo>
                    <a:pt x="2812163" y="1504664"/>
                    <a:pt x="2735052" y="1505013"/>
                    <a:pt x="2657985" y="1506364"/>
                  </a:cubicBezTo>
                  <a:cubicBezTo>
                    <a:pt x="2636582" y="1506756"/>
                    <a:pt x="2631526" y="1500305"/>
                    <a:pt x="2631656" y="1479731"/>
                  </a:cubicBezTo>
                  <a:cubicBezTo>
                    <a:pt x="2632485" y="1324637"/>
                    <a:pt x="2632616" y="1169543"/>
                    <a:pt x="2631526" y="1014451"/>
                  </a:cubicBezTo>
                  <a:cubicBezTo>
                    <a:pt x="2631351" y="991174"/>
                    <a:pt x="2639329" y="986989"/>
                    <a:pt x="2660383" y="987251"/>
                  </a:cubicBezTo>
                  <a:cubicBezTo>
                    <a:pt x="2726727" y="988035"/>
                    <a:pt x="2726727" y="987207"/>
                    <a:pt x="2726727" y="920906"/>
                  </a:cubicBezTo>
                  <a:cubicBezTo>
                    <a:pt x="2726727" y="624407"/>
                    <a:pt x="2727250" y="327951"/>
                    <a:pt x="2725941" y="31451"/>
                  </a:cubicBezTo>
                  <a:cubicBezTo>
                    <a:pt x="2725876" y="16936"/>
                    <a:pt x="2727893" y="8120"/>
                    <a:pt x="2733292" y="3124"/>
                  </a:cubicBezTo>
                  <a:close/>
                  <a:moveTo>
                    <a:pt x="2448538" y="0"/>
                  </a:moveTo>
                  <a:lnTo>
                    <a:pt x="2500035" y="0"/>
                  </a:lnTo>
                  <a:lnTo>
                    <a:pt x="2520539" y="7467"/>
                  </a:lnTo>
                  <a:cubicBezTo>
                    <a:pt x="2529578" y="16201"/>
                    <a:pt x="2529590" y="33550"/>
                    <a:pt x="2529590" y="68902"/>
                  </a:cubicBezTo>
                  <a:cubicBezTo>
                    <a:pt x="2529503" y="210221"/>
                    <a:pt x="2529503" y="351626"/>
                    <a:pt x="2529503" y="493033"/>
                  </a:cubicBezTo>
                  <a:cubicBezTo>
                    <a:pt x="2529503" y="647080"/>
                    <a:pt x="2530156" y="801171"/>
                    <a:pt x="2528849" y="955218"/>
                  </a:cubicBezTo>
                  <a:cubicBezTo>
                    <a:pt x="2528630" y="980718"/>
                    <a:pt x="2533469" y="989611"/>
                    <a:pt x="2560887" y="988521"/>
                  </a:cubicBezTo>
                  <a:cubicBezTo>
                    <a:pt x="2617380" y="986254"/>
                    <a:pt x="2617467" y="987954"/>
                    <a:pt x="2617467" y="1045580"/>
                  </a:cubicBezTo>
                  <a:cubicBezTo>
                    <a:pt x="2617467" y="1189078"/>
                    <a:pt x="2616726" y="1332620"/>
                    <a:pt x="2618165" y="1476119"/>
                  </a:cubicBezTo>
                  <a:cubicBezTo>
                    <a:pt x="2618426" y="1502012"/>
                    <a:pt x="2610450" y="1507024"/>
                    <a:pt x="2586562" y="1506501"/>
                  </a:cubicBezTo>
                  <a:cubicBezTo>
                    <a:pt x="2515815" y="1504932"/>
                    <a:pt x="2445025" y="1505150"/>
                    <a:pt x="2374279" y="1506414"/>
                  </a:cubicBezTo>
                  <a:cubicBezTo>
                    <a:pt x="2353268" y="1506806"/>
                    <a:pt x="2347776" y="1501009"/>
                    <a:pt x="2347907" y="1479955"/>
                  </a:cubicBezTo>
                  <a:cubicBezTo>
                    <a:pt x="2348865" y="1324861"/>
                    <a:pt x="2348909" y="1169725"/>
                    <a:pt x="2347863" y="1014631"/>
                  </a:cubicBezTo>
                  <a:cubicBezTo>
                    <a:pt x="2347688" y="991616"/>
                    <a:pt x="2354968" y="986820"/>
                    <a:pt x="2376370" y="987300"/>
                  </a:cubicBezTo>
                  <a:cubicBezTo>
                    <a:pt x="2427502" y="988477"/>
                    <a:pt x="2427545" y="987388"/>
                    <a:pt x="2427545" y="937521"/>
                  </a:cubicBezTo>
                  <a:cubicBezTo>
                    <a:pt x="2427545" y="634657"/>
                    <a:pt x="2427806" y="331837"/>
                    <a:pt x="2427022" y="28973"/>
                  </a:cubicBezTo>
                  <a:cubicBezTo>
                    <a:pt x="2427000" y="17051"/>
                    <a:pt x="2428155" y="9075"/>
                    <a:pt x="2432525" y="4160"/>
                  </a:cubicBezTo>
                  <a:close/>
                  <a:moveTo>
                    <a:pt x="2067304" y="0"/>
                  </a:moveTo>
                  <a:lnTo>
                    <a:pt x="2213256" y="0"/>
                  </a:lnTo>
                  <a:lnTo>
                    <a:pt x="2227667" y="3716"/>
                  </a:lnTo>
                  <a:cubicBezTo>
                    <a:pt x="2231601" y="8641"/>
                    <a:pt x="2232353" y="16531"/>
                    <a:pt x="2232331" y="27624"/>
                  </a:cubicBezTo>
                  <a:cubicBezTo>
                    <a:pt x="2231633" y="337027"/>
                    <a:pt x="2232200" y="646428"/>
                    <a:pt x="2231197" y="955831"/>
                  </a:cubicBezTo>
                  <a:cubicBezTo>
                    <a:pt x="2231111" y="982028"/>
                    <a:pt x="2236995" y="989177"/>
                    <a:pt x="2263585" y="988392"/>
                  </a:cubicBezTo>
                  <a:cubicBezTo>
                    <a:pt x="2333939" y="986387"/>
                    <a:pt x="2333982" y="987782"/>
                    <a:pt x="2333982" y="1056916"/>
                  </a:cubicBezTo>
                  <a:cubicBezTo>
                    <a:pt x="2333982" y="1197363"/>
                    <a:pt x="2333503" y="1337810"/>
                    <a:pt x="2334506" y="1478257"/>
                  </a:cubicBezTo>
                  <a:cubicBezTo>
                    <a:pt x="2334637" y="1499834"/>
                    <a:pt x="2330016" y="1506852"/>
                    <a:pt x="2307175" y="1506416"/>
                  </a:cubicBezTo>
                  <a:cubicBezTo>
                    <a:pt x="2230064" y="1504890"/>
                    <a:pt x="2152823" y="1504673"/>
                    <a:pt x="2075712" y="1506503"/>
                  </a:cubicBezTo>
                  <a:cubicBezTo>
                    <a:pt x="2050996" y="1507114"/>
                    <a:pt x="2046594" y="1499572"/>
                    <a:pt x="2046681" y="1476557"/>
                  </a:cubicBezTo>
                  <a:cubicBezTo>
                    <a:pt x="2047553" y="1234676"/>
                    <a:pt x="2047204" y="992882"/>
                    <a:pt x="2047204" y="751045"/>
                  </a:cubicBezTo>
                  <a:cubicBezTo>
                    <a:pt x="2047204" y="510297"/>
                    <a:pt x="2047553" y="269505"/>
                    <a:pt x="2046638" y="28757"/>
                  </a:cubicBezTo>
                  <a:cubicBezTo>
                    <a:pt x="2046594" y="16727"/>
                    <a:pt x="2047815" y="8575"/>
                    <a:pt x="2052250" y="3617"/>
                  </a:cubicBezTo>
                  <a:close/>
                  <a:moveTo>
                    <a:pt x="1863624" y="0"/>
                  </a:moveTo>
                  <a:lnTo>
                    <a:pt x="2014955" y="0"/>
                  </a:lnTo>
                  <a:lnTo>
                    <a:pt x="2027125" y="2473"/>
                  </a:lnTo>
                  <a:cubicBezTo>
                    <a:pt x="2031669" y="6745"/>
                    <a:pt x="2033326" y="14221"/>
                    <a:pt x="2033282" y="26470"/>
                  </a:cubicBezTo>
                  <a:cubicBezTo>
                    <a:pt x="2032193" y="268308"/>
                    <a:pt x="2032628" y="510101"/>
                    <a:pt x="2032628" y="751895"/>
                  </a:cubicBezTo>
                  <a:cubicBezTo>
                    <a:pt x="2032628" y="992643"/>
                    <a:pt x="2032193" y="1233391"/>
                    <a:pt x="2033239" y="1474095"/>
                  </a:cubicBezTo>
                  <a:cubicBezTo>
                    <a:pt x="2033369" y="1500642"/>
                    <a:pt x="2026177" y="1507224"/>
                    <a:pt x="2000110" y="1506483"/>
                  </a:cubicBezTo>
                  <a:cubicBezTo>
                    <a:pt x="1929364" y="1504521"/>
                    <a:pt x="1858486" y="1505088"/>
                    <a:pt x="1787696" y="1506265"/>
                  </a:cubicBezTo>
                  <a:cubicBezTo>
                    <a:pt x="1768473" y="1506613"/>
                    <a:pt x="1762719" y="1502123"/>
                    <a:pt x="1762806" y="1482159"/>
                  </a:cubicBezTo>
                  <a:cubicBezTo>
                    <a:pt x="1763678" y="1324843"/>
                    <a:pt x="1763547" y="1167526"/>
                    <a:pt x="1762893" y="1010167"/>
                  </a:cubicBezTo>
                  <a:cubicBezTo>
                    <a:pt x="1762806" y="992687"/>
                    <a:pt x="1766773" y="987238"/>
                    <a:pt x="1785211" y="987151"/>
                  </a:cubicBezTo>
                  <a:cubicBezTo>
                    <a:pt x="1851948" y="986802"/>
                    <a:pt x="1851948" y="986018"/>
                    <a:pt x="1851948" y="920589"/>
                  </a:cubicBezTo>
                  <a:cubicBezTo>
                    <a:pt x="1851948" y="623872"/>
                    <a:pt x="1852296" y="327198"/>
                    <a:pt x="1851337" y="30480"/>
                  </a:cubicBezTo>
                  <a:cubicBezTo>
                    <a:pt x="1851294" y="17774"/>
                    <a:pt x="1852384" y="9067"/>
                    <a:pt x="1856928" y="3770"/>
                  </a:cubicBezTo>
                  <a:close/>
                  <a:moveTo>
                    <a:pt x="1569285" y="0"/>
                  </a:moveTo>
                  <a:lnTo>
                    <a:pt x="1627489" y="0"/>
                  </a:lnTo>
                  <a:lnTo>
                    <a:pt x="1646677" y="7175"/>
                  </a:lnTo>
                  <a:cubicBezTo>
                    <a:pt x="1655063" y="15436"/>
                    <a:pt x="1655073" y="31793"/>
                    <a:pt x="1655073" y="65248"/>
                  </a:cubicBezTo>
                  <a:cubicBezTo>
                    <a:pt x="1655117" y="208877"/>
                    <a:pt x="1655117" y="352506"/>
                    <a:pt x="1655117" y="496092"/>
                  </a:cubicBezTo>
                  <a:cubicBezTo>
                    <a:pt x="1655117" y="650269"/>
                    <a:pt x="1655597" y="804448"/>
                    <a:pt x="1654594" y="958582"/>
                  </a:cubicBezTo>
                  <a:cubicBezTo>
                    <a:pt x="1654464" y="980987"/>
                    <a:pt x="1657951" y="989226"/>
                    <a:pt x="1683102" y="988528"/>
                  </a:cubicBezTo>
                  <a:cubicBezTo>
                    <a:pt x="1748792" y="986741"/>
                    <a:pt x="1748836" y="988180"/>
                    <a:pt x="1748836" y="1052693"/>
                  </a:cubicBezTo>
                  <a:cubicBezTo>
                    <a:pt x="1748836" y="1194186"/>
                    <a:pt x="1748182" y="1335679"/>
                    <a:pt x="1749446" y="1477173"/>
                  </a:cubicBezTo>
                  <a:cubicBezTo>
                    <a:pt x="1749664" y="1501496"/>
                    <a:pt x="1742908" y="1506988"/>
                    <a:pt x="1719457" y="1506509"/>
                  </a:cubicBezTo>
                  <a:cubicBezTo>
                    <a:pt x="1642345" y="1504939"/>
                    <a:pt x="1565148" y="1504983"/>
                    <a:pt x="1487993" y="1506509"/>
                  </a:cubicBezTo>
                  <a:cubicBezTo>
                    <a:pt x="1465239" y="1506945"/>
                    <a:pt x="1460357" y="1500014"/>
                    <a:pt x="1460488" y="1478349"/>
                  </a:cubicBezTo>
                  <a:cubicBezTo>
                    <a:pt x="1461447" y="1324172"/>
                    <a:pt x="1461359" y="1170037"/>
                    <a:pt x="1460531" y="1015859"/>
                  </a:cubicBezTo>
                  <a:cubicBezTo>
                    <a:pt x="1460401" y="995067"/>
                    <a:pt x="1463670" y="986785"/>
                    <a:pt x="1487296" y="987133"/>
                  </a:cubicBezTo>
                  <a:cubicBezTo>
                    <a:pt x="1556298" y="988223"/>
                    <a:pt x="1556298" y="987046"/>
                    <a:pt x="1556298" y="917215"/>
                  </a:cubicBezTo>
                  <a:cubicBezTo>
                    <a:pt x="1556298" y="621544"/>
                    <a:pt x="1556691" y="325872"/>
                    <a:pt x="1555645" y="30245"/>
                  </a:cubicBezTo>
                  <a:cubicBezTo>
                    <a:pt x="1555601" y="17168"/>
                    <a:pt x="1557040" y="8821"/>
                    <a:pt x="1561819" y="3846"/>
                  </a:cubicBezTo>
                  <a:close/>
                  <a:moveTo>
                    <a:pt x="1271232" y="0"/>
                  </a:moveTo>
                  <a:lnTo>
                    <a:pt x="1330214" y="0"/>
                  </a:lnTo>
                  <a:lnTo>
                    <a:pt x="1350179" y="7630"/>
                  </a:lnTo>
                  <a:cubicBezTo>
                    <a:pt x="1358663" y="16103"/>
                    <a:pt x="1358685" y="32841"/>
                    <a:pt x="1358685" y="67299"/>
                  </a:cubicBezTo>
                  <a:cubicBezTo>
                    <a:pt x="1358641" y="209664"/>
                    <a:pt x="1358641" y="352116"/>
                    <a:pt x="1358641" y="494569"/>
                  </a:cubicBezTo>
                  <a:cubicBezTo>
                    <a:pt x="1358641" y="648616"/>
                    <a:pt x="1359077" y="802663"/>
                    <a:pt x="1358205" y="956711"/>
                  </a:cubicBezTo>
                  <a:cubicBezTo>
                    <a:pt x="1358075" y="979421"/>
                    <a:pt x="1360995" y="989621"/>
                    <a:pt x="1387934" y="988575"/>
                  </a:cubicBezTo>
                  <a:cubicBezTo>
                    <a:pt x="1446606" y="986265"/>
                    <a:pt x="1446650" y="988008"/>
                    <a:pt x="1446650" y="1047334"/>
                  </a:cubicBezTo>
                  <a:cubicBezTo>
                    <a:pt x="1446650" y="1190833"/>
                    <a:pt x="1446214" y="1334331"/>
                    <a:pt x="1447130" y="1477829"/>
                  </a:cubicBezTo>
                  <a:cubicBezTo>
                    <a:pt x="1447260" y="1499188"/>
                    <a:pt x="1442814" y="1507034"/>
                    <a:pt x="1419624" y="1506512"/>
                  </a:cubicBezTo>
                  <a:cubicBezTo>
                    <a:pt x="1351014" y="1504899"/>
                    <a:pt x="1282315" y="1504943"/>
                    <a:pt x="1213705" y="1506512"/>
                  </a:cubicBezTo>
                  <a:cubicBezTo>
                    <a:pt x="1190776" y="1507034"/>
                    <a:pt x="1186199" y="1499581"/>
                    <a:pt x="1186286" y="1478178"/>
                  </a:cubicBezTo>
                  <a:cubicBezTo>
                    <a:pt x="1187158" y="1324131"/>
                    <a:pt x="1187419" y="1170084"/>
                    <a:pt x="1186113" y="1016036"/>
                  </a:cubicBezTo>
                  <a:cubicBezTo>
                    <a:pt x="1185894" y="991321"/>
                    <a:pt x="1193304" y="986308"/>
                    <a:pt x="1216189" y="987267"/>
                  </a:cubicBezTo>
                  <a:cubicBezTo>
                    <a:pt x="1258253" y="989011"/>
                    <a:pt x="1258341" y="987659"/>
                    <a:pt x="1258341" y="944331"/>
                  </a:cubicBezTo>
                  <a:cubicBezTo>
                    <a:pt x="1258341" y="640465"/>
                    <a:pt x="1258645" y="336598"/>
                    <a:pt x="1257775" y="32732"/>
                  </a:cubicBezTo>
                  <a:cubicBezTo>
                    <a:pt x="1257731" y="19873"/>
                    <a:pt x="1258494" y="10763"/>
                    <a:pt x="1263027" y="5026"/>
                  </a:cubicBezTo>
                  <a:close/>
                  <a:moveTo>
                    <a:pt x="902006" y="0"/>
                  </a:moveTo>
                  <a:lnTo>
                    <a:pt x="1048542" y="0"/>
                  </a:lnTo>
                  <a:lnTo>
                    <a:pt x="1054823" y="2815"/>
                  </a:lnTo>
                  <a:cubicBezTo>
                    <a:pt x="1059917" y="7523"/>
                    <a:pt x="1061802" y="15838"/>
                    <a:pt x="1061737" y="29503"/>
                  </a:cubicBezTo>
                  <a:cubicBezTo>
                    <a:pt x="1060603" y="337598"/>
                    <a:pt x="1061344" y="645692"/>
                    <a:pt x="1060429" y="953786"/>
                  </a:cubicBezTo>
                  <a:cubicBezTo>
                    <a:pt x="1060341" y="979940"/>
                    <a:pt x="1064047" y="991405"/>
                    <a:pt x="1093775" y="988615"/>
                  </a:cubicBezTo>
                  <a:cubicBezTo>
                    <a:pt x="1118316" y="986348"/>
                    <a:pt x="1151750" y="976845"/>
                    <a:pt x="1166135" y="993191"/>
                  </a:cubicBezTo>
                  <a:cubicBezTo>
                    <a:pt x="1178340" y="1007097"/>
                    <a:pt x="1169927" y="1039354"/>
                    <a:pt x="1169971" y="1063502"/>
                  </a:cubicBezTo>
                  <a:cubicBezTo>
                    <a:pt x="1170101" y="1201726"/>
                    <a:pt x="1169578" y="1339950"/>
                    <a:pt x="1170537" y="1478174"/>
                  </a:cubicBezTo>
                  <a:cubicBezTo>
                    <a:pt x="1170669" y="1499490"/>
                    <a:pt x="1166396" y="1506900"/>
                    <a:pt x="1143381" y="1506464"/>
                  </a:cubicBezTo>
                  <a:cubicBezTo>
                    <a:pt x="1066314" y="1504895"/>
                    <a:pt x="989159" y="1504808"/>
                    <a:pt x="912135" y="1506508"/>
                  </a:cubicBezTo>
                  <a:cubicBezTo>
                    <a:pt x="888118" y="1507031"/>
                    <a:pt x="882669" y="1500624"/>
                    <a:pt x="882756" y="1477041"/>
                  </a:cubicBezTo>
                  <a:cubicBezTo>
                    <a:pt x="883628" y="1234419"/>
                    <a:pt x="883279" y="991753"/>
                    <a:pt x="883279" y="749044"/>
                  </a:cubicBezTo>
                  <a:cubicBezTo>
                    <a:pt x="883279" y="508470"/>
                    <a:pt x="883628" y="267897"/>
                    <a:pt x="882756" y="27367"/>
                  </a:cubicBezTo>
                  <a:cubicBezTo>
                    <a:pt x="882713" y="15969"/>
                    <a:pt x="883704" y="8166"/>
                    <a:pt x="887802" y="3409"/>
                  </a:cubicBezTo>
                  <a:close/>
                  <a:moveTo>
                    <a:pt x="693669" y="0"/>
                  </a:moveTo>
                  <a:lnTo>
                    <a:pt x="850218" y="0"/>
                  </a:lnTo>
                  <a:lnTo>
                    <a:pt x="863671" y="3258"/>
                  </a:lnTo>
                  <a:cubicBezTo>
                    <a:pt x="867904" y="8004"/>
                    <a:pt x="869049" y="15807"/>
                    <a:pt x="869005" y="27380"/>
                  </a:cubicBezTo>
                  <a:cubicBezTo>
                    <a:pt x="868090" y="269086"/>
                    <a:pt x="868438" y="510706"/>
                    <a:pt x="868438" y="752370"/>
                  </a:cubicBezTo>
                  <a:cubicBezTo>
                    <a:pt x="868438" y="990851"/>
                    <a:pt x="867566" y="1229332"/>
                    <a:pt x="869397" y="1467769"/>
                  </a:cubicBezTo>
                  <a:cubicBezTo>
                    <a:pt x="869658" y="1501639"/>
                    <a:pt x="859503" y="1507436"/>
                    <a:pt x="828989" y="1506433"/>
                  </a:cubicBezTo>
                  <a:cubicBezTo>
                    <a:pt x="760422" y="1504167"/>
                    <a:pt x="691681" y="1504777"/>
                    <a:pt x="623069" y="1506259"/>
                  </a:cubicBezTo>
                  <a:cubicBezTo>
                    <a:pt x="601536" y="1506738"/>
                    <a:pt x="597177" y="1499851"/>
                    <a:pt x="597308" y="1479713"/>
                  </a:cubicBezTo>
                  <a:cubicBezTo>
                    <a:pt x="598092" y="1323530"/>
                    <a:pt x="598136" y="1167390"/>
                    <a:pt x="597265" y="1011207"/>
                  </a:cubicBezTo>
                  <a:cubicBezTo>
                    <a:pt x="597134" y="991243"/>
                    <a:pt x="602800" y="986884"/>
                    <a:pt x="622023" y="987015"/>
                  </a:cubicBezTo>
                  <a:cubicBezTo>
                    <a:pt x="681785" y="987494"/>
                    <a:pt x="681785" y="986579"/>
                    <a:pt x="681785" y="926729"/>
                  </a:cubicBezTo>
                  <a:cubicBezTo>
                    <a:pt x="681785" y="628094"/>
                    <a:pt x="682134" y="329503"/>
                    <a:pt x="681175" y="30867"/>
                  </a:cubicBezTo>
                  <a:cubicBezTo>
                    <a:pt x="681132" y="18226"/>
                    <a:pt x="682199" y="9443"/>
                    <a:pt x="686738" y="4032"/>
                  </a:cubicBezTo>
                  <a:close/>
                  <a:moveTo>
                    <a:pt x="377434" y="0"/>
                  </a:moveTo>
                  <a:lnTo>
                    <a:pt x="471641" y="0"/>
                  </a:lnTo>
                  <a:lnTo>
                    <a:pt x="480685" y="4845"/>
                  </a:lnTo>
                  <a:cubicBezTo>
                    <a:pt x="494894" y="21410"/>
                    <a:pt x="484695" y="59159"/>
                    <a:pt x="484738" y="87536"/>
                  </a:cubicBezTo>
                  <a:cubicBezTo>
                    <a:pt x="484825" y="222535"/>
                    <a:pt x="484738" y="357620"/>
                    <a:pt x="484738" y="492749"/>
                  </a:cubicBezTo>
                  <a:cubicBezTo>
                    <a:pt x="484738" y="647886"/>
                    <a:pt x="485174" y="803066"/>
                    <a:pt x="484259" y="958203"/>
                  </a:cubicBezTo>
                  <a:cubicBezTo>
                    <a:pt x="484128" y="980042"/>
                    <a:pt x="486830" y="989196"/>
                    <a:pt x="512461" y="988629"/>
                  </a:cubicBezTo>
                  <a:cubicBezTo>
                    <a:pt x="583338" y="986973"/>
                    <a:pt x="583383" y="988412"/>
                    <a:pt x="583383" y="1060683"/>
                  </a:cubicBezTo>
                  <a:cubicBezTo>
                    <a:pt x="583383" y="1199997"/>
                    <a:pt x="582859" y="1339311"/>
                    <a:pt x="583905" y="1478625"/>
                  </a:cubicBezTo>
                  <a:cubicBezTo>
                    <a:pt x="584079" y="1501118"/>
                    <a:pt x="577498" y="1506871"/>
                    <a:pt x="555572" y="1506523"/>
                  </a:cubicBezTo>
                  <a:cubicBezTo>
                    <a:pt x="477415" y="1505258"/>
                    <a:pt x="399214" y="1505520"/>
                    <a:pt x="321057" y="1506392"/>
                  </a:cubicBezTo>
                  <a:cubicBezTo>
                    <a:pt x="302183" y="1506610"/>
                    <a:pt x="293378" y="1504169"/>
                    <a:pt x="293508" y="1481458"/>
                  </a:cubicBezTo>
                  <a:cubicBezTo>
                    <a:pt x="294598" y="1325275"/>
                    <a:pt x="294555" y="1169048"/>
                    <a:pt x="293553" y="1012865"/>
                  </a:cubicBezTo>
                  <a:cubicBezTo>
                    <a:pt x="293421" y="990896"/>
                    <a:pt x="301006" y="987103"/>
                    <a:pt x="320578" y="987496"/>
                  </a:cubicBezTo>
                  <a:cubicBezTo>
                    <a:pt x="365868" y="988368"/>
                    <a:pt x="365911" y="987409"/>
                    <a:pt x="365911" y="941159"/>
                  </a:cubicBezTo>
                  <a:cubicBezTo>
                    <a:pt x="365911" y="637207"/>
                    <a:pt x="366217" y="333209"/>
                    <a:pt x="365345" y="29256"/>
                  </a:cubicBezTo>
                  <a:cubicBezTo>
                    <a:pt x="365302" y="16985"/>
                    <a:pt x="366664" y="8420"/>
                    <a:pt x="371225" y="3325"/>
                  </a:cubicBezTo>
                  <a:close/>
                  <a:moveTo>
                    <a:pt x="13048" y="0"/>
                  </a:moveTo>
                  <a:lnTo>
                    <a:pt x="158516" y="0"/>
                  </a:lnTo>
                  <a:lnTo>
                    <a:pt x="164680" y="4944"/>
                  </a:lnTo>
                  <a:cubicBezTo>
                    <a:pt x="167704" y="10295"/>
                    <a:pt x="167453" y="18206"/>
                    <a:pt x="167431" y="27512"/>
                  </a:cubicBezTo>
                  <a:cubicBezTo>
                    <a:pt x="167039" y="301999"/>
                    <a:pt x="167169" y="576486"/>
                    <a:pt x="167169" y="850972"/>
                  </a:cubicBezTo>
                  <a:cubicBezTo>
                    <a:pt x="167169" y="890029"/>
                    <a:pt x="167779" y="929129"/>
                    <a:pt x="166864" y="968142"/>
                  </a:cubicBezTo>
                  <a:cubicBezTo>
                    <a:pt x="166515" y="983007"/>
                    <a:pt x="170482" y="988848"/>
                    <a:pt x="186131" y="988107"/>
                  </a:cubicBezTo>
                  <a:cubicBezTo>
                    <a:pt x="210367" y="986973"/>
                    <a:pt x="234778" y="988848"/>
                    <a:pt x="259014" y="987452"/>
                  </a:cubicBezTo>
                  <a:cubicBezTo>
                    <a:pt x="276318" y="986450"/>
                    <a:pt x="280198" y="992988"/>
                    <a:pt x="280154" y="1009204"/>
                  </a:cubicBezTo>
                  <a:cubicBezTo>
                    <a:pt x="279632" y="1167566"/>
                    <a:pt x="279632" y="1325929"/>
                    <a:pt x="280111" y="1484292"/>
                  </a:cubicBezTo>
                  <a:cubicBezTo>
                    <a:pt x="280154" y="1500202"/>
                    <a:pt x="276580" y="1506523"/>
                    <a:pt x="259101" y="1506305"/>
                  </a:cubicBezTo>
                  <a:cubicBezTo>
                    <a:pt x="179855" y="1505389"/>
                    <a:pt x="100564" y="1504910"/>
                    <a:pt x="21360" y="1506523"/>
                  </a:cubicBezTo>
                  <a:cubicBezTo>
                    <a:pt x="-3399" y="1507046"/>
                    <a:pt x="699" y="1492923"/>
                    <a:pt x="699" y="1478625"/>
                  </a:cubicBezTo>
                  <a:cubicBezTo>
                    <a:pt x="699" y="1235785"/>
                    <a:pt x="699" y="992945"/>
                    <a:pt x="699" y="750148"/>
                  </a:cubicBezTo>
                  <a:cubicBezTo>
                    <a:pt x="699" y="509444"/>
                    <a:pt x="1178" y="268740"/>
                    <a:pt x="1" y="28036"/>
                  </a:cubicBezTo>
                  <a:cubicBezTo>
                    <a:pt x="-64" y="15089"/>
                    <a:pt x="1865" y="7254"/>
                    <a:pt x="6769" y="2808"/>
                  </a:cubicBezTo>
                  <a:close/>
                </a:path>
              </a:pathLst>
            </a:custGeom>
            <a:solidFill>
              <a:srgbClr val="FFFFFF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35" name="Rectangle: Rounded Corners 334">
              <a:extLst>
                <a:ext uri="{FF2B5EF4-FFF2-40B4-BE49-F238E27FC236}">
                  <a16:creationId xmlns:a16="http://schemas.microsoft.com/office/drawing/2014/main" id="{D1DE231A-BA83-4B80-A1D9-C64FA1206EA2}"/>
                </a:ext>
              </a:extLst>
            </p:cNvPr>
            <p:cNvSpPr/>
            <p:nvPr/>
          </p:nvSpPr>
          <p:spPr>
            <a:xfrm>
              <a:off x="6220061" y="4484932"/>
              <a:ext cx="799864" cy="21907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B45C28C8-63C2-484B-ADBC-7ABED82D1072}"/>
                </a:ext>
              </a:extLst>
            </p:cNvPr>
            <p:cNvGrpSpPr/>
            <p:nvPr/>
          </p:nvGrpSpPr>
          <p:grpSpPr>
            <a:xfrm>
              <a:off x="7130881" y="4443184"/>
              <a:ext cx="1996303" cy="302571"/>
              <a:chOff x="7130881" y="4411197"/>
              <a:chExt cx="2318337" cy="351380"/>
            </a:xfrm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7" name="Graphic 127">
                <a:extLst>
                  <a:ext uri="{FF2B5EF4-FFF2-40B4-BE49-F238E27FC236}">
                    <a16:creationId xmlns:a16="http://schemas.microsoft.com/office/drawing/2014/main" id="{BD5BBD63-F2F8-4359-8D28-EC3DEB49FB98}"/>
                  </a:ext>
                </a:extLst>
              </p:cNvPr>
              <p:cNvSpPr/>
              <p:nvPr/>
            </p:nvSpPr>
            <p:spPr>
              <a:xfrm>
                <a:off x="7130881" y="4411197"/>
                <a:ext cx="2318337" cy="351380"/>
              </a:xfrm>
              <a:custGeom>
                <a:avLst/>
                <a:gdLst>
                  <a:gd name="connsiteX0" fmla="*/ 1741016 w 3482448"/>
                  <a:gd name="connsiteY0" fmla="*/ 111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  <a:gd name="connsiteX9" fmla="*/ 1741016 w 3482448"/>
                  <a:gd name="connsiteY9" fmla="*/ 1114 h 527819"/>
                  <a:gd name="connsiteX0" fmla="*/ 46053 w 3482448"/>
                  <a:gd name="connsiteY0" fmla="*/ 39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2448" h="527819">
                    <a:moveTo>
                      <a:pt x="46053" y="394"/>
                    </a:moveTo>
                    <a:lnTo>
                      <a:pt x="3431200" y="1"/>
                    </a:lnTo>
                    <a:cubicBezTo>
                      <a:pt x="3474087" y="-130"/>
                      <a:pt x="3483189" y="11001"/>
                      <a:pt x="3482403" y="52056"/>
                    </a:cubicBezTo>
                    <a:cubicBezTo>
                      <a:pt x="3479718" y="196304"/>
                      <a:pt x="3480438" y="340618"/>
                      <a:pt x="3482075" y="484866"/>
                    </a:cubicBezTo>
                    <a:cubicBezTo>
                      <a:pt x="3482469" y="516688"/>
                      <a:pt x="3476249" y="527819"/>
                      <a:pt x="3441348" y="527819"/>
                    </a:cubicBezTo>
                    <a:lnTo>
                      <a:pt x="41928" y="527754"/>
                    </a:lnTo>
                    <a:cubicBezTo>
                      <a:pt x="8010" y="527754"/>
                      <a:pt x="-109" y="518325"/>
                      <a:pt x="284" y="485455"/>
                    </a:cubicBezTo>
                    <a:cubicBezTo>
                      <a:pt x="2052" y="337998"/>
                      <a:pt x="2641" y="190542"/>
                      <a:pt x="22" y="43086"/>
                    </a:cubicBezTo>
                    <a:cubicBezTo>
                      <a:pt x="-633" y="4650"/>
                      <a:pt x="13118" y="329"/>
                      <a:pt x="46053" y="394"/>
                    </a:cubicBezTo>
                    <a:close/>
                  </a:path>
                </a:pathLst>
              </a:custGeom>
              <a:solidFill>
                <a:srgbClr val="1B1C1B"/>
              </a:solidFill>
              <a:ln w="654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8B87B4AE-BC90-493B-B57C-8F74EB0CE972}"/>
                  </a:ext>
                </a:extLst>
              </p:cNvPr>
              <p:cNvSpPr/>
              <p:nvPr/>
            </p:nvSpPr>
            <p:spPr>
              <a:xfrm>
                <a:off x="7338156" y="4518738"/>
                <a:ext cx="1898851" cy="139114"/>
              </a:xfrm>
              <a:custGeom>
                <a:avLst/>
                <a:gdLst>
                  <a:gd name="connsiteX0" fmla="*/ 2566643 w 2852324"/>
                  <a:gd name="connsiteY0" fmla="*/ 0 h 208968"/>
                  <a:gd name="connsiteX1" fmla="*/ 2817495 w 2852324"/>
                  <a:gd name="connsiteY1" fmla="*/ 0 h 208968"/>
                  <a:gd name="connsiteX2" fmla="*/ 2852324 w 2852324"/>
                  <a:gd name="connsiteY2" fmla="*/ 34829 h 208968"/>
                  <a:gd name="connsiteX3" fmla="*/ 2852324 w 2852324"/>
                  <a:gd name="connsiteY3" fmla="*/ 174139 h 208968"/>
                  <a:gd name="connsiteX4" fmla="*/ 2817495 w 2852324"/>
                  <a:gd name="connsiteY4" fmla="*/ 208968 h 208968"/>
                  <a:gd name="connsiteX5" fmla="*/ 2566643 w 2852324"/>
                  <a:gd name="connsiteY5" fmla="*/ 208968 h 208968"/>
                  <a:gd name="connsiteX6" fmla="*/ 2531814 w 2852324"/>
                  <a:gd name="connsiteY6" fmla="*/ 174139 h 208968"/>
                  <a:gd name="connsiteX7" fmla="*/ 2531814 w 2852324"/>
                  <a:gd name="connsiteY7" fmla="*/ 34829 h 208968"/>
                  <a:gd name="connsiteX8" fmla="*/ 2566643 w 2852324"/>
                  <a:gd name="connsiteY8" fmla="*/ 0 h 208968"/>
                  <a:gd name="connsiteX9" fmla="*/ 2060281 w 2852324"/>
                  <a:gd name="connsiteY9" fmla="*/ 0 h 208968"/>
                  <a:gd name="connsiteX10" fmla="*/ 2311133 w 2852324"/>
                  <a:gd name="connsiteY10" fmla="*/ 0 h 208968"/>
                  <a:gd name="connsiteX11" fmla="*/ 2345962 w 2852324"/>
                  <a:gd name="connsiteY11" fmla="*/ 34829 h 208968"/>
                  <a:gd name="connsiteX12" fmla="*/ 2345962 w 2852324"/>
                  <a:gd name="connsiteY12" fmla="*/ 174139 h 208968"/>
                  <a:gd name="connsiteX13" fmla="*/ 2311133 w 2852324"/>
                  <a:gd name="connsiteY13" fmla="*/ 208968 h 208968"/>
                  <a:gd name="connsiteX14" fmla="*/ 2060281 w 2852324"/>
                  <a:gd name="connsiteY14" fmla="*/ 208968 h 208968"/>
                  <a:gd name="connsiteX15" fmla="*/ 2025452 w 2852324"/>
                  <a:gd name="connsiteY15" fmla="*/ 174139 h 208968"/>
                  <a:gd name="connsiteX16" fmla="*/ 2025452 w 2852324"/>
                  <a:gd name="connsiteY16" fmla="*/ 34829 h 208968"/>
                  <a:gd name="connsiteX17" fmla="*/ 2060281 w 2852324"/>
                  <a:gd name="connsiteY17" fmla="*/ 0 h 208968"/>
                  <a:gd name="connsiteX18" fmla="*/ 1553918 w 2852324"/>
                  <a:gd name="connsiteY18" fmla="*/ 0 h 208968"/>
                  <a:gd name="connsiteX19" fmla="*/ 1804770 w 2852324"/>
                  <a:gd name="connsiteY19" fmla="*/ 0 h 208968"/>
                  <a:gd name="connsiteX20" fmla="*/ 1839599 w 2852324"/>
                  <a:gd name="connsiteY20" fmla="*/ 34829 h 208968"/>
                  <a:gd name="connsiteX21" fmla="*/ 1839599 w 2852324"/>
                  <a:gd name="connsiteY21" fmla="*/ 174139 h 208968"/>
                  <a:gd name="connsiteX22" fmla="*/ 1804770 w 2852324"/>
                  <a:gd name="connsiteY22" fmla="*/ 208968 h 208968"/>
                  <a:gd name="connsiteX23" fmla="*/ 1553918 w 2852324"/>
                  <a:gd name="connsiteY23" fmla="*/ 208968 h 208968"/>
                  <a:gd name="connsiteX24" fmla="*/ 1519089 w 2852324"/>
                  <a:gd name="connsiteY24" fmla="*/ 174139 h 208968"/>
                  <a:gd name="connsiteX25" fmla="*/ 1519089 w 2852324"/>
                  <a:gd name="connsiteY25" fmla="*/ 34829 h 208968"/>
                  <a:gd name="connsiteX26" fmla="*/ 1553918 w 2852324"/>
                  <a:gd name="connsiteY26" fmla="*/ 0 h 208968"/>
                  <a:gd name="connsiteX27" fmla="*/ 1047555 w 2852324"/>
                  <a:gd name="connsiteY27" fmla="*/ 0 h 208968"/>
                  <a:gd name="connsiteX28" fmla="*/ 1298407 w 2852324"/>
                  <a:gd name="connsiteY28" fmla="*/ 0 h 208968"/>
                  <a:gd name="connsiteX29" fmla="*/ 1333236 w 2852324"/>
                  <a:gd name="connsiteY29" fmla="*/ 34829 h 208968"/>
                  <a:gd name="connsiteX30" fmla="*/ 1333236 w 2852324"/>
                  <a:gd name="connsiteY30" fmla="*/ 174139 h 208968"/>
                  <a:gd name="connsiteX31" fmla="*/ 1298407 w 2852324"/>
                  <a:gd name="connsiteY31" fmla="*/ 208968 h 208968"/>
                  <a:gd name="connsiteX32" fmla="*/ 1047555 w 2852324"/>
                  <a:gd name="connsiteY32" fmla="*/ 208968 h 208968"/>
                  <a:gd name="connsiteX33" fmla="*/ 1012726 w 2852324"/>
                  <a:gd name="connsiteY33" fmla="*/ 174139 h 208968"/>
                  <a:gd name="connsiteX34" fmla="*/ 1012726 w 2852324"/>
                  <a:gd name="connsiteY34" fmla="*/ 34829 h 208968"/>
                  <a:gd name="connsiteX35" fmla="*/ 1047555 w 2852324"/>
                  <a:gd name="connsiteY35" fmla="*/ 0 h 208968"/>
                  <a:gd name="connsiteX36" fmla="*/ 541192 w 2852324"/>
                  <a:gd name="connsiteY36" fmla="*/ 0 h 208968"/>
                  <a:gd name="connsiteX37" fmla="*/ 792044 w 2852324"/>
                  <a:gd name="connsiteY37" fmla="*/ 0 h 208968"/>
                  <a:gd name="connsiteX38" fmla="*/ 826873 w 2852324"/>
                  <a:gd name="connsiteY38" fmla="*/ 34829 h 208968"/>
                  <a:gd name="connsiteX39" fmla="*/ 826873 w 2852324"/>
                  <a:gd name="connsiteY39" fmla="*/ 174139 h 208968"/>
                  <a:gd name="connsiteX40" fmla="*/ 792044 w 2852324"/>
                  <a:gd name="connsiteY40" fmla="*/ 208968 h 208968"/>
                  <a:gd name="connsiteX41" fmla="*/ 541192 w 2852324"/>
                  <a:gd name="connsiteY41" fmla="*/ 208968 h 208968"/>
                  <a:gd name="connsiteX42" fmla="*/ 506363 w 2852324"/>
                  <a:gd name="connsiteY42" fmla="*/ 174139 h 208968"/>
                  <a:gd name="connsiteX43" fmla="*/ 506363 w 2852324"/>
                  <a:gd name="connsiteY43" fmla="*/ 34829 h 208968"/>
                  <a:gd name="connsiteX44" fmla="*/ 541192 w 2852324"/>
                  <a:gd name="connsiteY44" fmla="*/ 0 h 208968"/>
                  <a:gd name="connsiteX45" fmla="*/ 34829 w 2852324"/>
                  <a:gd name="connsiteY45" fmla="*/ 0 h 208968"/>
                  <a:gd name="connsiteX46" fmla="*/ 285681 w 2852324"/>
                  <a:gd name="connsiteY46" fmla="*/ 0 h 208968"/>
                  <a:gd name="connsiteX47" fmla="*/ 320510 w 2852324"/>
                  <a:gd name="connsiteY47" fmla="*/ 34829 h 208968"/>
                  <a:gd name="connsiteX48" fmla="*/ 320510 w 2852324"/>
                  <a:gd name="connsiteY48" fmla="*/ 174139 h 208968"/>
                  <a:gd name="connsiteX49" fmla="*/ 285681 w 2852324"/>
                  <a:gd name="connsiteY49" fmla="*/ 208968 h 208968"/>
                  <a:gd name="connsiteX50" fmla="*/ 34829 w 2852324"/>
                  <a:gd name="connsiteY50" fmla="*/ 208968 h 208968"/>
                  <a:gd name="connsiteX51" fmla="*/ 0 w 2852324"/>
                  <a:gd name="connsiteY51" fmla="*/ 174139 h 208968"/>
                  <a:gd name="connsiteX52" fmla="*/ 0 w 2852324"/>
                  <a:gd name="connsiteY52" fmla="*/ 34829 h 208968"/>
                  <a:gd name="connsiteX53" fmla="*/ 34829 w 2852324"/>
                  <a:gd name="connsiteY53" fmla="*/ 0 h 20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852324" h="208968">
                    <a:moveTo>
                      <a:pt x="2566643" y="0"/>
                    </a:moveTo>
                    <a:lnTo>
                      <a:pt x="2817495" y="0"/>
                    </a:lnTo>
                    <a:cubicBezTo>
                      <a:pt x="2836731" y="0"/>
                      <a:pt x="2852324" y="15593"/>
                      <a:pt x="2852324" y="34829"/>
                    </a:cubicBezTo>
                    <a:lnTo>
                      <a:pt x="2852324" y="174139"/>
                    </a:lnTo>
                    <a:cubicBezTo>
                      <a:pt x="2852324" y="193375"/>
                      <a:pt x="2836731" y="208968"/>
                      <a:pt x="2817495" y="208968"/>
                    </a:cubicBezTo>
                    <a:lnTo>
                      <a:pt x="2566643" y="208968"/>
                    </a:lnTo>
                    <a:cubicBezTo>
                      <a:pt x="2547407" y="208968"/>
                      <a:pt x="2531814" y="193375"/>
                      <a:pt x="2531814" y="174139"/>
                    </a:cubicBezTo>
                    <a:lnTo>
                      <a:pt x="2531814" y="34829"/>
                    </a:lnTo>
                    <a:cubicBezTo>
                      <a:pt x="2531814" y="15593"/>
                      <a:pt x="2547407" y="0"/>
                      <a:pt x="2566643" y="0"/>
                    </a:cubicBezTo>
                    <a:close/>
                    <a:moveTo>
                      <a:pt x="2060281" y="0"/>
                    </a:moveTo>
                    <a:lnTo>
                      <a:pt x="2311133" y="0"/>
                    </a:lnTo>
                    <a:cubicBezTo>
                      <a:pt x="2330369" y="0"/>
                      <a:pt x="2345962" y="15593"/>
                      <a:pt x="2345962" y="34829"/>
                    </a:cubicBezTo>
                    <a:lnTo>
                      <a:pt x="2345962" y="174139"/>
                    </a:lnTo>
                    <a:cubicBezTo>
                      <a:pt x="2345962" y="193375"/>
                      <a:pt x="2330369" y="208968"/>
                      <a:pt x="2311133" y="208968"/>
                    </a:cubicBezTo>
                    <a:lnTo>
                      <a:pt x="2060281" y="208968"/>
                    </a:lnTo>
                    <a:cubicBezTo>
                      <a:pt x="2041045" y="208968"/>
                      <a:pt x="2025452" y="193375"/>
                      <a:pt x="2025452" y="174139"/>
                    </a:cubicBezTo>
                    <a:lnTo>
                      <a:pt x="2025452" y="34829"/>
                    </a:lnTo>
                    <a:cubicBezTo>
                      <a:pt x="2025452" y="15593"/>
                      <a:pt x="2041045" y="0"/>
                      <a:pt x="2060281" y="0"/>
                    </a:cubicBezTo>
                    <a:close/>
                    <a:moveTo>
                      <a:pt x="1553918" y="0"/>
                    </a:moveTo>
                    <a:lnTo>
                      <a:pt x="1804770" y="0"/>
                    </a:lnTo>
                    <a:cubicBezTo>
                      <a:pt x="1824006" y="0"/>
                      <a:pt x="1839599" y="15593"/>
                      <a:pt x="1839599" y="34829"/>
                    </a:cubicBezTo>
                    <a:lnTo>
                      <a:pt x="1839599" y="174139"/>
                    </a:lnTo>
                    <a:cubicBezTo>
                      <a:pt x="1839599" y="193375"/>
                      <a:pt x="1824006" y="208968"/>
                      <a:pt x="1804770" y="208968"/>
                    </a:cubicBezTo>
                    <a:lnTo>
                      <a:pt x="1553918" y="208968"/>
                    </a:lnTo>
                    <a:cubicBezTo>
                      <a:pt x="1534682" y="208968"/>
                      <a:pt x="1519089" y="193375"/>
                      <a:pt x="1519089" y="174139"/>
                    </a:cubicBezTo>
                    <a:lnTo>
                      <a:pt x="1519089" y="34829"/>
                    </a:lnTo>
                    <a:cubicBezTo>
                      <a:pt x="1519089" y="15593"/>
                      <a:pt x="1534682" y="0"/>
                      <a:pt x="1553918" y="0"/>
                    </a:cubicBezTo>
                    <a:close/>
                    <a:moveTo>
                      <a:pt x="1047555" y="0"/>
                    </a:moveTo>
                    <a:lnTo>
                      <a:pt x="1298407" y="0"/>
                    </a:lnTo>
                    <a:cubicBezTo>
                      <a:pt x="1317643" y="0"/>
                      <a:pt x="1333236" y="15593"/>
                      <a:pt x="1333236" y="34829"/>
                    </a:cubicBezTo>
                    <a:lnTo>
                      <a:pt x="1333236" y="174139"/>
                    </a:lnTo>
                    <a:cubicBezTo>
                      <a:pt x="1333236" y="193375"/>
                      <a:pt x="1317643" y="208968"/>
                      <a:pt x="1298407" y="208968"/>
                    </a:cubicBezTo>
                    <a:lnTo>
                      <a:pt x="1047555" y="208968"/>
                    </a:lnTo>
                    <a:cubicBezTo>
                      <a:pt x="1028319" y="208968"/>
                      <a:pt x="1012726" y="193375"/>
                      <a:pt x="1012726" y="174139"/>
                    </a:cubicBezTo>
                    <a:lnTo>
                      <a:pt x="1012726" y="34829"/>
                    </a:lnTo>
                    <a:cubicBezTo>
                      <a:pt x="1012726" y="15593"/>
                      <a:pt x="1028319" y="0"/>
                      <a:pt x="1047555" y="0"/>
                    </a:cubicBezTo>
                    <a:close/>
                    <a:moveTo>
                      <a:pt x="541192" y="0"/>
                    </a:moveTo>
                    <a:lnTo>
                      <a:pt x="792044" y="0"/>
                    </a:lnTo>
                    <a:cubicBezTo>
                      <a:pt x="811280" y="0"/>
                      <a:pt x="826873" y="15593"/>
                      <a:pt x="826873" y="34829"/>
                    </a:cubicBezTo>
                    <a:lnTo>
                      <a:pt x="826873" y="174139"/>
                    </a:lnTo>
                    <a:cubicBezTo>
                      <a:pt x="826873" y="193375"/>
                      <a:pt x="811280" y="208968"/>
                      <a:pt x="792044" y="208968"/>
                    </a:cubicBezTo>
                    <a:lnTo>
                      <a:pt x="541192" y="208968"/>
                    </a:lnTo>
                    <a:cubicBezTo>
                      <a:pt x="521956" y="208968"/>
                      <a:pt x="506363" y="193375"/>
                      <a:pt x="506363" y="174139"/>
                    </a:cubicBezTo>
                    <a:lnTo>
                      <a:pt x="506363" y="34829"/>
                    </a:lnTo>
                    <a:cubicBezTo>
                      <a:pt x="506363" y="15593"/>
                      <a:pt x="521956" y="0"/>
                      <a:pt x="541192" y="0"/>
                    </a:cubicBezTo>
                    <a:close/>
                    <a:moveTo>
                      <a:pt x="34829" y="0"/>
                    </a:moveTo>
                    <a:lnTo>
                      <a:pt x="285681" y="0"/>
                    </a:lnTo>
                    <a:cubicBezTo>
                      <a:pt x="304917" y="0"/>
                      <a:pt x="320510" y="15593"/>
                      <a:pt x="320510" y="34829"/>
                    </a:cubicBezTo>
                    <a:lnTo>
                      <a:pt x="320510" y="174139"/>
                    </a:lnTo>
                    <a:cubicBezTo>
                      <a:pt x="320510" y="193375"/>
                      <a:pt x="304917" y="208968"/>
                      <a:pt x="285681" y="208968"/>
                    </a:cubicBezTo>
                    <a:lnTo>
                      <a:pt x="34829" y="208968"/>
                    </a:lnTo>
                    <a:cubicBezTo>
                      <a:pt x="15593" y="208968"/>
                      <a:pt x="0" y="193375"/>
                      <a:pt x="0" y="174139"/>
                    </a:cubicBezTo>
                    <a:lnTo>
                      <a:pt x="0" y="34829"/>
                    </a:lnTo>
                    <a:cubicBezTo>
                      <a:pt x="0" y="15593"/>
                      <a:pt x="15593" y="0"/>
                      <a:pt x="34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1BE45981-9B7C-45A2-93E8-DB8983985562}"/>
              </a:ext>
            </a:extLst>
          </p:cNvPr>
          <p:cNvGrpSpPr/>
          <p:nvPr/>
        </p:nvGrpSpPr>
        <p:grpSpPr>
          <a:xfrm rot="13200646">
            <a:off x="551128" y="5282725"/>
            <a:ext cx="3142874" cy="1067466"/>
            <a:chOff x="3038273" y="2225871"/>
            <a:chExt cx="9121646" cy="3098135"/>
          </a:xfrm>
        </p:grpSpPr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9B882C14-B3E4-4CB4-B3F3-A040D6F1A58A}"/>
                </a:ext>
              </a:extLst>
            </p:cNvPr>
            <p:cNvSpPr/>
            <p:nvPr/>
          </p:nvSpPr>
          <p:spPr>
            <a:xfrm>
              <a:off x="11222268" y="3401038"/>
              <a:ext cx="651624" cy="778892"/>
            </a:xfrm>
            <a:custGeom>
              <a:avLst/>
              <a:gdLst>
                <a:gd name="connsiteX0" fmla="*/ 569910 w 651624"/>
                <a:gd name="connsiteY0" fmla="*/ 668250 h 778892"/>
                <a:gd name="connsiteX1" fmla="*/ 591457 w 651624"/>
                <a:gd name="connsiteY1" fmla="*/ 689797 h 778892"/>
                <a:gd name="connsiteX2" fmla="*/ 591457 w 651624"/>
                <a:gd name="connsiteY2" fmla="*/ 757345 h 778892"/>
                <a:gd name="connsiteX3" fmla="*/ 569910 w 651624"/>
                <a:gd name="connsiteY3" fmla="*/ 778892 h 778892"/>
                <a:gd name="connsiteX4" fmla="*/ 548363 w 651624"/>
                <a:gd name="connsiteY4" fmla="*/ 757345 h 778892"/>
                <a:gd name="connsiteX5" fmla="*/ 548363 w 651624"/>
                <a:gd name="connsiteY5" fmla="*/ 689797 h 778892"/>
                <a:gd name="connsiteX6" fmla="*/ 569910 w 651624"/>
                <a:gd name="connsiteY6" fmla="*/ 668250 h 778892"/>
                <a:gd name="connsiteX7" fmla="*/ 295766 w 651624"/>
                <a:gd name="connsiteY7" fmla="*/ 668250 h 778892"/>
                <a:gd name="connsiteX8" fmla="*/ 317313 w 651624"/>
                <a:gd name="connsiteY8" fmla="*/ 689797 h 778892"/>
                <a:gd name="connsiteX9" fmla="*/ 317313 w 651624"/>
                <a:gd name="connsiteY9" fmla="*/ 757345 h 778892"/>
                <a:gd name="connsiteX10" fmla="*/ 295766 w 651624"/>
                <a:gd name="connsiteY10" fmla="*/ 778892 h 778892"/>
                <a:gd name="connsiteX11" fmla="*/ 274219 w 651624"/>
                <a:gd name="connsiteY11" fmla="*/ 757345 h 778892"/>
                <a:gd name="connsiteX12" fmla="*/ 274219 w 651624"/>
                <a:gd name="connsiteY12" fmla="*/ 689797 h 778892"/>
                <a:gd name="connsiteX13" fmla="*/ 295766 w 651624"/>
                <a:gd name="connsiteY13" fmla="*/ 668250 h 778892"/>
                <a:gd name="connsiteX14" fmla="*/ 21696 w 651624"/>
                <a:gd name="connsiteY14" fmla="*/ 668250 h 778892"/>
                <a:gd name="connsiteX15" fmla="*/ 43243 w 651624"/>
                <a:gd name="connsiteY15" fmla="*/ 689797 h 778892"/>
                <a:gd name="connsiteX16" fmla="*/ 43243 w 651624"/>
                <a:gd name="connsiteY16" fmla="*/ 757345 h 778892"/>
                <a:gd name="connsiteX17" fmla="*/ 21696 w 651624"/>
                <a:gd name="connsiteY17" fmla="*/ 778892 h 778892"/>
                <a:gd name="connsiteX18" fmla="*/ 149 w 651624"/>
                <a:gd name="connsiteY18" fmla="*/ 757345 h 778892"/>
                <a:gd name="connsiteX19" fmla="*/ 149 w 651624"/>
                <a:gd name="connsiteY19" fmla="*/ 689797 h 778892"/>
                <a:gd name="connsiteX20" fmla="*/ 21696 w 651624"/>
                <a:gd name="connsiteY20" fmla="*/ 668250 h 778892"/>
                <a:gd name="connsiteX21" fmla="*/ 79151 w 651624"/>
                <a:gd name="connsiteY21" fmla="*/ 113568 h 778892"/>
                <a:gd name="connsiteX22" fmla="*/ 100279 w 651624"/>
                <a:gd name="connsiteY22" fmla="*/ 122869 h 778892"/>
                <a:gd name="connsiteX23" fmla="*/ 56066 w 651624"/>
                <a:gd name="connsiteY23" fmla="*/ 114667 h 778892"/>
                <a:gd name="connsiteX24" fmla="*/ 79151 w 651624"/>
                <a:gd name="connsiteY24" fmla="*/ 113568 h 778892"/>
                <a:gd name="connsiteX25" fmla="*/ 338981 w 651624"/>
                <a:gd name="connsiteY25" fmla="*/ 110632 h 778892"/>
                <a:gd name="connsiteX26" fmla="*/ 361003 w 651624"/>
                <a:gd name="connsiteY26" fmla="*/ 114891 h 778892"/>
                <a:gd name="connsiteX27" fmla="*/ 317014 w 651624"/>
                <a:gd name="connsiteY27" fmla="*/ 115040 h 778892"/>
                <a:gd name="connsiteX28" fmla="*/ 338981 w 651624"/>
                <a:gd name="connsiteY28" fmla="*/ 110632 h 778892"/>
                <a:gd name="connsiteX29" fmla="*/ 610870 w 651624"/>
                <a:gd name="connsiteY29" fmla="*/ 105609 h 778892"/>
                <a:gd name="connsiteX30" fmla="*/ 651624 w 651624"/>
                <a:gd name="connsiteY30" fmla="*/ 121899 h 778892"/>
                <a:gd name="connsiteX31" fmla="*/ 569389 w 651624"/>
                <a:gd name="connsiteY31" fmla="*/ 120185 h 778892"/>
                <a:gd name="connsiteX32" fmla="*/ 610870 w 651624"/>
                <a:gd name="connsiteY32" fmla="*/ 105609 h 778892"/>
                <a:gd name="connsiteX33" fmla="*/ 569761 w 651624"/>
                <a:gd name="connsiteY33" fmla="*/ 0 h 778892"/>
                <a:gd name="connsiteX34" fmla="*/ 591308 w 651624"/>
                <a:gd name="connsiteY34" fmla="*/ 21547 h 778892"/>
                <a:gd name="connsiteX35" fmla="*/ 591308 w 651624"/>
                <a:gd name="connsiteY35" fmla="*/ 89095 h 778892"/>
                <a:gd name="connsiteX36" fmla="*/ 569761 w 651624"/>
                <a:gd name="connsiteY36" fmla="*/ 110642 h 778892"/>
                <a:gd name="connsiteX37" fmla="*/ 548214 w 651624"/>
                <a:gd name="connsiteY37" fmla="*/ 89095 h 778892"/>
                <a:gd name="connsiteX38" fmla="*/ 548214 w 651624"/>
                <a:gd name="connsiteY38" fmla="*/ 21547 h 778892"/>
                <a:gd name="connsiteX39" fmla="*/ 569761 w 651624"/>
                <a:gd name="connsiteY39" fmla="*/ 0 h 778892"/>
                <a:gd name="connsiteX40" fmla="*/ 295617 w 651624"/>
                <a:gd name="connsiteY40" fmla="*/ 0 h 778892"/>
                <a:gd name="connsiteX41" fmla="*/ 317164 w 651624"/>
                <a:gd name="connsiteY41" fmla="*/ 21547 h 778892"/>
                <a:gd name="connsiteX42" fmla="*/ 317164 w 651624"/>
                <a:gd name="connsiteY42" fmla="*/ 89095 h 778892"/>
                <a:gd name="connsiteX43" fmla="*/ 295617 w 651624"/>
                <a:gd name="connsiteY43" fmla="*/ 110642 h 778892"/>
                <a:gd name="connsiteX44" fmla="*/ 274070 w 651624"/>
                <a:gd name="connsiteY44" fmla="*/ 89095 h 778892"/>
                <a:gd name="connsiteX45" fmla="*/ 274070 w 651624"/>
                <a:gd name="connsiteY45" fmla="*/ 21547 h 778892"/>
                <a:gd name="connsiteX46" fmla="*/ 295617 w 651624"/>
                <a:gd name="connsiteY46" fmla="*/ 0 h 778892"/>
                <a:gd name="connsiteX47" fmla="*/ 21546 w 651624"/>
                <a:gd name="connsiteY47" fmla="*/ 0 h 778892"/>
                <a:gd name="connsiteX48" fmla="*/ 43094 w 651624"/>
                <a:gd name="connsiteY48" fmla="*/ 21547 h 778892"/>
                <a:gd name="connsiteX49" fmla="*/ 43094 w 651624"/>
                <a:gd name="connsiteY49" fmla="*/ 89095 h 778892"/>
                <a:gd name="connsiteX50" fmla="*/ 21546 w 651624"/>
                <a:gd name="connsiteY50" fmla="*/ 110642 h 778892"/>
                <a:gd name="connsiteX51" fmla="*/ 0 w 651624"/>
                <a:gd name="connsiteY51" fmla="*/ 89095 h 778892"/>
                <a:gd name="connsiteX52" fmla="*/ 0 w 651624"/>
                <a:gd name="connsiteY52" fmla="*/ 21547 h 778892"/>
                <a:gd name="connsiteX53" fmla="*/ 21546 w 651624"/>
                <a:gd name="connsiteY53" fmla="*/ 0 h 77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1624" h="778892">
                  <a:moveTo>
                    <a:pt x="569910" y="668250"/>
                  </a:moveTo>
                  <a:cubicBezTo>
                    <a:pt x="581764" y="668250"/>
                    <a:pt x="591457" y="677943"/>
                    <a:pt x="591457" y="689797"/>
                  </a:cubicBezTo>
                  <a:lnTo>
                    <a:pt x="591457" y="757345"/>
                  </a:lnTo>
                  <a:cubicBezTo>
                    <a:pt x="591457" y="769200"/>
                    <a:pt x="581764" y="778892"/>
                    <a:pt x="569910" y="778892"/>
                  </a:cubicBezTo>
                  <a:cubicBezTo>
                    <a:pt x="558056" y="778892"/>
                    <a:pt x="548363" y="769200"/>
                    <a:pt x="548363" y="757345"/>
                  </a:cubicBezTo>
                  <a:lnTo>
                    <a:pt x="548363" y="689797"/>
                  </a:lnTo>
                  <a:cubicBezTo>
                    <a:pt x="548363" y="677943"/>
                    <a:pt x="558056" y="668250"/>
                    <a:pt x="569910" y="668250"/>
                  </a:cubicBezTo>
                  <a:close/>
                  <a:moveTo>
                    <a:pt x="295766" y="668250"/>
                  </a:moveTo>
                  <a:cubicBezTo>
                    <a:pt x="307620" y="668250"/>
                    <a:pt x="317313" y="677943"/>
                    <a:pt x="317313" y="689797"/>
                  </a:cubicBezTo>
                  <a:lnTo>
                    <a:pt x="317313" y="757345"/>
                  </a:lnTo>
                  <a:cubicBezTo>
                    <a:pt x="317387" y="769200"/>
                    <a:pt x="307695" y="778892"/>
                    <a:pt x="295766" y="778892"/>
                  </a:cubicBezTo>
                  <a:cubicBezTo>
                    <a:pt x="283912" y="778892"/>
                    <a:pt x="274219" y="769200"/>
                    <a:pt x="274219" y="757345"/>
                  </a:cubicBezTo>
                  <a:lnTo>
                    <a:pt x="274219" y="689797"/>
                  </a:lnTo>
                  <a:cubicBezTo>
                    <a:pt x="274219" y="677943"/>
                    <a:pt x="283912" y="668250"/>
                    <a:pt x="295766" y="668250"/>
                  </a:cubicBezTo>
                  <a:close/>
                  <a:moveTo>
                    <a:pt x="21696" y="668250"/>
                  </a:moveTo>
                  <a:cubicBezTo>
                    <a:pt x="33550" y="668250"/>
                    <a:pt x="43243" y="677943"/>
                    <a:pt x="43243" y="689797"/>
                  </a:cubicBezTo>
                  <a:lnTo>
                    <a:pt x="43243" y="757345"/>
                  </a:lnTo>
                  <a:cubicBezTo>
                    <a:pt x="43243" y="769200"/>
                    <a:pt x="33550" y="778892"/>
                    <a:pt x="21696" y="778892"/>
                  </a:cubicBezTo>
                  <a:cubicBezTo>
                    <a:pt x="9842" y="778892"/>
                    <a:pt x="149" y="769200"/>
                    <a:pt x="149" y="757345"/>
                  </a:cubicBezTo>
                  <a:lnTo>
                    <a:pt x="149" y="689797"/>
                  </a:lnTo>
                  <a:cubicBezTo>
                    <a:pt x="149" y="677943"/>
                    <a:pt x="9842" y="668250"/>
                    <a:pt x="21696" y="668250"/>
                  </a:cubicBezTo>
                  <a:close/>
                  <a:moveTo>
                    <a:pt x="79151" y="113568"/>
                  </a:moveTo>
                  <a:cubicBezTo>
                    <a:pt x="86560" y="114705"/>
                    <a:pt x="93643" y="117575"/>
                    <a:pt x="100279" y="122869"/>
                  </a:cubicBezTo>
                  <a:cubicBezTo>
                    <a:pt x="82981" y="134052"/>
                    <a:pt x="70008" y="121750"/>
                    <a:pt x="56066" y="114667"/>
                  </a:cubicBezTo>
                  <a:cubicBezTo>
                    <a:pt x="64006" y="113027"/>
                    <a:pt x="71741" y="112430"/>
                    <a:pt x="79151" y="113568"/>
                  </a:cubicBezTo>
                  <a:close/>
                  <a:moveTo>
                    <a:pt x="338981" y="110632"/>
                  </a:moveTo>
                  <a:cubicBezTo>
                    <a:pt x="346315" y="110623"/>
                    <a:pt x="353659" y="112058"/>
                    <a:pt x="361003" y="114891"/>
                  </a:cubicBezTo>
                  <a:cubicBezTo>
                    <a:pt x="346390" y="124658"/>
                    <a:pt x="331702" y="124583"/>
                    <a:pt x="317014" y="115040"/>
                  </a:cubicBezTo>
                  <a:cubicBezTo>
                    <a:pt x="324321" y="112095"/>
                    <a:pt x="331646" y="110642"/>
                    <a:pt x="338981" y="110632"/>
                  </a:cubicBezTo>
                  <a:close/>
                  <a:moveTo>
                    <a:pt x="610870" y="105609"/>
                  </a:moveTo>
                  <a:cubicBezTo>
                    <a:pt x="624579" y="105777"/>
                    <a:pt x="638166" y="111089"/>
                    <a:pt x="651624" y="121899"/>
                  </a:cubicBezTo>
                  <a:cubicBezTo>
                    <a:pt x="624188" y="121303"/>
                    <a:pt x="596825" y="120781"/>
                    <a:pt x="569389" y="120185"/>
                  </a:cubicBezTo>
                  <a:cubicBezTo>
                    <a:pt x="583331" y="110418"/>
                    <a:pt x="597161" y="105441"/>
                    <a:pt x="610870" y="105609"/>
                  </a:cubicBezTo>
                  <a:close/>
                  <a:moveTo>
                    <a:pt x="569761" y="0"/>
                  </a:moveTo>
                  <a:cubicBezTo>
                    <a:pt x="581615" y="0"/>
                    <a:pt x="591308" y="9693"/>
                    <a:pt x="591308" y="21547"/>
                  </a:cubicBezTo>
                  <a:lnTo>
                    <a:pt x="591308" y="89095"/>
                  </a:lnTo>
                  <a:cubicBezTo>
                    <a:pt x="591382" y="100950"/>
                    <a:pt x="581615" y="110642"/>
                    <a:pt x="569761" y="110642"/>
                  </a:cubicBezTo>
                  <a:cubicBezTo>
                    <a:pt x="557907" y="110642"/>
                    <a:pt x="548214" y="100950"/>
                    <a:pt x="548214" y="89095"/>
                  </a:cubicBezTo>
                  <a:lnTo>
                    <a:pt x="548214" y="21547"/>
                  </a:lnTo>
                  <a:cubicBezTo>
                    <a:pt x="548214" y="9693"/>
                    <a:pt x="557907" y="0"/>
                    <a:pt x="569761" y="0"/>
                  </a:cubicBezTo>
                  <a:close/>
                  <a:moveTo>
                    <a:pt x="295617" y="0"/>
                  </a:moveTo>
                  <a:cubicBezTo>
                    <a:pt x="307472" y="0"/>
                    <a:pt x="317164" y="9693"/>
                    <a:pt x="317164" y="21547"/>
                  </a:cubicBezTo>
                  <a:lnTo>
                    <a:pt x="317164" y="89095"/>
                  </a:lnTo>
                  <a:cubicBezTo>
                    <a:pt x="317238" y="100950"/>
                    <a:pt x="307546" y="110642"/>
                    <a:pt x="295617" y="110642"/>
                  </a:cubicBezTo>
                  <a:cubicBezTo>
                    <a:pt x="283763" y="110642"/>
                    <a:pt x="274070" y="100950"/>
                    <a:pt x="274070" y="89095"/>
                  </a:cubicBezTo>
                  <a:lnTo>
                    <a:pt x="274070" y="21547"/>
                  </a:lnTo>
                  <a:cubicBezTo>
                    <a:pt x="274070" y="9693"/>
                    <a:pt x="283763" y="0"/>
                    <a:pt x="295617" y="0"/>
                  </a:cubicBezTo>
                  <a:close/>
                  <a:moveTo>
                    <a:pt x="21546" y="0"/>
                  </a:moveTo>
                  <a:cubicBezTo>
                    <a:pt x="33402" y="0"/>
                    <a:pt x="43094" y="9693"/>
                    <a:pt x="43094" y="21547"/>
                  </a:cubicBezTo>
                  <a:lnTo>
                    <a:pt x="43094" y="89095"/>
                  </a:lnTo>
                  <a:cubicBezTo>
                    <a:pt x="43094" y="100950"/>
                    <a:pt x="33402" y="110642"/>
                    <a:pt x="21546" y="110642"/>
                  </a:cubicBezTo>
                  <a:cubicBezTo>
                    <a:pt x="9693" y="110642"/>
                    <a:pt x="0" y="100950"/>
                    <a:pt x="0" y="89095"/>
                  </a:cubicBezTo>
                  <a:lnTo>
                    <a:pt x="0" y="21547"/>
                  </a:lnTo>
                  <a:cubicBezTo>
                    <a:pt x="0" y="9693"/>
                    <a:pt x="9693" y="0"/>
                    <a:pt x="21546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41" name="Graphic 225">
              <a:extLst>
                <a:ext uri="{FF2B5EF4-FFF2-40B4-BE49-F238E27FC236}">
                  <a16:creationId xmlns:a16="http://schemas.microsoft.com/office/drawing/2014/main" id="{F8CA69E4-B385-4824-B8BA-CA9F326DF722}"/>
                </a:ext>
              </a:extLst>
            </p:cNvPr>
            <p:cNvSpPr/>
            <p:nvPr/>
          </p:nvSpPr>
          <p:spPr>
            <a:xfrm>
              <a:off x="10775452" y="3421891"/>
              <a:ext cx="1384467" cy="734059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Graphic 225">
              <a:extLst>
                <a:ext uri="{FF2B5EF4-FFF2-40B4-BE49-F238E27FC236}">
                  <a16:creationId xmlns:a16="http://schemas.microsoft.com/office/drawing/2014/main" id="{1B296F13-AEF4-4A88-B40B-DD50044FD204}"/>
                </a:ext>
              </a:extLst>
            </p:cNvPr>
            <p:cNvSpPr/>
            <p:nvPr/>
          </p:nvSpPr>
          <p:spPr>
            <a:xfrm>
              <a:off x="3038273" y="2225871"/>
              <a:ext cx="4204643" cy="3098135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Graphic 225">
              <a:extLst>
                <a:ext uri="{FF2B5EF4-FFF2-40B4-BE49-F238E27FC236}">
                  <a16:creationId xmlns:a16="http://schemas.microsoft.com/office/drawing/2014/main" id="{9FEAC2D5-5938-427D-A627-8A345D763CD7}"/>
                </a:ext>
              </a:extLst>
            </p:cNvPr>
            <p:cNvSpPr/>
            <p:nvPr/>
          </p:nvSpPr>
          <p:spPr>
            <a:xfrm>
              <a:off x="6411214" y="3489387"/>
              <a:ext cx="4328002" cy="579750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100000">
                  <a:schemeClr val="accent1">
                    <a:lumMod val="30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8C90B1F2-4880-4AD6-BA30-39C981CA8B17}"/>
                </a:ext>
              </a:extLst>
            </p:cNvPr>
            <p:cNvSpPr/>
            <p:nvPr/>
          </p:nvSpPr>
          <p:spPr>
            <a:xfrm>
              <a:off x="3664476" y="4405436"/>
              <a:ext cx="1057912" cy="649564"/>
            </a:xfrm>
            <a:custGeom>
              <a:avLst/>
              <a:gdLst>
                <a:gd name="connsiteX0" fmla="*/ 950077 w 1057912"/>
                <a:gd name="connsiteY0" fmla="*/ 430589 h 649564"/>
                <a:gd name="connsiteX1" fmla="*/ 1057886 w 1057912"/>
                <a:gd name="connsiteY1" fmla="*/ 540859 h 649564"/>
                <a:gd name="connsiteX2" fmla="*/ 947692 w 1057912"/>
                <a:gd name="connsiteY2" fmla="*/ 649562 h 649564"/>
                <a:gd name="connsiteX3" fmla="*/ 838913 w 1057912"/>
                <a:gd name="connsiteY3" fmla="*/ 536683 h 649564"/>
                <a:gd name="connsiteX4" fmla="*/ 950077 w 1057912"/>
                <a:gd name="connsiteY4" fmla="*/ 430589 h 649564"/>
                <a:gd name="connsiteX5" fmla="*/ 361901 w 1057912"/>
                <a:gd name="connsiteY5" fmla="*/ 409564 h 649564"/>
                <a:gd name="connsiteX6" fmla="*/ 471201 w 1057912"/>
                <a:gd name="connsiteY6" fmla="*/ 521325 h 649564"/>
                <a:gd name="connsiteX7" fmla="*/ 362199 w 1057912"/>
                <a:gd name="connsiteY7" fmla="*/ 628313 h 649564"/>
                <a:gd name="connsiteX8" fmla="*/ 253123 w 1057912"/>
                <a:gd name="connsiteY8" fmla="*/ 519684 h 649564"/>
                <a:gd name="connsiteX9" fmla="*/ 361901 w 1057912"/>
                <a:gd name="connsiteY9" fmla="*/ 409564 h 649564"/>
                <a:gd name="connsiteX10" fmla="*/ 701879 w 1057912"/>
                <a:gd name="connsiteY10" fmla="*/ 6660 h 649564"/>
                <a:gd name="connsiteX11" fmla="*/ 810433 w 1057912"/>
                <a:gd name="connsiteY11" fmla="*/ 116482 h 649564"/>
                <a:gd name="connsiteX12" fmla="*/ 700835 w 1057912"/>
                <a:gd name="connsiteY12" fmla="*/ 225334 h 649564"/>
                <a:gd name="connsiteX13" fmla="*/ 592356 w 1057912"/>
                <a:gd name="connsiteY13" fmla="*/ 113425 h 649564"/>
                <a:gd name="connsiteX14" fmla="*/ 701879 w 1057912"/>
                <a:gd name="connsiteY14" fmla="*/ 6660 h 649564"/>
                <a:gd name="connsiteX15" fmla="*/ 112435 w 1057912"/>
                <a:gd name="connsiteY15" fmla="*/ 25 h 649564"/>
                <a:gd name="connsiteX16" fmla="*/ 218082 w 1057912"/>
                <a:gd name="connsiteY16" fmla="*/ 111338 h 649564"/>
                <a:gd name="connsiteX17" fmla="*/ 109453 w 1057912"/>
                <a:gd name="connsiteY17" fmla="*/ 218774 h 649564"/>
                <a:gd name="connsiteX18" fmla="*/ 4 w 1057912"/>
                <a:gd name="connsiteY18" fmla="*/ 110145 h 649564"/>
                <a:gd name="connsiteX19" fmla="*/ 112435 w 1057912"/>
                <a:gd name="connsiteY19" fmla="*/ 25 h 64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57912" h="649564">
                  <a:moveTo>
                    <a:pt x="950077" y="430589"/>
                  </a:moveTo>
                  <a:cubicBezTo>
                    <a:pt x="1009797" y="431558"/>
                    <a:pt x="1059228" y="482033"/>
                    <a:pt x="1057886" y="540859"/>
                  </a:cubicBezTo>
                  <a:cubicBezTo>
                    <a:pt x="1056544" y="600056"/>
                    <a:pt x="1005995" y="649934"/>
                    <a:pt x="947692" y="649562"/>
                  </a:cubicBezTo>
                  <a:cubicBezTo>
                    <a:pt x="886331" y="649189"/>
                    <a:pt x="837721" y="598714"/>
                    <a:pt x="838913" y="536683"/>
                  </a:cubicBezTo>
                  <a:cubicBezTo>
                    <a:pt x="839958" y="476740"/>
                    <a:pt x="889314" y="429619"/>
                    <a:pt x="950077" y="430589"/>
                  </a:cubicBezTo>
                  <a:close/>
                  <a:moveTo>
                    <a:pt x="361901" y="409564"/>
                  </a:moveTo>
                  <a:cubicBezTo>
                    <a:pt x="424006" y="409564"/>
                    <a:pt x="471798" y="458399"/>
                    <a:pt x="471201" y="521325"/>
                  </a:cubicBezTo>
                  <a:cubicBezTo>
                    <a:pt x="470679" y="582461"/>
                    <a:pt x="423410" y="628835"/>
                    <a:pt x="362199" y="628313"/>
                  </a:cubicBezTo>
                  <a:cubicBezTo>
                    <a:pt x="301511" y="627791"/>
                    <a:pt x="253794" y="580299"/>
                    <a:pt x="253123" y="519684"/>
                  </a:cubicBezTo>
                  <a:cubicBezTo>
                    <a:pt x="252452" y="461828"/>
                    <a:pt x="304045" y="409638"/>
                    <a:pt x="361901" y="409564"/>
                  </a:cubicBezTo>
                  <a:close/>
                  <a:moveTo>
                    <a:pt x="701879" y="6660"/>
                  </a:moveTo>
                  <a:cubicBezTo>
                    <a:pt x="761002" y="7481"/>
                    <a:pt x="810731" y="57806"/>
                    <a:pt x="810433" y="116482"/>
                  </a:cubicBezTo>
                  <a:cubicBezTo>
                    <a:pt x="810060" y="175232"/>
                    <a:pt x="759511" y="225483"/>
                    <a:pt x="700835" y="225334"/>
                  </a:cubicBezTo>
                  <a:cubicBezTo>
                    <a:pt x="638506" y="225185"/>
                    <a:pt x="591535" y="176723"/>
                    <a:pt x="592356" y="113425"/>
                  </a:cubicBezTo>
                  <a:cubicBezTo>
                    <a:pt x="593101" y="52587"/>
                    <a:pt x="641115" y="5766"/>
                    <a:pt x="701879" y="6660"/>
                  </a:cubicBezTo>
                  <a:close/>
                  <a:moveTo>
                    <a:pt x="112435" y="25"/>
                  </a:moveTo>
                  <a:cubicBezTo>
                    <a:pt x="172453" y="1367"/>
                    <a:pt x="218603" y="49978"/>
                    <a:pt x="218082" y="111338"/>
                  </a:cubicBezTo>
                  <a:cubicBezTo>
                    <a:pt x="217560" y="172400"/>
                    <a:pt x="170291" y="219147"/>
                    <a:pt x="109453" y="218774"/>
                  </a:cubicBezTo>
                  <a:cubicBezTo>
                    <a:pt x="50181" y="218402"/>
                    <a:pt x="600" y="169269"/>
                    <a:pt x="4" y="110145"/>
                  </a:cubicBezTo>
                  <a:cubicBezTo>
                    <a:pt x="-593" y="50649"/>
                    <a:pt x="52417" y="-1317"/>
                    <a:pt x="112435" y="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45" name="Graphic 225">
              <a:extLst>
                <a:ext uri="{FF2B5EF4-FFF2-40B4-BE49-F238E27FC236}">
                  <a16:creationId xmlns:a16="http://schemas.microsoft.com/office/drawing/2014/main" id="{AE778679-694E-4B57-9134-05066F23A5F1}"/>
                </a:ext>
              </a:extLst>
            </p:cNvPr>
            <p:cNvSpPr/>
            <p:nvPr/>
          </p:nvSpPr>
          <p:spPr>
            <a:xfrm>
              <a:off x="4389989" y="3323499"/>
              <a:ext cx="149709" cy="920474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Graphic 225">
              <a:extLst>
                <a:ext uri="{FF2B5EF4-FFF2-40B4-BE49-F238E27FC236}">
                  <a16:creationId xmlns:a16="http://schemas.microsoft.com/office/drawing/2014/main" id="{03D246FE-2159-4808-A9BB-182AE865F426}"/>
                </a:ext>
              </a:extLst>
            </p:cNvPr>
            <p:cNvSpPr/>
            <p:nvPr/>
          </p:nvSpPr>
          <p:spPr>
            <a:xfrm>
              <a:off x="4782305" y="3385530"/>
              <a:ext cx="129281" cy="796486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Graphic 225">
              <a:extLst>
                <a:ext uri="{FF2B5EF4-FFF2-40B4-BE49-F238E27FC236}">
                  <a16:creationId xmlns:a16="http://schemas.microsoft.com/office/drawing/2014/main" id="{F1C3FECF-F74E-402C-8F43-E89EE1C2BE5A}"/>
                </a:ext>
              </a:extLst>
            </p:cNvPr>
            <p:cNvSpPr/>
            <p:nvPr/>
          </p:nvSpPr>
          <p:spPr>
            <a:xfrm>
              <a:off x="5003812" y="3354739"/>
              <a:ext cx="427879" cy="858070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Graphic 225">
              <a:extLst>
                <a:ext uri="{FF2B5EF4-FFF2-40B4-BE49-F238E27FC236}">
                  <a16:creationId xmlns:a16="http://schemas.microsoft.com/office/drawing/2014/main" id="{387314D9-4BFE-4DB7-A505-C4FEF89CF362}"/>
                </a:ext>
              </a:extLst>
            </p:cNvPr>
            <p:cNvSpPr/>
            <p:nvPr/>
          </p:nvSpPr>
          <p:spPr>
            <a:xfrm>
              <a:off x="6006299" y="3350191"/>
              <a:ext cx="447935" cy="867166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Graphic 225">
              <a:extLst>
                <a:ext uri="{FF2B5EF4-FFF2-40B4-BE49-F238E27FC236}">
                  <a16:creationId xmlns:a16="http://schemas.microsoft.com/office/drawing/2014/main" id="{0262986C-6E94-4529-BDD2-3F220537BAC7}"/>
                </a:ext>
              </a:extLst>
            </p:cNvPr>
            <p:cNvSpPr/>
            <p:nvPr/>
          </p:nvSpPr>
          <p:spPr>
            <a:xfrm>
              <a:off x="5047204" y="3407152"/>
              <a:ext cx="341095" cy="753243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Graphic 225">
              <a:extLst>
                <a:ext uri="{FF2B5EF4-FFF2-40B4-BE49-F238E27FC236}">
                  <a16:creationId xmlns:a16="http://schemas.microsoft.com/office/drawing/2014/main" id="{44F7340D-8893-4DE4-82AB-92CA930DC0A9}"/>
                </a:ext>
              </a:extLst>
            </p:cNvPr>
            <p:cNvSpPr/>
            <p:nvPr/>
          </p:nvSpPr>
          <p:spPr>
            <a:xfrm>
              <a:off x="6051703" y="3403126"/>
              <a:ext cx="357125" cy="761295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Graphic 225">
              <a:extLst>
                <a:ext uri="{FF2B5EF4-FFF2-40B4-BE49-F238E27FC236}">
                  <a16:creationId xmlns:a16="http://schemas.microsoft.com/office/drawing/2014/main" id="{07910E93-8055-40AB-8687-510B72065BBD}"/>
                </a:ext>
              </a:extLst>
            </p:cNvPr>
            <p:cNvSpPr/>
            <p:nvPr/>
          </p:nvSpPr>
          <p:spPr>
            <a:xfrm>
              <a:off x="6506870" y="2854241"/>
              <a:ext cx="314628" cy="314627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Graphic 225">
              <a:extLst>
                <a:ext uri="{FF2B5EF4-FFF2-40B4-BE49-F238E27FC236}">
                  <a16:creationId xmlns:a16="http://schemas.microsoft.com/office/drawing/2014/main" id="{BCD715EF-2F66-475F-80B4-2FADB40DBB85}"/>
                </a:ext>
              </a:extLst>
            </p:cNvPr>
            <p:cNvSpPr/>
            <p:nvPr/>
          </p:nvSpPr>
          <p:spPr>
            <a:xfrm>
              <a:off x="6581651" y="2929021"/>
              <a:ext cx="165068" cy="165068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Graphic 225">
              <a:extLst>
                <a:ext uri="{FF2B5EF4-FFF2-40B4-BE49-F238E27FC236}">
                  <a16:creationId xmlns:a16="http://schemas.microsoft.com/office/drawing/2014/main" id="{08AA07DF-4BE7-44BB-A8C6-9C954392981E}"/>
                </a:ext>
              </a:extLst>
            </p:cNvPr>
            <p:cNvSpPr/>
            <p:nvPr/>
          </p:nvSpPr>
          <p:spPr>
            <a:xfrm>
              <a:off x="4445683" y="3385456"/>
              <a:ext cx="55619" cy="79656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D6257A3A-B27A-4ABB-81CA-AB3956381AD0}"/>
                </a:ext>
              </a:extLst>
            </p:cNvPr>
            <p:cNvSpPr/>
            <p:nvPr/>
          </p:nvSpPr>
          <p:spPr>
            <a:xfrm>
              <a:off x="11158204" y="3259888"/>
              <a:ext cx="719396" cy="1050437"/>
            </a:xfrm>
            <a:custGeom>
              <a:avLst/>
              <a:gdLst>
                <a:gd name="connsiteX0" fmla="*/ 88816 w 719396"/>
                <a:gd name="connsiteY0" fmla="*/ 879315 h 1050437"/>
                <a:gd name="connsiteX1" fmla="*/ 120354 w 719396"/>
                <a:gd name="connsiteY1" fmla="*/ 880676 h 1050437"/>
                <a:gd name="connsiteX2" fmla="*/ 157483 w 719396"/>
                <a:gd name="connsiteY2" fmla="*/ 914302 h 1050437"/>
                <a:gd name="connsiteX3" fmla="*/ 171649 w 719396"/>
                <a:gd name="connsiteY3" fmla="*/ 1022334 h 1050437"/>
                <a:gd name="connsiteX4" fmla="*/ 135936 w 719396"/>
                <a:gd name="connsiteY4" fmla="*/ 1049771 h 1050437"/>
                <a:gd name="connsiteX5" fmla="*/ 31259 w 719396"/>
                <a:gd name="connsiteY5" fmla="*/ 1048951 h 1050437"/>
                <a:gd name="connsiteX6" fmla="*/ 1213 w 719396"/>
                <a:gd name="connsiteY6" fmla="*/ 1020023 h 1050437"/>
                <a:gd name="connsiteX7" fmla="*/ 23655 w 719396"/>
                <a:gd name="connsiteY7" fmla="*/ 903342 h 1050437"/>
                <a:gd name="connsiteX8" fmla="*/ 53253 w 719396"/>
                <a:gd name="connsiteY8" fmla="*/ 880080 h 1050437"/>
                <a:gd name="connsiteX9" fmla="*/ 88816 w 719396"/>
                <a:gd name="connsiteY9" fmla="*/ 879315 h 1050437"/>
                <a:gd name="connsiteX10" fmla="*/ 635063 w 719396"/>
                <a:gd name="connsiteY10" fmla="*/ 879315 h 1050437"/>
                <a:gd name="connsiteX11" fmla="*/ 666629 w 719396"/>
                <a:gd name="connsiteY11" fmla="*/ 880676 h 1050437"/>
                <a:gd name="connsiteX12" fmla="*/ 703758 w 719396"/>
                <a:gd name="connsiteY12" fmla="*/ 914302 h 1050437"/>
                <a:gd name="connsiteX13" fmla="*/ 717924 w 719396"/>
                <a:gd name="connsiteY13" fmla="*/ 1022334 h 1050437"/>
                <a:gd name="connsiteX14" fmla="*/ 682211 w 719396"/>
                <a:gd name="connsiteY14" fmla="*/ 1049771 h 1050437"/>
                <a:gd name="connsiteX15" fmla="*/ 577534 w 719396"/>
                <a:gd name="connsiteY15" fmla="*/ 1048951 h 1050437"/>
                <a:gd name="connsiteX16" fmla="*/ 547488 w 719396"/>
                <a:gd name="connsiteY16" fmla="*/ 1020023 h 1050437"/>
                <a:gd name="connsiteX17" fmla="*/ 569930 w 719396"/>
                <a:gd name="connsiteY17" fmla="*/ 903342 h 1050437"/>
                <a:gd name="connsiteX18" fmla="*/ 599528 w 719396"/>
                <a:gd name="connsiteY18" fmla="*/ 880080 h 1050437"/>
                <a:gd name="connsiteX19" fmla="*/ 635063 w 719396"/>
                <a:gd name="connsiteY19" fmla="*/ 879315 h 1050437"/>
                <a:gd name="connsiteX20" fmla="*/ 361888 w 719396"/>
                <a:gd name="connsiteY20" fmla="*/ 879315 h 1050437"/>
                <a:gd name="connsiteX21" fmla="*/ 393454 w 719396"/>
                <a:gd name="connsiteY21" fmla="*/ 880676 h 1050437"/>
                <a:gd name="connsiteX22" fmla="*/ 430583 w 719396"/>
                <a:gd name="connsiteY22" fmla="*/ 914302 h 1050437"/>
                <a:gd name="connsiteX23" fmla="*/ 444749 w 719396"/>
                <a:gd name="connsiteY23" fmla="*/ 1022334 h 1050437"/>
                <a:gd name="connsiteX24" fmla="*/ 409036 w 719396"/>
                <a:gd name="connsiteY24" fmla="*/ 1049771 h 1050437"/>
                <a:gd name="connsiteX25" fmla="*/ 304359 w 719396"/>
                <a:gd name="connsiteY25" fmla="*/ 1048951 h 1050437"/>
                <a:gd name="connsiteX26" fmla="*/ 274313 w 719396"/>
                <a:gd name="connsiteY26" fmla="*/ 1020023 h 1050437"/>
                <a:gd name="connsiteX27" fmla="*/ 296755 w 719396"/>
                <a:gd name="connsiteY27" fmla="*/ 903342 h 1050437"/>
                <a:gd name="connsiteX28" fmla="*/ 326353 w 719396"/>
                <a:gd name="connsiteY28" fmla="*/ 880080 h 1050437"/>
                <a:gd name="connsiteX29" fmla="*/ 361888 w 719396"/>
                <a:gd name="connsiteY29" fmla="*/ 879315 h 1050437"/>
                <a:gd name="connsiteX30" fmla="*/ 637943 w 719396"/>
                <a:gd name="connsiteY30" fmla="*/ 24 h 1050437"/>
                <a:gd name="connsiteX31" fmla="*/ 688772 w 719396"/>
                <a:gd name="connsiteY31" fmla="*/ 835 h 1050437"/>
                <a:gd name="connsiteX32" fmla="*/ 719043 w 719396"/>
                <a:gd name="connsiteY32" fmla="*/ 29464 h 1050437"/>
                <a:gd name="connsiteX33" fmla="*/ 697719 w 719396"/>
                <a:gd name="connsiteY33" fmla="*/ 146370 h 1050437"/>
                <a:gd name="connsiteX34" fmla="*/ 668343 w 719396"/>
                <a:gd name="connsiteY34" fmla="*/ 169929 h 1050437"/>
                <a:gd name="connsiteX35" fmla="*/ 601318 w 719396"/>
                <a:gd name="connsiteY35" fmla="*/ 170004 h 1050437"/>
                <a:gd name="connsiteX36" fmla="*/ 563890 w 719396"/>
                <a:gd name="connsiteY36" fmla="*/ 136751 h 1050437"/>
                <a:gd name="connsiteX37" fmla="*/ 548680 w 719396"/>
                <a:gd name="connsiteY37" fmla="*/ 28868 h 1050437"/>
                <a:gd name="connsiteX38" fmla="*/ 584094 w 719396"/>
                <a:gd name="connsiteY38" fmla="*/ 1058 h 1050437"/>
                <a:gd name="connsiteX39" fmla="*/ 637943 w 719396"/>
                <a:gd name="connsiteY39" fmla="*/ 24 h 1050437"/>
                <a:gd name="connsiteX40" fmla="*/ 363874 w 719396"/>
                <a:gd name="connsiteY40" fmla="*/ 24 h 1050437"/>
                <a:gd name="connsiteX41" fmla="*/ 414703 w 719396"/>
                <a:gd name="connsiteY41" fmla="*/ 835 h 1050437"/>
                <a:gd name="connsiteX42" fmla="*/ 444973 w 719396"/>
                <a:gd name="connsiteY42" fmla="*/ 29464 h 1050437"/>
                <a:gd name="connsiteX43" fmla="*/ 423650 w 719396"/>
                <a:gd name="connsiteY43" fmla="*/ 146370 h 1050437"/>
                <a:gd name="connsiteX44" fmla="*/ 394274 w 719396"/>
                <a:gd name="connsiteY44" fmla="*/ 169929 h 1050437"/>
                <a:gd name="connsiteX45" fmla="*/ 327248 w 719396"/>
                <a:gd name="connsiteY45" fmla="*/ 170004 h 1050437"/>
                <a:gd name="connsiteX46" fmla="*/ 289820 w 719396"/>
                <a:gd name="connsiteY46" fmla="*/ 136751 h 1050437"/>
                <a:gd name="connsiteX47" fmla="*/ 274611 w 719396"/>
                <a:gd name="connsiteY47" fmla="*/ 28868 h 1050437"/>
                <a:gd name="connsiteX48" fmla="*/ 310026 w 719396"/>
                <a:gd name="connsiteY48" fmla="*/ 1058 h 1050437"/>
                <a:gd name="connsiteX49" fmla="*/ 363874 w 719396"/>
                <a:gd name="connsiteY49" fmla="*/ 24 h 1050437"/>
                <a:gd name="connsiteX50" fmla="*/ 89730 w 719396"/>
                <a:gd name="connsiteY50" fmla="*/ 24 h 1050437"/>
                <a:gd name="connsiteX51" fmla="*/ 140558 w 719396"/>
                <a:gd name="connsiteY51" fmla="*/ 835 h 1050437"/>
                <a:gd name="connsiteX52" fmla="*/ 170829 w 719396"/>
                <a:gd name="connsiteY52" fmla="*/ 29464 h 1050437"/>
                <a:gd name="connsiteX53" fmla="*/ 149505 w 719396"/>
                <a:gd name="connsiteY53" fmla="*/ 146370 h 1050437"/>
                <a:gd name="connsiteX54" fmla="*/ 120130 w 719396"/>
                <a:gd name="connsiteY54" fmla="*/ 169929 h 1050437"/>
                <a:gd name="connsiteX55" fmla="*/ 53103 w 719396"/>
                <a:gd name="connsiteY55" fmla="*/ 170004 h 1050437"/>
                <a:gd name="connsiteX56" fmla="*/ 15676 w 719396"/>
                <a:gd name="connsiteY56" fmla="*/ 136751 h 1050437"/>
                <a:gd name="connsiteX57" fmla="*/ 467 w 719396"/>
                <a:gd name="connsiteY57" fmla="*/ 28868 h 1050437"/>
                <a:gd name="connsiteX58" fmla="*/ 35881 w 719396"/>
                <a:gd name="connsiteY58" fmla="*/ 1058 h 1050437"/>
                <a:gd name="connsiteX59" fmla="*/ 89730 w 719396"/>
                <a:gd name="connsiteY59" fmla="*/ 24 h 1050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19396" h="1050437">
                  <a:moveTo>
                    <a:pt x="88816" y="879315"/>
                  </a:moveTo>
                  <a:cubicBezTo>
                    <a:pt x="99105" y="879409"/>
                    <a:pt x="108723" y="879856"/>
                    <a:pt x="120354" y="880676"/>
                  </a:cubicBezTo>
                  <a:cubicBezTo>
                    <a:pt x="145479" y="878961"/>
                    <a:pt x="151966" y="890368"/>
                    <a:pt x="157483" y="914302"/>
                  </a:cubicBezTo>
                  <a:cubicBezTo>
                    <a:pt x="165683" y="949865"/>
                    <a:pt x="174631" y="995195"/>
                    <a:pt x="171649" y="1022334"/>
                  </a:cubicBezTo>
                  <a:cubicBezTo>
                    <a:pt x="166951" y="1041345"/>
                    <a:pt x="160838" y="1048801"/>
                    <a:pt x="135936" y="1049771"/>
                  </a:cubicBezTo>
                  <a:cubicBezTo>
                    <a:pt x="96869" y="1051262"/>
                    <a:pt x="66226" y="1049920"/>
                    <a:pt x="31259" y="1048951"/>
                  </a:cubicBezTo>
                  <a:cubicBezTo>
                    <a:pt x="14335" y="1048504"/>
                    <a:pt x="2406" y="1036499"/>
                    <a:pt x="1213" y="1020023"/>
                  </a:cubicBezTo>
                  <a:cubicBezTo>
                    <a:pt x="-875" y="991617"/>
                    <a:pt x="8967" y="935178"/>
                    <a:pt x="23655" y="903342"/>
                  </a:cubicBezTo>
                  <a:cubicBezTo>
                    <a:pt x="28948" y="887163"/>
                    <a:pt x="32900" y="879856"/>
                    <a:pt x="53253" y="880080"/>
                  </a:cubicBezTo>
                  <a:cubicBezTo>
                    <a:pt x="67568" y="879483"/>
                    <a:pt x="78527" y="879222"/>
                    <a:pt x="88816" y="879315"/>
                  </a:cubicBezTo>
                  <a:close/>
                  <a:moveTo>
                    <a:pt x="635063" y="879315"/>
                  </a:moveTo>
                  <a:cubicBezTo>
                    <a:pt x="645361" y="879409"/>
                    <a:pt x="654998" y="879856"/>
                    <a:pt x="666629" y="880676"/>
                  </a:cubicBezTo>
                  <a:cubicBezTo>
                    <a:pt x="691754" y="878961"/>
                    <a:pt x="698241" y="890368"/>
                    <a:pt x="703758" y="914302"/>
                  </a:cubicBezTo>
                  <a:cubicBezTo>
                    <a:pt x="711958" y="949865"/>
                    <a:pt x="720906" y="995195"/>
                    <a:pt x="717924" y="1022334"/>
                  </a:cubicBezTo>
                  <a:cubicBezTo>
                    <a:pt x="713226" y="1041345"/>
                    <a:pt x="707112" y="1048801"/>
                    <a:pt x="682211" y="1049771"/>
                  </a:cubicBezTo>
                  <a:cubicBezTo>
                    <a:pt x="643144" y="1051262"/>
                    <a:pt x="612501" y="1049920"/>
                    <a:pt x="577534" y="1048951"/>
                  </a:cubicBezTo>
                  <a:cubicBezTo>
                    <a:pt x="560610" y="1048504"/>
                    <a:pt x="548681" y="1036499"/>
                    <a:pt x="547488" y="1020023"/>
                  </a:cubicBezTo>
                  <a:cubicBezTo>
                    <a:pt x="545400" y="991617"/>
                    <a:pt x="555242" y="935178"/>
                    <a:pt x="569930" y="903342"/>
                  </a:cubicBezTo>
                  <a:cubicBezTo>
                    <a:pt x="575223" y="887163"/>
                    <a:pt x="579175" y="879856"/>
                    <a:pt x="599528" y="880080"/>
                  </a:cubicBezTo>
                  <a:cubicBezTo>
                    <a:pt x="613805" y="879483"/>
                    <a:pt x="624765" y="879222"/>
                    <a:pt x="635063" y="879315"/>
                  </a:cubicBezTo>
                  <a:close/>
                  <a:moveTo>
                    <a:pt x="361888" y="879315"/>
                  </a:moveTo>
                  <a:cubicBezTo>
                    <a:pt x="372186" y="879409"/>
                    <a:pt x="381823" y="879856"/>
                    <a:pt x="393454" y="880676"/>
                  </a:cubicBezTo>
                  <a:cubicBezTo>
                    <a:pt x="418579" y="878961"/>
                    <a:pt x="425066" y="890368"/>
                    <a:pt x="430583" y="914302"/>
                  </a:cubicBezTo>
                  <a:cubicBezTo>
                    <a:pt x="438783" y="949865"/>
                    <a:pt x="447731" y="995195"/>
                    <a:pt x="444749" y="1022334"/>
                  </a:cubicBezTo>
                  <a:cubicBezTo>
                    <a:pt x="440051" y="1041345"/>
                    <a:pt x="433938" y="1048801"/>
                    <a:pt x="409036" y="1049771"/>
                  </a:cubicBezTo>
                  <a:cubicBezTo>
                    <a:pt x="369969" y="1051262"/>
                    <a:pt x="339326" y="1049920"/>
                    <a:pt x="304359" y="1048951"/>
                  </a:cubicBezTo>
                  <a:cubicBezTo>
                    <a:pt x="287435" y="1048504"/>
                    <a:pt x="275506" y="1036499"/>
                    <a:pt x="274313" y="1020023"/>
                  </a:cubicBezTo>
                  <a:cubicBezTo>
                    <a:pt x="272225" y="991617"/>
                    <a:pt x="282067" y="935178"/>
                    <a:pt x="296755" y="903342"/>
                  </a:cubicBezTo>
                  <a:cubicBezTo>
                    <a:pt x="302048" y="887163"/>
                    <a:pt x="306000" y="879856"/>
                    <a:pt x="326353" y="880080"/>
                  </a:cubicBezTo>
                  <a:cubicBezTo>
                    <a:pt x="340631" y="879483"/>
                    <a:pt x="351590" y="879222"/>
                    <a:pt x="361888" y="879315"/>
                  </a:cubicBezTo>
                  <a:close/>
                  <a:moveTo>
                    <a:pt x="637943" y="24"/>
                  </a:moveTo>
                  <a:cubicBezTo>
                    <a:pt x="654868" y="126"/>
                    <a:pt x="671289" y="536"/>
                    <a:pt x="688772" y="835"/>
                  </a:cubicBezTo>
                  <a:cubicBezTo>
                    <a:pt x="705697" y="1133"/>
                    <a:pt x="717700" y="13062"/>
                    <a:pt x="719043" y="29464"/>
                  </a:cubicBezTo>
                  <a:cubicBezTo>
                    <a:pt x="721353" y="57871"/>
                    <a:pt x="712108" y="114384"/>
                    <a:pt x="697719" y="146370"/>
                  </a:cubicBezTo>
                  <a:cubicBezTo>
                    <a:pt x="692574" y="162548"/>
                    <a:pt x="688697" y="169929"/>
                    <a:pt x="668343" y="169929"/>
                  </a:cubicBezTo>
                  <a:cubicBezTo>
                    <a:pt x="639863" y="171345"/>
                    <a:pt x="624654" y="171345"/>
                    <a:pt x="601318" y="170004"/>
                  </a:cubicBezTo>
                  <a:cubicBezTo>
                    <a:pt x="576191" y="172016"/>
                    <a:pt x="569631" y="160609"/>
                    <a:pt x="563890" y="136751"/>
                  </a:cubicBezTo>
                  <a:cubicBezTo>
                    <a:pt x="555390" y="101262"/>
                    <a:pt x="545996" y="56006"/>
                    <a:pt x="548680" y="28868"/>
                  </a:cubicBezTo>
                  <a:cubicBezTo>
                    <a:pt x="553229" y="9781"/>
                    <a:pt x="559193" y="2251"/>
                    <a:pt x="584094" y="1058"/>
                  </a:cubicBezTo>
                  <a:cubicBezTo>
                    <a:pt x="603591" y="127"/>
                    <a:pt x="621019" y="-79"/>
                    <a:pt x="637943" y="24"/>
                  </a:cubicBezTo>
                  <a:close/>
                  <a:moveTo>
                    <a:pt x="363874" y="24"/>
                  </a:moveTo>
                  <a:cubicBezTo>
                    <a:pt x="380798" y="126"/>
                    <a:pt x="397220" y="536"/>
                    <a:pt x="414703" y="835"/>
                  </a:cubicBezTo>
                  <a:cubicBezTo>
                    <a:pt x="431627" y="1133"/>
                    <a:pt x="443631" y="13062"/>
                    <a:pt x="444973" y="29464"/>
                  </a:cubicBezTo>
                  <a:cubicBezTo>
                    <a:pt x="447284" y="57871"/>
                    <a:pt x="438039" y="114384"/>
                    <a:pt x="423650" y="146370"/>
                  </a:cubicBezTo>
                  <a:cubicBezTo>
                    <a:pt x="418505" y="162548"/>
                    <a:pt x="414627" y="169929"/>
                    <a:pt x="394274" y="169929"/>
                  </a:cubicBezTo>
                  <a:cubicBezTo>
                    <a:pt x="365719" y="171345"/>
                    <a:pt x="350510" y="171345"/>
                    <a:pt x="327248" y="170004"/>
                  </a:cubicBezTo>
                  <a:cubicBezTo>
                    <a:pt x="302122" y="172016"/>
                    <a:pt x="295562" y="160609"/>
                    <a:pt x="289820" y="136751"/>
                  </a:cubicBezTo>
                  <a:cubicBezTo>
                    <a:pt x="281320" y="101262"/>
                    <a:pt x="271926" y="56006"/>
                    <a:pt x="274611" y="28868"/>
                  </a:cubicBezTo>
                  <a:cubicBezTo>
                    <a:pt x="279159" y="9781"/>
                    <a:pt x="285123" y="2251"/>
                    <a:pt x="310026" y="1058"/>
                  </a:cubicBezTo>
                  <a:cubicBezTo>
                    <a:pt x="329522" y="127"/>
                    <a:pt x="346950" y="-79"/>
                    <a:pt x="363874" y="24"/>
                  </a:cubicBezTo>
                  <a:close/>
                  <a:moveTo>
                    <a:pt x="89730" y="24"/>
                  </a:moveTo>
                  <a:cubicBezTo>
                    <a:pt x="106654" y="126"/>
                    <a:pt x="123075" y="536"/>
                    <a:pt x="140558" y="835"/>
                  </a:cubicBezTo>
                  <a:cubicBezTo>
                    <a:pt x="157482" y="1133"/>
                    <a:pt x="169486" y="13062"/>
                    <a:pt x="170829" y="29464"/>
                  </a:cubicBezTo>
                  <a:cubicBezTo>
                    <a:pt x="173139" y="57871"/>
                    <a:pt x="163894" y="114384"/>
                    <a:pt x="149505" y="146370"/>
                  </a:cubicBezTo>
                  <a:cubicBezTo>
                    <a:pt x="144360" y="162548"/>
                    <a:pt x="140483" y="169929"/>
                    <a:pt x="120130" y="169929"/>
                  </a:cubicBezTo>
                  <a:cubicBezTo>
                    <a:pt x="91649" y="171345"/>
                    <a:pt x="76365" y="171345"/>
                    <a:pt x="53103" y="170004"/>
                  </a:cubicBezTo>
                  <a:cubicBezTo>
                    <a:pt x="27978" y="172016"/>
                    <a:pt x="21417" y="160609"/>
                    <a:pt x="15676" y="136751"/>
                  </a:cubicBezTo>
                  <a:cubicBezTo>
                    <a:pt x="7177" y="101262"/>
                    <a:pt x="-2217" y="56006"/>
                    <a:pt x="467" y="28868"/>
                  </a:cubicBezTo>
                  <a:cubicBezTo>
                    <a:pt x="5015" y="9781"/>
                    <a:pt x="10979" y="2251"/>
                    <a:pt x="35881" y="1058"/>
                  </a:cubicBezTo>
                  <a:cubicBezTo>
                    <a:pt x="55378" y="127"/>
                    <a:pt x="72805" y="-79"/>
                    <a:pt x="89730" y="24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A01DA579-B5E7-4B5C-A628-1A06BFC3F5E8}"/>
                </a:ext>
              </a:extLst>
            </p:cNvPr>
            <p:cNvSpPr/>
            <p:nvPr/>
          </p:nvSpPr>
          <p:spPr>
            <a:xfrm rot="20249974">
              <a:off x="11164691" y="3414651"/>
              <a:ext cx="794693" cy="723964"/>
            </a:xfrm>
            <a:custGeom>
              <a:avLst/>
              <a:gdLst>
                <a:gd name="connsiteX0" fmla="*/ 595556 w 794693"/>
                <a:gd name="connsiteY0" fmla="*/ 589732 h 723964"/>
                <a:gd name="connsiteX1" fmla="*/ 638224 w 794693"/>
                <a:gd name="connsiteY1" fmla="*/ 654103 h 723964"/>
                <a:gd name="connsiteX2" fmla="*/ 568363 w 794693"/>
                <a:gd name="connsiteY2" fmla="*/ 723964 h 723964"/>
                <a:gd name="connsiteX3" fmla="*/ 498502 w 794693"/>
                <a:gd name="connsiteY3" fmla="*/ 654103 h 723964"/>
                <a:gd name="connsiteX4" fmla="*/ 568363 w 794693"/>
                <a:gd name="connsiteY4" fmla="*/ 584242 h 723964"/>
                <a:gd name="connsiteX5" fmla="*/ 595556 w 794693"/>
                <a:gd name="connsiteY5" fmla="*/ 589732 h 723964"/>
                <a:gd name="connsiteX6" fmla="*/ 97053 w 794693"/>
                <a:gd name="connsiteY6" fmla="*/ 383241 h 723964"/>
                <a:gd name="connsiteX7" fmla="*/ 139721 w 794693"/>
                <a:gd name="connsiteY7" fmla="*/ 447612 h 723964"/>
                <a:gd name="connsiteX8" fmla="*/ 69860 w 794693"/>
                <a:gd name="connsiteY8" fmla="*/ 517473 h 723964"/>
                <a:gd name="connsiteX9" fmla="*/ 0 w 794693"/>
                <a:gd name="connsiteY9" fmla="*/ 447612 h 723964"/>
                <a:gd name="connsiteX10" fmla="*/ 69860 w 794693"/>
                <a:gd name="connsiteY10" fmla="*/ 377751 h 723964"/>
                <a:gd name="connsiteX11" fmla="*/ 97053 w 794693"/>
                <a:gd name="connsiteY11" fmla="*/ 383241 h 723964"/>
                <a:gd name="connsiteX12" fmla="*/ 346342 w 794693"/>
                <a:gd name="connsiteY12" fmla="*/ 486487 h 723964"/>
                <a:gd name="connsiteX13" fmla="*/ 389010 w 794693"/>
                <a:gd name="connsiteY13" fmla="*/ 550858 h 723964"/>
                <a:gd name="connsiteX14" fmla="*/ 319149 w 794693"/>
                <a:gd name="connsiteY14" fmla="*/ 620719 h 723964"/>
                <a:gd name="connsiteX15" fmla="*/ 249288 w 794693"/>
                <a:gd name="connsiteY15" fmla="*/ 550858 h 723964"/>
                <a:gd name="connsiteX16" fmla="*/ 319149 w 794693"/>
                <a:gd name="connsiteY16" fmla="*/ 480997 h 723964"/>
                <a:gd name="connsiteX17" fmla="*/ 346342 w 794693"/>
                <a:gd name="connsiteY17" fmla="*/ 486487 h 723964"/>
                <a:gd name="connsiteX18" fmla="*/ 253518 w 794693"/>
                <a:gd name="connsiteY18" fmla="*/ 5490 h 723964"/>
                <a:gd name="connsiteX19" fmla="*/ 296186 w 794693"/>
                <a:gd name="connsiteY19" fmla="*/ 69861 h 723964"/>
                <a:gd name="connsiteX20" fmla="*/ 226325 w 794693"/>
                <a:gd name="connsiteY20" fmla="*/ 139722 h 723964"/>
                <a:gd name="connsiteX21" fmla="*/ 156465 w 794693"/>
                <a:gd name="connsiteY21" fmla="*/ 69861 h 723964"/>
                <a:gd name="connsiteX22" fmla="*/ 226325 w 794693"/>
                <a:gd name="connsiteY22" fmla="*/ 0 h 723964"/>
                <a:gd name="connsiteX23" fmla="*/ 253518 w 794693"/>
                <a:gd name="connsiteY23" fmla="*/ 5490 h 723964"/>
                <a:gd name="connsiteX24" fmla="*/ 752025 w 794693"/>
                <a:gd name="connsiteY24" fmla="*/ 211966 h 723964"/>
                <a:gd name="connsiteX25" fmla="*/ 794693 w 794693"/>
                <a:gd name="connsiteY25" fmla="*/ 276337 h 723964"/>
                <a:gd name="connsiteX26" fmla="*/ 724831 w 794693"/>
                <a:gd name="connsiteY26" fmla="*/ 346198 h 723964"/>
                <a:gd name="connsiteX27" fmla="*/ 654971 w 794693"/>
                <a:gd name="connsiteY27" fmla="*/ 276337 h 723964"/>
                <a:gd name="connsiteX28" fmla="*/ 724832 w 794693"/>
                <a:gd name="connsiteY28" fmla="*/ 206476 h 723964"/>
                <a:gd name="connsiteX29" fmla="*/ 752025 w 794693"/>
                <a:gd name="connsiteY29" fmla="*/ 211966 h 723964"/>
                <a:gd name="connsiteX30" fmla="*/ 502808 w 794693"/>
                <a:gd name="connsiteY30" fmla="*/ 108735 h 723964"/>
                <a:gd name="connsiteX31" fmla="*/ 545476 w 794693"/>
                <a:gd name="connsiteY31" fmla="*/ 173106 h 723964"/>
                <a:gd name="connsiteX32" fmla="*/ 475615 w 794693"/>
                <a:gd name="connsiteY32" fmla="*/ 242967 h 723964"/>
                <a:gd name="connsiteX33" fmla="*/ 405754 w 794693"/>
                <a:gd name="connsiteY33" fmla="*/ 173106 h 723964"/>
                <a:gd name="connsiteX34" fmla="*/ 475615 w 794693"/>
                <a:gd name="connsiteY34" fmla="*/ 103245 h 723964"/>
                <a:gd name="connsiteX35" fmla="*/ 502808 w 794693"/>
                <a:gd name="connsiteY35" fmla="*/ 108735 h 72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94693" h="723964">
                  <a:moveTo>
                    <a:pt x="595556" y="589732"/>
                  </a:moveTo>
                  <a:cubicBezTo>
                    <a:pt x="620631" y="600338"/>
                    <a:pt x="638223" y="625165"/>
                    <a:pt x="638224" y="654103"/>
                  </a:cubicBezTo>
                  <a:cubicBezTo>
                    <a:pt x="638224" y="692687"/>
                    <a:pt x="606946" y="723964"/>
                    <a:pt x="568363" y="723964"/>
                  </a:cubicBezTo>
                  <a:cubicBezTo>
                    <a:pt x="529781" y="723964"/>
                    <a:pt x="498503" y="692687"/>
                    <a:pt x="498502" y="654103"/>
                  </a:cubicBezTo>
                  <a:cubicBezTo>
                    <a:pt x="498503" y="615520"/>
                    <a:pt x="529780" y="584242"/>
                    <a:pt x="568363" y="584242"/>
                  </a:cubicBezTo>
                  <a:cubicBezTo>
                    <a:pt x="578009" y="584242"/>
                    <a:pt x="587198" y="586197"/>
                    <a:pt x="595556" y="589732"/>
                  </a:cubicBezTo>
                  <a:close/>
                  <a:moveTo>
                    <a:pt x="97053" y="383241"/>
                  </a:moveTo>
                  <a:cubicBezTo>
                    <a:pt x="122127" y="393846"/>
                    <a:pt x="139721" y="418674"/>
                    <a:pt x="139721" y="447612"/>
                  </a:cubicBezTo>
                  <a:cubicBezTo>
                    <a:pt x="139720" y="486195"/>
                    <a:pt x="108443" y="517473"/>
                    <a:pt x="69860" y="517473"/>
                  </a:cubicBezTo>
                  <a:cubicBezTo>
                    <a:pt x="31277" y="517473"/>
                    <a:pt x="-1" y="486195"/>
                    <a:pt x="0" y="447612"/>
                  </a:cubicBezTo>
                  <a:cubicBezTo>
                    <a:pt x="-1" y="409028"/>
                    <a:pt x="31277" y="377751"/>
                    <a:pt x="69860" y="377751"/>
                  </a:cubicBezTo>
                  <a:cubicBezTo>
                    <a:pt x="79506" y="377751"/>
                    <a:pt x="88695" y="379706"/>
                    <a:pt x="97053" y="383241"/>
                  </a:cubicBezTo>
                  <a:close/>
                  <a:moveTo>
                    <a:pt x="346342" y="486487"/>
                  </a:moveTo>
                  <a:cubicBezTo>
                    <a:pt x="371416" y="497092"/>
                    <a:pt x="389010" y="521920"/>
                    <a:pt x="389010" y="550858"/>
                  </a:cubicBezTo>
                  <a:cubicBezTo>
                    <a:pt x="389010" y="589441"/>
                    <a:pt x="357732" y="620719"/>
                    <a:pt x="319149" y="620719"/>
                  </a:cubicBezTo>
                  <a:cubicBezTo>
                    <a:pt x="280566" y="620719"/>
                    <a:pt x="249289" y="589442"/>
                    <a:pt x="249288" y="550858"/>
                  </a:cubicBezTo>
                  <a:cubicBezTo>
                    <a:pt x="249289" y="512275"/>
                    <a:pt x="280566" y="480997"/>
                    <a:pt x="319149" y="480997"/>
                  </a:cubicBezTo>
                  <a:cubicBezTo>
                    <a:pt x="328795" y="480997"/>
                    <a:pt x="337984" y="482952"/>
                    <a:pt x="346342" y="486487"/>
                  </a:cubicBezTo>
                  <a:close/>
                  <a:moveTo>
                    <a:pt x="253518" y="5490"/>
                  </a:moveTo>
                  <a:cubicBezTo>
                    <a:pt x="278592" y="16095"/>
                    <a:pt x="296186" y="40923"/>
                    <a:pt x="296186" y="69861"/>
                  </a:cubicBezTo>
                  <a:cubicBezTo>
                    <a:pt x="296186" y="108444"/>
                    <a:pt x="264908" y="139722"/>
                    <a:pt x="226325" y="139722"/>
                  </a:cubicBezTo>
                  <a:cubicBezTo>
                    <a:pt x="187743" y="139722"/>
                    <a:pt x="156465" y="108444"/>
                    <a:pt x="156465" y="69861"/>
                  </a:cubicBezTo>
                  <a:cubicBezTo>
                    <a:pt x="156465" y="31277"/>
                    <a:pt x="187742" y="0"/>
                    <a:pt x="226325" y="0"/>
                  </a:cubicBezTo>
                  <a:cubicBezTo>
                    <a:pt x="235971" y="0"/>
                    <a:pt x="245160" y="1955"/>
                    <a:pt x="253518" y="5490"/>
                  </a:cubicBezTo>
                  <a:close/>
                  <a:moveTo>
                    <a:pt x="752025" y="211966"/>
                  </a:moveTo>
                  <a:cubicBezTo>
                    <a:pt x="777099" y="222572"/>
                    <a:pt x="794692" y="247399"/>
                    <a:pt x="794693" y="276337"/>
                  </a:cubicBezTo>
                  <a:cubicBezTo>
                    <a:pt x="794692" y="314921"/>
                    <a:pt x="763414" y="346198"/>
                    <a:pt x="724831" y="346198"/>
                  </a:cubicBezTo>
                  <a:cubicBezTo>
                    <a:pt x="686249" y="346199"/>
                    <a:pt x="654971" y="314921"/>
                    <a:pt x="654971" y="276337"/>
                  </a:cubicBezTo>
                  <a:cubicBezTo>
                    <a:pt x="654971" y="237754"/>
                    <a:pt x="686249" y="206476"/>
                    <a:pt x="724832" y="206476"/>
                  </a:cubicBezTo>
                  <a:cubicBezTo>
                    <a:pt x="734478" y="206477"/>
                    <a:pt x="743666" y="208431"/>
                    <a:pt x="752025" y="211966"/>
                  </a:cubicBezTo>
                  <a:close/>
                  <a:moveTo>
                    <a:pt x="502808" y="108735"/>
                  </a:moveTo>
                  <a:cubicBezTo>
                    <a:pt x="527882" y="119341"/>
                    <a:pt x="545476" y="144169"/>
                    <a:pt x="545476" y="173106"/>
                  </a:cubicBezTo>
                  <a:cubicBezTo>
                    <a:pt x="545475" y="211690"/>
                    <a:pt x="514198" y="242967"/>
                    <a:pt x="475615" y="242967"/>
                  </a:cubicBezTo>
                  <a:cubicBezTo>
                    <a:pt x="437032" y="242967"/>
                    <a:pt x="405754" y="211690"/>
                    <a:pt x="405754" y="173106"/>
                  </a:cubicBezTo>
                  <a:cubicBezTo>
                    <a:pt x="405754" y="134523"/>
                    <a:pt x="437032" y="103245"/>
                    <a:pt x="475615" y="103245"/>
                  </a:cubicBezTo>
                  <a:cubicBezTo>
                    <a:pt x="485260" y="103245"/>
                    <a:pt x="494450" y="105200"/>
                    <a:pt x="502808" y="10873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2CB21EE7-CB22-4B48-9A6E-F07C07FFA1C8}"/>
                </a:ext>
              </a:extLst>
            </p:cNvPr>
            <p:cNvSpPr/>
            <p:nvPr/>
          </p:nvSpPr>
          <p:spPr>
            <a:xfrm>
              <a:off x="6707726" y="3491474"/>
              <a:ext cx="3754216" cy="567002"/>
            </a:xfrm>
            <a:custGeom>
              <a:avLst/>
              <a:gdLst>
                <a:gd name="connsiteX0" fmla="*/ 3722828 w 3754216"/>
                <a:gd name="connsiteY0" fmla="*/ 83355 h 567002"/>
                <a:gd name="connsiteX1" fmla="*/ 3754216 w 3754216"/>
                <a:gd name="connsiteY1" fmla="*/ 84101 h 567002"/>
                <a:gd name="connsiteX2" fmla="*/ 3754216 w 3754216"/>
                <a:gd name="connsiteY2" fmla="*/ 482903 h 567002"/>
                <a:gd name="connsiteX3" fmla="*/ 3722828 w 3754216"/>
                <a:gd name="connsiteY3" fmla="*/ 483574 h 567002"/>
                <a:gd name="connsiteX4" fmla="*/ 3350568 w 3754216"/>
                <a:gd name="connsiteY4" fmla="*/ 75079 h 567002"/>
                <a:gd name="connsiteX5" fmla="*/ 3381956 w 3754216"/>
                <a:gd name="connsiteY5" fmla="*/ 75750 h 567002"/>
                <a:gd name="connsiteX6" fmla="*/ 3381956 w 3754216"/>
                <a:gd name="connsiteY6" fmla="*/ 491253 h 567002"/>
                <a:gd name="connsiteX7" fmla="*/ 3350568 w 3754216"/>
                <a:gd name="connsiteY7" fmla="*/ 491925 h 567002"/>
                <a:gd name="connsiteX8" fmla="*/ 2978232 w 3754216"/>
                <a:gd name="connsiteY8" fmla="*/ 66728 h 567002"/>
                <a:gd name="connsiteX9" fmla="*/ 3009620 w 3754216"/>
                <a:gd name="connsiteY9" fmla="*/ 67399 h 567002"/>
                <a:gd name="connsiteX10" fmla="*/ 3009620 w 3754216"/>
                <a:gd name="connsiteY10" fmla="*/ 499603 h 567002"/>
                <a:gd name="connsiteX11" fmla="*/ 2978232 w 3754216"/>
                <a:gd name="connsiteY11" fmla="*/ 500274 h 567002"/>
                <a:gd name="connsiteX12" fmla="*/ 2605972 w 3754216"/>
                <a:gd name="connsiteY12" fmla="*/ 58378 h 567002"/>
                <a:gd name="connsiteX13" fmla="*/ 2637360 w 3754216"/>
                <a:gd name="connsiteY13" fmla="*/ 59049 h 567002"/>
                <a:gd name="connsiteX14" fmla="*/ 2637360 w 3754216"/>
                <a:gd name="connsiteY14" fmla="*/ 507879 h 567002"/>
                <a:gd name="connsiteX15" fmla="*/ 2605972 w 3754216"/>
                <a:gd name="connsiteY15" fmla="*/ 508625 h 567002"/>
                <a:gd name="connsiteX16" fmla="*/ 2233712 w 3754216"/>
                <a:gd name="connsiteY16" fmla="*/ 50028 h 567002"/>
                <a:gd name="connsiteX17" fmla="*/ 2265100 w 3754216"/>
                <a:gd name="connsiteY17" fmla="*/ 50699 h 567002"/>
                <a:gd name="connsiteX18" fmla="*/ 2265100 w 3754216"/>
                <a:gd name="connsiteY18" fmla="*/ 516230 h 567002"/>
                <a:gd name="connsiteX19" fmla="*/ 2233712 w 3754216"/>
                <a:gd name="connsiteY19" fmla="*/ 516976 h 567002"/>
                <a:gd name="connsiteX20" fmla="*/ 1861376 w 3754216"/>
                <a:gd name="connsiteY20" fmla="*/ 41677 h 567002"/>
                <a:gd name="connsiteX21" fmla="*/ 1892764 w 3754216"/>
                <a:gd name="connsiteY21" fmla="*/ 42423 h 567002"/>
                <a:gd name="connsiteX22" fmla="*/ 1892764 w 3754216"/>
                <a:gd name="connsiteY22" fmla="*/ 524579 h 567002"/>
                <a:gd name="connsiteX23" fmla="*/ 1861376 w 3754216"/>
                <a:gd name="connsiteY23" fmla="*/ 525251 h 567002"/>
                <a:gd name="connsiteX24" fmla="*/ 1489116 w 3754216"/>
                <a:gd name="connsiteY24" fmla="*/ 33327 h 567002"/>
                <a:gd name="connsiteX25" fmla="*/ 1520504 w 3754216"/>
                <a:gd name="connsiteY25" fmla="*/ 34073 h 567002"/>
                <a:gd name="connsiteX26" fmla="*/ 1520504 w 3754216"/>
                <a:gd name="connsiteY26" fmla="*/ 532930 h 567002"/>
                <a:gd name="connsiteX27" fmla="*/ 1489116 w 3754216"/>
                <a:gd name="connsiteY27" fmla="*/ 533602 h 567002"/>
                <a:gd name="connsiteX28" fmla="*/ 1116855 w 3754216"/>
                <a:gd name="connsiteY28" fmla="*/ 25051 h 567002"/>
                <a:gd name="connsiteX29" fmla="*/ 1148243 w 3754216"/>
                <a:gd name="connsiteY29" fmla="*/ 25722 h 567002"/>
                <a:gd name="connsiteX30" fmla="*/ 1148243 w 3754216"/>
                <a:gd name="connsiteY30" fmla="*/ 541280 h 567002"/>
                <a:gd name="connsiteX31" fmla="*/ 1116855 w 3754216"/>
                <a:gd name="connsiteY31" fmla="*/ 541951 h 567002"/>
                <a:gd name="connsiteX32" fmla="*/ 744521 w 3754216"/>
                <a:gd name="connsiteY32" fmla="*/ 16701 h 567002"/>
                <a:gd name="connsiteX33" fmla="*/ 775909 w 3754216"/>
                <a:gd name="connsiteY33" fmla="*/ 17372 h 567002"/>
                <a:gd name="connsiteX34" fmla="*/ 775909 w 3754216"/>
                <a:gd name="connsiteY34" fmla="*/ 549557 h 567002"/>
                <a:gd name="connsiteX35" fmla="*/ 744521 w 3754216"/>
                <a:gd name="connsiteY35" fmla="*/ 550302 h 567002"/>
                <a:gd name="connsiteX36" fmla="*/ 372260 w 3754216"/>
                <a:gd name="connsiteY36" fmla="*/ 8350 h 567002"/>
                <a:gd name="connsiteX37" fmla="*/ 403648 w 3754216"/>
                <a:gd name="connsiteY37" fmla="*/ 9021 h 567002"/>
                <a:gd name="connsiteX38" fmla="*/ 403648 w 3754216"/>
                <a:gd name="connsiteY38" fmla="*/ 557906 h 567002"/>
                <a:gd name="connsiteX39" fmla="*/ 372260 w 3754216"/>
                <a:gd name="connsiteY39" fmla="*/ 558651 h 567002"/>
                <a:gd name="connsiteX40" fmla="*/ 0 w 3754216"/>
                <a:gd name="connsiteY40" fmla="*/ 0 h 567002"/>
                <a:gd name="connsiteX41" fmla="*/ 31388 w 3754216"/>
                <a:gd name="connsiteY41" fmla="*/ 746 h 567002"/>
                <a:gd name="connsiteX42" fmla="*/ 31388 w 3754216"/>
                <a:gd name="connsiteY42" fmla="*/ 566257 h 567002"/>
                <a:gd name="connsiteX43" fmla="*/ 0 w 3754216"/>
                <a:gd name="connsiteY43" fmla="*/ 567002 h 56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754216" h="567002">
                  <a:moveTo>
                    <a:pt x="3722828" y="83355"/>
                  </a:moveTo>
                  <a:lnTo>
                    <a:pt x="3754216" y="84101"/>
                  </a:lnTo>
                  <a:lnTo>
                    <a:pt x="3754216" y="482903"/>
                  </a:lnTo>
                  <a:lnTo>
                    <a:pt x="3722828" y="483574"/>
                  </a:lnTo>
                  <a:close/>
                  <a:moveTo>
                    <a:pt x="3350568" y="75079"/>
                  </a:moveTo>
                  <a:lnTo>
                    <a:pt x="3381956" y="75750"/>
                  </a:lnTo>
                  <a:lnTo>
                    <a:pt x="3381956" y="491253"/>
                  </a:lnTo>
                  <a:lnTo>
                    <a:pt x="3350568" y="491925"/>
                  </a:lnTo>
                  <a:close/>
                  <a:moveTo>
                    <a:pt x="2978232" y="66728"/>
                  </a:moveTo>
                  <a:lnTo>
                    <a:pt x="3009620" y="67399"/>
                  </a:lnTo>
                  <a:lnTo>
                    <a:pt x="3009620" y="499603"/>
                  </a:lnTo>
                  <a:lnTo>
                    <a:pt x="2978232" y="500274"/>
                  </a:lnTo>
                  <a:close/>
                  <a:moveTo>
                    <a:pt x="2605972" y="58378"/>
                  </a:moveTo>
                  <a:lnTo>
                    <a:pt x="2637360" y="59049"/>
                  </a:lnTo>
                  <a:lnTo>
                    <a:pt x="2637360" y="507879"/>
                  </a:lnTo>
                  <a:lnTo>
                    <a:pt x="2605972" y="508625"/>
                  </a:lnTo>
                  <a:close/>
                  <a:moveTo>
                    <a:pt x="2233712" y="50028"/>
                  </a:moveTo>
                  <a:lnTo>
                    <a:pt x="2265100" y="50699"/>
                  </a:lnTo>
                  <a:lnTo>
                    <a:pt x="2265100" y="516230"/>
                  </a:lnTo>
                  <a:lnTo>
                    <a:pt x="2233712" y="516976"/>
                  </a:lnTo>
                  <a:close/>
                  <a:moveTo>
                    <a:pt x="1861376" y="41677"/>
                  </a:moveTo>
                  <a:lnTo>
                    <a:pt x="1892764" y="42423"/>
                  </a:lnTo>
                  <a:lnTo>
                    <a:pt x="1892764" y="524579"/>
                  </a:lnTo>
                  <a:lnTo>
                    <a:pt x="1861376" y="525251"/>
                  </a:lnTo>
                  <a:close/>
                  <a:moveTo>
                    <a:pt x="1489116" y="33327"/>
                  </a:moveTo>
                  <a:lnTo>
                    <a:pt x="1520504" y="34073"/>
                  </a:lnTo>
                  <a:lnTo>
                    <a:pt x="1520504" y="532930"/>
                  </a:lnTo>
                  <a:lnTo>
                    <a:pt x="1489116" y="533602"/>
                  </a:lnTo>
                  <a:close/>
                  <a:moveTo>
                    <a:pt x="1116855" y="25051"/>
                  </a:moveTo>
                  <a:lnTo>
                    <a:pt x="1148243" y="25722"/>
                  </a:lnTo>
                  <a:lnTo>
                    <a:pt x="1148243" y="541280"/>
                  </a:lnTo>
                  <a:lnTo>
                    <a:pt x="1116855" y="541951"/>
                  </a:lnTo>
                  <a:close/>
                  <a:moveTo>
                    <a:pt x="744521" y="16701"/>
                  </a:moveTo>
                  <a:lnTo>
                    <a:pt x="775909" y="17372"/>
                  </a:lnTo>
                  <a:lnTo>
                    <a:pt x="775909" y="549557"/>
                  </a:lnTo>
                  <a:lnTo>
                    <a:pt x="744521" y="550302"/>
                  </a:lnTo>
                  <a:close/>
                  <a:moveTo>
                    <a:pt x="372260" y="8350"/>
                  </a:moveTo>
                  <a:lnTo>
                    <a:pt x="403648" y="9021"/>
                  </a:lnTo>
                  <a:lnTo>
                    <a:pt x="403648" y="557906"/>
                  </a:lnTo>
                  <a:lnTo>
                    <a:pt x="372260" y="558651"/>
                  </a:lnTo>
                  <a:close/>
                  <a:moveTo>
                    <a:pt x="0" y="0"/>
                  </a:moveTo>
                  <a:lnTo>
                    <a:pt x="31388" y="746"/>
                  </a:lnTo>
                  <a:lnTo>
                    <a:pt x="31388" y="566257"/>
                  </a:lnTo>
                  <a:lnTo>
                    <a:pt x="0" y="5670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3D5431CB-8373-45AA-97AF-63A6E6E4B2E8}"/>
              </a:ext>
            </a:extLst>
          </p:cNvPr>
          <p:cNvGrpSpPr/>
          <p:nvPr/>
        </p:nvGrpSpPr>
        <p:grpSpPr>
          <a:xfrm rot="5175285">
            <a:off x="3939010" y="97301"/>
            <a:ext cx="2193134" cy="1560196"/>
            <a:chOff x="1276544" y="-21"/>
            <a:chExt cx="9638369" cy="685673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56C90B37-675F-4205-A421-4E47A0EF8327}"/>
                </a:ext>
              </a:extLst>
            </p:cNvPr>
            <p:cNvSpPr/>
            <p:nvPr/>
          </p:nvSpPr>
          <p:spPr>
            <a:xfrm>
              <a:off x="4855605" y="-21"/>
              <a:ext cx="6059308" cy="3993185"/>
            </a:xfrm>
            <a:custGeom>
              <a:avLst/>
              <a:gdLst>
                <a:gd name="connsiteX0" fmla="*/ 269798 w 6059308"/>
                <a:gd name="connsiteY0" fmla="*/ 3232098 h 3993185"/>
                <a:gd name="connsiteX1" fmla="*/ 623551 w 6059308"/>
                <a:gd name="connsiteY1" fmla="*/ 3828895 h 3993185"/>
                <a:gd name="connsiteX2" fmla="*/ 357294 w 6059308"/>
                <a:gd name="connsiteY2" fmla="*/ 3993185 h 3993185"/>
                <a:gd name="connsiteX3" fmla="*/ 380355 w 6059308"/>
                <a:gd name="connsiteY3" fmla="*/ 3849996 h 3993185"/>
                <a:gd name="connsiteX4" fmla="*/ 0 w 6059308"/>
                <a:gd name="connsiteY4" fmla="*/ 3385989 h 3993185"/>
                <a:gd name="connsiteX5" fmla="*/ 497167 w 6059308"/>
                <a:gd name="connsiteY5" fmla="*/ 3102474 h 3993185"/>
                <a:gd name="connsiteX6" fmla="*/ 846172 w 6059308"/>
                <a:gd name="connsiteY6" fmla="*/ 3691584 h 3993185"/>
                <a:gd name="connsiteX7" fmla="*/ 692206 w 6059308"/>
                <a:gd name="connsiteY7" fmla="*/ 3786541 h 3993185"/>
                <a:gd name="connsiteX8" fmla="*/ 339961 w 6059308"/>
                <a:gd name="connsiteY8" fmla="*/ 3192080 h 3993185"/>
                <a:gd name="connsiteX9" fmla="*/ 755963 w 6059308"/>
                <a:gd name="connsiteY9" fmla="*/ 2954839 h 3993185"/>
                <a:gd name="connsiteX10" fmla="*/ 1099390 w 6059308"/>
                <a:gd name="connsiteY10" fmla="*/ 3534604 h 3993185"/>
                <a:gd name="connsiteX11" fmla="*/ 1125466 w 6059308"/>
                <a:gd name="connsiteY11" fmla="*/ 3519230 h 3993185"/>
                <a:gd name="connsiteX12" fmla="*/ 914903 w 6059308"/>
                <a:gd name="connsiteY12" fmla="*/ 3649155 h 3993185"/>
                <a:gd name="connsiteX13" fmla="*/ 567255 w 6059308"/>
                <a:gd name="connsiteY13" fmla="*/ 3062457 h 3993185"/>
                <a:gd name="connsiteX14" fmla="*/ 1368359 w 6059308"/>
                <a:gd name="connsiteY14" fmla="*/ 2605834 h 3993185"/>
                <a:gd name="connsiteX15" fmla="*/ 1699503 w 6059308"/>
                <a:gd name="connsiteY15" fmla="*/ 3165100 h 3993185"/>
                <a:gd name="connsiteX16" fmla="*/ 1168272 w 6059308"/>
                <a:gd name="connsiteY16" fmla="*/ 3492852 h 3993185"/>
                <a:gd name="connsiteX17" fmla="*/ 826276 w 6059308"/>
                <a:gd name="connsiteY17" fmla="*/ 2914821 h 3993185"/>
                <a:gd name="connsiteX18" fmla="*/ 1067964 w 6059308"/>
                <a:gd name="connsiteY18" fmla="*/ 2776983 h 3993185"/>
                <a:gd name="connsiteX19" fmla="*/ 1049123 w 6059308"/>
                <a:gd name="connsiteY19" fmla="*/ 2788212 h 3993185"/>
                <a:gd name="connsiteX20" fmla="*/ 1386597 w 6059308"/>
                <a:gd name="connsiteY20" fmla="*/ 3358104 h 3993185"/>
                <a:gd name="connsiteX21" fmla="*/ 1455328 w 6059308"/>
                <a:gd name="connsiteY21" fmla="*/ 3315147 h 3993185"/>
                <a:gd name="connsiteX22" fmla="*/ 1119211 w 6059308"/>
                <a:gd name="connsiteY22" fmla="*/ 2747742 h 3993185"/>
                <a:gd name="connsiteX23" fmla="*/ 1346203 w 6059308"/>
                <a:gd name="connsiteY23" fmla="*/ 2618269 h 3993185"/>
                <a:gd name="connsiteX24" fmla="*/ 1368359 w 6059308"/>
                <a:gd name="connsiteY24" fmla="*/ 2605834 h 3993185"/>
                <a:gd name="connsiteX25" fmla="*/ 1739144 w 6059308"/>
                <a:gd name="connsiteY25" fmla="*/ 2395271 h 3993185"/>
                <a:gd name="connsiteX26" fmla="*/ 2062601 w 6059308"/>
                <a:gd name="connsiteY26" fmla="*/ 2941273 h 3993185"/>
                <a:gd name="connsiteX27" fmla="*/ 1768611 w 6059308"/>
                <a:gd name="connsiteY27" fmla="*/ 3122897 h 3993185"/>
                <a:gd name="connsiteX28" fmla="*/ 1438749 w 6059308"/>
                <a:gd name="connsiteY28" fmla="*/ 2565968 h 3993185"/>
                <a:gd name="connsiteX29" fmla="*/ 1739144 w 6059308"/>
                <a:gd name="connsiteY29" fmla="*/ 2395271 h 3993185"/>
                <a:gd name="connsiteX30" fmla="*/ 2151151 w 6059308"/>
                <a:gd name="connsiteY30" fmla="*/ 2161572 h 3993185"/>
                <a:gd name="connsiteX31" fmla="*/ 2465790 w 6059308"/>
                <a:gd name="connsiteY31" fmla="*/ 2692351 h 3993185"/>
                <a:gd name="connsiteX32" fmla="*/ 2131482 w 6059308"/>
                <a:gd name="connsiteY32" fmla="*/ 2898995 h 3993185"/>
                <a:gd name="connsiteX33" fmla="*/ 1809683 w 6059308"/>
                <a:gd name="connsiteY33" fmla="*/ 2355631 h 3993185"/>
                <a:gd name="connsiteX34" fmla="*/ 2151151 w 6059308"/>
                <a:gd name="connsiteY34" fmla="*/ 2161572 h 3993185"/>
                <a:gd name="connsiteX35" fmla="*/ 2590893 w 6059308"/>
                <a:gd name="connsiteY35" fmla="*/ 1912197 h 3993185"/>
                <a:gd name="connsiteX36" fmla="*/ 2895810 w 6059308"/>
                <a:gd name="connsiteY36" fmla="*/ 2427150 h 3993185"/>
                <a:gd name="connsiteX37" fmla="*/ 2534748 w 6059308"/>
                <a:gd name="connsiteY37" fmla="*/ 2649997 h 3993185"/>
                <a:gd name="connsiteX38" fmla="*/ 2222068 w 6059308"/>
                <a:gd name="connsiteY38" fmla="*/ 2121781 h 3993185"/>
                <a:gd name="connsiteX39" fmla="*/ 2590893 w 6059308"/>
                <a:gd name="connsiteY39" fmla="*/ 1912197 h 3993185"/>
                <a:gd name="connsiteX40" fmla="*/ 3103283 w 6059308"/>
                <a:gd name="connsiteY40" fmla="*/ 1621674 h 3993185"/>
                <a:gd name="connsiteX41" fmla="*/ 3397273 w 6059308"/>
                <a:gd name="connsiteY41" fmla="*/ 2117786 h 3993185"/>
                <a:gd name="connsiteX42" fmla="*/ 2964993 w 6059308"/>
                <a:gd name="connsiteY42" fmla="*/ 2384570 h 3993185"/>
                <a:gd name="connsiteX43" fmla="*/ 2661583 w 6059308"/>
                <a:gd name="connsiteY43" fmla="*/ 1872556 h 3993185"/>
                <a:gd name="connsiteX44" fmla="*/ 3103283 w 6059308"/>
                <a:gd name="connsiteY44" fmla="*/ 1621674 h 3993185"/>
                <a:gd name="connsiteX45" fmla="*/ 3661570 w 6059308"/>
                <a:gd name="connsiteY45" fmla="*/ 1305226 h 3993185"/>
                <a:gd name="connsiteX46" fmla="*/ 3943577 w 6059308"/>
                <a:gd name="connsiteY46" fmla="*/ 1780614 h 3993185"/>
                <a:gd name="connsiteX47" fmla="*/ 3466230 w 6059308"/>
                <a:gd name="connsiteY47" fmla="*/ 2075131 h 3993185"/>
                <a:gd name="connsiteX48" fmla="*/ 3173898 w 6059308"/>
                <a:gd name="connsiteY48" fmla="*/ 1581807 h 3993185"/>
                <a:gd name="connsiteX49" fmla="*/ 3661570 w 6059308"/>
                <a:gd name="connsiteY49" fmla="*/ 1305226 h 3993185"/>
                <a:gd name="connsiteX50" fmla="*/ 4850264 w 6059308"/>
                <a:gd name="connsiteY50" fmla="*/ 1080269 h 3993185"/>
                <a:gd name="connsiteX51" fmla="*/ 4782287 w 6059308"/>
                <a:gd name="connsiteY51" fmla="*/ 1152693 h 3993185"/>
                <a:gd name="connsiteX52" fmla="*/ 4811302 w 6059308"/>
                <a:gd name="connsiteY52" fmla="*/ 1211626 h 3993185"/>
                <a:gd name="connsiteX53" fmla="*/ 4916131 w 6059308"/>
                <a:gd name="connsiteY53" fmla="*/ 1191203 h 3993185"/>
                <a:gd name="connsiteX54" fmla="*/ 4850264 w 6059308"/>
                <a:gd name="connsiteY54" fmla="*/ 1080269 h 3993185"/>
                <a:gd name="connsiteX55" fmla="*/ 4197925 w 6059308"/>
                <a:gd name="connsiteY55" fmla="*/ 1001062 h 3993185"/>
                <a:gd name="connsiteX56" fmla="*/ 4467874 w 6059308"/>
                <a:gd name="connsiteY56" fmla="*/ 1456931 h 3993185"/>
                <a:gd name="connsiteX57" fmla="*/ 4012307 w 6059308"/>
                <a:gd name="connsiteY57" fmla="*/ 1738259 h 3993185"/>
                <a:gd name="connsiteX58" fmla="*/ 3732184 w 6059308"/>
                <a:gd name="connsiteY58" fmla="*/ 1265283 h 3993185"/>
                <a:gd name="connsiteX59" fmla="*/ 4197925 w 6059308"/>
                <a:gd name="connsiteY59" fmla="*/ 1001062 h 3993185"/>
                <a:gd name="connsiteX60" fmla="*/ 5132573 w 6059308"/>
                <a:gd name="connsiteY60" fmla="*/ 931503 h 3993185"/>
                <a:gd name="connsiteX61" fmla="*/ 4922914 w 6059308"/>
                <a:gd name="connsiteY61" fmla="*/ 1041005 h 3993185"/>
                <a:gd name="connsiteX62" fmla="*/ 4990212 w 6059308"/>
                <a:gd name="connsiteY62" fmla="*/ 1153446 h 3993185"/>
                <a:gd name="connsiteX63" fmla="*/ 5198214 w 6059308"/>
                <a:gd name="connsiteY63" fmla="*/ 1042211 h 3993185"/>
                <a:gd name="connsiteX64" fmla="*/ 5132573 w 6059308"/>
                <a:gd name="connsiteY64" fmla="*/ 931503 h 3993185"/>
                <a:gd name="connsiteX65" fmla="*/ 5430030 w 6059308"/>
                <a:gd name="connsiteY65" fmla="*/ 776934 h 3993185"/>
                <a:gd name="connsiteX66" fmla="*/ 5205826 w 6059308"/>
                <a:gd name="connsiteY66" fmla="*/ 893973 h 3993185"/>
                <a:gd name="connsiteX67" fmla="*/ 5271617 w 6059308"/>
                <a:gd name="connsiteY67" fmla="*/ 1003399 h 3993185"/>
                <a:gd name="connsiteX68" fmla="*/ 5494012 w 6059308"/>
                <a:gd name="connsiteY68" fmla="*/ 883949 h 3993185"/>
                <a:gd name="connsiteX69" fmla="*/ 5430030 w 6059308"/>
                <a:gd name="connsiteY69" fmla="*/ 776934 h 3993185"/>
                <a:gd name="connsiteX70" fmla="*/ 4646107 w 6059308"/>
                <a:gd name="connsiteY70" fmla="*/ 734882 h 3993185"/>
                <a:gd name="connsiteX71" fmla="*/ 4577904 w 6059308"/>
                <a:gd name="connsiteY71" fmla="*/ 818761 h 3993185"/>
                <a:gd name="connsiteX72" fmla="*/ 4616791 w 6059308"/>
                <a:gd name="connsiteY72" fmla="*/ 871515 h 3993185"/>
                <a:gd name="connsiteX73" fmla="*/ 4712577 w 6059308"/>
                <a:gd name="connsiteY73" fmla="*/ 847851 h 3993185"/>
                <a:gd name="connsiteX74" fmla="*/ 4646107 w 6059308"/>
                <a:gd name="connsiteY74" fmla="*/ 734882 h 3993185"/>
                <a:gd name="connsiteX75" fmla="*/ 5620659 w 6059308"/>
                <a:gd name="connsiteY75" fmla="*/ 683442 h 3993185"/>
                <a:gd name="connsiteX76" fmla="*/ 5595148 w 6059308"/>
                <a:gd name="connsiteY76" fmla="*/ 691624 h 3993185"/>
                <a:gd name="connsiteX77" fmla="*/ 5503357 w 6059308"/>
                <a:gd name="connsiteY77" fmla="*/ 738726 h 3993185"/>
                <a:gd name="connsiteX78" fmla="*/ 5567114 w 6059308"/>
                <a:gd name="connsiteY78" fmla="*/ 845439 h 3993185"/>
                <a:gd name="connsiteX79" fmla="*/ 5654007 w 6059308"/>
                <a:gd name="connsiteY79" fmla="*/ 797358 h 3993185"/>
                <a:gd name="connsiteX80" fmla="*/ 5675938 w 6059308"/>
                <a:gd name="connsiteY80" fmla="*/ 711972 h 3993185"/>
                <a:gd name="connsiteX81" fmla="*/ 5620659 w 6059308"/>
                <a:gd name="connsiteY81" fmla="*/ 683442 h 3993185"/>
                <a:gd name="connsiteX82" fmla="*/ 4912966 w 6059308"/>
                <a:gd name="connsiteY82" fmla="*/ 560418 h 3993185"/>
                <a:gd name="connsiteX83" fmla="*/ 4715214 w 6059308"/>
                <a:gd name="connsiteY83" fmla="*/ 689514 h 3993185"/>
                <a:gd name="connsiteX84" fmla="*/ 4781985 w 6059308"/>
                <a:gd name="connsiteY84" fmla="*/ 802407 h 3993185"/>
                <a:gd name="connsiteX85" fmla="*/ 4978456 w 6059308"/>
                <a:gd name="connsiteY85" fmla="*/ 671276 h 3993185"/>
                <a:gd name="connsiteX86" fmla="*/ 4912966 w 6059308"/>
                <a:gd name="connsiteY86" fmla="*/ 560418 h 3993185"/>
                <a:gd name="connsiteX87" fmla="*/ 5193692 w 6059308"/>
                <a:gd name="connsiteY87" fmla="*/ 377437 h 3993185"/>
                <a:gd name="connsiteX88" fmla="*/ 4981847 w 6059308"/>
                <a:gd name="connsiteY88" fmla="*/ 515426 h 3993185"/>
                <a:gd name="connsiteX89" fmla="*/ 5047564 w 6059308"/>
                <a:gd name="connsiteY89" fmla="*/ 625380 h 3993185"/>
                <a:gd name="connsiteX90" fmla="*/ 5257524 w 6059308"/>
                <a:gd name="connsiteY90" fmla="*/ 484678 h 3993185"/>
                <a:gd name="connsiteX91" fmla="*/ 5193692 w 6059308"/>
                <a:gd name="connsiteY91" fmla="*/ 377437 h 3993185"/>
                <a:gd name="connsiteX92" fmla="*/ 5379026 w 6059308"/>
                <a:gd name="connsiteY92" fmla="*/ 270157 h 3993185"/>
                <a:gd name="connsiteX93" fmla="*/ 5358284 w 6059308"/>
                <a:gd name="connsiteY93" fmla="*/ 274793 h 3993185"/>
                <a:gd name="connsiteX94" fmla="*/ 5262649 w 6059308"/>
                <a:gd name="connsiteY94" fmla="*/ 332069 h 3993185"/>
                <a:gd name="connsiteX95" fmla="*/ 5326406 w 6059308"/>
                <a:gd name="connsiteY95" fmla="*/ 439159 h 3993185"/>
                <a:gd name="connsiteX96" fmla="*/ 5420081 w 6059308"/>
                <a:gd name="connsiteY96" fmla="*/ 375026 h 3993185"/>
                <a:gd name="connsiteX97" fmla="*/ 5434400 w 6059308"/>
                <a:gd name="connsiteY97" fmla="*/ 305014 h 3993185"/>
                <a:gd name="connsiteX98" fmla="*/ 5379026 w 6059308"/>
                <a:gd name="connsiteY98" fmla="*/ 270157 h 3993185"/>
                <a:gd name="connsiteX99" fmla="*/ 5635712 w 6059308"/>
                <a:gd name="connsiteY99" fmla="*/ 294 h 3993185"/>
                <a:gd name="connsiteX100" fmla="*/ 5702465 w 6059308"/>
                <a:gd name="connsiteY100" fmla="*/ 15244 h 3993185"/>
                <a:gd name="connsiteX101" fmla="*/ 6028032 w 6059308"/>
                <a:gd name="connsiteY101" fmla="*/ 383617 h 3993185"/>
                <a:gd name="connsiteX102" fmla="*/ 6059081 w 6059308"/>
                <a:gd name="connsiteY102" fmla="*/ 518064 h 3993185"/>
                <a:gd name="connsiteX103" fmla="*/ 6059308 w 6059308"/>
                <a:gd name="connsiteY103" fmla="*/ 623496 h 3993185"/>
                <a:gd name="connsiteX104" fmla="*/ 5950936 w 6059308"/>
                <a:gd name="connsiteY104" fmla="*/ 740459 h 3993185"/>
                <a:gd name="connsiteX105" fmla="*/ 5642025 w 6059308"/>
                <a:gd name="connsiteY105" fmla="*/ 902865 h 3993185"/>
                <a:gd name="connsiteX106" fmla="*/ 5613160 w 6059308"/>
                <a:gd name="connsiteY106" fmla="*/ 920425 h 3993185"/>
                <a:gd name="connsiteX107" fmla="*/ 5646094 w 6059308"/>
                <a:gd name="connsiteY107" fmla="*/ 988628 h 3993185"/>
                <a:gd name="connsiteX108" fmla="*/ 5641648 w 6059308"/>
                <a:gd name="connsiteY108" fmla="*/ 1105139 h 3993185"/>
                <a:gd name="connsiteX109" fmla="*/ 5547520 w 6059308"/>
                <a:gd name="connsiteY109" fmla="*/ 1109510 h 3993185"/>
                <a:gd name="connsiteX110" fmla="*/ 5509838 w 6059308"/>
                <a:gd name="connsiteY110" fmla="*/ 990964 h 3993185"/>
                <a:gd name="connsiteX111" fmla="*/ 5523178 w 6059308"/>
                <a:gd name="connsiteY111" fmla="*/ 966472 h 3993185"/>
                <a:gd name="connsiteX112" fmla="*/ 5316608 w 6059308"/>
                <a:gd name="connsiteY112" fmla="*/ 1075672 h 3993185"/>
                <a:gd name="connsiteX113" fmla="*/ 5347205 w 6059308"/>
                <a:gd name="connsiteY113" fmla="*/ 1141162 h 3993185"/>
                <a:gd name="connsiteX114" fmla="*/ 5348487 w 6059308"/>
                <a:gd name="connsiteY114" fmla="*/ 1258803 h 3993185"/>
                <a:gd name="connsiteX115" fmla="*/ 5251872 w 6059308"/>
                <a:gd name="connsiteY115" fmla="*/ 1266415 h 3993185"/>
                <a:gd name="connsiteX116" fmla="*/ 5213663 w 6059308"/>
                <a:gd name="connsiteY116" fmla="*/ 1148171 h 3993185"/>
                <a:gd name="connsiteX117" fmla="*/ 5223687 w 6059308"/>
                <a:gd name="connsiteY117" fmla="*/ 1125261 h 3993185"/>
                <a:gd name="connsiteX118" fmla="*/ 5126845 w 6059308"/>
                <a:gd name="connsiteY118" fmla="*/ 1175678 h 3993185"/>
                <a:gd name="connsiteX119" fmla="*/ 5033848 w 6059308"/>
                <a:gd name="connsiteY119" fmla="*/ 1225568 h 3993185"/>
                <a:gd name="connsiteX120" fmla="*/ 5069947 w 6059308"/>
                <a:gd name="connsiteY120" fmla="*/ 1296786 h 3993185"/>
                <a:gd name="connsiteX121" fmla="*/ 5066630 w 6059308"/>
                <a:gd name="connsiteY121" fmla="*/ 1408172 h 3993185"/>
                <a:gd name="connsiteX122" fmla="*/ 4973256 w 6059308"/>
                <a:gd name="connsiteY122" fmla="*/ 1418271 h 3993185"/>
                <a:gd name="connsiteX123" fmla="*/ 4927511 w 6059308"/>
                <a:gd name="connsiteY123" fmla="*/ 1308995 h 3993185"/>
                <a:gd name="connsiteX124" fmla="*/ 4939494 w 6059308"/>
                <a:gd name="connsiteY124" fmla="*/ 1275232 h 3993185"/>
                <a:gd name="connsiteX125" fmla="*/ 4755759 w 6059308"/>
                <a:gd name="connsiteY125" fmla="*/ 1370792 h 3993185"/>
                <a:gd name="connsiteX126" fmla="*/ 4692229 w 6059308"/>
                <a:gd name="connsiteY126" fmla="*/ 1379534 h 3993185"/>
                <a:gd name="connsiteX127" fmla="*/ 4579110 w 6059308"/>
                <a:gd name="connsiteY127" fmla="*/ 1379911 h 3993185"/>
                <a:gd name="connsiteX128" fmla="*/ 4321369 w 6059308"/>
                <a:gd name="connsiteY128" fmla="*/ 944692 h 3993185"/>
                <a:gd name="connsiteX129" fmla="*/ 4370054 w 6059308"/>
                <a:gd name="connsiteY129" fmla="*/ 849207 h 3993185"/>
                <a:gd name="connsiteX130" fmla="*/ 4422204 w 6059308"/>
                <a:gd name="connsiteY130" fmla="*/ 781306 h 3993185"/>
                <a:gd name="connsiteX131" fmla="*/ 4591168 w 6059308"/>
                <a:gd name="connsiteY131" fmla="*/ 670899 h 3993185"/>
                <a:gd name="connsiteX132" fmla="*/ 4480686 w 6059308"/>
                <a:gd name="connsiteY132" fmla="*/ 607218 h 3993185"/>
                <a:gd name="connsiteX133" fmla="*/ 4514223 w 6059308"/>
                <a:gd name="connsiteY133" fmla="*/ 505403 h 3993185"/>
                <a:gd name="connsiteX134" fmla="*/ 4621915 w 6059308"/>
                <a:gd name="connsiteY134" fmla="*/ 540296 h 3993185"/>
                <a:gd name="connsiteX135" fmla="*/ 4647087 w 6059308"/>
                <a:gd name="connsiteY135" fmla="*/ 576470 h 3993185"/>
                <a:gd name="connsiteX136" fmla="*/ 4672635 w 6059308"/>
                <a:gd name="connsiteY136" fmla="*/ 616940 h 3993185"/>
                <a:gd name="connsiteX137" fmla="*/ 4855464 w 6059308"/>
                <a:gd name="connsiteY137" fmla="*/ 496812 h 3993185"/>
                <a:gd name="connsiteX138" fmla="*/ 4749580 w 6059308"/>
                <a:gd name="connsiteY138" fmla="*/ 436823 h 3993185"/>
                <a:gd name="connsiteX139" fmla="*/ 4782363 w 6059308"/>
                <a:gd name="connsiteY139" fmla="*/ 329808 h 3993185"/>
                <a:gd name="connsiteX140" fmla="*/ 4889303 w 6059308"/>
                <a:gd name="connsiteY140" fmla="*/ 366434 h 3993185"/>
                <a:gd name="connsiteX141" fmla="*/ 4939193 w 6059308"/>
                <a:gd name="connsiteY141" fmla="*/ 441571 h 3993185"/>
                <a:gd name="connsiteX142" fmla="*/ 5117124 w 6059308"/>
                <a:gd name="connsiteY142" fmla="*/ 324457 h 3993185"/>
                <a:gd name="connsiteX143" fmla="*/ 5037540 w 6059308"/>
                <a:gd name="connsiteY143" fmla="*/ 265071 h 3993185"/>
                <a:gd name="connsiteX144" fmla="*/ 5058567 w 6059308"/>
                <a:gd name="connsiteY144" fmla="*/ 146978 h 3993185"/>
                <a:gd name="connsiteX145" fmla="*/ 5171083 w 6059308"/>
                <a:gd name="connsiteY145" fmla="*/ 185564 h 3993185"/>
                <a:gd name="connsiteX146" fmla="*/ 5219692 w 6059308"/>
                <a:gd name="connsiteY146" fmla="*/ 257309 h 3993185"/>
                <a:gd name="connsiteX147" fmla="*/ 5568847 w 6059308"/>
                <a:gd name="connsiteY147" fmla="*/ 26096 h 3993185"/>
                <a:gd name="connsiteX148" fmla="*/ 5635712 w 6059308"/>
                <a:gd name="connsiteY148" fmla="*/ 294 h 399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59308" h="3993185">
                  <a:moveTo>
                    <a:pt x="269798" y="3232098"/>
                  </a:moveTo>
                  <a:cubicBezTo>
                    <a:pt x="388419" y="3432337"/>
                    <a:pt x="505909" y="3630390"/>
                    <a:pt x="623551" y="3828895"/>
                  </a:cubicBezTo>
                  <a:lnTo>
                    <a:pt x="357294" y="3993185"/>
                  </a:lnTo>
                  <a:cubicBezTo>
                    <a:pt x="372141" y="3947892"/>
                    <a:pt x="380280" y="3899811"/>
                    <a:pt x="380355" y="3849996"/>
                  </a:cubicBezTo>
                  <a:cubicBezTo>
                    <a:pt x="380506" y="3620216"/>
                    <a:pt x="217195" y="3429096"/>
                    <a:pt x="0" y="3385989"/>
                  </a:cubicBezTo>
                  <a:close/>
                  <a:moveTo>
                    <a:pt x="497167" y="3102474"/>
                  </a:moveTo>
                  <a:cubicBezTo>
                    <a:pt x="614432" y="3300452"/>
                    <a:pt x="729661" y="3494887"/>
                    <a:pt x="846172" y="3691584"/>
                  </a:cubicBezTo>
                  <a:lnTo>
                    <a:pt x="692206" y="3786541"/>
                  </a:lnTo>
                  <a:cubicBezTo>
                    <a:pt x="573811" y="3586754"/>
                    <a:pt x="457150" y="3389907"/>
                    <a:pt x="339961" y="3192080"/>
                  </a:cubicBezTo>
                  <a:close/>
                  <a:moveTo>
                    <a:pt x="755963" y="2954839"/>
                  </a:moveTo>
                  <a:cubicBezTo>
                    <a:pt x="871569" y="3150028"/>
                    <a:pt x="984915" y="3341299"/>
                    <a:pt x="1099390" y="3534604"/>
                  </a:cubicBezTo>
                  <a:cubicBezTo>
                    <a:pt x="1108359" y="3529328"/>
                    <a:pt x="1116950" y="3524279"/>
                    <a:pt x="1125466" y="3519230"/>
                  </a:cubicBezTo>
                  <a:lnTo>
                    <a:pt x="914903" y="3649155"/>
                  </a:lnTo>
                  <a:cubicBezTo>
                    <a:pt x="797940" y="3451780"/>
                    <a:pt x="683238" y="3258174"/>
                    <a:pt x="567255" y="3062457"/>
                  </a:cubicBezTo>
                  <a:close/>
                  <a:moveTo>
                    <a:pt x="1368359" y="2605834"/>
                  </a:moveTo>
                  <a:cubicBezTo>
                    <a:pt x="1478690" y="2792281"/>
                    <a:pt x="1588720" y="2977975"/>
                    <a:pt x="1699503" y="3165100"/>
                  </a:cubicBezTo>
                  <a:lnTo>
                    <a:pt x="1168272" y="3492852"/>
                  </a:lnTo>
                  <a:cubicBezTo>
                    <a:pt x="1054248" y="3300150"/>
                    <a:pt x="941506" y="3109558"/>
                    <a:pt x="826276" y="2914821"/>
                  </a:cubicBezTo>
                  <a:lnTo>
                    <a:pt x="1067964" y="2776983"/>
                  </a:lnTo>
                  <a:cubicBezTo>
                    <a:pt x="1061709" y="2780675"/>
                    <a:pt x="1055529" y="2784444"/>
                    <a:pt x="1049123" y="2788212"/>
                  </a:cubicBezTo>
                  <a:cubicBezTo>
                    <a:pt x="1162243" y="2979331"/>
                    <a:pt x="1274006" y="3167964"/>
                    <a:pt x="1386597" y="3358104"/>
                  </a:cubicBezTo>
                  <a:cubicBezTo>
                    <a:pt x="1410864" y="3342956"/>
                    <a:pt x="1431740" y="3329843"/>
                    <a:pt x="1455328" y="3315147"/>
                  </a:cubicBezTo>
                  <a:cubicBezTo>
                    <a:pt x="1342510" y="3124630"/>
                    <a:pt x="1230973" y="2936450"/>
                    <a:pt x="1119211" y="2747742"/>
                  </a:cubicBezTo>
                  <a:lnTo>
                    <a:pt x="1346203" y="2618269"/>
                  </a:lnTo>
                  <a:cubicBezTo>
                    <a:pt x="1353513" y="2614124"/>
                    <a:pt x="1360823" y="2610054"/>
                    <a:pt x="1368359" y="2605834"/>
                  </a:cubicBezTo>
                  <a:close/>
                  <a:moveTo>
                    <a:pt x="1739144" y="2395271"/>
                  </a:moveTo>
                  <a:cubicBezTo>
                    <a:pt x="1846837" y="2577046"/>
                    <a:pt x="1953627" y="2757389"/>
                    <a:pt x="2062601" y="2941273"/>
                  </a:cubicBezTo>
                  <a:cubicBezTo>
                    <a:pt x="1965308" y="3001337"/>
                    <a:pt x="1868015" y="3061401"/>
                    <a:pt x="1768611" y="3122897"/>
                  </a:cubicBezTo>
                  <a:cubicBezTo>
                    <a:pt x="1658657" y="2937279"/>
                    <a:pt x="1549758" y="2753470"/>
                    <a:pt x="1438749" y="2565968"/>
                  </a:cubicBezTo>
                  <a:cubicBezTo>
                    <a:pt x="1539132" y="2508918"/>
                    <a:pt x="1637631" y="2452924"/>
                    <a:pt x="1739144" y="2395271"/>
                  </a:cubicBezTo>
                  <a:close/>
                  <a:moveTo>
                    <a:pt x="2151151" y="2161572"/>
                  </a:moveTo>
                  <a:cubicBezTo>
                    <a:pt x="2255830" y="2338222"/>
                    <a:pt x="2360057" y="2513968"/>
                    <a:pt x="2465790" y="2692351"/>
                  </a:cubicBezTo>
                  <a:cubicBezTo>
                    <a:pt x="2355987" y="2760253"/>
                    <a:pt x="2245656" y="2828380"/>
                    <a:pt x="2131482" y="2898995"/>
                  </a:cubicBezTo>
                  <a:cubicBezTo>
                    <a:pt x="2023939" y="2717371"/>
                    <a:pt x="1918205" y="2538837"/>
                    <a:pt x="1809683" y="2355631"/>
                  </a:cubicBezTo>
                  <a:cubicBezTo>
                    <a:pt x="1922577" y="2291497"/>
                    <a:pt x="2034942" y="2227665"/>
                    <a:pt x="2151151" y="2161572"/>
                  </a:cubicBezTo>
                  <a:close/>
                  <a:moveTo>
                    <a:pt x="2590893" y="1912197"/>
                  </a:moveTo>
                  <a:cubicBezTo>
                    <a:pt x="2692708" y="2084099"/>
                    <a:pt x="2793769" y="2254871"/>
                    <a:pt x="2895810" y="2427150"/>
                  </a:cubicBezTo>
                  <a:cubicBezTo>
                    <a:pt x="2776209" y="2501005"/>
                    <a:pt x="2657212" y="2574484"/>
                    <a:pt x="2534748" y="2649997"/>
                  </a:cubicBezTo>
                  <a:cubicBezTo>
                    <a:pt x="2430144" y="2473272"/>
                    <a:pt x="2327576" y="2300013"/>
                    <a:pt x="2222068" y="2121781"/>
                  </a:cubicBezTo>
                  <a:cubicBezTo>
                    <a:pt x="2344909" y="2051995"/>
                    <a:pt x="2467072" y="1982586"/>
                    <a:pt x="2590893" y="1912197"/>
                  </a:cubicBezTo>
                  <a:close/>
                  <a:moveTo>
                    <a:pt x="3103283" y="1621674"/>
                  </a:moveTo>
                  <a:cubicBezTo>
                    <a:pt x="3201255" y="1787020"/>
                    <a:pt x="3298548" y="1951159"/>
                    <a:pt x="3397273" y="2117786"/>
                  </a:cubicBezTo>
                  <a:cubicBezTo>
                    <a:pt x="3251672" y="2207619"/>
                    <a:pt x="3109312" y="2295491"/>
                    <a:pt x="2964993" y="2384570"/>
                  </a:cubicBezTo>
                  <a:cubicBezTo>
                    <a:pt x="2864158" y="2214326"/>
                    <a:pt x="2764151" y="2045664"/>
                    <a:pt x="2661583" y="1872556"/>
                  </a:cubicBezTo>
                  <a:cubicBezTo>
                    <a:pt x="2807711" y="1789582"/>
                    <a:pt x="2953915" y="1706532"/>
                    <a:pt x="3103283" y="1621674"/>
                  </a:cubicBezTo>
                  <a:close/>
                  <a:moveTo>
                    <a:pt x="3661570" y="1305226"/>
                  </a:moveTo>
                  <a:cubicBezTo>
                    <a:pt x="3755849" y="1464166"/>
                    <a:pt x="3849373" y="1621749"/>
                    <a:pt x="3943577" y="1780614"/>
                  </a:cubicBezTo>
                  <a:cubicBezTo>
                    <a:pt x="3784260" y="1878886"/>
                    <a:pt x="3625622" y="1976782"/>
                    <a:pt x="3466230" y="2075131"/>
                  </a:cubicBezTo>
                  <a:cubicBezTo>
                    <a:pt x="3368334" y="1910011"/>
                    <a:pt x="3271568" y="1746700"/>
                    <a:pt x="3173898" y="1581807"/>
                  </a:cubicBezTo>
                  <a:cubicBezTo>
                    <a:pt x="3336079" y="1489864"/>
                    <a:pt x="3497053" y="1398525"/>
                    <a:pt x="3661570" y="1305226"/>
                  </a:cubicBezTo>
                  <a:close/>
                  <a:moveTo>
                    <a:pt x="4850264" y="1080269"/>
                  </a:moveTo>
                  <a:cubicBezTo>
                    <a:pt x="4814392" y="1094211"/>
                    <a:pt x="4783569" y="1114032"/>
                    <a:pt x="4782287" y="1152693"/>
                  </a:cubicBezTo>
                  <a:cubicBezTo>
                    <a:pt x="4781609" y="1172588"/>
                    <a:pt x="4795024" y="1201226"/>
                    <a:pt x="4811302" y="1211626"/>
                  </a:cubicBezTo>
                  <a:cubicBezTo>
                    <a:pt x="4847702" y="1235064"/>
                    <a:pt x="4882294" y="1213435"/>
                    <a:pt x="4916131" y="1191203"/>
                  </a:cubicBezTo>
                  <a:cubicBezTo>
                    <a:pt x="4894200" y="1154275"/>
                    <a:pt x="4872722" y="1118177"/>
                    <a:pt x="4850264" y="1080269"/>
                  </a:cubicBezTo>
                  <a:close/>
                  <a:moveTo>
                    <a:pt x="4197925" y="1001062"/>
                  </a:moveTo>
                  <a:cubicBezTo>
                    <a:pt x="4288134" y="1153445"/>
                    <a:pt x="4377288" y="1303869"/>
                    <a:pt x="4467874" y="1456931"/>
                  </a:cubicBezTo>
                  <a:cubicBezTo>
                    <a:pt x="4315114" y="1551285"/>
                    <a:pt x="4164313" y="1644433"/>
                    <a:pt x="4012307" y="1738259"/>
                  </a:cubicBezTo>
                  <a:cubicBezTo>
                    <a:pt x="3918556" y="1579998"/>
                    <a:pt x="3826161" y="1424073"/>
                    <a:pt x="3732184" y="1265283"/>
                  </a:cubicBezTo>
                  <a:cubicBezTo>
                    <a:pt x="3885999" y="1178013"/>
                    <a:pt x="4040794" y="1090216"/>
                    <a:pt x="4197925" y="1001062"/>
                  </a:cubicBezTo>
                  <a:close/>
                  <a:moveTo>
                    <a:pt x="5132573" y="931503"/>
                  </a:moveTo>
                  <a:cubicBezTo>
                    <a:pt x="5061431" y="968657"/>
                    <a:pt x="4993227" y="1004304"/>
                    <a:pt x="4922914" y="1041005"/>
                  </a:cubicBezTo>
                  <a:cubicBezTo>
                    <a:pt x="4945975" y="1079591"/>
                    <a:pt x="4967604" y="1115614"/>
                    <a:pt x="4990212" y="1153446"/>
                  </a:cubicBezTo>
                  <a:cubicBezTo>
                    <a:pt x="5060375" y="1115916"/>
                    <a:pt x="5127298" y="1080118"/>
                    <a:pt x="5198214" y="1042211"/>
                  </a:cubicBezTo>
                  <a:cubicBezTo>
                    <a:pt x="5174701" y="1002495"/>
                    <a:pt x="5153901" y="967376"/>
                    <a:pt x="5132573" y="931503"/>
                  </a:cubicBezTo>
                  <a:close/>
                  <a:moveTo>
                    <a:pt x="5430030" y="776934"/>
                  </a:moveTo>
                  <a:cubicBezTo>
                    <a:pt x="5353913" y="816651"/>
                    <a:pt x="5280509" y="854935"/>
                    <a:pt x="5205826" y="893973"/>
                  </a:cubicBezTo>
                  <a:cubicBezTo>
                    <a:pt x="5229188" y="932784"/>
                    <a:pt x="5250064" y="967527"/>
                    <a:pt x="5271617" y="1003399"/>
                  </a:cubicBezTo>
                  <a:cubicBezTo>
                    <a:pt x="5348110" y="962327"/>
                    <a:pt x="5420232" y="923590"/>
                    <a:pt x="5494012" y="883949"/>
                  </a:cubicBezTo>
                  <a:cubicBezTo>
                    <a:pt x="5472157" y="847323"/>
                    <a:pt x="5451809" y="813335"/>
                    <a:pt x="5430030" y="776934"/>
                  </a:cubicBezTo>
                  <a:close/>
                  <a:moveTo>
                    <a:pt x="4646107" y="734882"/>
                  </a:moveTo>
                  <a:cubicBezTo>
                    <a:pt x="4611441" y="757039"/>
                    <a:pt x="4573307" y="774824"/>
                    <a:pt x="4577904" y="818761"/>
                  </a:cubicBezTo>
                  <a:cubicBezTo>
                    <a:pt x="4579939" y="837903"/>
                    <a:pt x="4599081" y="860813"/>
                    <a:pt x="4616791" y="871515"/>
                  </a:cubicBezTo>
                  <a:cubicBezTo>
                    <a:pt x="4652362" y="892993"/>
                    <a:pt x="4682130" y="869631"/>
                    <a:pt x="4712577" y="847851"/>
                  </a:cubicBezTo>
                  <a:cubicBezTo>
                    <a:pt x="4690496" y="810245"/>
                    <a:pt x="4669243" y="774146"/>
                    <a:pt x="4646107" y="734882"/>
                  </a:cubicBezTo>
                  <a:close/>
                  <a:moveTo>
                    <a:pt x="5620659" y="683442"/>
                  </a:moveTo>
                  <a:cubicBezTo>
                    <a:pt x="5612722" y="684653"/>
                    <a:pt x="5604210" y="687366"/>
                    <a:pt x="5595148" y="691624"/>
                  </a:cubicBezTo>
                  <a:cubicBezTo>
                    <a:pt x="5564853" y="705792"/>
                    <a:pt x="5535612" y="722070"/>
                    <a:pt x="5503357" y="738726"/>
                  </a:cubicBezTo>
                  <a:cubicBezTo>
                    <a:pt x="5525287" y="775503"/>
                    <a:pt x="5545485" y="809340"/>
                    <a:pt x="5567114" y="845439"/>
                  </a:cubicBezTo>
                  <a:cubicBezTo>
                    <a:pt x="5597786" y="828633"/>
                    <a:pt x="5627027" y="814842"/>
                    <a:pt x="5654007" y="797358"/>
                  </a:cubicBezTo>
                  <a:cubicBezTo>
                    <a:pt x="5684830" y="777462"/>
                    <a:pt x="5692744" y="741137"/>
                    <a:pt x="5675938" y="711972"/>
                  </a:cubicBezTo>
                  <a:cubicBezTo>
                    <a:pt x="5663107" y="689702"/>
                    <a:pt x="5644469" y="679811"/>
                    <a:pt x="5620659" y="683442"/>
                  </a:cubicBezTo>
                  <a:close/>
                  <a:moveTo>
                    <a:pt x="4912966" y="560418"/>
                  </a:moveTo>
                  <a:cubicBezTo>
                    <a:pt x="4845065" y="604806"/>
                    <a:pt x="4781534" y="646256"/>
                    <a:pt x="4715214" y="689514"/>
                  </a:cubicBezTo>
                  <a:cubicBezTo>
                    <a:pt x="4737673" y="727497"/>
                    <a:pt x="4759076" y="763671"/>
                    <a:pt x="4781985" y="802407"/>
                  </a:cubicBezTo>
                  <a:cubicBezTo>
                    <a:pt x="4848305" y="758094"/>
                    <a:pt x="4912288" y="715439"/>
                    <a:pt x="4978456" y="671276"/>
                  </a:cubicBezTo>
                  <a:cubicBezTo>
                    <a:pt x="4956375" y="633972"/>
                    <a:pt x="4935650" y="598853"/>
                    <a:pt x="4912966" y="560418"/>
                  </a:cubicBezTo>
                  <a:close/>
                  <a:moveTo>
                    <a:pt x="5193692" y="377437"/>
                  </a:moveTo>
                  <a:cubicBezTo>
                    <a:pt x="5120666" y="424991"/>
                    <a:pt x="5051935" y="469756"/>
                    <a:pt x="4981847" y="515426"/>
                  </a:cubicBezTo>
                  <a:cubicBezTo>
                    <a:pt x="5004231" y="552881"/>
                    <a:pt x="5025181" y="588000"/>
                    <a:pt x="5047564" y="625380"/>
                  </a:cubicBezTo>
                  <a:cubicBezTo>
                    <a:pt x="5118329" y="577977"/>
                    <a:pt x="5187361" y="531780"/>
                    <a:pt x="5257524" y="484678"/>
                  </a:cubicBezTo>
                  <a:cubicBezTo>
                    <a:pt x="5235367" y="447600"/>
                    <a:pt x="5215698" y="414591"/>
                    <a:pt x="5193692" y="377437"/>
                  </a:cubicBezTo>
                  <a:close/>
                  <a:moveTo>
                    <a:pt x="5379026" y="270157"/>
                  </a:moveTo>
                  <a:cubicBezTo>
                    <a:pt x="5371878" y="270078"/>
                    <a:pt x="5364822" y="271534"/>
                    <a:pt x="5358284" y="274793"/>
                  </a:cubicBezTo>
                  <a:cubicBezTo>
                    <a:pt x="5325502" y="291072"/>
                    <a:pt x="5295281" y="312248"/>
                    <a:pt x="5262649" y="332069"/>
                  </a:cubicBezTo>
                  <a:cubicBezTo>
                    <a:pt x="5285257" y="370052"/>
                    <a:pt x="5304927" y="403060"/>
                    <a:pt x="5326406" y="439159"/>
                  </a:cubicBezTo>
                  <a:cubicBezTo>
                    <a:pt x="5358962" y="417153"/>
                    <a:pt x="5390916" y="397860"/>
                    <a:pt x="5420081" y="375026"/>
                  </a:cubicBezTo>
                  <a:cubicBezTo>
                    <a:pt x="5442916" y="357165"/>
                    <a:pt x="5449775" y="332220"/>
                    <a:pt x="5434400" y="305014"/>
                  </a:cubicBezTo>
                  <a:cubicBezTo>
                    <a:pt x="5422756" y="284440"/>
                    <a:pt x="5400473" y="270394"/>
                    <a:pt x="5379026" y="270157"/>
                  </a:cubicBezTo>
                  <a:close/>
                  <a:moveTo>
                    <a:pt x="5635712" y="294"/>
                  </a:moveTo>
                  <a:cubicBezTo>
                    <a:pt x="5657793" y="-1336"/>
                    <a:pt x="5679856" y="3827"/>
                    <a:pt x="5702465" y="15244"/>
                  </a:cubicBezTo>
                  <a:cubicBezTo>
                    <a:pt x="5859597" y="94677"/>
                    <a:pt x="5978594" y="209077"/>
                    <a:pt x="6028032" y="383617"/>
                  </a:cubicBezTo>
                  <a:cubicBezTo>
                    <a:pt x="6040541" y="427855"/>
                    <a:pt x="6048908" y="473223"/>
                    <a:pt x="6059081" y="518064"/>
                  </a:cubicBezTo>
                  <a:cubicBezTo>
                    <a:pt x="6059308" y="553258"/>
                    <a:pt x="6059308" y="588377"/>
                    <a:pt x="6059308" y="623496"/>
                  </a:cubicBezTo>
                  <a:cubicBezTo>
                    <a:pt x="6047626" y="685218"/>
                    <a:pt x="6003765" y="714459"/>
                    <a:pt x="5950936" y="740459"/>
                  </a:cubicBezTo>
                  <a:cubicBezTo>
                    <a:pt x="5846634" y="791781"/>
                    <a:pt x="5744819" y="848303"/>
                    <a:pt x="5642025" y="902865"/>
                  </a:cubicBezTo>
                  <a:cubicBezTo>
                    <a:pt x="5632303" y="908065"/>
                    <a:pt x="5623109" y="914321"/>
                    <a:pt x="5613160" y="920425"/>
                  </a:cubicBezTo>
                  <a:cubicBezTo>
                    <a:pt x="5624616" y="944541"/>
                    <a:pt x="5633659" y="967602"/>
                    <a:pt x="5646094" y="988628"/>
                  </a:cubicBezTo>
                  <a:cubicBezTo>
                    <a:pt x="5673526" y="1035051"/>
                    <a:pt x="5672697" y="1076200"/>
                    <a:pt x="5641648" y="1105139"/>
                  </a:cubicBezTo>
                  <a:cubicBezTo>
                    <a:pt x="5617682" y="1127446"/>
                    <a:pt x="5577438" y="1129255"/>
                    <a:pt x="5547520" y="1109510"/>
                  </a:cubicBezTo>
                  <a:cubicBezTo>
                    <a:pt x="5507653" y="1083133"/>
                    <a:pt x="5491751" y="1033243"/>
                    <a:pt x="5509838" y="990964"/>
                  </a:cubicBezTo>
                  <a:cubicBezTo>
                    <a:pt x="5512174" y="985463"/>
                    <a:pt x="5515566" y="980414"/>
                    <a:pt x="5523178" y="966472"/>
                  </a:cubicBezTo>
                  <a:cubicBezTo>
                    <a:pt x="5449020" y="1005660"/>
                    <a:pt x="5382777" y="1040704"/>
                    <a:pt x="5316608" y="1075672"/>
                  </a:cubicBezTo>
                  <a:cubicBezTo>
                    <a:pt x="5327536" y="1099336"/>
                    <a:pt x="5335374" y="1121492"/>
                    <a:pt x="5347205" y="1141162"/>
                  </a:cubicBezTo>
                  <a:cubicBezTo>
                    <a:pt x="5374110" y="1185852"/>
                    <a:pt x="5375617" y="1230693"/>
                    <a:pt x="5348487" y="1258803"/>
                  </a:cubicBezTo>
                  <a:cubicBezTo>
                    <a:pt x="5324596" y="1283598"/>
                    <a:pt x="5283750" y="1286838"/>
                    <a:pt x="5251872" y="1266415"/>
                  </a:cubicBezTo>
                  <a:cubicBezTo>
                    <a:pt x="5212080" y="1240942"/>
                    <a:pt x="5196631" y="1193388"/>
                    <a:pt x="5213663" y="1148171"/>
                  </a:cubicBezTo>
                  <a:cubicBezTo>
                    <a:pt x="5215698" y="1142669"/>
                    <a:pt x="5218335" y="1137394"/>
                    <a:pt x="5223687" y="1125261"/>
                  </a:cubicBezTo>
                  <a:cubicBezTo>
                    <a:pt x="5187437" y="1144101"/>
                    <a:pt x="5157065" y="1159701"/>
                    <a:pt x="5126845" y="1175678"/>
                  </a:cubicBezTo>
                  <a:cubicBezTo>
                    <a:pt x="5096173" y="1191881"/>
                    <a:pt x="5065726" y="1208461"/>
                    <a:pt x="5033848" y="1225568"/>
                  </a:cubicBezTo>
                  <a:cubicBezTo>
                    <a:pt x="5046660" y="1251192"/>
                    <a:pt x="5056985" y="1274705"/>
                    <a:pt x="5069947" y="1296786"/>
                  </a:cubicBezTo>
                  <a:cubicBezTo>
                    <a:pt x="5093987" y="1337783"/>
                    <a:pt x="5093460" y="1380137"/>
                    <a:pt x="5066630" y="1408172"/>
                  </a:cubicBezTo>
                  <a:cubicBezTo>
                    <a:pt x="5043494" y="1432363"/>
                    <a:pt x="5005210" y="1436508"/>
                    <a:pt x="4973256" y="1418271"/>
                  </a:cubicBezTo>
                  <a:cubicBezTo>
                    <a:pt x="4935575" y="1396717"/>
                    <a:pt x="4915302" y="1348485"/>
                    <a:pt x="4927511" y="1308995"/>
                  </a:cubicBezTo>
                  <a:cubicBezTo>
                    <a:pt x="4930299" y="1299951"/>
                    <a:pt x="4933841" y="1291134"/>
                    <a:pt x="4939494" y="1275232"/>
                  </a:cubicBezTo>
                  <a:cubicBezTo>
                    <a:pt x="4874456" y="1309447"/>
                    <a:pt x="4816049" y="1342154"/>
                    <a:pt x="4755759" y="1370792"/>
                  </a:cubicBezTo>
                  <a:cubicBezTo>
                    <a:pt x="4737296" y="1379534"/>
                    <a:pt x="4713632" y="1378781"/>
                    <a:pt x="4692229" y="1379534"/>
                  </a:cubicBezTo>
                  <a:cubicBezTo>
                    <a:pt x="4655377" y="1380815"/>
                    <a:pt x="4618524" y="1379911"/>
                    <a:pt x="4579110" y="1379911"/>
                  </a:cubicBezTo>
                  <a:cubicBezTo>
                    <a:pt x="4492894" y="1234386"/>
                    <a:pt x="4405625" y="1086976"/>
                    <a:pt x="4321369" y="944692"/>
                  </a:cubicBezTo>
                  <a:cubicBezTo>
                    <a:pt x="4339532" y="910402"/>
                    <a:pt x="4361085" y="881538"/>
                    <a:pt x="4370054" y="849207"/>
                  </a:cubicBezTo>
                  <a:cubicBezTo>
                    <a:pt x="4378946" y="817178"/>
                    <a:pt x="4395752" y="797885"/>
                    <a:pt x="4422204" y="781306"/>
                  </a:cubicBezTo>
                  <a:cubicBezTo>
                    <a:pt x="4476089" y="747543"/>
                    <a:pt x="4528692" y="711897"/>
                    <a:pt x="4591168" y="670899"/>
                  </a:cubicBezTo>
                  <a:cubicBezTo>
                    <a:pt x="4531857" y="674743"/>
                    <a:pt x="4497793" y="652285"/>
                    <a:pt x="4480686" y="607218"/>
                  </a:cubicBezTo>
                  <a:cubicBezTo>
                    <a:pt x="4465388" y="567050"/>
                    <a:pt x="4481138" y="522586"/>
                    <a:pt x="4514223" y="505403"/>
                  </a:cubicBezTo>
                  <a:cubicBezTo>
                    <a:pt x="4549944" y="486939"/>
                    <a:pt x="4596368" y="502087"/>
                    <a:pt x="4621915" y="540296"/>
                  </a:cubicBezTo>
                  <a:cubicBezTo>
                    <a:pt x="4630055" y="552505"/>
                    <a:pt x="4638947" y="564261"/>
                    <a:pt x="4647087" y="576470"/>
                  </a:cubicBezTo>
                  <a:cubicBezTo>
                    <a:pt x="4655301" y="588829"/>
                    <a:pt x="4662988" y="601641"/>
                    <a:pt x="4672635" y="616940"/>
                  </a:cubicBezTo>
                  <a:cubicBezTo>
                    <a:pt x="4731417" y="578279"/>
                    <a:pt x="4789372" y="540220"/>
                    <a:pt x="4855464" y="496812"/>
                  </a:cubicBezTo>
                  <a:cubicBezTo>
                    <a:pt x="4800676" y="498470"/>
                    <a:pt x="4767139" y="478951"/>
                    <a:pt x="4749580" y="436823"/>
                  </a:cubicBezTo>
                  <a:cubicBezTo>
                    <a:pt x="4730815" y="391907"/>
                    <a:pt x="4744757" y="348573"/>
                    <a:pt x="4782363" y="329808"/>
                  </a:cubicBezTo>
                  <a:cubicBezTo>
                    <a:pt x="4818612" y="311721"/>
                    <a:pt x="4864357" y="327547"/>
                    <a:pt x="4889303" y="366434"/>
                  </a:cubicBezTo>
                  <a:cubicBezTo>
                    <a:pt x="4905129" y="391078"/>
                    <a:pt x="4921708" y="415345"/>
                    <a:pt x="4939193" y="441571"/>
                  </a:cubicBezTo>
                  <a:cubicBezTo>
                    <a:pt x="5002120" y="400121"/>
                    <a:pt x="5063315" y="359878"/>
                    <a:pt x="5117124" y="324457"/>
                  </a:cubicBezTo>
                  <a:cubicBezTo>
                    <a:pt x="5090219" y="305014"/>
                    <a:pt x="5057436" y="290167"/>
                    <a:pt x="5037540" y="265071"/>
                  </a:cubicBezTo>
                  <a:cubicBezTo>
                    <a:pt x="5006340" y="225657"/>
                    <a:pt x="5020208" y="168607"/>
                    <a:pt x="5058567" y="146978"/>
                  </a:cubicBezTo>
                  <a:cubicBezTo>
                    <a:pt x="5095720" y="126027"/>
                    <a:pt x="5145460" y="143662"/>
                    <a:pt x="5171083" y="185564"/>
                  </a:cubicBezTo>
                  <a:cubicBezTo>
                    <a:pt x="5185779" y="209529"/>
                    <a:pt x="5202585" y="232213"/>
                    <a:pt x="5219692" y="257309"/>
                  </a:cubicBezTo>
                  <a:cubicBezTo>
                    <a:pt x="5337559" y="179761"/>
                    <a:pt x="5454899" y="105303"/>
                    <a:pt x="5568847" y="26096"/>
                  </a:cubicBezTo>
                  <a:cubicBezTo>
                    <a:pt x="5591531" y="10346"/>
                    <a:pt x="5613631" y="1924"/>
                    <a:pt x="5635712" y="294"/>
                  </a:cubicBezTo>
                  <a:close/>
                </a:path>
              </a:pathLst>
            </a:custGeom>
            <a:solidFill>
              <a:srgbClr val="000000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Graphic 90">
              <a:extLst>
                <a:ext uri="{FF2B5EF4-FFF2-40B4-BE49-F238E27FC236}">
                  <a16:creationId xmlns:a16="http://schemas.microsoft.com/office/drawing/2014/main" id="{828E26B0-3BDA-4430-B7AF-85AD35C50C89}"/>
                </a:ext>
              </a:extLst>
            </p:cNvPr>
            <p:cNvSpPr/>
            <p:nvPr/>
          </p:nvSpPr>
          <p:spPr>
            <a:xfrm>
              <a:off x="2540185" y="3847790"/>
              <a:ext cx="1290477" cy="1865569"/>
            </a:xfrm>
            <a:custGeom>
              <a:avLst/>
              <a:gdLst>
                <a:gd name="connsiteX0" fmla="*/ 286207 w 1290477"/>
                <a:gd name="connsiteY0" fmla="*/ 0 h 1865569"/>
                <a:gd name="connsiteX1" fmla="*/ 328560 w 1290477"/>
                <a:gd name="connsiteY1" fmla="*/ 39942 h 1865569"/>
                <a:gd name="connsiteX2" fmla="*/ 660307 w 1290477"/>
                <a:gd name="connsiteY2" fmla="*/ 598229 h 1865569"/>
                <a:gd name="connsiteX3" fmla="*/ 1272327 w 1290477"/>
                <a:gd name="connsiteY3" fmla="*/ 1631902 h 1865569"/>
                <a:gd name="connsiteX4" fmla="*/ 1249190 w 1290477"/>
                <a:gd name="connsiteY4" fmla="*/ 1738089 h 1865569"/>
                <a:gd name="connsiteX5" fmla="*/ 1058448 w 1290477"/>
                <a:gd name="connsiteY5" fmla="*/ 1850304 h 1865569"/>
                <a:gd name="connsiteX6" fmla="*/ 957537 w 1290477"/>
                <a:gd name="connsiteY6" fmla="*/ 1820234 h 1865569"/>
                <a:gd name="connsiteX7" fmla="*/ 16559 w 1290477"/>
                <a:gd name="connsiteY7" fmla="*/ 231062 h 1865569"/>
                <a:gd name="connsiteX8" fmla="*/ 34420 w 1290477"/>
                <a:gd name="connsiteY8" fmla="*/ 135125 h 1865569"/>
                <a:gd name="connsiteX9" fmla="*/ 240914 w 1290477"/>
                <a:gd name="connsiteY9" fmla="*/ 12887 h 1865569"/>
                <a:gd name="connsiteX10" fmla="*/ 286207 w 1290477"/>
                <a:gd name="connsiteY10" fmla="*/ 0 h 1865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477" h="1865569">
                  <a:moveTo>
                    <a:pt x="286207" y="0"/>
                  </a:moveTo>
                  <a:cubicBezTo>
                    <a:pt x="298792" y="11606"/>
                    <a:pt x="318311" y="22986"/>
                    <a:pt x="328560" y="39942"/>
                  </a:cubicBezTo>
                  <a:cubicBezTo>
                    <a:pt x="439946" y="225560"/>
                    <a:pt x="549976" y="411932"/>
                    <a:pt x="660307" y="598229"/>
                  </a:cubicBezTo>
                  <a:cubicBezTo>
                    <a:pt x="864313" y="942786"/>
                    <a:pt x="1068320" y="1287345"/>
                    <a:pt x="1272327" y="1631902"/>
                  </a:cubicBezTo>
                  <a:cubicBezTo>
                    <a:pt x="1301266" y="1680738"/>
                    <a:pt x="1297046" y="1708019"/>
                    <a:pt x="1249190" y="1738089"/>
                  </a:cubicBezTo>
                  <a:cubicBezTo>
                    <a:pt x="1186790" y="1777352"/>
                    <a:pt x="1123109" y="1814883"/>
                    <a:pt x="1058448" y="1850304"/>
                  </a:cubicBezTo>
                  <a:cubicBezTo>
                    <a:pt x="1008934" y="1877434"/>
                    <a:pt x="986401" y="1868993"/>
                    <a:pt x="957537" y="1820234"/>
                  </a:cubicBezTo>
                  <a:cubicBezTo>
                    <a:pt x="643878" y="1290510"/>
                    <a:pt x="330218" y="760786"/>
                    <a:pt x="16559" y="231062"/>
                  </a:cubicBezTo>
                  <a:cubicBezTo>
                    <a:pt x="-8763" y="188256"/>
                    <a:pt x="-6728" y="161803"/>
                    <a:pt x="34420" y="135125"/>
                  </a:cubicBezTo>
                  <a:cubicBezTo>
                    <a:pt x="101493" y="91716"/>
                    <a:pt x="171580" y="52754"/>
                    <a:pt x="240914" y="12887"/>
                  </a:cubicBezTo>
                  <a:cubicBezTo>
                    <a:pt x="251314" y="6933"/>
                    <a:pt x="264502" y="5953"/>
                    <a:pt x="28620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Graphic 90">
              <a:extLst>
                <a:ext uri="{FF2B5EF4-FFF2-40B4-BE49-F238E27FC236}">
                  <a16:creationId xmlns:a16="http://schemas.microsoft.com/office/drawing/2014/main" id="{CC007236-3450-41E8-A099-56DE9B5A1B59}"/>
                </a:ext>
              </a:extLst>
            </p:cNvPr>
            <p:cNvSpPr/>
            <p:nvPr/>
          </p:nvSpPr>
          <p:spPr>
            <a:xfrm>
              <a:off x="4289179" y="3376773"/>
              <a:ext cx="946781" cy="943013"/>
            </a:xfrm>
            <a:custGeom>
              <a:avLst/>
              <a:gdLst>
                <a:gd name="connsiteX0" fmla="*/ 474107 w 946781"/>
                <a:gd name="connsiteY0" fmla="*/ 943013 h 943013"/>
                <a:gd name="connsiteX1" fmla="*/ 1 w 946781"/>
                <a:gd name="connsiteY1" fmla="*/ 471092 h 943013"/>
                <a:gd name="connsiteX2" fmla="*/ 474258 w 946781"/>
                <a:gd name="connsiteY2" fmla="*/ 1 h 943013"/>
                <a:gd name="connsiteX3" fmla="*/ 946782 w 946781"/>
                <a:gd name="connsiteY3" fmla="*/ 473127 h 943013"/>
                <a:gd name="connsiteX4" fmla="*/ 474107 w 946781"/>
                <a:gd name="connsiteY4" fmla="*/ 943013 h 94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781" h="943013">
                  <a:moveTo>
                    <a:pt x="474107" y="943013"/>
                  </a:moveTo>
                  <a:cubicBezTo>
                    <a:pt x="212976" y="942938"/>
                    <a:pt x="-451" y="730415"/>
                    <a:pt x="1" y="471092"/>
                  </a:cubicBezTo>
                  <a:cubicBezTo>
                    <a:pt x="453" y="210262"/>
                    <a:pt x="212523" y="-376"/>
                    <a:pt x="474258" y="1"/>
                  </a:cubicBezTo>
                  <a:cubicBezTo>
                    <a:pt x="735842" y="377"/>
                    <a:pt x="946932" y="211845"/>
                    <a:pt x="946782" y="473127"/>
                  </a:cubicBezTo>
                  <a:cubicBezTo>
                    <a:pt x="946555" y="730189"/>
                    <a:pt x="732375" y="943164"/>
                    <a:pt x="474107" y="943013"/>
                  </a:cubicBezTo>
                  <a:close/>
                </a:path>
              </a:pathLst>
            </a:custGeom>
            <a:solidFill>
              <a:schemeClr val="tx1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Graphic 90">
              <a:extLst>
                <a:ext uri="{FF2B5EF4-FFF2-40B4-BE49-F238E27FC236}">
                  <a16:creationId xmlns:a16="http://schemas.microsoft.com/office/drawing/2014/main" id="{8BB4B603-1882-4016-849C-F19DFA8E789D}"/>
                </a:ext>
              </a:extLst>
            </p:cNvPr>
            <p:cNvSpPr/>
            <p:nvPr/>
          </p:nvSpPr>
          <p:spPr>
            <a:xfrm>
              <a:off x="4109604" y="3196847"/>
              <a:ext cx="1300612" cy="1303917"/>
            </a:xfrm>
            <a:custGeom>
              <a:avLst/>
              <a:gdLst>
                <a:gd name="connsiteX0" fmla="*/ 943904 w 1300612"/>
                <a:gd name="connsiteY0" fmla="*/ 71931 h 1303917"/>
                <a:gd name="connsiteX1" fmla="*/ 809834 w 1300612"/>
                <a:gd name="connsiteY1" fmla="*/ 147595 h 1303917"/>
                <a:gd name="connsiteX2" fmla="*/ 773735 w 1300612"/>
                <a:gd name="connsiteY2" fmla="*/ 149253 h 1303917"/>
                <a:gd name="connsiteX3" fmla="*/ 193367 w 1300612"/>
                <a:gd name="connsiteY3" fmla="*/ 413550 h 1303917"/>
                <a:gd name="connsiteX4" fmla="*/ 561288 w 1300612"/>
                <a:gd name="connsiteY4" fmla="*/ 1160620 h 1303917"/>
                <a:gd name="connsiteX5" fmla="*/ 1151603 w 1300612"/>
                <a:gd name="connsiteY5" fmla="*/ 788479 h 1303917"/>
                <a:gd name="connsiteX6" fmla="*/ 1181748 w 1300612"/>
                <a:gd name="connsiteY6" fmla="*/ 749291 h 1303917"/>
                <a:gd name="connsiteX7" fmla="*/ 1300595 w 1300612"/>
                <a:gd name="connsiteY7" fmla="*/ 675888 h 1303917"/>
                <a:gd name="connsiteX8" fmla="*/ 828373 w 1300612"/>
                <a:gd name="connsiteY8" fmla="*/ 1279768 h 1303917"/>
                <a:gd name="connsiteX9" fmla="*/ 91854 w 1300612"/>
                <a:gd name="connsiteY9" fmla="*/ 984422 h 1303917"/>
                <a:gd name="connsiteX10" fmla="*/ 196156 w 1300612"/>
                <a:gd name="connsiteY10" fmla="*/ 187161 h 1303917"/>
                <a:gd name="connsiteX11" fmla="*/ 943904 w 1300612"/>
                <a:gd name="connsiteY11" fmla="*/ 71931 h 130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0612" h="1303917">
                  <a:moveTo>
                    <a:pt x="943904" y="71931"/>
                  </a:moveTo>
                  <a:cubicBezTo>
                    <a:pt x="898159" y="98007"/>
                    <a:pt x="854599" y="124007"/>
                    <a:pt x="809834" y="147595"/>
                  </a:cubicBezTo>
                  <a:cubicBezTo>
                    <a:pt x="800112" y="152720"/>
                    <a:pt x="785265" y="151816"/>
                    <a:pt x="773735" y="149253"/>
                  </a:cubicBezTo>
                  <a:cubicBezTo>
                    <a:pt x="534760" y="96424"/>
                    <a:pt x="308069" y="199445"/>
                    <a:pt x="193367" y="413550"/>
                  </a:cubicBezTo>
                  <a:cubicBezTo>
                    <a:pt x="30885" y="716809"/>
                    <a:pt x="221704" y="1104324"/>
                    <a:pt x="561288" y="1160620"/>
                  </a:cubicBezTo>
                  <a:cubicBezTo>
                    <a:pt x="830860" y="1205310"/>
                    <a:pt x="1072850" y="1052173"/>
                    <a:pt x="1151603" y="788479"/>
                  </a:cubicBezTo>
                  <a:cubicBezTo>
                    <a:pt x="1156050" y="773558"/>
                    <a:pt x="1168711" y="758183"/>
                    <a:pt x="1181748" y="749291"/>
                  </a:cubicBezTo>
                  <a:cubicBezTo>
                    <a:pt x="1219580" y="723517"/>
                    <a:pt x="1259523" y="700908"/>
                    <a:pt x="1300595" y="675888"/>
                  </a:cubicBezTo>
                  <a:cubicBezTo>
                    <a:pt x="1302555" y="911697"/>
                    <a:pt x="1137812" y="1191594"/>
                    <a:pt x="828373" y="1279768"/>
                  </a:cubicBezTo>
                  <a:cubicBezTo>
                    <a:pt x="548250" y="1359577"/>
                    <a:pt x="241298" y="1236586"/>
                    <a:pt x="91854" y="984422"/>
                  </a:cubicBezTo>
                  <a:cubicBezTo>
                    <a:pt x="-61660" y="725476"/>
                    <a:pt x="-19984" y="402849"/>
                    <a:pt x="196156" y="187161"/>
                  </a:cubicBezTo>
                  <a:cubicBezTo>
                    <a:pt x="405438" y="-21744"/>
                    <a:pt x="719399" y="-49101"/>
                    <a:pt x="943904" y="71931"/>
                  </a:cubicBezTo>
                  <a:close/>
                </a:path>
              </a:pathLst>
            </a:custGeom>
            <a:solidFill>
              <a:srgbClr val="FFFFFF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Graphic 90">
              <a:extLst>
                <a:ext uri="{FF2B5EF4-FFF2-40B4-BE49-F238E27FC236}">
                  <a16:creationId xmlns:a16="http://schemas.microsoft.com/office/drawing/2014/main" id="{4BEE2C2C-5E25-43BB-9528-2BFD94930CF8}"/>
                </a:ext>
              </a:extLst>
            </p:cNvPr>
            <p:cNvSpPr/>
            <p:nvPr/>
          </p:nvSpPr>
          <p:spPr>
            <a:xfrm>
              <a:off x="5123821" y="3188367"/>
              <a:ext cx="424668" cy="641185"/>
            </a:xfrm>
            <a:custGeom>
              <a:avLst/>
              <a:gdLst>
                <a:gd name="connsiteX0" fmla="*/ 0 w 424668"/>
                <a:gd name="connsiteY0" fmla="*/ 41148 h 641185"/>
                <a:gd name="connsiteX1" fmla="*/ 69635 w 424668"/>
                <a:gd name="connsiteY1" fmla="*/ 0 h 641185"/>
                <a:gd name="connsiteX2" fmla="*/ 424668 w 424668"/>
                <a:gd name="connsiteY2" fmla="*/ 599208 h 641185"/>
                <a:gd name="connsiteX3" fmla="*/ 355712 w 424668"/>
                <a:gd name="connsiteY3" fmla="*/ 641185 h 641185"/>
                <a:gd name="connsiteX4" fmla="*/ 0 w 424668"/>
                <a:gd name="connsiteY4" fmla="*/ 41148 h 64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668" h="641185">
                  <a:moveTo>
                    <a:pt x="0" y="41148"/>
                  </a:moveTo>
                  <a:cubicBezTo>
                    <a:pt x="23362" y="27357"/>
                    <a:pt x="44615" y="14771"/>
                    <a:pt x="69635" y="0"/>
                  </a:cubicBezTo>
                  <a:cubicBezTo>
                    <a:pt x="187804" y="199409"/>
                    <a:pt x="305370" y="397839"/>
                    <a:pt x="424668" y="599208"/>
                  </a:cubicBezTo>
                  <a:cubicBezTo>
                    <a:pt x="402059" y="613000"/>
                    <a:pt x="381033" y="625811"/>
                    <a:pt x="355712" y="641185"/>
                  </a:cubicBezTo>
                  <a:cubicBezTo>
                    <a:pt x="237392" y="441625"/>
                    <a:pt x="119299" y="242441"/>
                    <a:pt x="0" y="41148"/>
                  </a:cubicBezTo>
                  <a:close/>
                </a:path>
              </a:pathLst>
            </a:custGeom>
            <a:solidFill>
              <a:srgbClr val="FFFFFF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582E8639-3F74-4041-9C1E-77EF1F12B026}"/>
                </a:ext>
              </a:extLst>
            </p:cNvPr>
            <p:cNvSpPr/>
            <p:nvPr/>
          </p:nvSpPr>
          <p:spPr>
            <a:xfrm>
              <a:off x="9433194" y="270164"/>
              <a:ext cx="1106915" cy="951570"/>
            </a:xfrm>
            <a:custGeom>
              <a:avLst/>
              <a:gdLst>
                <a:gd name="connsiteX0" fmla="*/ 272675 w 1106915"/>
                <a:gd name="connsiteY0" fmla="*/ 810083 h 951570"/>
                <a:gd name="connsiteX1" fmla="*/ 338467 w 1106915"/>
                <a:gd name="connsiteY1" fmla="*/ 921017 h 951570"/>
                <a:gd name="connsiteX2" fmla="*/ 233637 w 1106915"/>
                <a:gd name="connsiteY2" fmla="*/ 941440 h 951570"/>
                <a:gd name="connsiteX3" fmla="*/ 204622 w 1106915"/>
                <a:gd name="connsiteY3" fmla="*/ 882507 h 951570"/>
                <a:gd name="connsiteX4" fmla="*/ 272675 w 1106915"/>
                <a:gd name="connsiteY4" fmla="*/ 810083 h 951570"/>
                <a:gd name="connsiteX5" fmla="*/ 554983 w 1106915"/>
                <a:gd name="connsiteY5" fmla="*/ 661317 h 951570"/>
                <a:gd name="connsiteX6" fmla="*/ 620625 w 1106915"/>
                <a:gd name="connsiteY6" fmla="*/ 772025 h 951570"/>
                <a:gd name="connsiteX7" fmla="*/ 412623 w 1106915"/>
                <a:gd name="connsiteY7" fmla="*/ 883260 h 951570"/>
                <a:gd name="connsiteX8" fmla="*/ 345325 w 1106915"/>
                <a:gd name="connsiteY8" fmla="*/ 770819 h 951570"/>
                <a:gd name="connsiteX9" fmla="*/ 554983 w 1106915"/>
                <a:gd name="connsiteY9" fmla="*/ 661317 h 951570"/>
                <a:gd name="connsiteX10" fmla="*/ 852441 w 1106915"/>
                <a:gd name="connsiteY10" fmla="*/ 506748 h 951570"/>
                <a:gd name="connsiteX11" fmla="*/ 916424 w 1106915"/>
                <a:gd name="connsiteY11" fmla="*/ 613763 h 951570"/>
                <a:gd name="connsiteX12" fmla="*/ 694028 w 1106915"/>
                <a:gd name="connsiteY12" fmla="*/ 733213 h 951570"/>
                <a:gd name="connsiteX13" fmla="*/ 628237 w 1106915"/>
                <a:gd name="connsiteY13" fmla="*/ 623786 h 951570"/>
                <a:gd name="connsiteX14" fmla="*/ 852441 w 1106915"/>
                <a:gd name="connsiteY14" fmla="*/ 506748 h 951570"/>
                <a:gd name="connsiteX15" fmla="*/ 68519 w 1106915"/>
                <a:gd name="connsiteY15" fmla="*/ 464696 h 951570"/>
                <a:gd name="connsiteX16" fmla="*/ 135063 w 1106915"/>
                <a:gd name="connsiteY16" fmla="*/ 577665 h 951570"/>
                <a:gd name="connsiteX17" fmla="*/ 39278 w 1106915"/>
                <a:gd name="connsiteY17" fmla="*/ 601328 h 951570"/>
                <a:gd name="connsiteX18" fmla="*/ 390 w 1106915"/>
                <a:gd name="connsiteY18" fmla="*/ 548575 h 951570"/>
                <a:gd name="connsiteX19" fmla="*/ 68519 w 1106915"/>
                <a:gd name="connsiteY19" fmla="*/ 464696 h 951570"/>
                <a:gd name="connsiteX20" fmla="*/ 1042995 w 1106915"/>
                <a:gd name="connsiteY20" fmla="*/ 413298 h 951570"/>
                <a:gd name="connsiteX21" fmla="*/ 1098274 w 1106915"/>
                <a:gd name="connsiteY21" fmla="*/ 441785 h 951570"/>
                <a:gd name="connsiteX22" fmla="*/ 1076343 w 1106915"/>
                <a:gd name="connsiteY22" fmla="*/ 527171 h 951570"/>
                <a:gd name="connsiteX23" fmla="*/ 989525 w 1106915"/>
                <a:gd name="connsiteY23" fmla="*/ 575252 h 951570"/>
                <a:gd name="connsiteX24" fmla="*/ 925693 w 1106915"/>
                <a:gd name="connsiteY24" fmla="*/ 468539 h 951570"/>
                <a:gd name="connsiteX25" fmla="*/ 1017484 w 1106915"/>
                <a:gd name="connsiteY25" fmla="*/ 421437 h 951570"/>
                <a:gd name="connsiteX26" fmla="*/ 1042995 w 1106915"/>
                <a:gd name="connsiteY26" fmla="*/ 413298 h 951570"/>
                <a:gd name="connsiteX27" fmla="*/ 333672 w 1106915"/>
                <a:gd name="connsiteY27" fmla="*/ 288517 h 951570"/>
                <a:gd name="connsiteX28" fmla="*/ 400106 w 1106915"/>
                <a:gd name="connsiteY28" fmla="*/ 401470 h 951570"/>
                <a:gd name="connsiteX29" fmla="*/ 202792 w 1106915"/>
                <a:gd name="connsiteY29" fmla="*/ 530719 h 951570"/>
                <a:gd name="connsiteX30" fmla="*/ 137085 w 1106915"/>
                <a:gd name="connsiteY30" fmla="*/ 420049 h 951570"/>
                <a:gd name="connsiteX31" fmla="*/ 333672 w 1106915"/>
                <a:gd name="connsiteY31" fmla="*/ 288517 h 951570"/>
                <a:gd name="connsiteX32" fmla="*/ 616102 w 1106915"/>
                <a:gd name="connsiteY32" fmla="*/ 107251 h 951570"/>
                <a:gd name="connsiteX33" fmla="*/ 679935 w 1106915"/>
                <a:gd name="connsiteY33" fmla="*/ 214567 h 951570"/>
                <a:gd name="connsiteX34" fmla="*/ 469975 w 1106915"/>
                <a:gd name="connsiteY34" fmla="*/ 355269 h 951570"/>
                <a:gd name="connsiteX35" fmla="*/ 404258 w 1106915"/>
                <a:gd name="connsiteY35" fmla="*/ 245315 h 951570"/>
                <a:gd name="connsiteX36" fmla="*/ 616102 w 1106915"/>
                <a:gd name="connsiteY36" fmla="*/ 107251 h 951570"/>
                <a:gd name="connsiteX37" fmla="*/ 801447 w 1106915"/>
                <a:gd name="connsiteY37" fmla="*/ 3 h 951570"/>
                <a:gd name="connsiteX38" fmla="*/ 856811 w 1106915"/>
                <a:gd name="connsiteY38" fmla="*/ 34827 h 951570"/>
                <a:gd name="connsiteX39" fmla="*/ 842492 w 1106915"/>
                <a:gd name="connsiteY39" fmla="*/ 104839 h 951570"/>
                <a:gd name="connsiteX40" fmla="*/ 748816 w 1106915"/>
                <a:gd name="connsiteY40" fmla="*/ 168972 h 951570"/>
                <a:gd name="connsiteX41" fmla="*/ 685059 w 1106915"/>
                <a:gd name="connsiteY41" fmla="*/ 61882 h 951570"/>
                <a:gd name="connsiteX42" fmla="*/ 780695 w 1106915"/>
                <a:gd name="connsiteY42" fmla="*/ 4607 h 951570"/>
                <a:gd name="connsiteX43" fmla="*/ 801447 w 1106915"/>
                <a:gd name="connsiteY43" fmla="*/ 3 h 95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106915" h="951570">
                  <a:moveTo>
                    <a:pt x="272675" y="810083"/>
                  </a:moveTo>
                  <a:cubicBezTo>
                    <a:pt x="295133" y="847915"/>
                    <a:pt x="316611" y="884089"/>
                    <a:pt x="338467" y="921017"/>
                  </a:cubicBezTo>
                  <a:cubicBezTo>
                    <a:pt x="304629" y="943249"/>
                    <a:pt x="270038" y="964878"/>
                    <a:pt x="233637" y="941440"/>
                  </a:cubicBezTo>
                  <a:cubicBezTo>
                    <a:pt x="217435" y="931040"/>
                    <a:pt x="203944" y="902327"/>
                    <a:pt x="204622" y="882507"/>
                  </a:cubicBezTo>
                  <a:cubicBezTo>
                    <a:pt x="205979" y="843846"/>
                    <a:pt x="236802" y="824025"/>
                    <a:pt x="272675" y="810083"/>
                  </a:cubicBezTo>
                  <a:close/>
                  <a:moveTo>
                    <a:pt x="554983" y="661317"/>
                  </a:moveTo>
                  <a:cubicBezTo>
                    <a:pt x="576312" y="697190"/>
                    <a:pt x="597112" y="732233"/>
                    <a:pt x="620625" y="772025"/>
                  </a:cubicBezTo>
                  <a:cubicBezTo>
                    <a:pt x="549633" y="810008"/>
                    <a:pt x="482786" y="845729"/>
                    <a:pt x="412623" y="883260"/>
                  </a:cubicBezTo>
                  <a:cubicBezTo>
                    <a:pt x="390015" y="845428"/>
                    <a:pt x="368385" y="809405"/>
                    <a:pt x="345325" y="770819"/>
                  </a:cubicBezTo>
                  <a:cubicBezTo>
                    <a:pt x="415638" y="734117"/>
                    <a:pt x="483842" y="698471"/>
                    <a:pt x="554983" y="661317"/>
                  </a:cubicBezTo>
                  <a:close/>
                  <a:moveTo>
                    <a:pt x="852441" y="506748"/>
                  </a:moveTo>
                  <a:cubicBezTo>
                    <a:pt x="874220" y="543148"/>
                    <a:pt x="894568" y="577137"/>
                    <a:pt x="916424" y="613763"/>
                  </a:cubicBezTo>
                  <a:cubicBezTo>
                    <a:pt x="842643" y="653404"/>
                    <a:pt x="770522" y="692065"/>
                    <a:pt x="694028" y="733213"/>
                  </a:cubicBezTo>
                  <a:cubicBezTo>
                    <a:pt x="672475" y="697340"/>
                    <a:pt x="651599" y="662673"/>
                    <a:pt x="628237" y="623786"/>
                  </a:cubicBezTo>
                  <a:cubicBezTo>
                    <a:pt x="702996" y="584824"/>
                    <a:pt x="776324" y="546540"/>
                    <a:pt x="852441" y="506748"/>
                  </a:cubicBezTo>
                  <a:close/>
                  <a:moveTo>
                    <a:pt x="68519" y="464696"/>
                  </a:moveTo>
                  <a:cubicBezTo>
                    <a:pt x="91654" y="503960"/>
                    <a:pt x="112907" y="540059"/>
                    <a:pt x="135063" y="577665"/>
                  </a:cubicBezTo>
                  <a:cubicBezTo>
                    <a:pt x="104617" y="599369"/>
                    <a:pt x="74849" y="622807"/>
                    <a:pt x="39278" y="601328"/>
                  </a:cubicBezTo>
                  <a:cubicBezTo>
                    <a:pt x="21568" y="590627"/>
                    <a:pt x="2425" y="567717"/>
                    <a:pt x="390" y="548575"/>
                  </a:cubicBezTo>
                  <a:cubicBezTo>
                    <a:pt x="-4282" y="504638"/>
                    <a:pt x="33852" y="486853"/>
                    <a:pt x="68519" y="464696"/>
                  </a:cubicBezTo>
                  <a:close/>
                  <a:moveTo>
                    <a:pt x="1042995" y="413298"/>
                  </a:moveTo>
                  <a:cubicBezTo>
                    <a:pt x="1066805" y="409695"/>
                    <a:pt x="1085443" y="419572"/>
                    <a:pt x="1098274" y="441785"/>
                  </a:cubicBezTo>
                  <a:cubicBezTo>
                    <a:pt x="1115079" y="470875"/>
                    <a:pt x="1107166" y="507275"/>
                    <a:pt x="1076343" y="527171"/>
                  </a:cubicBezTo>
                  <a:cubicBezTo>
                    <a:pt x="1049513" y="544655"/>
                    <a:pt x="1020197" y="558522"/>
                    <a:pt x="989525" y="575252"/>
                  </a:cubicBezTo>
                  <a:cubicBezTo>
                    <a:pt x="967896" y="539078"/>
                    <a:pt x="947698" y="505316"/>
                    <a:pt x="925693" y="468539"/>
                  </a:cubicBezTo>
                  <a:cubicBezTo>
                    <a:pt x="957948" y="451884"/>
                    <a:pt x="987264" y="435605"/>
                    <a:pt x="1017484" y="421437"/>
                  </a:cubicBezTo>
                  <a:cubicBezTo>
                    <a:pt x="1026546" y="417198"/>
                    <a:pt x="1035058" y="414499"/>
                    <a:pt x="1042995" y="413298"/>
                  </a:cubicBezTo>
                  <a:close/>
                  <a:moveTo>
                    <a:pt x="333672" y="288517"/>
                  </a:moveTo>
                  <a:cubicBezTo>
                    <a:pt x="356486" y="327248"/>
                    <a:pt x="377737" y="363497"/>
                    <a:pt x="400106" y="401470"/>
                  </a:cubicBezTo>
                  <a:cubicBezTo>
                    <a:pt x="333540" y="445064"/>
                    <a:pt x="270152" y="486614"/>
                    <a:pt x="202792" y="530719"/>
                  </a:cubicBezTo>
                  <a:cubicBezTo>
                    <a:pt x="179136" y="491011"/>
                    <a:pt x="158348" y="455961"/>
                    <a:pt x="137085" y="420049"/>
                  </a:cubicBezTo>
                  <a:cubicBezTo>
                    <a:pt x="203789" y="375417"/>
                    <a:pt x="267762" y="332639"/>
                    <a:pt x="333672" y="288517"/>
                  </a:cubicBezTo>
                  <a:close/>
                  <a:moveTo>
                    <a:pt x="616102" y="107251"/>
                  </a:moveTo>
                  <a:cubicBezTo>
                    <a:pt x="638184" y="144329"/>
                    <a:pt x="657853" y="177338"/>
                    <a:pt x="679935" y="214567"/>
                  </a:cubicBezTo>
                  <a:cubicBezTo>
                    <a:pt x="609697" y="261594"/>
                    <a:pt x="540740" y="307866"/>
                    <a:pt x="469975" y="355269"/>
                  </a:cubicBezTo>
                  <a:cubicBezTo>
                    <a:pt x="447592" y="317890"/>
                    <a:pt x="426641" y="282771"/>
                    <a:pt x="404258" y="245315"/>
                  </a:cubicBezTo>
                  <a:cubicBezTo>
                    <a:pt x="474270" y="199646"/>
                    <a:pt x="543076" y="154880"/>
                    <a:pt x="616102" y="107251"/>
                  </a:cubicBezTo>
                  <a:close/>
                  <a:moveTo>
                    <a:pt x="801447" y="3"/>
                  </a:moveTo>
                  <a:cubicBezTo>
                    <a:pt x="822911" y="250"/>
                    <a:pt x="845223" y="14253"/>
                    <a:pt x="856811" y="34827"/>
                  </a:cubicBezTo>
                  <a:cubicBezTo>
                    <a:pt x="872185" y="62033"/>
                    <a:pt x="865327" y="86978"/>
                    <a:pt x="842492" y="104839"/>
                  </a:cubicBezTo>
                  <a:cubicBezTo>
                    <a:pt x="813326" y="127674"/>
                    <a:pt x="781373" y="146967"/>
                    <a:pt x="748816" y="168972"/>
                  </a:cubicBezTo>
                  <a:cubicBezTo>
                    <a:pt x="727337" y="132874"/>
                    <a:pt x="707668" y="99865"/>
                    <a:pt x="685059" y="61882"/>
                  </a:cubicBezTo>
                  <a:cubicBezTo>
                    <a:pt x="717616" y="42062"/>
                    <a:pt x="747912" y="20809"/>
                    <a:pt x="780695" y="4607"/>
                  </a:cubicBezTo>
                  <a:cubicBezTo>
                    <a:pt x="787233" y="1366"/>
                    <a:pt x="794293" y="-80"/>
                    <a:pt x="801447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Graphic 90">
              <a:extLst>
                <a:ext uri="{FF2B5EF4-FFF2-40B4-BE49-F238E27FC236}">
                  <a16:creationId xmlns:a16="http://schemas.microsoft.com/office/drawing/2014/main" id="{854EEBBE-DA9B-40CB-8415-0ED809C1587B}"/>
                </a:ext>
              </a:extLst>
            </p:cNvPr>
            <p:cNvSpPr/>
            <p:nvPr/>
          </p:nvSpPr>
          <p:spPr>
            <a:xfrm>
              <a:off x="7517188" y="1622030"/>
              <a:ext cx="735463" cy="762217"/>
            </a:xfrm>
            <a:custGeom>
              <a:avLst/>
              <a:gdLst>
                <a:gd name="connsiteX0" fmla="*/ 735464 w 735463"/>
                <a:gd name="connsiteY0" fmla="*/ 495359 h 762217"/>
                <a:gd name="connsiteX1" fmla="*/ 441926 w 735463"/>
                <a:gd name="connsiteY1" fmla="*/ 0 h 762217"/>
                <a:gd name="connsiteX2" fmla="*/ 0 w 735463"/>
                <a:gd name="connsiteY2" fmla="*/ 250505 h 762217"/>
                <a:gd name="connsiteX3" fmla="*/ 303184 w 735463"/>
                <a:gd name="connsiteY3" fmla="*/ 762218 h 762217"/>
                <a:gd name="connsiteX4" fmla="*/ 735464 w 735463"/>
                <a:gd name="connsiteY4" fmla="*/ 495359 h 76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463" h="762217">
                  <a:moveTo>
                    <a:pt x="735464" y="495359"/>
                  </a:moveTo>
                  <a:cubicBezTo>
                    <a:pt x="636890" y="329033"/>
                    <a:pt x="539823" y="165120"/>
                    <a:pt x="441926" y="0"/>
                  </a:cubicBezTo>
                  <a:lnTo>
                    <a:pt x="0" y="250505"/>
                  </a:lnTo>
                  <a:cubicBezTo>
                    <a:pt x="102493" y="423463"/>
                    <a:pt x="202424" y="592124"/>
                    <a:pt x="303184" y="762218"/>
                  </a:cubicBezTo>
                  <a:lnTo>
                    <a:pt x="735464" y="495359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Graphic 90">
              <a:extLst>
                <a:ext uri="{FF2B5EF4-FFF2-40B4-BE49-F238E27FC236}">
                  <a16:creationId xmlns:a16="http://schemas.microsoft.com/office/drawing/2014/main" id="{B1D9945B-4C94-4CCD-A3B1-3A1906052A32}"/>
                </a:ext>
              </a:extLst>
            </p:cNvPr>
            <p:cNvSpPr/>
            <p:nvPr/>
          </p:nvSpPr>
          <p:spPr>
            <a:xfrm>
              <a:off x="8321684" y="1780216"/>
              <a:ext cx="477497" cy="294894"/>
            </a:xfrm>
            <a:custGeom>
              <a:avLst/>
              <a:gdLst>
                <a:gd name="connsiteX0" fmla="*/ 150 w 477497"/>
                <a:gd name="connsiteY0" fmla="*/ 294894 h 294894"/>
                <a:gd name="connsiteX1" fmla="*/ 477498 w 477497"/>
                <a:gd name="connsiteY1" fmla="*/ 377 h 294894"/>
                <a:gd name="connsiteX2" fmla="*/ 477271 w 477497"/>
                <a:gd name="connsiteY2" fmla="*/ 0 h 294894"/>
                <a:gd name="connsiteX3" fmla="*/ 0 w 477497"/>
                <a:gd name="connsiteY3" fmla="*/ 294593 h 294894"/>
                <a:gd name="connsiteX4" fmla="*/ 150 w 477497"/>
                <a:gd name="connsiteY4" fmla="*/ 294894 h 29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497" h="294894">
                  <a:moveTo>
                    <a:pt x="150" y="294894"/>
                  </a:moveTo>
                  <a:cubicBezTo>
                    <a:pt x="159543" y="196546"/>
                    <a:pt x="318181" y="98650"/>
                    <a:pt x="477498" y="377"/>
                  </a:cubicBezTo>
                  <a:cubicBezTo>
                    <a:pt x="477422" y="226"/>
                    <a:pt x="477347" y="151"/>
                    <a:pt x="477271" y="0"/>
                  </a:cubicBezTo>
                  <a:lnTo>
                    <a:pt x="0" y="294593"/>
                  </a:lnTo>
                  <a:cubicBezTo>
                    <a:pt x="75" y="294668"/>
                    <a:pt x="150" y="294743"/>
                    <a:pt x="150" y="29489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Graphic 90">
              <a:extLst>
                <a:ext uri="{FF2B5EF4-FFF2-40B4-BE49-F238E27FC236}">
                  <a16:creationId xmlns:a16="http://schemas.microsoft.com/office/drawing/2014/main" id="{8F62EE14-E9BF-4659-B25D-FD50E0F1A6BB}"/>
                </a:ext>
              </a:extLst>
            </p:cNvPr>
            <p:cNvSpPr/>
            <p:nvPr/>
          </p:nvSpPr>
          <p:spPr>
            <a:xfrm>
              <a:off x="7820371" y="2117464"/>
              <a:ext cx="432506" cy="267085"/>
            </a:xfrm>
            <a:custGeom>
              <a:avLst/>
              <a:gdLst>
                <a:gd name="connsiteX0" fmla="*/ 226 w 432506"/>
                <a:gd name="connsiteY0" fmla="*/ 267085 h 267085"/>
                <a:gd name="connsiteX1" fmla="*/ 432506 w 432506"/>
                <a:gd name="connsiteY1" fmla="*/ 302 h 267085"/>
                <a:gd name="connsiteX2" fmla="*/ 432280 w 432506"/>
                <a:gd name="connsiteY2" fmla="*/ 0 h 267085"/>
                <a:gd name="connsiteX3" fmla="*/ 0 w 432506"/>
                <a:gd name="connsiteY3" fmla="*/ 266784 h 267085"/>
                <a:gd name="connsiteX4" fmla="*/ 226 w 432506"/>
                <a:gd name="connsiteY4" fmla="*/ 267085 h 26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506" h="267085">
                  <a:moveTo>
                    <a:pt x="226" y="267085"/>
                  </a:moveTo>
                  <a:cubicBezTo>
                    <a:pt x="144545" y="178007"/>
                    <a:pt x="286906" y="90209"/>
                    <a:pt x="432506" y="302"/>
                  </a:cubicBezTo>
                  <a:cubicBezTo>
                    <a:pt x="432431" y="226"/>
                    <a:pt x="432355" y="75"/>
                    <a:pt x="432280" y="0"/>
                  </a:cubicBezTo>
                  <a:lnTo>
                    <a:pt x="0" y="266784"/>
                  </a:lnTo>
                  <a:cubicBezTo>
                    <a:pt x="75" y="266859"/>
                    <a:pt x="151" y="266935"/>
                    <a:pt x="226" y="26708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Graphic 90">
              <a:extLst>
                <a:ext uri="{FF2B5EF4-FFF2-40B4-BE49-F238E27FC236}">
                  <a16:creationId xmlns:a16="http://schemas.microsoft.com/office/drawing/2014/main" id="{20C62C74-057D-4C8C-975D-9D2BE0DE6F4A}"/>
                </a:ext>
              </a:extLst>
            </p:cNvPr>
            <p:cNvSpPr/>
            <p:nvPr/>
          </p:nvSpPr>
          <p:spPr>
            <a:xfrm>
              <a:off x="8587789" y="1001117"/>
              <a:ext cx="466042" cy="264598"/>
            </a:xfrm>
            <a:custGeom>
              <a:avLst/>
              <a:gdLst>
                <a:gd name="connsiteX0" fmla="*/ 465741 w 466042"/>
                <a:gd name="connsiteY0" fmla="*/ 0 h 264598"/>
                <a:gd name="connsiteX1" fmla="*/ 0 w 466042"/>
                <a:gd name="connsiteY1" fmla="*/ 264221 h 264598"/>
                <a:gd name="connsiteX2" fmla="*/ 226 w 466042"/>
                <a:gd name="connsiteY2" fmla="*/ 264598 h 264598"/>
                <a:gd name="connsiteX3" fmla="*/ 466042 w 466042"/>
                <a:gd name="connsiteY3" fmla="*/ 603 h 264598"/>
                <a:gd name="connsiteX4" fmla="*/ 465741 w 466042"/>
                <a:gd name="connsiteY4" fmla="*/ 0 h 26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042" h="264598">
                  <a:moveTo>
                    <a:pt x="465741" y="0"/>
                  </a:moveTo>
                  <a:cubicBezTo>
                    <a:pt x="308685" y="89079"/>
                    <a:pt x="153890" y="176952"/>
                    <a:pt x="0" y="264221"/>
                  </a:cubicBezTo>
                  <a:cubicBezTo>
                    <a:pt x="75" y="264372"/>
                    <a:pt x="150" y="264447"/>
                    <a:pt x="226" y="264598"/>
                  </a:cubicBezTo>
                  <a:lnTo>
                    <a:pt x="466042" y="603"/>
                  </a:lnTo>
                  <a:cubicBezTo>
                    <a:pt x="465891" y="302"/>
                    <a:pt x="465816" y="151"/>
                    <a:pt x="465741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Graphic 90">
              <a:extLst>
                <a:ext uri="{FF2B5EF4-FFF2-40B4-BE49-F238E27FC236}">
                  <a16:creationId xmlns:a16="http://schemas.microsoft.com/office/drawing/2014/main" id="{50FB54CE-D631-4D8A-8401-83CE9902F9DE}"/>
                </a:ext>
              </a:extLst>
            </p:cNvPr>
            <p:cNvSpPr/>
            <p:nvPr/>
          </p:nvSpPr>
          <p:spPr>
            <a:xfrm>
              <a:off x="8029654" y="1305582"/>
              <a:ext cx="769301" cy="769150"/>
            </a:xfrm>
            <a:custGeom>
              <a:avLst/>
              <a:gdLst>
                <a:gd name="connsiteX0" fmla="*/ 769301 w 769301"/>
                <a:gd name="connsiteY0" fmla="*/ 474559 h 769150"/>
                <a:gd name="connsiteX1" fmla="*/ 487747 w 769301"/>
                <a:gd name="connsiteY1" fmla="*/ 0 h 769150"/>
                <a:gd name="connsiteX2" fmla="*/ 0 w 769301"/>
                <a:gd name="connsiteY2" fmla="*/ 276430 h 769150"/>
                <a:gd name="connsiteX3" fmla="*/ 292030 w 769301"/>
                <a:gd name="connsiteY3" fmla="*/ 769151 h 769150"/>
                <a:gd name="connsiteX4" fmla="*/ 769301 w 769301"/>
                <a:gd name="connsiteY4" fmla="*/ 474559 h 76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9301" h="769150">
                  <a:moveTo>
                    <a:pt x="769301" y="474559"/>
                  </a:moveTo>
                  <a:cubicBezTo>
                    <a:pt x="675249" y="315995"/>
                    <a:pt x="581875" y="158638"/>
                    <a:pt x="487747" y="0"/>
                  </a:cubicBezTo>
                  <a:lnTo>
                    <a:pt x="0" y="276430"/>
                  </a:lnTo>
                  <a:cubicBezTo>
                    <a:pt x="97595" y="441098"/>
                    <a:pt x="194285" y="604258"/>
                    <a:pt x="292030" y="769151"/>
                  </a:cubicBezTo>
                  <a:lnTo>
                    <a:pt x="769301" y="474559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Graphic 90">
              <a:extLst>
                <a:ext uri="{FF2B5EF4-FFF2-40B4-BE49-F238E27FC236}">
                  <a16:creationId xmlns:a16="http://schemas.microsoft.com/office/drawing/2014/main" id="{D075815F-1A2E-40DD-B422-667D87F0B5E2}"/>
                </a:ext>
              </a:extLst>
            </p:cNvPr>
            <p:cNvSpPr/>
            <p:nvPr/>
          </p:nvSpPr>
          <p:spPr>
            <a:xfrm>
              <a:off x="8588015" y="1001569"/>
              <a:ext cx="735313" cy="736142"/>
            </a:xfrm>
            <a:custGeom>
              <a:avLst/>
              <a:gdLst>
                <a:gd name="connsiteX0" fmla="*/ 735313 w 735313"/>
                <a:gd name="connsiteY0" fmla="*/ 454964 h 736142"/>
                <a:gd name="connsiteX1" fmla="*/ 465816 w 735313"/>
                <a:gd name="connsiteY1" fmla="*/ 0 h 736142"/>
                <a:gd name="connsiteX2" fmla="*/ 0 w 735313"/>
                <a:gd name="connsiteY2" fmla="*/ 263995 h 736142"/>
                <a:gd name="connsiteX3" fmla="*/ 279671 w 735313"/>
                <a:gd name="connsiteY3" fmla="*/ 736142 h 736142"/>
                <a:gd name="connsiteX4" fmla="*/ 735313 w 735313"/>
                <a:gd name="connsiteY4" fmla="*/ 454964 h 73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313" h="736142">
                  <a:moveTo>
                    <a:pt x="735313" y="454964"/>
                  </a:moveTo>
                  <a:cubicBezTo>
                    <a:pt x="644878" y="302280"/>
                    <a:pt x="555875" y="152082"/>
                    <a:pt x="465816" y="0"/>
                  </a:cubicBezTo>
                  <a:lnTo>
                    <a:pt x="0" y="263995"/>
                  </a:lnTo>
                  <a:cubicBezTo>
                    <a:pt x="93902" y="422483"/>
                    <a:pt x="186070" y="578182"/>
                    <a:pt x="279671" y="736142"/>
                  </a:cubicBezTo>
                  <a:lnTo>
                    <a:pt x="735313" y="454964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Graphic 90">
              <a:extLst>
                <a:ext uri="{FF2B5EF4-FFF2-40B4-BE49-F238E27FC236}">
                  <a16:creationId xmlns:a16="http://schemas.microsoft.com/office/drawing/2014/main" id="{B612387E-5F1F-4FF3-8C79-FF9003DB6BCA}"/>
                </a:ext>
              </a:extLst>
            </p:cNvPr>
            <p:cNvSpPr/>
            <p:nvPr/>
          </p:nvSpPr>
          <p:spPr>
            <a:xfrm>
              <a:off x="8029578" y="1305130"/>
              <a:ext cx="487897" cy="276882"/>
            </a:xfrm>
            <a:custGeom>
              <a:avLst/>
              <a:gdLst>
                <a:gd name="connsiteX0" fmla="*/ 487672 w 487897"/>
                <a:gd name="connsiteY0" fmla="*/ 0 h 276882"/>
                <a:gd name="connsiteX1" fmla="*/ 0 w 487897"/>
                <a:gd name="connsiteY1" fmla="*/ 276581 h 276882"/>
                <a:gd name="connsiteX2" fmla="*/ 151 w 487897"/>
                <a:gd name="connsiteY2" fmla="*/ 276882 h 276882"/>
                <a:gd name="connsiteX3" fmla="*/ 487898 w 487897"/>
                <a:gd name="connsiteY3" fmla="*/ 452 h 276882"/>
                <a:gd name="connsiteX4" fmla="*/ 487672 w 487897"/>
                <a:gd name="connsiteY4" fmla="*/ 0 h 276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7897" h="276882">
                  <a:moveTo>
                    <a:pt x="487672" y="0"/>
                  </a:moveTo>
                  <a:cubicBezTo>
                    <a:pt x="323155" y="93299"/>
                    <a:pt x="162181" y="184638"/>
                    <a:pt x="0" y="276581"/>
                  </a:cubicBezTo>
                  <a:cubicBezTo>
                    <a:pt x="75" y="276656"/>
                    <a:pt x="151" y="276807"/>
                    <a:pt x="151" y="276882"/>
                  </a:cubicBezTo>
                  <a:lnTo>
                    <a:pt x="487898" y="452"/>
                  </a:lnTo>
                  <a:cubicBezTo>
                    <a:pt x="487822" y="302"/>
                    <a:pt x="487747" y="151"/>
                    <a:pt x="487672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Graphic 90">
              <a:extLst>
                <a:ext uri="{FF2B5EF4-FFF2-40B4-BE49-F238E27FC236}">
                  <a16:creationId xmlns:a16="http://schemas.microsoft.com/office/drawing/2014/main" id="{002F7619-7431-42AA-B526-70ABAF3BAB75}"/>
                </a:ext>
              </a:extLst>
            </p:cNvPr>
            <p:cNvSpPr/>
            <p:nvPr/>
          </p:nvSpPr>
          <p:spPr>
            <a:xfrm>
              <a:off x="6467085" y="2395175"/>
              <a:ext cx="127739" cy="72574"/>
            </a:xfrm>
            <a:custGeom>
              <a:avLst/>
              <a:gdLst>
                <a:gd name="connsiteX0" fmla="*/ 127664 w 127739"/>
                <a:gd name="connsiteY0" fmla="*/ 0 h 72574"/>
                <a:gd name="connsiteX1" fmla="*/ 0 w 127739"/>
                <a:gd name="connsiteY1" fmla="*/ 72574 h 72574"/>
                <a:gd name="connsiteX2" fmla="*/ 127740 w 127739"/>
                <a:gd name="connsiteY2" fmla="*/ 151 h 72574"/>
                <a:gd name="connsiteX3" fmla="*/ 127664 w 127739"/>
                <a:gd name="connsiteY3" fmla="*/ 0 h 7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739" h="72574">
                  <a:moveTo>
                    <a:pt x="127664" y="0"/>
                  </a:moveTo>
                  <a:cubicBezTo>
                    <a:pt x="84708" y="24417"/>
                    <a:pt x="42278" y="48534"/>
                    <a:pt x="0" y="72574"/>
                  </a:cubicBezTo>
                  <a:lnTo>
                    <a:pt x="127740" y="151"/>
                  </a:lnTo>
                  <a:cubicBezTo>
                    <a:pt x="127664" y="75"/>
                    <a:pt x="127664" y="75"/>
                    <a:pt x="127664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Graphic 90">
              <a:extLst>
                <a:ext uri="{FF2B5EF4-FFF2-40B4-BE49-F238E27FC236}">
                  <a16:creationId xmlns:a16="http://schemas.microsoft.com/office/drawing/2014/main" id="{939E31A2-B908-4BE0-A09C-B5A7128BCFEF}"/>
                </a:ext>
              </a:extLst>
            </p:cNvPr>
            <p:cNvSpPr/>
            <p:nvPr/>
          </p:nvSpPr>
          <p:spPr>
            <a:xfrm>
              <a:off x="6808025" y="2161551"/>
              <a:ext cx="198882" cy="112968"/>
            </a:xfrm>
            <a:custGeom>
              <a:avLst/>
              <a:gdLst>
                <a:gd name="connsiteX0" fmla="*/ 198731 w 198882"/>
                <a:gd name="connsiteY0" fmla="*/ 0 h 112968"/>
                <a:gd name="connsiteX1" fmla="*/ 0 w 198882"/>
                <a:gd name="connsiteY1" fmla="*/ 112969 h 112968"/>
                <a:gd name="connsiteX2" fmla="*/ 198882 w 198882"/>
                <a:gd name="connsiteY2" fmla="*/ 226 h 112968"/>
                <a:gd name="connsiteX3" fmla="*/ 198731 w 198882"/>
                <a:gd name="connsiteY3" fmla="*/ 0 h 11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882" h="112968">
                  <a:moveTo>
                    <a:pt x="198731" y="0"/>
                  </a:moveTo>
                  <a:cubicBezTo>
                    <a:pt x="131432" y="38209"/>
                    <a:pt x="65490" y="75664"/>
                    <a:pt x="0" y="112969"/>
                  </a:cubicBezTo>
                  <a:lnTo>
                    <a:pt x="198882" y="226"/>
                  </a:lnTo>
                  <a:cubicBezTo>
                    <a:pt x="198807" y="151"/>
                    <a:pt x="198731" y="75"/>
                    <a:pt x="198731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Graphic 90">
              <a:extLst>
                <a:ext uri="{FF2B5EF4-FFF2-40B4-BE49-F238E27FC236}">
                  <a16:creationId xmlns:a16="http://schemas.microsoft.com/office/drawing/2014/main" id="{89355527-E9B7-40A0-9C00-50B6AF17679D}"/>
                </a:ext>
              </a:extLst>
            </p:cNvPr>
            <p:cNvSpPr/>
            <p:nvPr/>
          </p:nvSpPr>
          <p:spPr>
            <a:xfrm>
              <a:off x="7517188" y="1621653"/>
              <a:ext cx="441926" cy="250882"/>
            </a:xfrm>
            <a:custGeom>
              <a:avLst/>
              <a:gdLst>
                <a:gd name="connsiteX0" fmla="*/ 441700 w 441926"/>
                <a:gd name="connsiteY0" fmla="*/ 0 h 250882"/>
                <a:gd name="connsiteX1" fmla="*/ 0 w 441926"/>
                <a:gd name="connsiteY1" fmla="*/ 250882 h 250882"/>
                <a:gd name="connsiteX2" fmla="*/ 0 w 441926"/>
                <a:gd name="connsiteY2" fmla="*/ 250882 h 250882"/>
                <a:gd name="connsiteX3" fmla="*/ 441926 w 441926"/>
                <a:gd name="connsiteY3" fmla="*/ 377 h 250882"/>
                <a:gd name="connsiteX4" fmla="*/ 441700 w 441926"/>
                <a:gd name="connsiteY4" fmla="*/ 0 h 2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926" h="250882">
                  <a:moveTo>
                    <a:pt x="441700" y="0"/>
                  </a:moveTo>
                  <a:cubicBezTo>
                    <a:pt x="292332" y="84858"/>
                    <a:pt x="146128" y="167833"/>
                    <a:pt x="0" y="250882"/>
                  </a:cubicBezTo>
                  <a:cubicBezTo>
                    <a:pt x="0" y="250882"/>
                    <a:pt x="0" y="250882"/>
                    <a:pt x="0" y="250882"/>
                  </a:cubicBezTo>
                  <a:lnTo>
                    <a:pt x="441926" y="377"/>
                  </a:lnTo>
                  <a:cubicBezTo>
                    <a:pt x="441851" y="226"/>
                    <a:pt x="441776" y="151"/>
                    <a:pt x="44170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Graphic 90">
              <a:extLst>
                <a:ext uri="{FF2B5EF4-FFF2-40B4-BE49-F238E27FC236}">
                  <a16:creationId xmlns:a16="http://schemas.microsoft.com/office/drawing/2014/main" id="{74B76B34-9F8D-414A-A838-8CFF3678AE7B}"/>
                </a:ext>
              </a:extLst>
            </p:cNvPr>
            <p:cNvSpPr/>
            <p:nvPr/>
          </p:nvSpPr>
          <p:spPr>
            <a:xfrm>
              <a:off x="7158688" y="1912251"/>
              <a:ext cx="287960" cy="163536"/>
            </a:xfrm>
            <a:custGeom>
              <a:avLst/>
              <a:gdLst>
                <a:gd name="connsiteX0" fmla="*/ 287810 w 287960"/>
                <a:gd name="connsiteY0" fmla="*/ 0 h 163536"/>
                <a:gd name="connsiteX1" fmla="*/ 0 w 287960"/>
                <a:gd name="connsiteY1" fmla="*/ 163537 h 163536"/>
                <a:gd name="connsiteX2" fmla="*/ 287960 w 287960"/>
                <a:gd name="connsiteY2" fmla="*/ 301 h 163536"/>
                <a:gd name="connsiteX3" fmla="*/ 287810 w 287960"/>
                <a:gd name="connsiteY3" fmla="*/ 0 h 16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60" h="163536">
                  <a:moveTo>
                    <a:pt x="287810" y="0"/>
                  </a:moveTo>
                  <a:cubicBezTo>
                    <a:pt x="191270" y="54864"/>
                    <a:pt x="95635" y="109201"/>
                    <a:pt x="0" y="163537"/>
                  </a:cubicBezTo>
                  <a:lnTo>
                    <a:pt x="287960" y="301"/>
                  </a:lnTo>
                  <a:cubicBezTo>
                    <a:pt x="287885" y="151"/>
                    <a:pt x="287810" y="75"/>
                    <a:pt x="28781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Graphic 90">
              <a:extLst>
                <a:ext uri="{FF2B5EF4-FFF2-40B4-BE49-F238E27FC236}">
                  <a16:creationId xmlns:a16="http://schemas.microsoft.com/office/drawing/2014/main" id="{1DE74DAC-65C7-4B59-A058-91CEEEF57783}"/>
                </a:ext>
              </a:extLst>
            </p:cNvPr>
            <p:cNvSpPr/>
            <p:nvPr/>
          </p:nvSpPr>
          <p:spPr>
            <a:xfrm>
              <a:off x="8867611" y="1456533"/>
              <a:ext cx="455868" cy="281705"/>
            </a:xfrm>
            <a:custGeom>
              <a:avLst/>
              <a:gdLst>
                <a:gd name="connsiteX0" fmla="*/ 301 w 455868"/>
                <a:gd name="connsiteY0" fmla="*/ 281705 h 281705"/>
                <a:gd name="connsiteX1" fmla="*/ 455869 w 455868"/>
                <a:gd name="connsiteY1" fmla="*/ 377 h 281705"/>
                <a:gd name="connsiteX2" fmla="*/ 455642 w 455868"/>
                <a:gd name="connsiteY2" fmla="*/ 0 h 281705"/>
                <a:gd name="connsiteX3" fmla="*/ 0 w 455868"/>
                <a:gd name="connsiteY3" fmla="*/ 281253 h 281705"/>
                <a:gd name="connsiteX4" fmla="*/ 301 w 455868"/>
                <a:gd name="connsiteY4" fmla="*/ 281705 h 28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868" h="281705">
                  <a:moveTo>
                    <a:pt x="301" y="281705"/>
                  </a:moveTo>
                  <a:cubicBezTo>
                    <a:pt x="152308" y="187804"/>
                    <a:pt x="303108" y="94731"/>
                    <a:pt x="455869" y="377"/>
                  </a:cubicBezTo>
                  <a:cubicBezTo>
                    <a:pt x="455793" y="226"/>
                    <a:pt x="455718" y="151"/>
                    <a:pt x="455642" y="0"/>
                  </a:cubicBezTo>
                  <a:lnTo>
                    <a:pt x="0" y="281253"/>
                  </a:lnTo>
                  <a:cubicBezTo>
                    <a:pt x="150" y="281404"/>
                    <a:pt x="226" y="281555"/>
                    <a:pt x="301" y="28170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Graphic 90">
              <a:extLst>
                <a:ext uri="{FF2B5EF4-FFF2-40B4-BE49-F238E27FC236}">
                  <a16:creationId xmlns:a16="http://schemas.microsoft.com/office/drawing/2014/main" id="{0AE24810-2FB7-4B8E-AAE4-85BCFC90A87A}"/>
                </a:ext>
              </a:extLst>
            </p:cNvPr>
            <p:cNvSpPr/>
            <p:nvPr/>
          </p:nvSpPr>
          <p:spPr>
            <a:xfrm>
              <a:off x="6665213" y="2161777"/>
              <a:ext cx="656107" cy="736971"/>
            </a:xfrm>
            <a:custGeom>
              <a:avLst/>
              <a:gdLst>
                <a:gd name="connsiteX0" fmla="*/ 321723 w 656107"/>
                <a:gd name="connsiteY0" fmla="*/ 736971 h 736971"/>
                <a:gd name="connsiteX1" fmla="*/ 656107 w 656107"/>
                <a:gd name="connsiteY1" fmla="*/ 530553 h 736971"/>
                <a:gd name="connsiteX2" fmla="*/ 341619 w 656107"/>
                <a:gd name="connsiteY2" fmla="*/ 0 h 736971"/>
                <a:gd name="connsiteX3" fmla="*/ 142736 w 656107"/>
                <a:gd name="connsiteY3" fmla="*/ 112742 h 736971"/>
                <a:gd name="connsiteX4" fmla="*/ 0 w 656107"/>
                <a:gd name="connsiteY4" fmla="*/ 193833 h 736971"/>
                <a:gd name="connsiteX5" fmla="*/ 321723 w 656107"/>
                <a:gd name="connsiteY5" fmla="*/ 736971 h 736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107" h="736971">
                  <a:moveTo>
                    <a:pt x="321723" y="736971"/>
                  </a:moveTo>
                  <a:lnTo>
                    <a:pt x="656107" y="530553"/>
                  </a:lnTo>
                  <a:cubicBezTo>
                    <a:pt x="550449" y="352320"/>
                    <a:pt x="446297" y="176575"/>
                    <a:pt x="341619" y="0"/>
                  </a:cubicBezTo>
                  <a:lnTo>
                    <a:pt x="142736" y="112742"/>
                  </a:lnTo>
                  <a:cubicBezTo>
                    <a:pt x="95032" y="139798"/>
                    <a:pt x="47554" y="166853"/>
                    <a:pt x="0" y="193833"/>
                  </a:cubicBezTo>
                  <a:cubicBezTo>
                    <a:pt x="108522" y="376964"/>
                    <a:pt x="214180" y="555347"/>
                    <a:pt x="321723" y="736971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Graphic 90">
              <a:extLst>
                <a:ext uri="{FF2B5EF4-FFF2-40B4-BE49-F238E27FC236}">
                  <a16:creationId xmlns:a16="http://schemas.microsoft.com/office/drawing/2014/main" id="{8D62703B-A068-4F67-9FB0-F7D19F483B8C}"/>
                </a:ext>
              </a:extLst>
            </p:cNvPr>
            <p:cNvSpPr/>
            <p:nvPr/>
          </p:nvSpPr>
          <p:spPr>
            <a:xfrm>
              <a:off x="6987011" y="2692254"/>
              <a:ext cx="334383" cy="206719"/>
            </a:xfrm>
            <a:custGeom>
              <a:avLst/>
              <a:gdLst>
                <a:gd name="connsiteX0" fmla="*/ 75 w 334383"/>
                <a:gd name="connsiteY0" fmla="*/ 206720 h 206719"/>
                <a:gd name="connsiteX1" fmla="*/ 334384 w 334383"/>
                <a:gd name="connsiteY1" fmla="*/ 75 h 206719"/>
                <a:gd name="connsiteX2" fmla="*/ 334384 w 334383"/>
                <a:gd name="connsiteY2" fmla="*/ 0 h 206719"/>
                <a:gd name="connsiteX3" fmla="*/ 0 w 334383"/>
                <a:gd name="connsiteY3" fmla="*/ 206418 h 206719"/>
                <a:gd name="connsiteX4" fmla="*/ 75 w 334383"/>
                <a:gd name="connsiteY4" fmla="*/ 206720 h 20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83" h="206719">
                  <a:moveTo>
                    <a:pt x="75" y="206720"/>
                  </a:moveTo>
                  <a:cubicBezTo>
                    <a:pt x="114250" y="136180"/>
                    <a:pt x="224581" y="67977"/>
                    <a:pt x="334384" y="75"/>
                  </a:cubicBezTo>
                  <a:cubicBezTo>
                    <a:pt x="334384" y="75"/>
                    <a:pt x="334384" y="75"/>
                    <a:pt x="334384" y="0"/>
                  </a:cubicBezTo>
                  <a:lnTo>
                    <a:pt x="0" y="206418"/>
                  </a:lnTo>
                  <a:cubicBezTo>
                    <a:pt x="0" y="206569"/>
                    <a:pt x="0" y="206644"/>
                    <a:pt x="75" y="20672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Graphic 90">
              <a:extLst>
                <a:ext uri="{FF2B5EF4-FFF2-40B4-BE49-F238E27FC236}">
                  <a16:creationId xmlns:a16="http://schemas.microsoft.com/office/drawing/2014/main" id="{C89B4549-A9A8-4924-A5B0-3C7B0A856165}"/>
                </a:ext>
              </a:extLst>
            </p:cNvPr>
            <p:cNvSpPr/>
            <p:nvPr/>
          </p:nvSpPr>
          <p:spPr>
            <a:xfrm>
              <a:off x="6624140" y="2941253"/>
              <a:ext cx="293989" cy="181624"/>
            </a:xfrm>
            <a:custGeom>
              <a:avLst/>
              <a:gdLst>
                <a:gd name="connsiteX0" fmla="*/ 75 w 293989"/>
                <a:gd name="connsiteY0" fmla="*/ 181624 h 181624"/>
                <a:gd name="connsiteX1" fmla="*/ 293990 w 293989"/>
                <a:gd name="connsiteY1" fmla="*/ 0 h 181624"/>
                <a:gd name="connsiteX2" fmla="*/ 293990 w 293989"/>
                <a:gd name="connsiteY2" fmla="*/ 0 h 181624"/>
                <a:gd name="connsiteX3" fmla="*/ 0 w 293989"/>
                <a:gd name="connsiteY3" fmla="*/ 181473 h 181624"/>
                <a:gd name="connsiteX4" fmla="*/ 75 w 293989"/>
                <a:gd name="connsiteY4" fmla="*/ 181624 h 18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89" h="181624">
                  <a:moveTo>
                    <a:pt x="75" y="181624"/>
                  </a:moveTo>
                  <a:cubicBezTo>
                    <a:pt x="99479" y="120204"/>
                    <a:pt x="196772" y="60064"/>
                    <a:pt x="293990" y="0"/>
                  </a:cubicBezTo>
                  <a:cubicBezTo>
                    <a:pt x="293990" y="0"/>
                    <a:pt x="293990" y="0"/>
                    <a:pt x="293990" y="0"/>
                  </a:cubicBezTo>
                  <a:lnTo>
                    <a:pt x="0" y="181473"/>
                  </a:lnTo>
                  <a:cubicBezTo>
                    <a:pt x="0" y="181473"/>
                    <a:pt x="75" y="181549"/>
                    <a:pt x="75" y="18162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Graphic 90">
              <a:extLst>
                <a:ext uri="{FF2B5EF4-FFF2-40B4-BE49-F238E27FC236}">
                  <a16:creationId xmlns:a16="http://schemas.microsoft.com/office/drawing/2014/main" id="{0215A2C3-D055-4A6A-811F-9A587D573A74}"/>
                </a:ext>
              </a:extLst>
            </p:cNvPr>
            <p:cNvSpPr/>
            <p:nvPr/>
          </p:nvSpPr>
          <p:spPr>
            <a:xfrm>
              <a:off x="6294354" y="2395326"/>
              <a:ext cx="623776" cy="727324"/>
            </a:xfrm>
            <a:custGeom>
              <a:avLst/>
              <a:gdLst>
                <a:gd name="connsiteX0" fmla="*/ 329787 w 623776"/>
                <a:gd name="connsiteY0" fmla="*/ 727325 h 727324"/>
                <a:gd name="connsiteX1" fmla="*/ 623777 w 623776"/>
                <a:gd name="connsiteY1" fmla="*/ 545852 h 727324"/>
                <a:gd name="connsiteX2" fmla="*/ 300471 w 623776"/>
                <a:gd name="connsiteY2" fmla="*/ 0 h 727324"/>
                <a:gd name="connsiteX3" fmla="*/ 172731 w 623776"/>
                <a:gd name="connsiteY3" fmla="*/ 72424 h 727324"/>
                <a:gd name="connsiteX4" fmla="*/ 0 w 623776"/>
                <a:gd name="connsiteY4" fmla="*/ 170621 h 727324"/>
                <a:gd name="connsiteX5" fmla="*/ 329787 w 623776"/>
                <a:gd name="connsiteY5" fmla="*/ 727325 h 727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776" h="727324">
                  <a:moveTo>
                    <a:pt x="329787" y="727325"/>
                  </a:moveTo>
                  <a:lnTo>
                    <a:pt x="623777" y="545852"/>
                  </a:lnTo>
                  <a:cubicBezTo>
                    <a:pt x="514878" y="362042"/>
                    <a:pt x="408088" y="181775"/>
                    <a:pt x="300471" y="0"/>
                  </a:cubicBezTo>
                  <a:lnTo>
                    <a:pt x="172731" y="72424"/>
                  </a:lnTo>
                  <a:cubicBezTo>
                    <a:pt x="115154" y="105131"/>
                    <a:pt x="57878" y="137687"/>
                    <a:pt x="0" y="170621"/>
                  </a:cubicBezTo>
                  <a:cubicBezTo>
                    <a:pt x="111009" y="358048"/>
                    <a:pt x="219833" y="541782"/>
                    <a:pt x="329787" y="727325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Graphic 90">
              <a:extLst>
                <a:ext uri="{FF2B5EF4-FFF2-40B4-BE49-F238E27FC236}">
                  <a16:creationId xmlns:a16="http://schemas.microsoft.com/office/drawing/2014/main" id="{4FF165C5-AE24-48F5-BD8F-38C48D952BBC}"/>
                </a:ext>
              </a:extLst>
            </p:cNvPr>
            <p:cNvSpPr/>
            <p:nvPr/>
          </p:nvSpPr>
          <p:spPr>
            <a:xfrm>
              <a:off x="7077673" y="1912477"/>
              <a:ext cx="673591" cy="737272"/>
            </a:xfrm>
            <a:custGeom>
              <a:avLst/>
              <a:gdLst>
                <a:gd name="connsiteX0" fmla="*/ 312529 w 673591"/>
                <a:gd name="connsiteY0" fmla="*/ 737273 h 737272"/>
                <a:gd name="connsiteX1" fmla="*/ 673591 w 673591"/>
                <a:gd name="connsiteY1" fmla="*/ 514425 h 737272"/>
                <a:gd name="connsiteX2" fmla="*/ 368975 w 673591"/>
                <a:gd name="connsiteY2" fmla="*/ 0 h 737272"/>
                <a:gd name="connsiteX3" fmla="*/ 81015 w 673591"/>
                <a:gd name="connsiteY3" fmla="*/ 163235 h 737272"/>
                <a:gd name="connsiteX4" fmla="*/ 0 w 673591"/>
                <a:gd name="connsiteY4" fmla="*/ 209282 h 737272"/>
                <a:gd name="connsiteX5" fmla="*/ 312529 w 673591"/>
                <a:gd name="connsiteY5" fmla="*/ 737273 h 73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591" h="737272">
                  <a:moveTo>
                    <a:pt x="312529" y="737273"/>
                  </a:moveTo>
                  <a:lnTo>
                    <a:pt x="673591" y="514425"/>
                  </a:lnTo>
                  <a:cubicBezTo>
                    <a:pt x="571701" y="342297"/>
                    <a:pt x="470640" y="171751"/>
                    <a:pt x="368975" y="0"/>
                  </a:cubicBezTo>
                  <a:lnTo>
                    <a:pt x="81015" y="163235"/>
                  </a:lnTo>
                  <a:cubicBezTo>
                    <a:pt x="54035" y="178534"/>
                    <a:pt x="27055" y="193908"/>
                    <a:pt x="0" y="209282"/>
                  </a:cubicBezTo>
                  <a:cubicBezTo>
                    <a:pt x="105432" y="387439"/>
                    <a:pt x="208001" y="560698"/>
                    <a:pt x="312529" y="737273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Graphic 90">
              <a:extLst>
                <a:ext uri="{FF2B5EF4-FFF2-40B4-BE49-F238E27FC236}">
                  <a16:creationId xmlns:a16="http://schemas.microsoft.com/office/drawing/2014/main" id="{8DBAA8CB-3B9A-450F-8104-D254EEFB6978}"/>
                </a:ext>
              </a:extLst>
            </p:cNvPr>
            <p:cNvSpPr/>
            <p:nvPr/>
          </p:nvSpPr>
          <p:spPr>
            <a:xfrm>
              <a:off x="7390201" y="2426903"/>
              <a:ext cx="361213" cy="223073"/>
            </a:xfrm>
            <a:custGeom>
              <a:avLst/>
              <a:gdLst>
                <a:gd name="connsiteX0" fmla="*/ 151 w 361213"/>
                <a:gd name="connsiteY0" fmla="*/ 223073 h 223073"/>
                <a:gd name="connsiteX1" fmla="*/ 361213 w 361213"/>
                <a:gd name="connsiteY1" fmla="*/ 226 h 223073"/>
                <a:gd name="connsiteX2" fmla="*/ 361063 w 361213"/>
                <a:gd name="connsiteY2" fmla="*/ 0 h 223073"/>
                <a:gd name="connsiteX3" fmla="*/ 0 w 361213"/>
                <a:gd name="connsiteY3" fmla="*/ 222847 h 223073"/>
                <a:gd name="connsiteX4" fmla="*/ 151 w 361213"/>
                <a:gd name="connsiteY4" fmla="*/ 223073 h 22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213" h="223073">
                  <a:moveTo>
                    <a:pt x="151" y="223073"/>
                  </a:moveTo>
                  <a:cubicBezTo>
                    <a:pt x="122615" y="147485"/>
                    <a:pt x="241613" y="74006"/>
                    <a:pt x="361213" y="226"/>
                  </a:cubicBezTo>
                  <a:cubicBezTo>
                    <a:pt x="361138" y="151"/>
                    <a:pt x="361138" y="75"/>
                    <a:pt x="361063" y="0"/>
                  </a:cubicBezTo>
                  <a:lnTo>
                    <a:pt x="0" y="222847"/>
                  </a:lnTo>
                  <a:cubicBezTo>
                    <a:pt x="75" y="222923"/>
                    <a:pt x="75" y="222998"/>
                    <a:pt x="151" y="223073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Graphic 90">
              <a:extLst>
                <a:ext uri="{FF2B5EF4-FFF2-40B4-BE49-F238E27FC236}">
                  <a16:creationId xmlns:a16="http://schemas.microsoft.com/office/drawing/2014/main" id="{0507B2E5-32F1-4788-8914-F4D51ED74434}"/>
                </a:ext>
              </a:extLst>
            </p:cNvPr>
            <p:cNvSpPr/>
            <p:nvPr/>
          </p:nvSpPr>
          <p:spPr>
            <a:xfrm>
              <a:off x="5351642" y="3059873"/>
              <a:ext cx="71217" cy="42580"/>
            </a:xfrm>
            <a:custGeom>
              <a:avLst/>
              <a:gdLst>
                <a:gd name="connsiteX0" fmla="*/ 69710 w 71217"/>
                <a:gd name="connsiteY0" fmla="*/ 0 h 42580"/>
                <a:gd name="connsiteX1" fmla="*/ 0 w 71217"/>
                <a:gd name="connsiteY1" fmla="*/ 40696 h 42580"/>
                <a:gd name="connsiteX2" fmla="*/ 1131 w 71217"/>
                <a:gd name="connsiteY2" fmla="*/ 42580 h 42580"/>
                <a:gd name="connsiteX3" fmla="*/ 71218 w 71217"/>
                <a:gd name="connsiteY3" fmla="*/ 2638 h 42580"/>
                <a:gd name="connsiteX4" fmla="*/ 69710 w 71217"/>
                <a:gd name="connsiteY4" fmla="*/ 0 h 4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17" h="42580">
                  <a:moveTo>
                    <a:pt x="69710" y="0"/>
                  </a:moveTo>
                  <a:cubicBezTo>
                    <a:pt x="46499" y="13565"/>
                    <a:pt x="25322" y="25925"/>
                    <a:pt x="0" y="40696"/>
                  </a:cubicBezTo>
                  <a:cubicBezTo>
                    <a:pt x="377" y="41299"/>
                    <a:pt x="754" y="41977"/>
                    <a:pt x="1131" y="42580"/>
                  </a:cubicBezTo>
                  <a:lnTo>
                    <a:pt x="71218" y="2638"/>
                  </a:lnTo>
                  <a:cubicBezTo>
                    <a:pt x="70690" y="1733"/>
                    <a:pt x="70163" y="905"/>
                    <a:pt x="6971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Graphic 90">
              <a:extLst>
                <a:ext uri="{FF2B5EF4-FFF2-40B4-BE49-F238E27FC236}">
                  <a16:creationId xmlns:a16="http://schemas.microsoft.com/office/drawing/2014/main" id="{BF5D2488-CC93-407E-B125-C3AD438804F7}"/>
                </a:ext>
              </a:extLst>
            </p:cNvPr>
            <p:cNvSpPr/>
            <p:nvPr/>
          </p:nvSpPr>
          <p:spPr>
            <a:xfrm>
              <a:off x="5352773" y="3062436"/>
              <a:ext cx="417735" cy="629127"/>
            </a:xfrm>
            <a:custGeom>
              <a:avLst/>
              <a:gdLst>
                <a:gd name="connsiteX0" fmla="*/ 0 w 417735"/>
                <a:gd name="connsiteY0" fmla="*/ 40018 h 629127"/>
                <a:gd name="connsiteX1" fmla="*/ 349004 w 417735"/>
                <a:gd name="connsiteY1" fmla="*/ 629127 h 629127"/>
                <a:gd name="connsiteX2" fmla="*/ 417735 w 417735"/>
                <a:gd name="connsiteY2" fmla="*/ 586698 h 629127"/>
                <a:gd name="connsiteX3" fmla="*/ 70087 w 417735"/>
                <a:gd name="connsiteY3" fmla="*/ 0 h 629127"/>
                <a:gd name="connsiteX4" fmla="*/ 0 w 417735"/>
                <a:gd name="connsiteY4" fmla="*/ 40018 h 62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735" h="629127">
                  <a:moveTo>
                    <a:pt x="0" y="40018"/>
                  </a:moveTo>
                  <a:cubicBezTo>
                    <a:pt x="117264" y="237995"/>
                    <a:pt x="232494" y="432431"/>
                    <a:pt x="349004" y="629127"/>
                  </a:cubicBezTo>
                  <a:lnTo>
                    <a:pt x="417735" y="586698"/>
                  </a:lnTo>
                  <a:cubicBezTo>
                    <a:pt x="300772" y="389323"/>
                    <a:pt x="186070" y="195717"/>
                    <a:pt x="70087" y="0"/>
                  </a:cubicBezTo>
                  <a:lnTo>
                    <a:pt x="0" y="40018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Graphic 90">
              <a:extLst>
                <a:ext uri="{FF2B5EF4-FFF2-40B4-BE49-F238E27FC236}">
                  <a16:creationId xmlns:a16="http://schemas.microsoft.com/office/drawing/2014/main" id="{52A4B405-EB40-4461-9C18-7932FF62156B}"/>
                </a:ext>
              </a:extLst>
            </p:cNvPr>
            <p:cNvSpPr/>
            <p:nvPr/>
          </p:nvSpPr>
          <p:spPr>
            <a:xfrm>
              <a:off x="5611191" y="2912765"/>
              <a:ext cx="70765" cy="42127"/>
            </a:xfrm>
            <a:custGeom>
              <a:avLst/>
              <a:gdLst>
                <a:gd name="connsiteX0" fmla="*/ 69560 w 70765"/>
                <a:gd name="connsiteY0" fmla="*/ 0 h 42127"/>
                <a:gd name="connsiteX1" fmla="*/ 0 w 70765"/>
                <a:gd name="connsiteY1" fmla="*/ 41374 h 42127"/>
                <a:gd name="connsiteX2" fmla="*/ 452 w 70765"/>
                <a:gd name="connsiteY2" fmla="*/ 42128 h 42127"/>
                <a:gd name="connsiteX3" fmla="*/ 70766 w 70765"/>
                <a:gd name="connsiteY3" fmla="*/ 2035 h 42127"/>
                <a:gd name="connsiteX4" fmla="*/ 69560 w 70765"/>
                <a:gd name="connsiteY4" fmla="*/ 0 h 42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65" h="42127">
                  <a:moveTo>
                    <a:pt x="69560" y="0"/>
                  </a:moveTo>
                  <a:cubicBezTo>
                    <a:pt x="44690" y="14771"/>
                    <a:pt x="22835" y="27733"/>
                    <a:pt x="0" y="41374"/>
                  </a:cubicBezTo>
                  <a:cubicBezTo>
                    <a:pt x="151" y="41600"/>
                    <a:pt x="302" y="41826"/>
                    <a:pt x="452" y="42128"/>
                  </a:cubicBezTo>
                  <a:lnTo>
                    <a:pt x="70766" y="2035"/>
                  </a:lnTo>
                  <a:cubicBezTo>
                    <a:pt x="70313" y="1281"/>
                    <a:pt x="69937" y="678"/>
                    <a:pt x="69560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Graphic 90">
              <a:extLst>
                <a:ext uri="{FF2B5EF4-FFF2-40B4-BE49-F238E27FC236}">
                  <a16:creationId xmlns:a16="http://schemas.microsoft.com/office/drawing/2014/main" id="{61AD37FD-BB65-45CF-9420-652A844C2BAD}"/>
                </a:ext>
              </a:extLst>
            </p:cNvPr>
            <p:cNvSpPr/>
            <p:nvPr/>
          </p:nvSpPr>
          <p:spPr>
            <a:xfrm>
              <a:off x="5479081" y="3786444"/>
              <a:ext cx="69408" cy="43107"/>
            </a:xfrm>
            <a:custGeom>
              <a:avLst/>
              <a:gdLst>
                <a:gd name="connsiteX0" fmla="*/ 452 w 69408"/>
                <a:gd name="connsiteY0" fmla="*/ 43107 h 43107"/>
                <a:gd name="connsiteX1" fmla="*/ 69409 w 69408"/>
                <a:gd name="connsiteY1" fmla="*/ 1130 h 43107"/>
                <a:gd name="connsiteX2" fmla="*/ 68731 w 69408"/>
                <a:gd name="connsiteY2" fmla="*/ 0 h 43107"/>
                <a:gd name="connsiteX3" fmla="*/ 0 w 69408"/>
                <a:gd name="connsiteY3" fmla="*/ 42354 h 43107"/>
                <a:gd name="connsiteX4" fmla="*/ 452 w 69408"/>
                <a:gd name="connsiteY4" fmla="*/ 43107 h 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08" h="43107">
                  <a:moveTo>
                    <a:pt x="452" y="43107"/>
                  </a:moveTo>
                  <a:cubicBezTo>
                    <a:pt x="25774" y="27733"/>
                    <a:pt x="46725" y="14922"/>
                    <a:pt x="69409" y="1130"/>
                  </a:cubicBezTo>
                  <a:cubicBezTo>
                    <a:pt x="69183" y="754"/>
                    <a:pt x="68957" y="377"/>
                    <a:pt x="68731" y="0"/>
                  </a:cubicBezTo>
                  <a:lnTo>
                    <a:pt x="0" y="42354"/>
                  </a:lnTo>
                  <a:cubicBezTo>
                    <a:pt x="150" y="42655"/>
                    <a:pt x="301" y="42881"/>
                    <a:pt x="452" y="43107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Graphic 90">
              <a:extLst>
                <a:ext uri="{FF2B5EF4-FFF2-40B4-BE49-F238E27FC236}">
                  <a16:creationId xmlns:a16="http://schemas.microsoft.com/office/drawing/2014/main" id="{22F447F2-96E8-4594-BD49-A5B89B23B72D}"/>
                </a:ext>
              </a:extLst>
            </p:cNvPr>
            <p:cNvSpPr/>
            <p:nvPr/>
          </p:nvSpPr>
          <p:spPr>
            <a:xfrm>
              <a:off x="5123821" y="3188442"/>
              <a:ext cx="71745" cy="43710"/>
            </a:xfrm>
            <a:custGeom>
              <a:avLst/>
              <a:gdLst>
                <a:gd name="connsiteX0" fmla="*/ 69635 w 71745"/>
                <a:gd name="connsiteY0" fmla="*/ 0 h 43710"/>
                <a:gd name="connsiteX1" fmla="*/ 0 w 71745"/>
                <a:gd name="connsiteY1" fmla="*/ 41148 h 43710"/>
                <a:gd name="connsiteX2" fmla="*/ 1507 w 71745"/>
                <a:gd name="connsiteY2" fmla="*/ 43710 h 43710"/>
                <a:gd name="connsiteX3" fmla="*/ 71745 w 71745"/>
                <a:gd name="connsiteY3" fmla="*/ 3617 h 43710"/>
                <a:gd name="connsiteX4" fmla="*/ 69635 w 71745"/>
                <a:gd name="connsiteY4" fmla="*/ 0 h 4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745" h="43710">
                  <a:moveTo>
                    <a:pt x="69635" y="0"/>
                  </a:moveTo>
                  <a:cubicBezTo>
                    <a:pt x="44615" y="14771"/>
                    <a:pt x="23362" y="27357"/>
                    <a:pt x="0" y="41148"/>
                  </a:cubicBezTo>
                  <a:cubicBezTo>
                    <a:pt x="528" y="41977"/>
                    <a:pt x="980" y="42881"/>
                    <a:pt x="1507" y="43710"/>
                  </a:cubicBezTo>
                  <a:lnTo>
                    <a:pt x="71745" y="3617"/>
                  </a:lnTo>
                  <a:cubicBezTo>
                    <a:pt x="71067" y="2412"/>
                    <a:pt x="70313" y="1206"/>
                    <a:pt x="69635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Graphic 90">
              <a:extLst>
                <a:ext uri="{FF2B5EF4-FFF2-40B4-BE49-F238E27FC236}">
                  <a16:creationId xmlns:a16="http://schemas.microsoft.com/office/drawing/2014/main" id="{206511E3-738C-43F1-9D14-C965CDA2A7D2}"/>
                </a:ext>
              </a:extLst>
            </p:cNvPr>
            <p:cNvSpPr/>
            <p:nvPr/>
          </p:nvSpPr>
          <p:spPr>
            <a:xfrm>
              <a:off x="5701777" y="3649134"/>
              <a:ext cx="68806" cy="42579"/>
            </a:xfrm>
            <a:custGeom>
              <a:avLst/>
              <a:gdLst>
                <a:gd name="connsiteX0" fmla="*/ 151 w 68806"/>
                <a:gd name="connsiteY0" fmla="*/ 42580 h 42579"/>
                <a:gd name="connsiteX1" fmla="*/ 68806 w 68806"/>
                <a:gd name="connsiteY1" fmla="*/ 75 h 42579"/>
                <a:gd name="connsiteX2" fmla="*/ 68731 w 68806"/>
                <a:gd name="connsiteY2" fmla="*/ 0 h 42579"/>
                <a:gd name="connsiteX3" fmla="*/ 0 w 68806"/>
                <a:gd name="connsiteY3" fmla="*/ 42429 h 42579"/>
                <a:gd name="connsiteX4" fmla="*/ 151 w 68806"/>
                <a:gd name="connsiteY4" fmla="*/ 42580 h 4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06" h="42579">
                  <a:moveTo>
                    <a:pt x="151" y="42580"/>
                  </a:moveTo>
                  <a:cubicBezTo>
                    <a:pt x="25322" y="26980"/>
                    <a:pt x="46875" y="13641"/>
                    <a:pt x="68806" y="75"/>
                  </a:cubicBezTo>
                  <a:cubicBezTo>
                    <a:pt x="68806" y="75"/>
                    <a:pt x="68731" y="0"/>
                    <a:pt x="68731" y="0"/>
                  </a:cubicBezTo>
                  <a:lnTo>
                    <a:pt x="0" y="42429"/>
                  </a:lnTo>
                  <a:cubicBezTo>
                    <a:pt x="0" y="42429"/>
                    <a:pt x="75" y="42505"/>
                    <a:pt x="151" y="4258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B66717CE-449F-447C-B7F0-87BC69BB1235}"/>
                </a:ext>
              </a:extLst>
            </p:cNvPr>
            <p:cNvGrpSpPr/>
            <p:nvPr/>
          </p:nvGrpSpPr>
          <p:grpSpPr>
            <a:xfrm>
              <a:off x="5125328" y="937639"/>
              <a:ext cx="4311192" cy="2891234"/>
              <a:chOff x="5125328" y="937639"/>
              <a:chExt cx="4311192" cy="2891234"/>
            </a:xfrm>
            <a:solidFill>
              <a:schemeClr val="bg1"/>
            </a:solidFill>
          </p:grpSpPr>
          <p:sp>
            <p:nvSpPr>
              <p:cNvPr id="397" name="Graphic 90">
                <a:extLst>
                  <a:ext uri="{FF2B5EF4-FFF2-40B4-BE49-F238E27FC236}">
                    <a16:creationId xmlns:a16="http://schemas.microsoft.com/office/drawing/2014/main" id="{36BCC739-A1CF-45E8-8D66-CFCF054F787F}"/>
                  </a:ext>
                </a:extLst>
              </p:cNvPr>
              <p:cNvSpPr/>
              <p:nvPr/>
            </p:nvSpPr>
            <p:spPr>
              <a:xfrm>
                <a:off x="5351642" y="3059873"/>
                <a:ext cx="418941" cy="631840"/>
              </a:xfrm>
              <a:custGeom>
                <a:avLst/>
                <a:gdLst>
                  <a:gd name="connsiteX0" fmla="*/ 0 w 418941"/>
                  <a:gd name="connsiteY0" fmla="*/ 40696 h 631840"/>
                  <a:gd name="connsiteX1" fmla="*/ 69710 w 418941"/>
                  <a:gd name="connsiteY1" fmla="*/ 0 h 631840"/>
                  <a:gd name="connsiteX2" fmla="*/ 418941 w 418941"/>
                  <a:gd name="connsiteY2" fmla="*/ 589336 h 631840"/>
                  <a:gd name="connsiteX3" fmla="*/ 350286 w 418941"/>
                  <a:gd name="connsiteY3" fmla="*/ 631840 h 631840"/>
                  <a:gd name="connsiteX4" fmla="*/ 0 w 418941"/>
                  <a:gd name="connsiteY4" fmla="*/ 40696 h 63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941" h="631840">
                    <a:moveTo>
                      <a:pt x="0" y="40696"/>
                    </a:moveTo>
                    <a:cubicBezTo>
                      <a:pt x="25247" y="25925"/>
                      <a:pt x="46499" y="13565"/>
                      <a:pt x="69710" y="0"/>
                    </a:cubicBezTo>
                    <a:cubicBezTo>
                      <a:pt x="186221" y="196621"/>
                      <a:pt x="301451" y="391057"/>
                      <a:pt x="418941" y="589336"/>
                    </a:cubicBezTo>
                    <a:cubicBezTo>
                      <a:pt x="397010" y="602901"/>
                      <a:pt x="375381" y="616316"/>
                      <a:pt x="350286" y="631840"/>
                    </a:cubicBezTo>
                    <a:cubicBezTo>
                      <a:pt x="233323" y="434466"/>
                      <a:pt x="117716" y="239352"/>
                      <a:pt x="0" y="40696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Graphic 90">
                <a:extLst>
                  <a:ext uri="{FF2B5EF4-FFF2-40B4-BE49-F238E27FC236}">
                    <a16:creationId xmlns:a16="http://schemas.microsoft.com/office/drawing/2014/main" id="{E9C70463-0573-4E2B-979A-C69B206005C1}"/>
                  </a:ext>
                </a:extLst>
              </p:cNvPr>
              <p:cNvSpPr/>
              <p:nvPr/>
            </p:nvSpPr>
            <p:spPr>
              <a:xfrm>
                <a:off x="5611266" y="2912765"/>
                <a:ext cx="413213" cy="621741"/>
              </a:xfrm>
              <a:custGeom>
                <a:avLst/>
                <a:gdLst>
                  <a:gd name="connsiteX0" fmla="*/ 69485 w 413213"/>
                  <a:gd name="connsiteY0" fmla="*/ 0 h 621741"/>
                  <a:gd name="connsiteX1" fmla="*/ 413213 w 413213"/>
                  <a:gd name="connsiteY1" fmla="*/ 580895 h 621741"/>
                  <a:gd name="connsiteX2" fmla="*/ 343804 w 413213"/>
                  <a:gd name="connsiteY2" fmla="*/ 621742 h 621741"/>
                  <a:gd name="connsiteX3" fmla="*/ 0 w 413213"/>
                  <a:gd name="connsiteY3" fmla="*/ 41299 h 621741"/>
                  <a:gd name="connsiteX4" fmla="*/ 69485 w 413213"/>
                  <a:gd name="connsiteY4" fmla="*/ 0 h 621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213" h="621741">
                    <a:moveTo>
                      <a:pt x="69485" y="0"/>
                    </a:moveTo>
                    <a:cubicBezTo>
                      <a:pt x="185317" y="195717"/>
                      <a:pt x="298587" y="387213"/>
                      <a:pt x="413213" y="580895"/>
                    </a:cubicBezTo>
                    <a:cubicBezTo>
                      <a:pt x="388871" y="595214"/>
                      <a:pt x="367694" y="607724"/>
                      <a:pt x="343804" y="621742"/>
                    </a:cubicBezTo>
                    <a:cubicBezTo>
                      <a:pt x="229178" y="428211"/>
                      <a:pt x="115757" y="236714"/>
                      <a:pt x="0" y="41299"/>
                    </a:cubicBezTo>
                    <a:cubicBezTo>
                      <a:pt x="22760" y="27733"/>
                      <a:pt x="44615" y="14771"/>
                      <a:pt x="69485" y="0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Graphic 90">
                <a:extLst>
                  <a:ext uri="{FF2B5EF4-FFF2-40B4-BE49-F238E27FC236}">
                    <a16:creationId xmlns:a16="http://schemas.microsoft.com/office/drawing/2014/main" id="{D25CD474-2CF4-4073-8BBB-4D12A2150048}"/>
                  </a:ext>
                </a:extLst>
              </p:cNvPr>
              <p:cNvSpPr/>
              <p:nvPr/>
            </p:nvSpPr>
            <p:spPr>
              <a:xfrm>
                <a:off x="5904729" y="2746742"/>
                <a:ext cx="406280" cy="611341"/>
              </a:xfrm>
              <a:custGeom>
                <a:avLst/>
                <a:gdLst>
                  <a:gd name="connsiteX0" fmla="*/ 0 w 406280"/>
                  <a:gd name="connsiteY0" fmla="*/ 41374 h 611341"/>
                  <a:gd name="connsiteX1" fmla="*/ 69560 w 406280"/>
                  <a:gd name="connsiteY1" fmla="*/ 0 h 611341"/>
                  <a:gd name="connsiteX2" fmla="*/ 406280 w 406280"/>
                  <a:gd name="connsiteY2" fmla="*/ 568385 h 611341"/>
                  <a:gd name="connsiteX3" fmla="*/ 337549 w 406280"/>
                  <a:gd name="connsiteY3" fmla="*/ 611342 h 611341"/>
                  <a:gd name="connsiteX4" fmla="*/ 0 w 406280"/>
                  <a:gd name="connsiteY4" fmla="*/ 41374 h 61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280" h="611341">
                    <a:moveTo>
                      <a:pt x="0" y="41374"/>
                    </a:moveTo>
                    <a:cubicBezTo>
                      <a:pt x="23136" y="27658"/>
                      <a:pt x="44389" y="14997"/>
                      <a:pt x="69560" y="0"/>
                    </a:cubicBezTo>
                    <a:cubicBezTo>
                      <a:pt x="181549" y="189009"/>
                      <a:pt x="293236" y="377567"/>
                      <a:pt x="406280" y="568385"/>
                    </a:cubicBezTo>
                    <a:cubicBezTo>
                      <a:pt x="382692" y="583081"/>
                      <a:pt x="361816" y="596194"/>
                      <a:pt x="337549" y="611342"/>
                    </a:cubicBezTo>
                    <a:cubicBezTo>
                      <a:pt x="224882" y="421202"/>
                      <a:pt x="113195" y="232494"/>
                      <a:pt x="0" y="41374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Graphic 90">
                <a:extLst>
                  <a:ext uri="{FF2B5EF4-FFF2-40B4-BE49-F238E27FC236}">
                    <a16:creationId xmlns:a16="http://schemas.microsoft.com/office/drawing/2014/main" id="{71B639BE-4615-4947-9790-F7DAEE8A58F1}"/>
                  </a:ext>
                </a:extLst>
              </p:cNvPr>
              <p:cNvSpPr/>
              <p:nvPr/>
            </p:nvSpPr>
            <p:spPr>
              <a:xfrm>
                <a:off x="6177165" y="2467674"/>
                <a:ext cx="446975" cy="716246"/>
              </a:xfrm>
              <a:custGeom>
                <a:avLst/>
                <a:gdLst>
                  <a:gd name="connsiteX0" fmla="*/ 117189 w 446975"/>
                  <a:gd name="connsiteY0" fmla="*/ 98198 h 716246"/>
                  <a:gd name="connsiteX1" fmla="*/ 289920 w 446975"/>
                  <a:gd name="connsiteY1" fmla="*/ 0 h 716246"/>
                  <a:gd name="connsiteX2" fmla="*/ 0 w 446975"/>
                  <a:gd name="connsiteY2" fmla="*/ 164366 h 716246"/>
                  <a:gd name="connsiteX3" fmla="*/ 46875 w 446975"/>
                  <a:gd name="connsiteY3" fmla="*/ 138140 h 716246"/>
                  <a:gd name="connsiteX4" fmla="*/ 378019 w 446975"/>
                  <a:gd name="connsiteY4" fmla="*/ 697406 h 716246"/>
                  <a:gd name="connsiteX5" fmla="*/ 347798 w 446975"/>
                  <a:gd name="connsiteY5" fmla="*/ 716247 h 716246"/>
                  <a:gd name="connsiteX6" fmla="*/ 446976 w 446975"/>
                  <a:gd name="connsiteY6" fmla="*/ 655052 h 716246"/>
                  <a:gd name="connsiteX7" fmla="*/ 117189 w 446975"/>
                  <a:gd name="connsiteY7" fmla="*/ 98198 h 716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6975" h="716246">
                    <a:moveTo>
                      <a:pt x="117189" y="98198"/>
                    </a:moveTo>
                    <a:cubicBezTo>
                      <a:pt x="175067" y="65339"/>
                      <a:pt x="232343" y="32783"/>
                      <a:pt x="289920" y="0"/>
                    </a:cubicBezTo>
                    <a:lnTo>
                      <a:pt x="0" y="164366"/>
                    </a:lnTo>
                    <a:cubicBezTo>
                      <a:pt x="15374" y="155774"/>
                      <a:pt x="30823" y="147108"/>
                      <a:pt x="46875" y="138140"/>
                    </a:cubicBezTo>
                    <a:cubicBezTo>
                      <a:pt x="157206" y="324512"/>
                      <a:pt x="267236" y="510205"/>
                      <a:pt x="378019" y="697406"/>
                    </a:cubicBezTo>
                    <a:cubicBezTo>
                      <a:pt x="367845" y="703736"/>
                      <a:pt x="357746" y="710067"/>
                      <a:pt x="347798" y="716247"/>
                    </a:cubicBezTo>
                    <a:lnTo>
                      <a:pt x="446976" y="655052"/>
                    </a:lnTo>
                    <a:cubicBezTo>
                      <a:pt x="337021" y="469434"/>
                      <a:pt x="228198" y="285700"/>
                      <a:pt x="117189" y="98198"/>
                    </a:cubicBez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Graphic 90">
                <a:extLst>
                  <a:ext uri="{FF2B5EF4-FFF2-40B4-BE49-F238E27FC236}">
                    <a16:creationId xmlns:a16="http://schemas.microsoft.com/office/drawing/2014/main" id="{82C91F83-D41D-4D07-BBB9-7903778A67C3}"/>
                  </a:ext>
                </a:extLst>
              </p:cNvPr>
              <p:cNvSpPr/>
              <p:nvPr/>
            </p:nvSpPr>
            <p:spPr>
              <a:xfrm>
                <a:off x="7959114" y="1582087"/>
                <a:ext cx="362569" cy="535376"/>
              </a:xfrm>
              <a:custGeom>
                <a:avLst/>
                <a:gdLst>
                  <a:gd name="connsiteX0" fmla="*/ 362570 w 362569"/>
                  <a:gd name="connsiteY0" fmla="*/ 492721 h 535376"/>
                  <a:gd name="connsiteX1" fmla="*/ 70540 w 362569"/>
                  <a:gd name="connsiteY1" fmla="*/ 0 h 535376"/>
                  <a:gd name="connsiteX2" fmla="*/ 0 w 362569"/>
                  <a:gd name="connsiteY2" fmla="*/ 40018 h 535376"/>
                  <a:gd name="connsiteX3" fmla="*/ 293538 w 362569"/>
                  <a:gd name="connsiteY3" fmla="*/ 535376 h 535376"/>
                  <a:gd name="connsiteX4" fmla="*/ 362570 w 362569"/>
                  <a:gd name="connsiteY4" fmla="*/ 492721 h 535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69" h="535376">
                    <a:moveTo>
                      <a:pt x="362570" y="492721"/>
                    </a:moveTo>
                    <a:cubicBezTo>
                      <a:pt x="264824" y="327752"/>
                      <a:pt x="168134" y="164667"/>
                      <a:pt x="70540" y="0"/>
                    </a:cubicBezTo>
                    <a:lnTo>
                      <a:pt x="0" y="40018"/>
                    </a:lnTo>
                    <a:cubicBezTo>
                      <a:pt x="97821" y="205137"/>
                      <a:pt x="194964" y="369051"/>
                      <a:pt x="293538" y="535376"/>
                    </a:cubicBezTo>
                    <a:lnTo>
                      <a:pt x="362570" y="492721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Graphic 90">
                <a:extLst>
                  <a:ext uri="{FF2B5EF4-FFF2-40B4-BE49-F238E27FC236}">
                    <a16:creationId xmlns:a16="http://schemas.microsoft.com/office/drawing/2014/main" id="{E2EF09F1-2E76-4C87-BED1-123A168AFA2A}"/>
                  </a:ext>
                </a:extLst>
              </p:cNvPr>
              <p:cNvSpPr/>
              <p:nvPr/>
            </p:nvSpPr>
            <p:spPr>
              <a:xfrm>
                <a:off x="6594824" y="2274519"/>
                <a:ext cx="392111" cy="666657"/>
              </a:xfrm>
              <a:custGeom>
                <a:avLst/>
                <a:gdLst>
                  <a:gd name="connsiteX0" fmla="*/ 392112 w 392111"/>
                  <a:gd name="connsiteY0" fmla="*/ 624229 h 666657"/>
                  <a:gd name="connsiteX1" fmla="*/ 70464 w 392111"/>
                  <a:gd name="connsiteY1" fmla="*/ 81090 h 666657"/>
                  <a:gd name="connsiteX2" fmla="*/ 213201 w 392111"/>
                  <a:gd name="connsiteY2" fmla="*/ 0 h 666657"/>
                  <a:gd name="connsiteX3" fmla="*/ 0 w 392111"/>
                  <a:gd name="connsiteY3" fmla="*/ 120806 h 666657"/>
                  <a:gd name="connsiteX4" fmla="*/ 323306 w 392111"/>
                  <a:gd name="connsiteY4" fmla="*/ 666658 h 666657"/>
                  <a:gd name="connsiteX5" fmla="*/ 392112 w 392111"/>
                  <a:gd name="connsiteY5" fmla="*/ 624229 h 66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2111" h="666657">
                    <a:moveTo>
                      <a:pt x="392112" y="624229"/>
                    </a:moveTo>
                    <a:cubicBezTo>
                      <a:pt x="284569" y="442680"/>
                      <a:pt x="178911" y="264221"/>
                      <a:pt x="70464" y="81090"/>
                    </a:cubicBezTo>
                    <a:cubicBezTo>
                      <a:pt x="118018" y="54110"/>
                      <a:pt x="165497" y="27055"/>
                      <a:pt x="213201" y="0"/>
                    </a:cubicBezTo>
                    <a:lnTo>
                      <a:pt x="0" y="120806"/>
                    </a:lnTo>
                    <a:cubicBezTo>
                      <a:pt x="107618" y="302506"/>
                      <a:pt x="214407" y="482848"/>
                      <a:pt x="323306" y="666658"/>
                    </a:cubicBezTo>
                    <a:lnTo>
                      <a:pt x="392112" y="624229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Graphic 90">
                <a:extLst>
                  <a:ext uri="{FF2B5EF4-FFF2-40B4-BE49-F238E27FC236}">
                    <a16:creationId xmlns:a16="http://schemas.microsoft.com/office/drawing/2014/main" id="{6AD45336-D15C-410F-B908-723EF453B57F}"/>
                  </a:ext>
                </a:extLst>
              </p:cNvPr>
              <p:cNvSpPr/>
              <p:nvPr/>
            </p:nvSpPr>
            <p:spPr>
              <a:xfrm>
                <a:off x="7006832" y="2075713"/>
                <a:ext cx="383369" cy="616617"/>
              </a:xfrm>
              <a:custGeom>
                <a:avLst/>
                <a:gdLst>
                  <a:gd name="connsiteX0" fmla="*/ 383370 w 383369"/>
                  <a:gd name="connsiteY0" fmla="*/ 574037 h 616617"/>
                  <a:gd name="connsiteX1" fmla="*/ 70766 w 383369"/>
                  <a:gd name="connsiteY1" fmla="*/ 46047 h 616617"/>
                  <a:gd name="connsiteX2" fmla="*/ 151780 w 383369"/>
                  <a:gd name="connsiteY2" fmla="*/ 0 h 616617"/>
                  <a:gd name="connsiteX3" fmla="*/ 0 w 383369"/>
                  <a:gd name="connsiteY3" fmla="*/ 86064 h 616617"/>
                  <a:gd name="connsiteX4" fmla="*/ 314489 w 383369"/>
                  <a:gd name="connsiteY4" fmla="*/ 616617 h 616617"/>
                  <a:gd name="connsiteX5" fmla="*/ 383370 w 383369"/>
                  <a:gd name="connsiteY5" fmla="*/ 574037 h 61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3369" h="616617">
                    <a:moveTo>
                      <a:pt x="383370" y="574037"/>
                    </a:moveTo>
                    <a:cubicBezTo>
                      <a:pt x="278842" y="397387"/>
                      <a:pt x="176273" y="224204"/>
                      <a:pt x="70766" y="46047"/>
                    </a:cubicBezTo>
                    <a:cubicBezTo>
                      <a:pt x="97821" y="30673"/>
                      <a:pt x="124801" y="15374"/>
                      <a:pt x="151780" y="0"/>
                    </a:cubicBezTo>
                    <a:lnTo>
                      <a:pt x="0" y="86064"/>
                    </a:lnTo>
                    <a:cubicBezTo>
                      <a:pt x="104679" y="262639"/>
                      <a:pt x="208830" y="438309"/>
                      <a:pt x="314489" y="616617"/>
                    </a:cubicBezTo>
                    <a:lnTo>
                      <a:pt x="383370" y="574037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Graphic 90">
                <a:extLst>
                  <a:ext uri="{FF2B5EF4-FFF2-40B4-BE49-F238E27FC236}">
                    <a16:creationId xmlns:a16="http://schemas.microsoft.com/office/drawing/2014/main" id="{C03D8A9C-5C1E-4E25-82B4-BF46D3C63EF5}"/>
                  </a:ext>
                </a:extLst>
              </p:cNvPr>
              <p:cNvSpPr/>
              <p:nvPr/>
            </p:nvSpPr>
            <p:spPr>
              <a:xfrm>
                <a:off x="8517476" y="1265640"/>
                <a:ext cx="350210" cy="514500"/>
              </a:xfrm>
              <a:custGeom>
                <a:avLst/>
                <a:gdLst>
                  <a:gd name="connsiteX0" fmla="*/ 350210 w 350210"/>
                  <a:gd name="connsiteY0" fmla="*/ 472147 h 514500"/>
                  <a:gd name="connsiteX1" fmla="*/ 70539 w 350210"/>
                  <a:gd name="connsiteY1" fmla="*/ 0 h 514500"/>
                  <a:gd name="connsiteX2" fmla="*/ 0 w 350210"/>
                  <a:gd name="connsiteY2" fmla="*/ 39942 h 514500"/>
                  <a:gd name="connsiteX3" fmla="*/ 281555 w 350210"/>
                  <a:gd name="connsiteY3" fmla="*/ 514501 h 514500"/>
                  <a:gd name="connsiteX4" fmla="*/ 350210 w 350210"/>
                  <a:gd name="connsiteY4" fmla="*/ 472147 h 5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210" h="514500">
                    <a:moveTo>
                      <a:pt x="350210" y="472147"/>
                    </a:moveTo>
                    <a:cubicBezTo>
                      <a:pt x="256610" y="314187"/>
                      <a:pt x="164441" y="158488"/>
                      <a:pt x="70539" y="0"/>
                    </a:cubicBezTo>
                    <a:lnTo>
                      <a:pt x="0" y="39942"/>
                    </a:lnTo>
                    <a:cubicBezTo>
                      <a:pt x="94128" y="198580"/>
                      <a:pt x="187427" y="355938"/>
                      <a:pt x="281555" y="514501"/>
                    </a:cubicBezTo>
                    <a:lnTo>
                      <a:pt x="350210" y="472147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Graphic 90">
                <a:extLst>
                  <a:ext uri="{FF2B5EF4-FFF2-40B4-BE49-F238E27FC236}">
                    <a16:creationId xmlns:a16="http://schemas.microsoft.com/office/drawing/2014/main" id="{F7AD0CA2-208F-42DA-9EA8-38CB8CAAFA98}"/>
                  </a:ext>
                </a:extLst>
              </p:cNvPr>
              <p:cNvSpPr/>
              <p:nvPr/>
            </p:nvSpPr>
            <p:spPr>
              <a:xfrm>
                <a:off x="7446648" y="1872535"/>
                <a:ext cx="373723" cy="554442"/>
              </a:xfrm>
              <a:custGeom>
                <a:avLst/>
                <a:gdLst>
                  <a:gd name="connsiteX0" fmla="*/ 373724 w 373723"/>
                  <a:gd name="connsiteY0" fmla="*/ 511712 h 554442"/>
                  <a:gd name="connsiteX1" fmla="*/ 70540 w 373723"/>
                  <a:gd name="connsiteY1" fmla="*/ 0 h 554442"/>
                  <a:gd name="connsiteX2" fmla="*/ 0 w 373723"/>
                  <a:gd name="connsiteY2" fmla="*/ 40018 h 554442"/>
                  <a:gd name="connsiteX3" fmla="*/ 304616 w 373723"/>
                  <a:gd name="connsiteY3" fmla="*/ 554443 h 554442"/>
                  <a:gd name="connsiteX4" fmla="*/ 373724 w 373723"/>
                  <a:gd name="connsiteY4" fmla="*/ 511712 h 55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23" h="554442">
                    <a:moveTo>
                      <a:pt x="373724" y="511712"/>
                    </a:moveTo>
                    <a:cubicBezTo>
                      <a:pt x="272964" y="341619"/>
                      <a:pt x="173033" y="172957"/>
                      <a:pt x="70540" y="0"/>
                    </a:cubicBezTo>
                    <a:lnTo>
                      <a:pt x="0" y="40018"/>
                    </a:lnTo>
                    <a:cubicBezTo>
                      <a:pt x="101665" y="211694"/>
                      <a:pt x="202726" y="382315"/>
                      <a:pt x="304616" y="554443"/>
                    </a:cubicBezTo>
                    <a:lnTo>
                      <a:pt x="373724" y="511712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Graphic 90">
                <a:extLst>
                  <a:ext uri="{FF2B5EF4-FFF2-40B4-BE49-F238E27FC236}">
                    <a16:creationId xmlns:a16="http://schemas.microsoft.com/office/drawing/2014/main" id="{0440505B-A03F-4EFC-A311-8E384A3CC541}"/>
                  </a:ext>
                </a:extLst>
              </p:cNvPr>
              <p:cNvSpPr/>
              <p:nvPr/>
            </p:nvSpPr>
            <p:spPr>
              <a:xfrm>
                <a:off x="5125328" y="3192059"/>
                <a:ext cx="422482" cy="636814"/>
              </a:xfrm>
              <a:custGeom>
                <a:avLst/>
                <a:gdLst>
                  <a:gd name="connsiteX0" fmla="*/ 0 w 422482"/>
                  <a:gd name="connsiteY0" fmla="*/ 40018 h 636814"/>
                  <a:gd name="connsiteX1" fmla="*/ 353752 w 422482"/>
                  <a:gd name="connsiteY1" fmla="*/ 636814 h 636814"/>
                  <a:gd name="connsiteX2" fmla="*/ 422483 w 422482"/>
                  <a:gd name="connsiteY2" fmla="*/ 594461 h 636814"/>
                  <a:gd name="connsiteX3" fmla="*/ 70238 w 422482"/>
                  <a:gd name="connsiteY3" fmla="*/ 0 h 636814"/>
                  <a:gd name="connsiteX4" fmla="*/ 0 w 422482"/>
                  <a:gd name="connsiteY4" fmla="*/ 40018 h 63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482" h="636814">
                    <a:moveTo>
                      <a:pt x="0" y="40018"/>
                    </a:moveTo>
                    <a:cubicBezTo>
                      <a:pt x="118696" y="240181"/>
                      <a:pt x="236111" y="438309"/>
                      <a:pt x="353752" y="636814"/>
                    </a:cubicBezTo>
                    <a:lnTo>
                      <a:pt x="422483" y="594461"/>
                    </a:lnTo>
                    <a:cubicBezTo>
                      <a:pt x="304163" y="394750"/>
                      <a:pt x="187502" y="197827"/>
                      <a:pt x="70238" y="0"/>
                    </a:cubicBezTo>
                    <a:lnTo>
                      <a:pt x="0" y="40018"/>
                    </a:lnTo>
                    <a:close/>
                  </a:path>
                </a:pathLst>
              </a:custGeom>
              <a:grpFill/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Graphic 90">
                <a:extLst>
                  <a:ext uri="{FF2B5EF4-FFF2-40B4-BE49-F238E27FC236}">
                    <a16:creationId xmlns:a16="http://schemas.microsoft.com/office/drawing/2014/main" id="{DAC80363-30CB-4F8F-9C05-1A7782ECD001}"/>
                  </a:ext>
                </a:extLst>
              </p:cNvPr>
              <p:cNvSpPr/>
              <p:nvPr/>
            </p:nvSpPr>
            <p:spPr>
              <a:xfrm>
                <a:off x="9053831" y="937639"/>
                <a:ext cx="382689" cy="521997"/>
              </a:xfrm>
              <a:custGeom>
                <a:avLst/>
                <a:gdLst>
                  <a:gd name="connsiteX0" fmla="*/ 350210 w 350210"/>
                  <a:gd name="connsiteY0" fmla="*/ 472147 h 514500"/>
                  <a:gd name="connsiteX1" fmla="*/ 70539 w 350210"/>
                  <a:gd name="connsiteY1" fmla="*/ 0 h 514500"/>
                  <a:gd name="connsiteX2" fmla="*/ 0 w 350210"/>
                  <a:gd name="connsiteY2" fmla="*/ 39942 h 514500"/>
                  <a:gd name="connsiteX3" fmla="*/ 281555 w 350210"/>
                  <a:gd name="connsiteY3" fmla="*/ 514501 h 514500"/>
                  <a:gd name="connsiteX4" fmla="*/ 350210 w 350210"/>
                  <a:gd name="connsiteY4" fmla="*/ 472147 h 514500"/>
                  <a:gd name="connsiteX0" fmla="*/ 350210 w 350210"/>
                  <a:gd name="connsiteY0" fmla="*/ 492134 h 534488"/>
                  <a:gd name="connsiteX1" fmla="*/ 120506 w 350210"/>
                  <a:gd name="connsiteY1" fmla="*/ 0 h 534488"/>
                  <a:gd name="connsiteX2" fmla="*/ 0 w 350210"/>
                  <a:gd name="connsiteY2" fmla="*/ 59929 h 534488"/>
                  <a:gd name="connsiteX3" fmla="*/ 281555 w 350210"/>
                  <a:gd name="connsiteY3" fmla="*/ 534488 h 534488"/>
                  <a:gd name="connsiteX4" fmla="*/ 350210 w 350210"/>
                  <a:gd name="connsiteY4" fmla="*/ 492134 h 534488"/>
                  <a:gd name="connsiteX0" fmla="*/ 382689 w 382689"/>
                  <a:gd name="connsiteY0" fmla="*/ 437170 h 534488"/>
                  <a:gd name="connsiteX1" fmla="*/ 120506 w 382689"/>
                  <a:gd name="connsiteY1" fmla="*/ 0 h 534488"/>
                  <a:gd name="connsiteX2" fmla="*/ 0 w 382689"/>
                  <a:gd name="connsiteY2" fmla="*/ 59929 h 534488"/>
                  <a:gd name="connsiteX3" fmla="*/ 281555 w 382689"/>
                  <a:gd name="connsiteY3" fmla="*/ 534488 h 534488"/>
                  <a:gd name="connsiteX4" fmla="*/ 382689 w 382689"/>
                  <a:gd name="connsiteY4" fmla="*/ 437170 h 534488"/>
                  <a:gd name="connsiteX0" fmla="*/ 382689 w 382689"/>
                  <a:gd name="connsiteY0" fmla="*/ 437170 h 519498"/>
                  <a:gd name="connsiteX1" fmla="*/ 120506 w 382689"/>
                  <a:gd name="connsiteY1" fmla="*/ 0 h 519498"/>
                  <a:gd name="connsiteX2" fmla="*/ 0 w 382689"/>
                  <a:gd name="connsiteY2" fmla="*/ 59929 h 519498"/>
                  <a:gd name="connsiteX3" fmla="*/ 271562 w 382689"/>
                  <a:gd name="connsiteY3" fmla="*/ 519498 h 519498"/>
                  <a:gd name="connsiteX4" fmla="*/ 382689 w 382689"/>
                  <a:gd name="connsiteY4" fmla="*/ 437170 h 519498"/>
                  <a:gd name="connsiteX0" fmla="*/ 382689 w 382689"/>
                  <a:gd name="connsiteY0" fmla="*/ 437170 h 519498"/>
                  <a:gd name="connsiteX1" fmla="*/ 120506 w 382689"/>
                  <a:gd name="connsiteY1" fmla="*/ 0 h 519498"/>
                  <a:gd name="connsiteX2" fmla="*/ 0 w 382689"/>
                  <a:gd name="connsiteY2" fmla="*/ 59929 h 519498"/>
                  <a:gd name="connsiteX3" fmla="*/ 271562 w 382689"/>
                  <a:gd name="connsiteY3" fmla="*/ 519498 h 519498"/>
                  <a:gd name="connsiteX4" fmla="*/ 382689 w 382689"/>
                  <a:gd name="connsiteY4" fmla="*/ 437170 h 519498"/>
                  <a:gd name="connsiteX0" fmla="*/ 382689 w 382689"/>
                  <a:gd name="connsiteY0" fmla="*/ 439669 h 521997"/>
                  <a:gd name="connsiteX1" fmla="*/ 128001 w 382689"/>
                  <a:gd name="connsiteY1" fmla="*/ 0 h 521997"/>
                  <a:gd name="connsiteX2" fmla="*/ 0 w 382689"/>
                  <a:gd name="connsiteY2" fmla="*/ 62428 h 521997"/>
                  <a:gd name="connsiteX3" fmla="*/ 271562 w 382689"/>
                  <a:gd name="connsiteY3" fmla="*/ 521997 h 521997"/>
                  <a:gd name="connsiteX4" fmla="*/ 382689 w 382689"/>
                  <a:gd name="connsiteY4" fmla="*/ 439669 h 521997"/>
                  <a:gd name="connsiteX0" fmla="*/ 382689 w 382689"/>
                  <a:gd name="connsiteY0" fmla="*/ 439669 h 521997"/>
                  <a:gd name="connsiteX1" fmla="*/ 128001 w 382689"/>
                  <a:gd name="connsiteY1" fmla="*/ 0 h 521997"/>
                  <a:gd name="connsiteX2" fmla="*/ 0 w 382689"/>
                  <a:gd name="connsiteY2" fmla="*/ 62428 h 521997"/>
                  <a:gd name="connsiteX3" fmla="*/ 271562 w 382689"/>
                  <a:gd name="connsiteY3" fmla="*/ 521997 h 521997"/>
                  <a:gd name="connsiteX4" fmla="*/ 382689 w 382689"/>
                  <a:gd name="connsiteY4" fmla="*/ 439669 h 52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2689" h="521997">
                    <a:moveTo>
                      <a:pt x="382689" y="439669"/>
                    </a:moveTo>
                    <a:cubicBezTo>
                      <a:pt x="289089" y="281709"/>
                      <a:pt x="221903" y="158488"/>
                      <a:pt x="128001" y="0"/>
                    </a:cubicBezTo>
                    <a:lnTo>
                      <a:pt x="0" y="62428"/>
                    </a:lnTo>
                    <a:lnTo>
                      <a:pt x="271562" y="521997"/>
                    </a:lnTo>
                    <a:lnTo>
                      <a:pt x="382689" y="439669"/>
                    </a:lnTo>
                    <a:close/>
                  </a:path>
                </a:pathLst>
              </a:custGeom>
              <a:solidFill>
                <a:schemeClr val="bg1"/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9" name="Graphic 90">
              <a:extLst>
                <a:ext uri="{FF2B5EF4-FFF2-40B4-BE49-F238E27FC236}">
                  <a16:creationId xmlns:a16="http://schemas.microsoft.com/office/drawing/2014/main" id="{CE89022E-BE35-4E86-816B-8C723B7A620A}"/>
                </a:ext>
              </a:extLst>
            </p:cNvPr>
            <p:cNvSpPr/>
            <p:nvPr/>
          </p:nvSpPr>
          <p:spPr>
            <a:xfrm>
              <a:off x="4289179" y="3376848"/>
              <a:ext cx="946781" cy="943013"/>
            </a:xfrm>
            <a:custGeom>
              <a:avLst/>
              <a:gdLst>
                <a:gd name="connsiteX0" fmla="*/ 566426 w 946781"/>
                <a:gd name="connsiteY0" fmla="*/ 9120 h 943013"/>
                <a:gd name="connsiteX1" fmla="*/ 473353 w 946781"/>
                <a:gd name="connsiteY1" fmla="*/ 62175 h 943013"/>
                <a:gd name="connsiteX2" fmla="*/ 566426 w 946781"/>
                <a:gd name="connsiteY2" fmla="*/ 9120 h 943013"/>
                <a:gd name="connsiteX3" fmla="*/ 474258 w 946781"/>
                <a:gd name="connsiteY3" fmla="*/ 1 h 943013"/>
                <a:gd name="connsiteX4" fmla="*/ 1 w 946781"/>
                <a:gd name="connsiteY4" fmla="*/ 471092 h 943013"/>
                <a:gd name="connsiteX5" fmla="*/ 474107 w 946781"/>
                <a:gd name="connsiteY5" fmla="*/ 943013 h 943013"/>
                <a:gd name="connsiteX6" fmla="*/ 923721 w 946781"/>
                <a:gd name="connsiteY6" fmla="*/ 616316 h 943013"/>
                <a:gd name="connsiteX7" fmla="*/ 804949 w 946781"/>
                <a:gd name="connsiteY7" fmla="*/ 689569 h 943013"/>
                <a:gd name="connsiteX8" fmla="*/ 923721 w 946781"/>
                <a:gd name="connsiteY8" fmla="*/ 616316 h 943013"/>
                <a:gd name="connsiteX9" fmla="*/ 946782 w 946781"/>
                <a:gd name="connsiteY9" fmla="*/ 473127 h 943013"/>
                <a:gd name="connsiteX10" fmla="*/ 566426 w 946781"/>
                <a:gd name="connsiteY10" fmla="*/ 9120 h 94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6781" h="943013">
                  <a:moveTo>
                    <a:pt x="566426" y="9120"/>
                  </a:moveTo>
                  <a:lnTo>
                    <a:pt x="473353" y="62175"/>
                  </a:lnTo>
                  <a:lnTo>
                    <a:pt x="566426" y="9120"/>
                  </a:lnTo>
                  <a:cubicBezTo>
                    <a:pt x="536583" y="3241"/>
                    <a:pt x="505835" y="1"/>
                    <a:pt x="474258" y="1"/>
                  </a:cubicBezTo>
                  <a:cubicBezTo>
                    <a:pt x="212523" y="-376"/>
                    <a:pt x="528" y="210262"/>
                    <a:pt x="1" y="471092"/>
                  </a:cubicBezTo>
                  <a:cubicBezTo>
                    <a:pt x="-451" y="730415"/>
                    <a:pt x="212976" y="942938"/>
                    <a:pt x="474107" y="943013"/>
                  </a:cubicBezTo>
                  <a:cubicBezTo>
                    <a:pt x="682334" y="943088"/>
                    <a:pt x="861772" y="804647"/>
                    <a:pt x="923721" y="616316"/>
                  </a:cubicBezTo>
                  <a:lnTo>
                    <a:pt x="804949" y="689569"/>
                  </a:lnTo>
                  <a:lnTo>
                    <a:pt x="923721" y="616316"/>
                  </a:lnTo>
                  <a:cubicBezTo>
                    <a:pt x="938567" y="571023"/>
                    <a:pt x="946782" y="522942"/>
                    <a:pt x="946782" y="473127"/>
                  </a:cubicBezTo>
                  <a:cubicBezTo>
                    <a:pt x="946932" y="243347"/>
                    <a:pt x="783697" y="52152"/>
                    <a:pt x="566426" y="912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Graphic 90">
              <a:extLst>
                <a:ext uri="{FF2B5EF4-FFF2-40B4-BE49-F238E27FC236}">
                  <a16:creationId xmlns:a16="http://schemas.microsoft.com/office/drawing/2014/main" id="{8A889CA4-E869-45E7-B1F5-A918E1E28A47}"/>
                </a:ext>
              </a:extLst>
            </p:cNvPr>
            <p:cNvSpPr/>
            <p:nvPr/>
          </p:nvSpPr>
          <p:spPr>
            <a:xfrm>
              <a:off x="4109529" y="3196868"/>
              <a:ext cx="1300612" cy="1303859"/>
            </a:xfrm>
            <a:custGeom>
              <a:avLst/>
              <a:gdLst>
                <a:gd name="connsiteX0" fmla="*/ 1151678 w 1300612"/>
                <a:gd name="connsiteY0" fmla="*/ 788458 h 1303859"/>
                <a:gd name="connsiteX1" fmla="*/ 561363 w 1300612"/>
                <a:gd name="connsiteY1" fmla="*/ 1160599 h 1303859"/>
                <a:gd name="connsiteX2" fmla="*/ 193442 w 1300612"/>
                <a:gd name="connsiteY2" fmla="*/ 413529 h 1303859"/>
                <a:gd name="connsiteX3" fmla="*/ 773810 w 1300612"/>
                <a:gd name="connsiteY3" fmla="*/ 149232 h 1303859"/>
                <a:gd name="connsiteX4" fmla="*/ 809909 w 1300612"/>
                <a:gd name="connsiteY4" fmla="*/ 147574 h 1303859"/>
                <a:gd name="connsiteX5" fmla="*/ 943979 w 1300612"/>
                <a:gd name="connsiteY5" fmla="*/ 71910 h 1303859"/>
                <a:gd name="connsiteX6" fmla="*/ 196156 w 1300612"/>
                <a:gd name="connsiteY6" fmla="*/ 187140 h 1303859"/>
                <a:gd name="connsiteX7" fmla="*/ 91854 w 1300612"/>
                <a:gd name="connsiteY7" fmla="*/ 984401 h 1303859"/>
                <a:gd name="connsiteX8" fmla="*/ 828373 w 1300612"/>
                <a:gd name="connsiteY8" fmla="*/ 1279747 h 1303859"/>
                <a:gd name="connsiteX9" fmla="*/ 1300595 w 1300612"/>
                <a:gd name="connsiteY9" fmla="*/ 675867 h 1303859"/>
                <a:gd name="connsiteX10" fmla="*/ 1181748 w 1300612"/>
                <a:gd name="connsiteY10" fmla="*/ 749270 h 1303859"/>
                <a:gd name="connsiteX11" fmla="*/ 1151678 w 1300612"/>
                <a:gd name="connsiteY11" fmla="*/ 788458 h 1303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0612" h="1303859">
                  <a:moveTo>
                    <a:pt x="1151678" y="788458"/>
                  </a:moveTo>
                  <a:cubicBezTo>
                    <a:pt x="1072925" y="1052152"/>
                    <a:pt x="830860" y="1205289"/>
                    <a:pt x="561363" y="1160599"/>
                  </a:cubicBezTo>
                  <a:cubicBezTo>
                    <a:pt x="221854" y="1104303"/>
                    <a:pt x="31036" y="716788"/>
                    <a:pt x="193442" y="413529"/>
                  </a:cubicBezTo>
                  <a:cubicBezTo>
                    <a:pt x="308144" y="199424"/>
                    <a:pt x="534911" y="96403"/>
                    <a:pt x="773810" y="149232"/>
                  </a:cubicBezTo>
                  <a:cubicBezTo>
                    <a:pt x="785341" y="151795"/>
                    <a:pt x="800187" y="152699"/>
                    <a:pt x="809909" y="147574"/>
                  </a:cubicBezTo>
                  <a:cubicBezTo>
                    <a:pt x="854750" y="123986"/>
                    <a:pt x="898309" y="97986"/>
                    <a:pt x="943979" y="71910"/>
                  </a:cubicBezTo>
                  <a:cubicBezTo>
                    <a:pt x="719398" y="-49122"/>
                    <a:pt x="405438" y="-21690"/>
                    <a:pt x="196156" y="187140"/>
                  </a:cubicBezTo>
                  <a:cubicBezTo>
                    <a:pt x="-19984" y="402828"/>
                    <a:pt x="-61660" y="725455"/>
                    <a:pt x="91854" y="984401"/>
                  </a:cubicBezTo>
                  <a:cubicBezTo>
                    <a:pt x="241373" y="1236489"/>
                    <a:pt x="548325" y="1359481"/>
                    <a:pt x="828373" y="1279747"/>
                  </a:cubicBezTo>
                  <a:cubicBezTo>
                    <a:pt x="1137812" y="1191573"/>
                    <a:pt x="1302555" y="911676"/>
                    <a:pt x="1300595" y="675867"/>
                  </a:cubicBezTo>
                  <a:cubicBezTo>
                    <a:pt x="1259522" y="700887"/>
                    <a:pt x="1219580" y="723496"/>
                    <a:pt x="1181748" y="749270"/>
                  </a:cubicBezTo>
                  <a:cubicBezTo>
                    <a:pt x="1168710" y="758162"/>
                    <a:pt x="1156125" y="773537"/>
                    <a:pt x="1151678" y="78845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Graphic 90">
              <a:extLst>
                <a:ext uri="{FF2B5EF4-FFF2-40B4-BE49-F238E27FC236}">
                  <a16:creationId xmlns:a16="http://schemas.microsoft.com/office/drawing/2014/main" id="{7B8A59B1-0989-4936-A014-3CEFB7230D56}"/>
                </a:ext>
              </a:extLst>
            </p:cNvPr>
            <p:cNvSpPr/>
            <p:nvPr/>
          </p:nvSpPr>
          <p:spPr>
            <a:xfrm>
              <a:off x="5981071" y="3492756"/>
              <a:ext cx="43333" cy="26452"/>
            </a:xfrm>
            <a:custGeom>
              <a:avLst/>
              <a:gdLst>
                <a:gd name="connsiteX0" fmla="*/ 43334 w 43333"/>
                <a:gd name="connsiteY0" fmla="*/ 904 h 26452"/>
                <a:gd name="connsiteX1" fmla="*/ 42806 w 43333"/>
                <a:gd name="connsiteY1" fmla="*/ 0 h 26452"/>
                <a:gd name="connsiteX2" fmla="*/ 0 w 43333"/>
                <a:gd name="connsiteY2" fmla="*/ 26452 h 26452"/>
                <a:gd name="connsiteX3" fmla="*/ 43334 w 43333"/>
                <a:gd name="connsiteY3" fmla="*/ 904 h 2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3" h="26452">
                  <a:moveTo>
                    <a:pt x="43334" y="904"/>
                  </a:moveTo>
                  <a:cubicBezTo>
                    <a:pt x="43183" y="603"/>
                    <a:pt x="42957" y="302"/>
                    <a:pt x="42806" y="0"/>
                  </a:cubicBezTo>
                  <a:lnTo>
                    <a:pt x="0" y="26452"/>
                  </a:lnTo>
                  <a:cubicBezTo>
                    <a:pt x="14168" y="18087"/>
                    <a:pt x="28186" y="9872"/>
                    <a:pt x="43334" y="904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Graphic 90">
              <a:extLst>
                <a:ext uri="{FF2B5EF4-FFF2-40B4-BE49-F238E27FC236}">
                  <a16:creationId xmlns:a16="http://schemas.microsoft.com/office/drawing/2014/main" id="{FEDF44A4-C5F3-4C2D-BF37-BB04C0D04B3B}"/>
                </a:ext>
              </a:extLst>
            </p:cNvPr>
            <p:cNvSpPr/>
            <p:nvPr/>
          </p:nvSpPr>
          <p:spPr>
            <a:xfrm>
              <a:off x="5611568" y="2914725"/>
              <a:ext cx="412309" cy="619857"/>
            </a:xfrm>
            <a:custGeom>
              <a:avLst/>
              <a:gdLst>
                <a:gd name="connsiteX0" fmla="*/ 0 w 412309"/>
                <a:gd name="connsiteY0" fmla="*/ 40093 h 619857"/>
                <a:gd name="connsiteX1" fmla="*/ 343428 w 412309"/>
                <a:gd name="connsiteY1" fmla="*/ 619858 h 619857"/>
                <a:gd name="connsiteX2" fmla="*/ 369503 w 412309"/>
                <a:gd name="connsiteY2" fmla="*/ 604484 h 619857"/>
                <a:gd name="connsiteX3" fmla="*/ 412309 w 412309"/>
                <a:gd name="connsiteY3" fmla="*/ 578031 h 619857"/>
                <a:gd name="connsiteX4" fmla="*/ 70313 w 412309"/>
                <a:gd name="connsiteY4" fmla="*/ 0 h 619857"/>
                <a:gd name="connsiteX5" fmla="*/ 0 w 412309"/>
                <a:gd name="connsiteY5" fmla="*/ 40093 h 61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2309" h="619857">
                  <a:moveTo>
                    <a:pt x="0" y="40093"/>
                  </a:moveTo>
                  <a:cubicBezTo>
                    <a:pt x="115606" y="235282"/>
                    <a:pt x="228952" y="426552"/>
                    <a:pt x="343428" y="619858"/>
                  </a:cubicBezTo>
                  <a:cubicBezTo>
                    <a:pt x="352396" y="614582"/>
                    <a:pt x="360987" y="609533"/>
                    <a:pt x="369503" y="604484"/>
                  </a:cubicBezTo>
                  <a:lnTo>
                    <a:pt x="412309" y="578031"/>
                  </a:lnTo>
                  <a:cubicBezTo>
                    <a:pt x="298285" y="385329"/>
                    <a:pt x="185543" y="194737"/>
                    <a:pt x="70313" y="0"/>
                  </a:cubicBezTo>
                  <a:lnTo>
                    <a:pt x="0" y="40093"/>
                  </a:ln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Graphic 90">
              <a:extLst>
                <a:ext uri="{FF2B5EF4-FFF2-40B4-BE49-F238E27FC236}">
                  <a16:creationId xmlns:a16="http://schemas.microsoft.com/office/drawing/2014/main" id="{24F866F1-B89D-4F77-B363-ADA796C4C36F}"/>
                </a:ext>
              </a:extLst>
            </p:cNvPr>
            <p:cNvSpPr/>
            <p:nvPr/>
          </p:nvSpPr>
          <p:spPr>
            <a:xfrm>
              <a:off x="2540129" y="3847714"/>
              <a:ext cx="1290500" cy="1865493"/>
            </a:xfrm>
            <a:custGeom>
              <a:avLst/>
              <a:gdLst>
                <a:gd name="connsiteX0" fmla="*/ 660287 w 1290500"/>
                <a:gd name="connsiteY0" fmla="*/ 598229 h 1865493"/>
                <a:gd name="connsiteX1" fmla="*/ 328540 w 1290500"/>
                <a:gd name="connsiteY1" fmla="*/ 39942 h 1865493"/>
                <a:gd name="connsiteX2" fmla="*/ 286186 w 1290500"/>
                <a:gd name="connsiteY2" fmla="*/ 0 h 1865493"/>
                <a:gd name="connsiteX3" fmla="*/ 240969 w 1290500"/>
                <a:gd name="connsiteY3" fmla="*/ 12812 h 1865493"/>
                <a:gd name="connsiteX4" fmla="*/ 34475 w 1290500"/>
                <a:gd name="connsiteY4" fmla="*/ 135050 h 1865493"/>
                <a:gd name="connsiteX5" fmla="*/ 16614 w 1290500"/>
                <a:gd name="connsiteY5" fmla="*/ 230987 h 1865493"/>
                <a:gd name="connsiteX6" fmla="*/ 957592 w 1290500"/>
                <a:gd name="connsiteY6" fmla="*/ 1820159 h 1865493"/>
                <a:gd name="connsiteX7" fmla="*/ 1058503 w 1290500"/>
                <a:gd name="connsiteY7" fmla="*/ 1850228 h 1865493"/>
                <a:gd name="connsiteX8" fmla="*/ 1249246 w 1290500"/>
                <a:gd name="connsiteY8" fmla="*/ 1738013 h 1865493"/>
                <a:gd name="connsiteX9" fmla="*/ 1272382 w 1290500"/>
                <a:gd name="connsiteY9" fmla="*/ 1631827 h 1865493"/>
                <a:gd name="connsiteX10" fmla="*/ 660287 w 1290500"/>
                <a:gd name="connsiteY10" fmla="*/ 598229 h 186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90500" h="1865493">
                  <a:moveTo>
                    <a:pt x="660287" y="598229"/>
                  </a:moveTo>
                  <a:cubicBezTo>
                    <a:pt x="549956" y="412007"/>
                    <a:pt x="440002" y="225560"/>
                    <a:pt x="328540" y="39942"/>
                  </a:cubicBezTo>
                  <a:cubicBezTo>
                    <a:pt x="318366" y="22986"/>
                    <a:pt x="298847" y="11606"/>
                    <a:pt x="286186" y="0"/>
                  </a:cubicBezTo>
                  <a:cubicBezTo>
                    <a:pt x="264482" y="5954"/>
                    <a:pt x="251293" y="6933"/>
                    <a:pt x="240969" y="12812"/>
                  </a:cubicBezTo>
                  <a:cubicBezTo>
                    <a:pt x="171635" y="52678"/>
                    <a:pt x="101548" y="91641"/>
                    <a:pt x="34475" y="135050"/>
                  </a:cubicBezTo>
                  <a:cubicBezTo>
                    <a:pt x="-6748" y="161728"/>
                    <a:pt x="-8783" y="188181"/>
                    <a:pt x="16614" y="230987"/>
                  </a:cubicBezTo>
                  <a:cubicBezTo>
                    <a:pt x="330274" y="760711"/>
                    <a:pt x="643933" y="1290434"/>
                    <a:pt x="957592" y="1820159"/>
                  </a:cubicBezTo>
                  <a:cubicBezTo>
                    <a:pt x="986456" y="1868918"/>
                    <a:pt x="1008989" y="1877359"/>
                    <a:pt x="1058503" y="1850228"/>
                  </a:cubicBezTo>
                  <a:cubicBezTo>
                    <a:pt x="1123164" y="1814732"/>
                    <a:pt x="1186770" y="1777202"/>
                    <a:pt x="1249246" y="1738013"/>
                  </a:cubicBezTo>
                  <a:cubicBezTo>
                    <a:pt x="1297101" y="1707944"/>
                    <a:pt x="1301246" y="1680662"/>
                    <a:pt x="1272382" y="1631827"/>
                  </a:cubicBezTo>
                  <a:cubicBezTo>
                    <a:pt x="1068300" y="1287420"/>
                    <a:pt x="864293" y="942786"/>
                    <a:pt x="660287" y="598229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Graphic 90">
              <a:extLst>
                <a:ext uri="{FF2B5EF4-FFF2-40B4-BE49-F238E27FC236}">
                  <a16:creationId xmlns:a16="http://schemas.microsoft.com/office/drawing/2014/main" id="{7E5FCA49-2CB3-479B-A0A3-8341F04630D5}"/>
                </a:ext>
              </a:extLst>
            </p:cNvPr>
            <p:cNvSpPr/>
            <p:nvPr/>
          </p:nvSpPr>
          <p:spPr>
            <a:xfrm>
              <a:off x="5923569" y="2746742"/>
              <a:ext cx="51246" cy="30145"/>
            </a:xfrm>
            <a:custGeom>
              <a:avLst/>
              <a:gdLst>
                <a:gd name="connsiteX0" fmla="*/ 50719 w 51246"/>
                <a:gd name="connsiteY0" fmla="*/ 0 h 30145"/>
                <a:gd name="connsiteX1" fmla="*/ 0 w 51246"/>
                <a:gd name="connsiteY1" fmla="*/ 30145 h 30145"/>
                <a:gd name="connsiteX2" fmla="*/ 51247 w 51246"/>
                <a:gd name="connsiteY2" fmla="*/ 904 h 30145"/>
                <a:gd name="connsiteX3" fmla="*/ 50719 w 51246"/>
                <a:gd name="connsiteY3" fmla="*/ 0 h 3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6" h="30145">
                  <a:moveTo>
                    <a:pt x="50719" y="0"/>
                  </a:moveTo>
                  <a:cubicBezTo>
                    <a:pt x="32481" y="10852"/>
                    <a:pt x="16354" y="20499"/>
                    <a:pt x="0" y="30145"/>
                  </a:cubicBezTo>
                  <a:lnTo>
                    <a:pt x="51247" y="904"/>
                  </a:lnTo>
                  <a:cubicBezTo>
                    <a:pt x="51021" y="603"/>
                    <a:pt x="50870" y="302"/>
                    <a:pt x="50719" y="0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Graphic 90">
              <a:extLst>
                <a:ext uri="{FF2B5EF4-FFF2-40B4-BE49-F238E27FC236}">
                  <a16:creationId xmlns:a16="http://schemas.microsoft.com/office/drawing/2014/main" id="{26D05C45-0F6B-4C39-8067-ED785877C9FE}"/>
                </a:ext>
              </a:extLst>
            </p:cNvPr>
            <p:cNvSpPr/>
            <p:nvPr/>
          </p:nvSpPr>
          <p:spPr>
            <a:xfrm>
              <a:off x="5904729" y="2747646"/>
              <a:ext cx="406204" cy="610361"/>
            </a:xfrm>
            <a:custGeom>
              <a:avLst/>
              <a:gdLst>
                <a:gd name="connsiteX0" fmla="*/ 337474 w 406204"/>
                <a:gd name="connsiteY0" fmla="*/ 610362 h 610361"/>
                <a:gd name="connsiteX1" fmla="*/ 406205 w 406204"/>
                <a:gd name="connsiteY1" fmla="*/ 567405 h 610361"/>
                <a:gd name="connsiteX2" fmla="*/ 70087 w 406204"/>
                <a:gd name="connsiteY2" fmla="*/ 0 h 610361"/>
                <a:gd name="connsiteX3" fmla="*/ 18841 w 406204"/>
                <a:gd name="connsiteY3" fmla="*/ 29241 h 610361"/>
                <a:gd name="connsiteX4" fmla="*/ 0 w 406204"/>
                <a:gd name="connsiteY4" fmla="*/ 40470 h 610361"/>
                <a:gd name="connsiteX5" fmla="*/ 337474 w 406204"/>
                <a:gd name="connsiteY5" fmla="*/ 610362 h 61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204" h="610361">
                  <a:moveTo>
                    <a:pt x="337474" y="610362"/>
                  </a:moveTo>
                  <a:cubicBezTo>
                    <a:pt x="361665" y="595214"/>
                    <a:pt x="382616" y="582176"/>
                    <a:pt x="406205" y="567405"/>
                  </a:cubicBezTo>
                  <a:cubicBezTo>
                    <a:pt x="293387" y="376889"/>
                    <a:pt x="181850" y="188708"/>
                    <a:pt x="70087" y="0"/>
                  </a:cubicBezTo>
                  <a:lnTo>
                    <a:pt x="18841" y="29241"/>
                  </a:lnTo>
                  <a:cubicBezTo>
                    <a:pt x="12661" y="32933"/>
                    <a:pt x="6406" y="36626"/>
                    <a:pt x="0" y="40470"/>
                  </a:cubicBezTo>
                  <a:cubicBezTo>
                    <a:pt x="113195" y="231589"/>
                    <a:pt x="224882" y="420297"/>
                    <a:pt x="337474" y="610362"/>
                  </a:cubicBezTo>
                  <a:close/>
                </a:path>
              </a:pathLst>
            </a:custGeom>
            <a:noFill/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Graphic 90">
              <a:extLst>
                <a:ext uri="{FF2B5EF4-FFF2-40B4-BE49-F238E27FC236}">
                  <a16:creationId xmlns:a16="http://schemas.microsoft.com/office/drawing/2014/main" id="{901FDDCC-917D-4EDD-9C72-37261CCD323D}"/>
                </a:ext>
              </a:extLst>
            </p:cNvPr>
            <p:cNvSpPr/>
            <p:nvPr/>
          </p:nvSpPr>
          <p:spPr>
            <a:xfrm>
              <a:off x="1276544" y="2024698"/>
              <a:ext cx="5357526" cy="4832020"/>
            </a:xfrm>
            <a:custGeom>
              <a:avLst/>
              <a:gdLst>
                <a:gd name="connsiteX0" fmla="*/ 5302455 w 5357526"/>
                <a:gd name="connsiteY0" fmla="*/ 1601977 h 4832020"/>
                <a:gd name="connsiteX1" fmla="*/ 5165219 w 5357526"/>
                <a:gd name="connsiteY1" fmla="*/ 1211071 h 4832020"/>
                <a:gd name="connsiteX2" fmla="*/ 5278564 w 5357526"/>
                <a:gd name="connsiteY2" fmla="*/ 1140381 h 4832020"/>
                <a:gd name="connsiteX3" fmla="*/ 4747333 w 5357526"/>
                <a:gd name="connsiteY3" fmla="*/ 1468133 h 4832020"/>
                <a:gd name="connsiteX4" fmla="*/ 4747861 w 5357526"/>
                <a:gd name="connsiteY4" fmla="*/ 1469038 h 4832020"/>
                <a:gd name="connsiteX5" fmla="*/ 4704527 w 5357526"/>
                <a:gd name="connsiteY5" fmla="*/ 1494586 h 4832020"/>
                <a:gd name="connsiteX6" fmla="*/ 4493964 w 5357526"/>
                <a:gd name="connsiteY6" fmla="*/ 1624511 h 4832020"/>
                <a:gd name="connsiteX7" fmla="*/ 4494040 w 5357526"/>
                <a:gd name="connsiteY7" fmla="*/ 1624586 h 4832020"/>
                <a:gd name="connsiteX8" fmla="*/ 4425384 w 5357526"/>
                <a:gd name="connsiteY8" fmla="*/ 1667091 h 4832020"/>
                <a:gd name="connsiteX9" fmla="*/ 4425233 w 5357526"/>
                <a:gd name="connsiteY9" fmla="*/ 1666864 h 4832020"/>
                <a:gd name="connsiteX10" fmla="*/ 4271268 w 5357526"/>
                <a:gd name="connsiteY10" fmla="*/ 1761821 h 4832020"/>
                <a:gd name="connsiteX11" fmla="*/ 4271946 w 5357526"/>
                <a:gd name="connsiteY11" fmla="*/ 1762952 h 4832020"/>
                <a:gd name="connsiteX12" fmla="*/ 4202989 w 5357526"/>
                <a:gd name="connsiteY12" fmla="*/ 1804929 h 4832020"/>
                <a:gd name="connsiteX13" fmla="*/ 4202612 w 5357526"/>
                <a:gd name="connsiteY13" fmla="*/ 1804251 h 4832020"/>
                <a:gd name="connsiteX14" fmla="*/ 3936356 w 5357526"/>
                <a:gd name="connsiteY14" fmla="*/ 1968541 h 4832020"/>
                <a:gd name="connsiteX15" fmla="*/ 3486742 w 5357526"/>
                <a:gd name="connsiteY15" fmla="*/ 2295238 h 4832020"/>
                <a:gd name="connsiteX16" fmla="*/ 3012636 w 5357526"/>
                <a:gd name="connsiteY16" fmla="*/ 1823317 h 4832020"/>
                <a:gd name="connsiteX17" fmla="*/ 3486893 w 5357526"/>
                <a:gd name="connsiteY17" fmla="*/ 1352225 h 4832020"/>
                <a:gd name="connsiteX18" fmla="*/ 3579062 w 5357526"/>
                <a:gd name="connsiteY18" fmla="*/ 1361344 h 4832020"/>
                <a:gd name="connsiteX19" fmla="*/ 3848785 w 5357526"/>
                <a:gd name="connsiteY19" fmla="*/ 1207529 h 4832020"/>
                <a:gd name="connsiteX20" fmla="*/ 3847277 w 5357526"/>
                <a:gd name="connsiteY20" fmla="*/ 1204967 h 4832020"/>
                <a:gd name="connsiteX21" fmla="*/ 3916912 w 5357526"/>
                <a:gd name="connsiteY21" fmla="*/ 1163819 h 4832020"/>
                <a:gd name="connsiteX22" fmla="*/ 3919098 w 5357526"/>
                <a:gd name="connsiteY22" fmla="*/ 1167436 h 4832020"/>
                <a:gd name="connsiteX23" fmla="*/ 4076229 w 5357526"/>
                <a:gd name="connsiteY23" fmla="*/ 1077830 h 4832020"/>
                <a:gd name="connsiteX24" fmla="*/ 4075098 w 5357526"/>
                <a:gd name="connsiteY24" fmla="*/ 1075946 h 4832020"/>
                <a:gd name="connsiteX25" fmla="*/ 4144809 w 5357526"/>
                <a:gd name="connsiteY25" fmla="*/ 1035250 h 4832020"/>
                <a:gd name="connsiteX26" fmla="*/ 4146316 w 5357526"/>
                <a:gd name="connsiteY26" fmla="*/ 1037813 h 4832020"/>
                <a:gd name="connsiteX27" fmla="*/ 4335024 w 5357526"/>
                <a:gd name="connsiteY27" fmla="*/ 930195 h 4832020"/>
                <a:gd name="connsiteX28" fmla="*/ 4334572 w 5357526"/>
                <a:gd name="connsiteY28" fmla="*/ 929441 h 4832020"/>
                <a:gd name="connsiteX29" fmla="*/ 4404132 w 5357526"/>
                <a:gd name="connsiteY29" fmla="*/ 888067 h 4832020"/>
                <a:gd name="connsiteX30" fmla="*/ 4405338 w 5357526"/>
                <a:gd name="connsiteY30" fmla="*/ 890027 h 4832020"/>
                <a:gd name="connsiteX31" fmla="*/ 4647026 w 5357526"/>
                <a:gd name="connsiteY31" fmla="*/ 752188 h 4832020"/>
                <a:gd name="connsiteX32" fmla="*/ 4697745 w 5357526"/>
                <a:gd name="connsiteY32" fmla="*/ 722043 h 4832020"/>
                <a:gd name="connsiteX33" fmla="*/ 4698272 w 5357526"/>
                <a:gd name="connsiteY33" fmla="*/ 723023 h 4832020"/>
                <a:gd name="connsiteX34" fmla="*/ 4925264 w 5357526"/>
                <a:gd name="connsiteY34" fmla="*/ 593550 h 4832020"/>
                <a:gd name="connsiteX35" fmla="*/ 4824128 w 5357526"/>
                <a:gd name="connsiteY35" fmla="*/ 650147 h 4832020"/>
                <a:gd name="connsiteX36" fmla="*/ 4797826 w 5357526"/>
                <a:gd name="connsiteY36" fmla="*/ 616837 h 4832020"/>
                <a:gd name="connsiteX37" fmla="*/ 4276543 w 5357526"/>
                <a:gd name="connsiteY37" fmla="*/ 124568 h 4832020"/>
                <a:gd name="connsiteX38" fmla="*/ 3807561 w 5357526"/>
                <a:gd name="connsiteY38" fmla="*/ 672 h 4832020"/>
                <a:gd name="connsiteX39" fmla="*/ 3257414 w 5357526"/>
                <a:gd name="connsiteY39" fmla="*/ 214400 h 4832020"/>
                <a:gd name="connsiteX40" fmla="*/ 2833574 w 5357526"/>
                <a:gd name="connsiteY40" fmla="*/ 646228 h 4832020"/>
                <a:gd name="connsiteX41" fmla="*/ 2360900 w 5357526"/>
                <a:gd name="connsiteY41" fmla="*/ 856490 h 4832020"/>
                <a:gd name="connsiteX42" fmla="*/ 1902921 w 5357526"/>
                <a:gd name="connsiteY42" fmla="*/ 830867 h 4832020"/>
                <a:gd name="connsiteX43" fmla="*/ 1359104 w 5357526"/>
                <a:gd name="connsiteY43" fmla="*/ 851592 h 4832020"/>
                <a:gd name="connsiteX44" fmla="*/ 435761 w 5357526"/>
                <a:gd name="connsiteY44" fmla="*/ 1300225 h 4832020"/>
                <a:gd name="connsiteX45" fmla="*/ 241 w 5357526"/>
                <a:gd name="connsiteY45" fmla="*/ 2274815 h 4832020"/>
                <a:gd name="connsiteX46" fmla="*/ 126021 w 5357526"/>
                <a:gd name="connsiteY46" fmla="*/ 2904470 h 4832020"/>
                <a:gd name="connsiteX47" fmla="*/ 620475 w 5357526"/>
                <a:gd name="connsiteY47" fmla="*/ 3854190 h 4832020"/>
                <a:gd name="connsiteX48" fmla="*/ 1203857 w 5357526"/>
                <a:gd name="connsiteY48" fmla="*/ 4518436 h 4832020"/>
                <a:gd name="connsiteX49" fmla="*/ 1787466 w 5357526"/>
                <a:gd name="connsiteY49" fmla="*/ 4806020 h 4832020"/>
                <a:gd name="connsiteX50" fmla="*/ 1942336 w 5357526"/>
                <a:gd name="connsiteY50" fmla="*/ 4832020 h 4832020"/>
                <a:gd name="connsiteX51" fmla="*/ 2115519 w 5357526"/>
                <a:gd name="connsiteY51" fmla="*/ 4832020 h 4832020"/>
                <a:gd name="connsiteX52" fmla="*/ 2229543 w 5357526"/>
                <a:gd name="connsiteY52" fmla="*/ 4814762 h 4832020"/>
                <a:gd name="connsiteX53" fmla="*/ 3246110 w 5357526"/>
                <a:gd name="connsiteY53" fmla="*/ 4236203 h 4832020"/>
                <a:gd name="connsiteX54" fmla="*/ 3628876 w 5357526"/>
                <a:gd name="connsiteY54" fmla="*/ 3619661 h 4832020"/>
                <a:gd name="connsiteX55" fmla="*/ 3833486 w 5357526"/>
                <a:gd name="connsiteY55" fmla="*/ 3210668 h 4832020"/>
                <a:gd name="connsiteX56" fmla="*/ 4140739 w 5357526"/>
                <a:gd name="connsiteY56" fmla="*/ 2980737 h 4832020"/>
                <a:gd name="connsiteX57" fmla="*/ 4475123 w 5357526"/>
                <a:gd name="connsiteY57" fmla="*/ 2896934 h 4832020"/>
                <a:gd name="connsiteX58" fmla="*/ 4970633 w 5357526"/>
                <a:gd name="connsiteY58" fmla="*/ 2699860 h 4832020"/>
                <a:gd name="connsiteX59" fmla="*/ 5352269 w 5357526"/>
                <a:gd name="connsiteY59" fmla="*/ 2065608 h 4832020"/>
                <a:gd name="connsiteX60" fmla="*/ 5302455 w 5357526"/>
                <a:gd name="connsiteY60" fmla="*/ 1601977 h 4832020"/>
                <a:gd name="connsiteX61" fmla="*/ 2512831 w 5357526"/>
                <a:gd name="connsiteY61" fmla="*/ 3561104 h 4832020"/>
                <a:gd name="connsiteX62" fmla="*/ 2322088 w 5357526"/>
                <a:gd name="connsiteY62" fmla="*/ 3673320 h 4832020"/>
                <a:gd name="connsiteX63" fmla="*/ 2221178 w 5357526"/>
                <a:gd name="connsiteY63" fmla="*/ 3643250 h 4832020"/>
                <a:gd name="connsiteX64" fmla="*/ 1280200 w 5357526"/>
                <a:gd name="connsiteY64" fmla="*/ 2054078 h 4832020"/>
                <a:gd name="connsiteX65" fmla="*/ 1298061 w 5357526"/>
                <a:gd name="connsiteY65" fmla="*/ 1958141 h 4832020"/>
                <a:gd name="connsiteX66" fmla="*/ 1504554 w 5357526"/>
                <a:gd name="connsiteY66" fmla="*/ 1835903 h 4832020"/>
                <a:gd name="connsiteX67" fmla="*/ 1549772 w 5357526"/>
                <a:gd name="connsiteY67" fmla="*/ 1823091 h 4832020"/>
                <a:gd name="connsiteX68" fmla="*/ 1592126 w 5357526"/>
                <a:gd name="connsiteY68" fmla="*/ 1863033 h 4832020"/>
                <a:gd name="connsiteX69" fmla="*/ 1923872 w 5357526"/>
                <a:gd name="connsiteY69" fmla="*/ 2421320 h 4832020"/>
                <a:gd name="connsiteX70" fmla="*/ 2535892 w 5357526"/>
                <a:gd name="connsiteY70" fmla="*/ 3454994 h 4832020"/>
                <a:gd name="connsiteX71" fmla="*/ 2512831 w 5357526"/>
                <a:gd name="connsiteY71" fmla="*/ 3561104 h 4832020"/>
                <a:gd name="connsiteX72" fmla="*/ 3661433 w 5357526"/>
                <a:gd name="connsiteY72" fmla="*/ 2451917 h 4832020"/>
                <a:gd name="connsiteX73" fmla="*/ 2924914 w 5357526"/>
                <a:gd name="connsiteY73" fmla="*/ 2156571 h 4832020"/>
                <a:gd name="connsiteX74" fmla="*/ 3029216 w 5357526"/>
                <a:gd name="connsiteY74" fmla="*/ 1359310 h 4832020"/>
                <a:gd name="connsiteX75" fmla="*/ 3777039 w 5357526"/>
                <a:gd name="connsiteY75" fmla="*/ 1244080 h 4832020"/>
                <a:gd name="connsiteX76" fmla="*/ 3642969 w 5357526"/>
                <a:gd name="connsiteY76" fmla="*/ 1319744 h 4832020"/>
                <a:gd name="connsiteX77" fmla="*/ 3606871 w 5357526"/>
                <a:gd name="connsiteY77" fmla="*/ 1321402 h 4832020"/>
                <a:gd name="connsiteX78" fmla="*/ 3026503 w 5357526"/>
                <a:gd name="connsiteY78" fmla="*/ 1585699 h 4832020"/>
                <a:gd name="connsiteX79" fmla="*/ 3394423 w 5357526"/>
                <a:gd name="connsiteY79" fmla="*/ 2332769 h 4832020"/>
                <a:gd name="connsiteX80" fmla="*/ 3984739 w 5357526"/>
                <a:gd name="connsiteY80" fmla="*/ 1960628 h 4832020"/>
                <a:gd name="connsiteX81" fmla="*/ 4014884 w 5357526"/>
                <a:gd name="connsiteY81" fmla="*/ 1921439 h 4832020"/>
                <a:gd name="connsiteX82" fmla="*/ 4133731 w 5357526"/>
                <a:gd name="connsiteY82" fmla="*/ 1848036 h 4832020"/>
                <a:gd name="connsiteX83" fmla="*/ 3661433 w 5357526"/>
                <a:gd name="connsiteY83" fmla="*/ 2451917 h 483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357526" h="4832020">
                  <a:moveTo>
                    <a:pt x="5302455" y="1601977"/>
                  </a:moveTo>
                  <a:cubicBezTo>
                    <a:pt x="5261382" y="1471299"/>
                    <a:pt x="5211944" y="1343182"/>
                    <a:pt x="5165219" y="1211071"/>
                  </a:cubicBezTo>
                  <a:cubicBezTo>
                    <a:pt x="5198680" y="1190196"/>
                    <a:pt x="5237869" y="1165778"/>
                    <a:pt x="5278564" y="1140381"/>
                  </a:cubicBezTo>
                  <a:lnTo>
                    <a:pt x="4747333" y="1468133"/>
                  </a:lnTo>
                  <a:cubicBezTo>
                    <a:pt x="4747484" y="1468435"/>
                    <a:pt x="4747710" y="1468736"/>
                    <a:pt x="4747861" y="1469038"/>
                  </a:cubicBezTo>
                  <a:cubicBezTo>
                    <a:pt x="4732713" y="1478006"/>
                    <a:pt x="4718696" y="1486220"/>
                    <a:pt x="4704527" y="1494586"/>
                  </a:cubicBezTo>
                  <a:lnTo>
                    <a:pt x="4493964" y="1624511"/>
                  </a:lnTo>
                  <a:cubicBezTo>
                    <a:pt x="4493964" y="1624511"/>
                    <a:pt x="4494040" y="1624586"/>
                    <a:pt x="4494040" y="1624586"/>
                  </a:cubicBezTo>
                  <a:cubicBezTo>
                    <a:pt x="4472109" y="1638151"/>
                    <a:pt x="4450480" y="1651566"/>
                    <a:pt x="4425384" y="1667091"/>
                  </a:cubicBezTo>
                  <a:cubicBezTo>
                    <a:pt x="4425309" y="1667015"/>
                    <a:pt x="4425309" y="1666940"/>
                    <a:pt x="4425233" y="1666864"/>
                  </a:cubicBezTo>
                  <a:lnTo>
                    <a:pt x="4271268" y="1761821"/>
                  </a:lnTo>
                  <a:cubicBezTo>
                    <a:pt x="4271493" y="1762198"/>
                    <a:pt x="4271720" y="1762575"/>
                    <a:pt x="4271946" y="1762952"/>
                  </a:cubicBezTo>
                  <a:cubicBezTo>
                    <a:pt x="4249337" y="1776743"/>
                    <a:pt x="4228311" y="1789555"/>
                    <a:pt x="4202989" y="1804929"/>
                  </a:cubicBezTo>
                  <a:cubicBezTo>
                    <a:pt x="4202838" y="1804703"/>
                    <a:pt x="4202687" y="1804477"/>
                    <a:pt x="4202612" y="1804251"/>
                  </a:cubicBezTo>
                  <a:lnTo>
                    <a:pt x="3936356" y="1968541"/>
                  </a:lnTo>
                  <a:cubicBezTo>
                    <a:pt x="3874483" y="2156872"/>
                    <a:pt x="3694969" y="2295313"/>
                    <a:pt x="3486742" y="2295238"/>
                  </a:cubicBezTo>
                  <a:cubicBezTo>
                    <a:pt x="3225611" y="2295163"/>
                    <a:pt x="3012184" y="2082640"/>
                    <a:pt x="3012636" y="1823317"/>
                  </a:cubicBezTo>
                  <a:cubicBezTo>
                    <a:pt x="3013088" y="1562487"/>
                    <a:pt x="3225159" y="1351849"/>
                    <a:pt x="3486893" y="1352225"/>
                  </a:cubicBezTo>
                  <a:cubicBezTo>
                    <a:pt x="3518470" y="1352301"/>
                    <a:pt x="3549293" y="1355466"/>
                    <a:pt x="3579062" y="1361344"/>
                  </a:cubicBezTo>
                  <a:lnTo>
                    <a:pt x="3848785" y="1207529"/>
                  </a:lnTo>
                  <a:cubicBezTo>
                    <a:pt x="3848257" y="1206700"/>
                    <a:pt x="3847805" y="1205796"/>
                    <a:pt x="3847277" y="1204967"/>
                  </a:cubicBezTo>
                  <a:cubicBezTo>
                    <a:pt x="3870639" y="1191176"/>
                    <a:pt x="3891892" y="1178590"/>
                    <a:pt x="3916912" y="1163819"/>
                  </a:cubicBezTo>
                  <a:cubicBezTo>
                    <a:pt x="3917666" y="1165025"/>
                    <a:pt x="3918344" y="1166231"/>
                    <a:pt x="3919098" y="1167436"/>
                  </a:cubicBezTo>
                  <a:lnTo>
                    <a:pt x="4076229" y="1077830"/>
                  </a:lnTo>
                  <a:cubicBezTo>
                    <a:pt x="4075852" y="1077227"/>
                    <a:pt x="4075476" y="1076549"/>
                    <a:pt x="4075098" y="1075946"/>
                  </a:cubicBezTo>
                  <a:cubicBezTo>
                    <a:pt x="4100345" y="1061175"/>
                    <a:pt x="4121597" y="1048815"/>
                    <a:pt x="4144809" y="1035250"/>
                  </a:cubicBezTo>
                  <a:cubicBezTo>
                    <a:pt x="4145336" y="1036079"/>
                    <a:pt x="4145789" y="1036984"/>
                    <a:pt x="4146316" y="1037813"/>
                  </a:cubicBezTo>
                  <a:lnTo>
                    <a:pt x="4335024" y="930195"/>
                  </a:lnTo>
                  <a:cubicBezTo>
                    <a:pt x="4334874" y="929969"/>
                    <a:pt x="4334723" y="929743"/>
                    <a:pt x="4334572" y="929441"/>
                  </a:cubicBezTo>
                  <a:cubicBezTo>
                    <a:pt x="4357407" y="915876"/>
                    <a:pt x="4379262" y="902838"/>
                    <a:pt x="4404132" y="888067"/>
                  </a:cubicBezTo>
                  <a:cubicBezTo>
                    <a:pt x="4404509" y="888745"/>
                    <a:pt x="4404885" y="889348"/>
                    <a:pt x="4405338" y="890027"/>
                  </a:cubicBezTo>
                  <a:lnTo>
                    <a:pt x="4647026" y="752188"/>
                  </a:lnTo>
                  <a:cubicBezTo>
                    <a:pt x="4663304" y="742466"/>
                    <a:pt x="4679507" y="732895"/>
                    <a:pt x="4697745" y="722043"/>
                  </a:cubicBezTo>
                  <a:cubicBezTo>
                    <a:pt x="4697895" y="722345"/>
                    <a:pt x="4698122" y="722646"/>
                    <a:pt x="4698272" y="723023"/>
                  </a:cubicBezTo>
                  <a:lnTo>
                    <a:pt x="4925264" y="593550"/>
                  </a:lnTo>
                  <a:cubicBezTo>
                    <a:pt x="4890899" y="612767"/>
                    <a:pt x="4858267" y="631080"/>
                    <a:pt x="4824128" y="650147"/>
                  </a:cubicBezTo>
                  <a:cubicBezTo>
                    <a:pt x="4814557" y="638014"/>
                    <a:pt x="4805966" y="627614"/>
                    <a:pt x="4797826" y="616837"/>
                  </a:cubicBezTo>
                  <a:cubicBezTo>
                    <a:pt x="4652150" y="423004"/>
                    <a:pt x="4489141" y="247334"/>
                    <a:pt x="4276543" y="124568"/>
                  </a:cubicBezTo>
                  <a:cubicBezTo>
                    <a:pt x="4131620" y="40840"/>
                    <a:pt x="3975695" y="-6262"/>
                    <a:pt x="3807561" y="672"/>
                  </a:cubicBezTo>
                  <a:cubicBezTo>
                    <a:pt x="3600691" y="9188"/>
                    <a:pt x="3418690" y="85982"/>
                    <a:pt x="3257414" y="214400"/>
                  </a:cubicBezTo>
                  <a:cubicBezTo>
                    <a:pt x="3098399" y="341010"/>
                    <a:pt x="2966966" y="495051"/>
                    <a:pt x="2833574" y="646228"/>
                  </a:cubicBezTo>
                  <a:cubicBezTo>
                    <a:pt x="2706212" y="790623"/>
                    <a:pt x="2552321" y="864403"/>
                    <a:pt x="2360900" y="856490"/>
                  </a:cubicBezTo>
                  <a:cubicBezTo>
                    <a:pt x="2208140" y="850160"/>
                    <a:pt x="2055681" y="838554"/>
                    <a:pt x="1902921" y="830867"/>
                  </a:cubicBezTo>
                  <a:cubicBezTo>
                    <a:pt x="1721071" y="821673"/>
                    <a:pt x="1539221" y="819713"/>
                    <a:pt x="1359104" y="851592"/>
                  </a:cubicBezTo>
                  <a:cubicBezTo>
                    <a:pt x="1008970" y="913540"/>
                    <a:pt x="701867" y="1066375"/>
                    <a:pt x="435761" y="1300225"/>
                  </a:cubicBezTo>
                  <a:cubicBezTo>
                    <a:pt x="142525" y="1558041"/>
                    <a:pt x="-6843" y="1882326"/>
                    <a:pt x="241" y="2274815"/>
                  </a:cubicBezTo>
                  <a:cubicBezTo>
                    <a:pt x="4160" y="2492010"/>
                    <a:pt x="52768" y="2700915"/>
                    <a:pt x="126021" y="2904470"/>
                  </a:cubicBezTo>
                  <a:cubicBezTo>
                    <a:pt x="248033" y="3243225"/>
                    <a:pt x="421593" y="3555452"/>
                    <a:pt x="620475" y="3854190"/>
                  </a:cubicBezTo>
                  <a:cubicBezTo>
                    <a:pt x="785143" y="4101455"/>
                    <a:pt x="969706" y="4331838"/>
                    <a:pt x="1203857" y="4518436"/>
                  </a:cubicBezTo>
                  <a:cubicBezTo>
                    <a:pt x="1377418" y="4656727"/>
                    <a:pt x="1568386" y="4760275"/>
                    <a:pt x="1787466" y="4806020"/>
                  </a:cubicBezTo>
                  <a:cubicBezTo>
                    <a:pt x="1838637" y="4816721"/>
                    <a:pt x="1890637" y="4823504"/>
                    <a:pt x="1942336" y="4832020"/>
                  </a:cubicBezTo>
                  <a:cubicBezTo>
                    <a:pt x="2000064" y="4832020"/>
                    <a:pt x="2057791" y="4832020"/>
                    <a:pt x="2115519" y="4832020"/>
                  </a:cubicBezTo>
                  <a:cubicBezTo>
                    <a:pt x="2153577" y="4826368"/>
                    <a:pt x="2191862" y="4822223"/>
                    <a:pt x="2229543" y="4814762"/>
                  </a:cubicBezTo>
                  <a:cubicBezTo>
                    <a:pt x="2632582" y="4734878"/>
                    <a:pt x="2969001" y="4537126"/>
                    <a:pt x="3246110" y="4236203"/>
                  </a:cubicBezTo>
                  <a:cubicBezTo>
                    <a:pt x="3412812" y="4055182"/>
                    <a:pt x="3525027" y="3840172"/>
                    <a:pt x="3628876" y="3619661"/>
                  </a:cubicBezTo>
                  <a:cubicBezTo>
                    <a:pt x="3693839" y="3481747"/>
                    <a:pt x="3759706" y="3343985"/>
                    <a:pt x="3833486" y="3210668"/>
                  </a:cubicBezTo>
                  <a:cubicBezTo>
                    <a:pt x="3900031" y="3090389"/>
                    <a:pt x="4006519" y="3014725"/>
                    <a:pt x="4140739" y="2980737"/>
                  </a:cubicBezTo>
                  <a:cubicBezTo>
                    <a:pt x="4252125" y="2952476"/>
                    <a:pt x="4363662" y="2924969"/>
                    <a:pt x="4475123" y="2896934"/>
                  </a:cubicBezTo>
                  <a:cubicBezTo>
                    <a:pt x="4648985" y="2853148"/>
                    <a:pt x="4820435" y="2802579"/>
                    <a:pt x="4970633" y="2699860"/>
                  </a:cubicBezTo>
                  <a:cubicBezTo>
                    <a:pt x="5194384" y="2546799"/>
                    <a:pt x="5326269" y="2336537"/>
                    <a:pt x="5352269" y="2065608"/>
                  </a:cubicBezTo>
                  <a:cubicBezTo>
                    <a:pt x="5367342" y="1908552"/>
                    <a:pt x="5349782" y="1752477"/>
                    <a:pt x="5302455" y="1601977"/>
                  </a:cubicBezTo>
                  <a:close/>
                  <a:moveTo>
                    <a:pt x="2512831" y="3561104"/>
                  </a:moveTo>
                  <a:cubicBezTo>
                    <a:pt x="2450431" y="3600369"/>
                    <a:pt x="2386749" y="3637899"/>
                    <a:pt x="2322088" y="3673320"/>
                  </a:cubicBezTo>
                  <a:cubicBezTo>
                    <a:pt x="2272575" y="3700450"/>
                    <a:pt x="2250042" y="3692009"/>
                    <a:pt x="2221178" y="3643250"/>
                  </a:cubicBezTo>
                  <a:cubicBezTo>
                    <a:pt x="1907518" y="3113526"/>
                    <a:pt x="1593859" y="2583802"/>
                    <a:pt x="1280200" y="2054078"/>
                  </a:cubicBezTo>
                  <a:cubicBezTo>
                    <a:pt x="1254878" y="2011272"/>
                    <a:pt x="1256913" y="1984820"/>
                    <a:pt x="1298061" y="1958141"/>
                  </a:cubicBezTo>
                  <a:cubicBezTo>
                    <a:pt x="1365133" y="1914732"/>
                    <a:pt x="1435221" y="1875770"/>
                    <a:pt x="1504554" y="1835903"/>
                  </a:cubicBezTo>
                  <a:cubicBezTo>
                    <a:pt x="1514879" y="1829949"/>
                    <a:pt x="1528067" y="1829045"/>
                    <a:pt x="1549772" y="1823091"/>
                  </a:cubicBezTo>
                  <a:cubicBezTo>
                    <a:pt x="1562357" y="1834697"/>
                    <a:pt x="1581876" y="1846001"/>
                    <a:pt x="1592126" y="1863033"/>
                  </a:cubicBezTo>
                  <a:cubicBezTo>
                    <a:pt x="1703512" y="2048652"/>
                    <a:pt x="1813541" y="2235023"/>
                    <a:pt x="1923872" y="2421320"/>
                  </a:cubicBezTo>
                  <a:cubicBezTo>
                    <a:pt x="2127879" y="2765878"/>
                    <a:pt x="2331886" y="3110436"/>
                    <a:pt x="2535892" y="3454994"/>
                  </a:cubicBezTo>
                  <a:cubicBezTo>
                    <a:pt x="2564831" y="3503754"/>
                    <a:pt x="2560686" y="3531035"/>
                    <a:pt x="2512831" y="3561104"/>
                  </a:cubicBezTo>
                  <a:close/>
                  <a:moveTo>
                    <a:pt x="3661433" y="2451917"/>
                  </a:moveTo>
                  <a:cubicBezTo>
                    <a:pt x="3381310" y="2531726"/>
                    <a:pt x="3074358" y="2408735"/>
                    <a:pt x="2924914" y="2156571"/>
                  </a:cubicBezTo>
                  <a:cubicBezTo>
                    <a:pt x="2771400" y="1897625"/>
                    <a:pt x="2813076" y="1574997"/>
                    <a:pt x="3029216" y="1359310"/>
                  </a:cubicBezTo>
                  <a:cubicBezTo>
                    <a:pt x="3238498" y="1150404"/>
                    <a:pt x="3552459" y="1123048"/>
                    <a:pt x="3777039" y="1244080"/>
                  </a:cubicBezTo>
                  <a:cubicBezTo>
                    <a:pt x="3731294" y="1270156"/>
                    <a:pt x="3687734" y="1296156"/>
                    <a:pt x="3642969" y="1319744"/>
                  </a:cubicBezTo>
                  <a:cubicBezTo>
                    <a:pt x="3633247" y="1324869"/>
                    <a:pt x="3618401" y="1323964"/>
                    <a:pt x="3606871" y="1321402"/>
                  </a:cubicBezTo>
                  <a:cubicBezTo>
                    <a:pt x="3367896" y="1268573"/>
                    <a:pt x="3141205" y="1371594"/>
                    <a:pt x="3026503" y="1585699"/>
                  </a:cubicBezTo>
                  <a:cubicBezTo>
                    <a:pt x="2864021" y="1888958"/>
                    <a:pt x="3054839" y="2276473"/>
                    <a:pt x="3394423" y="2332769"/>
                  </a:cubicBezTo>
                  <a:cubicBezTo>
                    <a:pt x="3663995" y="2377459"/>
                    <a:pt x="3905985" y="2224322"/>
                    <a:pt x="3984739" y="1960628"/>
                  </a:cubicBezTo>
                  <a:cubicBezTo>
                    <a:pt x="3989185" y="1945706"/>
                    <a:pt x="4001846" y="1930332"/>
                    <a:pt x="4014884" y="1921439"/>
                  </a:cubicBezTo>
                  <a:cubicBezTo>
                    <a:pt x="4052716" y="1895666"/>
                    <a:pt x="4092658" y="1873057"/>
                    <a:pt x="4133731" y="1848036"/>
                  </a:cubicBezTo>
                  <a:cubicBezTo>
                    <a:pt x="4135615" y="2083846"/>
                    <a:pt x="3970872" y="2363743"/>
                    <a:pt x="3661433" y="2451917"/>
                  </a:cubicBezTo>
                  <a:close/>
                </a:path>
              </a:pathLst>
            </a:custGeom>
            <a:solidFill>
              <a:schemeClr val="accent4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92808F9C-A5C0-48B1-824A-84FA8EB90A59}"/>
              </a:ext>
            </a:extLst>
          </p:cNvPr>
          <p:cNvGrpSpPr/>
          <p:nvPr/>
        </p:nvGrpSpPr>
        <p:grpSpPr>
          <a:xfrm>
            <a:off x="4592093" y="5688809"/>
            <a:ext cx="1686231" cy="1137261"/>
            <a:chOff x="2351625" y="1014889"/>
            <a:chExt cx="7401212" cy="4991671"/>
          </a:xfrm>
        </p:grpSpPr>
        <p:sp>
          <p:nvSpPr>
            <p:cNvPr id="409" name="Graphic 23">
              <a:extLst>
                <a:ext uri="{FF2B5EF4-FFF2-40B4-BE49-F238E27FC236}">
                  <a16:creationId xmlns:a16="http://schemas.microsoft.com/office/drawing/2014/main" id="{4F8C0B4D-1ADC-4C4C-99CF-8F69FD06BFB4}"/>
                </a:ext>
              </a:extLst>
            </p:cNvPr>
            <p:cNvSpPr/>
            <p:nvPr/>
          </p:nvSpPr>
          <p:spPr>
            <a:xfrm rot="-952757">
              <a:off x="2569911" y="1508460"/>
              <a:ext cx="6933528" cy="4188919"/>
            </a:xfrm>
            <a:custGeom>
              <a:avLst/>
              <a:gdLst>
                <a:gd name="connsiteX0" fmla="*/ 6933529 w 6933528"/>
                <a:gd name="connsiteY0" fmla="*/ 2094460 h 4188919"/>
                <a:gd name="connsiteX1" fmla="*/ 3466764 w 6933528"/>
                <a:gd name="connsiteY1" fmla="*/ 4188919 h 4188919"/>
                <a:gd name="connsiteX2" fmla="*/ 0 w 6933528"/>
                <a:gd name="connsiteY2" fmla="*/ 2094460 h 4188919"/>
                <a:gd name="connsiteX3" fmla="*/ 3466764 w 6933528"/>
                <a:gd name="connsiteY3" fmla="*/ 0 h 4188919"/>
                <a:gd name="connsiteX4" fmla="*/ 6933529 w 6933528"/>
                <a:gd name="connsiteY4" fmla="*/ 2094460 h 418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3528" h="4188919">
                  <a:moveTo>
                    <a:pt x="6933529" y="2094460"/>
                  </a:moveTo>
                  <a:cubicBezTo>
                    <a:pt x="6933529" y="3251198"/>
                    <a:pt x="5381406" y="4188919"/>
                    <a:pt x="3466764" y="4188919"/>
                  </a:cubicBezTo>
                  <a:cubicBezTo>
                    <a:pt x="1552123" y="4188919"/>
                    <a:pt x="0" y="3251198"/>
                    <a:pt x="0" y="2094460"/>
                  </a:cubicBezTo>
                  <a:cubicBezTo>
                    <a:pt x="0" y="937721"/>
                    <a:pt x="1552123" y="0"/>
                    <a:pt x="3466764" y="0"/>
                  </a:cubicBezTo>
                  <a:cubicBezTo>
                    <a:pt x="5381406" y="0"/>
                    <a:pt x="6933529" y="937721"/>
                    <a:pt x="6933529" y="209446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Graphic 23">
              <a:extLst>
                <a:ext uri="{FF2B5EF4-FFF2-40B4-BE49-F238E27FC236}">
                  <a16:creationId xmlns:a16="http://schemas.microsoft.com/office/drawing/2014/main" id="{E1FC1EA8-20E4-43D7-9CD2-441195A89AA9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Graphic 23">
              <a:extLst>
                <a:ext uri="{FF2B5EF4-FFF2-40B4-BE49-F238E27FC236}">
                  <a16:creationId xmlns:a16="http://schemas.microsoft.com/office/drawing/2014/main" id="{1B5AE503-0C37-4D4B-BBAC-055FF6DD5C1E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Graphic 23">
              <a:extLst>
                <a:ext uri="{FF2B5EF4-FFF2-40B4-BE49-F238E27FC236}">
                  <a16:creationId xmlns:a16="http://schemas.microsoft.com/office/drawing/2014/main" id="{57B294A8-7723-4D89-9D94-47CBCE1C8905}"/>
                </a:ext>
              </a:extLst>
            </p:cNvPr>
            <p:cNvSpPr/>
            <p:nvPr/>
          </p:nvSpPr>
          <p:spPr>
            <a:xfrm rot="-952757">
              <a:off x="2456021" y="1158061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6" y="3658018"/>
                    <a:pt x="0" y="2839143"/>
                    <a:pt x="0" y="1829009"/>
                  </a:cubicBezTo>
                  <a:cubicBezTo>
                    <a:pt x="0" y="818875"/>
                    <a:pt x="1525556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rgbClr val="FFCB09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Graphic 23">
              <a:extLst>
                <a:ext uri="{FF2B5EF4-FFF2-40B4-BE49-F238E27FC236}">
                  <a16:creationId xmlns:a16="http://schemas.microsoft.com/office/drawing/2014/main" id="{313A61E3-0863-4C7C-A60F-60F8E3AA1876}"/>
                </a:ext>
              </a:extLst>
            </p:cNvPr>
            <p:cNvSpPr/>
            <p:nvPr/>
          </p:nvSpPr>
          <p:spPr>
            <a:xfrm rot="-952757">
              <a:off x="2351625" y="1014889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7" y="3658018"/>
                    <a:pt x="0" y="2839143"/>
                    <a:pt x="0" y="1829009"/>
                  </a:cubicBezTo>
                  <a:cubicBezTo>
                    <a:pt x="0" y="818875"/>
                    <a:pt x="1525557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Graphic 23">
              <a:extLst>
                <a:ext uri="{FF2B5EF4-FFF2-40B4-BE49-F238E27FC236}">
                  <a16:creationId xmlns:a16="http://schemas.microsoft.com/office/drawing/2014/main" id="{4D10E42F-4837-4165-8E59-0656371A865C}"/>
                </a:ext>
              </a:extLst>
            </p:cNvPr>
            <p:cNvSpPr/>
            <p:nvPr/>
          </p:nvSpPr>
          <p:spPr>
            <a:xfrm>
              <a:off x="5040915" y="5283897"/>
              <a:ext cx="2048160" cy="722663"/>
            </a:xfrm>
            <a:custGeom>
              <a:avLst/>
              <a:gdLst>
                <a:gd name="connsiteX0" fmla="*/ 1403318 w 2048160"/>
                <a:gd name="connsiteY0" fmla="*/ 183071 h 722663"/>
                <a:gd name="connsiteX1" fmla="*/ 0 w 2048160"/>
                <a:gd name="connsiteY1" fmla="*/ 403003 h 722663"/>
                <a:gd name="connsiteX2" fmla="*/ 1137285 w 2048160"/>
                <a:gd name="connsiteY2" fmla="*/ 681228 h 722663"/>
                <a:gd name="connsiteX3" fmla="*/ 2048161 w 2048160"/>
                <a:gd name="connsiteY3" fmla="*/ 0 h 722663"/>
                <a:gd name="connsiteX4" fmla="*/ 1403318 w 2048160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160" h="722663">
                  <a:moveTo>
                    <a:pt x="1403318" y="183071"/>
                  </a:moveTo>
                  <a:cubicBezTo>
                    <a:pt x="909447" y="303371"/>
                    <a:pt x="432530" y="375571"/>
                    <a:pt x="0" y="403003"/>
                  </a:cubicBezTo>
                  <a:cubicBezTo>
                    <a:pt x="149542" y="669893"/>
                    <a:pt x="623888" y="793528"/>
                    <a:pt x="1137285" y="681228"/>
                  </a:cubicBezTo>
                  <a:cubicBezTo>
                    <a:pt x="1624679" y="574643"/>
                    <a:pt x="1991297" y="289465"/>
                    <a:pt x="2048161" y="0"/>
                  </a:cubicBezTo>
                  <a:cubicBezTo>
                    <a:pt x="1842230" y="67246"/>
                    <a:pt x="1626584" y="128683"/>
                    <a:pt x="1403318" y="183071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Graphic 23">
              <a:extLst>
                <a:ext uri="{FF2B5EF4-FFF2-40B4-BE49-F238E27FC236}">
                  <a16:creationId xmlns:a16="http://schemas.microsoft.com/office/drawing/2014/main" id="{1CF474E0-B78C-4946-8162-66121E4C0946}"/>
                </a:ext>
              </a:extLst>
            </p:cNvPr>
            <p:cNvSpPr/>
            <p:nvPr/>
          </p:nvSpPr>
          <p:spPr>
            <a:xfrm>
              <a:off x="4984527" y="5208650"/>
              <a:ext cx="2104643" cy="722663"/>
            </a:xfrm>
            <a:custGeom>
              <a:avLst/>
              <a:gdLst>
                <a:gd name="connsiteX0" fmla="*/ 1441990 w 2104643"/>
                <a:gd name="connsiteY0" fmla="*/ 183071 h 722663"/>
                <a:gd name="connsiteX1" fmla="*/ 0 w 2104643"/>
                <a:gd name="connsiteY1" fmla="*/ 403003 h 722663"/>
                <a:gd name="connsiteX2" fmla="*/ 1168718 w 2104643"/>
                <a:gd name="connsiteY2" fmla="*/ 681228 h 722663"/>
                <a:gd name="connsiteX3" fmla="*/ 2104644 w 2104643"/>
                <a:gd name="connsiteY3" fmla="*/ 0 h 722663"/>
                <a:gd name="connsiteX4" fmla="*/ 1441990 w 2104643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643" h="722663">
                  <a:moveTo>
                    <a:pt x="1441990" y="183071"/>
                  </a:moveTo>
                  <a:cubicBezTo>
                    <a:pt x="934498" y="303371"/>
                    <a:pt x="444437" y="375571"/>
                    <a:pt x="0" y="403003"/>
                  </a:cubicBezTo>
                  <a:cubicBezTo>
                    <a:pt x="153638" y="669893"/>
                    <a:pt x="641032" y="793528"/>
                    <a:pt x="1168718" y="681228"/>
                  </a:cubicBezTo>
                  <a:cubicBezTo>
                    <a:pt x="1669542" y="574643"/>
                    <a:pt x="2046256" y="289465"/>
                    <a:pt x="2104644" y="0"/>
                  </a:cubicBezTo>
                  <a:cubicBezTo>
                    <a:pt x="1892903" y="67246"/>
                    <a:pt x="1671352" y="128778"/>
                    <a:pt x="1441990" y="18307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Graphic 23">
              <a:extLst>
                <a:ext uri="{FF2B5EF4-FFF2-40B4-BE49-F238E27FC236}">
                  <a16:creationId xmlns:a16="http://schemas.microsoft.com/office/drawing/2014/main" id="{234A7F16-CD6A-4B41-9FFE-95DC11E3B17F}"/>
                </a:ext>
              </a:extLst>
            </p:cNvPr>
            <p:cNvSpPr/>
            <p:nvPr/>
          </p:nvSpPr>
          <p:spPr>
            <a:xfrm>
              <a:off x="8938164" y="3033712"/>
              <a:ext cx="814673" cy="865632"/>
            </a:xfrm>
            <a:custGeom>
              <a:avLst/>
              <a:gdLst>
                <a:gd name="connsiteX0" fmla="*/ 207264 w 814673"/>
                <a:gd name="connsiteY0" fmla="*/ 593503 h 865632"/>
                <a:gd name="connsiteX1" fmla="*/ 458438 w 814673"/>
                <a:gd name="connsiteY1" fmla="*/ 0 h 865632"/>
                <a:gd name="connsiteX2" fmla="*/ 767048 w 814673"/>
                <a:gd name="connsiteY2" fmla="*/ 484822 h 865632"/>
                <a:gd name="connsiteX3" fmla="*/ 0 w 814673"/>
                <a:gd name="connsiteY3" fmla="*/ 865632 h 865632"/>
                <a:gd name="connsiteX4" fmla="*/ 207264 w 814673"/>
                <a:gd name="connsiteY4" fmla="*/ 593503 h 8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673" h="865632">
                  <a:moveTo>
                    <a:pt x="207264" y="593503"/>
                  </a:moveTo>
                  <a:cubicBezTo>
                    <a:pt x="343757" y="385001"/>
                    <a:pt x="426244" y="183261"/>
                    <a:pt x="458438" y="0"/>
                  </a:cubicBezTo>
                  <a:cubicBezTo>
                    <a:pt x="757333" y="65627"/>
                    <a:pt x="894588" y="267938"/>
                    <a:pt x="767048" y="484822"/>
                  </a:cubicBezTo>
                  <a:cubicBezTo>
                    <a:pt x="645890" y="690753"/>
                    <a:pt x="324898" y="843915"/>
                    <a:pt x="0" y="865632"/>
                  </a:cubicBezTo>
                  <a:cubicBezTo>
                    <a:pt x="75914" y="778764"/>
                    <a:pt x="145637" y="687800"/>
                    <a:pt x="207264" y="593503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Graphic 23">
              <a:extLst>
                <a:ext uri="{FF2B5EF4-FFF2-40B4-BE49-F238E27FC236}">
                  <a16:creationId xmlns:a16="http://schemas.microsoft.com/office/drawing/2014/main" id="{01BF1C3E-949F-4881-896D-446106CE1360}"/>
                </a:ext>
              </a:extLst>
            </p:cNvPr>
            <p:cNvSpPr/>
            <p:nvPr/>
          </p:nvSpPr>
          <p:spPr>
            <a:xfrm>
              <a:off x="8885966" y="2964370"/>
              <a:ext cx="814824" cy="889539"/>
            </a:xfrm>
            <a:custGeom>
              <a:avLst/>
              <a:gdLst>
                <a:gd name="connsiteX0" fmla="*/ 207359 w 814824"/>
                <a:gd name="connsiteY0" fmla="*/ 609981 h 889539"/>
                <a:gd name="connsiteX1" fmla="*/ 458629 w 814824"/>
                <a:gd name="connsiteY1" fmla="*/ 0 h 889539"/>
                <a:gd name="connsiteX2" fmla="*/ 767144 w 814824"/>
                <a:gd name="connsiteY2" fmla="*/ 498062 h 889539"/>
                <a:gd name="connsiteX3" fmla="*/ 0 w 814824"/>
                <a:gd name="connsiteY3" fmla="*/ 889540 h 889539"/>
                <a:gd name="connsiteX4" fmla="*/ 207359 w 814824"/>
                <a:gd name="connsiteY4" fmla="*/ 609981 h 88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824" h="889539">
                  <a:moveTo>
                    <a:pt x="207359" y="609981"/>
                  </a:moveTo>
                  <a:cubicBezTo>
                    <a:pt x="343853" y="395669"/>
                    <a:pt x="426434" y="188309"/>
                    <a:pt x="458629" y="0"/>
                  </a:cubicBezTo>
                  <a:cubicBezTo>
                    <a:pt x="757524" y="67437"/>
                    <a:pt x="894779" y="275177"/>
                    <a:pt x="767144" y="498062"/>
                  </a:cubicBezTo>
                  <a:cubicBezTo>
                    <a:pt x="645986" y="709708"/>
                    <a:pt x="324898" y="867156"/>
                    <a:pt x="0" y="889540"/>
                  </a:cubicBezTo>
                  <a:cubicBezTo>
                    <a:pt x="76010" y="800386"/>
                    <a:pt x="145638" y="706850"/>
                    <a:pt x="207359" y="60998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Graphic 23">
              <a:extLst>
                <a:ext uri="{FF2B5EF4-FFF2-40B4-BE49-F238E27FC236}">
                  <a16:creationId xmlns:a16="http://schemas.microsoft.com/office/drawing/2014/main" id="{5287E6E2-4A37-4ECA-9C87-B9D5D26B325E}"/>
                </a:ext>
              </a:extLst>
            </p:cNvPr>
            <p:cNvSpPr/>
            <p:nvPr/>
          </p:nvSpPr>
          <p:spPr>
            <a:xfrm>
              <a:off x="2835886" y="5003767"/>
              <a:ext cx="1010307" cy="646497"/>
            </a:xfrm>
            <a:custGeom>
              <a:avLst/>
              <a:gdLst>
                <a:gd name="connsiteX0" fmla="*/ 694173 w 1010307"/>
                <a:gd name="connsiteY0" fmla="*/ 386334 h 646497"/>
                <a:gd name="connsiteX1" fmla="*/ 178299 w 1010307"/>
                <a:gd name="connsiteY1" fmla="*/ 0 h 646497"/>
                <a:gd name="connsiteX2" fmla="*/ 155820 w 1010307"/>
                <a:gd name="connsiteY2" fmla="*/ 574262 h 646497"/>
                <a:gd name="connsiteX3" fmla="*/ 1010308 w 1010307"/>
                <a:gd name="connsiteY3" fmla="*/ 517017 h 646497"/>
                <a:gd name="connsiteX4" fmla="*/ 694173 w 1010307"/>
                <a:gd name="connsiteY4" fmla="*/ 386334 h 64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307" h="646497">
                  <a:moveTo>
                    <a:pt x="694173" y="386334"/>
                  </a:moveTo>
                  <a:cubicBezTo>
                    <a:pt x="471288" y="274892"/>
                    <a:pt x="298409" y="142113"/>
                    <a:pt x="178299" y="0"/>
                  </a:cubicBezTo>
                  <a:cubicBezTo>
                    <a:pt x="-46872" y="207264"/>
                    <a:pt x="-63636" y="451104"/>
                    <a:pt x="155820" y="574262"/>
                  </a:cubicBezTo>
                  <a:cubicBezTo>
                    <a:pt x="364132" y="691229"/>
                    <a:pt x="718652" y="661892"/>
                    <a:pt x="1010308" y="517017"/>
                  </a:cubicBezTo>
                  <a:cubicBezTo>
                    <a:pt x="900961" y="480251"/>
                    <a:pt x="794948" y="436721"/>
                    <a:pt x="694173" y="386334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Graphic 23">
              <a:extLst>
                <a:ext uri="{FF2B5EF4-FFF2-40B4-BE49-F238E27FC236}">
                  <a16:creationId xmlns:a16="http://schemas.microsoft.com/office/drawing/2014/main" id="{1A19B4CE-AEBD-47B6-BE78-9F2536A4BC78}"/>
                </a:ext>
              </a:extLst>
            </p:cNvPr>
            <p:cNvSpPr/>
            <p:nvPr/>
          </p:nvSpPr>
          <p:spPr>
            <a:xfrm>
              <a:off x="2848683" y="4917756"/>
              <a:ext cx="1019799" cy="663345"/>
            </a:xfrm>
            <a:custGeom>
              <a:avLst/>
              <a:gdLst>
                <a:gd name="connsiteX0" fmla="*/ 699760 w 1019799"/>
                <a:gd name="connsiteY0" fmla="*/ 400431 h 663345"/>
                <a:gd name="connsiteX1" fmla="*/ 175599 w 1019799"/>
                <a:gd name="connsiteY1" fmla="*/ 0 h 663345"/>
                <a:gd name="connsiteX2" fmla="*/ 159883 w 1019799"/>
                <a:gd name="connsiteY2" fmla="*/ 585692 h 663345"/>
                <a:gd name="connsiteX3" fmla="*/ 1019800 w 1019799"/>
                <a:gd name="connsiteY3" fmla="*/ 537591 h 663345"/>
                <a:gd name="connsiteX4" fmla="*/ 699760 w 1019799"/>
                <a:gd name="connsiteY4" fmla="*/ 400431 h 66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799" h="663345">
                  <a:moveTo>
                    <a:pt x="699760" y="400431"/>
                  </a:moveTo>
                  <a:cubicBezTo>
                    <a:pt x="473922" y="284036"/>
                    <a:pt x="298186" y="146495"/>
                    <a:pt x="175599" y="0"/>
                  </a:cubicBezTo>
                  <a:cubicBezTo>
                    <a:pt x="-48715" y="208693"/>
                    <a:pt x="-62621" y="457391"/>
                    <a:pt x="159883" y="585692"/>
                  </a:cubicBezTo>
                  <a:cubicBezTo>
                    <a:pt x="371147" y="707517"/>
                    <a:pt x="727763" y="681895"/>
                    <a:pt x="1019800" y="537591"/>
                  </a:cubicBezTo>
                  <a:cubicBezTo>
                    <a:pt x="909119" y="498729"/>
                    <a:pt x="801868" y="453009"/>
                    <a:pt x="699760" y="40043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50C16ECB-71D8-4001-B381-B28F08887E22}"/>
              </a:ext>
            </a:extLst>
          </p:cNvPr>
          <p:cNvGrpSpPr/>
          <p:nvPr/>
        </p:nvGrpSpPr>
        <p:grpSpPr>
          <a:xfrm rot="1701295">
            <a:off x="-20110" y="5511999"/>
            <a:ext cx="1392531" cy="1268144"/>
            <a:chOff x="9826436" y="3646627"/>
            <a:chExt cx="2026429" cy="1845419"/>
          </a:xfrm>
        </p:grpSpPr>
        <p:sp>
          <p:nvSpPr>
            <p:cNvPr id="421" name="Graphic 79">
              <a:extLst>
                <a:ext uri="{FF2B5EF4-FFF2-40B4-BE49-F238E27FC236}">
                  <a16:creationId xmlns:a16="http://schemas.microsoft.com/office/drawing/2014/main" id="{5A05429F-8849-4E49-B20C-8FBFA3F810E0}"/>
                </a:ext>
              </a:extLst>
            </p:cNvPr>
            <p:cNvSpPr/>
            <p:nvPr/>
          </p:nvSpPr>
          <p:spPr>
            <a:xfrm>
              <a:off x="9826436" y="3646627"/>
              <a:ext cx="2026429" cy="1845419"/>
            </a:xfrm>
            <a:custGeom>
              <a:avLst/>
              <a:gdLst>
                <a:gd name="connsiteX0" fmla="*/ 1936178 w 2026429"/>
                <a:gd name="connsiteY0" fmla="*/ 1845419 h 1845419"/>
                <a:gd name="connsiteX1" fmla="*/ 90252 w 2026429"/>
                <a:gd name="connsiteY1" fmla="*/ 1845419 h 1845419"/>
                <a:gd name="connsiteX2" fmla="*/ 0 w 2026429"/>
                <a:gd name="connsiteY2" fmla="*/ 1755167 h 1845419"/>
                <a:gd name="connsiteX3" fmla="*/ 0 w 2026429"/>
                <a:gd name="connsiteY3" fmla="*/ 90252 h 1845419"/>
                <a:gd name="connsiteX4" fmla="*/ 90252 w 2026429"/>
                <a:gd name="connsiteY4" fmla="*/ 0 h 1845419"/>
                <a:gd name="connsiteX5" fmla="*/ 1936178 w 2026429"/>
                <a:gd name="connsiteY5" fmla="*/ 0 h 1845419"/>
                <a:gd name="connsiteX6" fmla="*/ 2026430 w 2026429"/>
                <a:gd name="connsiteY6" fmla="*/ 90252 h 1845419"/>
                <a:gd name="connsiteX7" fmla="*/ 2026430 w 2026429"/>
                <a:gd name="connsiteY7" fmla="*/ 1755167 h 1845419"/>
                <a:gd name="connsiteX8" fmla="*/ 1936178 w 2026429"/>
                <a:gd name="connsiteY8" fmla="*/ 1845419 h 184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29" h="1845419">
                  <a:moveTo>
                    <a:pt x="1936178" y="1845419"/>
                  </a:moveTo>
                  <a:lnTo>
                    <a:pt x="90252" y="1845419"/>
                  </a:lnTo>
                  <a:cubicBezTo>
                    <a:pt x="40408" y="1845419"/>
                    <a:pt x="0" y="1805012"/>
                    <a:pt x="0" y="1755167"/>
                  </a:cubicBezTo>
                  <a:lnTo>
                    <a:pt x="0" y="90252"/>
                  </a:lnTo>
                  <a:cubicBezTo>
                    <a:pt x="0" y="40408"/>
                    <a:pt x="40408" y="0"/>
                    <a:pt x="90252" y="0"/>
                  </a:cubicBezTo>
                  <a:lnTo>
                    <a:pt x="1936178" y="0"/>
                  </a:lnTo>
                  <a:cubicBezTo>
                    <a:pt x="1986023" y="0"/>
                    <a:pt x="2026430" y="40408"/>
                    <a:pt x="2026430" y="90252"/>
                  </a:cubicBezTo>
                  <a:lnTo>
                    <a:pt x="2026430" y="1755167"/>
                  </a:lnTo>
                  <a:cubicBezTo>
                    <a:pt x="2026430" y="1805012"/>
                    <a:pt x="1986023" y="1845419"/>
                    <a:pt x="1936178" y="1845419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Graphic 79">
              <a:extLst>
                <a:ext uri="{FF2B5EF4-FFF2-40B4-BE49-F238E27FC236}">
                  <a16:creationId xmlns:a16="http://schemas.microsoft.com/office/drawing/2014/main" id="{1CD28473-239E-4954-9916-C26F78BB50BA}"/>
                </a:ext>
              </a:extLst>
            </p:cNvPr>
            <p:cNvSpPr/>
            <p:nvPr/>
          </p:nvSpPr>
          <p:spPr>
            <a:xfrm>
              <a:off x="9911931" y="3833702"/>
              <a:ext cx="1585280" cy="1519477"/>
            </a:xfrm>
            <a:custGeom>
              <a:avLst/>
              <a:gdLst>
                <a:gd name="connsiteX0" fmla="*/ 1508278 w 1585280"/>
                <a:gd name="connsiteY0" fmla="*/ 431485 h 1519477"/>
                <a:gd name="connsiteX1" fmla="*/ 1506917 w 1585280"/>
                <a:gd name="connsiteY1" fmla="*/ 430155 h 1519477"/>
                <a:gd name="connsiteX2" fmla="*/ 1504621 w 1585280"/>
                <a:gd name="connsiteY2" fmla="*/ 426022 h 1519477"/>
                <a:gd name="connsiteX3" fmla="*/ 1300445 w 1585280"/>
                <a:gd name="connsiteY3" fmla="*/ 176578 h 1519477"/>
                <a:gd name="connsiteX4" fmla="*/ 1128285 w 1585280"/>
                <a:gd name="connsiteY4" fmla="*/ 71458 h 1519477"/>
                <a:gd name="connsiteX5" fmla="*/ 836090 w 1585280"/>
                <a:gd name="connsiteY5" fmla="*/ 1093 h 1519477"/>
                <a:gd name="connsiteX6" fmla="*/ 737335 w 1585280"/>
                <a:gd name="connsiteY6" fmla="*/ 1963 h 1519477"/>
                <a:gd name="connsiteX7" fmla="*/ 601735 w 1585280"/>
                <a:gd name="connsiteY7" fmla="*/ 22167 h 1519477"/>
                <a:gd name="connsiteX8" fmla="*/ 279202 w 1585280"/>
                <a:gd name="connsiteY8" fmla="*/ 180821 h 1519477"/>
                <a:gd name="connsiteX9" fmla="*/ 152786 w 1585280"/>
                <a:gd name="connsiteY9" fmla="*/ 310847 h 1519477"/>
                <a:gd name="connsiteX10" fmla="*/ 22918 w 1585280"/>
                <a:gd name="connsiteY10" fmla="*/ 576426 h 1519477"/>
                <a:gd name="connsiteX11" fmla="*/ 22 w 1585280"/>
                <a:gd name="connsiteY11" fmla="*/ 756646 h 1519477"/>
                <a:gd name="connsiteX12" fmla="*/ 1321 w 1585280"/>
                <a:gd name="connsiteY12" fmla="*/ 807963 h 1519477"/>
                <a:gd name="connsiteX13" fmla="*/ 15444 w 1585280"/>
                <a:gd name="connsiteY13" fmla="*/ 910945 h 1519477"/>
                <a:gd name="connsiteX14" fmla="*/ 89704 w 1585280"/>
                <a:gd name="connsiteY14" fmla="*/ 1111495 h 1519477"/>
                <a:gd name="connsiteX15" fmla="*/ 181318 w 1585280"/>
                <a:gd name="connsiteY15" fmla="*/ 1243643 h 1519477"/>
                <a:gd name="connsiteX16" fmla="*/ 277033 w 1585280"/>
                <a:gd name="connsiteY16" fmla="*/ 1336635 h 1519477"/>
                <a:gd name="connsiteX17" fmla="*/ 486307 w 1585280"/>
                <a:gd name="connsiteY17" fmla="*/ 1460533 h 1519477"/>
                <a:gd name="connsiteX18" fmla="*/ 756636 w 1585280"/>
                <a:gd name="connsiteY18" fmla="*/ 1518612 h 1519477"/>
                <a:gd name="connsiteX19" fmla="*/ 911949 w 1585280"/>
                <a:gd name="connsiteY19" fmla="*/ 1510711 h 1519477"/>
                <a:gd name="connsiteX20" fmla="*/ 1082003 w 1585280"/>
                <a:gd name="connsiteY20" fmla="*/ 1466835 h 1519477"/>
                <a:gd name="connsiteX21" fmla="*/ 1323911 w 1585280"/>
                <a:gd name="connsiteY21" fmla="*/ 1323033 h 1519477"/>
                <a:gd name="connsiteX22" fmla="*/ 1414812 w 1585280"/>
                <a:gd name="connsiteY22" fmla="*/ 1229646 h 1519477"/>
                <a:gd name="connsiteX23" fmla="*/ 1523162 w 1585280"/>
                <a:gd name="connsiteY23" fmla="*/ 1054114 h 1519477"/>
                <a:gd name="connsiteX24" fmla="*/ 1584169 w 1585280"/>
                <a:gd name="connsiteY24" fmla="*/ 796927 h 1519477"/>
                <a:gd name="connsiteX25" fmla="*/ 1575191 w 1585280"/>
                <a:gd name="connsiteY25" fmla="*/ 642770 h 1519477"/>
                <a:gd name="connsiteX26" fmla="*/ 1574210 w 1585280"/>
                <a:gd name="connsiteY26" fmla="*/ 636135 h 1519477"/>
                <a:gd name="connsiteX27" fmla="*/ 1508785 w 1585280"/>
                <a:gd name="connsiteY27" fmla="*/ 430440 h 1519477"/>
                <a:gd name="connsiteX28" fmla="*/ 1508278 w 1585280"/>
                <a:gd name="connsiteY28" fmla="*/ 431485 h 151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85280" h="1519477">
                  <a:moveTo>
                    <a:pt x="1508278" y="431485"/>
                  </a:moveTo>
                  <a:cubicBezTo>
                    <a:pt x="1507629" y="430867"/>
                    <a:pt x="1507170" y="430582"/>
                    <a:pt x="1506917" y="430155"/>
                  </a:cubicBezTo>
                  <a:cubicBezTo>
                    <a:pt x="1506109" y="428809"/>
                    <a:pt x="1505333" y="427415"/>
                    <a:pt x="1504621" y="426022"/>
                  </a:cubicBezTo>
                  <a:cubicBezTo>
                    <a:pt x="1454412" y="328296"/>
                    <a:pt x="1386026" y="245312"/>
                    <a:pt x="1300445" y="176578"/>
                  </a:cubicBezTo>
                  <a:cubicBezTo>
                    <a:pt x="1247640" y="134175"/>
                    <a:pt x="1190132" y="99262"/>
                    <a:pt x="1128285" y="71458"/>
                  </a:cubicBezTo>
                  <a:cubicBezTo>
                    <a:pt x="1035278" y="29657"/>
                    <a:pt x="937695" y="6650"/>
                    <a:pt x="836090" y="1093"/>
                  </a:cubicBezTo>
                  <a:cubicBezTo>
                    <a:pt x="803251" y="-697"/>
                    <a:pt x="770285" y="-206"/>
                    <a:pt x="737335" y="1963"/>
                  </a:cubicBezTo>
                  <a:cubicBezTo>
                    <a:pt x="691528" y="4972"/>
                    <a:pt x="646307" y="11495"/>
                    <a:pt x="601735" y="22167"/>
                  </a:cubicBezTo>
                  <a:cubicBezTo>
                    <a:pt x="482301" y="50747"/>
                    <a:pt x="374585" y="103188"/>
                    <a:pt x="279202" y="180821"/>
                  </a:cubicBezTo>
                  <a:cubicBezTo>
                    <a:pt x="231939" y="219281"/>
                    <a:pt x="189742" y="262523"/>
                    <a:pt x="152786" y="310847"/>
                  </a:cubicBezTo>
                  <a:cubicBezTo>
                    <a:pt x="91747" y="390681"/>
                    <a:pt x="48046" y="479065"/>
                    <a:pt x="22918" y="576426"/>
                  </a:cubicBezTo>
                  <a:cubicBezTo>
                    <a:pt x="7670" y="635502"/>
                    <a:pt x="-484" y="695543"/>
                    <a:pt x="22" y="756646"/>
                  </a:cubicBezTo>
                  <a:cubicBezTo>
                    <a:pt x="165" y="773746"/>
                    <a:pt x="165" y="790847"/>
                    <a:pt x="1321" y="807963"/>
                  </a:cubicBezTo>
                  <a:cubicBezTo>
                    <a:pt x="3680" y="842654"/>
                    <a:pt x="8272" y="876966"/>
                    <a:pt x="15444" y="910945"/>
                  </a:cubicBezTo>
                  <a:cubicBezTo>
                    <a:pt x="30312" y="981437"/>
                    <a:pt x="55171" y="1048255"/>
                    <a:pt x="89704" y="1111495"/>
                  </a:cubicBezTo>
                  <a:cubicBezTo>
                    <a:pt x="115545" y="1158822"/>
                    <a:pt x="146183" y="1202824"/>
                    <a:pt x="181318" y="1243643"/>
                  </a:cubicBezTo>
                  <a:cubicBezTo>
                    <a:pt x="210421" y="1277464"/>
                    <a:pt x="242547" y="1308213"/>
                    <a:pt x="277033" y="1336635"/>
                  </a:cubicBezTo>
                  <a:cubicBezTo>
                    <a:pt x="340384" y="1388838"/>
                    <a:pt x="410337" y="1429816"/>
                    <a:pt x="486307" y="1460533"/>
                  </a:cubicBezTo>
                  <a:cubicBezTo>
                    <a:pt x="572997" y="1495589"/>
                    <a:pt x="663360" y="1514226"/>
                    <a:pt x="756636" y="1518612"/>
                  </a:cubicBezTo>
                  <a:cubicBezTo>
                    <a:pt x="808618" y="1521066"/>
                    <a:pt x="860490" y="1518263"/>
                    <a:pt x="911949" y="1510711"/>
                  </a:cubicBezTo>
                  <a:cubicBezTo>
                    <a:pt x="970138" y="1502176"/>
                    <a:pt x="1026902" y="1487672"/>
                    <a:pt x="1082003" y="1466835"/>
                  </a:cubicBezTo>
                  <a:cubicBezTo>
                    <a:pt x="1171131" y="1433141"/>
                    <a:pt x="1251946" y="1385371"/>
                    <a:pt x="1323911" y="1323033"/>
                  </a:cubicBezTo>
                  <a:cubicBezTo>
                    <a:pt x="1356813" y="1294533"/>
                    <a:pt x="1387055" y="1263309"/>
                    <a:pt x="1414812" y="1229646"/>
                  </a:cubicBezTo>
                  <a:cubicBezTo>
                    <a:pt x="1459004" y="1176049"/>
                    <a:pt x="1495121" y="1117575"/>
                    <a:pt x="1523162" y="1054114"/>
                  </a:cubicBezTo>
                  <a:cubicBezTo>
                    <a:pt x="1559374" y="972174"/>
                    <a:pt x="1579356" y="886213"/>
                    <a:pt x="1584169" y="796927"/>
                  </a:cubicBezTo>
                  <a:cubicBezTo>
                    <a:pt x="1586940" y="745325"/>
                    <a:pt x="1584739" y="693675"/>
                    <a:pt x="1575191" y="642770"/>
                  </a:cubicBezTo>
                  <a:cubicBezTo>
                    <a:pt x="1574764" y="640505"/>
                    <a:pt x="1574447" y="638305"/>
                    <a:pt x="1574210" y="636135"/>
                  </a:cubicBezTo>
                  <a:lnTo>
                    <a:pt x="1508785" y="430440"/>
                  </a:lnTo>
                  <a:cubicBezTo>
                    <a:pt x="1508595" y="430820"/>
                    <a:pt x="1508437" y="431152"/>
                    <a:pt x="1508278" y="4314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Graphic 79">
              <a:extLst>
                <a:ext uri="{FF2B5EF4-FFF2-40B4-BE49-F238E27FC236}">
                  <a16:creationId xmlns:a16="http://schemas.microsoft.com/office/drawing/2014/main" id="{517473C6-9B7E-40BD-89BA-95FD99CF6F53}"/>
                </a:ext>
              </a:extLst>
            </p:cNvPr>
            <p:cNvSpPr/>
            <p:nvPr/>
          </p:nvSpPr>
          <p:spPr>
            <a:xfrm>
              <a:off x="11851187" y="3922956"/>
              <a:ext cx="1678" cy="1458649"/>
            </a:xfrm>
            <a:custGeom>
              <a:avLst/>
              <a:gdLst>
                <a:gd name="connsiteX0" fmla="*/ 1678 w 1678"/>
                <a:gd name="connsiteY0" fmla="*/ 1458364 h 1458649"/>
                <a:gd name="connsiteX1" fmla="*/ 269 w 1678"/>
                <a:gd name="connsiteY1" fmla="*/ 1458649 h 1458649"/>
                <a:gd name="connsiteX2" fmla="*/ 95 w 1678"/>
                <a:gd name="connsiteY2" fmla="*/ 1440488 h 1458649"/>
                <a:gd name="connsiteX3" fmla="*/ 63 w 1678"/>
                <a:gd name="connsiteY3" fmla="*/ 8645 h 1458649"/>
                <a:gd name="connsiteX4" fmla="*/ 0 w 1678"/>
                <a:gd name="connsiteY4" fmla="*/ 6270 h 1458649"/>
                <a:gd name="connsiteX5" fmla="*/ 1678 w 1678"/>
                <a:gd name="connsiteY5" fmla="*/ 0 h 1458649"/>
                <a:gd name="connsiteX6" fmla="*/ 1678 w 1678"/>
                <a:gd name="connsiteY6" fmla="*/ 1458364 h 1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" h="1458649">
                  <a:moveTo>
                    <a:pt x="1678" y="1458364"/>
                  </a:moveTo>
                  <a:cubicBezTo>
                    <a:pt x="1188" y="1458380"/>
                    <a:pt x="728" y="1458475"/>
                    <a:pt x="269" y="1458649"/>
                  </a:cubicBezTo>
                  <a:cubicBezTo>
                    <a:pt x="206" y="1452601"/>
                    <a:pt x="95" y="1446552"/>
                    <a:pt x="95" y="1440488"/>
                  </a:cubicBezTo>
                  <a:cubicBezTo>
                    <a:pt x="79" y="963212"/>
                    <a:pt x="79" y="485921"/>
                    <a:pt x="63" y="8645"/>
                  </a:cubicBezTo>
                  <a:cubicBezTo>
                    <a:pt x="63" y="7854"/>
                    <a:pt x="16" y="7062"/>
                    <a:pt x="0" y="6270"/>
                  </a:cubicBezTo>
                  <a:cubicBezTo>
                    <a:pt x="459" y="4148"/>
                    <a:pt x="-649" y="1615"/>
                    <a:pt x="1678" y="0"/>
                  </a:cubicBezTo>
                  <a:cubicBezTo>
                    <a:pt x="1678" y="486127"/>
                    <a:pt x="1678" y="972253"/>
                    <a:pt x="1678" y="1458364"/>
                  </a:cubicBezTo>
                  <a:close/>
                </a:path>
              </a:pathLst>
            </a:custGeom>
            <a:solidFill>
              <a:srgbClr val="974C5F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Graphic 79">
              <a:extLst>
                <a:ext uri="{FF2B5EF4-FFF2-40B4-BE49-F238E27FC236}">
                  <a16:creationId xmlns:a16="http://schemas.microsoft.com/office/drawing/2014/main" id="{E0B38F12-F5BE-4241-BEA8-40704366186D}"/>
                </a:ext>
              </a:extLst>
            </p:cNvPr>
            <p:cNvSpPr/>
            <p:nvPr/>
          </p:nvSpPr>
          <p:spPr>
            <a:xfrm>
              <a:off x="11613794" y="4690601"/>
              <a:ext cx="156345" cy="374421"/>
            </a:xfrm>
            <a:custGeom>
              <a:avLst/>
              <a:gdLst>
                <a:gd name="connsiteX0" fmla="*/ 27280 w 156345"/>
                <a:gd name="connsiteY0" fmla="*/ 258206 h 374421"/>
                <a:gd name="connsiteX1" fmla="*/ 27359 w 156345"/>
                <a:gd name="connsiteY1" fmla="*/ 156221 h 374421"/>
                <a:gd name="connsiteX2" fmla="*/ 21992 w 156345"/>
                <a:gd name="connsiteY2" fmla="*/ 143221 h 374421"/>
                <a:gd name="connsiteX3" fmla="*/ 22387 w 156345"/>
                <a:gd name="connsiteY3" fmla="*/ 42155 h 374421"/>
                <a:gd name="connsiteX4" fmla="*/ 27359 w 156345"/>
                <a:gd name="connsiteY4" fmla="*/ 30596 h 374421"/>
                <a:gd name="connsiteX5" fmla="*/ 27264 w 156345"/>
                <a:gd name="connsiteY5" fmla="*/ 10836 h 374421"/>
                <a:gd name="connsiteX6" fmla="*/ 37081 w 156345"/>
                <a:gd name="connsiteY6" fmla="*/ 148 h 374421"/>
                <a:gd name="connsiteX7" fmla="*/ 113843 w 156345"/>
                <a:gd name="connsiteY7" fmla="*/ 69 h 374421"/>
                <a:gd name="connsiteX8" fmla="*/ 122821 w 156345"/>
                <a:gd name="connsiteY8" fmla="*/ 9775 h 374421"/>
                <a:gd name="connsiteX9" fmla="*/ 139462 w 156345"/>
                <a:gd name="connsiteY9" fmla="*/ 48916 h 374421"/>
                <a:gd name="connsiteX10" fmla="*/ 129075 w 156345"/>
                <a:gd name="connsiteY10" fmla="*/ 147623 h 374421"/>
                <a:gd name="connsiteX11" fmla="*/ 123058 w 156345"/>
                <a:gd name="connsiteY11" fmla="*/ 160923 h 374421"/>
                <a:gd name="connsiteX12" fmla="*/ 123137 w 156345"/>
                <a:gd name="connsiteY12" fmla="*/ 360159 h 374421"/>
                <a:gd name="connsiteX13" fmla="*/ 109283 w 156345"/>
                <a:gd name="connsiteY13" fmla="*/ 374409 h 374421"/>
                <a:gd name="connsiteX14" fmla="*/ 40438 w 156345"/>
                <a:gd name="connsiteY14" fmla="*/ 374409 h 374421"/>
                <a:gd name="connsiteX15" fmla="*/ 27312 w 156345"/>
                <a:gd name="connsiteY15" fmla="*/ 361030 h 374421"/>
                <a:gd name="connsiteX16" fmla="*/ 27280 w 156345"/>
                <a:gd name="connsiteY16" fmla="*/ 258206 h 37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345" h="374421">
                  <a:moveTo>
                    <a:pt x="27280" y="258206"/>
                  </a:moveTo>
                  <a:cubicBezTo>
                    <a:pt x="27280" y="224211"/>
                    <a:pt x="27201" y="190216"/>
                    <a:pt x="27359" y="156221"/>
                  </a:cubicBezTo>
                  <a:cubicBezTo>
                    <a:pt x="27391" y="150916"/>
                    <a:pt x="26219" y="147116"/>
                    <a:pt x="21992" y="143221"/>
                  </a:cubicBezTo>
                  <a:cubicBezTo>
                    <a:pt x="-7507" y="116098"/>
                    <a:pt x="-7285" y="69040"/>
                    <a:pt x="22387" y="42155"/>
                  </a:cubicBezTo>
                  <a:cubicBezTo>
                    <a:pt x="26156" y="38735"/>
                    <a:pt x="27581" y="35410"/>
                    <a:pt x="27359" y="30596"/>
                  </a:cubicBezTo>
                  <a:cubicBezTo>
                    <a:pt x="27074" y="24025"/>
                    <a:pt x="27423" y="17422"/>
                    <a:pt x="27264" y="10836"/>
                  </a:cubicBezTo>
                  <a:cubicBezTo>
                    <a:pt x="27106" y="4011"/>
                    <a:pt x="30415" y="195"/>
                    <a:pt x="37081" y="148"/>
                  </a:cubicBezTo>
                  <a:cubicBezTo>
                    <a:pt x="62669" y="-42"/>
                    <a:pt x="88256" y="-26"/>
                    <a:pt x="113843" y="69"/>
                  </a:cubicBezTo>
                  <a:cubicBezTo>
                    <a:pt x="120050" y="84"/>
                    <a:pt x="123755" y="4344"/>
                    <a:pt x="122821" y="9775"/>
                  </a:cubicBezTo>
                  <a:cubicBezTo>
                    <a:pt x="119907" y="26748"/>
                    <a:pt x="128537" y="37088"/>
                    <a:pt x="139462" y="48916"/>
                  </a:cubicBezTo>
                  <a:cubicBezTo>
                    <a:pt x="165888" y="77480"/>
                    <a:pt x="160442" y="122463"/>
                    <a:pt x="129075" y="147623"/>
                  </a:cubicBezTo>
                  <a:cubicBezTo>
                    <a:pt x="124230" y="151502"/>
                    <a:pt x="123043" y="155334"/>
                    <a:pt x="123058" y="160923"/>
                  </a:cubicBezTo>
                  <a:cubicBezTo>
                    <a:pt x="123185" y="227330"/>
                    <a:pt x="123137" y="293752"/>
                    <a:pt x="123137" y="360159"/>
                  </a:cubicBezTo>
                  <a:cubicBezTo>
                    <a:pt x="123137" y="372968"/>
                    <a:pt x="121728" y="374409"/>
                    <a:pt x="109283" y="374409"/>
                  </a:cubicBezTo>
                  <a:cubicBezTo>
                    <a:pt x="86340" y="374425"/>
                    <a:pt x="63381" y="374425"/>
                    <a:pt x="40438" y="374409"/>
                  </a:cubicBezTo>
                  <a:cubicBezTo>
                    <a:pt x="29101" y="374393"/>
                    <a:pt x="27328" y="372652"/>
                    <a:pt x="27312" y="361030"/>
                  </a:cubicBezTo>
                  <a:cubicBezTo>
                    <a:pt x="27249" y="326718"/>
                    <a:pt x="27280" y="292454"/>
                    <a:pt x="27280" y="25820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Graphic 79">
              <a:extLst>
                <a:ext uri="{FF2B5EF4-FFF2-40B4-BE49-F238E27FC236}">
                  <a16:creationId xmlns:a16="http://schemas.microsoft.com/office/drawing/2014/main" id="{FDC2D1C1-13AA-4274-9A25-858B54B7B679}"/>
                </a:ext>
              </a:extLst>
            </p:cNvPr>
            <p:cNvSpPr/>
            <p:nvPr/>
          </p:nvSpPr>
          <p:spPr>
            <a:xfrm>
              <a:off x="11320657" y="5217438"/>
              <a:ext cx="189744" cy="182788"/>
            </a:xfrm>
            <a:custGeom>
              <a:avLst/>
              <a:gdLst>
                <a:gd name="connsiteX0" fmla="*/ 94913 w 189744"/>
                <a:gd name="connsiteY0" fmla="*/ 182788 h 182788"/>
                <a:gd name="connsiteX1" fmla="*/ 940 w 189744"/>
                <a:gd name="connsiteY1" fmla="*/ 103414 h 182788"/>
                <a:gd name="connsiteX2" fmla="*/ 41475 w 189744"/>
                <a:gd name="connsiteY2" fmla="*/ 15996 h 182788"/>
                <a:gd name="connsiteX3" fmla="*/ 175380 w 189744"/>
                <a:gd name="connsiteY3" fmla="*/ 43024 h 182788"/>
                <a:gd name="connsiteX4" fmla="*/ 119899 w 189744"/>
                <a:gd name="connsiteY4" fmla="*/ 179431 h 182788"/>
                <a:gd name="connsiteX5" fmla="*/ 94913 w 189744"/>
                <a:gd name="connsiteY5" fmla="*/ 182788 h 1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744" h="182788">
                  <a:moveTo>
                    <a:pt x="94913" y="182788"/>
                  </a:moveTo>
                  <a:cubicBezTo>
                    <a:pt x="47697" y="182820"/>
                    <a:pt x="7100" y="149664"/>
                    <a:pt x="940" y="103414"/>
                  </a:cubicBezTo>
                  <a:cubicBezTo>
                    <a:pt x="-3968" y="66584"/>
                    <a:pt x="10456" y="36785"/>
                    <a:pt x="41475" y="15996"/>
                  </a:cubicBezTo>
                  <a:cubicBezTo>
                    <a:pt x="85461" y="-13487"/>
                    <a:pt x="146658" y="-915"/>
                    <a:pt x="175380" y="43024"/>
                  </a:cubicBezTo>
                  <a:cubicBezTo>
                    <a:pt x="209011" y="94468"/>
                    <a:pt x="180780" y="163993"/>
                    <a:pt x="119899" y="179431"/>
                  </a:cubicBezTo>
                  <a:cubicBezTo>
                    <a:pt x="111713" y="181505"/>
                    <a:pt x="103384" y="182756"/>
                    <a:pt x="94913" y="182788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Graphic 79">
              <a:extLst>
                <a:ext uri="{FF2B5EF4-FFF2-40B4-BE49-F238E27FC236}">
                  <a16:creationId xmlns:a16="http://schemas.microsoft.com/office/drawing/2014/main" id="{3EA5F062-1550-4B98-9CB4-946C2D34D186}"/>
                </a:ext>
              </a:extLst>
            </p:cNvPr>
            <p:cNvSpPr/>
            <p:nvPr/>
          </p:nvSpPr>
          <p:spPr>
            <a:xfrm>
              <a:off x="11572255" y="5220780"/>
              <a:ext cx="189627" cy="175745"/>
            </a:xfrm>
            <a:custGeom>
              <a:avLst/>
              <a:gdLst>
                <a:gd name="connsiteX0" fmla="*/ 69 w 189627"/>
                <a:gd name="connsiteY0" fmla="*/ 87896 h 175745"/>
                <a:gd name="connsiteX1" fmla="*/ 54853 w 189627"/>
                <a:gd name="connsiteY1" fmla="*/ 8395 h 175745"/>
                <a:gd name="connsiteX2" fmla="*/ 173860 w 189627"/>
                <a:gd name="connsiteY2" fmla="*/ 39413 h 175745"/>
                <a:gd name="connsiteX3" fmla="*/ 149460 w 189627"/>
                <a:gd name="connsiteY3" fmla="*/ 159432 h 175745"/>
                <a:gd name="connsiteX4" fmla="*/ 5595 w 189627"/>
                <a:gd name="connsiteY4" fmla="*/ 118106 h 175745"/>
                <a:gd name="connsiteX5" fmla="*/ 69 w 189627"/>
                <a:gd name="connsiteY5" fmla="*/ 87896 h 17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627" h="175745">
                  <a:moveTo>
                    <a:pt x="69" y="87896"/>
                  </a:moveTo>
                  <a:cubicBezTo>
                    <a:pt x="1383" y="49832"/>
                    <a:pt x="20747" y="23959"/>
                    <a:pt x="54853" y="8395"/>
                  </a:cubicBezTo>
                  <a:cubicBezTo>
                    <a:pt x="95942" y="-10352"/>
                    <a:pt x="147908" y="3296"/>
                    <a:pt x="173860" y="39413"/>
                  </a:cubicBezTo>
                  <a:cubicBezTo>
                    <a:pt x="202123" y="78744"/>
                    <a:pt x="191435" y="131328"/>
                    <a:pt x="149460" y="159432"/>
                  </a:cubicBezTo>
                  <a:cubicBezTo>
                    <a:pt x="99219" y="193079"/>
                    <a:pt x="27271" y="172432"/>
                    <a:pt x="5595" y="118106"/>
                  </a:cubicBezTo>
                  <a:cubicBezTo>
                    <a:pt x="1747" y="108479"/>
                    <a:pt x="-422" y="98504"/>
                    <a:pt x="69" y="8789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Graphic 79">
              <a:extLst>
                <a:ext uri="{FF2B5EF4-FFF2-40B4-BE49-F238E27FC236}">
                  <a16:creationId xmlns:a16="http://schemas.microsoft.com/office/drawing/2014/main" id="{D1704372-98BB-4E8C-838F-D4280977174C}"/>
                </a:ext>
              </a:extLst>
            </p:cNvPr>
            <p:cNvSpPr/>
            <p:nvPr/>
          </p:nvSpPr>
          <p:spPr>
            <a:xfrm>
              <a:off x="10445067" y="4346320"/>
              <a:ext cx="517784" cy="493876"/>
            </a:xfrm>
            <a:custGeom>
              <a:avLst/>
              <a:gdLst>
                <a:gd name="connsiteX0" fmla="*/ 259284 w 517784"/>
                <a:gd name="connsiteY0" fmla="*/ 46 h 493876"/>
                <a:gd name="connsiteX1" fmla="*/ 489712 w 517784"/>
                <a:gd name="connsiteY1" fmla="*/ 135693 h 493876"/>
                <a:gd name="connsiteX2" fmla="*/ 457285 w 517784"/>
                <a:gd name="connsiteY2" fmla="*/ 405610 h 493876"/>
                <a:gd name="connsiteX3" fmla="*/ 289970 w 517784"/>
                <a:gd name="connsiteY3" fmla="*/ 492047 h 493876"/>
                <a:gd name="connsiteX4" fmla="*/ 12912 w 517784"/>
                <a:gd name="connsiteY4" fmla="*/ 321375 h 493876"/>
                <a:gd name="connsiteX5" fmla="*/ 67016 w 517784"/>
                <a:gd name="connsiteY5" fmla="*/ 82159 h 493876"/>
                <a:gd name="connsiteX6" fmla="*/ 222756 w 517784"/>
                <a:gd name="connsiteY6" fmla="*/ 2579 h 493876"/>
                <a:gd name="connsiteX7" fmla="*/ 259284 w 517784"/>
                <a:gd name="connsiteY7" fmla="*/ 46 h 4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784" h="493876">
                  <a:moveTo>
                    <a:pt x="259284" y="46"/>
                  </a:moveTo>
                  <a:cubicBezTo>
                    <a:pt x="360240" y="4115"/>
                    <a:pt x="439678" y="45599"/>
                    <a:pt x="489712" y="135693"/>
                  </a:cubicBezTo>
                  <a:cubicBezTo>
                    <a:pt x="537277" y="221338"/>
                    <a:pt x="523042" y="332759"/>
                    <a:pt x="457285" y="405610"/>
                  </a:cubicBezTo>
                  <a:cubicBezTo>
                    <a:pt x="412270" y="455502"/>
                    <a:pt x="356329" y="484304"/>
                    <a:pt x="289970" y="492047"/>
                  </a:cubicBezTo>
                  <a:cubicBezTo>
                    <a:pt x="168193" y="506249"/>
                    <a:pt x="49883" y="436676"/>
                    <a:pt x="12912" y="321375"/>
                  </a:cubicBezTo>
                  <a:cubicBezTo>
                    <a:pt x="-15811" y="231819"/>
                    <a:pt x="3887" y="151289"/>
                    <a:pt x="67016" y="82159"/>
                  </a:cubicBezTo>
                  <a:cubicBezTo>
                    <a:pt x="108674" y="36526"/>
                    <a:pt x="161844" y="11430"/>
                    <a:pt x="222756" y="2579"/>
                  </a:cubicBezTo>
                  <a:cubicBezTo>
                    <a:pt x="234742" y="837"/>
                    <a:pt x="246871" y="-239"/>
                    <a:pt x="259284" y="46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Graphic 79">
              <a:extLst>
                <a:ext uri="{FF2B5EF4-FFF2-40B4-BE49-F238E27FC236}">
                  <a16:creationId xmlns:a16="http://schemas.microsoft.com/office/drawing/2014/main" id="{1AC33FA0-04E8-463E-AA49-5C773DD2BFC9}"/>
                </a:ext>
              </a:extLst>
            </p:cNvPr>
            <p:cNvSpPr/>
            <p:nvPr/>
          </p:nvSpPr>
          <p:spPr>
            <a:xfrm>
              <a:off x="10116081" y="4776838"/>
              <a:ext cx="549456" cy="525814"/>
            </a:xfrm>
            <a:custGeom>
              <a:avLst/>
              <a:gdLst>
                <a:gd name="connsiteX0" fmla="*/ 549051 w 549456"/>
                <a:gd name="connsiteY0" fmla="*/ 116963 h 525814"/>
                <a:gd name="connsiteX1" fmla="*/ 537634 w 549456"/>
                <a:gd name="connsiteY1" fmla="*/ 187154 h 525814"/>
                <a:gd name="connsiteX2" fmla="*/ 514660 w 549456"/>
                <a:gd name="connsiteY2" fmla="*/ 327076 h 525814"/>
                <a:gd name="connsiteX3" fmla="*/ 488233 w 549456"/>
                <a:gd name="connsiteY3" fmla="*/ 487978 h 525814"/>
                <a:gd name="connsiteX4" fmla="*/ 483372 w 549456"/>
                <a:gd name="connsiteY4" fmla="*/ 519092 h 525814"/>
                <a:gd name="connsiteX5" fmla="*/ 474680 w 549456"/>
                <a:gd name="connsiteY5" fmla="*/ 525441 h 525814"/>
                <a:gd name="connsiteX6" fmla="*/ 319873 w 549456"/>
                <a:gd name="connsiteY6" fmla="*/ 483814 h 525814"/>
                <a:gd name="connsiteX7" fmla="*/ 20173 w 549456"/>
                <a:gd name="connsiteY7" fmla="*/ 275743 h 525814"/>
                <a:gd name="connsiteX8" fmla="*/ 2297 w 549456"/>
                <a:gd name="connsiteY8" fmla="*/ 254653 h 525814"/>
                <a:gd name="connsiteX9" fmla="*/ 3690 w 549456"/>
                <a:gd name="connsiteY9" fmla="*/ 245897 h 525814"/>
                <a:gd name="connsiteX10" fmla="*/ 180584 w 549456"/>
                <a:gd name="connsiteY10" fmla="*/ 117311 h 525814"/>
                <a:gd name="connsiteX11" fmla="*/ 338842 w 549456"/>
                <a:gd name="connsiteY11" fmla="*/ 2010 h 525814"/>
                <a:gd name="connsiteX12" fmla="*/ 347915 w 549456"/>
                <a:gd name="connsiteY12" fmla="*/ 3229 h 525814"/>
                <a:gd name="connsiteX13" fmla="*/ 537777 w 549456"/>
                <a:gd name="connsiteY13" fmla="*/ 109569 h 525814"/>
                <a:gd name="connsiteX14" fmla="*/ 545551 w 549456"/>
                <a:gd name="connsiteY14" fmla="*/ 110819 h 525814"/>
                <a:gd name="connsiteX15" fmla="*/ 549051 w 549456"/>
                <a:gd name="connsiteY15" fmla="*/ 116963 h 5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9456" h="525814">
                  <a:moveTo>
                    <a:pt x="549051" y="116963"/>
                  </a:moveTo>
                  <a:cubicBezTo>
                    <a:pt x="545393" y="139463"/>
                    <a:pt x="541545" y="163308"/>
                    <a:pt x="537634" y="187154"/>
                  </a:cubicBezTo>
                  <a:cubicBezTo>
                    <a:pt x="529987" y="233800"/>
                    <a:pt x="522307" y="280430"/>
                    <a:pt x="514660" y="327076"/>
                  </a:cubicBezTo>
                  <a:cubicBezTo>
                    <a:pt x="505856" y="380705"/>
                    <a:pt x="497037" y="434350"/>
                    <a:pt x="488233" y="487978"/>
                  </a:cubicBezTo>
                  <a:cubicBezTo>
                    <a:pt x="486523" y="498350"/>
                    <a:pt x="484101" y="508657"/>
                    <a:pt x="483372" y="519092"/>
                  </a:cubicBezTo>
                  <a:cubicBezTo>
                    <a:pt x="482897" y="525995"/>
                    <a:pt x="480237" y="526375"/>
                    <a:pt x="474680" y="525441"/>
                  </a:cubicBezTo>
                  <a:cubicBezTo>
                    <a:pt x="421748" y="516479"/>
                    <a:pt x="370003" y="503084"/>
                    <a:pt x="319873" y="483814"/>
                  </a:cubicBezTo>
                  <a:cubicBezTo>
                    <a:pt x="203005" y="438862"/>
                    <a:pt x="102920" y="369764"/>
                    <a:pt x="20173" y="275743"/>
                  </a:cubicBezTo>
                  <a:cubicBezTo>
                    <a:pt x="14093" y="268824"/>
                    <a:pt x="8598" y="261350"/>
                    <a:pt x="2297" y="254653"/>
                  </a:cubicBezTo>
                  <a:cubicBezTo>
                    <a:pt x="-1630" y="250489"/>
                    <a:pt x="-94" y="248636"/>
                    <a:pt x="3690" y="245897"/>
                  </a:cubicBezTo>
                  <a:cubicBezTo>
                    <a:pt x="62702" y="203098"/>
                    <a:pt x="121635" y="160189"/>
                    <a:pt x="180584" y="117311"/>
                  </a:cubicBezTo>
                  <a:cubicBezTo>
                    <a:pt x="233358" y="78914"/>
                    <a:pt x="286195" y="40597"/>
                    <a:pt x="338842" y="2010"/>
                  </a:cubicBezTo>
                  <a:cubicBezTo>
                    <a:pt x="343070" y="-1093"/>
                    <a:pt x="344685" y="-539"/>
                    <a:pt x="347915" y="3229"/>
                  </a:cubicBezTo>
                  <a:cubicBezTo>
                    <a:pt x="398171" y="61830"/>
                    <a:pt x="461569" y="97139"/>
                    <a:pt x="537777" y="109569"/>
                  </a:cubicBezTo>
                  <a:cubicBezTo>
                    <a:pt x="540374" y="109996"/>
                    <a:pt x="542970" y="110899"/>
                    <a:pt x="545551" y="110819"/>
                  </a:cubicBezTo>
                  <a:cubicBezTo>
                    <a:pt x="549415" y="110677"/>
                    <a:pt x="550016" y="112514"/>
                    <a:pt x="549051" y="116963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Graphic 79">
              <a:extLst>
                <a:ext uri="{FF2B5EF4-FFF2-40B4-BE49-F238E27FC236}">
                  <a16:creationId xmlns:a16="http://schemas.microsoft.com/office/drawing/2014/main" id="{1DBBEF1D-9A07-41F3-B1AD-9CA689A5574A}"/>
                </a:ext>
              </a:extLst>
            </p:cNvPr>
            <p:cNvSpPr/>
            <p:nvPr/>
          </p:nvSpPr>
          <p:spPr>
            <a:xfrm>
              <a:off x="10737922" y="3869412"/>
              <a:ext cx="521448" cy="520058"/>
            </a:xfrm>
            <a:custGeom>
              <a:avLst/>
              <a:gdLst>
                <a:gd name="connsiteX0" fmla="*/ 521449 w 521448"/>
                <a:gd name="connsiteY0" fmla="*/ 220131 h 520058"/>
                <a:gd name="connsiteX1" fmla="*/ 403520 w 521448"/>
                <a:gd name="connsiteY1" fmla="*/ 328528 h 520058"/>
                <a:gd name="connsiteX2" fmla="*/ 198536 w 521448"/>
                <a:gd name="connsiteY2" fmla="*/ 516949 h 520058"/>
                <a:gd name="connsiteX3" fmla="*/ 187690 w 521448"/>
                <a:gd name="connsiteY3" fmla="*/ 516949 h 520058"/>
                <a:gd name="connsiteX4" fmla="*/ 9577 w 521448"/>
                <a:gd name="connsiteY4" fmla="*/ 429959 h 520058"/>
                <a:gd name="connsiteX5" fmla="*/ 108 w 521448"/>
                <a:gd name="connsiteY5" fmla="*/ 419208 h 520058"/>
                <a:gd name="connsiteX6" fmla="*/ 9244 w 521448"/>
                <a:gd name="connsiteY6" fmla="*/ 305838 h 520058"/>
                <a:gd name="connsiteX7" fmla="*/ 16195 w 521448"/>
                <a:gd name="connsiteY7" fmla="*/ 215270 h 520058"/>
                <a:gd name="connsiteX8" fmla="*/ 23495 w 521448"/>
                <a:gd name="connsiteY8" fmla="*/ 122357 h 520058"/>
                <a:gd name="connsiteX9" fmla="*/ 30446 w 521448"/>
                <a:gd name="connsiteY9" fmla="*/ 30997 h 520058"/>
                <a:gd name="connsiteX10" fmla="*/ 32235 w 521448"/>
                <a:gd name="connsiteY10" fmla="*/ 4998 h 520058"/>
                <a:gd name="connsiteX11" fmla="*/ 37112 w 521448"/>
                <a:gd name="connsiteY11" fmla="*/ 42 h 520058"/>
                <a:gd name="connsiteX12" fmla="*/ 237028 w 521448"/>
                <a:gd name="connsiteY12" fmla="*/ 42381 h 520058"/>
                <a:gd name="connsiteX13" fmla="*/ 515210 w 521448"/>
                <a:gd name="connsiteY13" fmla="*/ 214525 h 520058"/>
                <a:gd name="connsiteX14" fmla="*/ 521449 w 521448"/>
                <a:gd name="connsiteY14" fmla="*/ 220131 h 52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1448" h="520058">
                  <a:moveTo>
                    <a:pt x="521449" y="220131"/>
                  </a:moveTo>
                  <a:cubicBezTo>
                    <a:pt x="481564" y="256801"/>
                    <a:pt x="442550" y="292681"/>
                    <a:pt x="403520" y="328528"/>
                  </a:cubicBezTo>
                  <a:cubicBezTo>
                    <a:pt x="335165" y="391309"/>
                    <a:pt x="266780" y="454042"/>
                    <a:pt x="198536" y="516949"/>
                  </a:cubicBezTo>
                  <a:cubicBezTo>
                    <a:pt x="194356" y="520797"/>
                    <a:pt x="192219" y="521383"/>
                    <a:pt x="187690" y="516949"/>
                  </a:cubicBezTo>
                  <a:cubicBezTo>
                    <a:pt x="138020" y="468261"/>
                    <a:pt x="78612" y="439142"/>
                    <a:pt x="9577" y="429959"/>
                  </a:cubicBezTo>
                  <a:cubicBezTo>
                    <a:pt x="2911" y="429072"/>
                    <a:pt x="-684" y="427758"/>
                    <a:pt x="108" y="419208"/>
                  </a:cubicBezTo>
                  <a:cubicBezTo>
                    <a:pt x="3655" y="381460"/>
                    <a:pt x="6315" y="343649"/>
                    <a:pt x="9244" y="305838"/>
                  </a:cubicBezTo>
                  <a:cubicBezTo>
                    <a:pt x="11588" y="275644"/>
                    <a:pt x="13852" y="245449"/>
                    <a:pt x="16195" y="215270"/>
                  </a:cubicBezTo>
                  <a:cubicBezTo>
                    <a:pt x="18602" y="184299"/>
                    <a:pt x="21104" y="153328"/>
                    <a:pt x="23495" y="122357"/>
                  </a:cubicBezTo>
                  <a:cubicBezTo>
                    <a:pt x="25854" y="91909"/>
                    <a:pt x="28150" y="61445"/>
                    <a:pt x="30446" y="30997"/>
                  </a:cubicBezTo>
                  <a:cubicBezTo>
                    <a:pt x="31095" y="22336"/>
                    <a:pt x="31665" y="13659"/>
                    <a:pt x="32235" y="4998"/>
                  </a:cubicBezTo>
                  <a:cubicBezTo>
                    <a:pt x="32441" y="1910"/>
                    <a:pt x="32551" y="-338"/>
                    <a:pt x="37112" y="42"/>
                  </a:cubicBezTo>
                  <a:cubicBezTo>
                    <a:pt x="105513" y="5916"/>
                    <a:pt x="172268" y="19454"/>
                    <a:pt x="237028" y="42381"/>
                  </a:cubicBezTo>
                  <a:cubicBezTo>
                    <a:pt x="342227" y="79638"/>
                    <a:pt x="435139" y="136734"/>
                    <a:pt x="515210" y="214525"/>
                  </a:cubicBezTo>
                  <a:cubicBezTo>
                    <a:pt x="517095" y="216362"/>
                    <a:pt x="519121" y="218056"/>
                    <a:pt x="521449" y="220131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630AE131-A208-4937-BBFA-8D2BEE77DCC3}"/>
                </a:ext>
              </a:extLst>
            </p:cNvPr>
            <p:cNvSpPr/>
            <p:nvPr/>
          </p:nvSpPr>
          <p:spPr>
            <a:xfrm>
              <a:off x="10489193" y="4373020"/>
              <a:ext cx="365752" cy="354288"/>
            </a:xfrm>
            <a:custGeom>
              <a:avLst/>
              <a:gdLst>
                <a:gd name="connsiteX0" fmla="*/ 356294 w 365752"/>
                <a:gd name="connsiteY0" fmla="*/ 236197 h 354288"/>
                <a:gd name="connsiteX1" fmla="*/ 361541 w 365752"/>
                <a:gd name="connsiteY1" fmla="*/ 241900 h 354288"/>
                <a:gd name="connsiteX2" fmla="*/ 365752 w 365752"/>
                <a:gd name="connsiteY2" fmla="*/ 248582 h 354288"/>
                <a:gd name="connsiteX3" fmla="*/ 360606 w 365752"/>
                <a:gd name="connsiteY3" fmla="*/ 253111 h 354288"/>
                <a:gd name="connsiteX4" fmla="*/ 247158 w 365752"/>
                <a:gd name="connsiteY4" fmla="*/ 326453 h 354288"/>
                <a:gd name="connsiteX5" fmla="*/ 207431 w 365752"/>
                <a:gd name="connsiteY5" fmla="*/ 352309 h 354288"/>
                <a:gd name="connsiteX6" fmla="*/ 198390 w 365752"/>
                <a:gd name="connsiteY6" fmla="*/ 350346 h 354288"/>
                <a:gd name="connsiteX7" fmla="*/ 195382 w 365752"/>
                <a:gd name="connsiteY7" fmla="*/ 345722 h 354288"/>
                <a:gd name="connsiteX8" fmla="*/ 197408 w 365752"/>
                <a:gd name="connsiteY8" fmla="*/ 336919 h 354288"/>
                <a:gd name="connsiteX9" fmla="*/ 283037 w 365752"/>
                <a:gd name="connsiteY9" fmla="*/ 281675 h 354288"/>
                <a:gd name="connsiteX10" fmla="*/ 348589 w 365752"/>
                <a:gd name="connsiteY10" fmla="*/ 239019 h 354288"/>
                <a:gd name="connsiteX11" fmla="*/ 356294 w 365752"/>
                <a:gd name="connsiteY11" fmla="*/ 236197 h 354288"/>
                <a:gd name="connsiteX12" fmla="*/ 328163 w 365752"/>
                <a:gd name="connsiteY12" fmla="*/ 25438 h 354288"/>
                <a:gd name="connsiteX13" fmla="*/ 336856 w 365752"/>
                <a:gd name="connsiteY13" fmla="*/ 37440 h 354288"/>
                <a:gd name="connsiteX14" fmla="*/ 331567 w 365752"/>
                <a:gd name="connsiteY14" fmla="*/ 42807 h 354288"/>
                <a:gd name="connsiteX15" fmla="*/ 204248 w 365752"/>
                <a:gd name="connsiteY15" fmla="*/ 125222 h 354288"/>
                <a:gd name="connsiteX16" fmla="*/ 15827 w 365752"/>
                <a:gd name="connsiteY16" fmla="*/ 246983 h 354288"/>
                <a:gd name="connsiteX17" fmla="*/ 8512 w 365752"/>
                <a:gd name="connsiteY17" fmla="*/ 249738 h 354288"/>
                <a:gd name="connsiteX18" fmla="*/ 104 w 365752"/>
                <a:gd name="connsiteY18" fmla="*/ 236643 h 354288"/>
                <a:gd name="connsiteX19" fmla="*/ 5124 w 365752"/>
                <a:gd name="connsiteY19" fmla="*/ 232353 h 354288"/>
                <a:gd name="connsiteX20" fmla="*/ 158980 w 365752"/>
                <a:gd name="connsiteY20" fmla="*/ 132790 h 354288"/>
                <a:gd name="connsiteX21" fmla="*/ 319581 w 365752"/>
                <a:gd name="connsiteY21" fmla="*/ 29111 h 354288"/>
                <a:gd name="connsiteX22" fmla="*/ 328163 w 365752"/>
                <a:gd name="connsiteY22" fmla="*/ 25438 h 354288"/>
                <a:gd name="connsiteX23" fmla="*/ 190183 w 365752"/>
                <a:gd name="connsiteY23" fmla="*/ 85 h 354288"/>
                <a:gd name="connsiteX24" fmla="*/ 195365 w 365752"/>
                <a:gd name="connsiteY24" fmla="*/ 5930 h 354288"/>
                <a:gd name="connsiteX25" fmla="*/ 199624 w 365752"/>
                <a:gd name="connsiteY25" fmla="*/ 12580 h 354288"/>
                <a:gd name="connsiteX26" fmla="*/ 194320 w 365752"/>
                <a:gd name="connsiteY26" fmla="*/ 17014 h 354288"/>
                <a:gd name="connsiteX27" fmla="*/ 47225 w 365752"/>
                <a:gd name="connsiteY27" fmla="*/ 112174 h 354288"/>
                <a:gd name="connsiteX28" fmla="*/ 45879 w 365752"/>
                <a:gd name="connsiteY28" fmla="*/ 112998 h 354288"/>
                <a:gd name="connsiteX29" fmla="*/ 27148 w 365752"/>
                <a:gd name="connsiteY29" fmla="*/ 106664 h 354288"/>
                <a:gd name="connsiteX30" fmla="*/ 30868 w 365752"/>
                <a:gd name="connsiteY30" fmla="*/ 101233 h 354288"/>
                <a:gd name="connsiteX31" fmla="*/ 106997 w 365752"/>
                <a:gd name="connsiteY31" fmla="*/ 51816 h 354288"/>
                <a:gd name="connsiteX32" fmla="*/ 182460 w 365752"/>
                <a:gd name="connsiteY32" fmla="*/ 2827 h 354288"/>
                <a:gd name="connsiteX33" fmla="*/ 190183 w 365752"/>
                <a:gd name="connsiteY33" fmla="*/ 85 h 35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5752" h="354288">
                  <a:moveTo>
                    <a:pt x="356294" y="236197"/>
                  </a:moveTo>
                  <a:cubicBezTo>
                    <a:pt x="358350" y="236573"/>
                    <a:pt x="359997" y="238370"/>
                    <a:pt x="361541" y="241900"/>
                  </a:cubicBezTo>
                  <a:cubicBezTo>
                    <a:pt x="362586" y="244260"/>
                    <a:pt x="364311" y="246334"/>
                    <a:pt x="365752" y="248582"/>
                  </a:cubicBezTo>
                  <a:cubicBezTo>
                    <a:pt x="365008" y="251258"/>
                    <a:pt x="362475" y="251892"/>
                    <a:pt x="360606" y="253111"/>
                  </a:cubicBezTo>
                  <a:cubicBezTo>
                    <a:pt x="322811" y="277590"/>
                    <a:pt x="284985" y="302021"/>
                    <a:pt x="247158" y="326453"/>
                  </a:cubicBezTo>
                  <a:cubicBezTo>
                    <a:pt x="233889" y="335034"/>
                    <a:pt x="220494" y="343426"/>
                    <a:pt x="207431" y="352309"/>
                  </a:cubicBezTo>
                  <a:cubicBezTo>
                    <a:pt x="203093" y="355254"/>
                    <a:pt x="200591" y="355159"/>
                    <a:pt x="198390" y="350346"/>
                  </a:cubicBezTo>
                  <a:cubicBezTo>
                    <a:pt x="197630" y="348683"/>
                    <a:pt x="196601" y="347068"/>
                    <a:pt x="195382" y="345722"/>
                  </a:cubicBezTo>
                  <a:cubicBezTo>
                    <a:pt x="191708" y="341685"/>
                    <a:pt x="193260" y="339563"/>
                    <a:pt x="197408" y="336919"/>
                  </a:cubicBezTo>
                  <a:cubicBezTo>
                    <a:pt x="226052" y="318647"/>
                    <a:pt x="254521" y="300121"/>
                    <a:pt x="283037" y="281675"/>
                  </a:cubicBezTo>
                  <a:cubicBezTo>
                    <a:pt x="304935" y="267519"/>
                    <a:pt x="327007" y="253633"/>
                    <a:pt x="348589" y="239019"/>
                  </a:cubicBezTo>
                  <a:cubicBezTo>
                    <a:pt x="351771" y="236866"/>
                    <a:pt x="354238" y="235821"/>
                    <a:pt x="356294" y="236197"/>
                  </a:cubicBezTo>
                  <a:close/>
                  <a:moveTo>
                    <a:pt x="328163" y="25438"/>
                  </a:moveTo>
                  <a:cubicBezTo>
                    <a:pt x="331900" y="28478"/>
                    <a:pt x="334053" y="33386"/>
                    <a:pt x="336856" y="37440"/>
                  </a:cubicBezTo>
                  <a:cubicBezTo>
                    <a:pt x="336634" y="40923"/>
                    <a:pt x="333578" y="41493"/>
                    <a:pt x="331567" y="42807"/>
                  </a:cubicBezTo>
                  <a:cubicBezTo>
                    <a:pt x="289165" y="70326"/>
                    <a:pt x="246699" y="97766"/>
                    <a:pt x="204248" y="125222"/>
                  </a:cubicBezTo>
                  <a:cubicBezTo>
                    <a:pt x="141468" y="165835"/>
                    <a:pt x="78687" y="206480"/>
                    <a:pt x="15827" y="246983"/>
                  </a:cubicBezTo>
                  <a:cubicBezTo>
                    <a:pt x="13658" y="248376"/>
                    <a:pt x="11014" y="252303"/>
                    <a:pt x="8512" y="249738"/>
                  </a:cubicBezTo>
                  <a:cubicBezTo>
                    <a:pt x="4934" y="246080"/>
                    <a:pt x="2131" y="241378"/>
                    <a:pt x="104" y="236643"/>
                  </a:cubicBezTo>
                  <a:cubicBezTo>
                    <a:pt x="-687" y="234791"/>
                    <a:pt x="3224" y="233588"/>
                    <a:pt x="5124" y="232353"/>
                  </a:cubicBezTo>
                  <a:cubicBezTo>
                    <a:pt x="56393" y="199133"/>
                    <a:pt x="107679" y="165946"/>
                    <a:pt x="158980" y="132790"/>
                  </a:cubicBezTo>
                  <a:cubicBezTo>
                    <a:pt x="212498" y="98194"/>
                    <a:pt x="266016" y="63613"/>
                    <a:pt x="319581" y="29111"/>
                  </a:cubicBezTo>
                  <a:cubicBezTo>
                    <a:pt x="322241" y="27401"/>
                    <a:pt x="325170" y="22999"/>
                    <a:pt x="328163" y="25438"/>
                  </a:cubicBezTo>
                  <a:close/>
                  <a:moveTo>
                    <a:pt x="190183" y="85"/>
                  </a:moveTo>
                  <a:cubicBezTo>
                    <a:pt x="192246" y="487"/>
                    <a:pt x="193885" y="2320"/>
                    <a:pt x="195365" y="5930"/>
                  </a:cubicBezTo>
                  <a:cubicBezTo>
                    <a:pt x="196331" y="8337"/>
                    <a:pt x="198167" y="10364"/>
                    <a:pt x="199624" y="12580"/>
                  </a:cubicBezTo>
                  <a:cubicBezTo>
                    <a:pt x="198722" y="15098"/>
                    <a:pt x="196236" y="15779"/>
                    <a:pt x="194320" y="17014"/>
                  </a:cubicBezTo>
                  <a:cubicBezTo>
                    <a:pt x="145299" y="48760"/>
                    <a:pt x="96262" y="80459"/>
                    <a:pt x="47225" y="112174"/>
                  </a:cubicBezTo>
                  <a:cubicBezTo>
                    <a:pt x="46781" y="112459"/>
                    <a:pt x="46322" y="112713"/>
                    <a:pt x="45879" y="112998"/>
                  </a:cubicBezTo>
                  <a:cubicBezTo>
                    <a:pt x="35444" y="119727"/>
                    <a:pt x="32056" y="118429"/>
                    <a:pt x="27148" y="106664"/>
                  </a:cubicBezTo>
                  <a:cubicBezTo>
                    <a:pt x="25327" y="102294"/>
                    <a:pt x="29206" y="102342"/>
                    <a:pt x="30868" y="101233"/>
                  </a:cubicBezTo>
                  <a:cubicBezTo>
                    <a:pt x="56171" y="84655"/>
                    <a:pt x="81600" y="68252"/>
                    <a:pt x="106997" y="51816"/>
                  </a:cubicBezTo>
                  <a:cubicBezTo>
                    <a:pt x="132172" y="35523"/>
                    <a:pt x="157506" y="19468"/>
                    <a:pt x="182460" y="2827"/>
                  </a:cubicBezTo>
                  <a:cubicBezTo>
                    <a:pt x="185635" y="713"/>
                    <a:pt x="188121" y="-316"/>
                    <a:pt x="190183" y="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Graphic 79">
              <a:extLst>
                <a:ext uri="{FF2B5EF4-FFF2-40B4-BE49-F238E27FC236}">
                  <a16:creationId xmlns:a16="http://schemas.microsoft.com/office/drawing/2014/main" id="{3BA36220-02E5-4719-974B-057C4FB876A4}"/>
                </a:ext>
              </a:extLst>
            </p:cNvPr>
            <p:cNvSpPr/>
            <p:nvPr/>
          </p:nvSpPr>
          <p:spPr>
            <a:xfrm>
              <a:off x="10662801" y="4554025"/>
              <a:ext cx="82693" cy="78916"/>
            </a:xfrm>
            <a:custGeom>
              <a:avLst/>
              <a:gdLst>
                <a:gd name="connsiteX0" fmla="*/ 41361 w 82693"/>
                <a:gd name="connsiteY0" fmla="*/ 0 h 78916"/>
                <a:gd name="connsiteX1" fmla="*/ 82687 w 82693"/>
                <a:gd name="connsiteY1" fmla="*/ 39078 h 78916"/>
                <a:gd name="connsiteX2" fmla="*/ 41028 w 82693"/>
                <a:gd name="connsiteY2" fmla="*/ 78915 h 78916"/>
                <a:gd name="connsiteX3" fmla="*/ 3 w 82693"/>
                <a:gd name="connsiteY3" fmla="*/ 39173 h 78916"/>
                <a:gd name="connsiteX4" fmla="*/ 41361 w 82693"/>
                <a:gd name="connsiteY4" fmla="*/ 0 h 7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93" h="78916">
                  <a:moveTo>
                    <a:pt x="41361" y="0"/>
                  </a:moveTo>
                  <a:cubicBezTo>
                    <a:pt x="64146" y="0"/>
                    <a:pt x="82259" y="17116"/>
                    <a:pt x="82687" y="39078"/>
                  </a:cubicBezTo>
                  <a:cubicBezTo>
                    <a:pt x="83099" y="60501"/>
                    <a:pt x="63639" y="79121"/>
                    <a:pt x="41028" y="78915"/>
                  </a:cubicBezTo>
                  <a:cubicBezTo>
                    <a:pt x="18671" y="78725"/>
                    <a:pt x="-282" y="60358"/>
                    <a:pt x="3" y="39173"/>
                  </a:cubicBezTo>
                  <a:cubicBezTo>
                    <a:pt x="304" y="17480"/>
                    <a:pt x="18766" y="0"/>
                    <a:pt x="4136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Graphic 79">
              <a:extLst>
                <a:ext uri="{FF2B5EF4-FFF2-40B4-BE49-F238E27FC236}">
                  <a16:creationId xmlns:a16="http://schemas.microsoft.com/office/drawing/2014/main" id="{21329B40-E138-420E-B3D5-0FB55E3DE50C}"/>
                </a:ext>
              </a:extLst>
            </p:cNvPr>
            <p:cNvSpPr/>
            <p:nvPr/>
          </p:nvSpPr>
          <p:spPr>
            <a:xfrm>
              <a:off x="10909579" y="3752685"/>
              <a:ext cx="943285" cy="1336076"/>
            </a:xfrm>
            <a:custGeom>
              <a:avLst/>
              <a:gdLst>
                <a:gd name="connsiteX0" fmla="*/ 943286 w 943285"/>
                <a:gd name="connsiteY0" fmla="*/ 148135 h 1336076"/>
                <a:gd name="connsiteX1" fmla="*/ 941924 w 943285"/>
                <a:gd name="connsiteY1" fmla="*/ 145349 h 1336076"/>
                <a:gd name="connsiteX2" fmla="*/ 897669 w 943285"/>
                <a:gd name="connsiteY2" fmla="*/ 90564 h 1336076"/>
                <a:gd name="connsiteX3" fmla="*/ 704118 w 943285"/>
                <a:gd name="connsiteY3" fmla="*/ 6661 h 1336076"/>
                <a:gd name="connsiteX4" fmla="*/ 609432 w 943285"/>
                <a:gd name="connsiteY4" fmla="*/ 31821 h 1336076"/>
                <a:gd name="connsiteX5" fmla="*/ 594058 w 943285"/>
                <a:gd name="connsiteY5" fmla="*/ 61161 h 1336076"/>
                <a:gd name="connsiteX6" fmla="*/ 546842 w 943285"/>
                <a:gd name="connsiteY6" fmla="*/ 161990 h 1336076"/>
                <a:gd name="connsiteX7" fmla="*/ 569848 w 943285"/>
                <a:gd name="connsiteY7" fmla="*/ 247524 h 1336076"/>
                <a:gd name="connsiteX8" fmla="*/ 615782 w 943285"/>
                <a:gd name="connsiteY8" fmla="*/ 270087 h 1336076"/>
                <a:gd name="connsiteX9" fmla="*/ 619376 w 943285"/>
                <a:gd name="connsiteY9" fmla="*/ 279935 h 1336076"/>
                <a:gd name="connsiteX10" fmla="*/ 302670 w 943285"/>
                <a:gd name="connsiteY10" fmla="*/ 978519 h 1336076"/>
                <a:gd name="connsiteX11" fmla="*/ 293391 w 943285"/>
                <a:gd name="connsiteY11" fmla="*/ 988605 h 1336076"/>
                <a:gd name="connsiteX12" fmla="*/ 4600 w 943285"/>
                <a:gd name="connsiteY12" fmla="*/ 1147465 h 1336076"/>
                <a:gd name="connsiteX13" fmla="*/ 2083 w 943285"/>
                <a:gd name="connsiteY13" fmla="*/ 1157297 h 1336076"/>
                <a:gd name="connsiteX14" fmla="*/ 64943 w 943285"/>
                <a:gd name="connsiteY14" fmla="*/ 1254944 h 1336076"/>
                <a:gd name="connsiteX15" fmla="*/ 75298 w 943285"/>
                <a:gd name="connsiteY15" fmla="*/ 1256701 h 1336076"/>
                <a:gd name="connsiteX16" fmla="*/ 146961 w 943285"/>
                <a:gd name="connsiteY16" fmla="*/ 1210340 h 1336076"/>
                <a:gd name="connsiteX17" fmla="*/ 158187 w 943285"/>
                <a:gd name="connsiteY17" fmla="*/ 1212557 h 1336076"/>
                <a:gd name="connsiteX18" fmla="*/ 253617 w 943285"/>
                <a:gd name="connsiteY18" fmla="*/ 1333384 h 1336076"/>
                <a:gd name="connsiteX19" fmla="*/ 261360 w 943285"/>
                <a:gd name="connsiteY19" fmla="*/ 1334730 h 1336076"/>
                <a:gd name="connsiteX20" fmla="*/ 290842 w 943285"/>
                <a:gd name="connsiteY20" fmla="*/ 1317851 h 1336076"/>
                <a:gd name="connsiteX21" fmla="*/ 295038 w 943285"/>
                <a:gd name="connsiteY21" fmla="*/ 1305659 h 1336076"/>
                <a:gd name="connsiteX22" fmla="*/ 234997 w 943285"/>
                <a:gd name="connsiteY22" fmla="*/ 1163029 h 1336076"/>
                <a:gd name="connsiteX23" fmla="*/ 238448 w 943285"/>
                <a:gd name="connsiteY23" fmla="*/ 1151803 h 1336076"/>
                <a:gd name="connsiteX24" fmla="*/ 352530 w 943285"/>
                <a:gd name="connsiteY24" fmla="*/ 1079380 h 1336076"/>
                <a:gd name="connsiteX25" fmla="*/ 400111 w 943285"/>
                <a:gd name="connsiteY25" fmla="*/ 1026432 h 1336076"/>
                <a:gd name="connsiteX26" fmla="*/ 688458 w 943285"/>
                <a:gd name="connsiteY26" fmla="*/ 467343 h 1336076"/>
                <a:gd name="connsiteX27" fmla="*/ 751445 w 943285"/>
                <a:gd name="connsiteY27" fmla="*/ 339011 h 1336076"/>
                <a:gd name="connsiteX28" fmla="*/ 764413 w 943285"/>
                <a:gd name="connsiteY28" fmla="*/ 334609 h 1336076"/>
                <a:gd name="connsiteX29" fmla="*/ 780310 w 943285"/>
                <a:gd name="connsiteY29" fmla="*/ 341608 h 1336076"/>
                <a:gd name="connsiteX30" fmla="*/ 881519 w 943285"/>
                <a:gd name="connsiteY30" fmla="*/ 305238 h 1336076"/>
                <a:gd name="connsiteX31" fmla="*/ 941576 w 943285"/>
                <a:gd name="connsiteY31" fmla="*/ 176525 h 1336076"/>
                <a:gd name="connsiteX32" fmla="*/ 943254 w 943285"/>
                <a:gd name="connsiteY32" fmla="*/ 170255 h 1336076"/>
                <a:gd name="connsiteX33" fmla="*/ 943286 w 943285"/>
                <a:gd name="connsiteY33" fmla="*/ 148135 h 133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43285" h="1336076">
                  <a:moveTo>
                    <a:pt x="943286" y="148135"/>
                  </a:moveTo>
                  <a:cubicBezTo>
                    <a:pt x="942811" y="147217"/>
                    <a:pt x="942098" y="146330"/>
                    <a:pt x="941924" y="145349"/>
                  </a:cubicBezTo>
                  <a:cubicBezTo>
                    <a:pt x="936953" y="119191"/>
                    <a:pt x="921626" y="101078"/>
                    <a:pt x="897669" y="90564"/>
                  </a:cubicBezTo>
                  <a:cubicBezTo>
                    <a:pt x="833273" y="62317"/>
                    <a:pt x="768830" y="34164"/>
                    <a:pt x="704118" y="6661"/>
                  </a:cubicBezTo>
                  <a:cubicBezTo>
                    <a:pt x="669189" y="-8191"/>
                    <a:pt x="631283" y="2481"/>
                    <a:pt x="609432" y="31821"/>
                  </a:cubicBezTo>
                  <a:cubicBezTo>
                    <a:pt x="602750" y="40783"/>
                    <a:pt x="598776" y="51170"/>
                    <a:pt x="594058" y="61161"/>
                  </a:cubicBezTo>
                  <a:cubicBezTo>
                    <a:pt x="578224" y="94728"/>
                    <a:pt x="561868" y="128058"/>
                    <a:pt x="546842" y="161990"/>
                  </a:cubicBezTo>
                  <a:cubicBezTo>
                    <a:pt x="533367" y="192391"/>
                    <a:pt x="543516" y="227288"/>
                    <a:pt x="569848" y="247524"/>
                  </a:cubicBezTo>
                  <a:cubicBezTo>
                    <a:pt x="583671" y="258148"/>
                    <a:pt x="600170" y="263199"/>
                    <a:pt x="615782" y="270087"/>
                  </a:cubicBezTo>
                  <a:cubicBezTo>
                    <a:pt x="621149" y="272446"/>
                    <a:pt x="621973" y="274473"/>
                    <a:pt x="619376" y="279935"/>
                  </a:cubicBezTo>
                  <a:cubicBezTo>
                    <a:pt x="596195" y="328956"/>
                    <a:pt x="349348" y="877864"/>
                    <a:pt x="302670" y="978519"/>
                  </a:cubicBezTo>
                  <a:cubicBezTo>
                    <a:pt x="300564" y="983047"/>
                    <a:pt x="297809" y="986166"/>
                    <a:pt x="293391" y="988605"/>
                  </a:cubicBezTo>
                  <a:cubicBezTo>
                    <a:pt x="197107" y="1041521"/>
                    <a:pt x="100917" y="1094627"/>
                    <a:pt x="4600" y="1147465"/>
                  </a:cubicBezTo>
                  <a:cubicBezTo>
                    <a:pt x="-783" y="1150425"/>
                    <a:pt x="-1195" y="1152278"/>
                    <a:pt x="2083" y="1157297"/>
                  </a:cubicBezTo>
                  <a:cubicBezTo>
                    <a:pt x="23268" y="1189693"/>
                    <a:pt x="44264" y="1222216"/>
                    <a:pt x="64943" y="1254944"/>
                  </a:cubicBezTo>
                  <a:cubicBezTo>
                    <a:pt x="68394" y="1260406"/>
                    <a:pt x="70801" y="1259631"/>
                    <a:pt x="75298" y="1256701"/>
                  </a:cubicBezTo>
                  <a:cubicBezTo>
                    <a:pt x="99128" y="1241153"/>
                    <a:pt x="123258" y="1226063"/>
                    <a:pt x="146961" y="1210340"/>
                  </a:cubicBezTo>
                  <a:cubicBezTo>
                    <a:pt x="152345" y="1206778"/>
                    <a:pt x="154609" y="1208013"/>
                    <a:pt x="158187" y="1212557"/>
                  </a:cubicBezTo>
                  <a:cubicBezTo>
                    <a:pt x="189886" y="1252917"/>
                    <a:pt x="221886" y="1293040"/>
                    <a:pt x="253617" y="1333384"/>
                  </a:cubicBezTo>
                  <a:cubicBezTo>
                    <a:pt x="256245" y="1336725"/>
                    <a:pt x="258082" y="1336693"/>
                    <a:pt x="261360" y="1334730"/>
                  </a:cubicBezTo>
                  <a:cubicBezTo>
                    <a:pt x="271082" y="1328903"/>
                    <a:pt x="280819" y="1323092"/>
                    <a:pt x="290842" y="1317851"/>
                  </a:cubicBezTo>
                  <a:cubicBezTo>
                    <a:pt x="296606" y="1314843"/>
                    <a:pt x="297809" y="1312151"/>
                    <a:pt x="295038" y="1305659"/>
                  </a:cubicBezTo>
                  <a:cubicBezTo>
                    <a:pt x="274771" y="1258221"/>
                    <a:pt x="255153" y="1210514"/>
                    <a:pt x="234997" y="1163029"/>
                  </a:cubicBezTo>
                  <a:cubicBezTo>
                    <a:pt x="232653" y="1157519"/>
                    <a:pt x="233397" y="1155001"/>
                    <a:pt x="238448" y="1151803"/>
                  </a:cubicBezTo>
                  <a:cubicBezTo>
                    <a:pt x="276528" y="1127720"/>
                    <a:pt x="313833" y="1102386"/>
                    <a:pt x="352530" y="1079380"/>
                  </a:cubicBezTo>
                  <a:cubicBezTo>
                    <a:pt x="374460" y="1066348"/>
                    <a:pt x="389059" y="1049644"/>
                    <a:pt x="400111" y="1026432"/>
                  </a:cubicBezTo>
                  <a:cubicBezTo>
                    <a:pt x="444508" y="933329"/>
                    <a:pt x="653688" y="537977"/>
                    <a:pt x="688458" y="467343"/>
                  </a:cubicBezTo>
                  <a:cubicBezTo>
                    <a:pt x="709517" y="424592"/>
                    <a:pt x="730766" y="381936"/>
                    <a:pt x="751445" y="339011"/>
                  </a:cubicBezTo>
                  <a:cubicBezTo>
                    <a:pt x="754865" y="331917"/>
                    <a:pt x="758063" y="331062"/>
                    <a:pt x="764413" y="334609"/>
                  </a:cubicBezTo>
                  <a:cubicBezTo>
                    <a:pt x="769448" y="337412"/>
                    <a:pt x="774942" y="339423"/>
                    <a:pt x="780310" y="341608"/>
                  </a:cubicBezTo>
                  <a:cubicBezTo>
                    <a:pt x="819720" y="357615"/>
                    <a:pt x="863737" y="342352"/>
                    <a:pt x="881519" y="305238"/>
                  </a:cubicBezTo>
                  <a:cubicBezTo>
                    <a:pt x="901976" y="262550"/>
                    <a:pt x="923130" y="220163"/>
                    <a:pt x="941576" y="176525"/>
                  </a:cubicBezTo>
                  <a:cubicBezTo>
                    <a:pt x="943524" y="174799"/>
                    <a:pt x="941449" y="172013"/>
                    <a:pt x="943254" y="170255"/>
                  </a:cubicBezTo>
                  <a:cubicBezTo>
                    <a:pt x="943286" y="162892"/>
                    <a:pt x="943286" y="155514"/>
                    <a:pt x="943286" y="14813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C79CC47E-C1B2-48A7-B40F-A7B30760C034}"/>
              </a:ext>
            </a:extLst>
          </p:cNvPr>
          <p:cNvGrpSpPr/>
          <p:nvPr/>
        </p:nvGrpSpPr>
        <p:grpSpPr>
          <a:xfrm rot="20806686">
            <a:off x="9466926" y="4573142"/>
            <a:ext cx="2918423" cy="2295100"/>
            <a:chOff x="4995397" y="1133635"/>
            <a:chExt cx="4681284" cy="3681446"/>
          </a:xfrm>
        </p:grpSpPr>
        <p:sp>
          <p:nvSpPr>
            <p:cNvPr id="434" name="Graphic 162">
              <a:extLst>
                <a:ext uri="{FF2B5EF4-FFF2-40B4-BE49-F238E27FC236}">
                  <a16:creationId xmlns:a16="http://schemas.microsoft.com/office/drawing/2014/main" id="{48A75BAF-C746-43D7-9FAE-63B9A5F9EB3D}"/>
                </a:ext>
              </a:extLst>
            </p:cNvPr>
            <p:cNvSpPr/>
            <p:nvPr/>
          </p:nvSpPr>
          <p:spPr>
            <a:xfrm>
              <a:off x="6027330" y="1133635"/>
              <a:ext cx="103070" cy="161315"/>
            </a:xfrm>
            <a:custGeom>
              <a:avLst/>
              <a:gdLst>
                <a:gd name="connsiteX0" fmla="*/ 103069 w 103070"/>
                <a:gd name="connsiteY0" fmla="*/ 44160 h 161315"/>
                <a:gd name="connsiteX1" fmla="*/ 84666 w 103070"/>
                <a:gd name="connsiteY1" fmla="*/ 120424 h 161315"/>
                <a:gd name="connsiteX2" fmla="*/ 77752 w 103070"/>
                <a:gd name="connsiteY2" fmla="*/ 147592 h 161315"/>
                <a:gd name="connsiteX3" fmla="*/ 58337 w 103070"/>
                <a:gd name="connsiteY3" fmla="*/ 159709 h 161315"/>
                <a:gd name="connsiteX4" fmla="*/ 7668 w 103070"/>
                <a:gd name="connsiteY4" fmla="*/ 143960 h 161315"/>
                <a:gd name="connsiteX5" fmla="*/ 719 w 103070"/>
                <a:gd name="connsiteY5" fmla="*/ 131494 h 161315"/>
                <a:gd name="connsiteX6" fmla="*/ 27293 w 103070"/>
                <a:gd name="connsiteY6" fmla="*/ 30471 h 161315"/>
                <a:gd name="connsiteX7" fmla="*/ 86307 w 103070"/>
                <a:gd name="connsiteY7" fmla="*/ 6726 h 161315"/>
                <a:gd name="connsiteX8" fmla="*/ 103069 w 103070"/>
                <a:gd name="connsiteY8" fmla="*/ 44160 h 1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0" h="161315">
                  <a:moveTo>
                    <a:pt x="103069" y="44160"/>
                  </a:moveTo>
                  <a:cubicBezTo>
                    <a:pt x="99786" y="67451"/>
                    <a:pt x="91231" y="93711"/>
                    <a:pt x="84666" y="120424"/>
                  </a:cubicBezTo>
                  <a:cubicBezTo>
                    <a:pt x="82431" y="129504"/>
                    <a:pt x="78835" y="138408"/>
                    <a:pt x="77752" y="147592"/>
                  </a:cubicBezTo>
                  <a:cubicBezTo>
                    <a:pt x="76181" y="160687"/>
                    <a:pt x="70175" y="163620"/>
                    <a:pt x="58337" y="159709"/>
                  </a:cubicBezTo>
                  <a:cubicBezTo>
                    <a:pt x="41540" y="154157"/>
                    <a:pt x="24534" y="149338"/>
                    <a:pt x="7668" y="143960"/>
                  </a:cubicBezTo>
                  <a:cubicBezTo>
                    <a:pt x="1767" y="142075"/>
                    <a:pt x="-1551" y="139630"/>
                    <a:pt x="719" y="131494"/>
                  </a:cubicBezTo>
                  <a:cubicBezTo>
                    <a:pt x="10112" y="97971"/>
                    <a:pt x="17760" y="63959"/>
                    <a:pt x="27293" y="30471"/>
                  </a:cubicBezTo>
                  <a:cubicBezTo>
                    <a:pt x="35290" y="2396"/>
                    <a:pt x="62562" y="-8115"/>
                    <a:pt x="86307" y="6726"/>
                  </a:cubicBezTo>
                  <a:cubicBezTo>
                    <a:pt x="98564" y="14338"/>
                    <a:pt x="103174" y="26001"/>
                    <a:pt x="103069" y="4416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5" name="Group 434">
              <a:extLst>
                <a:ext uri="{FF2B5EF4-FFF2-40B4-BE49-F238E27FC236}">
                  <a16:creationId xmlns:a16="http://schemas.microsoft.com/office/drawing/2014/main" id="{AD23F0C8-39EA-49D4-8682-BAB8153A94E4}"/>
                </a:ext>
              </a:extLst>
            </p:cNvPr>
            <p:cNvGrpSpPr/>
            <p:nvPr/>
          </p:nvGrpSpPr>
          <p:grpSpPr>
            <a:xfrm flipH="1">
              <a:off x="5127901" y="1268298"/>
              <a:ext cx="1714809" cy="424253"/>
              <a:chOff x="8109547" y="1771602"/>
              <a:chExt cx="1565427" cy="387295"/>
            </a:xfrm>
          </p:grpSpPr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02F23378-48D2-4AA2-8492-86EFE3A48107}"/>
                  </a:ext>
                </a:extLst>
              </p:cNvPr>
              <p:cNvSpPr/>
              <p:nvPr/>
            </p:nvSpPr>
            <p:spPr>
              <a:xfrm rot="20786483">
                <a:off x="8109547" y="1771602"/>
                <a:ext cx="1565427" cy="3872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E2510EBC-4049-41FB-B0FE-CC29333049A7}"/>
                  </a:ext>
                </a:extLst>
              </p:cNvPr>
              <p:cNvSpPr/>
              <p:nvPr/>
            </p:nvSpPr>
            <p:spPr>
              <a:xfrm rot="20786483">
                <a:off x="8501068" y="1872425"/>
                <a:ext cx="705658" cy="1745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6" name="Graphic 162">
              <a:extLst>
                <a:ext uri="{FF2B5EF4-FFF2-40B4-BE49-F238E27FC236}">
                  <a16:creationId xmlns:a16="http://schemas.microsoft.com/office/drawing/2014/main" id="{C07B0E8D-DA83-438A-83D6-40F77615EC20}"/>
                </a:ext>
              </a:extLst>
            </p:cNvPr>
            <p:cNvSpPr/>
            <p:nvPr/>
          </p:nvSpPr>
          <p:spPr>
            <a:xfrm>
              <a:off x="8597623" y="1480056"/>
              <a:ext cx="103875" cy="162062"/>
            </a:xfrm>
            <a:custGeom>
              <a:avLst/>
              <a:gdLst>
                <a:gd name="connsiteX0" fmla="*/ 39677 w 103875"/>
                <a:gd name="connsiteY0" fmla="*/ 1 h 162062"/>
                <a:gd name="connsiteX1" fmla="*/ 75400 w 103875"/>
                <a:gd name="connsiteY1" fmla="*/ 25633 h 162062"/>
                <a:gd name="connsiteX2" fmla="*/ 103301 w 103875"/>
                <a:gd name="connsiteY2" fmla="*/ 130951 h 162062"/>
                <a:gd name="connsiteX3" fmla="*/ 96072 w 103875"/>
                <a:gd name="connsiteY3" fmla="*/ 144115 h 162062"/>
                <a:gd name="connsiteX4" fmla="*/ 37896 w 103875"/>
                <a:gd name="connsiteY4" fmla="*/ 161540 h 162062"/>
                <a:gd name="connsiteX5" fmla="*/ 28293 w 103875"/>
                <a:gd name="connsiteY5" fmla="*/ 154940 h 162062"/>
                <a:gd name="connsiteX6" fmla="*/ 985 w 103875"/>
                <a:gd name="connsiteY6" fmla="*/ 47841 h 162062"/>
                <a:gd name="connsiteX7" fmla="*/ 39677 w 103875"/>
                <a:gd name="connsiteY7" fmla="*/ 1 h 1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75" h="162062">
                  <a:moveTo>
                    <a:pt x="39677" y="1"/>
                  </a:moveTo>
                  <a:cubicBezTo>
                    <a:pt x="54902" y="106"/>
                    <a:pt x="71139" y="10617"/>
                    <a:pt x="75400" y="25633"/>
                  </a:cubicBezTo>
                  <a:cubicBezTo>
                    <a:pt x="85317" y="60587"/>
                    <a:pt x="94082" y="95821"/>
                    <a:pt x="103301" y="130951"/>
                  </a:cubicBezTo>
                  <a:cubicBezTo>
                    <a:pt x="105012" y="137550"/>
                    <a:pt x="102986" y="142055"/>
                    <a:pt x="96072" y="144115"/>
                  </a:cubicBezTo>
                  <a:cubicBezTo>
                    <a:pt x="76657" y="149877"/>
                    <a:pt x="57311" y="155813"/>
                    <a:pt x="37896" y="161540"/>
                  </a:cubicBezTo>
                  <a:cubicBezTo>
                    <a:pt x="32274" y="163182"/>
                    <a:pt x="29794" y="160947"/>
                    <a:pt x="28293" y="154940"/>
                  </a:cubicBezTo>
                  <a:cubicBezTo>
                    <a:pt x="19388" y="119183"/>
                    <a:pt x="9157" y="83739"/>
                    <a:pt x="985" y="47841"/>
                  </a:cubicBezTo>
                  <a:cubicBezTo>
                    <a:pt x="-4706" y="22944"/>
                    <a:pt x="15058" y="-208"/>
                    <a:pt x="39677" y="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id="{BE85FFA8-8E39-430D-AE5D-D4AA929D6CA1}"/>
                </a:ext>
              </a:extLst>
            </p:cNvPr>
            <p:cNvSpPr/>
            <p:nvPr/>
          </p:nvSpPr>
          <p:spPr>
            <a:xfrm rot="20786483">
              <a:off x="7957147" y="1619202"/>
              <a:ext cx="1565427" cy="3872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id="{B185BFE8-CA8E-40E8-866A-6791FDDEA6D9}"/>
                </a:ext>
              </a:extLst>
            </p:cNvPr>
            <p:cNvSpPr/>
            <p:nvPr/>
          </p:nvSpPr>
          <p:spPr>
            <a:xfrm rot="20786483">
              <a:off x="8348668" y="1720025"/>
              <a:ext cx="705658" cy="1745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Graphic 162">
              <a:extLst>
                <a:ext uri="{FF2B5EF4-FFF2-40B4-BE49-F238E27FC236}">
                  <a16:creationId xmlns:a16="http://schemas.microsoft.com/office/drawing/2014/main" id="{A47135C4-FBD1-4C89-ADD9-8A6398A291C1}"/>
                </a:ext>
              </a:extLst>
            </p:cNvPr>
            <p:cNvSpPr/>
            <p:nvPr/>
          </p:nvSpPr>
          <p:spPr>
            <a:xfrm>
              <a:off x="7059624" y="2586610"/>
              <a:ext cx="559451" cy="468970"/>
            </a:xfrm>
            <a:custGeom>
              <a:avLst/>
              <a:gdLst>
                <a:gd name="connsiteX0" fmla="*/ 475337 w 487593"/>
                <a:gd name="connsiteY0" fmla="*/ 1709 h 475640"/>
                <a:gd name="connsiteX1" fmla="*/ 487594 w 487593"/>
                <a:gd name="connsiteY1" fmla="*/ 95888 h 475640"/>
                <a:gd name="connsiteX2" fmla="*/ 249720 w 487593"/>
                <a:gd name="connsiteY2" fmla="*/ 95399 h 475640"/>
                <a:gd name="connsiteX3" fmla="*/ 233797 w 487593"/>
                <a:gd name="connsiteY3" fmla="*/ 112509 h 475640"/>
                <a:gd name="connsiteX4" fmla="*/ 233832 w 487593"/>
                <a:gd name="connsiteY4" fmla="*/ 475501 h 475640"/>
                <a:gd name="connsiteX5" fmla="*/ 139618 w 487593"/>
                <a:gd name="connsiteY5" fmla="*/ 475640 h 475640"/>
                <a:gd name="connsiteX6" fmla="*/ 134974 w 487593"/>
                <a:gd name="connsiteY6" fmla="*/ 450149 h 475640"/>
                <a:gd name="connsiteX7" fmla="*/ 134869 w 487593"/>
                <a:gd name="connsiteY7" fmla="*/ 137338 h 475640"/>
                <a:gd name="connsiteX8" fmla="*/ 134869 w 487593"/>
                <a:gd name="connsiteY8" fmla="*/ 123265 h 475640"/>
                <a:gd name="connsiteX9" fmla="*/ 112974 w 487593"/>
                <a:gd name="connsiteY9" fmla="*/ 100916 h 475640"/>
                <a:gd name="connsiteX10" fmla="*/ 26932 w 487593"/>
                <a:gd name="connsiteY10" fmla="*/ 100811 h 475640"/>
                <a:gd name="connsiteX11" fmla="*/ 5596 w 487593"/>
                <a:gd name="connsiteY11" fmla="*/ 97319 h 475640"/>
                <a:gd name="connsiteX12" fmla="*/ 1022 w 487593"/>
                <a:gd name="connsiteY12" fmla="*/ 67673 h 475640"/>
                <a:gd name="connsiteX13" fmla="*/ 6923 w 487593"/>
                <a:gd name="connsiteY13" fmla="*/ 18366 h 475640"/>
                <a:gd name="connsiteX14" fmla="*/ 26269 w 487593"/>
                <a:gd name="connsiteY14" fmla="*/ 1534 h 475640"/>
                <a:gd name="connsiteX15" fmla="*/ 69604 w 487593"/>
                <a:gd name="connsiteY15" fmla="*/ 277 h 475640"/>
                <a:gd name="connsiteX16" fmla="*/ 463115 w 487593"/>
                <a:gd name="connsiteY16" fmla="*/ 242 h 475640"/>
                <a:gd name="connsiteX17" fmla="*/ 475337 w 487593"/>
                <a:gd name="connsiteY17" fmla="*/ 1709 h 475640"/>
                <a:gd name="connsiteX0" fmla="*/ 471708 w 483965"/>
                <a:gd name="connsiteY0" fmla="*/ 1709 h 475640"/>
                <a:gd name="connsiteX1" fmla="*/ 483965 w 483965"/>
                <a:gd name="connsiteY1" fmla="*/ 95888 h 475640"/>
                <a:gd name="connsiteX2" fmla="*/ 246091 w 483965"/>
                <a:gd name="connsiteY2" fmla="*/ 95399 h 475640"/>
                <a:gd name="connsiteX3" fmla="*/ 230168 w 483965"/>
                <a:gd name="connsiteY3" fmla="*/ 112509 h 475640"/>
                <a:gd name="connsiteX4" fmla="*/ 230203 w 483965"/>
                <a:gd name="connsiteY4" fmla="*/ 475501 h 475640"/>
                <a:gd name="connsiteX5" fmla="*/ 135989 w 483965"/>
                <a:gd name="connsiteY5" fmla="*/ 475640 h 475640"/>
                <a:gd name="connsiteX6" fmla="*/ 131345 w 483965"/>
                <a:gd name="connsiteY6" fmla="*/ 450149 h 475640"/>
                <a:gd name="connsiteX7" fmla="*/ 131240 w 483965"/>
                <a:gd name="connsiteY7" fmla="*/ 137338 h 475640"/>
                <a:gd name="connsiteX8" fmla="*/ 131240 w 483965"/>
                <a:gd name="connsiteY8" fmla="*/ 123265 h 475640"/>
                <a:gd name="connsiteX9" fmla="*/ 109345 w 483965"/>
                <a:gd name="connsiteY9" fmla="*/ 100916 h 475640"/>
                <a:gd name="connsiteX10" fmla="*/ 23303 w 483965"/>
                <a:gd name="connsiteY10" fmla="*/ 100811 h 475640"/>
                <a:gd name="connsiteX11" fmla="*/ 1967 w 483965"/>
                <a:gd name="connsiteY11" fmla="*/ 97319 h 475640"/>
                <a:gd name="connsiteX12" fmla="*/ 3294 w 483965"/>
                <a:gd name="connsiteY12" fmla="*/ 18366 h 475640"/>
                <a:gd name="connsiteX13" fmla="*/ 22640 w 483965"/>
                <a:gd name="connsiteY13" fmla="*/ 1534 h 475640"/>
                <a:gd name="connsiteX14" fmla="*/ 65975 w 483965"/>
                <a:gd name="connsiteY14" fmla="*/ 277 h 475640"/>
                <a:gd name="connsiteX15" fmla="*/ 459486 w 483965"/>
                <a:gd name="connsiteY15" fmla="*/ 242 h 475640"/>
                <a:gd name="connsiteX16" fmla="*/ 471708 w 483965"/>
                <a:gd name="connsiteY16" fmla="*/ 1709 h 475640"/>
                <a:gd name="connsiteX0" fmla="*/ 469742 w 481999"/>
                <a:gd name="connsiteY0" fmla="*/ 7052 h 480983"/>
                <a:gd name="connsiteX1" fmla="*/ 481999 w 481999"/>
                <a:gd name="connsiteY1" fmla="*/ 101231 h 480983"/>
                <a:gd name="connsiteX2" fmla="*/ 244125 w 481999"/>
                <a:gd name="connsiteY2" fmla="*/ 100742 h 480983"/>
                <a:gd name="connsiteX3" fmla="*/ 228202 w 481999"/>
                <a:gd name="connsiteY3" fmla="*/ 117852 h 480983"/>
                <a:gd name="connsiteX4" fmla="*/ 228237 w 481999"/>
                <a:gd name="connsiteY4" fmla="*/ 480844 h 480983"/>
                <a:gd name="connsiteX5" fmla="*/ 134023 w 481999"/>
                <a:gd name="connsiteY5" fmla="*/ 480983 h 480983"/>
                <a:gd name="connsiteX6" fmla="*/ 129379 w 481999"/>
                <a:gd name="connsiteY6" fmla="*/ 455492 h 480983"/>
                <a:gd name="connsiteX7" fmla="*/ 129274 w 481999"/>
                <a:gd name="connsiteY7" fmla="*/ 142681 h 480983"/>
                <a:gd name="connsiteX8" fmla="*/ 129274 w 481999"/>
                <a:gd name="connsiteY8" fmla="*/ 128608 h 480983"/>
                <a:gd name="connsiteX9" fmla="*/ 107379 w 481999"/>
                <a:gd name="connsiteY9" fmla="*/ 106259 h 480983"/>
                <a:gd name="connsiteX10" fmla="*/ 21337 w 481999"/>
                <a:gd name="connsiteY10" fmla="*/ 106154 h 480983"/>
                <a:gd name="connsiteX11" fmla="*/ 1 w 481999"/>
                <a:gd name="connsiteY11" fmla="*/ 102662 h 480983"/>
                <a:gd name="connsiteX12" fmla="*/ 20674 w 481999"/>
                <a:gd name="connsiteY12" fmla="*/ 6877 h 480983"/>
                <a:gd name="connsiteX13" fmla="*/ 64009 w 481999"/>
                <a:gd name="connsiteY13" fmla="*/ 5620 h 480983"/>
                <a:gd name="connsiteX14" fmla="*/ 457520 w 481999"/>
                <a:gd name="connsiteY14" fmla="*/ 5585 h 480983"/>
                <a:gd name="connsiteX15" fmla="*/ 469742 w 481999"/>
                <a:gd name="connsiteY15" fmla="*/ 7052 h 480983"/>
                <a:gd name="connsiteX0" fmla="*/ 547407 w 559664"/>
                <a:gd name="connsiteY0" fmla="*/ 1710 h 475641"/>
                <a:gd name="connsiteX1" fmla="*/ 559664 w 559664"/>
                <a:gd name="connsiteY1" fmla="*/ 95889 h 475641"/>
                <a:gd name="connsiteX2" fmla="*/ 321790 w 559664"/>
                <a:gd name="connsiteY2" fmla="*/ 95400 h 475641"/>
                <a:gd name="connsiteX3" fmla="*/ 305867 w 559664"/>
                <a:gd name="connsiteY3" fmla="*/ 112510 h 475641"/>
                <a:gd name="connsiteX4" fmla="*/ 305902 w 559664"/>
                <a:gd name="connsiteY4" fmla="*/ 475502 h 475641"/>
                <a:gd name="connsiteX5" fmla="*/ 211688 w 559664"/>
                <a:gd name="connsiteY5" fmla="*/ 475641 h 475641"/>
                <a:gd name="connsiteX6" fmla="*/ 207044 w 559664"/>
                <a:gd name="connsiteY6" fmla="*/ 450150 h 475641"/>
                <a:gd name="connsiteX7" fmla="*/ 206939 w 559664"/>
                <a:gd name="connsiteY7" fmla="*/ 137339 h 475641"/>
                <a:gd name="connsiteX8" fmla="*/ 206939 w 559664"/>
                <a:gd name="connsiteY8" fmla="*/ 123266 h 475641"/>
                <a:gd name="connsiteX9" fmla="*/ 185044 w 559664"/>
                <a:gd name="connsiteY9" fmla="*/ 100917 h 475641"/>
                <a:gd name="connsiteX10" fmla="*/ 99002 w 559664"/>
                <a:gd name="connsiteY10" fmla="*/ 100812 h 475641"/>
                <a:gd name="connsiteX11" fmla="*/ 77666 w 559664"/>
                <a:gd name="connsiteY11" fmla="*/ 97320 h 475641"/>
                <a:gd name="connsiteX12" fmla="*/ 903 w 559664"/>
                <a:gd name="connsiteY12" fmla="*/ 11528 h 475641"/>
                <a:gd name="connsiteX13" fmla="*/ 141674 w 559664"/>
                <a:gd name="connsiteY13" fmla="*/ 278 h 475641"/>
                <a:gd name="connsiteX14" fmla="*/ 535185 w 559664"/>
                <a:gd name="connsiteY14" fmla="*/ 243 h 475641"/>
                <a:gd name="connsiteX15" fmla="*/ 547407 w 559664"/>
                <a:gd name="connsiteY15" fmla="*/ 1710 h 475641"/>
                <a:gd name="connsiteX0" fmla="*/ 557188 w 569445"/>
                <a:gd name="connsiteY0" fmla="*/ 1710 h 475641"/>
                <a:gd name="connsiteX1" fmla="*/ 569445 w 569445"/>
                <a:gd name="connsiteY1" fmla="*/ 95889 h 475641"/>
                <a:gd name="connsiteX2" fmla="*/ 331571 w 569445"/>
                <a:gd name="connsiteY2" fmla="*/ 95400 h 475641"/>
                <a:gd name="connsiteX3" fmla="*/ 315648 w 569445"/>
                <a:gd name="connsiteY3" fmla="*/ 112510 h 475641"/>
                <a:gd name="connsiteX4" fmla="*/ 315683 w 569445"/>
                <a:gd name="connsiteY4" fmla="*/ 475502 h 475641"/>
                <a:gd name="connsiteX5" fmla="*/ 221469 w 569445"/>
                <a:gd name="connsiteY5" fmla="*/ 475641 h 475641"/>
                <a:gd name="connsiteX6" fmla="*/ 216825 w 569445"/>
                <a:gd name="connsiteY6" fmla="*/ 450150 h 475641"/>
                <a:gd name="connsiteX7" fmla="*/ 216720 w 569445"/>
                <a:gd name="connsiteY7" fmla="*/ 137339 h 475641"/>
                <a:gd name="connsiteX8" fmla="*/ 216720 w 569445"/>
                <a:gd name="connsiteY8" fmla="*/ 123266 h 475641"/>
                <a:gd name="connsiteX9" fmla="*/ 194825 w 569445"/>
                <a:gd name="connsiteY9" fmla="*/ 100917 h 475641"/>
                <a:gd name="connsiteX10" fmla="*/ 108783 w 569445"/>
                <a:gd name="connsiteY10" fmla="*/ 100812 h 475641"/>
                <a:gd name="connsiteX11" fmla="*/ 9998 w 569445"/>
                <a:gd name="connsiteY11" fmla="*/ 99819 h 475641"/>
                <a:gd name="connsiteX12" fmla="*/ 10684 w 569445"/>
                <a:gd name="connsiteY12" fmla="*/ 11528 h 475641"/>
                <a:gd name="connsiteX13" fmla="*/ 151455 w 569445"/>
                <a:gd name="connsiteY13" fmla="*/ 278 h 475641"/>
                <a:gd name="connsiteX14" fmla="*/ 544966 w 569445"/>
                <a:gd name="connsiteY14" fmla="*/ 243 h 475641"/>
                <a:gd name="connsiteX15" fmla="*/ 557188 w 569445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142596 w 560586"/>
                <a:gd name="connsiteY13" fmla="*/ 278 h 475641"/>
                <a:gd name="connsiteX14" fmla="*/ 536107 w 560586"/>
                <a:gd name="connsiteY14" fmla="*/ 243 h 475641"/>
                <a:gd name="connsiteX15" fmla="*/ 548329 w 560586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536107 w 560586"/>
                <a:gd name="connsiteY13" fmla="*/ 243 h 475641"/>
                <a:gd name="connsiteX14" fmla="*/ 548329 w 560586"/>
                <a:gd name="connsiteY14" fmla="*/ 1710 h 475641"/>
                <a:gd name="connsiteX0" fmla="*/ 547194 w 559451"/>
                <a:gd name="connsiteY0" fmla="*/ 9423 h 483354"/>
                <a:gd name="connsiteX1" fmla="*/ 559451 w 559451"/>
                <a:gd name="connsiteY1" fmla="*/ 103602 h 483354"/>
                <a:gd name="connsiteX2" fmla="*/ 321577 w 559451"/>
                <a:gd name="connsiteY2" fmla="*/ 103113 h 483354"/>
                <a:gd name="connsiteX3" fmla="*/ 305654 w 559451"/>
                <a:gd name="connsiteY3" fmla="*/ 120223 h 483354"/>
                <a:gd name="connsiteX4" fmla="*/ 305689 w 559451"/>
                <a:gd name="connsiteY4" fmla="*/ 483215 h 483354"/>
                <a:gd name="connsiteX5" fmla="*/ 211475 w 559451"/>
                <a:gd name="connsiteY5" fmla="*/ 483354 h 483354"/>
                <a:gd name="connsiteX6" fmla="*/ 206831 w 559451"/>
                <a:gd name="connsiteY6" fmla="*/ 457863 h 483354"/>
                <a:gd name="connsiteX7" fmla="*/ 206726 w 559451"/>
                <a:gd name="connsiteY7" fmla="*/ 145052 h 483354"/>
                <a:gd name="connsiteX8" fmla="*/ 206726 w 559451"/>
                <a:gd name="connsiteY8" fmla="*/ 130979 h 483354"/>
                <a:gd name="connsiteX9" fmla="*/ 184831 w 559451"/>
                <a:gd name="connsiteY9" fmla="*/ 108630 h 483354"/>
                <a:gd name="connsiteX10" fmla="*/ 98789 w 559451"/>
                <a:gd name="connsiteY10" fmla="*/ 108525 h 483354"/>
                <a:gd name="connsiteX11" fmla="*/ 4 w 559451"/>
                <a:gd name="connsiteY11" fmla="*/ 107532 h 483354"/>
                <a:gd name="connsiteX12" fmla="*/ 5687 w 559451"/>
                <a:gd name="connsiteY12" fmla="*/ 6749 h 483354"/>
                <a:gd name="connsiteX13" fmla="*/ 534972 w 559451"/>
                <a:gd name="connsiteY13" fmla="*/ 7956 h 483354"/>
                <a:gd name="connsiteX14" fmla="*/ 547194 w 559451"/>
                <a:gd name="connsiteY14" fmla="*/ 9423 h 483354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98789 w 559451"/>
                <a:gd name="connsiteY10" fmla="*/ 102132 h 476961"/>
                <a:gd name="connsiteX11" fmla="*/ 4 w 559451"/>
                <a:gd name="connsiteY11" fmla="*/ 101139 h 476961"/>
                <a:gd name="connsiteX12" fmla="*/ 5687 w 559451"/>
                <a:gd name="connsiteY12" fmla="*/ 356 h 476961"/>
                <a:gd name="connsiteX13" fmla="*/ 534972 w 559451"/>
                <a:gd name="connsiteY13" fmla="*/ 1563 h 476961"/>
                <a:gd name="connsiteX14" fmla="*/ 547194 w 559451"/>
                <a:gd name="connsiteY14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4 w 559451"/>
                <a:gd name="connsiteY10" fmla="*/ 101139 h 476961"/>
                <a:gd name="connsiteX11" fmla="*/ 5687 w 559451"/>
                <a:gd name="connsiteY11" fmla="*/ 356 h 476961"/>
                <a:gd name="connsiteX12" fmla="*/ 534972 w 559451"/>
                <a:gd name="connsiteY12" fmla="*/ 1563 h 476961"/>
                <a:gd name="connsiteX13" fmla="*/ 547194 w 559451"/>
                <a:gd name="connsiteY13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24586 h 476961"/>
                <a:gd name="connsiteX8" fmla="*/ 184831 w 559451"/>
                <a:gd name="connsiteY8" fmla="*/ 102237 h 476961"/>
                <a:gd name="connsiteX9" fmla="*/ 4 w 559451"/>
                <a:gd name="connsiteY9" fmla="*/ 101139 h 476961"/>
                <a:gd name="connsiteX10" fmla="*/ 5687 w 559451"/>
                <a:gd name="connsiteY10" fmla="*/ 356 h 476961"/>
                <a:gd name="connsiteX11" fmla="*/ 534972 w 559451"/>
                <a:gd name="connsiteY11" fmla="*/ 1563 h 476961"/>
                <a:gd name="connsiteX12" fmla="*/ 547194 w 559451"/>
                <a:gd name="connsiteY12" fmla="*/ 3030 h 476961"/>
                <a:gd name="connsiteX0" fmla="*/ 547194 w 559451"/>
                <a:gd name="connsiteY0" fmla="*/ 13610 h 487541"/>
                <a:gd name="connsiteX1" fmla="*/ 559451 w 559451"/>
                <a:gd name="connsiteY1" fmla="*/ 107789 h 487541"/>
                <a:gd name="connsiteX2" fmla="*/ 321577 w 559451"/>
                <a:gd name="connsiteY2" fmla="*/ 107300 h 487541"/>
                <a:gd name="connsiteX3" fmla="*/ 305654 w 559451"/>
                <a:gd name="connsiteY3" fmla="*/ 124410 h 487541"/>
                <a:gd name="connsiteX4" fmla="*/ 305689 w 559451"/>
                <a:gd name="connsiteY4" fmla="*/ 487402 h 487541"/>
                <a:gd name="connsiteX5" fmla="*/ 211475 w 559451"/>
                <a:gd name="connsiteY5" fmla="*/ 487541 h 487541"/>
                <a:gd name="connsiteX6" fmla="*/ 206831 w 559451"/>
                <a:gd name="connsiteY6" fmla="*/ 462050 h 487541"/>
                <a:gd name="connsiteX7" fmla="*/ 206726 w 559451"/>
                <a:gd name="connsiteY7" fmla="*/ 135166 h 487541"/>
                <a:gd name="connsiteX8" fmla="*/ 184831 w 559451"/>
                <a:gd name="connsiteY8" fmla="*/ 112817 h 487541"/>
                <a:gd name="connsiteX9" fmla="*/ 4 w 559451"/>
                <a:gd name="connsiteY9" fmla="*/ 111719 h 487541"/>
                <a:gd name="connsiteX10" fmla="*/ 5687 w 559451"/>
                <a:gd name="connsiteY10" fmla="*/ 10936 h 487541"/>
                <a:gd name="connsiteX11" fmla="*/ 547194 w 559451"/>
                <a:gd name="connsiteY11" fmla="*/ 13610 h 487541"/>
                <a:gd name="connsiteX0" fmla="*/ 547194 w 559451"/>
                <a:gd name="connsiteY0" fmla="*/ 8639 h 482570"/>
                <a:gd name="connsiteX1" fmla="*/ 559451 w 559451"/>
                <a:gd name="connsiteY1" fmla="*/ 102818 h 482570"/>
                <a:gd name="connsiteX2" fmla="*/ 321577 w 559451"/>
                <a:gd name="connsiteY2" fmla="*/ 102329 h 482570"/>
                <a:gd name="connsiteX3" fmla="*/ 305654 w 559451"/>
                <a:gd name="connsiteY3" fmla="*/ 119439 h 482570"/>
                <a:gd name="connsiteX4" fmla="*/ 305689 w 559451"/>
                <a:gd name="connsiteY4" fmla="*/ 482431 h 482570"/>
                <a:gd name="connsiteX5" fmla="*/ 211475 w 559451"/>
                <a:gd name="connsiteY5" fmla="*/ 482570 h 482570"/>
                <a:gd name="connsiteX6" fmla="*/ 206831 w 559451"/>
                <a:gd name="connsiteY6" fmla="*/ 457079 h 482570"/>
                <a:gd name="connsiteX7" fmla="*/ 206726 w 559451"/>
                <a:gd name="connsiteY7" fmla="*/ 130195 h 482570"/>
                <a:gd name="connsiteX8" fmla="*/ 184831 w 559451"/>
                <a:gd name="connsiteY8" fmla="*/ 107846 h 482570"/>
                <a:gd name="connsiteX9" fmla="*/ 4 w 559451"/>
                <a:gd name="connsiteY9" fmla="*/ 106748 h 482570"/>
                <a:gd name="connsiteX10" fmla="*/ 5687 w 559451"/>
                <a:gd name="connsiteY10" fmla="*/ 5965 h 482570"/>
                <a:gd name="connsiteX11" fmla="*/ 547194 w 559451"/>
                <a:gd name="connsiteY11" fmla="*/ 8639 h 482570"/>
                <a:gd name="connsiteX0" fmla="*/ 547194 w 559451"/>
                <a:gd name="connsiteY0" fmla="*/ 2674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7194 w 559451"/>
                <a:gd name="connsiteY11" fmla="*/ 2674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466"/>
                <a:gd name="connsiteX1" fmla="*/ 559451 w 559451"/>
                <a:gd name="connsiteY1" fmla="*/ 96853 h 476466"/>
                <a:gd name="connsiteX2" fmla="*/ 321577 w 559451"/>
                <a:gd name="connsiteY2" fmla="*/ 96364 h 476466"/>
                <a:gd name="connsiteX3" fmla="*/ 305654 w 559451"/>
                <a:gd name="connsiteY3" fmla="*/ 113474 h 476466"/>
                <a:gd name="connsiteX4" fmla="*/ 305689 w 559451"/>
                <a:gd name="connsiteY4" fmla="*/ 476466 h 476466"/>
                <a:gd name="connsiteX5" fmla="*/ 206478 w 559451"/>
                <a:gd name="connsiteY5" fmla="*/ 466612 h 476466"/>
                <a:gd name="connsiteX6" fmla="*/ 206726 w 559451"/>
                <a:gd name="connsiteY6" fmla="*/ 124230 h 476466"/>
                <a:gd name="connsiteX7" fmla="*/ 184831 w 559451"/>
                <a:gd name="connsiteY7" fmla="*/ 101881 h 476466"/>
                <a:gd name="connsiteX8" fmla="*/ 4 w 559451"/>
                <a:gd name="connsiteY8" fmla="*/ 100783 h 476466"/>
                <a:gd name="connsiteX9" fmla="*/ 5687 w 559451"/>
                <a:gd name="connsiteY9" fmla="*/ 0 h 476466"/>
                <a:gd name="connsiteX10" fmla="*/ 544695 w 559451"/>
                <a:gd name="connsiteY10" fmla="*/ 175 h 476466"/>
                <a:gd name="connsiteX0" fmla="*/ 544695 w 559451"/>
                <a:gd name="connsiteY0" fmla="*/ 175 h 468970"/>
                <a:gd name="connsiteX1" fmla="*/ 559451 w 559451"/>
                <a:gd name="connsiteY1" fmla="*/ 96853 h 468970"/>
                <a:gd name="connsiteX2" fmla="*/ 321577 w 559451"/>
                <a:gd name="connsiteY2" fmla="*/ 96364 h 468970"/>
                <a:gd name="connsiteX3" fmla="*/ 305654 w 559451"/>
                <a:gd name="connsiteY3" fmla="*/ 113474 h 468970"/>
                <a:gd name="connsiteX4" fmla="*/ 305689 w 559451"/>
                <a:gd name="connsiteY4" fmla="*/ 468970 h 468970"/>
                <a:gd name="connsiteX5" fmla="*/ 206478 w 559451"/>
                <a:gd name="connsiteY5" fmla="*/ 466612 h 468970"/>
                <a:gd name="connsiteX6" fmla="*/ 206726 w 559451"/>
                <a:gd name="connsiteY6" fmla="*/ 124230 h 468970"/>
                <a:gd name="connsiteX7" fmla="*/ 184831 w 559451"/>
                <a:gd name="connsiteY7" fmla="*/ 101881 h 468970"/>
                <a:gd name="connsiteX8" fmla="*/ 4 w 559451"/>
                <a:gd name="connsiteY8" fmla="*/ 100783 h 468970"/>
                <a:gd name="connsiteX9" fmla="*/ 5687 w 559451"/>
                <a:gd name="connsiteY9" fmla="*/ 0 h 468970"/>
                <a:gd name="connsiteX10" fmla="*/ 544695 w 559451"/>
                <a:gd name="connsiteY10" fmla="*/ 175 h 4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451" h="468970">
                  <a:moveTo>
                    <a:pt x="544695" y="175"/>
                  </a:moveTo>
                  <a:lnTo>
                    <a:pt x="559451" y="96853"/>
                  </a:lnTo>
                  <a:lnTo>
                    <a:pt x="321577" y="96364"/>
                  </a:lnTo>
                  <a:cubicBezTo>
                    <a:pt x="307749" y="96224"/>
                    <a:pt x="305619" y="101218"/>
                    <a:pt x="305654" y="113474"/>
                  </a:cubicBezTo>
                  <a:cubicBezTo>
                    <a:pt x="306003" y="234472"/>
                    <a:pt x="305759" y="347973"/>
                    <a:pt x="305689" y="468970"/>
                  </a:cubicBezTo>
                  <a:lnTo>
                    <a:pt x="206478" y="466612"/>
                  </a:lnTo>
                  <a:cubicBezTo>
                    <a:pt x="199977" y="397913"/>
                    <a:pt x="211167" y="186684"/>
                    <a:pt x="206726" y="124230"/>
                  </a:cubicBezTo>
                  <a:cubicBezTo>
                    <a:pt x="206482" y="102964"/>
                    <a:pt x="205609" y="101986"/>
                    <a:pt x="184831" y="101881"/>
                  </a:cubicBezTo>
                  <a:lnTo>
                    <a:pt x="4" y="100783"/>
                  </a:lnTo>
                  <a:cubicBezTo>
                    <a:pt x="-106" y="84237"/>
                    <a:pt x="2098" y="31580"/>
                    <a:pt x="5687" y="0"/>
                  </a:cubicBezTo>
                  <a:cubicBezTo>
                    <a:pt x="104380" y="1138"/>
                    <a:pt x="434912" y="4020"/>
                    <a:pt x="544695" y="17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Graphic 162">
              <a:extLst>
                <a:ext uri="{FF2B5EF4-FFF2-40B4-BE49-F238E27FC236}">
                  <a16:creationId xmlns:a16="http://schemas.microsoft.com/office/drawing/2014/main" id="{50A8521B-21FF-4BCD-8D7E-A8EC7AAEF9E8}"/>
                </a:ext>
              </a:extLst>
            </p:cNvPr>
            <p:cNvSpPr/>
            <p:nvPr/>
          </p:nvSpPr>
          <p:spPr>
            <a:xfrm flipH="1">
              <a:off x="80044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Graphic 162">
              <a:extLst>
                <a:ext uri="{FF2B5EF4-FFF2-40B4-BE49-F238E27FC236}">
                  <a16:creationId xmlns:a16="http://schemas.microsoft.com/office/drawing/2014/main" id="{1A14C514-CA8C-4260-9EF8-56B274800E6B}"/>
                </a:ext>
              </a:extLst>
            </p:cNvPr>
            <p:cNvSpPr/>
            <p:nvPr/>
          </p:nvSpPr>
          <p:spPr>
            <a:xfrm rot="-10800000">
              <a:off x="7786375" y="2978046"/>
              <a:ext cx="1028073" cy="456820"/>
            </a:xfrm>
            <a:custGeom>
              <a:avLst/>
              <a:gdLst>
                <a:gd name="connsiteX0" fmla="*/ 0 w 1028073"/>
                <a:gd name="connsiteY0" fmla="*/ 0 h 456820"/>
                <a:gd name="connsiteX1" fmla="*/ 1028073 w 1028073"/>
                <a:gd name="connsiteY1" fmla="*/ 0 h 456820"/>
                <a:gd name="connsiteX2" fmla="*/ 1028073 w 1028073"/>
                <a:gd name="connsiteY2" fmla="*/ 456821 h 456820"/>
                <a:gd name="connsiteX3" fmla="*/ 0 w 1028073"/>
                <a:gd name="connsiteY3" fmla="*/ 456821 h 4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73" h="456820">
                  <a:moveTo>
                    <a:pt x="0" y="0"/>
                  </a:moveTo>
                  <a:lnTo>
                    <a:pt x="1028073" y="0"/>
                  </a:lnTo>
                  <a:lnTo>
                    <a:pt x="1028073" y="456821"/>
                  </a:lnTo>
                  <a:lnTo>
                    <a:pt x="0" y="45682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Graphic 162">
              <a:extLst>
                <a:ext uri="{FF2B5EF4-FFF2-40B4-BE49-F238E27FC236}">
                  <a16:creationId xmlns:a16="http://schemas.microsoft.com/office/drawing/2014/main" id="{F292603A-0D12-4804-A56A-49E4AC902361}"/>
                </a:ext>
              </a:extLst>
            </p:cNvPr>
            <p:cNvSpPr/>
            <p:nvPr/>
          </p:nvSpPr>
          <p:spPr>
            <a:xfrm>
              <a:off x="7713664" y="2915085"/>
              <a:ext cx="1173503" cy="159977"/>
            </a:xfrm>
            <a:custGeom>
              <a:avLst/>
              <a:gdLst>
                <a:gd name="connsiteX0" fmla="*/ 1099597 w 1173503"/>
                <a:gd name="connsiteY0" fmla="*/ 63240 h 159977"/>
                <a:gd name="connsiteX1" fmla="*/ 825442 w 1173503"/>
                <a:gd name="connsiteY1" fmla="*/ 62925 h 159977"/>
                <a:gd name="connsiteX2" fmla="*/ 816328 w 1173503"/>
                <a:gd name="connsiteY2" fmla="*/ 80281 h 159977"/>
                <a:gd name="connsiteX3" fmla="*/ 815664 w 1173503"/>
                <a:gd name="connsiteY3" fmla="*/ 138806 h 159977"/>
                <a:gd name="connsiteX4" fmla="*/ 810286 w 1173503"/>
                <a:gd name="connsiteY4" fmla="*/ 152704 h 159977"/>
                <a:gd name="connsiteX5" fmla="*/ 748828 w 1173503"/>
                <a:gd name="connsiteY5" fmla="*/ 152530 h 159977"/>
                <a:gd name="connsiteX6" fmla="*/ 742856 w 1173503"/>
                <a:gd name="connsiteY6" fmla="*/ 138631 h 159977"/>
                <a:gd name="connsiteX7" fmla="*/ 742333 w 1173503"/>
                <a:gd name="connsiteY7" fmla="*/ 71341 h 159977"/>
                <a:gd name="connsiteX8" fmla="*/ 735768 w 1173503"/>
                <a:gd name="connsiteY8" fmla="*/ 62821 h 159977"/>
                <a:gd name="connsiteX9" fmla="*/ 397255 w 1173503"/>
                <a:gd name="connsiteY9" fmla="*/ 62821 h 159977"/>
                <a:gd name="connsiteX10" fmla="*/ 397884 w 1173503"/>
                <a:gd name="connsiteY10" fmla="*/ 134232 h 159977"/>
                <a:gd name="connsiteX11" fmla="*/ 378259 w 1173503"/>
                <a:gd name="connsiteY11" fmla="*/ 159968 h 159977"/>
                <a:gd name="connsiteX12" fmla="*/ 345853 w 1173503"/>
                <a:gd name="connsiteY12" fmla="*/ 159968 h 159977"/>
                <a:gd name="connsiteX13" fmla="*/ 322946 w 1173503"/>
                <a:gd name="connsiteY13" fmla="*/ 115480 h 159977"/>
                <a:gd name="connsiteX14" fmla="*/ 321654 w 1173503"/>
                <a:gd name="connsiteY14" fmla="*/ 62890 h 159977"/>
                <a:gd name="connsiteX15" fmla="*/ 31645 w 1173503"/>
                <a:gd name="connsiteY15" fmla="*/ 62821 h 159977"/>
                <a:gd name="connsiteX16" fmla="*/ 8 w 1173503"/>
                <a:gd name="connsiteY16" fmla="*/ 30904 h 159977"/>
                <a:gd name="connsiteX17" fmla="*/ 31226 w 1173503"/>
                <a:gd name="connsiteY17" fmla="*/ 140 h 159977"/>
                <a:gd name="connsiteX18" fmla="*/ 1135005 w 1173503"/>
                <a:gd name="connsiteY18" fmla="*/ 0 h 159977"/>
                <a:gd name="connsiteX19" fmla="*/ 1169541 w 1173503"/>
                <a:gd name="connsiteY19" fmla="*/ 16063 h 159977"/>
                <a:gd name="connsiteX20" fmla="*/ 1163256 w 1173503"/>
                <a:gd name="connsiteY20" fmla="*/ 56570 h 159977"/>
                <a:gd name="connsiteX21" fmla="*/ 1099597 w 1173503"/>
                <a:gd name="connsiteY21" fmla="*/ 63240 h 1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3503" h="159977">
                  <a:moveTo>
                    <a:pt x="1099597" y="63240"/>
                  </a:moveTo>
                  <a:cubicBezTo>
                    <a:pt x="1008212" y="63135"/>
                    <a:pt x="916827" y="63100"/>
                    <a:pt x="825442" y="62925"/>
                  </a:cubicBezTo>
                  <a:cubicBezTo>
                    <a:pt x="817585" y="62925"/>
                    <a:pt x="815978" y="64182"/>
                    <a:pt x="816328" y="80281"/>
                  </a:cubicBezTo>
                  <a:cubicBezTo>
                    <a:pt x="815559" y="104759"/>
                    <a:pt x="815699" y="116388"/>
                    <a:pt x="815664" y="138806"/>
                  </a:cubicBezTo>
                  <a:cubicBezTo>
                    <a:pt x="815664" y="143730"/>
                    <a:pt x="813744" y="149422"/>
                    <a:pt x="810286" y="152704"/>
                  </a:cubicBezTo>
                  <a:cubicBezTo>
                    <a:pt x="800299" y="162237"/>
                    <a:pt x="758815" y="162342"/>
                    <a:pt x="748828" y="152530"/>
                  </a:cubicBezTo>
                  <a:cubicBezTo>
                    <a:pt x="744882" y="148688"/>
                    <a:pt x="742682" y="144254"/>
                    <a:pt x="742856" y="138631"/>
                  </a:cubicBezTo>
                  <a:cubicBezTo>
                    <a:pt x="743031" y="112896"/>
                    <a:pt x="742333" y="96553"/>
                    <a:pt x="742333" y="71341"/>
                  </a:cubicBezTo>
                  <a:cubicBezTo>
                    <a:pt x="742018" y="62157"/>
                    <a:pt x="740691" y="62821"/>
                    <a:pt x="735768" y="62821"/>
                  </a:cubicBezTo>
                  <a:cubicBezTo>
                    <a:pt x="733149" y="62821"/>
                    <a:pt x="400468" y="62646"/>
                    <a:pt x="397255" y="62821"/>
                  </a:cubicBezTo>
                  <a:cubicBezTo>
                    <a:pt x="396766" y="89465"/>
                    <a:pt x="397500" y="110696"/>
                    <a:pt x="397884" y="134232"/>
                  </a:cubicBezTo>
                  <a:cubicBezTo>
                    <a:pt x="398163" y="150819"/>
                    <a:pt x="392681" y="160002"/>
                    <a:pt x="378259" y="159968"/>
                  </a:cubicBezTo>
                  <a:cubicBezTo>
                    <a:pt x="377211" y="160002"/>
                    <a:pt x="346901" y="159933"/>
                    <a:pt x="345853" y="159968"/>
                  </a:cubicBezTo>
                  <a:cubicBezTo>
                    <a:pt x="331117" y="159968"/>
                    <a:pt x="322946" y="157453"/>
                    <a:pt x="322946" y="115480"/>
                  </a:cubicBezTo>
                  <a:cubicBezTo>
                    <a:pt x="321549" y="95890"/>
                    <a:pt x="322457" y="81433"/>
                    <a:pt x="321654" y="62890"/>
                  </a:cubicBezTo>
                  <a:cubicBezTo>
                    <a:pt x="315613" y="62890"/>
                    <a:pt x="40515" y="63205"/>
                    <a:pt x="31645" y="62821"/>
                  </a:cubicBezTo>
                  <a:cubicBezTo>
                    <a:pt x="13277" y="62017"/>
                    <a:pt x="-376" y="48084"/>
                    <a:pt x="8" y="30904"/>
                  </a:cubicBezTo>
                  <a:cubicBezTo>
                    <a:pt x="357" y="14247"/>
                    <a:pt x="13662" y="1117"/>
                    <a:pt x="31226" y="140"/>
                  </a:cubicBezTo>
                  <a:cubicBezTo>
                    <a:pt x="34369" y="-35"/>
                    <a:pt x="770199" y="210"/>
                    <a:pt x="1135005" y="0"/>
                  </a:cubicBezTo>
                  <a:cubicBezTo>
                    <a:pt x="1149602" y="0"/>
                    <a:pt x="1162592" y="2025"/>
                    <a:pt x="1169541" y="16063"/>
                  </a:cubicBezTo>
                  <a:cubicBezTo>
                    <a:pt x="1176735" y="30590"/>
                    <a:pt x="1173836" y="44383"/>
                    <a:pt x="1163256" y="56570"/>
                  </a:cubicBezTo>
                  <a:cubicBezTo>
                    <a:pt x="1151208" y="66103"/>
                    <a:pt x="1130256" y="62960"/>
                    <a:pt x="1099597" y="6324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1693135E-F2CD-4AAA-A229-2FDCAF5F7115}"/>
                </a:ext>
              </a:extLst>
            </p:cNvPr>
            <p:cNvSpPr/>
            <p:nvPr/>
          </p:nvSpPr>
          <p:spPr>
            <a:xfrm>
              <a:off x="7713655" y="3337709"/>
              <a:ext cx="1173502" cy="497701"/>
            </a:xfrm>
            <a:custGeom>
              <a:avLst/>
              <a:gdLst>
                <a:gd name="connsiteX0" fmla="*/ 795244 w 1173502"/>
                <a:gd name="connsiteY0" fmla="*/ 10 h 497701"/>
                <a:gd name="connsiteX1" fmla="*/ 827650 w 1173502"/>
                <a:gd name="connsiteY1" fmla="*/ 10 h 497701"/>
                <a:gd name="connsiteX2" fmla="*/ 850557 w 1173502"/>
                <a:gd name="connsiteY2" fmla="*/ 44498 h 497701"/>
                <a:gd name="connsiteX3" fmla="*/ 851849 w 1173502"/>
                <a:gd name="connsiteY3" fmla="*/ 97087 h 497701"/>
                <a:gd name="connsiteX4" fmla="*/ 1141858 w 1173502"/>
                <a:gd name="connsiteY4" fmla="*/ 97157 h 497701"/>
                <a:gd name="connsiteX5" fmla="*/ 1173495 w 1173502"/>
                <a:gd name="connsiteY5" fmla="*/ 129074 h 497701"/>
                <a:gd name="connsiteX6" fmla="*/ 1142277 w 1173502"/>
                <a:gd name="connsiteY6" fmla="*/ 159838 h 497701"/>
                <a:gd name="connsiteX7" fmla="*/ 726012 w 1173502"/>
                <a:gd name="connsiteY7" fmla="*/ 159895 h 497701"/>
                <a:gd name="connsiteX8" fmla="*/ 660110 w 1173502"/>
                <a:gd name="connsiteY8" fmla="*/ 159895 h 497701"/>
                <a:gd name="connsiteX9" fmla="*/ 653860 w 1173502"/>
                <a:gd name="connsiteY9" fmla="*/ 211294 h 497701"/>
                <a:gd name="connsiteX10" fmla="*/ 625918 w 1173502"/>
                <a:gd name="connsiteY10" fmla="*/ 408607 h 497701"/>
                <a:gd name="connsiteX11" fmla="*/ 527654 w 1173502"/>
                <a:gd name="connsiteY11" fmla="*/ 497687 h 497701"/>
                <a:gd name="connsiteX12" fmla="*/ 343138 w 1173502"/>
                <a:gd name="connsiteY12" fmla="*/ 497617 h 497701"/>
                <a:gd name="connsiteX13" fmla="*/ 350436 w 1173502"/>
                <a:gd name="connsiteY13" fmla="*/ 417861 h 497701"/>
                <a:gd name="connsiteX14" fmla="*/ 477719 w 1173502"/>
                <a:gd name="connsiteY14" fmla="*/ 418210 h 497701"/>
                <a:gd name="connsiteX15" fmla="*/ 547558 w 1173502"/>
                <a:gd name="connsiteY15" fmla="*/ 370195 h 497701"/>
                <a:gd name="connsiteX16" fmla="*/ 571722 w 1173502"/>
                <a:gd name="connsiteY16" fmla="*/ 161980 h 497701"/>
                <a:gd name="connsiteX17" fmla="*/ 571941 w 1173502"/>
                <a:gd name="connsiteY17" fmla="*/ 159894 h 497701"/>
                <a:gd name="connsiteX18" fmla="*/ 364425 w 1173502"/>
                <a:gd name="connsiteY18" fmla="*/ 159892 h 497701"/>
                <a:gd name="connsiteX19" fmla="*/ 38498 w 1173502"/>
                <a:gd name="connsiteY19" fmla="*/ 159978 h 497701"/>
                <a:gd name="connsiteX20" fmla="*/ 3962 w 1173502"/>
                <a:gd name="connsiteY20" fmla="*/ 143915 h 497701"/>
                <a:gd name="connsiteX21" fmla="*/ 10248 w 1173502"/>
                <a:gd name="connsiteY21" fmla="*/ 103407 h 497701"/>
                <a:gd name="connsiteX22" fmla="*/ 73907 w 1173502"/>
                <a:gd name="connsiteY22" fmla="*/ 96738 h 497701"/>
                <a:gd name="connsiteX23" fmla="*/ 348062 w 1173502"/>
                <a:gd name="connsiteY23" fmla="*/ 97052 h 497701"/>
                <a:gd name="connsiteX24" fmla="*/ 357176 w 1173502"/>
                <a:gd name="connsiteY24" fmla="*/ 79697 h 497701"/>
                <a:gd name="connsiteX25" fmla="*/ 357839 w 1173502"/>
                <a:gd name="connsiteY25" fmla="*/ 21171 h 497701"/>
                <a:gd name="connsiteX26" fmla="*/ 363217 w 1173502"/>
                <a:gd name="connsiteY26" fmla="*/ 7273 h 497701"/>
                <a:gd name="connsiteX27" fmla="*/ 424676 w 1173502"/>
                <a:gd name="connsiteY27" fmla="*/ 7448 h 497701"/>
                <a:gd name="connsiteX28" fmla="*/ 430647 w 1173502"/>
                <a:gd name="connsiteY28" fmla="*/ 21346 h 497701"/>
                <a:gd name="connsiteX29" fmla="*/ 431171 w 1173502"/>
                <a:gd name="connsiteY29" fmla="*/ 88637 h 497701"/>
                <a:gd name="connsiteX30" fmla="*/ 437736 w 1173502"/>
                <a:gd name="connsiteY30" fmla="*/ 97157 h 497701"/>
                <a:gd name="connsiteX31" fmla="*/ 776248 w 1173502"/>
                <a:gd name="connsiteY31" fmla="*/ 97157 h 497701"/>
                <a:gd name="connsiteX32" fmla="*/ 775620 w 1173502"/>
                <a:gd name="connsiteY32" fmla="*/ 25746 h 497701"/>
                <a:gd name="connsiteX33" fmla="*/ 795244 w 1173502"/>
                <a:gd name="connsiteY33" fmla="*/ 10 h 49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73502" h="497701">
                  <a:moveTo>
                    <a:pt x="795244" y="10"/>
                  </a:moveTo>
                  <a:cubicBezTo>
                    <a:pt x="796292" y="-25"/>
                    <a:pt x="826603" y="45"/>
                    <a:pt x="827650" y="10"/>
                  </a:cubicBezTo>
                  <a:cubicBezTo>
                    <a:pt x="842386" y="10"/>
                    <a:pt x="850557" y="2524"/>
                    <a:pt x="850557" y="44498"/>
                  </a:cubicBezTo>
                  <a:cubicBezTo>
                    <a:pt x="851954" y="64088"/>
                    <a:pt x="851046" y="78545"/>
                    <a:pt x="851849" y="97087"/>
                  </a:cubicBezTo>
                  <a:cubicBezTo>
                    <a:pt x="857890" y="97087"/>
                    <a:pt x="1132989" y="96773"/>
                    <a:pt x="1141858" y="97157"/>
                  </a:cubicBezTo>
                  <a:cubicBezTo>
                    <a:pt x="1160226" y="97960"/>
                    <a:pt x="1173880" y="111893"/>
                    <a:pt x="1173495" y="129074"/>
                  </a:cubicBezTo>
                  <a:cubicBezTo>
                    <a:pt x="1173146" y="145730"/>
                    <a:pt x="1159842" y="158860"/>
                    <a:pt x="1142277" y="159838"/>
                  </a:cubicBezTo>
                  <a:cubicBezTo>
                    <a:pt x="1140706" y="159926"/>
                    <a:pt x="955963" y="159908"/>
                    <a:pt x="726012" y="159895"/>
                  </a:cubicBezTo>
                  <a:lnTo>
                    <a:pt x="660110" y="159895"/>
                  </a:lnTo>
                  <a:lnTo>
                    <a:pt x="653860" y="211294"/>
                  </a:lnTo>
                  <a:cubicBezTo>
                    <a:pt x="646196" y="273107"/>
                    <a:pt x="635871" y="351670"/>
                    <a:pt x="625918" y="408607"/>
                  </a:cubicBezTo>
                  <a:cubicBezTo>
                    <a:pt x="614779" y="471497"/>
                    <a:pt x="585516" y="498420"/>
                    <a:pt x="527654" y="497687"/>
                  </a:cubicBezTo>
                  <a:cubicBezTo>
                    <a:pt x="466160" y="496884"/>
                    <a:pt x="404632" y="497582"/>
                    <a:pt x="343138" y="497617"/>
                  </a:cubicBezTo>
                  <a:cubicBezTo>
                    <a:pt x="346735" y="470729"/>
                    <a:pt x="349843" y="444854"/>
                    <a:pt x="350436" y="417861"/>
                  </a:cubicBezTo>
                  <a:cubicBezTo>
                    <a:pt x="392235" y="415975"/>
                    <a:pt x="444300" y="418384"/>
                    <a:pt x="477719" y="418210"/>
                  </a:cubicBezTo>
                  <a:cubicBezTo>
                    <a:pt x="532717" y="416464"/>
                    <a:pt x="540644" y="415905"/>
                    <a:pt x="547558" y="370195"/>
                  </a:cubicBezTo>
                  <a:cubicBezTo>
                    <a:pt x="553853" y="328641"/>
                    <a:pt x="567740" y="199527"/>
                    <a:pt x="571722" y="161980"/>
                  </a:cubicBezTo>
                  <a:lnTo>
                    <a:pt x="571941" y="159894"/>
                  </a:lnTo>
                  <a:lnTo>
                    <a:pt x="364425" y="159892"/>
                  </a:lnTo>
                  <a:cubicBezTo>
                    <a:pt x="244091" y="159902"/>
                    <a:pt x="129700" y="159926"/>
                    <a:pt x="38498" y="159978"/>
                  </a:cubicBezTo>
                  <a:cubicBezTo>
                    <a:pt x="23902" y="159978"/>
                    <a:pt x="10911" y="157952"/>
                    <a:pt x="3962" y="143915"/>
                  </a:cubicBezTo>
                  <a:cubicBezTo>
                    <a:pt x="-3231" y="129388"/>
                    <a:pt x="-333" y="115594"/>
                    <a:pt x="10248" y="103407"/>
                  </a:cubicBezTo>
                  <a:cubicBezTo>
                    <a:pt x="22295" y="93840"/>
                    <a:pt x="43247" y="96982"/>
                    <a:pt x="73907" y="96738"/>
                  </a:cubicBezTo>
                  <a:cubicBezTo>
                    <a:pt x="165292" y="96843"/>
                    <a:pt x="256677" y="96878"/>
                    <a:pt x="348062" y="97052"/>
                  </a:cubicBezTo>
                  <a:cubicBezTo>
                    <a:pt x="355919" y="97052"/>
                    <a:pt x="357525" y="95795"/>
                    <a:pt x="357176" y="79697"/>
                  </a:cubicBezTo>
                  <a:cubicBezTo>
                    <a:pt x="357944" y="55218"/>
                    <a:pt x="357804" y="43590"/>
                    <a:pt x="357839" y="21171"/>
                  </a:cubicBezTo>
                  <a:cubicBezTo>
                    <a:pt x="357839" y="16248"/>
                    <a:pt x="359760" y="10556"/>
                    <a:pt x="363217" y="7273"/>
                  </a:cubicBezTo>
                  <a:cubicBezTo>
                    <a:pt x="373204" y="-2260"/>
                    <a:pt x="414689" y="-2364"/>
                    <a:pt x="424676" y="7448"/>
                  </a:cubicBezTo>
                  <a:cubicBezTo>
                    <a:pt x="428622" y="11289"/>
                    <a:pt x="430822" y="15724"/>
                    <a:pt x="430647" y="21346"/>
                  </a:cubicBezTo>
                  <a:cubicBezTo>
                    <a:pt x="430473" y="47082"/>
                    <a:pt x="431171" y="63425"/>
                    <a:pt x="431171" y="88637"/>
                  </a:cubicBezTo>
                  <a:cubicBezTo>
                    <a:pt x="431485" y="97820"/>
                    <a:pt x="432812" y="97157"/>
                    <a:pt x="437736" y="97157"/>
                  </a:cubicBezTo>
                  <a:cubicBezTo>
                    <a:pt x="440355" y="97157"/>
                    <a:pt x="773035" y="97331"/>
                    <a:pt x="776248" y="97157"/>
                  </a:cubicBezTo>
                  <a:cubicBezTo>
                    <a:pt x="776737" y="70513"/>
                    <a:pt x="776004" y="49282"/>
                    <a:pt x="775620" y="25746"/>
                  </a:cubicBezTo>
                  <a:cubicBezTo>
                    <a:pt x="775340" y="9159"/>
                    <a:pt x="780823" y="-25"/>
                    <a:pt x="795244" y="1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Graphic 162">
              <a:extLst>
                <a:ext uri="{FF2B5EF4-FFF2-40B4-BE49-F238E27FC236}">
                  <a16:creationId xmlns:a16="http://schemas.microsoft.com/office/drawing/2014/main" id="{3051192A-EBF8-4B1B-A522-73327D826E70}"/>
                </a:ext>
              </a:extLst>
            </p:cNvPr>
            <p:cNvSpPr/>
            <p:nvPr/>
          </p:nvSpPr>
          <p:spPr>
            <a:xfrm rot="-446092">
              <a:off x="7605929" y="2353331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Graphic 162">
              <a:extLst>
                <a:ext uri="{FF2B5EF4-FFF2-40B4-BE49-F238E27FC236}">
                  <a16:creationId xmlns:a16="http://schemas.microsoft.com/office/drawing/2014/main" id="{A6F02CB3-569F-47D4-A58E-43E6C34D0F87}"/>
                </a:ext>
              </a:extLst>
            </p:cNvPr>
            <p:cNvSpPr/>
            <p:nvPr/>
          </p:nvSpPr>
          <p:spPr>
            <a:xfrm>
              <a:off x="7600504" y="2655621"/>
              <a:ext cx="589722" cy="188243"/>
            </a:xfrm>
            <a:custGeom>
              <a:avLst/>
              <a:gdLst>
                <a:gd name="connsiteX0" fmla="*/ 15252 w 589722"/>
                <a:gd name="connsiteY0" fmla="*/ 133648 h 188243"/>
                <a:gd name="connsiteX1" fmla="*/ 163242 w 589722"/>
                <a:gd name="connsiteY1" fmla="*/ 114721 h 188243"/>
                <a:gd name="connsiteX2" fmla="*/ 167118 w 589722"/>
                <a:gd name="connsiteY2" fmla="*/ 110985 h 188243"/>
                <a:gd name="connsiteX3" fmla="*/ 161985 w 589722"/>
                <a:gd name="connsiteY3" fmla="*/ 76414 h 188243"/>
                <a:gd name="connsiteX4" fmla="*/ 158249 w 589722"/>
                <a:gd name="connsiteY4" fmla="*/ 40796 h 188243"/>
                <a:gd name="connsiteX5" fmla="*/ 162229 w 589722"/>
                <a:gd name="connsiteY5" fmla="*/ 31403 h 188243"/>
                <a:gd name="connsiteX6" fmla="*/ 188629 w 589722"/>
                <a:gd name="connsiteY6" fmla="*/ 27911 h 188243"/>
                <a:gd name="connsiteX7" fmla="*/ 196591 w 589722"/>
                <a:gd name="connsiteY7" fmla="*/ 43206 h 188243"/>
                <a:gd name="connsiteX8" fmla="*/ 203400 w 589722"/>
                <a:gd name="connsiteY8" fmla="*/ 105642 h 188243"/>
                <a:gd name="connsiteX9" fmla="*/ 207590 w 589722"/>
                <a:gd name="connsiteY9" fmla="*/ 109623 h 188243"/>
                <a:gd name="connsiteX10" fmla="*/ 373913 w 589722"/>
                <a:gd name="connsiteY10" fmla="*/ 88147 h 188243"/>
                <a:gd name="connsiteX11" fmla="*/ 377754 w 589722"/>
                <a:gd name="connsiteY11" fmla="*/ 81967 h 188243"/>
                <a:gd name="connsiteX12" fmla="*/ 369758 w 589722"/>
                <a:gd name="connsiteY12" fmla="*/ 12232 h 188243"/>
                <a:gd name="connsiteX13" fmla="*/ 374507 w 589722"/>
                <a:gd name="connsiteY13" fmla="*/ 4026 h 188243"/>
                <a:gd name="connsiteX14" fmla="*/ 402547 w 589722"/>
                <a:gd name="connsiteY14" fmla="*/ 10 h 188243"/>
                <a:gd name="connsiteX15" fmla="*/ 407401 w 589722"/>
                <a:gd name="connsiteY15" fmla="*/ 3886 h 188243"/>
                <a:gd name="connsiteX16" fmla="*/ 415852 w 589722"/>
                <a:gd name="connsiteY16" fmla="*/ 77741 h 188243"/>
                <a:gd name="connsiteX17" fmla="*/ 421858 w 589722"/>
                <a:gd name="connsiteY17" fmla="*/ 82630 h 188243"/>
                <a:gd name="connsiteX18" fmla="*/ 566915 w 589722"/>
                <a:gd name="connsiteY18" fmla="*/ 63808 h 188243"/>
                <a:gd name="connsiteX19" fmla="*/ 587203 w 589722"/>
                <a:gd name="connsiteY19" fmla="*/ 79662 h 188243"/>
                <a:gd name="connsiteX20" fmla="*/ 589403 w 589722"/>
                <a:gd name="connsiteY20" fmla="*/ 97785 h 188243"/>
                <a:gd name="connsiteX21" fmla="*/ 574702 w 589722"/>
                <a:gd name="connsiteY21" fmla="*/ 118039 h 188243"/>
                <a:gd name="connsiteX22" fmla="*/ 22236 w 589722"/>
                <a:gd name="connsiteY22" fmla="*/ 188018 h 188243"/>
                <a:gd name="connsiteX23" fmla="*/ 2192 w 589722"/>
                <a:gd name="connsiteY23" fmla="*/ 171850 h 188243"/>
                <a:gd name="connsiteX24" fmla="*/ 271 w 589722"/>
                <a:gd name="connsiteY24" fmla="*/ 153692 h 188243"/>
                <a:gd name="connsiteX25" fmla="*/ 15252 w 589722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22" h="188243">
                  <a:moveTo>
                    <a:pt x="15252" y="133648"/>
                  </a:moveTo>
                  <a:cubicBezTo>
                    <a:pt x="18150" y="133299"/>
                    <a:pt x="145398" y="117061"/>
                    <a:pt x="163242" y="114721"/>
                  </a:cubicBezTo>
                  <a:cubicBezTo>
                    <a:pt x="165407" y="114442"/>
                    <a:pt x="167956" y="115420"/>
                    <a:pt x="167118" y="110985"/>
                  </a:cubicBezTo>
                  <a:cubicBezTo>
                    <a:pt x="164988" y="99531"/>
                    <a:pt x="163417" y="87973"/>
                    <a:pt x="161985" y="76414"/>
                  </a:cubicBezTo>
                  <a:cubicBezTo>
                    <a:pt x="160518" y="64577"/>
                    <a:pt x="159366" y="52704"/>
                    <a:pt x="158249" y="40796"/>
                  </a:cubicBezTo>
                  <a:cubicBezTo>
                    <a:pt x="157725" y="35244"/>
                    <a:pt x="156922" y="32695"/>
                    <a:pt x="162229" y="31403"/>
                  </a:cubicBezTo>
                  <a:cubicBezTo>
                    <a:pt x="166594" y="30355"/>
                    <a:pt x="184124" y="28120"/>
                    <a:pt x="188629" y="27911"/>
                  </a:cubicBezTo>
                  <a:cubicBezTo>
                    <a:pt x="194984" y="27247"/>
                    <a:pt x="195403" y="30425"/>
                    <a:pt x="196591" y="43206"/>
                  </a:cubicBezTo>
                  <a:cubicBezTo>
                    <a:pt x="198686" y="65135"/>
                    <a:pt x="200955" y="84690"/>
                    <a:pt x="203400" y="105642"/>
                  </a:cubicBezTo>
                  <a:cubicBezTo>
                    <a:pt x="203470" y="108750"/>
                    <a:pt x="204343" y="110042"/>
                    <a:pt x="207590" y="109623"/>
                  </a:cubicBezTo>
                  <a:cubicBezTo>
                    <a:pt x="225190" y="107284"/>
                    <a:pt x="357396" y="90382"/>
                    <a:pt x="373913" y="88147"/>
                  </a:cubicBezTo>
                  <a:cubicBezTo>
                    <a:pt x="378522" y="87519"/>
                    <a:pt x="378138" y="85214"/>
                    <a:pt x="377754" y="81967"/>
                  </a:cubicBezTo>
                  <a:cubicBezTo>
                    <a:pt x="375484" y="61958"/>
                    <a:pt x="372342" y="32206"/>
                    <a:pt x="369758" y="12232"/>
                  </a:cubicBezTo>
                  <a:cubicBezTo>
                    <a:pt x="368501" y="4515"/>
                    <a:pt x="369339" y="5038"/>
                    <a:pt x="374507" y="4026"/>
                  </a:cubicBezTo>
                  <a:cubicBezTo>
                    <a:pt x="383795" y="2210"/>
                    <a:pt x="392211" y="988"/>
                    <a:pt x="402547" y="10"/>
                  </a:cubicBezTo>
                  <a:cubicBezTo>
                    <a:pt x="405550" y="-130"/>
                    <a:pt x="407401" y="1197"/>
                    <a:pt x="407401" y="3886"/>
                  </a:cubicBezTo>
                  <a:cubicBezTo>
                    <a:pt x="410090" y="26235"/>
                    <a:pt x="413512" y="55358"/>
                    <a:pt x="415852" y="77741"/>
                  </a:cubicBezTo>
                  <a:cubicBezTo>
                    <a:pt x="416341" y="82281"/>
                    <a:pt x="418087" y="83119"/>
                    <a:pt x="421858" y="82630"/>
                  </a:cubicBezTo>
                  <a:cubicBezTo>
                    <a:pt x="435791" y="80814"/>
                    <a:pt x="560385" y="64786"/>
                    <a:pt x="566915" y="63808"/>
                  </a:cubicBezTo>
                  <a:cubicBezTo>
                    <a:pt x="578229" y="62132"/>
                    <a:pt x="585876" y="68104"/>
                    <a:pt x="587203" y="79662"/>
                  </a:cubicBezTo>
                  <a:cubicBezTo>
                    <a:pt x="587902" y="85703"/>
                    <a:pt x="588425" y="91779"/>
                    <a:pt x="589403" y="97785"/>
                  </a:cubicBezTo>
                  <a:cubicBezTo>
                    <a:pt x="591184" y="108576"/>
                    <a:pt x="585422" y="116607"/>
                    <a:pt x="574702" y="118039"/>
                  </a:cubicBezTo>
                  <a:cubicBezTo>
                    <a:pt x="568172" y="118912"/>
                    <a:pt x="28766" y="187145"/>
                    <a:pt x="22236" y="188018"/>
                  </a:cubicBezTo>
                  <a:cubicBezTo>
                    <a:pt x="10922" y="189520"/>
                    <a:pt x="3344" y="183444"/>
                    <a:pt x="2192" y="171850"/>
                  </a:cubicBezTo>
                  <a:cubicBezTo>
                    <a:pt x="1598" y="165809"/>
                    <a:pt x="1144" y="159733"/>
                    <a:pt x="271" y="153692"/>
                  </a:cubicBezTo>
                  <a:cubicBezTo>
                    <a:pt x="-1370" y="142832"/>
                    <a:pt x="4532" y="134905"/>
                    <a:pt x="15252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Graphic 162">
              <a:extLst>
                <a:ext uri="{FF2B5EF4-FFF2-40B4-BE49-F238E27FC236}">
                  <a16:creationId xmlns:a16="http://schemas.microsoft.com/office/drawing/2014/main" id="{B295715A-776B-4074-9B14-0E29A07A34B9}"/>
                </a:ext>
              </a:extLst>
            </p:cNvPr>
            <p:cNvSpPr/>
            <p:nvPr/>
          </p:nvSpPr>
          <p:spPr>
            <a:xfrm>
              <a:off x="7537496" y="2267203"/>
              <a:ext cx="589698" cy="188243"/>
            </a:xfrm>
            <a:custGeom>
              <a:avLst/>
              <a:gdLst>
                <a:gd name="connsiteX0" fmla="*/ 574471 w 589698"/>
                <a:gd name="connsiteY0" fmla="*/ 54595 h 188243"/>
                <a:gd name="connsiteX1" fmla="*/ 426481 w 589698"/>
                <a:gd name="connsiteY1" fmla="*/ 73522 h 188243"/>
                <a:gd name="connsiteX2" fmla="*/ 422605 w 589698"/>
                <a:gd name="connsiteY2" fmla="*/ 77258 h 188243"/>
                <a:gd name="connsiteX3" fmla="*/ 427738 w 589698"/>
                <a:gd name="connsiteY3" fmla="*/ 111829 h 188243"/>
                <a:gd name="connsiteX4" fmla="*/ 431474 w 589698"/>
                <a:gd name="connsiteY4" fmla="*/ 147447 h 188243"/>
                <a:gd name="connsiteX5" fmla="*/ 427494 w 589698"/>
                <a:gd name="connsiteY5" fmla="*/ 156840 h 188243"/>
                <a:gd name="connsiteX6" fmla="*/ 401094 w 589698"/>
                <a:gd name="connsiteY6" fmla="*/ 160332 h 188243"/>
                <a:gd name="connsiteX7" fmla="*/ 393132 w 589698"/>
                <a:gd name="connsiteY7" fmla="*/ 145038 h 188243"/>
                <a:gd name="connsiteX8" fmla="*/ 386323 w 589698"/>
                <a:gd name="connsiteY8" fmla="*/ 82601 h 188243"/>
                <a:gd name="connsiteX9" fmla="*/ 382133 w 589698"/>
                <a:gd name="connsiteY9" fmla="*/ 78620 h 188243"/>
                <a:gd name="connsiteX10" fmla="*/ 215810 w 589698"/>
                <a:gd name="connsiteY10" fmla="*/ 100096 h 188243"/>
                <a:gd name="connsiteX11" fmla="*/ 211969 w 589698"/>
                <a:gd name="connsiteY11" fmla="*/ 106277 h 188243"/>
                <a:gd name="connsiteX12" fmla="*/ 219965 w 589698"/>
                <a:gd name="connsiteY12" fmla="*/ 176011 h 188243"/>
                <a:gd name="connsiteX13" fmla="*/ 215216 w 589698"/>
                <a:gd name="connsiteY13" fmla="*/ 184218 h 188243"/>
                <a:gd name="connsiteX14" fmla="*/ 187176 w 589698"/>
                <a:gd name="connsiteY14" fmla="*/ 188233 h 188243"/>
                <a:gd name="connsiteX15" fmla="*/ 182322 w 589698"/>
                <a:gd name="connsiteY15" fmla="*/ 184357 h 188243"/>
                <a:gd name="connsiteX16" fmla="*/ 173871 w 589698"/>
                <a:gd name="connsiteY16" fmla="*/ 110502 h 188243"/>
                <a:gd name="connsiteX17" fmla="*/ 167865 w 589698"/>
                <a:gd name="connsiteY17" fmla="*/ 105613 h 188243"/>
                <a:gd name="connsiteX18" fmla="*/ 22808 w 589698"/>
                <a:gd name="connsiteY18" fmla="*/ 124435 h 188243"/>
                <a:gd name="connsiteX19" fmla="*/ 2520 w 589698"/>
                <a:gd name="connsiteY19" fmla="*/ 108581 h 188243"/>
                <a:gd name="connsiteX20" fmla="*/ 320 w 589698"/>
                <a:gd name="connsiteY20" fmla="*/ 90458 h 188243"/>
                <a:gd name="connsiteX21" fmla="*/ 14986 w 589698"/>
                <a:gd name="connsiteY21" fmla="*/ 70204 h 188243"/>
                <a:gd name="connsiteX22" fmla="*/ 567452 w 589698"/>
                <a:gd name="connsiteY22" fmla="*/ 225 h 188243"/>
                <a:gd name="connsiteX23" fmla="*/ 587496 w 589698"/>
                <a:gd name="connsiteY23" fmla="*/ 16393 h 188243"/>
                <a:gd name="connsiteX24" fmla="*/ 589417 w 589698"/>
                <a:gd name="connsiteY24" fmla="*/ 34551 h 188243"/>
                <a:gd name="connsiteX25" fmla="*/ 574471 w 589698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54595"/>
                  </a:moveTo>
                  <a:cubicBezTo>
                    <a:pt x="571572" y="54945"/>
                    <a:pt x="444325" y="71182"/>
                    <a:pt x="426481" y="73522"/>
                  </a:cubicBezTo>
                  <a:cubicBezTo>
                    <a:pt x="424316" y="73801"/>
                    <a:pt x="421767" y="72823"/>
                    <a:pt x="422605" y="77258"/>
                  </a:cubicBezTo>
                  <a:cubicBezTo>
                    <a:pt x="424735" y="88712"/>
                    <a:pt x="426306" y="100270"/>
                    <a:pt x="427738" y="111829"/>
                  </a:cubicBezTo>
                  <a:cubicBezTo>
                    <a:pt x="429205" y="123667"/>
                    <a:pt x="430357" y="135539"/>
                    <a:pt x="431474" y="147447"/>
                  </a:cubicBezTo>
                  <a:cubicBezTo>
                    <a:pt x="431998" y="152999"/>
                    <a:pt x="432801" y="155548"/>
                    <a:pt x="427494" y="156840"/>
                  </a:cubicBezTo>
                  <a:cubicBezTo>
                    <a:pt x="423129" y="157888"/>
                    <a:pt x="405599" y="160123"/>
                    <a:pt x="401094" y="160332"/>
                  </a:cubicBezTo>
                  <a:cubicBezTo>
                    <a:pt x="394739" y="160996"/>
                    <a:pt x="394320" y="157818"/>
                    <a:pt x="393132" y="145038"/>
                  </a:cubicBezTo>
                  <a:cubicBezTo>
                    <a:pt x="391037" y="123108"/>
                    <a:pt x="388767" y="103553"/>
                    <a:pt x="386323" y="82601"/>
                  </a:cubicBezTo>
                  <a:cubicBezTo>
                    <a:pt x="386253" y="79493"/>
                    <a:pt x="385380" y="78201"/>
                    <a:pt x="382133" y="78620"/>
                  </a:cubicBezTo>
                  <a:cubicBezTo>
                    <a:pt x="364533" y="80960"/>
                    <a:pt x="232327" y="97861"/>
                    <a:pt x="215810" y="100096"/>
                  </a:cubicBezTo>
                  <a:cubicBezTo>
                    <a:pt x="211200" y="100724"/>
                    <a:pt x="211584" y="103029"/>
                    <a:pt x="211969" y="106277"/>
                  </a:cubicBezTo>
                  <a:cubicBezTo>
                    <a:pt x="214238" y="126286"/>
                    <a:pt x="217381" y="156037"/>
                    <a:pt x="219965" y="176011"/>
                  </a:cubicBezTo>
                  <a:cubicBezTo>
                    <a:pt x="221222" y="183729"/>
                    <a:pt x="220384" y="183205"/>
                    <a:pt x="215216" y="184218"/>
                  </a:cubicBezTo>
                  <a:cubicBezTo>
                    <a:pt x="205927" y="186033"/>
                    <a:pt x="197512" y="187256"/>
                    <a:pt x="187176" y="188233"/>
                  </a:cubicBezTo>
                  <a:cubicBezTo>
                    <a:pt x="184172" y="188373"/>
                    <a:pt x="182322" y="187046"/>
                    <a:pt x="182322" y="184357"/>
                  </a:cubicBezTo>
                  <a:cubicBezTo>
                    <a:pt x="179633" y="162009"/>
                    <a:pt x="176211" y="132885"/>
                    <a:pt x="173871" y="110502"/>
                  </a:cubicBezTo>
                  <a:cubicBezTo>
                    <a:pt x="173382" y="105962"/>
                    <a:pt x="171636" y="105124"/>
                    <a:pt x="167865" y="105613"/>
                  </a:cubicBezTo>
                  <a:cubicBezTo>
                    <a:pt x="153932" y="107429"/>
                    <a:pt x="29338" y="123457"/>
                    <a:pt x="22808" y="124435"/>
                  </a:cubicBezTo>
                  <a:cubicBezTo>
                    <a:pt x="11494" y="126111"/>
                    <a:pt x="3847" y="120140"/>
                    <a:pt x="2520" y="108581"/>
                  </a:cubicBezTo>
                  <a:cubicBezTo>
                    <a:pt x="1821" y="102540"/>
                    <a:pt x="1297" y="96464"/>
                    <a:pt x="320" y="90458"/>
                  </a:cubicBezTo>
                  <a:cubicBezTo>
                    <a:pt x="-1461" y="79668"/>
                    <a:pt x="4301" y="71636"/>
                    <a:pt x="14986" y="70204"/>
                  </a:cubicBezTo>
                  <a:cubicBezTo>
                    <a:pt x="21516" y="69331"/>
                    <a:pt x="560922" y="1098"/>
                    <a:pt x="567452" y="225"/>
                  </a:cubicBezTo>
                  <a:cubicBezTo>
                    <a:pt x="578766" y="-1276"/>
                    <a:pt x="586344" y="4800"/>
                    <a:pt x="587496" y="16393"/>
                  </a:cubicBezTo>
                  <a:cubicBezTo>
                    <a:pt x="588090" y="22434"/>
                    <a:pt x="588544" y="28510"/>
                    <a:pt x="589417" y="34551"/>
                  </a:cubicBezTo>
                  <a:cubicBezTo>
                    <a:pt x="591093" y="45376"/>
                    <a:pt x="585191" y="53303"/>
                    <a:pt x="574471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Graphic 162">
              <a:extLst>
                <a:ext uri="{FF2B5EF4-FFF2-40B4-BE49-F238E27FC236}">
                  <a16:creationId xmlns:a16="http://schemas.microsoft.com/office/drawing/2014/main" id="{D2F5921C-38F1-491C-B7BB-955DF22D635B}"/>
                </a:ext>
              </a:extLst>
            </p:cNvPr>
            <p:cNvSpPr/>
            <p:nvPr/>
          </p:nvSpPr>
          <p:spPr>
            <a:xfrm rot="446092">
              <a:off x="5836599" y="2685324"/>
              <a:ext cx="1028080" cy="720086"/>
            </a:xfrm>
            <a:custGeom>
              <a:avLst/>
              <a:gdLst>
                <a:gd name="connsiteX0" fmla="*/ 0 w 1028080"/>
                <a:gd name="connsiteY0" fmla="*/ 0 h 720086"/>
                <a:gd name="connsiteX1" fmla="*/ 1028081 w 1028080"/>
                <a:gd name="connsiteY1" fmla="*/ 0 h 720086"/>
                <a:gd name="connsiteX2" fmla="*/ 1028081 w 1028080"/>
                <a:gd name="connsiteY2" fmla="*/ 720086 h 720086"/>
                <a:gd name="connsiteX3" fmla="*/ 0 w 1028080"/>
                <a:gd name="connsiteY3" fmla="*/ 720086 h 7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80" h="720086">
                  <a:moveTo>
                    <a:pt x="0" y="0"/>
                  </a:moveTo>
                  <a:lnTo>
                    <a:pt x="1028081" y="0"/>
                  </a:lnTo>
                  <a:lnTo>
                    <a:pt x="1028081" y="720086"/>
                  </a:lnTo>
                  <a:lnTo>
                    <a:pt x="0" y="720086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Graphic 162">
              <a:extLst>
                <a:ext uri="{FF2B5EF4-FFF2-40B4-BE49-F238E27FC236}">
                  <a16:creationId xmlns:a16="http://schemas.microsoft.com/office/drawing/2014/main" id="{E11DD696-E1DD-491F-B8D4-62283D5B5159}"/>
                </a:ext>
              </a:extLst>
            </p:cNvPr>
            <p:cNvSpPr/>
            <p:nvPr/>
          </p:nvSpPr>
          <p:spPr>
            <a:xfrm>
              <a:off x="5711060" y="3207688"/>
              <a:ext cx="1155930" cy="657475"/>
            </a:xfrm>
            <a:custGeom>
              <a:avLst/>
              <a:gdLst>
                <a:gd name="connsiteX0" fmla="*/ 1126056 w 1155930"/>
                <a:gd name="connsiteY0" fmla="*/ 262063 h 657475"/>
                <a:gd name="connsiteX1" fmla="*/ 942308 w 1155930"/>
                <a:gd name="connsiteY1" fmla="*/ 239854 h 657475"/>
                <a:gd name="connsiteX2" fmla="*/ 942762 w 1155930"/>
                <a:gd name="connsiteY2" fmla="*/ 239016 h 657475"/>
                <a:gd name="connsiteX3" fmla="*/ 836012 w 1155930"/>
                <a:gd name="connsiteY3" fmla="*/ 224943 h 657475"/>
                <a:gd name="connsiteX4" fmla="*/ 828400 w 1155930"/>
                <a:gd name="connsiteY4" fmla="*/ 217645 h 657475"/>
                <a:gd name="connsiteX5" fmla="*/ 838457 w 1155930"/>
                <a:gd name="connsiteY5" fmla="*/ 149831 h 657475"/>
                <a:gd name="connsiteX6" fmla="*/ 845755 w 1155930"/>
                <a:gd name="connsiteY6" fmla="*/ 80026 h 657475"/>
                <a:gd name="connsiteX7" fmla="*/ 837968 w 1155930"/>
                <a:gd name="connsiteY7" fmla="*/ 61589 h 657475"/>
                <a:gd name="connsiteX8" fmla="*/ 786252 w 1155930"/>
                <a:gd name="connsiteY8" fmla="*/ 54709 h 657475"/>
                <a:gd name="connsiteX9" fmla="*/ 770608 w 1155930"/>
                <a:gd name="connsiteY9" fmla="*/ 84705 h 657475"/>
                <a:gd name="connsiteX10" fmla="*/ 757268 w 1155930"/>
                <a:gd name="connsiteY10" fmla="*/ 207134 h 657475"/>
                <a:gd name="connsiteX11" fmla="*/ 749062 w 1155930"/>
                <a:gd name="connsiteY11" fmla="*/ 214921 h 657475"/>
                <a:gd name="connsiteX12" fmla="*/ 423051 w 1155930"/>
                <a:gd name="connsiteY12" fmla="*/ 172808 h 657475"/>
                <a:gd name="connsiteX13" fmla="*/ 415473 w 1155930"/>
                <a:gd name="connsiteY13" fmla="*/ 160691 h 657475"/>
                <a:gd name="connsiteX14" fmla="*/ 431187 w 1155930"/>
                <a:gd name="connsiteY14" fmla="*/ 23980 h 657475"/>
                <a:gd name="connsiteX15" fmla="*/ 421864 w 1155930"/>
                <a:gd name="connsiteY15" fmla="*/ 7917 h 657475"/>
                <a:gd name="connsiteX16" fmla="*/ 366865 w 1155930"/>
                <a:gd name="connsiteY16" fmla="*/ 25 h 657475"/>
                <a:gd name="connsiteX17" fmla="*/ 357367 w 1155930"/>
                <a:gd name="connsiteY17" fmla="*/ 7603 h 657475"/>
                <a:gd name="connsiteX18" fmla="*/ 340780 w 1155930"/>
                <a:gd name="connsiteY18" fmla="*/ 152415 h 657475"/>
                <a:gd name="connsiteX19" fmla="*/ 329047 w 1155930"/>
                <a:gd name="connsiteY19" fmla="*/ 162018 h 657475"/>
                <a:gd name="connsiteX20" fmla="*/ 247125 w 1155930"/>
                <a:gd name="connsiteY20" fmla="*/ 151332 h 657475"/>
                <a:gd name="connsiteX21" fmla="*/ 44730 w 1155930"/>
                <a:gd name="connsiteY21" fmla="*/ 125142 h 657475"/>
                <a:gd name="connsiteX22" fmla="*/ 4957 w 1155930"/>
                <a:gd name="connsiteY22" fmla="*/ 156221 h 657475"/>
                <a:gd name="connsiteX23" fmla="*/ 626 w 1155930"/>
                <a:gd name="connsiteY23" fmla="*/ 191734 h 657475"/>
                <a:gd name="connsiteX24" fmla="*/ 29400 w 1155930"/>
                <a:gd name="connsiteY24" fmla="*/ 231404 h 657475"/>
                <a:gd name="connsiteX25" fmla="*/ 515519 w 1155930"/>
                <a:gd name="connsiteY25" fmla="*/ 297856 h 657475"/>
                <a:gd name="connsiteX26" fmla="*/ 533886 w 1155930"/>
                <a:gd name="connsiteY26" fmla="*/ 316259 h 657475"/>
                <a:gd name="connsiteX27" fmla="*/ 568492 w 1155930"/>
                <a:gd name="connsiteY27" fmla="*/ 568379 h 657475"/>
                <a:gd name="connsiteX28" fmla="*/ 666756 w 1155930"/>
                <a:gd name="connsiteY28" fmla="*/ 657460 h 657475"/>
                <a:gd name="connsiteX29" fmla="*/ 851272 w 1155930"/>
                <a:gd name="connsiteY29" fmla="*/ 657390 h 657475"/>
                <a:gd name="connsiteX30" fmla="*/ 843974 w 1155930"/>
                <a:gd name="connsiteY30" fmla="*/ 577633 h 657475"/>
                <a:gd name="connsiteX31" fmla="*/ 716691 w 1155930"/>
                <a:gd name="connsiteY31" fmla="*/ 577982 h 657475"/>
                <a:gd name="connsiteX32" fmla="*/ 646852 w 1155930"/>
                <a:gd name="connsiteY32" fmla="*/ 529968 h 657475"/>
                <a:gd name="connsiteX33" fmla="*/ 623525 w 1155930"/>
                <a:gd name="connsiteY33" fmla="*/ 330261 h 657475"/>
                <a:gd name="connsiteX34" fmla="*/ 640357 w 1155930"/>
                <a:gd name="connsiteY34" fmla="*/ 313570 h 657475"/>
                <a:gd name="connsiteX35" fmla="*/ 872748 w 1155930"/>
                <a:gd name="connsiteY35" fmla="*/ 341331 h 657475"/>
                <a:gd name="connsiteX36" fmla="*/ 909553 w 1155930"/>
                <a:gd name="connsiteY36" fmla="*/ 345521 h 657475"/>
                <a:gd name="connsiteX37" fmla="*/ 1112332 w 1155930"/>
                <a:gd name="connsiteY37" fmla="*/ 368568 h 657475"/>
                <a:gd name="connsiteX38" fmla="*/ 1151617 w 1155930"/>
                <a:gd name="connsiteY38" fmla="*/ 336861 h 657475"/>
                <a:gd name="connsiteX39" fmla="*/ 1155389 w 1155930"/>
                <a:gd name="connsiteY39" fmla="*/ 301313 h 657475"/>
                <a:gd name="connsiteX40" fmla="*/ 1126056 w 1155930"/>
                <a:gd name="connsiteY40" fmla="*/ 262063 h 6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930" h="657475">
                  <a:moveTo>
                    <a:pt x="1126056" y="262063"/>
                  </a:moveTo>
                  <a:cubicBezTo>
                    <a:pt x="1120364" y="261399"/>
                    <a:pt x="1038233" y="251447"/>
                    <a:pt x="942308" y="239854"/>
                  </a:cubicBezTo>
                  <a:cubicBezTo>
                    <a:pt x="942448" y="239575"/>
                    <a:pt x="942587" y="239295"/>
                    <a:pt x="942762" y="239016"/>
                  </a:cubicBezTo>
                  <a:cubicBezTo>
                    <a:pt x="905922" y="234162"/>
                    <a:pt x="870967" y="229553"/>
                    <a:pt x="836012" y="224943"/>
                  </a:cubicBezTo>
                  <a:cubicBezTo>
                    <a:pt x="831787" y="224385"/>
                    <a:pt x="826759" y="226340"/>
                    <a:pt x="828400" y="217645"/>
                  </a:cubicBezTo>
                  <a:cubicBezTo>
                    <a:pt x="832590" y="195192"/>
                    <a:pt x="835628" y="172529"/>
                    <a:pt x="838457" y="149831"/>
                  </a:cubicBezTo>
                  <a:cubicBezTo>
                    <a:pt x="841355" y="126609"/>
                    <a:pt x="843590" y="103318"/>
                    <a:pt x="845755" y="80026"/>
                  </a:cubicBezTo>
                  <a:cubicBezTo>
                    <a:pt x="846768" y="69131"/>
                    <a:pt x="848339" y="64103"/>
                    <a:pt x="837968" y="61589"/>
                  </a:cubicBezTo>
                  <a:cubicBezTo>
                    <a:pt x="829447" y="59493"/>
                    <a:pt x="795051" y="55198"/>
                    <a:pt x="786252" y="54709"/>
                  </a:cubicBezTo>
                  <a:cubicBezTo>
                    <a:pt x="773785" y="53382"/>
                    <a:pt x="773017" y="59633"/>
                    <a:pt x="770608" y="84705"/>
                  </a:cubicBezTo>
                  <a:cubicBezTo>
                    <a:pt x="766522" y="127657"/>
                    <a:pt x="762017" y="165999"/>
                    <a:pt x="757268" y="207134"/>
                  </a:cubicBezTo>
                  <a:cubicBezTo>
                    <a:pt x="757094" y="213210"/>
                    <a:pt x="755417" y="215759"/>
                    <a:pt x="749062" y="214921"/>
                  </a:cubicBezTo>
                  <a:cubicBezTo>
                    <a:pt x="714561" y="210347"/>
                    <a:pt x="455387" y="177173"/>
                    <a:pt x="423051" y="172808"/>
                  </a:cubicBezTo>
                  <a:cubicBezTo>
                    <a:pt x="414007" y="171586"/>
                    <a:pt x="414775" y="167046"/>
                    <a:pt x="415473" y="160691"/>
                  </a:cubicBezTo>
                  <a:cubicBezTo>
                    <a:pt x="419908" y="121441"/>
                    <a:pt x="426089" y="63125"/>
                    <a:pt x="431187" y="23980"/>
                  </a:cubicBezTo>
                  <a:cubicBezTo>
                    <a:pt x="433632" y="8895"/>
                    <a:pt x="431990" y="9872"/>
                    <a:pt x="421864" y="7917"/>
                  </a:cubicBezTo>
                  <a:cubicBezTo>
                    <a:pt x="403671" y="4355"/>
                    <a:pt x="387153" y="1981"/>
                    <a:pt x="366865" y="25"/>
                  </a:cubicBezTo>
                  <a:cubicBezTo>
                    <a:pt x="360964" y="-289"/>
                    <a:pt x="357367" y="2365"/>
                    <a:pt x="357367" y="7603"/>
                  </a:cubicBezTo>
                  <a:cubicBezTo>
                    <a:pt x="352094" y="51427"/>
                    <a:pt x="345389" y="108486"/>
                    <a:pt x="340780" y="152415"/>
                  </a:cubicBezTo>
                  <a:cubicBezTo>
                    <a:pt x="339837" y="161285"/>
                    <a:pt x="336415" y="162996"/>
                    <a:pt x="329047" y="162018"/>
                  </a:cubicBezTo>
                  <a:cubicBezTo>
                    <a:pt x="301740" y="158421"/>
                    <a:pt x="274432" y="154790"/>
                    <a:pt x="247125" y="151332"/>
                  </a:cubicBezTo>
                  <a:cubicBezTo>
                    <a:pt x="192476" y="144348"/>
                    <a:pt x="57546" y="127063"/>
                    <a:pt x="44730" y="125142"/>
                  </a:cubicBezTo>
                  <a:cubicBezTo>
                    <a:pt x="22591" y="121825"/>
                    <a:pt x="7541" y="133558"/>
                    <a:pt x="4957" y="156221"/>
                  </a:cubicBezTo>
                  <a:cubicBezTo>
                    <a:pt x="3595" y="168059"/>
                    <a:pt x="2547" y="179967"/>
                    <a:pt x="626" y="191734"/>
                  </a:cubicBezTo>
                  <a:cubicBezTo>
                    <a:pt x="-2866" y="212896"/>
                    <a:pt x="8448" y="228610"/>
                    <a:pt x="29400" y="231404"/>
                  </a:cubicBezTo>
                  <a:cubicBezTo>
                    <a:pt x="42216" y="233115"/>
                    <a:pt x="444178" y="288148"/>
                    <a:pt x="515519" y="297856"/>
                  </a:cubicBezTo>
                  <a:cubicBezTo>
                    <a:pt x="527322" y="299462"/>
                    <a:pt x="533293" y="303897"/>
                    <a:pt x="533886" y="316259"/>
                  </a:cubicBezTo>
                  <a:cubicBezTo>
                    <a:pt x="541289" y="378101"/>
                    <a:pt x="555222" y="492464"/>
                    <a:pt x="568492" y="568379"/>
                  </a:cubicBezTo>
                  <a:cubicBezTo>
                    <a:pt x="579666" y="631270"/>
                    <a:pt x="608894" y="658228"/>
                    <a:pt x="666756" y="657460"/>
                  </a:cubicBezTo>
                  <a:cubicBezTo>
                    <a:pt x="728250" y="656656"/>
                    <a:pt x="789778" y="657355"/>
                    <a:pt x="851272" y="657390"/>
                  </a:cubicBezTo>
                  <a:cubicBezTo>
                    <a:pt x="847710" y="630502"/>
                    <a:pt x="844568" y="604626"/>
                    <a:pt x="843974" y="577633"/>
                  </a:cubicBezTo>
                  <a:cubicBezTo>
                    <a:pt x="802175" y="575747"/>
                    <a:pt x="750110" y="578157"/>
                    <a:pt x="716691" y="577982"/>
                  </a:cubicBezTo>
                  <a:cubicBezTo>
                    <a:pt x="661693" y="576236"/>
                    <a:pt x="653766" y="575677"/>
                    <a:pt x="646852" y="529968"/>
                  </a:cubicBezTo>
                  <a:cubicBezTo>
                    <a:pt x="639658" y="482512"/>
                    <a:pt x="624433" y="339096"/>
                    <a:pt x="623525" y="330261"/>
                  </a:cubicBezTo>
                  <a:cubicBezTo>
                    <a:pt x="621640" y="311789"/>
                    <a:pt x="621919" y="311335"/>
                    <a:pt x="640357" y="313570"/>
                  </a:cubicBezTo>
                  <a:cubicBezTo>
                    <a:pt x="699197" y="320728"/>
                    <a:pt x="821800" y="337944"/>
                    <a:pt x="872748" y="341331"/>
                  </a:cubicBezTo>
                  <a:cubicBezTo>
                    <a:pt x="885005" y="342728"/>
                    <a:pt x="897296" y="344159"/>
                    <a:pt x="909553" y="345521"/>
                  </a:cubicBezTo>
                  <a:cubicBezTo>
                    <a:pt x="964308" y="351632"/>
                    <a:pt x="1099482" y="366857"/>
                    <a:pt x="1112332" y="368568"/>
                  </a:cubicBezTo>
                  <a:cubicBezTo>
                    <a:pt x="1134542" y="371537"/>
                    <a:pt x="1149382" y="359594"/>
                    <a:pt x="1151617" y="336861"/>
                  </a:cubicBezTo>
                  <a:cubicBezTo>
                    <a:pt x="1152805" y="324988"/>
                    <a:pt x="1153643" y="313081"/>
                    <a:pt x="1155389" y="301313"/>
                  </a:cubicBezTo>
                  <a:cubicBezTo>
                    <a:pt x="1158636" y="280082"/>
                    <a:pt x="1147078" y="264577"/>
                    <a:pt x="1126056" y="262063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Graphic 162">
              <a:extLst>
                <a:ext uri="{FF2B5EF4-FFF2-40B4-BE49-F238E27FC236}">
                  <a16:creationId xmlns:a16="http://schemas.microsoft.com/office/drawing/2014/main" id="{74C5097D-1076-4D5A-90B6-FD611C186F05}"/>
                </a:ext>
              </a:extLst>
            </p:cNvPr>
            <p:cNvSpPr/>
            <p:nvPr/>
          </p:nvSpPr>
          <p:spPr>
            <a:xfrm>
              <a:off x="5817345" y="2518054"/>
              <a:ext cx="1155955" cy="369050"/>
            </a:xfrm>
            <a:custGeom>
              <a:avLst/>
              <a:gdLst>
                <a:gd name="connsiteX0" fmla="*/ 29865 w 1155955"/>
                <a:gd name="connsiteY0" fmla="*/ 106988 h 369050"/>
                <a:gd name="connsiteX1" fmla="*/ 319943 w 1155955"/>
                <a:gd name="connsiteY1" fmla="*/ 144107 h 369050"/>
                <a:gd name="connsiteX2" fmla="*/ 327556 w 1155955"/>
                <a:gd name="connsiteY2" fmla="*/ 151406 h 369050"/>
                <a:gd name="connsiteX3" fmla="*/ 317499 w 1155955"/>
                <a:gd name="connsiteY3" fmla="*/ 219220 h 369050"/>
                <a:gd name="connsiteX4" fmla="*/ 310201 w 1155955"/>
                <a:gd name="connsiteY4" fmla="*/ 289024 h 369050"/>
                <a:gd name="connsiteX5" fmla="*/ 317988 w 1155955"/>
                <a:gd name="connsiteY5" fmla="*/ 307462 h 369050"/>
                <a:gd name="connsiteX6" fmla="*/ 369704 w 1155955"/>
                <a:gd name="connsiteY6" fmla="*/ 314341 h 369050"/>
                <a:gd name="connsiteX7" fmla="*/ 385348 w 1155955"/>
                <a:gd name="connsiteY7" fmla="*/ 284345 h 369050"/>
                <a:gd name="connsiteX8" fmla="*/ 398688 w 1155955"/>
                <a:gd name="connsiteY8" fmla="*/ 161916 h 369050"/>
                <a:gd name="connsiteX9" fmla="*/ 406894 w 1155955"/>
                <a:gd name="connsiteY9" fmla="*/ 154129 h 369050"/>
                <a:gd name="connsiteX10" fmla="*/ 732905 w 1155955"/>
                <a:gd name="connsiteY10" fmla="*/ 196242 h 369050"/>
                <a:gd name="connsiteX11" fmla="*/ 740482 w 1155955"/>
                <a:gd name="connsiteY11" fmla="*/ 208360 h 369050"/>
                <a:gd name="connsiteX12" fmla="*/ 724768 w 1155955"/>
                <a:gd name="connsiteY12" fmla="*/ 345071 h 369050"/>
                <a:gd name="connsiteX13" fmla="*/ 734092 w 1155955"/>
                <a:gd name="connsiteY13" fmla="*/ 361134 h 369050"/>
                <a:gd name="connsiteX14" fmla="*/ 789091 w 1155955"/>
                <a:gd name="connsiteY14" fmla="*/ 369026 h 369050"/>
                <a:gd name="connsiteX15" fmla="*/ 798589 w 1155955"/>
                <a:gd name="connsiteY15" fmla="*/ 361448 h 369050"/>
                <a:gd name="connsiteX16" fmla="*/ 815176 w 1155955"/>
                <a:gd name="connsiteY16" fmla="*/ 216636 h 369050"/>
                <a:gd name="connsiteX17" fmla="*/ 826909 w 1155955"/>
                <a:gd name="connsiteY17" fmla="*/ 207033 h 369050"/>
                <a:gd name="connsiteX18" fmla="*/ 1111226 w 1155955"/>
                <a:gd name="connsiteY18" fmla="*/ 243908 h 369050"/>
                <a:gd name="connsiteX19" fmla="*/ 1150999 w 1155955"/>
                <a:gd name="connsiteY19" fmla="*/ 212829 h 369050"/>
                <a:gd name="connsiteX20" fmla="*/ 1155329 w 1155955"/>
                <a:gd name="connsiteY20" fmla="*/ 177316 h 369050"/>
                <a:gd name="connsiteX21" fmla="*/ 1126555 w 1155955"/>
                <a:gd name="connsiteY21" fmla="*/ 137647 h 369050"/>
                <a:gd name="connsiteX22" fmla="*/ 43588 w 1155955"/>
                <a:gd name="connsiteY22" fmla="*/ 447 h 369050"/>
                <a:gd name="connsiteX23" fmla="*/ 4304 w 1155955"/>
                <a:gd name="connsiteY23" fmla="*/ 32154 h 369050"/>
                <a:gd name="connsiteX24" fmla="*/ 532 w 1155955"/>
                <a:gd name="connsiteY24" fmla="*/ 67703 h 369050"/>
                <a:gd name="connsiteX25" fmla="*/ 29865 w 1155955"/>
                <a:gd name="connsiteY25" fmla="*/ 106988 h 3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5955" h="369050">
                  <a:moveTo>
                    <a:pt x="29865" y="106988"/>
                  </a:moveTo>
                  <a:cubicBezTo>
                    <a:pt x="35557" y="107651"/>
                    <a:pt x="284989" y="139498"/>
                    <a:pt x="319943" y="144107"/>
                  </a:cubicBezTo>
                  <a:cubicBezTo>
                    <a:pt x="324169" y="144666"/>
                    <a:pt x="329197" y="142711"/>
                    <a:pt x="327556" y="151406"/>
                  </a:cubicBezTo>
                  <a:cubicBezTo>
                    <a:pt x="323366" y="173859"/>
                    <a:pt x="320328" y="196522"/>
                    <a:pt x="317499" y="219220"/>
                  </a:cubicBezTo>
                  <a:cubicBezTo>
                    <a:pt x="314601" y="242441"/>
                    <a:pt x="312366" y="265733"/>
                    <a:pt x="310201" y="289024"/>
                  </a:cubicBezTo>
                  <a:cubicBezTo>
                    <a:pt x="309188" y="299919"/>
                    <a:pt x="307617" y="304948"/>
                    <a:pt x="317988" y="307462"/>
                  </a:cubicBezTo>
                  <a:cubicBezTo>
                    <a:pt x="326508" y="309557"/>
                    <a:pt x="360904" y="313852"/>
                    <a:pt x="369704" y="314341"/>
                  </a:cubicBezTo>
                  <a:cubicBezTo>
                    <a:pt x="382171" y="315668"/>
                    <a:pt x="382939" y="309417"/>
                    <a:pt x="385348" y="284345"/>
                  </a:cubicBezTo>
                  <a:cubicBezTo>
                    <a:pt x="389434" y="241394"/>
                    <a:pt x="393939" y="203052"/>
                    <a:pt x="398688" y="161916"/>
                  </a:cubicBezTo>
                  <a:cubicBezTo>
                    <a:pt x="398862" y="155840"/>
                    <a:pt x="400538" y="153291"/>
                    <a:pt x="406894" y="154129"/>
                  </a:cubicBezTo>
                  <a:cubicBezTo>
                    <a:pt x="441394" y="158704"/>
                    <a:pt x="700569" y="191878"/>
                    <a:pt x="732905" y="196242"/>
                  </a:cubicBezTo>
                  <a:cubicBezTo>
                    <a:pt x="741949" y="197465"/>
                    <a:pt x="741181" y="202004"/>
                    <a:pt x="740482" y="208360"/>
                  </a:cubicBezTo>
                  <a:cubicBezTo>
                    <a:pt x="736048" y="247609"/>
                    <a:pt x="729867" y="305926"/>
                    <a:pt x="724768" y="345071"/>
                  </a:cubicBezTo>
                  <a:cubicBezTo>
                    <a:pt x="722324" y="360156"/>
                    <a:pt x="723965" y="359178"/>
                    <a:pt x="734092" y="361134"/>
                  </a:cubicBezTo>
                  <a:cubicBezTo>
                    <a:pt x="752285" y="364695"/>
                    <a:pt x="768802" y="367070"/>
                    <a:pt x="789091" y="369026"/>
                  </a:cubicBezTo>
                  <a:cubicBezTo>
                    <a:pt x="794992" y="369340"/>
                    <a:pt x="798589" y="366686"/>
                    <a:pt x="798589" y="361448"/>
                  </a:cubicBezTo>
                  <a:cubicBezTo>
                    <a:pt x="803862" y="317624"/>
                    <a:pt x="810566" y="260565"/>
                    <a:pt x="815176" y="216636"/>
                  </a:cubicBezTo>
                  <a:cubicBezTo>
                    <a:pt x="816119" y="207766"/>
                    <a:pt x="819541" y="206055"/>
                    <a:pt x="826909" y="207033"/>
                  </a:cubicBezTo>
                  <a:cubicBezTo>
                    <a:pt x="854216" y="210629"/>
                    <a:pt x="1098410" y="242022"/>
                    <a:pt x="1111226" y="243908"/>
                  </a:cubicBezTo>
                  <a:cubicBezTo>
                    <a:pt x="1133365" y="247225"/>
                    <a:pt x="1148415" y="235492"/>
                    <a:pt x="1150999" y="212829"/>
                  </a:cubicBezTo>
                  <a:cubicBezTo>
                    <a:pt x="1152361" y="200992"/>
                    <a:pt x="1153409" y="189084"/>
                    <a:pt x="1155329" y="177316"/>
                  </a:cubicBezTo>
                  <a:cubicBezTo>
                    <a:pt x="1158821" y="156155"/>
                    <a:pt x="1147507" y="140441"/>
                    <a:pt x="1126555" y="137647"/>
                  </a:cubicBezTo>
                  <a:cubicBezTo>
                    <a:pt x="1113740" y="135936"/>
                    <a:pt x="56404" y="2158"/>
                    <a:pt x="43588" y="447"/>
                  </a:cubicBezTo>
                  <a:cubicBezTo>
                    <a:pt x="21379" y="-2521"/>
                    <a:pt x="6538" y="9422"/>
                    <a:pt x="4304" y="32154"/>
                  </a:cubicBezTo>
                  <a:cubicBezTo>
                    <a:pt x="3116" y="44027"/>
                    <a:pt x="2278" y="55935"/>
                    <a:pt x="532" y="67703"/>
                  </a:cubicBezTo>
                  <a:cubicBezTo>
                    <a:pt x="-2680" y="89004"/>
                    <a:pt x="8843" y="104508"/>
                    <a:pt x="29865" y="10698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Graphic 162">
              <a:extLst>
                <a:ext uri="{FF2B5EF4-FFF2-40B4-BE49-F238E27FC236}">
                  <a16:creationId xmlns:a16="http://schemas.microsoft.com/office/drawing/2014/main" id="{AEFA255F-B9AE-4A24-B9A2-FC27E86CB86A}"/>
                </a:ext>
              </a:extLst>
            </p:cNvPr>
            <p:cNvSpPr/>
            <p:nvPr/>
          </p:nvSpPr>
          <p:spPr>
            <a:xfrm>
              <a:off x="5132297" y="1455441"/>
              <a:ext cx="997727" cy="3067979"/>
            </a:xfrm>
            <a:custGeom>
              <a:avLst/>
              <a:gdLst>
                <a:gd name="connsiteX0" fmla="*/ 892549 w 997727"/>
                <a:gd name="connsiteY0" fmla="*/ 111461 h 3067979"/>
                <a:gd name="connsiteX1" fmla="*/ 863147 w 997727"/>
                <a:gd name="connsiteY1" fmla="*/ 230328 h 3067979"/>
                <a:gd name="connsiteX2" fmla="*/ 831999 w 997727"/>
                <a:gd name="connsiteY2" fmla="*/ 347554 h 3067979"/>
                <a:gd name="connsiteX3" fmla="*/ 774311 w 997727"/>
                <a:gd name="connsiteY3" fmla="*/ 574253 h 3067979"/>
                <a:gd name="connsiteX4" fmla="*/ 757864 w 997727"/>
                <a:gd name="connsiteY4" fmla="*/ 592272 h 3067979"/>
                <a:gd name="connsiteX5" fmla="*/ 565246 w 997727"/>
                <a:gd name="connsiteY5" fmla="*/ 670737 h 3067979"/>
                <a:gd name="connsiteX6" fmla="*/ 552186 w 997727"/>
                <a:gd name="connsiteY6" fmla="*/ 690222 h 3067979"/>
                <a:gd name="connsiteX7" fmla="*/ 552186 w 997727"/>
                <a:gd name="connsiteY7" fmla="*/ 2424024 h 3067979"/>
                <a:gd name="connsiteX8" fmla="*/ 562802 w 997727"/>
                <a:gd name="connsiteY8" fmla="*/ 2446896 h 3067979"/>
                <a:gd name="connsiteX9" fmla="*/ 813037 w 997727"/>
                <a:gd name="connsiteY9" fmla="*/ 2693185 h 3067979"/>
                <a:gd name="connsiteX10" fmla="*/ 997728 w 997727"/>
                <a:gd name="connsiteY10" fmla="*/ 2874139 h 3067979"/>
                <a:gd name="connsiteX11" fmla="*/ 956278 w 997727"/>
                <a:gd name="connsiteY11" fmla="*/ 2914786 h 3067979"/>
                <a:gd name="connsiteX12" fmla="*/ 822535 w 997727"/>
                <a:gd name="connsiteY12" fmla="*/ 2785024 h 3067979"/>
                <a:gd name="connsiteX13" fmla="*/ 568110 w 997727"/>
                <a:gd name="connsiteY13" fmla="*/ 2534195 h 3067979"/>
                <a:gd name="connsiteX14" fmla="*/ 554631 w 997727"/>
                <a:gd name="connsiteY14" fmla="*/ 2522567 h 3067979"/>
                <a:gd name="connsiteX15" fmla="*/ 559170 w 997727"/>
                <a:gd name="connsiteY15" fmla="*/ 3061554 h 3067979"/>
                <a:gd name="connsiteX16" fmla="*/ 499248 w 997727"/>
                <a:gd name="connsiteY16" fmla="*/ 3062043 h 3067979"/>
                <a:gd name="connsiteX17" fmla="*/ 497781 w 997727"/>
                <a:gd name="connsiteY17" fmla="*/ 2621984 h 3067979"/>
                <a:gd name="connsiteX18" fmla="*/ 494778 w 997727"/>
                <a:gd name="connsiteY18" fmla="*/ 2524139 h 3067979"/>
                <a:gd name="connsiteX19" fmla="*/ 481683 w 997727"/>
                <a:gd name="connsiteY19" fmla="*/ 2532414 h 3067979"/>
                <a:gd name="connsiteX20" fmla="*/ 199532 w 997727"/>
                <a:gd name="connsiteY20" fmla="*/ 2810551 h 3067979"/>
                <a:gd name="connsiteX21" fmla="*/ 94772 w 997727"/>
                <a:gd name="connsiteY21" fmla="*/ 2911504 h 3067979"/>
                <a:gd name="connsiteX22" fmla="*/ 83004 w 997727"/>
                <a:gd name="connsiteY22" fmla="*/ 2906440 h 3067979"/>
                <a:gd name="connsiteX23" fmla="*/ 53776 w 997727"/>
                <a:gd name="connsiteY23" fmla="*/ 2870682 h 3067979"/>
                <a:gd name="connsiteX24" fmla="*/ 103921 w 997727"/>
                <a:gd name="connsiteY24" fmla="*/ 2821341 h 3067979"/>
                <a:gd name="connsiteX25" fmla="*/ 267625 w 997727"/>
                <a:gd name="connsiteY25" fmla="*/ 2659278 h 3067979"/>
                <a:gd name="connsiteX26" fmla="*/ 471312 w 997727"/>
                <a:gd name="connsiteY26" fmla="*/ 2459781 h 3067979"/>
                <a:gd name="connsiteX27" fmla="*/ 495966 w 997727"/>
                <a:gd name="connsiteY27" fmla="*/ 2399021 h 3067979"/>
                <a:gd name="connsiteX28" fmla="*/ 495512 w 997727"/>
                <a:gd name="connsiteY28" fmla="*/ 720881 h 3067979"/>
                <a:gd name="connsiteX29" fmla="*/ 495581 w 997727"/>
                <a:gd name="connsiteY29" fmla="*/ 713059 h 3067979"/>
                <a:gd name="connsiteX30" fmla="*/ 483220 w 997727"/>
                <a:gd name="connsiteY30" fmla="*/ 704539 h 3067979"/>
                <a:gd name="connsiteX31" fmla="*/ 393581 w 997727"/>
                <a:gd name="connsiteY31" fmla="*/ 741414 h 3067979"/>
                <a:gd name="connsiteX32" fmla="*/ 62262 w 997727"/>
                <a:gd name="connsiteY32" fmla="*/ 876868 h 3067979"/>
                <a:gd name="connsiteX33" fmla="*/ 44627 w 997727"/>
                <a:gd name="connsiteY33" fmla="*/ 882979 h 3067979"/>
                <a:gd name="connsiteX34" fmla="*/ 34605 w 997727"/>
                <a:gd name="connsiteY34" fmla="*/ 873341 h 3067979"/>
                <a:gd name="connsiteX35" fmla="*/ 0 w 997727"/>
                <a:gd name="connsiteY35" fmla="*/ 813419 h 3067979"/>
                <a:gd name="connsiteX36" fmla="*/ 164367 w 997727"/>
                <a:gd name="connsiteY36" fmla="*/ 745151 h 3067979"/>
                <a:gd name="connsiteX37" fmla="*/ 684917 w 997727"/>
                <a:gd name="connsiteY37" fmla="*/ 532000 h 3067979"/>
                <a:gd name="connsiteX38" fmla="*/ 712014 w 997727"/>
                <a:gd name="connsiteY38" fmla="*/ 501969 h 3067979"/>
                <a:gd name="connsiteX39" fmla="*/ 784298 w 997727"/>
                <a:gd name="connsiteY39" fmla="*/ 216500 h 3067979"/>
                <a:gd name="connsiteX40" fmla="*/ 784473 w 997727"/>
                <a:gd name="connsiteY40" fmla="*/ 211821 h 3067979"/>
                <a:gd name="connsiteX41" fmla="*/ 815586 w 997727"/>
                <a:gd name="connsiteY41" fmla="*/ 89846 h 3067979"/>
                <a:gd name="connsiteX42" fmla="*/ 821278 w 997727"/>
                <a:gd name="connsiteY42" fmla="*/ 53355 h 3067979"/>
                <a:gd name="connsiteX43" fmla="*/ 833046 w 997727"/>
                <a:gd name="connsiteY43" fmla="*/ 9600 h 3067979"/>
                <a:gd name="connsiteX44" fmla="*/ 848201 w 997727"/>
                <a:gd name="connsiteY44" fmla="*/ 1080 h 3067979"/>
                <a:gd name="connsiteX45" fmla="*/ 903689 w 997727"/>
                <a:gd name="connsiteY45" fmla="*/ 17248 h 3067979"/>
                <a:gd name="connsiteX46" fmla="*/ 915841 w 997727"/>
                <a:gd name="connsiteY46" fmla="*/ 34393 h 3067979"/>
                <a:gd name="connsiteX47" fmla="*/ 898207 w 997727"/>
                <a:gd name="connsiteY47" fmla="*/ 104023 h 3067979"/>
                <a:gd name="connsiteX48" fmla="*/ 892549 w 997727"/>
                <a:gd name="connsiteY48" fmla="*/ 111461 h 30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7727" h="3067979">
                  <a:moveTo>
                    <a:pt x="892549" y="111461"/>
                  </a:moveTo>
                  <a:cubicBezTo>
                    <a:pt x="882388" y="150991"/>
                    <a:pt x="871004" y="190205"/>
                    <a:pt x="863147" y="230328"/>
                  </a:cubicBezTo>
                  <a:cubicBezTo>
                    <a:pt x="849668" y="268565"/>
                    <a:pt x="842300" y="308444"/>
                    <a:pt x="831999" y="347554"/>
                  </a:cubicBezTo>
                  <a:cubicBezTo>
                    <a:pt x="812129" y="422946"/>
                    <a:pt x="793203" y="498617"/>
                    <a:pt x="774311" y="574253"/>
                  </a:cubicBezTo>
                  <a:cubicBezTo>
                    <a:pt x="771902" y="583891"/>
                    <a:pt x="766873" y="588640"/>
                    <a:pt x="757864" y="592272"/>
                  </a:cubicBezTo>
                  <a:cubicBezTo>
                    <a:pt x="693577" y="618217"/>
                    <a:pt x="629569" y="644931"/>
                    <a:pt x="565246" y="670737"/>
                  </a:cubicBezTo>
                  <a:cubicBezTo>
                    <a:pt x="555399" y="674682"/>
                    <a:pt x="552186" y="679641"/>
                    <a:pt x="552186" y="690222"/>
                  </a:cubicBezTo>
                  <a:cubicBezTo>
                    <a:pt x="552466" y="1268144"/>
                    <a:pt x="552466" y="1846101"/>
                    <a:pt x="552186" y="2424024"/>
                  </a:cubicBezTo>
                  <a:cubicBezTo>
                    <a:pt x="552186" y="2434080"/>
                    <a:pt x="556167" y="2440401"/>
                    <a:pt x="562802" y="2446896"/>
                  </a:cubicBezTo>
                  <a:cubicBezTo>
                    <a:pt x="646295" y="2528923"/>
                    <a:pt x="729579" y="2611159"/>
                    <a:pt x="813037" y="2693185"/>
                  </a:cubicBezTo>
                  <a:cubicBezTo>
                    <a:pt x="874496" y="2753596"/>
                    <a:pt x="936164" y="2813833"/>
                    <a:pt x="997728" y="2874139"/>
                  </a:cubicBezTo>
                  <a:cubicBezTo>
                    <a:pt x="989138" y="2892996"/>
                    <a:pt x="976182" y="2907418"/>
                    <a:pt x="956278" y="2914786"/>
                  </a:cubicBezTo>
                  <a:cubicBezTo>
                    <a:pt x="910219" y="2873057"/>
                    <a:pt x="866744" y="2828674"/>
                    <a:pt x="822535" y="2785024"/>
                  </a:cubicBezTo>
                  <a:cubicBezTo>
                    <a:pt x="737820" y="2701321"/>
                    <a:pt x="652965" y="2617758"/>
                    <a:pt x="568110" y="2534195"/>
                  </a:cubicBezTo>
                  <a:cubicBezTo>
                    <a:pt x="565246" y="2531367"/>
                    <a:pt x="561999" y="2528923"/>
                    <a:pt x="554631" y="2522567"/>
                  </a:cubicBezTo>
                  <a:cubicBezTo>
                    <a:pt x="560323" y="2705163"/>
                    <a:pt x="557739" y="2883358"/>
                    <a:pt x="559170" y="3061554"/>
                  </a:cubicBezTo>
                  <a:cubicBezTo>
                    <a:pt x="539266" y="3070423"/>
                    <a:pt x="519292" y="3069655"/>
                    <a:pt x="499248" y="3062043"/>
                  </a:cubicBezTo>
                  <a:cubicBezTo>
                    <a:pt x="499039" y="2915345"/>
                    <a:pt x="499877" y="2768647"/>
                    <a:pt x="497781" y="2621984"/>
                  </a:cubicBezTo>
                  <a:cubicBezTo>
                    <a:pt x="497327" y="2589578"/>
                    <a:pt x="497572" y="2556789"/>
                    <a:pt x="494778" y="2524139"/>
                  </a:cubicBezTo>
                  <a:cubicBezTo>
                    <a:pt x="487480" y="2523580"/>
                    <a:pt x="485106" y="2529062"/>
                    <a:pt x="481683" y="2532414"/>
                  </a:cubicBezTo>
                  <a:cubicBezTo>
                    <a:pt x="387575" y="2625092"/>
                    <a:pt x="293710" y="2717978"/>
                    <a:pt x="199532" y="2810551"/>
                  </a:cubicBezTo>
                  <a:cubicBezTo>
                    <a:pt x="164961" y="2844562"/>
                    <a:pt x="129727" y="2877876"/>
                    <a:pt x="94772" y="2911504"/>
                  </a:cubicBezTo>
                  <a:cubicBezTo>
                    <a:pt x="89220" y="2913704"/>
                    <a:pt x="85658" y="2909793"/>
                    <a:pt x="83004" y="2906440"/>
                  </a:cubicBezTo>
                  <a:cubicBezTo>
                    <a:pt x="73436" y="2894358"/>
                    <a:pt x="56954" y="2887933"/>
                    <a:pt x="53776" y="2870682"/>
                  </a:cubicBezTo>
                  <a:cubicBezTo>
                    <a:pt x="68792" y="2852524"/>
                    <a:pt x="87230" y="2837823"/>
                    <a:pt x="103921" y="2821341"/>
                  </a:cubicBezTo>
                  <a:cubicBezTo>
                    <a:pt x="158571" y="2767390"/>
                    <a:pt x="212242" y="2712461"/>
                    <a:pt x="267625" y="2659278"/>
                  </a:cubicBezTo>
                  <a:cubicBezTo>
                    <a:pt x="336208" y="2593454"/>
                    <a:pt x="401752" y="2524523"/>
                    <a:pt x="471312" y="2459781"/>
                  </a:cubicBezTo>
                  <a:cubicBezTo>
                    <a:pt x="490832" y="2441588"/>
                    <a:pt x="496001" y="2423954"/>
                    <a:pt x="495966" y="2399021"/>
                  </a:cubicBezTo>
                  <a:cubicBezTo>
                    <a:pt x="495372" y="1839641"/>
                    <a:pt x="495512" y="1280261"/>
                    <a:pt x="495512" y="720881"/>
                  </a:cubicBezTo>
                  <a:cubicBezTo>
                    <a:pt x="495512" y="718262"/>
                    <a:pt x="495232" y="715608"/>
                    <a:pt x="495581" y="713059"/>
                  </a:cubicBezTo>
                  <a:cubicBezTo>
                    <a:pt x="497118" y="701885"/>
                    <a:pt x="492334" y="700698"/>
                    <a:pt x="483220" y="704539"/>
                  </a:cubicBezTo>
                  <a:cubicBezTo>
                    <a:pt x="453398" y="717005"/>
                    <a:pt x="423507" y="729192"/>
                    <a:pt x="393581" y="741414"/>
                  </a:cubicBezTo>
                  <a:cubicBezTo>
                    <a:pt x="283164" y="786600"/>
                    <a:pt x="172713" y="831752"/>
                    <a:pt x="62262" y="876868"/>
                  </a:cubicBezTo>
                  <a:cubicBezTo>
                    <a:pt x="56500" y="879207"/>
                    <a:pt x="50529" y="880953"/>
                    <a:pt x="44627" y="882979"/>
                  </a:cubicBezTo>
                  <a:cubicBezTo>
                    <a:pt x="37155" y="884131"/>
                    <a:pt x="36317" y="877706"/>
                    <a:pt x="34605" y="873341"/>
                  </a:cubicBezTo>
                  <a:cubicBezTo>
                    <a:pt x="26050" y="851586"/>
                    <a:pt x="18473" y="829377"/>
                    <a:pt x="0" y="813419"/>
                  </a:cubicBezTo>
                  <a:cubicBezTo>
                    <a:pt x="54789" y="790651"/>
                    <a:pt x="109474" y="767674"/>
                    <a:pt x="164367" y="745151"/>
                  </a:cubicBezTo>
                  <a:cubicBezTo>
                    <a:pt x="337849" y="673984"/>
                    <a:pt x="511365" y="602922"/>
                    <a:pt x="684917" y="532000"/>
                  </a:cubicBezTo>
                  <a:cubicBezTo>
                    <a:pt x="699024" y="526238"/>
                    <a:pt x="708313" y="516601"/>
                    <a:pt x="712014" y="501969"/>
                  </a:cubicBezTo>
                  <a:cubicBezTo>
                    <a:pt x="736179" y="406848"/>
                    <a:pt x="760238" y="311656"/>
                    <a:pt x="784298" y="216500"/>
                  </a:cubicBezTo>
                  <a:cubicBezTo>
                    <a:pt x="784682" y="215033"/>
                    <a:pt x="784438" y="213392"/>
                    <a:pt x="784473" y="211821"/>
                  </a:cubicBezTo>
                  <a:cubicBezTo>
                    <a:pt x="796485" y="171593"/>
                    <a:pt x="806821" y="130912"/>
                    <a:pt x="815586" y="89846"/>
                  </a:cubicBezTo>
                  <a:cubicBezTo>
                    <a:pt x="812199" y="76891"/>
                    <a:pt x="818729" y="65367"/>
                    <a:pt x="821278" y="53355"/>
                  </a:cubicBezTo>
                  <a:cubicBezTo>
                    <a:pt x="824386" y="38584"/>
                    <a:pt x="828332" y="23987"/>
                    <a:pt x="833046" y="9600"/>
                  </a:cubicBezTo>
                  <a:cubicBezTo>
                    <a:pt x="835560" y="1918"/>
                    <a:pt x="839925" y="-2063"/>
                    <a:pt x="848201" y="1080"/>
                  </a:cubicBezTo>
                  <a:cubicBezTo>
                    <a:pt x="866290" y="7924"/>
                    <a:pt x="885181" y="11940"/>
                    <a:pt x="903689" y="17248"/>
                  </a:cubicBezTo>
                  <a:cubicBezTo>
                    <a:pt x="912140" y="19692"/>
                    <a:pt x="917797" y="25000"/>
                    <a:pt x="915841" y="34393"/>
                  </a:cubicBezTo>
                  <a:cubicBezTo>
                    <a:pt x="910987" y="57859"/>
                    <a:pt x="905540" y="81186"/>
                    <a:pt x="898207" y="104023"/>
                  </a:cubicBezTo>
                  <a:cubicBezTo>
                    <a:pt x="897264" y="107236"/>
                    <a:pt x="894715" y="109226"/>
                    <a:pt x="892549" y="11146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Graphic 162">
              <a:extLst>
                <a:ext uri="{FF2B5EF4-FFF2-40B4-BE49-F238E27FC236}">
                  <a16:creationId xmlns:a16="http://schemas.microsoft.com/office/drawing/2014/main" id="{FA2042BE-2A8A-4B48-8092-14E1FCED08F9}"/>
                </a:ext>
              </a:extLst>
            </p:cNvPr>
            <p:cNvSpPr/>
            <p:nvPr/>
          </p:nvSpPr>
          <p:spPr>
            <a:xfrm>
              <a:off x="8604196" y="1793900"/>
              <a:ext cx="941812" cy="2735827"/>
            </a:xfrm>
            <a:custGeom>
              <a:avLst/>
              <a:gdLst>
                <a:gd name="connsiteX0" fmla="*/ 124873 w 941812"/>
                <a:gd name="connsiteY0" fmla="*/ 205065 h 2735827"/>
                <a:gd name="connsiteX1" fmla="*/ 96553 w 941812"/>
                <a:gd name="connsiteY1" fmla="*/ 99153 h 2735827"/>
                <a:gd name="connsiteX2" fmla="*/ 75497 w 941812"/>
                <a:gd name="connsiteY2" fmla="*/ 29523 h 2735827"/>
                <a:gd name="connsiteX3" fmla="*/ 85728 w 941812"/>
                <a:gd name="connsiteY3" fmla="*/ 15835 h 2735827"/>
                <a:gd name="connsiteX4" fmla="*/ 136746 w 941812"/>
                <a:gd name="connsiteY4" fmla="*/ 924 h 2735827"/>
                <a:gd name="connsiteX5" fmla="*/ 150016 w 941812"/>
                <a:gd name="connsiteY5" fmla="*/ 5393 h 2735827"/>
                <a:gd name="connsiteX6" fmla="*/ 166987 w 941812"/>
                <a:gd name="connsiteY6" fmla="*/ 80681 h 2735827"/>
                <a:gd name="connsiteX7" fmla="*/ 196529 w 941812"/>
                <a:gd name="connsiteY7" fmla="*/ 188338 h 2735827"/>
                <a:gd name="connsiteX8" fmla="*/ 222439 w 941812"/>
                <a:gd name="connsiteY8" fmla="*/ 293866 h 2735827"/>
                <a:gd name="connsiteX9" fmla="*/ 260746 w 941812"/>
                <a:gd name="connsiteY9" fmla="*/ 441716 h 2735827"/>
                <a:gd name="connsiteX10" fmla="*/ 292872 w 941812"/>
                <a:gd name="connsiteY10" fmla="*/ 476671 h 2735827"/>
                <a:gd name="connsiteX11" fmla="*/ 922755 w 941812"/>
                <a:gd name="connsiteY11" fmla="*/ 727849 h 2735827"/>
                <a:gd name="connsiteX12" fmla="*/ 940669 w 941812"/>
                <a:gd name="connsiteY12" fmla="*/ 732353 h 2735827"/>
                <a:gd name="connsiteX13" fmla="*/ 938609 w 941812"/>
                <a:gd name="connsiteY13" fmla="*/ 747229 h 2735827"/>
                <a:gd name="connsiteX14" fmla="*/ 916819 w 941812"/>
                <a:gd name="connsiteY14" fmla="*/ 800726 h 2735827"/>
                <a:gd name="connsiteX15" fmla="*/ 909905 w 941812"/>
                <a:gd name="connsiteY15" fmla="*/ 807885 h 2735827"/>
                <a:gd name="connsiteX16" fmla="*/ 898800 w 941812"/>
                <a:gd name="connsiteY16" fmla="*/ 798561 h 2735827"/>
                <a:gd name="connsiteX17" fmla="*/ 477773 w 941812"/>
                <a:gd name="connsiteY17" fmla="*/ 630143 h 2735827"/>
                <a:gd name="connsiteX18" fmla="*/ 461081 w 941812"/>
                <a:gd name="connsiteY18" fmla="*/ 640864 h 2735827"/>
                <a:gd name="connsiteX19" fmla="*/ 460872 w 941812"/>
                <a:gd name="connsiteY19" fmla="*/ 2158337 h 2735827"/>
                <a:gd name="connsiteX20" fmla="*/ 470475 w 941812"/>
                <a:gd name="connsiteY20" fmla="*/ 2180058 h 2735827"/>
                <a:gd name="connsiteX21" fmla="*/ 746096 w 941812"/>
                <a:gd name="connsiteY21" fmla="*/ 2444994 h 2735827"/>
                <a:gd name="connsiteX22" fmla="*/ 865626 w 941812"/>
                <a:gd name="connsiteY22" fmla="*/ 2557855 h 2735827"/>
                <a:gd name="connsiteX23" fmla="*/ 827459 w 941812"/>
                <a:gd name="connsiteY23" fmla="*/ 2595079 h 2735827"/>
                <a:gd name="connsiteX24" fmla="*/ 715820 w 941812"/>
                <a:gd name="connsiteY24" fmla="*/ 2490110 h 2735827"/>
                <a:gd name="connsiteX25" fmla="*/ 514054 w 941812"/>
                <a:gd name="connsiteY25" fmla="*/ 2295782 h 2735827"/>
                <a:gd name="connsiteX26" fmla="*/ 463700 w 941812"/>
                <a:gd name="connsiteY26" fmla="*/ 2248954 h 2735827"/>
                <a:gd name="connsiteX27" fmla="*/ 461116 w 941812"/>
                <a:gd name="connsiteY27" fmla="*/ 2258662 h 2735827"/>
                <a:gd name="connsiteX28" fmla="*/ 456995 w 941812"/>
                <a:gd name="connsiteY28" fmla="*/ 2627694 h 2735827"/>
                <a:gd name="connsiteX29" fmla="*/ 455389 w 941812"/>
                <a:gd name="connsiteY29" fmla="*/ 2729276 h 2735827"/>
                <a:gd name="connsiteX30" fmla="*/ 401089 w 941812"/>
                <a:gd name="connsiteY30" fmla="*/ 2729520 h 2735827"/>
                <a:gd name="connsiteX31" fmla="*/ 404161 w 941812"/>
                <a:gd name="connsiteY31" fmla="*/ 2253215 h 2735827"/>
                <a:gd name="connsiteX32" fmla="*/ 397631 w 941812"/>
                <a:gd name="connsiteY32" fmla="*/ 2255519 h 2735827"/>
                <a:gd name="connsiteX33" fmla="*/ 240458 w 941812"/>
                <a:gd name="connsiteY33" fmla="*/ 2406268 h 2735827"/>
                <a:gd name="connsiteX34" fmla="*/ 38342 w 941812"/>
                <a:gd name="connsiteY34" fmla="*/ 2598292 h 2735827"/>
                <a:gd name="connsiteX35" fmla="*/ 0 w 941812"/>
                <a:gd name="connsiteY35" fmla="*/ 2561032 h 2735827"/>
                <a:gd name="connsiteX36" fmla="*/ 43790 w 941812"/>
                <a:gd name="connsiteY36" fmla="*/ 2520874 h 2735827"/>
                <a:gd name="connsiteX37" fmla="*/ 249048 w 941812"/>
                <a:gd name="connsiteY37" fmla="*/ 2323089 h 2735827"/>
                <a:gd name="connsiteX38" fmla="*/ 395117 w 941812"/>
                <a:gd name="connsiteY38" fmla="*/ 2183550 h 2735827"/>
                <a:gd name="connsiteX39" fmla="*/ 408038 w 941812"/>
                <a:gd name="connsiteY39" fmla="*/ 2153728 h 2735827"/>
                <a:gd name="connsiteX40" fmla="*/ 408107 w 941812"/>
                <a:gd name="connsiteY40" fmla="*/ 619772 h 2735827"/>
                <a:gd name="connsiteX41" fmla="*/ 392149 w 941812"/>
                <a:gd name="connsiteY41" fmla="*/ 596061 h 2735827"/>
                <a:gd name="connsiteX42" fmla="*/ 223522 w 941812"/>
                <a:gd name="connsiteY42" fmla="*/ 529435 h 2735827"/>
                <a:gd name="connsiteX43" fmla="*/ 203722 w 941812"/>
                <a:gd name="connsiteY43" fmla="*/ 506737 h 2735827"/>
                <a:gd name="connsiteX44" fmla="*/ 124873 w 941812"/>
                <a:gd name="connsiteY44" fmla="*/ 205065 h 27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1812" h="2735827">
                  <a:moveTo>
                    <a:pt x="124873" y="205065"/>
                  </a:moveTo>
                  <a:cubicBezTo>
                    <a:pt x="115445" y="169761"/>
                    <a:pt x="105982" y="134457"/>
                    <a:pt x="96553" y="99153"/>
                  </a:cubicBezTo>
                  <a:cubicBezTo>
                    <a:pt x="83179" y="77887"/>
                    <a:pt x="80595" y="53269"/>
                    <a:pt x="75497" y="29523"/>
                  </a:cubicBezTo>
                  <a:cubicBezTo>
                    <a:pt x="73960" y="22364"/>
                    <a:pt x="79198" y="17930"/>
                    <a:pt x="85728" y="15835"/>
                  </a:cubicBezTo>
                  <a:cubicBezTo>
                    <a:pt x="102594" y="10457"/>
                    <a:pt x="119740" y="5917"/>
                    <a:pt x="136746" y="924"/>
                  </a:cubicBezTo>
                  <a:cubicBezTo>
                    <a:pt x="142019" y="-613"/>
                    <a:pt x="148095" y="-892"/>
                    <a:pt x="150016" y="5393"/>
                  </a:cubicBezTo>
                  <a:cubicBezTo>
                    <a:pt x="157628" y="30012"/>
                    <a:pt x="168314" y="54002"/>
                    <a:pt x="166987" y="80681"/>
                  </a:cubicBezTo>
                  <a:cubicBezTo>
                    <a:pt x="176694" y="116613"/>
                    <a:pt x="183434" y="153349"/>
                    <a:pt x="196529" y="188338"/>
                  </a:cubicBezTo>
                  <a:cubicBezTo>
                    <a:pt x="201452" y="224410"/>
                    <a:pt x="213709" y="258702"/>
                    <a:pt x="222439" y="293866"/>
                  </a:cubicBezTo>
                  <a:cubicBezTo>
                    <a:pt x="234696" y="343277"/>
                    <a:pt x="248070" y="392409"/>
                    <a:pt x="260746" y="441716"/>
                  </a:cubicBezTo>
                  <a:cubicBezTo>
                    <a:pt x="265251" y="459246"/>
                    <a:pt x="275622" y="469827"/>
                    <a:pt x="292872" y="476671"/>
                  </a:cubicBezTo>
                  <a:cubicBezTo>
                    <a:pt x="502950" y="560094"/>
                    <a:pt x="712817" y="644076"/>
                    <a:pt x="922755" y="727849"/>
                  </a:cubicBezTo>
                  <a:cubicBezTo>
                    <a:pt x="928447" y="730119"/>
                    <a:pt x="934035" y="733541"/>
                    <a:pt x="940669" y="732353"/>
                  </a:cubicBezTo>
                  <a:cubicBezTo>
                    <a:pt x="943463" y="737766"/>
                    <a:pt x="940495" y="742585"/>
                    <a:pt x="938609" y="747229"/>
                  </a:cubicBezTo>
                  <a:cubicBezTo>
                    <a:pt x="931276" y="765038"/>
                    <a:pt x="923593" y="782708"/>
                    <a:pt x="916819" y="800726"/>
                  </a:cubicBezTo>
                  <a:cubicBezTo>
                    <a:pt x="915597" y="803974"/>
                    <a:pt x="914794" y="807990"/>
                    <a:pt x="909905" y="807885"/>
                  </a:cubicBezTo>
                  <a:cubicBezTo>
                    <a:pt x="909276" y="801110"/>
                    <a:pt x="903445" y="800412"/>
                    <a:pt x="898800" y="798561"/>
                  </a:cubicBezTo>
                  <a:cubicBezTo>
                    <a:pt x="758458" y="742375"/>
                    <a:pt x="618115" y="686259"/>
                    <a:pt x="477773" y="630143"/>
                  </a:cubicBezTo>
                  <a:cubicBezTo>
                    <a:pt x="461605" y="623683"/>
                    <a:pt x="461081" y="624067"/>
                    <a:pt x="461081" y="640864"/>
                  </a:cubicBezTo>
                  <a:cubicBezTo>
                    <a:pt x="461046" y="1146677"/>
                    <a:pt x="461081" y="1652489"/>
                    <a:pt x="460872" y="2158337"/>
                  </a:cubicBezTo>
                  <a:cubicBezTo>
                    <a:pt x="460872" y="2167626"/>
                    <a:pt x="464014" y="2173877"/>
                    <a:pt x="470475" y="2180058"/>
                  </a:cubicBezTo>
                  <a:cubicBezTo>
                    <a:pt x="562453" y="2268300"/>
                    <a:pt x="654118" y="2356821"/>
                    <a:pt x="746096" y="2444994"/>
                  </a:cubicBezTo>
                  <a:cubicBezTo>
                    <a:pt x="785660" y="2482917"/>
                    <a:pt x="825783" y="2520246"/>
                    <a:pt x="865626" y="2557855"/>
                  </a:cubicBezTo>
                  <a:cubicBezTo>
                    <a:pt x="857769" y="2575280"/>
                    <a:pt x="846141" y="2588793"/>
                    <a:pt x="827459" y="2595079"/>
                  </a:cubicBezTo>
                  <a:cubicBezTo>
                    <a:pt x="790235" y="2560124"/>
                    <a:pt x="752731" y="2525449"/>
                    <a:pt x="715820" y="2490110"/>
                  </a:cubicBezTo>
                  <a:cubicBezTo>
                    <a:pt x="648391" y="2425509"/>
                    <a:pt x="581379" y="2360488"/>
                    <a:pt x="514054" y="2295782"/>
                  </a:cubicBezTo>
                  <a:cubicBezTo>
                    <a:pt x="497537" y="2279893"/>
                    <a:pt x="480531" y="2264563"/>
                    <a:pt x="463700" y="2248954"/>
                  </a:cubicBezTo>
                  <a:cubicBezTo>
                    <a:pt x="459021" y="2251294"/>
                    <a:pt x="461221" y="2255449"/>
                    <a:pt x="461116" y="2258662"/>
                  </a:cubicBezTo>
                  <a:cubicBezTo>
                    <a:pt x="456646" y="2381649"/>
                    <a:pt x="458741" y="2504707"/>
                    <a:pt x="456995" y="2627694"/>
                  </a:cubicBezTo>
                  <a:cubicBezTo>
                    <a:pt x="456507" y="2661531"/>
                    <a:pt x="455424" y="2695404"/>
                    <a:pt x="455389" y="2729276"/>
                  </a:cubicBezTo>
                  <a:cubicBezTo>
                    <a:pt x="437335" y="2738180"/>
                    <a:pt x="419212" y="2737761"/>
                    <a:pt x="401089" y="2729520"/>
                  </a:cubicBezTo>
                  <a:cubicBezTo>
                    <a:pt x="401333" y="2570740"/>
                    <a:pt x="406501" y="2411995"/>
                    <a:pt x="404161" y="2253215"/>
                  </a:cubicBezTo>
                  <a:cubicBezTo>
                    <a:pt x="401019" y="2251364"/>
                    <a:pt x="399377" y="2253808"/>
                    <a:pt x="397631" y="2255519"/>
                  </a:cubicBezTo>
                  <a:cubicBezTo>
                    <a:pt x="345217" y="2305769"/>
                    <a:pt x="292977" y="2356158"/>
                    <a:pt x="240458" y="2406268"/>
                  </a:cubicBezTo>
                  <a:cubicBezTo>
                    <a:pt x="173202" y="2470381"/>
                    <a:pt x="105737" y="2534284"/>
                    <a:pt x="38342" y="2598292"/>
                  </a:cubicBezTo>
                  <a:cubicBezTo>
                    <a:pt x="19486" y="2592111"/>
                    <a:pt x="7927" y="2578422"/>
                    <a:pt x="0" y="2561032"/>
                  </a:cubicBezTo>
                  <a:cubicBezTo>
                    <a:pt x="14632" y="2547658"/>
                    <a:pt x="29507" y="2534598"/>
                    <a:pt x="43790" y="2520874"/>
                  </a:cubicBezTo>
                  <a:cubicBezTo>
                    <a:pt x="112302" y="2455016"/>
                    <a:pt x="180570" y="2388948"/>
                    <a:pt x="249048" y="2323089"/>
                  </a:cubicBezTo>
                  <a:cubicBezTo>
                    <a:pt x="297587" y="2276401"/>
                    <a:pt x="346125" y="2229748"/>
                    <a:pt x="395117" y="2183550"/>
                  </a:cubicBezTo>
                  <a:cubicBezTo>
                    <a:pt x="404161" y="2174994"/>
                    <a:pt x="408038" y="2166369"/>
                    <a:pt x="408038" y="2153728"/>
                  </a:cubicBezTo>
                  <a:cubicBezTo>
                    <a:pt x="407723" y="1642398"/>
                    <a:pt x="407723" y="1131102"/>
                    <a:pt x="408107" y="619772"/>
                  </a:cubicBezTo>
                  <a:cubicBezTo>
                    <a:pt x="408107" y="606677"/>
                    <a:pt x="403952" y="600671"/>
                    <a:pt x="392149" y="596061"/>
                  </a:cubicBezTo>
                  <a:cubicBezTo>
                    <a:pt x="335824" y="574167"/>
                    <a:pt x="279952" y="551085"/>
                    <a:pt x="223522" y="529435"/>
                  </a:cubicBezTo>
                  <a:cubicBezTo>
                    <a:pt x="211789" y="524930"/>
                    <a:pt x="206725" y="518365"/>
                    <a:pt x="203722" y="506737"/>
                  </a:cubicBezTo>
                  <a:cubicBezTo>
                    <a:pt x="177707" y="406098"/>
                    <a:pt x="151203" y="305599"/>
                    <a:pt x="124873" y="20506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Graphic 162">
              <a:extLst>
                <a:ext uri="{FF2B5EF4-FFF2-40B4-BE49-F238E27FC236}">
                  <a16:creationId xmlns:a16="http://schemas.microsoft.com/office/drawing/2014/main" id="{3FAEEB2C-96A3-4BBE-B034-2F3BA719E163}"/>
                </a:ext>
              </a:extLst>
            </p:cNvPr>
            <p:cNvSpPr/>
            <p:nvPr/>
          </p:nvSpPr>
          <p:spPr>
            <a:xfrm>
              <a:off x="64590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Graphic 162">
              <a:extLst>
                <a:ext uri="{FF2B5EF4-FFF2-40B4-BE49-F238E27FC236}">
                  <a16:creationId xmlns:a16="http://schemas.microsoft.com/office/drawing/2014/main" id="{1A923FE4-1CF8-4028-9ED9-042F11CA3C59}"/>
                </a:ext>
              </a:extLst>
            </p:cNvPr>
            <p:cNvSpPr/>
            <p:nvPr/>
          </p:nvSpPr>
          <p:spPr>
            <a:xfrm>
              <a:off x="6362975" y="4598191"/>
              <a:ext cx="203617" cy="215866"/>
            </a:xfrm>
            <a:custGeom>
              <a:avLst/>
              <a:gdLst>
                <a:gd name="connsiteX0" fmla="*/ 96099 w 203617"/>
                <a:gd name="connsiteY0" fmla="*/ 621 h 215866"/>
                <a:gd name="connsiteX1" fmla="*/ 162586 w 203617"/>
                <a:gd name="connsiteY1" fmla="*/ 16195 h 215866"/>
                <a:gd name="connsiteX2" fmla="*/ 203338 w 203617"/>
                <a:gd name="connsiteY2" fmla="*/ 75838 h 215866"/>
                <a:gd name="connsiteX3" fmla="*/ 193630 w 203617"/>
                <a:gd name="connsiteY3" fmla="*/ 167468 h 215866"/>
                <a:gd name="connsiteX4" fmla="*/ 124803 w 203617"/>
                <a:gd name="connsiteY4" fmla="*/ 213981 h 215866"/>
                <a:gd name="connsiteX5" fmla="*/ 47211 w 203617"/>
                <a:gd name="connsiteY5" fmla="*/ 196626 h 215866"/>
                <a:gd name="connsiteX6" fmla="*/ 3562 w 203617"/>
                <a:gd name="connsiteY6" fmla="*/ 121548 h 215866"/>
                <a:gd name="connsiteX7" fmla="*/ 34361 w 203617"/>
                <a:gd name="connsiteY7" fmla="*/ 34738 h 215866"/>
                <a:gd name="connsiteX8" fmla="*/ 96099 w 203617"/>
                <a:gd name="connsiteY8" fmla="*/ 621 h 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7" h="215866">
                  <a:moveTo>
                    <a:pt x="96099" y="621"/>
                  </a:moveTo>
                  <a:cubicBezTo>
                    <a:pt x="120997" y="5824"/>
                    <a:pt x="140377" y="11271"/>
                    <a:pt x="162586" y="16195"/>
                  </a:cubicBezTo>
                  <a:cubicBezTo>
                    <a:pt x="194259" y="27055"/>
                    <a:pt x="205608" y="42420"/>
                    <a:pt x="203338" y="75838"/>
                  </a:cubicBezTo>
                  <a:cubicBezTo>
                    <a:pt x="201243" y="106463"/>
                    <a:pt x="198065" y="137087"/>
                    <a:pt x="193630" y="167468"/>
                  </a:cubicBezTo>
                  <a:cubicBezTo>
                    <a:pt x="188287" y="203994"/>
                    <a:pt x="160666" y="222012"/>
                    <a:pt x="124803" y="213981"/>
                  </a:cubicBezTo>
                  <a:cubicBezTo>
                    <a:pt x="98928" y="208184"/>
                    <a:pt x="80525" y="203016"/>
                    <a:pt x="47211" y="196626"/>
                  </a:cubicBezTo>
                  <a:cubicBezTo>
                    <a:pt x="8311" y="186185"/>
                    <a:pt x="-7787" y="156608"/>
                    <a:pt x="3562" y="121548"/>
                  </a:cubicBezTo>
                  <a:cubicBezTo>
                    <a:pt x="13025" y="92355"/>
                    <a:pt x="23152" y="63302"/>
                    <a:pt x="34361" y="34738"/>
                  </a:cubicBezTo>
                  <a:cubicBezTo>
                    <a:pt x="45256" y="7081"/>
                    <a:pt x="67395" y="-2697"/>
                    <a:pt x="96099" y="62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Graphic 162">
              <a:extLst>
                <a:ext uri="{FF2B5EF4-FFF2-40B4-BE49-F238E27FC236}">
                  <a16:creationId xmlns:a16="http://schemas.microsoft.com/office/drawing/2014/main" id="{607A74F1-BB3B-4272-A7AE-0E643E73530B}"/>
                </a:ext>
              </a:extLst>
            </p:cNvPr>
            <p:cNvSpPr/>
            <p:nvPr/>
          </p:nvSpPr>
          <p:spPr>
            <a:xfrm>
              <a:off x="8083705" y="4598191"/>
              <a:ext cx="203598" cy="216890"/>
            </a:xfrm>
            <a:custGeom>
              <a:avLst/>
              <a:gdLst>
                <a:gd name="connsiteX0" fmla="*/ 107602 w 203598"/>
                <a:gd name="connsiteY0" fmla="*/ 659 h 216890"/>
                <a:gd name="connsiteX1" fmla="*/ 174054 w 203598"/>
                <a:gd name="connsiteY1" fmla="*/ 48220 h 216890"/>
                <a:gd name="connsiteX2" fmla="*/ 202479 w 203598"/>
                <a:gd name="connsiteY2" fmla="*/ 134018 h 216890"/>
                <a:gd name="connsiteX3" fmla="*/ 160925 w 203598"/>
                <a:gd name="connsiteY3" fmla="*/ 195372 h 216890"/>
                <a:gd name="connsiteX4" fmla="*/ 77396 w 203598"/>
                <a:gd name="connsiteY4" fmla="*/ 214787 h 216890"/>
                <a:gd name="connsiteX5" fmla="*/ 11608 w 203598"/>
                <a:gd name="connsiteY5" fmla="*/ 176655 h 216890"/>
                <a:gd name="connsiteX6" fmla="*/ 4763 w 203598"/>
                <a:gd name="connsiteY6" fmla="*/ 127208 h 216890"/>
                <a:gd name="connsiteX7" fmla="*/ 224 w 203598"/>
                <a:gd name="connsiteY7" fmla="*/ 75876 h 216890"/>
                <a:gd name="connsiteX8" fmla="*/ 41150 w 203598"/>
                <a:gd name="connsiteY8" fmla="*/ 16198 h 216890"/>
                <a:gd name="connsiteX9" fmla="*/ 107602 w 203598"/>
                <a:gd name="connsiteY9" fmla="*/ 659 h 2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98" h="216890">
                  <a:moveTo>
                    <a:pt x="107602" y="659"/>
                  </a:moveTo>
                  <a:cubicBezTo>
                    <a:pt x="149506" y="-3252"/>
                    <a:pt x="160820" y="9948"/>
                    <a:pt x="174054" y="48220"/>
                  </a:cubicBezTo>
                  <a:cubicBezTo>
                    <a:pt x="183902" y="76714"/>
                    <a:pt x="196578" y="104336"/>
                    <a:pt x="202479" y="134018"/>
                  </a:cubicBezTo>
                  <a:cubicBezTo>
                    <a:pt x="208381" y="163699"/>
                    <a:pt x="190432" y="188946"/>
                    <a:pt x="160925" y="195372"/>
                  </a:cubicBezTo>
                  <a:cubicBezTo>
                    <a:pt x="132989" y="201448"/>
                    <a:pt x="104529" y="206057"/>
                    <a:pt x="77396" y="214787"/>
                  </a:cubicBezTo>
                  <a:cubicBezTo>
                    <a:pt x="50194" y="223517"/>
                    <a:pt x="20058" y="203962"/>
                    <a:pt x="11608" y="176655"/>
                  </a:cubicBezTo>
                  <a:cubicBezTo>
                    <a:pt x="6614" y="160452"/>
                    <a:pt x="7452" y="143621"/>
                    <a:pt x="4763" y="127208"/>
                  </a:cubicBezTo>
                  <a:cubicBezTo>
                    <a:pt x="2005" y="110307"/>
                    <a:pt x="1132" y="93022"/>
                    <a:pt x="224" y="75876"/>
                  </a:cubicBezTo>
                  <a:cubicBezTo>
                    <a:pt x="-1487" y="42702"/>
                    <a:pt x="6090" y="24928"/>
                    <a:pt x="41150" y="16198"/>
                  </a:cubicBezTo>
                  <a:cubicBezTo>
                    <a:pt x="67270" y="11065"/>
                    <a:pt x="82774" y="7503"/>
                    <a:pt x="107602" y="65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Graphic 162">
              <a:extLst>
                <a:ext uri="{FF2B5EF4-FFF2-40B4-BE49-F238E27FC236}">
                  <a16:creationId xmlns:a16="http://schemas.microsoft.com/office/drawing/2014/main" id="{0A08EF4A-E22E-4007-8685-0983E14C55E0}"/>
                </a:ext>
              </a:extLst>
            </p:cNvPr>
            <p:cNvSpPr/>
            <p:nvPr/>
          </p:nvSpPr>
          <p:spPr>
            <a:xfrm>
              <a:off x="5578547" y="4517100"/>
              <a:ext cx="168664" cy="163481"/>
            </a:xfrm>
            <a:custGeom>
              <a:avLst/>
              <a:gdLst>
                <a:gd name="connsiteX0" fmla="*/ 53033 w 168664"/>
                <a:gd name="connsiteY0" fmla="*/ 489 h 163481"/>
                <a:gd name="connsiteX1" fmla="*/ 112956 w 168664"/>
                <a:gd name="connsiteY1" fmla="*/ 0 h 163481"/>
                <a:gd name="connsiteX2" fmla="*/ 159853 w 168664"/>
                <a:gd name="connsiteY2" fmla="*/ 44628 h 163481"/>
                <a:gd name="connsiteX3" fmla="*/ 168583 w 168664"/>
                <a:gd name="connsiteY3" fmla="*/ 115829 h 163481"/>
                <a:gd name="connsiteX4" fmla="*/ 122454 w 168664"/>
                <a:gd name="connsiteY4" fmla="*/ 163355 h 163481"/>
                <a:gd name="connsiteX5" fmla="*/ 45700 w 168664"/>
                <a:gd name="connsiteY5" fmla="*/ 163425 h 163481"/>
                <a:gd name="connsiteX6" fmla="*/ 60 w 168664"/>
                <a:gd name="connsiteY6" fmla="*/ 118483 h 163481"/>
                <a:gd name="connsiteX7" fmla="*/ 10536 w 168664"/>
                <a:gd name="connsiteY7" fmla="*/ 33383 h 163481"/>
                <a:gd name="connsiteX8" fmla="*/ 53033 w 168664"/>
                <a:gd name="connsiteY8" fmla="*/ 489 h 16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64" h="163481">
                  <a:moveTo>
                    <a:pt x="53033" y="489"/>
                  </a:moveTo>
                  <a:cubicBezTo>
                    <a:pt x="73008" y="314"/>
                    <a:pt x="92982" y="175"/>
                    <a:pt x="112956" y="0"/>
                  </a:cubicBezTo>
                  <a:cubicBezTo>
                    <a:pt x="142149" y="2549"/>
                    <a:pt x="155802" y="15330"/>
                    <a:pt x="159853" y="44628"/>
                  </a:cubicBezTo>
                  <a:cubicBezTo>
                    <a:pt x="163136" y="68303"/>
                    <a:pt x="167326" y="92014"/>
                    <a:pt x="168583" y="115829"/>
                  </a:cubicBezTo>
                  <a:cubicBezTo>
                    <a:pt x="170085" y="144289"/>
                    <a:pt x="150669" y="163145"/>
                    <a:pt x="122454" y="163355"/>
                  </a:cubicBezTo>
                  <a:cubicBezTo>
                    <a:pt x="96858" y="163529"/>
                    <a:pt x="71296" y="163494"/>
                    <a:pt x="45700" y="163425"/>
                  </a:cubicBezTo>
                  <a:cubicBezTo>
                    <a:pt x="19545" y="163320"/>
                    <a:pt x="-1267" y="144498"/>
                    <a:pt x="60" y="118483"/>
                  </a:cubicBezTo>
                  <a:cubicBezTo>
                    <a:pt x="1492" y="89988"/>
                    <a:pt x="4774" y="61284"/>
                    <a:pt x="10536" y="33383"/>
                  </a:cubicBezTo>
                  <a:cubicBezTo>
                    <a:pt x="14796" y="12431"/>
                    <a:pt x="31453" y="1955"/>
                    <a:pt x="53033" y="48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Graphic 162">
              <a:extLst>
                <a:ext uri="{FF2B5EF4-FFF2-40B4-BE49-F238E27FC236}">
                  <a16:creationId xmlns:a16="http://schemas.microsoft.com/office/drawing/2014/main" id="{55887A78-F9CE-4746-B1BD-B68FBB0CA5A4}"/>
                </a:ext>
              </a:extLst>
            </p:cNvPr>
            <p:cNvSpPr/>
            <p:nvPr/>
          </p:nvSpPr>
          <p:spPr>
            <a:xfrm>
              <a:off x="6074450" y="4315747"/>
              <a:ext cx="192305" cy="191755"/>
            </a:xfrm>
            <a:custGeom>
              <a:avLst/>
              <a:gdLst>
                <a:gd name="connsiteX0" fmla="*/ 14160 w 192305"/>
                <a:gd name="connsiteY0" fmla="*/ 54550 h 191755"/>
                <a:gd name="connsiteX1" fmla="*/ 55610 w 192305"/>
                <a:gd name="connsiteY1" fmla="*/ 13903 h 191755"/>
                <a:gd name="connsiteX2" fmla="*/ 123564 w 192305"/>
                <a:gd name="connsiteY2" fmla="*/ 14357 h 191755"/>
                <a:gd name="connsiteX3" fmla="*/ 171963 w 192305"/>
                <a:gd name="connsiteY3" fmla="*/ 51547 h 191755"/>
                <a:gd name="connsiteX4" fmla="*/ 176817 w 192305"/>
                <a:gd name="connsiteY4" fmla="*/ 123272 h 191755"/>
                <a:gd name="connsiteX5" fmla="*/ 123913 w 192305"/>
                <a:gd name="connsiteY5" fmla="*/ 176804 h 191755"/>
                <a:gd name="connsiteX6" fmla="*/ 54283 w 192305"/>
                <a:gd name="connsiteY6" fmla="*/ 172928 h 191755"/>
                <a:gd name="connsiteX7" fmla="*/ 18385 w 192305"/>
                <a:gd name="connsiteY7" fmla="*/ 127462 h 191755"/>
                <a:gd name="connsiteX8" fmla="*/ 14160 w 192305"/>
                <a:gd name="connsiteY8" fmla="*/ 54550 h 1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305" h="191755">
                  <a:moveTo>
                    <a:pt x="14160" y="54550"/>
                  </a:moveTo>
                  <a:cubicBezTo>
                    <a:pt x="26871" y="39988"/>
                    <a:pt x="38639" y="28221"/>
                    <a:pt x="55610" y="13903"/>
                  </a:cubicBezTo>
                  <a:cubicBezTo>
                    <a:pt x="80159" y="-4779"/>
                    <a:pt x="98910" y="-4639"/>
                    <a:pt x="123564" y="14357"/>
                  </a:cubicBezTo>
                  <a:cubicBezTo>
                    <a:pt x="139697" y="26789"/>
                    <a:pt x="155900" y="39115"/>
                    <a:pt x="171963" y="51547"/>
                  </a:cubicBezTo>
                  <a:cubicBezTo>
                    <a:pt x="197140" y="71032"/>
                    <a:pt x="199165" y="100400"/>
                    <a:pt x="176817" y="123272"/>
                  </a:cubicBezTo>
                  <a:cubicBezTo>
                    <a:pt x="159287" y="141221"/>
                    <a:pt x="141722" y="159100"/>
                    <a:pt x="123913" y="176804"/>
                  </a:cubicBezTo>
                  <a:cubicBezTo>
                    <a:pt x="102472" y="198105"/>
                    <a:pt x="73454" y="196499"/>
                    <a:pt x="54283" y="172928"/>
                  </a:cubicBezTo>
                  <a:cubicBezTo>
                    <a:pt x="42096" y="157947"/>
                    <a:pt x="30188" y="142757"/>
                    <a:pt x="18385" y="127462"/>
                  </a:cubicBezTo>
                  <a:cubicBezTo>
                    <a:pt x="-5116" y="97047"/>
                    <a:pt x="-5604" y="86746"/>
                    <a:pt x="14160" y="54550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Graphic 162">
              <a:extLst>
                <a:ext uri="{FF2B5EF4-FFF2-40B4-BE49-F238E27FC236}">
                  <a16:creationId xmlns:a16="http://schemas.microsoft.com/office/drawing/2014/main" id="{DBC1F0E7-E5C0-4704-868F-C9E885A00CEA}"/>
                </a:ext>
              </a:extLst>
            </p:cNvPr>
            <p:cNvSpPr/>
            <p:nvPr/>
          </p:nvSpPr>
          <p:spPr>
            <a:xfrm>
              <a:off x="5048612" y="4312357"/>
              <a:ext cx="192110" cy="191780"/>
            </a:xfrm>
            <a:custGeom>
              <a:avLst/>
              <a:gdLst>
                <a:gd name="connsiteX0" fmla="*/ 137497 w 192110"/>
                <a:gd name="connsiteY0" fmla="*/ 13871 h 191780"/>
                <a:gd name="connsiteX1" fmla="*/ 178492 w 192110"/>
                <a:gd name="connsiteY1" fmla="*/ 54692 h 191780"/>
                <a:gd name="connsiteX2" fmla="*/ 174651 w 192110"/>
                <a:gd name="connsiteY2" fmla="*/ 126313 h 191780"/>
                <a:gd name="connsiteX3" fmla="*/ 137532 w 192110"/>
                <a:gd name="connsiteY3" fmla="*/ 172791 h 191780"/>
                <a:gd name="connsiteX4" fmla="*/ 67133 w 192110"/>
                <a:gd name="connsiteY4" fmla="*/ 174991 h 191780"/>
                <a:gd name="connsiteX5" fmla="*/ 15382 w 192110"/>
                <a:gd name="connsiteY5" fmla="*/ 122542 h 191780"/>
                <a:gd name="connsiteX6" fmla="*/ 18769 w 192110"/>
                <a:gd name="connsiteY6" fmla="*/ 52946 h 191780"/>
                <a:gd name="connsiteX7" fmla="*/ 75863 w 192110"/>
                <a:gd name="connsiteY7" fmla="*/ 9122 h 191780"/>
                <a:gd name="connsiteX8" fmla="*/ 137497 w 192110"/>
                <a:gd name="connsiteY8" fmla="*/ 13871 h 1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10" h="191780">
                  <a:moveTo>
                    <a:pt x="137497" y="13871"/>
                  </a:moveTo>
                  <a:cubicBezTo>
                    <a:pt x="154607" y="28747"/>
                    <a:pt x="163931" y="40899"/>
                    <a:pt x="178492" y="54692"/>
                  </a:cubicBezTo>
                  <a:cubicBezTo>
                    <a:pt x="197594" y="83920"/>
                    <a:pt x="196860" y="98133"/>
                    <a:pt x="174651" y="126313"/>
                  </a:cubicBezTo>
                  <a:cubicBezTo>
                    <a:pt x="162394" y="141887"/>
                    <a:pt x="150522" y="157810"/>
                    <a:pt x="137532" y="172791"/>
                  </a:cubicBezTo>
                  <a:cubicBezTo>
                    <a:pt x="116196" y="197444"/>
                    <a:pt x="90145" y="198003"/>
                    <a:pt x="67133" y="174991"/>
                  </a:cubicBezTo>
                  <a:cubicBezTo>
                    <a:pt x="49778" y="157636"/>
                    <a:pt x="32528" y="140141"/>
                    <a:pt x="15382" y="122542"/>
                  </a:cubicBezTo>
                  <a:cubicBezTo>
                    <a:pt x="-6128" y="100472"/>
                    <a:pt x="-5151" y="72781"/>
                    <a:pt x="18769" y="52946"/>
                  </a:cubicBezTo>
                  <a:cubicBezTo>
                    <a:pt x="37242" y="37652"/>
                    <a:pt x="56448" y="23230"/>
                    <a:pt x="75863" y="9122"/>
                  </a:cubicBezTo>
                  <a:cubicBezTo>
                    <a:pt x="94860" y="-4671"/>
                    <a:pt x="115916" y="-2611"/>
                    <a:pt x="137497" y="1387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Graphic 162">
              <a:extLst>
                <a:ext uri="{FF2B5EF4-FFF2-40B4-BE49-F238E27FC236}">
                  <a16:creationId xmlns:a16="http://schemas.microsoft.com/office/drawing/2014/main" id="{DCBE5E98-D057-46B1-87D9-CC67E3BCEA9D}"/>
                </a:ext>
              </a:extLst>
            </p:cNvPr>
            <p:cNvSpPr/>
            <p:nvPr/>
          </p:nvSpPr>
          <p:spPr>
            <a:xfrm>
              <a:off x="9419073" y="4339318"/>
              <a:ext cx="175892" cy="171748"/>
            </a:xfrm>
            <a:custGeom>
              <a:avLst/>
              <a:gdLst>
                <a:gd name="connsiteX0" fmla="*/ 12547 w 175892"/>
                <a:gd name="connsiteY0" fmla="*/ 49731 h 171748"/>
                <a:gd name="connsiteX1" fmla="*/ 50714 w 175892"/>
                <a:gd name="connsiteY1" fmla="*/ 12507 h 171748"/>
                <a:gd name="connsiteX2" fmla="*/ 110427 w 175892"/>
                <a:gd name="connsiteY2" fmla="*/ 12192 h 171748"/>
                <a:gd name="connsiteX3" fmla="*/ 157813 w 175892"/>
                <a:gd name="connsiteY3" fmla="*/ 48090 h 171748"/>
                <a:gd name="connsiteX4" fmla="*/ 160432 w 175892"/>
                <a:gd name="connsiteY4" fmla="*/ 111225 h 171748"/>
                <a:gd name="connsiteX5" fmla="*/ 112592 w 175892"/>
                <a:gd name="connsiteY5" fmla="*/ 158681 h 171748"/>
                <a:gd name="connsiteX6" fmla="*/ 49247 w 175892"/>
                <a:gd name="connsiteY6" fmla="*/ 155154 h 171748"/>
                <a:gd name="connsiteX7" fmla="*/ 10696 w 175892"/>
                <a:gd name="connsiteY7" fmla="*/ 107838 h 171748"/>
                <a:gd name="connsiteX8" fmla="*/ 12547 w 175892"/>
                <a:gd name="connsiteY8" fmla="*/ 49731 h 1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92" h="171748">
                  <a:moveTo>
                    <a:pt x="12547" y="49731"/>
                  </a:moveTo>
                  <a:cubicBezTo>
                    <a:pt x="23616" y="35833"/>
                    <a:pt x="38667" y="25602"/>
                    <a:pt x="50714" y="12507"/>
                  </a:cubicBezTo>
                  <a:cubicBezTo>
                    <a:pt x="73482" y="-3975"/>
                    <a:pt x="87694" y="-4255"/>
                    <a:pt x="110427" y="12192"/>
                  </a:cubicBezTo>
                  <a:cubicBezTo>
                    <a:pt x="126490" y="23821"/>
                    <a:pt x="142588" y="35449"/>
                    <a:pt x="157813" y="48090"/>
                  </a:cubicBezTo>
                  <a:cubicBezTo>
                    <a:pt x="181139" y="67505"/>
                    <a:pt x="181768" y="89749"/>
                    <a:pt x="160432" y="111225"/>
                  </a:cubicBezTo>
                  <a:cubicBezTo>
                    <a:pt x="144613" y="127148"/>
                    <a:pt x="128725" y="143072"/>
                    <a:pt x="112592" y="158681"/>
                  </a:cubicBezTo>
                  <a:cubicBezTo>
                    <a:pt x="93281" y="177363"/>
                    <a:pt x="66637" y="175861"/>
                    <a:pt x="49247" y="155154"/>
                  </a:cubicBezTo>
                  <a:cubicBezTo>
                    <a:pt x="36187" y="139580"/>
                    <a:pt x="23407" y="123726"/>
                    <a:pt x="10696" y="107838"/>
                  </a:cubicBezTo>
                  <a:cubicBezTo>
                    <a:pt x="-4180" y="89190"/>
                    <a:pt x="-3516" y="72115"/>
                    <a:pt x="12547" y="4973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Graphic 162">
              <a:extLst>
                <a:ext uri="{FF2B5EF4-FFF2-40B4-BE49-F238E27FC236}">
                  <a16:creationId xmlns:a16="http://schemas.microsoft.com/office/drawing/2014/main" id="{5FBB7C78-2FC0-44F7-A863-460FF39C5CE2}"/>
                </a:ext>
              </a:extLst>
            </p:cNvPr>
            <p:cNvSpPr/>
            <p:nvPr/>
          </p:nvSpPr>
          <p:spPr>
            <a:xfrm>
              <a:off x="8479129" y="4341693"/>
              <a:ext cx="177199" cy="172608"/>
            </a:xfrm>
            <a:custGeom>
              <a:avLst/>
              <a:gdLst>
                <a:gd name="connsiteX0" fmla="*/ 125031 w 177199"/>
                <a:gd name="connsiteY0" fmla="*/ 13274 h 172608"/>
                <a:gd name="connsiteX1" fmla="*/ 163374 w 177199"/>
                <a:gd name="connsiteY1" fmla="*/ 50533 h 172608"/>
                <a:gd name="connsiteX2" fmla="*/ 159986 w 177199"/>
                <a:gd name="connsiteY2" fmla="*/ 114506 h 172608"/>
                <a:gd name="connsiteX3" fmla="*/ 127685 w 177199"/>
                <a:gd name="connsiteY3" fmla="*/ 154769 h 172608"/>
                <a:gd name="connsiteX4" fmla="*/ 62281 w 177199"/>
                <a:gd name="connsiteY4" fmla="*/ 158505 h 172608"/>
                <a:gd name="connsiteX5" fmla="*/ 13393 w 177199"/>
                <a:gd name="connsiteY5" fmla="*/ 109932 h 172608"/>
                <a:gd name="connsiteX6" fmla="*/ 13533 w 177199"/>
                <a:gd name="connsiteY6" fmla="*/ 53432 h 172608"/>
                <a:gd name="connsiteX7" fmla="*/ 74607 w 177199"/>
                <a:gd name="connsiteY7" fmla="*/ 7268 h 172608"/>
                <a:gd name="connsiteX8" fmla="*/ 125031 w 177199"/>
                <a:gd name="connsiteY8" fmla="*/ 13274 h 17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99" h="172608">
                  <a:moveTo>
                    <a:pt x="125031" y="13274"/>
                  </a:moveTo>
                  <a:cubicBezTo>
                    <a:pt x="137149" y="26369"/>
                    <a:pt x="148847" y="39918"/>
                    <a:pt x="163374" y="50533"/>
                  </a:cubicBezTo>
                  <a:cubicBezTo>
                    <a:pt x="183767" y="75047"/>
                    <a:pt x="180729" y="89085"/>
                    <a:pt x="159986" y="114506"/>
                  </a:cubicBezTo>
                  <a:cubicBezTo>
                    <a:pt x="149126" y="127846"/>
                    <a:pt x="138546" y="141430"/>
                    <a:pt x="127685" y="154769"/>
                  </a:cubicBezTo>
                  <a:cubicBezTo>
                    <a:pt x="109492" y="177083"/>
                    <a:pt x="82779" y="178619"/>
                    <a:pt x="62281" y="158505"/>
                  </a:cubicBezTo>
                  <a:cubicBezTo>
                    <a:pt x="45869" y="142442"/>
                    <a:pt x="29456" y="126344"/>
                    <a:pt x="13393" y="109932"/>
                  </a:cubicBezTo>
                  <a:cubicBezTo>
                    <a:pt x="-4067" y="92088"/>
                    <a:pt x="-4905" y="69669"/>
                    <a:pt x="13533" y="53432"/>
                  </a:cubicBezTo>
                  <a:cubicBezTo>
                    <a:pt x="32669" y="36600"/>
                    <a:pt x="53272" y="21201"/>
                    <a:pt x="74607" y="7268"/>
                  </a:cubicBezTo>
                  <a:cubicBezTo>
                    <a:pt x="91788" y="-3941"/>
                    <a:pt x="108445" y="-2370"/>
                    <a:pt x="125031" y="1327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Graphic 162">
              <a:extLst>
                <a:ext uri="{FF2B5EF4-FFF2-40B4-BE49-F238E27FC236}">
                  <a16:creationId xmlns:a16="http://schemas.microsoft.com/office/drawing/2014/main" id="{088AE6F6-5585-44C9-B6BC-7FBC2DEB5E19}"/>
                </a:ext>
              </a:extLst>
            </p:cNvPr>
            <p:cNvSpPr/>
            <p:nvPr/>
          </p:nvSpPr>
          <p:spPr>
            <a:xfrm>
              <a:off x="8955346" y="4523246"/>
              <a:ext cx="153807" cy="144904"/>
            </a:xfrm>
            <a:custGeom>
              <a:avLst/>
              <a:gdLst>
                <a:gd name="connsiteX0" fmla="*/ 49903 w 153807"/>
                <a:gd name="connsiteY0" fmla="*/ 244 h 144904"/>
                <a:gd name="connsiteX1" fmla="*/ 104203 w 153807"/>
                <a:gd name="connsiteY1" fmla="*/ 0 h 144904"/>
                <a:gd name="connsiteX2" fmla="*/ 147609 w 153807"/>
                <a:gd name="connsiteY2" fmla="*/ 43580 h 144904"/>
                <a:gd name="connsiteX3" fmla="*/ 153755 w 153807"/>
                <a:gd name="connsiteY3" fmla="*/ 102594 h 144904"/>
                <a:gd name="connsiteX4" fmla="*/ 112444 w 153807"/>
                <a:gd name="connsiteY4" fmla="*/ 144812 h 144904"/>
                <a:gd name="connsiteX5" fmla="*/ 40370 w 153807"/>
                <a:gd name="connsiteY5" fmla="*/ 144708 h 144904"/>
                <a:gd name="connsiteX6" fmla="*/ 3 w 153807"/>
                <a:gd name="connsiteY6" fmla="*/ 104375 h 144904"/>
                <a:gd name="connsiteX7" fmla="*/ 8977 w 153807"/>
                <a:gd name="connsiteY7" fmla="*/ 33209 h 144904"/>
                <a:gd name="connsiteX8" fmla="*/ 49903 w 153807"/>
                <a:gd name="connsiteY8" fmla="*/ 244 h 1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7" h="144904">
                  <a:moveTo>
                    <a:pt x="49903" y="244"/>
                  </a:moveTo>
                  <a:cubicBezTo>
                    <a:pt x="67991" y="175"/>
                    <a:pt x="86115" y="70"/>
                    <a:pt x="104203" y="0"/>
                  </a:cubicBezTo>
                  <a:cubicBezTo>
                    <a:pt x="132034" y="2409"/>
                    <a:pt x="145269" y="16063"/>
                    <a:pt x="147609" y="43580"/>
                  </a:cubicBezTo>
                  <a:cubicBezTo>
                    <a:pt x="149285" y="63275"/>
                    <a:pt x="152917" y="82865"/>
                    <a:pt x="153755" y="102594"/>
                  </a:cubicBezTo>
                  <a:cubicBezTo>
                    <a:pt x="154872" y="128470"/>
                    <a:pt x="138215" y="144708"/>
                    <a:pt x="112444" y="144812"/>
                  </a:cubicBezTo>
                  <a:cubicBezTo>
                    <a:pt x="88419" y="144917"/>
                    <a:pt x="64395" y="144987"/>
                    <a:pt x="40370" y="144708"/>
                  </a:cubicBezTo>
                  <a:cubicBezTo>
                    <a:pt x="16206" y="144428"/>
                    <a:pt x="-242" y="128365"/>
                    <a:pt x="3" y="104375"/>
                  </a:cubicBezTo>
                  <a:cubicBezTo>
                    <a:pt x="247" y="80385"/>
                    <a:pt x="4298" y="56640"/>
                    <a:pt x="8977" y="33209"/>
                  </a:cubicBezTo>
                  <a:cubicBezTo>
                    <a:pt x="13517" y="10476"/>
                    <a:pt x="26123" y="1467"/>
                    <a:pt x="49903" y="24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Graphic 162">
              <a:extLst>
                <a:ext uri="{FF2B5EF4-FFF2-40B4-BE49-F238E27FC236}">
                  <a16:creationId xmlns:a16="http://schemas.microsoft.com/office/drawing/2014/main" id="{225F91AC-88F4-4A26-9ADF-F0E8A8F16F57}"/>
                </a:ext>
              </a:extLst>
            </p:cNvPr>
            <p:cNvSpPr/>
            <p:nvPr/>
          </p:nvSpPr>
          <p:spPr>
            <a:xfrm>
              <a:off x="6613293" y="3115812"/>
              <a:ext cx="1414748" cy="1377720"/>
            </a:xfrm>
            <a:custGeom>
              <a:avLst/>
              <a:gdLst>
                <a:gd name="connsiteX0" fmla="*/ 705751 w 1414748"/>
                <a:gd name="connsiteY0" fmla="*/ 1377612 h 1377720"/>
                <a:gd name="connsiteX1" fmla="*/ 169243 w 1414748"/>
                <a:gd name="connsiteY1" fmla="*/ 1135968 h 1377720"/>
                <a:gd name="connsiteX2" fmla="*/ 8787 w 1414748"/>
                <a:gd name="connsiteY2" fmla="*/ 795744 h 1377720"/>
                <a:gd name="connsiteX3" fmla="*/ 159186 w 1414748"/>
                <a:gd name="connsiteY3" fmla="*/ 254313 h 1377720"/>
                <a:gd name="connsiteX4" fmla="*/ 578398 w 1414748"/>
                <a:gd name="connsiteY4" fmla="*/ 12319 h 1377720"/>
                <a:gd name="connsiteX5" fmla="*/ 1105512 w 1414748"/>
                <a:gd name="connsiteY5" fmla="*/ 120535 h 1377720"/>
                <a:gd name="connsiteX6" fmla="*/ 1402959 w 1414748"/>
                <a:gd name="connsiteY6" fmla="*/ 567823 h 1377720"/>
                <a:gd name="connsiteX7" fmla="*/ 1259543 w 1414748"/>
                <a:gd name="connsiteY7" fmla="*/ 1118473 h 1377720"/>
                <a:gd name="connsiteX8" fmla="*/ 871864 w 1414748"/>
                <a:gd name="connsiteY8" fmla="*/ 1359035 h 1377720"/>
                <a:gd name="connsiteX9" fmla="*/ 705751 w 1414748"/>
                <a:gd name="connsiteY9" fmla="*/ 1377612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748" h="1377720">
                  <a:moveTo>
                    <a:pt x="705751" y="1377612"/>
                  </a:moveTo>
                  <a:cubicBezTo>
                    <a:pt x="492146" y="1374470"/>
                    <a:pt x="311890" y="1295621"/>
                    <a:pt x="169243" y="1135968"/>
                  </a:cubicBezTo>
                  <a:cubicBezTo>
                    <a:pt x="82537" y="1038926"/>
                    <a:pt x="28516" y="924982"/>
                    <a:pt x="8787" y="795744"/>
                  </a:cubicBezTo>
                  <a:cubicBezTo>
                    <a:pt x="-22152" y="592825"/>
                    <a:pt x="28761" y="411522"/>
                    <a:pt x="159186" y="254313"/>
                  </a:cubicBezTo>
                  <a:cubicBezTo>
                    <a:pt x="268380" y="122666"/>
                    <a:pt x="409596" y="42315"/>
                    <a:pt x="578398" y="12319"/>
                  </a:cubicBezTo>
                  <a:cubicBezTo>
                    <a:pt x="768257" y="-21413"/>
                    <a:pt x="945195" y="13960"/>
                    <a:pt x="1105512" y="120535"/>
                  </a:cubicBezTo>
                  <a:cubicBezTo>
                    <a:pt x="1266388" y="227495"/>
                    <a:pt x="1368772" y="377091"/>
                    <a:pt x="1402959" y="567823"/>
                  </a:cubicBezTo>
                  <a:cubicBezTo>
                    <a:pt x="1439555" y="772034"/>
                    <a:pt x="1390737" y="957074"/>
                    <a:pt x="1259543" y="1118473"/>
                  </a:cubicBezTo>
                  <a:cubicBezTo>
                    <a:pt x="1158311" y="1242962"/>
                    <a:pt x="1027676" y="1321776"/>
                    <a:pt x="871864" y="1359035"/>
                  </a:cubicBezTo>
                  <a:cubicBezTo>
                    <a:pt x="817354" y="1372060"/>
                    <a:pt x="762076" y="1378660"/>
                    <a:pt x="705751" y="1377612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Graphic 162">
              <a:extLst>
                <a:ext uri="{FF2B5EF4-FFF2-40B4-BE49-F238E27FC236}">
                  <a16:creationId xmlns:a16="http://schemas.microsoft.com/office/drawing/2014/main" id="{7EEB021C-24E2-48DB-A0F7-61EF18819F52}"/>
                </a:ext>
              </a:extLst>
            </p:cNvPr>
            <p:cNvSpPr/>
            <p:nvPr/>
          </p:nvSpPr>
          <p:spPr>
            <a:xfrm>
              <a:off x="4995397" y="2250212"/>
              <a:ext cx="181838" cy="181473"/>
            </a:xfrm>
            <a:custGeom>
              <a:avLst/>
              <a:gdLst>
                <a:gd name="connsiteX0" fmla="*/ 159807 w 181838"/>
                <a:gd name="connsiteY0" fmla="*/ 30939 h 181473"/>
                <a:gd name="connsiteX1" fmla="*/ 180200 w 181838"/>
                <a:gd name="connsiteY1" fmla="*/ 85065 h 181473"/>
                <a:gd name="connsiteX2" fmla="*/ 147026 w 181838"/>
                <a:gd name="connsiteY2" fmla="*/ 148654 h 181473"/>
                <a:gd name="connsiteX3" fmla="*/ 93983 w 181838"/>
                <a:gd name="connsiteY3" fmla="*/ 175577 h 181473"/>
                <a:gd name="connsiteX4" fmla="*/ 28997 w 181838"/>
                <a:gd name="connsiteY4" fmla="*/ 148445 h 181473"/>
                <a:gd name="connsiteX5" fmla="*/ 3646 w 181838"/>
                <a:gd name="connsiteY5" fmla="*/ 79268 h 181473"/>
                <a:gd name="connsiteX6" fmla="*/ 35562 w 181838"/>
                <a:gd name="connsiteY6" fmla="*/ 17321 h 181473"/>
                <a:gd name="connsiteX7" fmla="*/ 105681 w 181838"/>
                <a:gd name="connsiteY7" fmla="*/ 1083 h 181473"/>
                <a:gd name="connsiteX8" fmla="*/ 159807 w 181838"/>
                <a:gd name="connsiteY8" fmla="*/ 30939 h 18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838" h="181473">
                  <a:moveTo>
                    <a:pt x="159807" y="30939"/>
                  </a:moveTo>
                  <a:cubicBezTo>
                    <a:pt x="169200" y="51577"/>
                    <a:pt x="172657" y="66488"/>
                    <a:pt x="180200" y="85065"/>
                  </a:cubicBezTo>
                  <a:cubicBezTo>
                    <a:pt x="185473" y="119566"/>
                    <a:pt x="178943" y="132207"/>
                    <a:pt x="147026" y="148654"/>
                  </a:cubicBezTo>
                  <a:cubicBezTo>
                    <a:pt x="129392" y="157733"/>
                    <a:pt x="112002" y="167336"/>
                    <a:pt x="93983" y="175577"/>
                  </a:cubicBezTo>
                  <a:cubicBezTo>
                    <a:pt x="64336" y="189161"/>
                    <a:pt x="40416" y="178929"/>
                    <a:pt x="28997" y="148445"/>
                  </a:cubicBezTo>
                  <a:cubicBezTo>
                    <a:pt x="20407" y="125432"/>
                    <a:pt x="11922" y="102385"/>
                    <a:pt x="3646" y="79268"/>
                  </a:cubicBezTo>
                  <a:cubicBezTo>
                    <a:pt x="-6795" y="50250"/>
                    <a:pt x="5601" y="25492"/>
                    <a:pt x="35562" y="17321"/>
                  </a:cubicBezTo>
                  <a:cubicBezTo>
                    <a:pt x="58714" y="11035"/>
                    <a:pt x="82180" y="5867"/>
                    <a:pt x="105681" y="1083"/>
                  </a:cubicBezTo>
                  <a:cubicBezTo>
                    <a:pt x="128693" y="-3596"/>
                    <a:pt x="146991" y="6984"/>
                    <a:pt x="159807" y="3093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Graphic 162">
              <a:extLst>
                <a:ext uri="{FF2B5EF4-FFF2-40B4-BE49-F238E27FC236}">
                  <a16:creationId xmlns:a16="http://schemas.microsoft.com/office/drawing/2014/main" id="{413DA98C-60B3-4C1A-B941-E915789D5613}"/>
                </a:ext>
              </a:extLst>
            </p:cNvPr>
            <p:cNvSpPr/>
            <p:nvPr/>
          </p:nvSpPr>
          <p:spPr>
            <a:xfrm>
              <a:off x="9508996" y="2514996"/>
              <a:ext cx="167685" cy="163894"/>
            </a:xfrm>
            <a:custGeom>
              <a:avLst/>
              <a:gdLst>
                <a:gd name="connsiteX0" fmla="*/ 2520 w 167685"/>
                <a:gd name="connsiteY0" fmla="*/ 74218 h 163894"/>
                <a:gd name="connsiteX1" fmla="*/ 23926 w 167685"/>
                <a:gd name="connsiteY1" fmla="*/ 25365 h 163894"/>
                <a:gd name="connsiteX2" fmla="*/ 79134 w 167685"/>
                <a:gd name="connsiteY2" fmla="*/ 2632 h 163894"/>
                <a:gd name="connsiteX3" fmla="*/ 136542 w 167685"/>
                <a:gd name="connsiteY3" fmla="*/ 18102 h 163894"/>
                <a:gd name="connsiteX4" fmla="*/ 162697 w 167685"/>
                <a:gd name="connsiteY4" fmla="*/ 75615 h 163894"/>
                <a:gd name="connsiteX5" fmla="*/ 136193 w 167685"/>
                <a:gd name="connsiteY5" fmla="*/ 137562 h 163894"/>
                <a:gd name="connsiteX6" fmla="*/ 76166 w 167685"/>
                <a:gd name="connsiteY6" fmla="*/ 158095 h 163894"/>
                <a:gd name="connsiteX7" fmla="*/ 22669 w 167685"/>
                <a:gd name="connsiteY7" fmla="*/ 128728 h 163894"/>
                <a:gd name="connsiteX8" fmla="*/ 2520 w 167685"/>
                <a:gd name="connsiteY8" fmla="*/ 74218 h 1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85" h="163894">
                  <a:moveTo>
                    <a:pt x="2520" y="74218"/>
                  </a:moveTo>
                  <a:cubicBezTo>
                    <a:pt x="7548" y="57177"/>
                    <a:pt x="17675" y="42022"/>
                    <a:pt x="23926" y="25365"/>
                  </a:cubicBezTo>
                  <a:cubicBezTo>
                    <a:pt x="38837" y="1515"/>
                    <a:pt x="51897" y="-4072"/>
                    <a:pt x="79134" y="2632"/>
                  </a:cubicBezTo>
                  <a:cubicBezTo>
                    <a:pt x="98375" y="7346"/>
                    <a:pt x="117686" y="12096"/>
                    <a:pt x="136542" y="18102"/>
                  </a:cubicBezTo>
                  <a:cubicBezTo>
                    <a:pt x="165456" y="27321"/>
                    <a:pt x="174395" y="47714"/>
                    <a:pt x="162697" y="75615"/>
                  </a:cubicBezTo>
                  <a:cubicBezTo>
                    <a:pt x="154002" y="96322"/>
                    <a:pt x="145272" y="117029"/>
                    <a:pt x="136193" y="137562"/>
                  </a:cubicBezTo>
                  <a:cubicBezTo>
                    <a:pt x="125333" y="162111"/>
                    <a:pt x="100051" y="170771"/>
                    <a:pt x="76166" y="158095"/>
                  </a:cubicBezTo>
                  <a:cubicBezTo>
                    <a:pt x="58182" y="148562"/>
                    <a:pt x="40408" y="138680"/>
                    <a:pt x="22669" y="128728"/>
                  </a:cubicBezTo>
                  <a:cubicBezTo>
                    <a:pt x="1856" y="117064"/>
                    <a:pt x="-3975" y="101001"/>
                    <a:pt x="2520" y="74218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Graphic 162">
              <a:extLst>
                <a:ext uri="{FF2B5EF4-FFF2-40B4-BE49-F238E27FC236}">
                  <a16:creationId xmlns:a16="http://schemas.microsoft.com/office/drawing/2014/main" id="{23E540C4-FCE3-4EC1-AAD2-2E0F3DE5F9D2}"/>
                </a:ext>
              </a:extLst>
            </p:cNvPr>
            <p:cNvSpPr/>
            <p:nvPr/>
          </p:nvSpPr>
          <p:spPr>
            <a:xfrm rot="446092">
              <a:off x="6564878" y="2352555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Graphic 162">
              <a:extLst>
                <a:ext uri="{FF2B5EF4-FFF2-40B4-BE49-F238E27FC236}">
                  <a16:creationId xmlns:a16="http://schemas.microsoft.com/office/drawing/2014/main" id="{16298748-02CB-47DE-821C-749C852096E1}"/>
                </a:ext>
              </a:extLst>
            </p:cNvPr>
            <p:cNvSpPr/>
            <p:nvPr/>
          </p:nvSpPr>
          <p:spPr>
            <a:xfrm>
              <a:off x="6559381" y="2267797"/>
              <a:ext cx="589713" cy="188243"/>
            </a:xfrm>
            <a:custGeom>
              <a:avLst/>
              <a:gdLst>
                <a:gd name="connsiteX0" fmla="*/ 15243 w 589713"/>
                <a:gd name="connsiteY0" fmla="*/ 54595 h 188243"/>
                <a:gd name="connsiteX1" fmla="*/ 163233 w 589713"/>
                <a:gd name="connsiteY1" fmla="*/ 73522 h 188243"/>
                <a:gd name="connsiteX2" fmla="*/ 167109 w 589713"/>
                <a:gd name="connsiteY2" fmla="*/ 77258 h 188243"/>
                <a:gd name="connsiteX3" fmla="*/ 161976 w 589713"/>
                <a:gd name="connsiteY3" fmla="*/ 111829 h 188243"/>
                <a:gd name="connsiteX4" fmla="*/ 158239 w 589713"/>
                <a:gd name="connsiteY4" fmla="*/ 147447 h 188243"/>
                <a:gd name="connsiteX5" fmla="*/ 162220 w 589713"/>
                <a:gd name="connsiteY5" fmla="*/ 156840 h 188243"/>
                <a:gd name="connsiteX6" fmla="*/ 188620 w 589713"/>
                <a:gd name="connsiteY6" fmla="*/ 160332 h 188243"/>
                <a:gd name="connsiteX7" fmla="*/ 196581 w 589713"/>
                <a:gd name="connsiteY7" fmla="*/ 145038 h 188243"/>
                <a:gd name="connsiteX8" fmla="*/ 203391 w 589713"/>
                <a:gd name="connsiteY8" fmla="*/ 82601 h 188243"/>
                <a:gd name="connsiteX9" fmla="*/ 207581 w 589713"/>
                <a:gd name="connsiteY9" fmla="*/ 78620 h 188243"/>
                <a:gd name="connsiteX10" fmla="*/ 373904 w 589713"/>
                <a:gd name="connsiteY10" fmla="*/ 100096 h 188243"/>
                <a:gd name="connsiteX11" fmla="*/ 377745 w 589713"/>
                <a:gd name="connsiteY11" fmla="*/ 106277 h 188243"/>
                <a:gd name="connsiteX12" fmla="*/ 369748 w 589713"/>
                <a:gd name="connsiteY12" fmla="*/ 176011 h 188243"/>
                <a:gd name="connsiteX13" fmla="*/ 374498 w 589713"/>
                <a:gd name="connsiteY13" fmla="*/ 184218 h 188243"/>
                <a:gd name="connsiteX14" fmla="*/ 402538 w 589713"/>
                <a:gd name="connsiteY14" fmla="*/ 188233 h 188243"/>
                <a:gd name="connsiteX15" fmla="*/ 407392 w 589713"/>
                <a:gd name="connsiteY15" fmla="*/ 184357 h 188243"/>
                <a:gd name="connsiteX16" fmla="*/ 415843 w 589713"/>
                <a:gd name="connsiteY16" fmla="*/ 110502 h 188243"/>
                <a:gd name="connsiteX17" fmla="*/ 421849 w 589713"/>
                <a:gd name="connsiteY17" fmla="*/ 105613 h 188243"/>
                <a:gd name="connsiteX18" fmla="*/ 566905 w 589713"/>
                <a:gd name="connsiteY18" fmla="*/ 124435 h 188243"/>
                <a:gd name="connsiteX19" fmla="*/ 587194 w 589713"/>
                <a:gd name="connsiteY19" fmla="*/ 108581 h 188243"/>
                <a:gd name="connsiteX20" fmla="*/ 589394 w 589713"/>
                <a:gd name="connsiteY20" fmla="*/ 90458 h 188243"/>
                <a:gd name="connsiteX21" fmla="*/ 574693 w 589713"/>
                <a:gd name="connsiteY21" fmla="*/ 70204 h 188243"/>
                <a:gd name="connsiteX22" fmla="*/ 22227 w 589713"/>
                <a:gd name="connsiteY22" fmla="*/ 225 h 188243"/>
                <a:gd name="connsiteX23" fmla="*/ 2183 w 589713"/>
                <a:gd name="connsiteY23" fmla="*/ 16393 h 188243"/>
                <a:gd name="connsiteX24" fmla="*/ 262 w 589713"/>
                <a:gd name="connsiteY24" fmla="*/ 34516 h 188243"/>
                <a:gd name="connsiteX25" fmla="*/ 15243 w 589713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13" h="188243">
                  <a:moveTo>
                    <a:pt x="15243" y="54595"/>
                  </a:moveTo>
                  <a:cubicBezTo>
                    <a:pt x="18141" y="54944"/>
                    <a:pt x="145389" y="71182"/>
                    <a:pt x="163233" y="73522"/>
                  </a:cubicBezTo>
                  <a:cubicBezTo>
                    <a:pt x="165398" y="73801"/>
                    <a:pt x="167947" y="72823"/>
                    <a:pt x="167109" y="77258"/>
                  </a:cubicBezTo>
                  <a:cubicBezTo>
                    <a:pt x="164979" y="88712"/>
                    <a:pt x="163408" y="100270"/>
                    <a:pt x="161976" y="111829"/>
                  </a:cubicBezTo>
                  <a:cubicBezTo>
                    <a:pt x="160509" y="123667"/>
                    <a:pt x="159357" y="135539"/>
                    <a:pt x="158239" y="147447"/>
                  </a:cubicBezTo>
                  <a:cubicBezTo>
                    <a:pt x="157716" y="152999"/>
                    <a:pt x="156912" y="155548"/>
                    <a:pt x="162220" y="156840"/>
                  </a:cubicBezTo>
                  <a:cubicBezTo>
                    <a:pt x="166585" y="157888"/>
                    <a:pt x="184115" y="160123"/>
                    <a:pt x="188620" y="160332"/>
                  </a:cubicBezTo>
                  <a:cubicBezTo>
                    <a:pt x="194975" y="160996"/>
                    <a:pt x="195394" y="157818"/>
                    <a:pt x="196581" y="145038"/>
                  </a:cubicBezTo>
                  <a:cubicBezTo>
                    <a:pt x="198676" y="123108"/>
                    <a:pt x="200946" y="103553"/>
                    <a:pt x="203391" y="82601"/>
                  </a:cubicBezTo>
                  <a:cubicBezTo>
                    <a:pt x="203461" y="79493"/>
                    <a:pt x="204334" y="78201"/>
                    <a:pt x="207581" y="78620"/>
                  </a:cubicBezTo>
                  <a:cubicBezTo>
                    <a:pt x="225181" y="80960"/>
                    <a:pt x="357387" y="97861"/>
                    <a:pt x="373904" y="100096"/>
                  </a:cubicBezTo>
                  <a:cubicBezTo>
                    <a:pt x="378513" y="100724"/>
                    <a:pt x="378129" y="103029"/>
                    <a:pt x="377745" y="106277"/>
                  </a:cubicBezTo>
                  <a:cubicBezTo>
                    <a:pt x="375475" y="126286"/>
                    <a:pt x="372333" y="156037"/>
                    <a:pt x="369748" y="176011"/>
                  </a:cubicBezTo>
                  <a:cubicBezTo>
                    <a:pt x="368491" y="183729"/>
                    <a:pt x="369329" y="183205"/>
                    <a:pt x="374498" y="184218"/>
                  </a:cubicBezTo>
                  <a:cubicBezTo>
                    <a:pt x="383786" y="186033"/>
                    <a:pt x="392202" y="187256"/>
                    <a:pt x="402538" y="188233"/>
                  </a:cubicBezTo>
                  <a:cubicBezTo>
                    <a:pt x="405541" y="188373"/>
                    <a:pt x="407392" y="187046"/>
                    <a:pt x="407392" y="184357"/>
                  </a:cubicBezTo>
                  <a:cubicBezTo>
                    <a:pt x="410081" y="162009"/>
                    <a:pt x="413503" y="132885"/>
                    <a:pt x="415843" y="110502"/>
                  </a:cubicBezTo>
                  <a:cubicBezTo>
                    <a:pt x="416331" y="105962"/>
                    <a:pt x="418077" y="105124"/>
                    <a:pt x="421849" y="105613"/>
                  </a:cubicBezTo>
                  <a:cubicBezTo>
                    <a:pt x="435782" y="107429"/>
                    <a:pt x="560375" y="123457"/>
                    <a:pt x="566905" y="124435"/>
                  </a:cubicBezTo>
                  <a:cubicBezTo>
                    <a:pt x="578220" y="126111"/>
                    <a:pt x="585867" y="120140"/>
                    <a:pt x="587194" y="108581"/>
                  </a:cubicBezTo>
                  <a:cubicBezTo>
                    <a:pt x="587892" y="102540"/>
                    <a:pt x="588416" y="96464"/>
                    <a:pt x="589394" y="90458"/>
                  </a:cubicBezTo>
                  <a:cubicBezTo>
                    <a:pt x="591175" y="79668"/>
                    <a:pt x="585413" y="71636"/>
                    <a:pt x="574693" y="70204"/>
                  </a:cubicBezTo>
                  <a:cubicBezTo>
                    <a:pt x="568163" y="69331"/>
                    <a:pt x="28757" y="1098"/>
                    <a:pt x="22227" y="225"/>
                  </a:cubicBezTo>
                  <a:cubicBezTo>
                    <a:pt x="10913" y="-1276"/>
                    <a:pt x="3335" y="4800"/>
                    <a:pt x="2183" y="16393"/>
                  </a:cubicBezTo>
                  <a:cubicBezTo>
                    <a:pt x="1589" y="22434"/>
                    <a:pt x="1135" y="28510"/>
                    <a:pt x="262" y="34516"/>
                  </a:cubicBezTo>
                  <a:cubicBezTo>
                    <a:pt x="-1344" y="45411"/>
                    <a:pt x="4523" y="53338"/>
                    <a:pt x="15243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Graphic 162">
              <a:extLst>
                <a:ext uri="{FF2B5EF4-FFF2-40B4-BE49-F238E27FC236}">
                  <a16:creationId xmlns:a16="http://schemas.microsoft.com/office/drawing/2014/main" id="{AE5E5CC5-5068-4D0A-A9EB-08FE0476285B}"/>
                </a:ext>
              </a:extLst>
            </p:cNvPr>
            <p:cNvSpPr/>
            <p:nvPr/>
          </p:nvSpPr>
          <p:spPr>
            <a:xfrm>
              <a:off x="6496363" y="2656250"/>
              <a:ext cx="589698" cy="188243"/>
            </a:xfrm>
            <a:custGeom>
              <a:avLst/>
              <a:gdLst>
                <a:gd name="connsiteX0" fmla="*/ 574471 w 589698"/>
                <a:gd name="connsiteY0" fmla="*/ 133648 h 188243"/>
                <a:gd name="connsiteX1" fmla="*/ 426481 w 589698"/>
                <a:gd name="connsiteY1" fmla="*/ 114721 h 188243"/>
                <a:gd name="connsiteX2" fmla="*/ 422605 w 589698"/>
                <a:gd name="connsiteY2" fmla="*/ 110985 h 188243"/>
                <a:gd name="connsiteX3" fmla="*/ 427738 w 589698"/>
                <a:gd name="connsiteY3" fmla="*/ 76414 h 188243"/>
                <a:gd name="connsiteX4" fmla="*/ 431474 w 589698"/>
                <a:gd name="connsiteY4" fmla="*/ 40796 h 188243"/>
                <a:gd name="connsiteX5" fmla="*/ 427493 w 589698"/>
                <a:gd name="connsiteY5" fmla="*/ 31403 h 188243"/>
                <a:gd name="connsiteX6" fmla="*/ 401094 w 589698"/>
                <a:gd name="connsiteY6" fmla="*/ 27911 h 188243"/>
                <a:gd name="connsiteX7" fmla="*/ 393132 w 589698"/>
                <a:gd name="connsiteY7" fmla="*/ 43206 h 188243"/>
                <a:gd name="connsiteX8" fmla="*/ 386323 w 589698"/>
                <a:gd name="connsiteY8" fmla="*/ 105642 h 188243"/>
                <a:gd name="connsiteX9" fmla="*/ 382133 w 589698"/>
                <a:gd name="connsiteY9" fmla="*/ 109623 h 188243"/>
                <a:gd name="connsiteX10" fmla="*/ 215810 w 589698"/>
                <a:gd name="connsiteY10" fmla="*/ 88147 h 188243"/>
                <a:gd name="connsiteX11" fmla="*/ 211969 w 589698"/>
                <a:gd name="connsiteY11" fmla="*/ 81967 h 188243"/>
                <a:gd name="connsiteX12" fmla="*/ 219965 w 589698"/>
                <a:gd name="connsiteY12" fmla="*/ 12232 h 188243"/>
                <a:gd name="connsiteX13" fmla="*/ 215216 w 589698"/>
                <a:gd name="connsiteY13" fmla="*/ 4026 h 188243"/>
                <a:gd name="connsiteX14" fmla="*/ 187175 w 589698"/>
                <a:gd name="connsiteY14" fmla="*/ 10 h 188243"/>
                <a:gd name="connsiteX15" fmla="*/ 182322 w 589698"/>
                <a:gd name="connsiteY15" fmla="*/ 3886 h 188243"/>
                <a:gd name="connsiteX16" fmla="*/ 173871 w 589698"/>
                <a:gd name="connsiteY16" fmla="*/ 77741 h 188243"/>
                <a:gd name="connsiteX17" fmla="*/ 167865 w 589698"/>
                <a:gd name="connsiteY17" fmla="*/ 82630 h 188243"/>
                <a:gd name="connsiteX18" fmla="*/ 22808 w 589698"/>
                <a:gd name="connsiteY18" fmla="*/ 63808 h 188243"/>
                <a:gd name="connsiteX19" fmla="*/ 2520 w 589698"/>
                <a:gd name="connsiteY19" fmla="*/ 79662 h 188243"/>
                <a:gd name="connsiteX20" fmla="*/ 320 w 589698"/>
                <a:gd name="connsiteY20" fmla="*/ 97785 h 188243"/>
                <a:gd name="connsiteX21" fmla="*/ 14986 w 589698"/>
                <a:gd name="connsiteY21" fmla="*/ 118039 h 188243"/>
                <a:gd name="connsiteX22" fmla="*/ 567452 w 589698"/>
                <a:gd name="connsiteY22" fmla="*/ 188018 h 188243"/>
                <a:gd name="connsiteX23" fmla="*/ 587496 w 589698"/>
                <a:gd name="connsiteY23" fmla="*/ 171850 h 188243"/>
                <a:gd name="connsiteX24" fmla="*/ 589416 w 589698"/>
                <a:gd name="connsiteY24" fmla="*/ 153692 h 188243"/>
                <a:gd name="connsiteX25" fmla="*/ 574471 w 589698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133648"/>
                  </a:moveTo>
                  <a:cubicBezTo>
                    <a:pt x="571572" y="133299"/>
                    <a:pt x="444325" y="117061"/>
                    <a:pt x="426481" y="114721"/>
                  </a:cubicBezTo>
                  <a:cubicBezTo>
                    <a:pt x="424316" y="114442"/>
                    <a:pt x="421767" y="115420"/>
                    <a:pt x="422605" y="110985"/>
                  </a:cubicBezTo>
                  <a:cubicBezTo>
                    <a:pt x="424735" y="99531"/>
                    <a:pt x="426306" y="87973"/>
                    <a:pt x="427738" y="76414"/>
                  </a:cubicBezTo>
                  <a:cubicBezTo>
                    <a:pt x="429204" y="64577"/>
                    <a:pt x="430357" y="52704"/>
                    <a:pt x="431474" y="40796"/>
                  </a:cubicBezTo>
                  <a:cubicBezTo>
                    <a:pt x="431998" y="35244"/>
                    <a:pt x="432801" y="32695"/>
                    <a:pt x="427493" y="31403"/>
                  </a:cubicBezTo>
                  <a:cubicBezTo>
                    <a:pt x="423128" y="30355"/>
                    <a:pt x="405599" y="28120"/>
                    <a:pt x="401094" y="27911"/>
                  </a:cubicBezTo>
                  <a:cubicBezTo>
                    <a:pt x="394739" y="27247"/>
                    <a:pt x="394320" y="30425"/>
                    <a:pt x="393132" y="43206"/>
                  </a:cubicBezTo>
                  <a:cubicBezTo>
                    <a:pt x="391037" y="65135"/>
                    <a:pt x="388767" y="84690"/>
                    <a:pt x="386323" y="105642"/>
                  </a:cubicBezTo>
                  <a:cubicBezTo>
                    <a:pt x="386253" y="108750"/>
                    <a:pt x="385380" y="110042"/>
                    <a:pt x="382133" y="109623"/>
                  </a:cubicBezTo>
                  <a:cubicBezTo>
                    <a:pt x="364533" y="107284"/>
                    <a:pt x="232327" y="90382"/>
                    <a:pt x="215810" y="88147"/>
                  </a:cubicBezTo>
                  <a:cubicBezTo>
                    <a:pt x="211200" y="87519"/>
                    <a:pt x="211584" y="85214"/>
                    <a:pt x="211969" y="81967"/>
                  </a:cubicBezTo>
                  <a:cubicBezTo>
                    <a:pt x="214238" y="61958"/>
                    <a:pt x="217381" y="32206"/>
                    <a:pt x="219965" y="12232"/>
                  </a:cubicBezTo>
                  <a:cubicBezTo>
                    <a:pt x="221222" y="4515"/>
                    <a:pt x="220384" y="5038"/>
                    <a:pt x="215216" y="4026"/>
                  </a:cubicBezTo>
                  <a:cubicBezTo>
                    <a:pt x="205927" y="2210"/>
                    <a:pt x="197512" y="988"/>
                    <a:pt x="187175" y="10"/>
                  </a:cubicBezTo>
                  <a:cubicBezTo>
                    <a:pt x="184172" y="-130"/>
                    <a:pt x="182322" y="1197"/>
                    <a:pt x="182322" y="3886"/>
                  </a:cubicBezTo>
                  <a:cubicBezTo>
                    <a:pt x="179633" y="26235"/>
                    <a:pt x="176211" y="55358"/>
                    <a:pt x="173871" y="77741"/>
                  </a:cubicBezTo>
                  <a:cubicBezTo>
                    <a:pt x="173382" y="82281"/>
                    <a:pt x="171636" y="83119"/>
                    <a:pt x="167865" y="82630"/>
                  </a:cubicBezTo>
                  <a:cubicBezTo>
                    <a:pt x="153932" y="80814"/>
                    <a:pt x="29338" y="64786"/>
                    <a:pt x="22808" y="63808"/>
                  </a:cubicBezTo>
                  <a:cubicBezTo>
                    <a:pt x="11494" y="62132"/>
                    <a:pt x="3847" y="68104"/>
                    <a:pt x="2520" y="79662"/>
                  </a:cubicBezTo>
                  <a:cubicBezTo>
                    <a:pt x="1821" y="85703"/>
                    <a:pt x="1298" y="91779"/>
                    <a:pt x="320" y="97785"/>
                  </a:cubicBezTo>
                  <a:cubicBezTo>
                    <a:pt x="-1461" y="108576"/>
                    <a:pt x="4301" y="116607"/>
                    <a:pt x="14986" y="118039"/>
                  </a:cubicBezTo>
                  <a:cubicBezTo>
                    <a:pt x="21516" y="118912"/>
                    <a:pt x="560922" y="187145"/>
                    <a:pt x="567452" y="188018"/>
                  </a:cubicBezTo>
                  <a:cubicBezTo>
                    <a:pt x="578766" y="189520"/>
                    <a:pt x="586343" y="183444"/>
                    <a:pt x="587496" y="171850"/>
                  </a:cubicBezTo>
                  <a:cubicBezTo>
                    <a:pt x="588089" y="165809"/>
                    <a:pt x="588543" y="159733"/>
                    <a:pt x="589416" y="153692"/>
                  </a:cubicBezTo>
                  <a:cubicBezTo>
                    <a:pt x="591093" y="142832"/>
                    <a:pt x="585191" y="134905"/>
                    <a:pt x="574471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Graphic 162">
              <a:extLst>
                <a:ext uri="{FF2B5EF4-FFF2-40B4-BE49-F238E27FC236}">
                  <a16:creationId xmlns:a16="http://schemas.microsoft.com/office/drawing/2014/main" id="{6797C886-2564-49EA-9649-31944B60A7D2}"/>
                </a:ext>
              </a:extLst>
            </p:cNvPr>
            <p:cNvSpPr/>
            <p:nvPr/>
          </p:nvSpPr>
          <p:spPr>
            <a:xfrm>
              <a:off x="6542462" y="3035698"/>
              <a:ext cx="1537936" cy="1537936"/>
            </a:xfrm>
            <a:custGeom>
              <a:avLst/>
              <a:gdLst>
                <a:gd name="connsiteX0" fmla="*/ 1537937 w 1537936"/>
                <a:gd name="connsiteY0" fmla="*/ 768968 h 1537936"/>
                <a:gd name="connsiteX1" fmla="*/ 768968 w 1537936"/>
                <a:gd name="connsiteY1" fmla="*/ 1537937 h 1537936"/>
                <a:gd name="connsiteX2" fmla="*/ 0 w 1537936"/>
                <a:gd name="connsiteY2" fmla="*/ 768968 h 1537936"/>
                <a:gd name="connsiteX3" fmla="*/ 768968 w 1537936"/>
                <a:gd name="connsiteY3" fmla="*/ 0 h 1537936"/>
                <a:gd name="connsiteX4" fmla="*/ 1537937 w 1537936"/>
                <a:gd name="connsiteY4" fmla="*/ 768968 h 15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936" h="1537936">
                  <a:moveTo>
                    <a:pt x="1537937" y="768968"/>
                  </a:moveTo>
                  <a:cubicBezTo>
                    <a:pt x="1537937" y="1193658"/>
                    <a:pt x="1193658" y="1537937"/>
                    <a:pt x="768968" y="1537937"/>
                  </a:cubicBezTo>
                  <a:cubicBezTo>
                    <a:pt x="344279" y="1537937"/>
                    <a:pt x="0" y="1193658"/>
                    <a:pt x="0" y="768968"/>
                  </a:cubicBezTo>
                  <a:cubicBezTo>
                    <a:pt x="0" y="344279"/>
                    <a:pt x="344279" y="0"/>
                    <a:pt x="768968" y="0"/>
                  </a:cubicBezTo>
                  <a:cubicBezTo>
                    <a:pt x="1193658" y="0"/>
                    <a:pt x="1537937" y="344279"/>
                    <a:pt x="1537937" y="768968"/>
                  </a:cubicBez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Graphic 162">
              <a:extLst>
                <a:ext uri="{FF2B5EF4-FFF2-40B4-BE49-F238E27FC236}">
                  <a16:creationId xmlns:a16="http://schemas.microsoft.com/office/drawing/2014/main" id="{C9168E11-BA98-4E5A-81B7-3D71F07DD016}"/>
                </a:ext>
              </a:extLst>
            </p:cNvPr>
            <p:cNvSpPr/>
            <p:nvPr/>
          </p:nvSpPr>
          <p:spPr>
            <a:xfrm>
              <a:off x="6590058" y="3090138"/>
              <a:ext cx="1429056" cy="1429056"/>
            </a:xfrm>
            <a:custGeom>
              <a:avLst/>
              <a:gdLst>
                <a:gd name="connsiteX0" fmla="*/ 1429057 w 1429056"/>
                <a:gd name="connsiteY0" fmla="*/ 714529 h 1429056"/>
                <a:gd name="connsiteX1" fmla="*/ 714529 w 1429056"/>
                <a:gd name="connsiteY1" fmla="*/ 1429057 h 1429056"/>
                <a:gd name="connsiteX2" fmla="*/ 0 w 1429056"/>
                <a:gd name="connsiteY2" fmla="*/ 714529 h 1429056"/>
                <a:gd name="connsiteX3" fmla="*/ 714529 w 1429056"/>
                <a:gd name="connsiteY3" fmla="*/ 0 h 1429056"/>
                <a:gd name="connsiteX4" fmla="*/ 1429057 w 1429056"/>
                <a:gd name="connsiteY4" fmla="*/ 714529 h 14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56" h="1429056">
                  <a:moveTo>
                    <a:pt x="1429057" y="714529"/>
                  </a:moveTo>
                  <a:cubicBezTo>
                    <a:pt x="1429057" y="1109152"/>
                    <a:pt x="1109152" y="1429057"/>
                    <a:pt x="714529" y="1429057"/>
                  </a:cubicBezTo>
                  <a:cubicBezTo>
                    <a:pt x="319905" y="1429057"/>
                    <a:pt x="0" y="1109152"/>
                    <a:pt x="0" y="714529"/>
                  </a:cubicBezTo>
                  <a:cubicBezTo>
                    <a:pt x="0" y="319905"/>
                    <a:pt x="319905" y="0"/>
                    <a:pt x="714529" y="0"/>
                  </a:cubicBezTo>
                  <a:cubicBezTo>
                    <a:pt x="1109152" y="0"/>
                    <a:pt x="1429057" y="319905"/>
                    <a:pt x="1429057" y="714529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29FCA5CB-DEC5-47EF-973B-44953849E27F}"/>
              </a:ext>
            </a:extLst>
          </p:cNvPr>
          <p:cNvGrpSpPr/>
          <p:nvPr/>
        </p:nvGrpSpPr>
        <p:grpSpPr>
          <a:xfrm rot="2457374">
            <a:off x="6316155" y="-96407"/>
            <a:ext cx="1379807" cy="1309730"/>
            <a:chOff x="705213" y="376535"/>
            <a:chExt cx="1779858" cy="1689463"/>
          </a:xfrm>
        </p:grpSpPr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C3BC24EB-1CDB-432E-A815-133A0044FC31}"/>
                </a:ext>
              </a:extLst>
            </p:cNvPr>
            <p:cNvSpPr/>
            <p:nvPr/>
          </p:nvSpPr>
          <p:spPr>
            <a:xfrm>
              <a:off x="2278584" y="1731564"/>
              <a:ext cx="184123" cy="233222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F162A496-8DE2-4412-9DDD-0E0866896663}"/>
                </a:ext>
              </a:extLst>
            </p:cNvPr>
            <p:cNvSpPr/>
            <p:nvPr/>
          </p:nvSpPr>
          <p:spPr>
            <a:xfrm>
              <a:off x="732662" y="1731564"/>
              <a:ext cx="184123" cy="233222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D0787FC1-6C53-4D8E-B5C5-E67372936A0A}"/>
                </a:ext>
              </a:extLst>
            </p:cNvPr>
            <p:cNvSpPr/>
            <p:nvPr/>
          </p:nvSpPr>
          <p:spPr>
            <a:xfrm>
              <a:off x="705213" y="412370"/>
              <a:ext cx="1779858" cy="1239762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AD3B6238-31E3-4698-BFC4-0B4510A1AA67}"/>
                </a:ext>
              </a:extLst>
            </p:cNvPr>
            <p:cNvSpPr/>
            <p:nvPr/>
          </p:nvSpPr>
          <p:spPr>
            <a:xfrm>
              <a:off x="2235890" y="1623899"/>
              <a:ext cx="208673" cy="417346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4EB01844-D4B0-48C1-AABD-D593DDC21262}"/>
                </a:ext>
              </a:extLst>
            </p:cNvPr>
            <p:cNvSpPr/>
            <p:nvPr/>
          </p:nvSpPr>
          <p:spPr>
            <a:xfrm>
              <a:off x="2118052" y="1530612"/>
              <a:ext cx="282322" cy="527819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80795D97-9A89-4334-82B1-D57FB2FF7BB4}"/>
                </a:ext>
              </a:extLst>
            </p:cNvPr>
            <p:cNvSpPr/>
            <p:nvPr/>
          </p:nvSpPr>
          <p:spPr>
            <a:xfrm>
              <a:off x="750247" y="1623900"/>
              <a:ext cx="208673" cy="417346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3BE59F83-F372-465E-BBCA-EC272429F491}"/>
                </a:ext>
              </a:extLst>
            </p:cNvPr>
            <p:cNvSpPr/>
            <p:nvPr/>
          </p:nvSpPr>
          <p:spPr>
            <a:xfrm>
              <a:off x="783619" y="1531838"/>
              <a:ext cx="282322" cy="527819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EF6E1395-4A07-4915-A091-2F927D16291F}"/>
                </a:ext>
              </a:extLst>
            </p:cNvPr>
            <p:cNvSpPr/>
            <p:nvPr/>
          </p:nvSpPr>
          <p:spPr>
            <a:xfrm>
              <a:off x="732662" y="376535"/>
              <a:ext cx="1730045" cy="760718"/>
            </a:xfrm>
            <a:custGeom>
              <a:avLst/>
              <a:gdLst>
                <a:gd name="connsiteX0" fmla="*/ 62905 w 2549976"/>
                <a:gd name="connsiteY0" fmla="*/ 1077763 h 1121249"/>
                <a:gd name="connsiteX1" fmla="*/ 2421 w 2549976"/>
                <a:gd name="connsiteY1" fmla="*/ 982798 h 1121249"/>
                <a:gd name="connsiteX2" fmla="*/ 1518230 w 2549976"/>
                <a:gd name="connsiteY2" fmla="*/ 23821 h 1121249"/>
                <a:gd name="connsiteX3" fmla="*/ 2548073 w 2549976"/>
                <a:gd name="connsiteY3" fmla="*/ 1019755 h 1121249"/>
                <a:gd name="connsiteX4" fmla="*/ 2484827 w 2549976"/>
                <a:gd name="connsiteY4" fmla="*/ 1112815 h 1121249"/>
                <a:gd name="connsiteX5" fmla="*/ 2438821 w 2549976"/>
                <a:gd name="connsiteY5" fmla="*/ 1120244 h 1121249"/>
                <a:gd name="connsiteX6" fmla="*/ 2350810 w 2549976"/>
                <a:gd name="connsiteY6" fmla="*/ 1060522 h 1121249"/>
                <a:gd name="connsiteX7" fmla="*/ 1092938 w 2549976"/>
                <a:gd name="connsiteY7" fmla="*/ 215845 h 1121249"/>
                <a:gd name="connsiteX8" fmla="*/ 198350 w 2549976"/>
                <a:gd name="connsiteY8" fmla="*/ 1029280 h 1121249"/>
                <a:gd name="connsiteX9" fmla="*/ 108625 w 2549976"/>
                <a:gd name="connsiteY9" fmla="*/ 1086430 h 1121249"/>
                <a:gd name="connsiteX10" fmla="*/ 62905 w 2549976"/>
                <a:gd name="connsiteY10" fmla="*/ 1077763 h 11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6" h="1121249">
                  <a:moveTo>
                    <a:pt x="62905" y="1077763"/>
                  </a:moveTo>
                  <a:cubicBezTo>
                    <a:pt x="19280" y="1069381"/>
                    <a:pt x="-8628" y="1025947"/>
                    <a:pt x="2421" y="982798"/>
                  </a:cubicBezTo>
                  <a:cubicBezTo>
                    <a:pt x="173300" y="317763"/>
                    <a:pt x="834811" y="-107624"/>
                    <a:pt x="1518230" y="23821"/>
                  </a:cubicBezTo>
                  <a:cubicBezTo>
                    <a:pt x="2031056" y="122500"/>
                    <a:pt x="2433582" y="515407"/>
                    <a:pt x="2548073" y="1019755"/>
                  </a:cubicBezTo>
                  <a:cubicBezTo>
                    <a:pt x="2557883" y="1063094"/>
                    <a:pt x="2528737" y="1105671"/>
                    <a:pt x="2484827" y="1112815"/>
                  </a:cubicBezTo>
                  <a:lnTo>
                    <a:pt x="2438821" y="1120244"/>
                  </a:lnTo>
                  <a:cubicBezTo>
                    <a:pt x="2398244" y="1126816"/>
                    <a:pt x="2360049" y="1100527"/>
                    <a:pt x="2350810" y="1060522"/>
                  </a:cubicBezTo>
                  <a:cubicBezTo>
                    <a:pt x="2220984" y="495880"/>
                    <a:pt x="1673011" y="121643"/>
                    <a:pt x="1092938" y="215845"/>
                  </a:cubicBezTo>
                  <a:cubicBezTo>
                    <a:pt x="658027" y="286521"/>
                    <a:pt x="308650" y="607323"/>
                    <a:pt x="198350" y="1029280"/>
                  </a:cubicBezTo>
                  <a:cubicBezTo>
                    <a:pt x="187968" y="1069000"/>
                    <a:pt x="149011" y="1094241"/>
                    <a:pt x="108625" y="1086430"/>
                  </a:cubicBezTo>
                  <a:lnTo>
                    <a:pt x="62905" y="107776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Rectangle: Rounded Corners 479">
              <a:extLst>
                <a:ext uri="{FF2B5EF4-FFF2-40B4-BE49-F238E27FC236}">
                  <a16:creationId xmlns:a16="http://schemas.microsoft.com/office/drawing/2014/main" id="{C0A952FB-9442-43DE-9A15-45258E10B57E}"/>
                </a:ext>
              </a:extLst>
            </p:cNvPr>
            <p:cNvSpPr/>
            <p:nvPr/>
          </p:nvSpPr>
          <p:spPr>
            <a:xfrm rot="20318182">
              <a:off x="945317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1" name="Rectangle: Rounded Corners 480">
              <a:extLst>
                <a:ext uri="{FF2B5EF4-FFF2-40B4-BE49-F238E27FC236}">
                  <a16:creationId xmlns:a16="http://schemas.microsoft.com/office/drawing/2014/main" id="{83DEC486-7E6E-4EB1-A703-2F4CE179B625}"/>
                </a:ext>
              </a:extLst>
            </p:cNvPr>
            <p:cNvSpPr/>
            <p:nvPr/>
          </p:nvSpPr>
          <p:spPr>
            <a:xfrm rot="1281818" flipH="1">
              <a:off x="1968944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BD438973-9542-4A46-8C74-61EF30F1ACBC}"/>
              </a:ext>
            </a:extLst>
          </p:cNvPr>
          <p:cNvGrpSpPr/>
          <p:nvPr/>
        </p:nvGrpSpPr>
        <p:grpSpPr>
          <a:xfrm rot="9131827">
            <a:off x="8704660" y="-292363"/>
            <a:ext cx="1014486" cy="1591064"/>
            <a:chOff x="3443794" y="982314"/>
            <a:chExt cx="552086" cy="865861"/>
          </a:xfrm>
        </p:grpSpPr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2FD76294-546F-4EE0-9C1D-45173E529001}"/>
                </a:ext>
              </a:extLst>
            </p:cNvPr>
            <p:cNvSpPr/>
            <p:nvPr/>
          </p:nvSpPr>
          <p:spPr>
            <a:xfrm>
              <a:off x="3443794" y="982314"/>
              <a:ext cx="552086" cy="865861"/>
            </a:xfrm>
            <a:custGeom>
              <a:avLst/>
              <a:gdLst>
                <a:gd name="connsiteX0" fmla="*/ 1317784 w 1323975"/>
                <a:gd name="connsiteY0" fmla="*/ 1857851 h 2076450"/>
                <a:gd name="connsiteX1" fmla="*/ 1104424 w 1323975"/>
                <a:gd name="connsiteY1" fmla="*/ 2073116 h 2076450"/>
                <a:gd name="connsiteX2" fmla="*/ 228124 w 1323975"/>
                <a:gd name="connsiteY2" fmla="*/ 2075974 h 2076450"/>
                <a:gd name="connsiteX3" fmla="*/ 12859 w 1323975"/>
                <a:gd name="connsiteY3" fmla="*/ 1862614 h 2076450"/>
                <a:gd name="connsiteX4" fmla="*/ 7144 w 1323975"/>
                <a:gd name="connsiteY4" fmla="*/ 225266 h 2076450"/>
                <a:gd name="connsiteX5" fmla="*/ 220504 w 1323975"/>
                <a:gd name="connsiteY5" fmla="*/ 10001 h 2076450"/>
                <a:gd name="connsiteX6" fmla="*/ 1096804 w 1323975"/>
                <a:gd name="connsiteY6" fmla="*/ 7144 h 2076450"/>
                <a:gd name="connsiteX7" fmla="*/ 1312069 w 1323975"/>
                <a:gd name="connsiteY7" fmla="*/ 220504 h 2076450"/>
                <a:gd name="connsiteX8" fmla="*/ 1317784 w 1323975"/>
                <a:gd name="connsiteY8" fmla="*/ 1857851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2076450">
                  <a:moveTo>
                    <a:pt x="1317784" y="1857851"/>
                  </a:moveTo>
                  <a:cubicBezTo>
                    <a:pt x="1317784" y="1975961"/>
                    <a:pt x="1221581" y="2073116"/>
                    <a:pt x="1104424" y="2073116"/>
                  </a:cubicBezTo>
                  <a:lnTo>
                    <a:pt x="228124" y="2075974"/>
                  </a:lnTo>
                  <a:cubicBezTo>
                    <a:pt x="110014" y="2075974"/>
                    <a:pt x="12859" y="1979771"/>
                    <a:pt x="12859" y="1862614"/>
                  </a:cubicBezTo>
                  <a:lnTo>
                    <a:pt x="7144" y="225266"/>
                  </a:lnTo>
                  <a:cubicBezTo>
                    <a:pt x="7144" y="107156"/>
                    <a:pt x="103346" y="10954"/>
                    <a:pt x="220504" y="10001"/>
                  </a:cubicBezTo>
                  <a:lnTo>
                    <a:pt x="1096804" y="7144"/>
                  </a:lnTo>
                  <a:cubicBezTo>
                    <a:pt x="1214914" y="7144"/>
                    <a:pt x="1312069" y="103346"/>
                    <a:pt x="1312069" y="220504"/>
                  </a:cubicBezTo>
                  <a:lnTo>
                    <a:pt x="1317784" y="18578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9B3FA372-6B50-42A9-ACA8-F33B1CDF376A}"/>
                </a:ext>
              </a:extLst>
            </p:cNvPr>
            <p:cNvSpPr/>
            <p:nvPr/>
          </p:nvSpPr>
          <p:spPr>
            <a:xfrm>
              <a:off x="3509725" y="1045862"/>
              <a:ext cx="417043" cy="417043"/>
            </a:xfrm>
            <a:custGeom>
              <a:avLst/>
              <a:gdLst>
                <a:gd name="connsiteX0" fmla="*/ 504352 w 1000125"/>
                <a:gd name="connsiteY0" fmla="*/ 998699 h 1000125"/>
                <a:gd name="connsiteX1" fmla="*/ 7147 w 1000125"/>
                <a:gd name="connsiteY1" fmla="*/ 504352 h 1000125"/>
                <a:gd name="connsiteX2" fmla="*/ 501494 w 1000125"/>
                <a:gd name="connsiteY2" fmla="*/ 7147 h 1000125"/>
                <a:gd name="connsiteX3" fmla="*/ 998699 w 1000125"/>
                <a:gd name="connsiteY3" fmla="*/ 501494 h 1000125"/>
                <a:gd name="connsiteX4" fmla="*/ 504352 w 1000125"/>
                <a:gd name="connsiteY4" fmla="*/ 998699 h 1000125"/>
                <a:gd name="connsiteX5" fmla="*/ 501494 w 1000125"/>
                <a:gd name="connsiteY5" fmla="*/ 83347 h 1000125"/>
                <a:gd name="connsiteX6" fmla="*/ 83347 w 1000125"/>
                <a:gd name="connsiteY6" fmla="*/ 504352 h 1000125"/>
                <a:gd name="connsiteX7" fmla="*/ 504352 w 1000125"/>
                <a:gd name="connsiteY7" fmla="*/ 922499 h 1000125"/>
                <a:gd name="connsiteX8" fmla="*/ 922499 w 1000125"/>
                <a:gd name="connsiteY8" fmla="*/ 501494 h 1000125"/>
                <a:gd name="connsiteX9" fmla="*/ 501494 w 1000125"/>
                <a:gd name="connsiteY9" fmla="*/ 8334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125" h="1000125">
                  <a:moveTo>
                    <a:pt x="504352" y="998699"/>
                  </a:moveTo>
                  <a:cubicBezTo>
                    <a:pt x="230984" y="999652"/>
                    <a:pt x="8099" y="777719"/>
                    <a:pt x="7147" y="504352"/>
                  </a:cubicBezTo>
                  <a:cubicBezTo>
                    <a:pt x="6194" y="230984"/>
                    <a:pt x="228127" y="8099"/>
                    <a:pt x="501494" y="7147"/>
                  </a:cubicBezTo>
                  <a:cubicBezTo>
                    <a:pt x="774862" y="6194"/>
                    <a:pt x="997747" y="228127"/>
                    <a:pt x="998699" y="501494"/>
                  </a:cubicBezTo>
                  <a:cubicBezTo>
                    <a:pt x="999652" y="774862"/>
                    <a:pt x="777719" y="997747"/>
                    <a:pt x="504352" y="998699"/>
                  </a:cubicBezTo>
                  <a:close/>
                  <a:moveTo>
                    <a:pt x="501494" y="83347"/>
                  </a:moveTo>
                  <a:cubicBezTo>
                    <a:pt x="270037" y="84299"/>
                    <a:pt x="82394" y="272894"/>
                    <a:pt x="83347" y="504352"/>
                  </a:cubicBezTo>
                  <a:cubicBezTo>
                    <a:pt x="84299" y="735809"/>
                    <a:pt x="272894" y="923452"/>
                    <a:pt x="504352" y="922499"/>
                  </a:cubicBezTo>
                  <a:cubicBezTo>
                    <a:pt x="735809" y="921547"/>
                    <a:pt x="923452" y="732952"/>
                    <a:pt x="922499" y="501494"/>
                  </a:cubicBezTo>
                  <a:cubicBezTo>
                    <a:pt x="922499" y="270037"/>
                    <a:pt x="732952" y="82394"/>
                    <a:pt x="501494" y="833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44D71C8A-47C2-4D1D-A718-A1EA9B62342C}"/>
                </a:ext>
              </a:extLst>
            </p:cNvPr>
            <p:cNvSpPr/>
            <p:nvPr/>
          </p:nvSpPr>
          <p:spPr>
            <a:xfrm>
              <a:off x="3529584" y="1065721"/>
              <a:ext cx="377325" cy="377325"/>
            </a:xfrm>
            <a:custGeom>
              <a:avLst/>
              <a:gdLst>
                <a:gd name="connsiteX0" fmla="*/ 900592 w 904875"/>
                <a:gd name="connsiteY0" fmla="*/ 451965 h 904875"/>
                <a:gd name="connsiteX1" fmla="*/ 455775 w 904875"/>
                <a:gd name="connsiteY1" fmla="*/ 900592 h 904875"/>
                <a:gd name="connsiteX2" fmla="*/ 7147 w 904875"/>
                <a:gd name="connsiteY2" fmla="*/ 455775 h 904875"/>
                <a:gd name="connsiteX3" fmla="*/ 451965 w 904875"/>
                <a:gd name="connsiteY3" fmla="*/ 7147 h 904875"/>
                <a:gd name="connsiteX4" fmla="*/ 900592 w 904875"/>
                <a:gd name="connsiteY4" fmla="*/ 45196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5" h="904875">
                  <a:moveTo>
                    <a:pt x="900592" y="451965"/>
                  </a:moveTo>
                  <a:cubicBezTo>
                    <a:pt x="901545" y="698662"/>
                    <a:pt x="702472" y="899640"/>
                    <a:pt x="455775" y="900592"/>
                  </a:cubicBezTo>
                  <a:cubicBezTo>
                    <a:pt x="209077" y="901545"/>
                    <a:pt x="8100" y="702472"/>
                    <a:pt x="7147" y="455775"/>
                  </a:cubicBezTo>
                  <a:cubicBezTo>
                    <a:pt x="6195" y="209077"/>
                    <a:pt x="205267" y="8100"/>
                    <a:pt x="451965" y="7147"/>
                  </a:cubicBezTo>
                  <a:cubicBezTo>
                    <a:pt x="698662" y="6195"/>
                    <a:pt x="899640" y="205267"/>
                    <a:pt x="900592" y="4519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34DB8A14-9198-434A-A13F-07B695D82178}"/>
                </a:ext>
              </a:extLst>
            </p:cNvPr>
            <p:cNvSpPr/>
            <p:nvPr/>
          </p:nvSpPr>
          <p:spPr>
            <a:xfrm>
              <a:off x="3573274" y="1492693"/>
              <a:ext cx="293916" cy="293916"/>
            </a:xfrm>
            <a:custGeom>
              <a:avLst/>
              <a:gdLst>
                <a:gd name="connsiteX0" fmla="*/ 354811 w 704850"/>
                <a:gd name="connsiteY0" fmla="*/ 700568 h 704850"/>
                <a:gd name="connsiteX1" fmla="*/ 7148 w 704850"/>
                <a:gd name="connsiteY1" fmla="*/ 354811 h 704850"/>
                <a:gd name="connsiteX2" fmla="*/ 352906 w 704850"/>
                <a:gd name="connsiteY2" fmla="*/ 7148 h 704850"/>
                <a:gd name="connsiteX3" fmla="*/ 700568 w 704850"/>
                <a:gd name="connsiteY3" fmla="*/ 352906 h 704850"/>
                <a:gd name="connsiteX4" fmla="*/ 354811 w 704850"/>
                <a:gd name="connsiteY4" fmla="*/ 700568 h 704850"/>
                <a:gd name="connsiteX5" fmla="*/ 352906 w 704850"/>
                <a:gd name="connsiteY5" fmla="*/ 71918 h 704850"/>
                <a:gd name="connsiteX6" fmla="*/ 71918 w 704850"/>
                <a:gd name="connsiteY6" fmla="*/ 354811 h 704850"/>
                <a:gd name="connsiteX7" fmla="*/ 354811 w 704850"/>
                <a:gd name="connsiteY7" fmla="*/ 635798 h 704850"/>
                <a:gd name="connsiteX8" fmla="*/ 635798 w 704850"/>
                <a:gd name="connsiteY8" fmla="*/ 352906 h 704850"/>
                <a:gd name="connsiteX9" fmla="*/ 352906 w 704850"/>
                <a:gd name="connsiteY9" fmla="*/ 719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704850">
                  <a:moveTo>
                    <a:pt x="354811" y="700568"/>
                  </a:moveTo>
                  <a:cubicBezTo>
                    <a:pt x="163358" y="701521"/>
                    <a:pt x="7148" y="546263"/>
                    <a:pt x="7148" y="354811"/>
                  </a:cubicBezTo>
                  <a:cubicBezTo>
                    <a:pt x="6196" y="163358"/>
                    <a:pt x="161453" y="7148"/>
                    <a:pt x="352906" y="7148"/>
                  </a:cubicBezTo>
                  <a:cubicBezTo>
                    <a:pt x="544358" y="6196"/>
                    <a:pt x="699616" y="161453"/>
                    <a:pt x="700568" y="352906"/>
                  </a:cubicBezTo>
                  <a:cubicBezTo>
                    <a:pt x="701521" y="543406"/>
                    <a:pt x="546263" y="699616"/>
                    <a:pt x="354811" y="700568"/>
                  </a:cubicBezTo>
                  <a:close/>
                  <a:moveTo>
                    <a:pt x="352906" y="71918"/>
                  </a:moveTo>
                  <a:cubicBezTo>
                    <a:pt x="197648" y="72871"/>
                    <a:pt x="70966" y="199553"/>
                    <a:pt x="71918" y="354811"/>
                  </a:cubicBezTo>
                  <a:cubicBezTo>
                    <a:pt x="72871" y="510068"/>
                    <a:pt x="199553" y="636751"/>
                    <a:pt x="354811" y="635798"/>
                  </a:cubicBezTo>
                  <a:cubicBezTo>
                    <a:pt x="510068" y="634846"/>
                    <a:pt x="636751" y="508163"/>
                    <a:pt x="635798" y="352906"/>
                  </a:cubicBezTo>
                  <a:cubicBezTo>
                    <a:pt x="635798" y="196696"/>
                    <a:pt x="508163" y="70966"/>
                    <a:pt x="352906" y="719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46EB322B-EB6B-492C-98E4-AA5C4132084B}"/>
                </a:ext>
              </a:extLst>
            </p:cNvPr>
            <p:cNvSpPr/>
            <p:nvPr/>
          </p:nvSpPr>
          <p:spPr>
            <a:xfrm>
              <a:off x="3593133" y="1512552"/>
              <a:ext cx="254198" cy="254198"/>
            </a:xfrm>
            <a:custGeom>
              <a:avLst/>
              <a:gdLst>
                <a:gd name="connsiteX0" fmla="*/ 607224 w 609600"/>
                <a:gd name="connsiteY0" fmla="*/ 306234 h 609600"/>
                <a:gd name="connsiteX1" fmla="*/ 308139 w 609600"/>
                <a:gd name="connsiteY1" fmla="*/ 607224 h 609600"/>
                <a:gd name="connsiteX2" fmla="*/ 7149 w 609600"/>
                <a:gd name="connsiteY2" fmla="*/ 308139 h 609600"/>
                <a:gd name="connsiteX3" fmla="*/ 306234 w 609600"/>
                <a:gd name="connsiteY3" fmla="*/ 7149 h 609600"/>
                <a:gd name="connsiteX4" fmla="*/ 607224 w 609600"/>
                <a:gd name="connsiteY4" fmla="*/ 30623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609600">
                  <a:moveTo>
                    <a:pt x="607224" y="306234"/>
                  </a:moveTo>
                  <a:cubicBezTo>
                    <a:pt x="608176" y="471969"/>
                    <a:pt x="473874" y="607224"/>
                    <a:pt x="308139" y="607224"/>
                  </a:cubicBezTo>
                  <a:cubicBezTo>
                    <a:pt x="142404" y="608176"/>
                    <a:pt x="7149" y="473874"/>
                    <a:pt x="7149" y="308139"/>
                  </a:cubicBezTo>
                  <a:cubicBezTo>
                    <a:pt x="6196" y="142404"/>
                    <a:pt x="140499" y="7149"/>
                    <a:pt x="306234" y="7149"/>
                  </a:cubicBezTo>
                  <a:cubicBezTo>
                    <a:pt x="471969" y="6196"/>
                    <a:pt x="606271" y="140499"/>
                    <a:pt x="607224" y="3062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CE049865-CFDF-41B2-9E42-68B736182087}"/>
                </a:ext>
              </a:extLst>
            </p:cNvPr>
            <p:cNvSpPr/>
            <p:nvPr/>
          </p:nvSpPr>
          <p:spPr>
            <a:xfrm>
              <a:off x="3495031" y="103593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CB7FA1BE-AEC9-471F-99F4-2434D340DAA2}"/>
                </a:ext>
              </a:extLst>
            </p:cNvPr>
            <p:cNvSpPr/>
            <p:nvPr/>
          </p:nvSpPr>
          <p:spPr>
            <a:xfrm>
              <a:off x="3902939" y="103871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0966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EDFA8FD8-E0C9-4CE6-B5A6-3B3BCAE9B326}"/>
                </a:ext>
              </a:extLst>
            </p:cNvPr>
            <p:cNvSpPr/>
            <p:nvPr/>
          </p:nvSpPr>
          <p:spPr>
            <a:xfrm>
              <a:off x="3492250" y="176675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C180D83C-BA70-4F3B-AA0A-5DAC221CDA78}"/>
                </a:ext>
              </a:extLst>
            </p:cNvPr>
            <p:cNvSpPr/>
            <p:nvPr/>
          </p:nvSpPr>
          <p:spPr>
            <a:xfrm>
              <a:off x="3900159" y="176953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ABAE10FF-C6D6-41D9-B44E-C08A3D6D31F6}"/>
                </a:ext>
              </a:extLst>
            </p:cNvPr>
            <p:cNvSpPr/>
            <p:nvPr/>
          </p:nvSpPr>
          <p:spPr>
            <a:xfrm>
              <a:off x="3591147" y="1127284"/>
              <a:ext cx="254198" cy="254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183B175A-00B9-45AA-A2A1-B2D7CB1D718A}"/>
                </a:ext>
              </a:extLst>
            </p:cNvPr>
            <p:cNvSpPr/>
            <p:nvPr/>
          </p:nvSpPr>
          <p:spPr>
            <a:xfrm>
              <a:off x="3627339" y="1163476"/>
              <a:ext cx="181815" cy="181815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21BF6463-4D9D-45B7-BB51-10DC074F00CA}"/>
                </a:ext>
              </a:extLst>
            </p:cNvPr>
            <p:cNvSpPr/>
            <p:nvPr/>
          </p:nvSpPr>
          <p:spPr>
            <a:xfrm>
              <a:off x="3684486" y="1220623"/>
              <a:ext cx="67521" cy="67521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Oval 494">
              <a:extLst>
                <a:ext uri="{FF2B5EF4-FFF2-40B4-BE49-F238E27FC236}">
                  <a16:creationId xmlns:a16="http://schemas.microsoft.com/office/drawing/2014/main" id="{A007102F-2C69-4C76-B5B6-98C185DFBC3C}"/>
                </a:ext>
              </a:extLst>
            </p:cNvPr>
            <p:cNvSpPr/>
            <p:nvPr/>
          </p:nvSpPr>
          <p:spPr>
            <a:xfrm>
              <a:off x="3647799" y="1567218"/>
              <a:ext cx="144867" cy="144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Oval 495">
              <a:extLst>
                <a:ext uri="{FF2B5EF4-FFF2-40B4-BE49-F238E27FC236}">
                  <a16:creationId xmlns:a16="http://schemas.microsoft.com/office/drawing/2014/main" id="{1900DAF7-936D-491F-814A-9054D925896F}"/>
                </a:ext>
              </a:extLst>
            </p:cNvPr>
            <p:cNvSpPr/>
            <p:nvPr/>
          </p:nvSpPr>
          <p:spPr>
            <a:xfrm>
              <a:off x="3674512" y="1593931"/>
              <a:ext cx="91440" cy="91440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88109B12-2204-4DF9-8C93-0BA71D67E4CB}"/>
                </a:ext>
              </a:extLst>
            </p:cNvPr>
            <p:cNvSpPr/>
            <p:nvPr/>
          </p:nvSpPr>
          <p:spPr>
            <a:xfrm>
              <a:off x="3700992" y="1620411"/>
              <a:ext cx="38480" cy="38480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937DD32A-7024-44A9-89B4-124A803CD143}"/>
              </a:ext>
            </a:extLst>
          </p:cNvPr>
          <p:cNvGrpSpPr/>
          <p:nvPr/>
        </p:nvGrpSpPr>
        <p:grpSpPr>
          <a:xfrm rot="8316327">
            <a:off x="3183444" y="41395"/>
            <a:ext cx="1618836" cy="1004552"/>
            <a:chOff x="4474952" y="485299"/>
            <a:chExt cx="1195324" cy="741746"/>
          </a:xfrm>
        </p:grpSpPr>
        <p:sp>
          <p:nvSpPr>
            <p:cNvPr id="499" name="Graphic 12">
              <a:extLst>
                <a:ext uri="{FF2B5EF4-FFF2-40B4-BE49-F238E27FC236}">
                  <a16:creationId xmlns:a16="http://schemas.microsoft.com/office/drawing/2014/main" id="{0FB016D9-80E2-4049-94E1-9BA61D2CE563}"/>
                </a:ext>
              </a:extLst>
            </p:cNvPr>
            <p:cNvSpPr/>
            <p:nvPr/>
          </p:nvSpPr>
          <p:spPr>
            <a:xfrm>
              <a:off x="4612327" y="485299"/>
              <a:ext cx="1057949" cy="729380"/>
            </a:xfrm>
            <a:custGeom>
              <a:avLst/>
              <a:gdLst>
                <a:gd name="connsiteX0" fmla="*/ 2090928 w 2095441"/>
                <a:gd name="connsiteY0" fmla="*/ 475268 h 1444656"/>
                <a:gd name="connsiteX1" fmla="*/ 1847183 w 2095441"/>
                <a:gd name="connsiteY1" fmla="*/ 16734 h 1444656"/>
                <a:gd name="connsiteX2" fmla="*/ 1826514 w 2095441"/>
                <a:gd name="connsiteY2" fmla="*/ 1780 h 1444656"/>
                <a:gd name="connsiteX3" fmla="*/ 1785271 w 2095441"/>
                <a:gd name="connsiteY3" fmla="*/ 49024 h 1444656"/>
                <a:gd name="connsiteX4" fmla="*/ 1711928 w 2095441"/>
                <a:gd name="connsiteY4" fmla="*/ 221522 h 1444656"/>
                <a:gd name="connsiteX5" fmla="*/ 1445228 w 2095441"/>
                <a:gd name="connsiteY5" fmla="*/ 405831 h 1444656"/>
                <a:gd name="connsiteX6" fmla="*/ 979456 w 2095441"/>
                <a:gd name="connsiteY6" fmla="*/ 660720 h 1444656"/>
                <a:gd name="connsiteX7" fmla="*/ 944785 w 2095441"/>
                <a:gd name="connsiteY7" fmla="*/ 624906 h 1444656"/>
                <a:gd name="connsiteX8" fmla="*/ 934974 w 2095441"/>
                <a:gd name="connsiteY8" fmla="*/ 567470 h 1444656"/>
                <a:gd name="connsiteX9" fmla="*/ 905065 w 2095441"/>
                <a:gd name="connsiteY9" fmla="*/ 534037 h 1444656"/>
                <a:gd name="connsiteX10" fmla="*/ 813340 w 2095441"/>
                <a:gd name="connsiteY10" fmla="*/ 582710 h 1444656"/>
                <a:gd name="connsiteX11" fmla="*/ 837819 w 2095441"/>
                <a:gd name="connsiteY11" fmla="*/ 644622 h 1444656"/>
                <a:gd name="connsiteX12" fmla="*/ 873538 w 2095441"/>
                <a:gd name="connsiteY12" fmla="*/ 716250 h 1444656"/>
                <a:gd name="connsiteX13" fmla="*/ 821531 w 2095441"/>
                <a:gd name="connsiteY13" fmla="*/ 743397 h 1444656"/>
                <a:gd name="connsiteX14" fmla="*/ 766477 w 2095441"/>
                <a:gd name="connsiteY14" fmla="*/ 719013 h 1444656"/>
                <a:gd name="connsiteX15" fmla="*/ 756666 w 2095441"/>
                <a:gd name="connsiteY15" fmla="*/ 661577 h 1444656"/>
                <a:gd name="connsiteX16" fmla="*/ 726758 w 2095441"/>
                <a:gd name="connsiteY16" fmla="*/ 628144 h 1444656"/>
                <a:gd name="connsiteX17" fmla="*/ 635032 w 2095441"/>
                <a:gd name="connsiteY17" fmla="*/ 676817 h 1444656"/>
                <a:gd name="connsiteX18" fmla="*/ 659511 w 2095441"/>
                <a:gd name="connsiteY18" fmla="*/ 738729 h 1444656"/>
                <a:gd name="connsiteX19" fmla="*/ 643700 w 2095441"/>
                <a:gd name="connsiteY19" fmla="*/ 840837 h 1444656"/>
                <a:gd name="connsiteX20" fmla="*/ 638556 w 2095441"/>
                <a:gd name="connsiteY20" fmla="*/ 843409 h 1444656"/>
                <a:gd name="connsiteX21" fmla="*/ 638556 w 2095441"/>
                <a:gd name="connsiteY21" fmla="*/ 843409 h 1444656"/>
                <a:gd name="connsiteX22" fmla="*/ 585026 w 2095441"/>
                <a:gd name="connsiteY22" fmla="*/ 814167 h 1444656"/>
                <a:gd name="connsiteX23" fmla="*/ 575215 w 2095441"/>
                <a:gd name="connsiteY23" fmla="*/ 756732 h 1444656"/>
                <a:gd name="connsiteX24" fmla="*/ 545306 w 2095441"/>
                <a:gd name="connsiteY24" fmla="*/ 723299 h 1444656"/>
                <a:gd name="connsiteX25" fmla="*/ 453581 w 2095441"/>
                <a:gd name="connsiteY25" fmla="*/ 771972 h 1444656"/>
                <a:gd name="connsiteX26" fmla="*/ 478060 w 2095441"/>
                <a:gd name="connsiteY26" fmla="*/ 833884 h 1444656"/>
                <a:gd name="connsiteX27" fmla="*/ 504920 w 2095441"/>
                <a:gd name="connsiteY27" fmla="*/ 913037 h 1444656"/>
                <a:gd name="connsiteX28" fmla="*/ 0 w 2095441"/>
                <a:gd name="connsiteY28" fmla="*/ 1180594 h 1444656"/>
                <a:gd name="connsiteX29" fmla="*/ 75628 w 2095441"/>
                <a:gd name="connsiteY29" fmla="*/ 1323660 h 1444656"/>
                <a:gd name="connsiteX30" fmla="*/ 229838 w 2095441"/>
                <a:gd name="connsiteY30" fmla="*/ 1234220 h 1444656"/>
                <a:gd name="connsiteX31" fmla="*/ 262033 w 2095441"/>
                <a:gd name="connsiteY31" fmla="*/ 1259842 h 1444656"/>
                <a:gd name="connsiteX32" fmla="*/ 392811 w 2095441"/>
                <a:gd name="connsiteY32" fmla="*/ 1415766 h 1444656"/>
                <a:gd name="connsiteX33" fmla="*/ 558737 w 2095441"/>
                <a:gd name="connsiteY33" fmla="*/ 1442246 h 1444656"/>
                <a:gd name="connsiteX34" fmla="*/ 728186 w 2095441"/>
                <a:gd name="connsiteY34" fmla="*/ 1372047 h 1444656"/>
                <a:gd name="connsiteX35" fmla="*/ 796195 w 2095441"/>
                <a:gd name="connsiteY35" fmla="*/ 1391001 h 1444656"/>
                <a:gd name="connsiteX36" fmla="*/ 844201 w 2095441"/>
                <a:gd name="connsiteY36" fmla="*/ 1404432 h 1444656"/>
                <a:gd name="connsiteX37" fmla="*/ 872014 w 2095441"/>
                <a:gd name="connsiteY37" fmla="*/ 1345091 h 1444656"/>
                <a:gd name="connsiteX38" fmla="*/ 862584 w 2095441"/>
                <a:gd name="connsiteY38" fmla="*/ 1314039 h 1444656"/>
                <a:gd name="connsiteX39" fmla="*/ 928116 w 2095441"/>
                <a:gd name="connsiteY39" fmla="*/ 1275177 h 1444656"/>
                <a:gd name="connsiteX40" fmla="*/ 962882 w 2095441"/>
                <a:gd name="connsiteY40" fmla="*/ 1297371 h 1444656"/>
                <a:gd name="connsiteX41" fmla="*/ 1022318 w 2095441"/>
                <a:gd name="connsiteY41" fmla="*/ 1311753 h 1444656"/>
                <a:gd name="connsiteX42" fmla="*/ 1040416 w 2095441"/>
                <a:gd name="connsiteY42" fmla="*/ 1259556 h 1444656"/>
                <a:gd name="connsiteX43" fmla="*/ 1041273 w 2095441"/>
                <a:gd name="connsiteY43" fmla="*/ 1219075 h 1444656"/>
                <a:gd name="connsiteX44" fmla="*/ 1087088 w 2095441"/>
                <a:gd name="connsiteY44" fmla="*/ 1192596 h 1444656"/>
                <a:gd name="connsiteX45" fmla="*/ 1128522 w 2095441"/>
                <a:gd name="connsiteY45" fmla="*/ 1207074 h 1444656"/>
                <a:gd name="connsiteX46" fmla="*/ 1189958 w 2095441"/>
                <a:gd name="connsiteY46" fmla="*/ 1225171 h 1444656"/>
                <a:gd name="connsiteX47" fmla="*/ 1216819 w 2095441"/>
                <a:gd name="connsiteY47" fmla="*/ 1178213 h 1444656"/>
                <a:gd name="connsiteX48" fmla="*/ 1199769 w 2095441"/>
                <a:gd name="connsiteY48" fmla="*/ 1141351 h 1444656"/>
                <a:gd name="connsiteX49" fmla="*/ 1364456 w 2095441"/>
                <a:gd name="connsiteY49" fmla="*/ 1044196 h 1444656"/>
                <a:gd name="connsiteX50" fmla="*/ 1462945 w 2095441"/>
                <a:gd name="connsiteY50" fmla="*/ 769209 h 1444656"/>
                <a:gd name="connsiteX51" fmla="*/ 1412462 w 2095441"/>
                <a:gd name="connsiteY51" fmla="*/ 656624 h 1444656"/>
                <a:gd name="connsiteX52" fmla="*/ 1811465 w 2095441"/>
                <a:gd name="connsiteY52" fmla="*/ 479554 h 1444656"/>
                <a:gd name="connsiteX53" fmla="*/ 2034064 w 2095441"/>
                <a:gd name="connsiteY53" fmla="*/ 516511 h 1444656"/>
                <a:gd name="connsiteX54" fmla="*/ 2089309 w 2095441"/>
                <a:gd name="connsiteY54" fmla="*/ 521940 h 1444656"/>
                <a:gd name="connsiteX55" fmla="*/ 2090928 w 2095441"/>
                <a:gd name="connsiteY55" fmla="*/ 475268 h 1444656"/>
                <a:gd name="connsiteX56" fmla="*/ 699516 w 2095441"/>
                <a:gd name="connsiteY56" fmla="*/ 1260890 h 1444656"/>
                <a:gd name="connsiteX57" fmla="*/ 559022 w 2095441"/>
                <a:gd name="connsiteY57" fmla="*/ 1327946 h 1444656"/>
                <a:gd name="connsiteX58" fmla="*/ 370046 w 2095441"/>
                <a:gd name="connsiteY58" fmla="*/ 1198882 h 1444656"/>
                <a:gd name="connsiteX59" fmla="*/ 377285 w 2095441"/>
                <a:gd name="connsiteY59" fmla="*/ 1170021 h 1444656"/>
                <a:gd name="connsiteX60" fmla="*/ 587121 w 2095441"/>
                <a:gd name="connsiteY60" fmla="*/ 1064675 h 1444656"/>
                <a:gd name="connsiteX61" fmla="*/ 632555 w 2095441"/>
                <a:gd name="connsiteY61" fmla="*/ 1077438 h 1444656"/>
                <a:gd name="connsiteX62" fmla="*/ 708374 w 2095441"/>
                <a:gd name="connsiteY62" fmla="*/ 1225647 h 1444656"/>
                <a:gd name="connsiteX63" fmla="*/ 699516 w 2095441"/>
                <a:gd name="connsiteY63" fmla="*/ 1260890 h 1444656"/>
                <a:gd name="connsiteX64" fmla="*/ 876205 w 2095441"/>
                <a:gd name="connsiteY64" fmla="*/ 1174974 h 1444656"/>
                <a:gd name="connsiteX65" fmla="*/ 845820 w 2095441"/>
                <a:gd name="connsiteY65" fmla="*/ 1190500 h 1444656"/>
                <a:gd name="connsiteX66" fmla="*/ 778955 w 2095441"/>
                <a:gd name="connsiteY66" fmla="*/ 1159544 h 1444656"/>
                <a:gd name="connsiteX67" fmla="*/ 714185 w 2095441"/>
                <a:gd name="connsiteY67" fmla="*/ 1037624 h 1444656"/>
                <a:gd name="connsiteX68" fmla="*/ 727805 w 2095441"/>
                <a:gd name="connsiteY68" fmla="*/ 994666 h 1444656"/>
                <a:gd name="connsiteX69" fmla="*/ 820388 w 2095441"/>
                <a:gd name="connsiteY69" fmla="*/ 1024194 h 1444656"/>
                <a:gd name="connsiteX70" fmla="*/ 885444 w 2095441"/>
                <a:gd name="connsiteY70" fmla="*/ 1150495 h 1444656"/>
                <a:gd name="connsiteX71" fmla="*/ 876205 w 2095441"/>
                <a:gd name="connsiteY71" fmla="*/ 1174974 h 1444656"/>
                <a:gd name="connsiteX72" fmla="*/ 1037749 w 2095441"/>
                <a:gd name="connsiteY72" fmla="*/ 1096869 h 1444656"/>
                <a:gd name="connsiteX73" fmla="*/ 943832 w 2095441"/>
                <a:gd name="connsiteY73" fmla="*/ 1067913 h 1444656"/>
                <a:gd name="connsiteX74" fmla="*/ 883539 w 2095441"/>
                <a:gd name="connsiteY74" fmla="*/ 951518 h 1444656"/>
                <a:gd name="connsiteX75" fmla="*/ 896017 w 2095441"/>
                <a:gd name="connsiteY75" fmla="*/ 912656 h 1444656"/>
                <a:gd name="connsiteX76" fmla="*/ 990695 w 2095441"/>
                <a:gd name="connsiteY76" fmla="*/ 941136 h 1444656"/>
                <a:gd name="connsiteX77" fmla="*/ 1055561 w 2095441"/>
                <a:gd name="connsiteY77" fmla="*/ 1068675 h 1444656"/>
                <a:gd name="connsiteX78" fmla="*/ 1037749 w 2095441"/>
                <a:gd name="connsiteY78" fmla="*/ 1096869 h 1444656"/>
                <a:gd name="connsiteX79" fmla="*/ 1273969 w 2095441"/>
                <a:gd name="connsiteY79" fmla="*/ 967329 h 1444656"/>
                <a:gd name="connsiteX80" fmla="*/ 1199007 w 2095441"/>
                <a:gd name="connsiteY80" fmla="*/ 1013049 h 1444656"/>
                <a:gd name="connsiteX81" fmla="*/ 1111472 w 2095441"/>
                <a:gd name="connsiteY81" fmla="*/ 978378 h 1444656"/>
                <a:gd name="connsiteX82" fmla="*/ 1051179 w 2095441"/>
                <a:gd name="connsiteY82" fmla="*/ 861888 h 1444656"/>
                <a:gd name="connsiteX83" fmla="*/ 1061561 w 2095441"/>
                <a:gd name="connsiteY83" fmla="*/ 827979 h 1444656"/>
                <a:gd name="connsiteX84" fmla="*/ 1284541 w 2095441"/>
                <a:gd name="connsiteY84" fmla="*/ 718536 h 1444656"/>
                <a:gd name="connsiteX85" fmla="*/ 1312164 w 2095441"/>
                <a:gd name="connsiteY85" fmla="*/ 715965 h 1444656"/>
                <a:gd name="connsiteX86" fmla="*/ 1273969 w 2095441"/>
                <a:gd name="connsiteY86" fmla="*/ 967329 h 144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95441" h="1444656">
                  <a:moveTo>
                    <a:pt x="2090928" y="475268"/>
                  </a:moveTo>
                  <a:cubicBezTo>
                    <a:pt x="2073593" y="404497"/>
                    <a:pt x="1913382" y="96078"/>
                    <a:pt x="1847183" y="16734"/>
                  </a:cubicBezTo>
                  <a:cubicBezTo>
                    <a:pt x="1840802" y="8543"/>
                    <a:pt x="1835372" y="4066"/>
                    <a:pt x="1826514" y="1780"/>
                  </a:cubicBezTo>
                  <a:cubicBezTo>
                    <a:pt x="1783461" y="-8221"/>
                    <a:pt x="1785747" y="26164"/>
                    <a:pt x="1785271" y="49024"/>
                  </a:cubicBezTo>
                  <a:cubicBezTo>
                    <a:pt x="1783842" y="117033"/>
                    <a:pt x="1752695" y="170563"/>
                    <a:pt x="1711928" y="221522"/>
                  </a:cubicBezTo>
                  <a:cubicBezTo>
                    <a:pt x="1643253" y="307437"/>
                    <a:pt x="1539335" y="353443"/>
                    <a:pt x="1445228" y="405831"/>
                  </a:cubicBezTo>
                  <a:cubicBezTo>
                    <a:pt x="1327976" y="471077"/>
                    <a:pt x="1028890" y="631764"/>
                    <a:pt x="979456" y="660720"/>
                  </a:cubicBezTo>
                  <a:cubicBezTo>
                    <a:pt x="962120" y="664339"/>
                    <a:pt x="951928" y="654624"/>
                    <a:pt x="944785" y="624906"/>
                  </a:cubicBezTo>
                  <a:cubicBezTo>
                    <a:pt x="939832" y="604617"/>
                    <a:pt x="937736" y="588330"/>
                    <a:pt x="934974" y="567470"/>
                  </a:cubicBezTo>
                  <a:cubicBezTo>
                    <a:pt x="933736" y="539752"/>
                    <a:pt x="923544" y="529560"/>
                    <a:pt x="905065" y="534037"/>
                  </a:cubicBezTo>
                  <a:cubicBezTo>
                    <a:pt x="884968" y="538895"/>
                    <a:pt x="824960" y="573471"/>
                    <a:pt x="813340" y="582710"/>
                  </a:cubicBezTo>
                  <a:cubicBezTo>
                    <a:pt x="784003" y="606141"/>
                    <a:pt x="820293" y="629573"/>
                    <a:pt x="837819" y="644622"/>
                  </a:cubicBezTo>
                  <a:cubicBezTo>
                    <a:pt x="879443" y="680246"/>
                    <a:pt x="889826" y="698915"/>
                    <a:pt x="873538" y="716250"/>
                  </a:cubicBezTo>
                  <a:cubicBezTo>
                    <a:pt x="848487" y="729300"/>
                    <a:pt x="827246" y="740349"/>
                    <a:pt x="821531" y="743397"/>
                  </a:cubicBezTo>
                  <a:cubicBezTo>
                    <a:pt x="789908" y="760351"/>
                    <a:pt x="776288" y="759494"/>
                    <a:pt x="766477" y="719013"/>
                  </a:cubicBezTo>
                  <a:cubicBezTo>
                    <a:pt x="761524" y="698724"/>
                    <a:pt x="759428" y="682437"/>
                    <a:pt x="756666" y="661577"/>
                  </a:cubicBezTo>
                  <a:cubicBezTo>
                    <a:pt x="755428" y="633859"/>
                    <a:pt x="745236" y="623667"/>
                    <a:pt x="726758" y="628144"/>
                  </a:cubicBezTo>
                  <a:cubicBezTo>
                    <a:pt x="706660" y="633002"/>
                    <a:pt x="646652" y="667578"/>
                    <a:pt x="635032" y="676817"/>
                  </a:cubicBezTo>
                  <a:cubicBezTo>
                    <a:pt x="605695" y="700248"/>
                    <a:pt x="641985" y="723680"/>
                    <a:pt x="659511" y="738729"/>
                  </a:cubicBezTo>
                  <a:cubicBezTo>
                    <a:pt x="724472" y="794260"/>
                    <a:pt x="713708" y="808548"/>
                    <a:pt x="643700" y="840837"/>
                  </a:cubicBezTo>
                  <a:cubicBezTo>
                    <a:pt x="642938" y="841218"/>
                    <a:pt x="641128" y="842076"/>
                    <a:pt x="638556" y="843409"/>
                  </a:cubicBezTo>
                  <a:lnTo>
                    <a:pt x="638556" y="843409"/>
                  </a:lnTo>
                  <a:cubicBezTo>
                    <a:pt x="608171" y="859316"/>
                    <a:pt x="594646" y="853887"/>
                    <a:pt x="585026" y="814167"/>
                  </a:cubicBezTo>
                  <a:cubicBezTo>
                    <a:pt x="580073" y="793879"/>
                    <a:pt x="577977" y="777591"/>
                    <a:pt x="575215" y="756732"/>
                  </a:cubicBezTo>
                  <a:cubicBezTo>
                    <a:pt x="573977" y="729014"/>
                    <a:pt x="563785" y="718822"/>
                    <a:pt x="545306" y="723299"/>
                  </a:cubicBezTo>
                  <a:cubicBezTo>
                    <a:pt x="525209" y="728157"/>
                    <a:pt x="465201" y="762732"/>
                    <a:pt x="453581" y="771972"/>
                  </a:cubicBezTo>
                  <a:cubicBezTo>
                    <a:pt x="424244" y="795403"/>
                    <a:pt x="460534" y="818835"/>
                    <a:pt x="478060" y="833884"/>
                  </a:cubicBezTo>
                  <a:cubicBezTo>
                    <a:pt x="525780" y="874746"/>
                    <a:pt x="532448" y="893320"/>
                    <a:pt x="504920" y="913037"/>
                  </a:cubicBezTo>
                  <a:cubicBezTo>
                    <a:pt x="338804" y="1000191"/>
                    <a:pt x="74200" y="1139922"/>
                    <a:pt x="0" y="1180594"/>
                  </a:cubicBezTo>
                  <a:cubicBezTo>
                    <a:pt x="22003" y="1224028"/>
                    <a:pt x="49435" y="1279464"/>
                    <a:pt x="75628" y="1323660"/>
                  </a:cubicBezTo>
                  <a:cubicBezTo>
                    <a:pt x="102965" y="1306134"/>
                    <a:pt x="184023" y="1261557"/>
                    <a:pt x="229838" y="1234220"/>
                  </a:cubicBezTo>
                  <a:cubicBezTo>
                    <a:pt x="247745" y="1225266"/>
                    <a:pt x="245078" y="1234220"/>
                    <a:pt x="262033" y="1259842"/>
                  </a:cubicBezTo>
                  <a:cubicBezTo>
                    <a:pt x="278321" y="1284607"/>
                    <a:pt x="338519" y="1387382"/>
                    <a:pt x="392811" y="1415766"/>
                  </a:cubicBezTo>
                  <a:cubicBezTo>
                    <a:pt x="440341" y="1441960"/>
                    <a:pt x="505778" y="1449009"/>
                    <a:pt x="558737" y="1442246"/>
                  </a:cubicBezTo>
                  <a:cubicBezTo>
                    <a:pt x="621697" y="1434150"/>
                    <a:pt x="674275" y="1401765"/>
                    <a:pt x="728186" y="1372047"/>
                  </a:cubicBezTo>
                  <a:cubicBezTo>
                    <a:pt x="770382" y="1348806"/>
                    <a:pt x="772001" y="1349377"/>
                    <a:pt x="796195" y="1391001"/>
                  </a:cubicBezTo>
                  <a:cubicBezTo>
                    <a:pt x="814483" y="1422339"/>
                    <a:pt x="820960" y="1416433"/>
                    <a:pt x="844201" y="1404432"/>
                  </a:cubicBezTo>
                  <a:cubicBezTo>
                    <a:pt x="885920" y="1383096"/>
                    <a:pt x="894779" y="1385477"/>
                    <a:pt x="872014" y="1345091"/>
                  </a:cubicBezTo>
                  <a:cubicBezTo>
                    <a:pt x="860393" y="1324422"/>
                    <a:pt x="853916" y="1320993"/>
                    <a:pt x="862584" y="1314039"/>
                  </a:cubicBezTo>
                  <a:cubicBezTo>
                    <a:pt x="885349" y="1296037"/>
                    <a:pt x="904875" y="1288989"/>
                    <a:pt x="928116" y="1275177"/>
                  </a:cubicBezTo>
                  <a:cubicBezTo>
                    <a:pt x="946690" y="1264128"/>
                    <a:pt x="951357" y="1277082"/>
                    <a:pt x="962882" y="1297371"/>
                  </a:cubicBezTo>
                  <a:cubicBezTo>
                    <a:pt x="980503" y="1328898"/>
                    <a:pt x="984695" y="1333089"/>
                    <a:pt x="1022318" y="1311753"/>
                  </a:cubicBezTo>
                  <a:cubicBezTo>
                    <a:pt x="1055941" y="1288989"/>
                    <a:pt x="1056037" y="1283750"/>
                    <a:pt x="1040416" y="1259556"/>
                  </a:cubicBezTo>
                  <a:cubicBezTo>
                    <a:pt x="1021937" y="1230886"/>
                    <a:pt x="1025081" y="1228029"/>
                    <a:pt x="1041273" y="1219075"/>
                  </a:cubicBezTo>
                  <a:cubicBezTo>
                    <a:pt x="1055941" y="1210979"/>
                    <a:pt x="1079087" y="1197358"/>
                    <a:pt x="1087088" y="1192596"/>
                  </a:cubicBezTo>
                  <a:cubicBezTo>
                    <a:pt x="1107091" y="1180880"/>
                    <a:pt x="1112044" y="1181261"/>
                    <a:pt x="1128522" y="1207074"/>
                  </a:cubicBezTo>
                  <a:cubicBezTo>
                    <a:pt x="1151001" y="1242126"/>
                    <a:pt x="1160431" y="1242602"/>
                    <a:pt x="1189958" y="1225171"/>
                  </a:cubicBezTo>
                  <a:cubicBezTo>
                    <a:pt x="1220343" y="1205645"/>
                    <a:pt x="1226344" y="1196691"/>
                    <a:pt x="1216819" y="1178213"/>
                  </a:cubicBezTo>
                  <a:cubicBezTo>
                    <a:pt x="1209580" y="1165735"/>
                    <a:pt x="1204151" y="1155162"/>
                    <a:pt x="1199769" y="1141351"/>
                  </a:cubicBezTo>
                  <a:cubicBezTo>
                    <a:pt x="1255586" y="1110585"/>
                    <a:pt x="1313021" y="1082296"/>
                    <a:pt x="1364456" y="1044196"/>
                  </a:cubicBezTo>
                  <a:cubicBezTo>
                    <a:pt x="1452467" y="979045"/>
                    <a:pt x="1497711" y="866269"/>
                    <a:pt x="1462945" y="769209"/>
                  </a:cubicBezTo>
                  <a:cubicBezTo>
                    <a:pt x="1453991" y="742730"/>
                    <a:pt x="1422273" y="675102"/>
                    <a:pt x="1412462" y="656624"/>
                  </a:cubicBezTo>
                  <a:cubicBezTo>
                    <a:pt x="1465707" y="618143"/>
                    <a:pt x="1740694" y="491746"/>
                    <a:pt x="1811465" y="479554"/>
                  </a:cubicBezTo>
                  <a:cubicBezTo>
                    <a:pt x="1899666" y="459075"/>
                    <a:pt x="1991868" y="490603"/>
                    <a:pt x="2034064" y="516511"/>
                  </a:cubicBezTo>
                  <a:cubicBezTo>
                    <a:pt x="2047399" y="524703"/>
                    <a:pt x="2069306" y="539371"/>
                    <a:pt x="2089309" y="521940"/>
                  </a:cubicBezTo>
                  <a:cubicBezTo>
                    <a:pt x="2098167" y="505367"/>
                    <a:pt x="2096262" y="495556"/>
                    <a:pt x="2090928" y="475268"/>
                  </a:cubicBezTo>
                  <a:close/>
                  <a:moveTo>
                    <a:pt x="699516" y="1260890"/>
                  </a:moveTo>
                  <a:cubicBezTo>
                    <a:pt x="653606" y="1285274"/>
                    <a:pt x="609410" y="1313468"/>
                    <a:pt x="559022" y="1327946"/>
                  </a:cubicBezTo>
                  <a:cubicBezTo>
                    <a:pt x="466915" y="1354235"/>
                    <a:pt x="378142" y="1292894"/>
                    <a:pt x="370046" y="1198882"/>
                  </a:cubicBezTo>
                  <a:cubicBezTo>
                    <a:pt x="369094" y="1188024"/>
                    <a:pt x="372237" y="1172974"/>
                    <a:pt x="377285" y="1170021"/>
                  </a:cubicBezTo>
                  <a:cubicBezTo>
                    <a:pt x="441769" y="1132017"/>
                    <a:pt x="558546" y="1076581"/>
                    <a:pt x="587121" y="1064675"/>
                  </a:cubicBezTo>
                  <a:cubicBezTo>
                    <a:pt x="608743" y="1055626"/>
                    <a:pt x="621506" y="1054959"/>
                    <a:pt x="632555" y="1077438"/>
                  </a:cubicBezTo>
                  <a:cubicBezTo>
                    <a:pt x="657130" y="1127254"/>
                    <a:pt x="682752" y="1176403"/>
                    <a:pt x="708374" y="1225647"/>
                  </a:cubicBezTo>
                  <a:cubicBezTo>
                    <a:pt x="716185" y="1240697"/>
                    <a:pt x="716090" y="1252127"/>
                    <a:pt x="699516" y="1260890"/>
                  </a:cubicBezTo>
                  <a:close/>
                  <a:moveTo>
                    <a:pt x="876205" y="1174974"/>
                  </a:moveTo>
                  <a:cubicBezTo>
                    <a:pt x="870014" y="1178308"/>
                    <a:pt x="852107" y="1187357"/>
                    <a:pt x="845820" y="1190500"/>
                  </a:cubicBezTo>
                  <a:cubicBezTo>
                    <a:pt x="801815" y="1212312"/>
                    <a:pt x="809244" y="1216789"/>
                    <a:pt x="778955" y="1159544"/>
                  </a:cubicBezTo>
                  <a:cubicBezTo>
                    <a:pt x="757428" y="1118872"/>
                    <a:pt x="735330" y="1078581"/>
                    <a:pt x="714185" y="1037624"/>
                  </a:cubicBezTo>
                  <a:cubicBezTo>
                    <a:pt x="699040" y="1008192"/>
                    <a:pt x="703898" y="1006668"/>
                    <a:pt x="727805" y="994666"/>
                  </a:cubicBezTo>
                  <a:cubicBezTo>
                    <a:pt x="799052" y="958757"/>
                    <a:pt x="781812" y="952756"/>
                    <a:pt x="820388" y="1024194"/>
                  </a:cubicBezTo>
                  <a:cubicBezTo>
                    <a:pt x="840010" y="1060484"/>
                    <a:pt x="883158" y="1145066"/>
                    <a:pt x="885444" y="1150495"/>
                  </a:cubicBezTo>
                  <a:cubicBezTo>
                    <a:pt x="890111" y="1162306"/>
                    <a:pt x="883158" y="1171260"/>
                    <a:pt x="876205" y="1174974"/>
                  </a:cubicBezTo>
                  <a:close/>
                  <a:moveTo>
                    <a:pt x="1037749" y="1096869"/>
                  </a:moveTo>
                  <a:cubicBezTo>
                    <a:pt x="973645" y="1131159"/>
                    <a:pt x="976217" y="1128778"/>
                    <a:pt x="943832" y="1067913"/>
                  </a:cubicBezTo>
                  <a:cubicBezTo>
                    <a:pt x="923258" y="1029337"/>
                    <a:pt x="904494" y="989808"/>
                    <a:pt x="883539" y="951518"/>
                  </a:cubicBezTo>
                  <a:cubicBezTo>
                    <a:pt x="873157" y="932563"/>
                    <a:pt x="877062" y="922752"/>
                    <a:pt x="896017" y="912656"/>
                  </a:cubicBezTo>
                  <a:cubicBezTo>
                    <a:pt x="962120" y="877318"/>
                    <a:pt x="953072" y="869508"/>
                    <a:pt x="990695" y="941136"/>
                  </a:cubicBezTo>
                  <a:cubicBezTo>
                    <a:pt x="1009364" y="976664"/>
                    <a:pt x="1052989" y="1063151"/>
                    <a:pt x="1055561" y="1068675"/>
                  </a:cubicBezTo>
                  <a:cubicBezTo>
                    <a:pt x="1061561" y="1081344"/>
                    <a:pt x="1055941" y="1087154"/>
                    <a:pt x="1037749" y="1096869"/>
                  </a:cubicBezTo>
                  <a:close/>
                  <a:moveTo>
                    <a:pt x="1273969" y="967329"/>
                  </a:moveTo>
                  <a:cubicBezTo>
                    <a:pt x="1248442" y="981522"/>
                    <a:pt x="1223963" y="997714"/>
                    <a:pt x="1199007" y="1013049"/>
                  </a:cubicBezTo>
                  <a:cubicBezTo>
                    <a:pt x="1141190" y="1034481"/>
                    <a:pt x="1141095" y="1034576"/>
                    <a:pt x="1111472" y="978378"/>
                  </a:cubicBezTo>
                  <a:cubicBezTo>
                    <a:pt x="1091089" y="939707"/>
                    <a:pt x="1071658" y="900464"/>
                    <a:pt x="1051179" y="861888"/>
                  </a:cubicBezTo>
                  <a:cubicBezTo>
                    <a:pt x="1042892" y="846267"/>
                    <a:pt x="1044702" y="836075"/>
                    <a:pt x="1061561" y="827979"/>
                  </a:cubicBezTo>
                  <a:cubicBezTo>
                    <a:pt x="1136047" y="791879"/>
                    <a:pt x="1210247" y="755112"/>
                    <a:pt x="1284541" y="718536"/>
                  </a:cubicBezTo>
                  <a:cubicBezTo>
                    <a:pt x="1293495" y="714155"/>
                    <a:pt x="1302734" y="713964"/>
                    <a:pt x="1312164" y="715965"/>
                  </a:cubicBezTo>
                  <a:cubicBezTo>
                    <a:pt x="1401318" y="808357"/>
                    <a:pt x="1358741" y="920085"/>
                    <a:pt x="1273969" y="9673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Graphic 12">
              <a:extLst>
                <a:ext uri="{FF2B5EF4-FFF2-40B4-BE49-F238E27FC236}">
                  <a16:creationId xmlns:a16="http://schemas.microsoft.com/office/drawing/2014/main" id="{2491A339-1467-4D63-9152-3BAEC1648017}"/>
                </a:ext>
              </a:extLst>
            </p:cNvPr>
            <p:cNvSpPr/>
            <p:nvPr/>
          </p:nvSpPr>
          <p:spPr>
            <a:xfrm>
              <a:off x="4474952" y="1060152"/>
              <a:ext cx="184646" cy="166893"/>
            </a:xfrm>
            <a:custGeom>
              <a:avLst/>
              <a:gdLst>
                <a:gd name="connsiteX0" fmla="*/ 356103 w 365722"/>
                <a:gd name="connsiteY0" fmla="*/ 232981 h 330559"/>
                <a:gd name="connsiteX1" fmla="*/ 192845 w 365722"/>
                <a:gd name="connsiteY1" fmla="*/ 316134 h 330559"/>
                <a:gd name="connsiteX2" fmla="*/ 13679 w 365722"/>
                <a:gd name="connsiteY2" fmla="*/ 257937 h 330559"/>
                <a:gd name="connsiteX3" fmla="*/ 13679 w 365722"/>
                <a:gd name="connsiteY3" fmla="*/ 257937 h 330559"/>
                <a:gd name="connsiteX4" fmla="*/ 68829 w 365722"/>
                <a:gd name="connsiteY4" fmla="*/ 88296 h 330559"/>
                <a:gd name="connsiteX5" fmla="*/ 238374 w 365722"/>
                <a:gd name="connsiteY5" fmla="*/ 1905 h 330559"/>
                <a:gd name="connsiteX6" fmla="*/ 262187 w 365722"/>
                <a:gd name="connsiteY6" fmla="*/ 9620 h 330559"/>
                <a:gd name="connsiteX7" fmla="*/ 363818 w 365722"/>
                <a:gd name="connsiteY7" fmla="*/ 209264 h 330559"/>
                <a:gd name="connsiteX8" fmla="*/ 356103 w 365722"/>
                <a:gd name="connsiteY8" fmla="*/ 232981 h 33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22" h="330559">
                  <a:moveTo>
                    <a:pt x="356103" y="232981"/>
                  </a:moveTo>
                  <a:lnTo>
                    <a:pt x="192845" y="316134"/>
                  </a:lnTo>
                  <a:cubicBezTo>
                    <a:pt x="127598" y="349377"/>
                    <a:pt x="46922" y="323183"/>
                    <a:pt x="13679" y="257937"/>
                  </a:cubicBezTo>
                  <a:lnTo>
                    <a:pt x="13679" y="257937"/>
                  </a:lnTo>
                  <a:cubicBezTo>
                    <a:pt x="-17848" y="196119"/>
                    <a:pt x="7012" y="119729"/>
                    <a:pt x="68829" y="88296"/>
                  </a:cubicBezTo>
                  <a:lnTo>
                    <a:pt x="238374" y="1905"/>
                  </a:lnTo>
                  <a:cubicBezTo>
                    <a:pt x="247042" y="-2477"/>
                    <a:pt x="257710" y="952"/>
                    <a:pt x="262187" y="9620"/>
                  </a:cubicBezTo>
                  <a:lnTo>
                    <a:pt x="363818" y="209264"/>
                  </a:lnTo>
                  <a:cubicBezTo>
                    <a:pt x="368200" y="217836"/>
                    <a:pt x="364771" y="228600"/>
                    <a:pt x="356103" y="2329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Graphic 12">
              <a:extLst>
                <a:ext uri="{FF2B5EF4-FFF2-40B4-BE49-F238E27FC236}">
                  <a16:creationId xmlns:a16="http://schemas.microsoft.com/office/drawing/2014/main" id="{6452B2BF-CD6A-4EB0-8253-5E6A5E92393C}"/>
                </a:ext>
              </a:extLst>
            </p:cNvPr>
            <p:cNvSpPr/>
            <p:nvPr/>
          </p:nvSpPr>
          <p:spPr>
            <a:xfrm>
              <a:off x="4551060" y="1042214"/>
              <a:ext cx="114319" cy="171489"/>
            </a:xfrm>
            <a:custGeom>
              <a:avLst/>
              <a:gdLst>
                <a:gd name="connsiteX0" fmla="*/ 196692 w 226427"/>
                <a:gd name="connsiteY0" fmla="*/ 333756 h 339662"/>
                <a:gd name="connsiteX1" fmla="*/ 196692 w 226427"/>
                <a:gd name="connsiteY1" fmla="*/ 333756 h 339662"/>
                <a:gd name="connsiteX2" fmla="*/ 123444 w 226427"/>
                <a:gd name="connsiteY2" fmla="*/ 309944 h 339662"/>
                <a:gd name="connsiteX3" fmla="*/ 5906 w 226427"/>
                <a:gd name="connsiteY3" fmla="*/ 79153 h 339662"/>
                <a:gd name="connsiteX4" fmla="*/ 29718 w 226427"/>
                <a:gd name="connsiteY4" fmla="*/ 5906 h 339662"/>
                <a:gd name="connsiteX5" fmla="*/ 29718 w 226427"/>
                <a:gd name="connsiteY5" fmla="*/ 5906 h 339662"/>
                <a:gd name="connsiteX6" fmla="*/ 102966 w 226427"/>
                <a:gd name="connsiteY6" fmla="*/ 29718 h 339662"/>
                <a:gd name="connsiteX7" fmla="*/ 220504 w 226427"/>
                <a:gd name="connsiteY7" fmla="*/ 260509 h 339662"/>
                <a:gd name="connsiteX8" fmla="*/ 196692 w 226427"/>
                <a:gd name="connsiteY8" fmla="*/ 333756 h 3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427" h="339662">
                  <a:moveTo>
                    <a:pt x="196692" y="333756"/>
                  </a:moveTo>
                  <a:lnTo>
                    <a:pt x="196692" y="333756"/>
                  </a:lnTo>
                  <a:cubicBezTo>
                    <a:pt x="170022" y="347377"/>
                    <a:pt x="137065" y="336614"/>
                    <a:pt x="123444" y="309944"/>
                  </a:cubicBezTo>
                  <a:lnTo>
                    <a:pt x="5906" y="79153"/>
                  </a:lnTo>
                  <a:cubicBezTo>
                    <a:pt x="-7715" y="52483"/>
                    <a:pt x="3048" y="19527"/>
                    <a:pt x="29718" y="5906"/>
                  </a:cubicBezTo>
                  <a:lnTo>
                    <a:pt x="29718" y="5906"/>
                  </a:lnTo>
                  <a:cubicBezTo>
                    <a:pt x="56388" y="-7715"/>
                    <a:pt x="89345" y="3049"/>
                    <a:pt x="102966" y="29718"/>
                  </a:cubicBezTo>
                  <a:lnTo>
                    <a:pt x="220504" y="260509"/>
                  </a:lnTo>
                  <a:cubicBezTo>
                    <a:pt x="234125" y="287275"/>
                    <a:pt x="223457" y="320231"/>
                    <a:pt x="196692" y="3337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2" name="Freeform: Shape 501">
            <a:extLst>
              <a:ext uri="{FF2B5EF4-FFF2-40B4-BE49-F238E27FC236}">
                <a16:creationId xmlns:a16="http://schemas.microsoft.com/office/drawing/2014/main" id="{BF45C92A-1D62-4F8F-B488-B1AB2BB581C6}"/>
              </a:ext>
            </a:extLst>
          </p:cNvPr>
          <p:cNvSpPr/>
          <p:nvPr/>
        </p:nvSpPr>
        <p:spPr>
          <a:xfrm>
            <a:off x="3386567" y="5286272"/>
            <a:ext cx="305690" cy="485968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03" name="Freeform: Shape 502">
            <a:extLst>
              <a:ext uri="{FF2B5EF4-FFF2-40B4-BE49-F238E27FC236}">
                <a16:creationId xmlns:a16="http://schemas.microsoft.com/office/drawing/2014/main" id="{8D92446F-A06B-42C1-B61E-994101CB61FF}"/>
              </a:ext>
            </a:extLst>
          </p:cNvPr>
          <p:cNvSpPr/>
          <p:nvPr/>
        </p:nvSpPr>
        <p:spPr>
          <a:xfrm>
            <a:off x="10546135" y="4533408"/>
            <a:ext cx="305690" cy="485968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04" name="Freeform: Shape 503">
            <a:extLst>
              <a:ext uri="{FF2B5EF4-FFF2-40B4-BE49-F238E27FC236}">
                <a16:creationId xmlns:a16="http://schemas.microsoft.com/office/drawing/2014/main" id="{9F59E729-C465-4C06-B840-826294E23290}"/>
              </a:ext>
            </a:extLst>
          </p:cNvPr>
          <p:cNvSpPr/>
          <p:nvPr/>
        </p:nvSpPr>
        <p:spPr>
          <a:xfrm>
            <a:off x="1350157" y="1264386"/>
            <a:ext cx="526922" cy="585891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accent2"/>
          </a:solidFill>
          <a:ln w="4618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05" name="Freeform: Shape 504">
            <a:extLst>
              <a:ext uri="{FF2B5EF4-FFF2-40B4-BE49-F238E27FC236}">
                <a16:creationId xmlns:a16="http://schemas.microsoft.com/office/drawing/2014/main" id="{F3ABCAE8-F4A6-4515-B7CC-47427FF2944C}"/>
              </a:ext>
            </a:extLst>
          </p:cNvPr>
          <p:cNvSpPr/>
          <p:nvPr/>
        </p:nvSpPr>
        <p:spPr>
          <a:xfrm>
            <a:off x="8644467" y="4465045"/>
            <a:ext cx="526922" cy="585891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4618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06" name="Freeform: Shape 505">
            <a:extLst>
              <a:ext uri="{FF2B5EF4-FFF2-40B4-BE49-F238E27FC236}">
                <a16:creationId xmlns:a16="http://schemas.microsoft.com/office/drawing/2014/main" id="{2F50B75A-C99D-419B-AA25-56814BBF436E}"/>
              </a:ext>
            </a:extLst>
          </p:cNvPr>
          <p:cNvSpPr/>
          <p:nvPr/>
        </p:nvSpPr>
        <p:spPr>
          <a:xfrm rot="19479816">
            <a:off x="4082050" y="932979"/>
            <a:ext cx="439943" cy="699396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53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roup 642">
            <a:extLst>
              <a:ext uri="{FF2B5EF4-FFF2-40B4-BE49-F238E27FC236}">
                <a16:creationId xmlns:a16="http://schemas.microsoft.com/office/drawing/2014/main" id="{0BB672B5-AB28-4A35-BE14-5947D1E1F4D4}"/>
              </a:ext>
            </a:extLst>
          </p:cNvPr>
          <p:cNvGrpSpPr/>
          <p:nvPr/>
        </p:nvGrpSpPr>
        <p:grpSpPr>
          <a:xfrm>
            <a:off x="7124624" y="1000826"/>
            <a:ext cx="5038928" cy="2717618"/>
            <a:chOff x="400696" y="8842080"/>
            <a:chExt cx="12192571" cy="6575753"/>
          </a:xfrm>
        </p:grpSpPr>
        <p:sp>
          <p:nvSpPr>
            <p:cNvPr id="644" name="Graphic 3">
              <a:extLst>
                <a:ext uri="{FF2B5EF4-FFF2-40B4-BE49-F238E27FC236}">
                  <a16:creationId xmlns:a16="http://schemas.microsoft.com/office/drawing/2014/main" id="{B40EAEAB-DF54-44B7-9BC6-ABBA97ABF2A1}"/>
                </a:ext>
              </a:extLst>
            </p:cNvPr>
            <p:cNvSpPr/>
            <p:nvPr/>
          </p:nvSpPr>
          <p:spPr>
            <a:xfrm>
              <a:off x="400696" y="8842080"/>
              <a:ext cx="12192571" cy="6575753"/>
            </a:xfrm>
            <a:custGeom>
              <a:avLst/>
              <a:gdLst>
                <a:gd name="connsiteX0" fmla="*/ 12188442 w 12192571"/>
                <a:gd name="connsiteY0" fmla="*/ 0 h 6575753"/>
                <a:gd name="connsiteX1" fmla="*/ 12192382 w 12192571"/>
                <a:gd name="connsiteY1" fmla="*/ 53368 h 6575753"/>
                <a:gd name="connsiteX2" fmla="*/ 12192572 w 12192571"/>
                <a:gd name="connsiteY2" fmla="*/ 2180202 h 6575753"/>
                <a:gd name="connsiteX3" fmla="*/ 12192572 w 12192571"/>
                <a:gd name="connsiteY3" fmla="*/ 2239986 h 6575753"/>
                <a:gd name="connsiteX4" fmla="*/ 10942177 w 12192571"/>
                <a:gd name="connsiteY4" fmla="*/ 2706256 h 6575753"/>
                <a:gd name="connsiteX5" fmla="*/ 10907678 w 12192571"/>
                <a:gd name="connsiteY5" fmla="*/ 2658034 h 6575753"/>
                <a:gd name="connsiteX6" fmla="*/ 10340010 w 12192571"/>
                <a:gd name="connsiteY6" fmla="*/ 2120608 h 6575753"/>
                <a:gd name="connsiteX7" fmla="*/ 9797565 w 12192571"/>
                <a:gd name="connsiteY7" fmla="*/ 1892143 h 6575753"/>
                <a:gd name="connsiteX8" fmla="*/ 9125384 w 12192571"/>
                <a:gd name="connsiteY8" fmla="*/ 1917810 h 6575753"/>
                <a:gd name="connsiteX9" fmla="*/ 8115590 w 12192571"/>
                <a:gd name="connsiteY9" fmla="*/ 2466736 h 6575753"/>
                <a:gd name="connsiteX10" fmla="*/ 7500717 w 12192571"/>
                <a:gd name="connsiteY10" fmla="*/ 3140631 h 6575753"/>
                <a:gd name="connsiteX11" fmla="*/ 7011258 w 12192571"/>
                <a:gd name="connsiteY11" fmla="*/ 3864654 h 6575753"/>
                <a:gd name="connsiteX12" fmla="*/ 6526881 w 12192571"/>
                <a:gd name="connsiteY12" fmla="*/ 4661232 h 6575753"/>
                <a:gd name="connsiteX13" fmla="*/ 5752858 w 12192571"/>
                <a:gd name="connsiteY13" fmla="*/ 5701650 h 6575753"/>
                <a:gd name="connsiteX14" fmla="*/ 4779150 w 12192571"/>
                <a:gd name="connsiteY14" fmla="*/ 6377325 h 6575753"/>
                <a:gd name="connsiteX15" fmla="*/ 4186322 w 12192571"/>
                <a:gd name="connsiteY15" fmla="*/ 6539017 h 6575753"/>
                <a:gd name="connsiteX16" fmla="*/ 3654678 w 12192571"/>
                <a:gd name="connsiteY16" fmla="*/ 6574341 h 6575753"/>
                <a:gd name="connsiteX17" fmla="*/ 2896219 w 12192571"/>
                <a:gd name="connsiteY17" fmla="*/ 6463603 h 6575753"/>
                <a:gd name="connsiteX18" fmla="*/ 1473714 w 12192571"/>
                <a:gd name="connsiteY18" fmla="*/ 5830241 h 6575753"/>
                <a:gd name="connsiteX19" fmla="*/ 612141 w 12192571"/>
                <a:gd name="connsiteY19" fmla="*/ 5125215 h 6575753"/>
                <a:gd name="connsiteX20" fmla="*/ 144538 w 12192571"/>
                <a:gd name="connsiteY20" fmla="*/ 4489884 h 6575753"/>
                <a:gd name="connsiteX21" fmla="*/ 26176 w 12192571"/>
                <a:gd name="connsiteY21" fmla="*/ 4227874 h 6575753"/>
                <a:gd name="connsiteX22" fmla="*/ 191 w 12192571"/>
                <a:gd name="connsiteY22" fmla="*/ 4195471 h 6575753"/>
                <a:gd name="connsiteX23" fmla="*/ 0 w 12192571"/>
                <a:gd name="connsiteY23" fmla="*/ 0 h 6575753"/>
                <a:gd name="connsiteX24" fmla="*/ 12188442 w 12192571"/>
                <a:gd name="connsiteY24" fmla="*/ 0 h 6575753"/>
                <a:gd name="connsiteX25" fmla="*/ 1409228 w 12192571"/>
                <a:gd name="connsiteY25" fmla="*/ 4082001 h 6575753"/>
                <a:gd name="connsiteX26" fmla="*/ 1350777 w 12192571"/>
                <a:gd name="connsiteY26" fmla="*/ 3952521 h 6575753"/>
                <a:gd name="connsiteX27" fmla="*/ 39899 w 12192571"/>
                <a:gd name="connsiteY27" fmla="*/ 4206209 h 6575753"/>
                <a:gd name="connsiteX28" fmla="*/ 163280 w 12192571"/>
                <a:gd name="connsiteY28" fmla="*/ 4475398 h 6575753"/>
                <a:gd name="connsiteX29" fmla="*/ 1409228 w 12192571"/>
                <a:gd name="connsiteY29" fmla="*/ 4082001 h 6575753"/>
                <a:gd name="connsiteX30" fmla="*/ 4365994 w 12192571"/>
                <a:gd name="connsiteY30" fmla="*/ 6182532 h 6575753"/>
                <a:gd name="connsiteX31" fmla="*/ 4030857 w 12192571"/>
                <a:gd name="connsiteY31" fmla="*/ 5482842 h 6575753"/>
                <a:gd name="connsiteX32" fmla="*/ 3935303 w 12192571"/>
                <a:gd name="connsiteY32" fmla="*/ 5505651 h 6575753"/>
                <a:gd name="connsiteX33" fmla="*/ 4240262 w 12192571"/>
                <a:gd name="connsiteY33" fmla="*/ 6512269 h 6575753"/>
                <a:gd name="connsiteX34" fmla="*/ 4637662 w 12192571"/>
                <a:gd name="connsiteY34" fmla="*/ 6410108 h 6575753"/>
                <a:gd name="connsiteX35" fmla="*/ 4482641 w 12192571"/>
                <a:gd name="connsiteY35" fmla="*/ 6149178 h 6575753"/>
                <a:gd name="connsiteX36" fmla="*/ 4365994 w 12192571"/>
                <a:gd name="connsiteY36" fmla="*/ 6182532 h 6575753"/>
                <a:gd name="connsiteX37" fmla="*/ 6729488 w 12192571"/>
                <a:gd name="connsiteY37" fmla="*/ 4278700 h 6575753"/>
                <a:gd name="connsiteX38" fmla="*/ 5498344 w 12192571"/>
                <a:gd name="connsiteY38" fmla="*/ 3848771 h 6575753"/>
                <a:gd name="connsiteX39" fmla="*/ 5420389 w 12192571"/>
                <a:gd name="connsiteY39" fmla="*/ 3983906 h 6575753"/>
                <a:gd name="connsiteX40" fmla="*/ 6304706 w 12192571"/>
                <a:gd name="connsiteY40" fmla="*/ 4292105 h 6575753"/>
                <a:gd name="connsiteX41" fmla="*/ 6264299 w 12192571"/>
                <a:gd name="connsiteY41" fmla="*/ 4367773 h 6575753"/>
                <a:gd name="connsiteX42" fmla="*/ 6606108 w 12192571"/>
                <a:gd name="connsiteY42" fmla="*/ 4486771 h 6575753"/>
                <a:gd name="connsiteX43" fmla="*/ 6729488 w 12192571"/>
                <a:gd name="connsiteY43" fmla="*/ 4278700 h 6575753"/>
                <a:gd name="connsiteX44" fmla="*/ 5902606 w 12192571"/>
                <a:gd name="connsiteY44" fmla="*/ 3200988 h 6575753"/>
                <a:gd name="connsiteX45" fmla="*/ 5817153 w 12192571"/>
                <a:gd name="connsiteY45" fmla="*/ 3336758 h 6575753"/>
                <a:gd name="connsiteX46" fmla="*/ 6689717 w 12192571"/>
                <a:gd name="connsiteY46" fmla="*/ 3663890 h 6575753"/>
                <a:gd name="connsiteX47" fmla="*/ 6648929 w 12192571"/>
                <a:gd name="connsiteY47" fmla="*/ 3738287 h 6575753"/>
                <a:gd name="connsiteX48" fmla="*/ 6987115 w 12192571"/>
                <a:gd name="connsiteY48" fmla="*/ 3863892 h 6575753"/>
                <a:gd name="connsiteX49" fmla="*/ 7113356 w 12192571"/>
                <a:gd name="connsiteY49" fmla="*/ 3662429 h 6575753"/>
                <a:gd name="connsiteX50" fmla="*/ 5902606 w 12192571"/>
                <a:gd name="connsiteY50" fmla="*/ 3200988 h 6575753"/>
                <a:gd name="connsiteX51" fmla="*/ 6414047 w 12192571"/>
                <a:gd name="connsiteY51" fmla="*/ 2476965 h 6575753"/>
                <a:gd name="connsiteX52" fmla="*/ 7246775 w 12192571"/>
                <a:gd name="connsiteY52" fmla="*/ 2862738 h 6575753"/>
                <a:gd name="connsiteX53" fmla="*/ 7198554 w 12192571"/>
                <a:gd name="connsiteY53" fmla="*/ 2931544 h 6575753"/>
                <a:gd name="connsiteX54" fmla="*/ 7521429 w 12192571"/>
                <a:gd name="connsiteY54" fmla="*/ 3076844 h 6575753"/>
                <a:gd name="connsiteX55" fmla="*/ 7617999 w 12192571"/>
                <a:gd name="connsiteY55" fmla="*/ 2958609 h 6575753"/>
                <a:gd name="connsiteX56" fmla="*/ 7662091 w 12192571"/>
                <a:gd name="connsiteY56" fmla="*/ 2900603 h 6575753"/>
                <a:gd name="connsiteX57" fmla="*/ 6527390 w 12192571"/>
                <a:gd name="connsiteY57" fmla="*/ 2339797 h 6575753"/>
                <a:gd name="connsiteX58" fmla="*/ 6490477 w 12192571"/>
                <a:gd name="connsiteY58" fmla="*/ 2381411 h 6575753"/>
                <a:gd name="connsiteX59" fmla="*/ 6414047 w 12192571"/>
                <a:gd name="connsiteY59" fmla="*/ 2476965 h 6575753"/>
                <a:gd name="connsiteX60" fmla="*/ 3378563 w 12192571"/>
                <a:gd name="connsiteY60" fmla="*/ 5477379 h 6575753"/>
                <a:gd name="connsiteX61" fmla="*/ 2993679 w 12192571"/>
                <a:gd name="connsiteY61" fmla="*/ 6469067 h 6575753"/>
                <a:gd name="connsiteX62" fmla="*/ 3366301 w 12192571"/>
                <a:gd name="connsiteY62" fmla="*/ 6533172 h 6575753"/>
                <a:gd name="connsiteX63" fmla="*/ 3419732 w 12192571"/>
                <a:gd name="connsiteY63" fmla="*/ 6249877 h 6575753"/>
                <a:gd name="connsiteX64" fmla="*/ 3305246 w 12192571"/>
                <a:gd name="connsiteY64" fmla="*/ 6231135 h 6575753"/>
                <a:gd name="connsiteX65" fmla="*/ 3496925 w 12192571"/>
                <a:gd name="connsiteY65" fmla="*/ 5501204 h 6575753"/>
                <a:gd name="connsiteX66" fmla="*/ 3378563 w 12192571"/>
                <a:gd name="connsiteY66" fmla="*/ 5477379 h 6575753"/>
                <a:gd name="connsiteX67" fmla="*/ 1363039 w 12192571"/>
                <a:gd name="connsiteY67" fmla="*/ 5329410 h 6575753"/>
                <a:gd name="connsiteX68" fmla="*/ 2061141 w 12192571"/>
                <a:gd name="connsiteY68" fmla="*/ 4811679 h 6575753"/>
                <a:gd name="connsiteX69" fmla="*/ 1956502 w 12192571"/>
                <a:gd name="connsiteY69" fmla="*/ 4725274 h 6575753"/>
                <a:gd name="connsiteX70" fmla="*/ 947850 w 12192571"/>
                <a:gd name="connsiteY70" fmla="*/ 5409970 h 6575753"/>
                <a:gd name="connsiteX71" fmla="*/ 1175680 w 12192571"/>
                <a:gd name="connsiteY71" fmla="*/ 5593009 h 6575753"/>
                <a:gd name="connsiteX72" fmla="*/ 1436166 w 12192571"/>
                <a:gd name="connsiteY72" fmla="*/ 5391545 h 6575753"/>
                <a:gd name="connsiteX73" fmla="*/ 1363039 w 12192571"/>
                <a:gd name="connsiteY73" fmla="*/ 5329410 h 6575753"/>
                <a:gd name="connsiteX74" fmla="*/ 2530777 w 12192571"/>
                <a:gd name="connsiteY74" fmla="*/ 5130425 h 6575753"/>
                <a:gd name="connsiteX75" fmla="*/ 1709803 w 12192571"/>
                <a:gd name="connsiteY75" fmla="*/ 5957308 h 6575753"/>
                <a:gd name="connsiteX76" fmla="*/ 1984266 w 12192571"/>
                <a:gd name="connsiteY76" fmla="*/ 6106610 h 6575753"/>
                <a:gd name="connsiteX77" fmla="*/ 2190240 w 12192571"/>
                <a:gd name="connsiteY77" fmla="*/ 5863533 h 6575753"/>
                <a:gd name="connsiteX78" fmla="*/ 2090811 w 12192571"/>
                <a:gd name="connsiteY78" fmla="*/ 5808704 h 6575753"/>
                <a:gd name="connsiteX79" fmla="*/ 2644184 w 12192571"/>
                <a:gd name="connsiteY79" fmla="*/ 5194593 h 6575753"/>
                <a:gd name="connsiteX80" fmla="*/ 2530777 w 12192571"/>
                <a:gd name="connsiteY80" fmla="*/ 5130425 h 6575753"/>
                <a:gd name="connsiteX81" fmla="*/ 3814971 w 12192571"/>
                <a:gd name="connsiteY81" fmla="*/ 6553820 h 6575753"/>
                <a:gd name="connsiteX82" fmla="*/ 4216946 w 12192571"/>
                <a:gd name="connsiteY82" fmla="*/ 6508775 h 6575753"/>
                <a:gd name="connsiteX83" fmla="*/ 3913257 w 12192571"/>
                <a:gd name="connsiteY83" fmla="*/ 5506477 h 6575753"/>
                <a:gd name="connsiteX84" fmla="*/ 3835366 w 12192571"/>
                <a:gd name="connsiteY84" fmla="*/ 5520899 h 6575753"/>
                <a:gd name="connsiteX85" fmla="*/ 3927235 w 12192571"/>
                <a:gd name="connsiteY85" fmla="*/ 6260297 h 6575753"/>
                <a:gd name="connsiteX86" fmla="*/ 3800613 w 12192571"/>
                <a:gd name="connsiteY86" fmla="*/ 6267476 h 6575753"/>
                <a:gd name="connsiteX87" fmla="*/ 3814971 w 12192571"/>
                <a:gd name="connsiteY87" fmla="*/ 6553820 h 6575753"/>
                <a:gd name="connsiteX88" fmla="*/ 5069051 w 12192571"/>
                <a:gd name="connsiteY88" fmla="*/ 4545793 h 6575753"/>
                <a:gd name="connsiteX89" fmla="*/ 4996306 w 12192571"/>
                <a:gd name="connsiteY89" fmla="*/ 4651703 h 6575753"/>
                <a:gd name="connsiteX90" fmla="*/ 6181770 w 12192571"/>
                <a:gd name="connsiteY90" fmla="*/ 5150247 h 6575753"/>
                <a:gd name="connsiteX91" fmla="*/ 6323766 w 12192571"/>
                <a:gd name="connsiteY91" fmla="*/ 4938427 h 6575753"/>
                <a:gd name="connsiteX92" fmla="*/ 5988629 w 12192571"/>
                <a:gd name="connsiteY92" fmla="*/ 4809455 h 6575753"/>
                <a:gd name="connsiteX93" fmla="*/ 5932212 w 12192571"/>
                <a:gd name="connsiteY93" fmla="*/ 4888618 h 6575753"/>
                <a:gd name="connsiteX94" fmla="*/ 5069051 w 12192571"/>
                <a:gd name="connsiteY94" fmla="*/ 4545793 h 6575753"/>
                <a:gd name="connsiteX95" fmla="*/ 5494469 w 12192571"/>
                <a:gd name="connsiteY95" fmla="*/ 5447073 h 6575753"/>
                <a:gd name="connsiteX96" fmla="*/ 5474647 w 12192571"/>
                <a:gd name="connsiteY96" fmla="*/ 5473249 h 6575753"/>
                <a:gd name="connsiteX97" fmla="*/ 5382841 w 12192571"/>
                <a:gd name="connsiteY97" fmla="*/ 5489069 h 6575753"/>
                <a:gd name="connsiteX98" fmla="*/ 4694460 w 12192571"/>
                <a:gd name="connsiteY98" fmla="*/ 5098213 h 6575753"/>
                <a:gd name="connsiteX99" fmla="*/ 4652528 w 12192571"/>
                <a:gd name="connsiteY99" fmla="*/ 5076675 h 6575753"/>
                <a:gd name="connsiteX100" fmla="*/ 4568347 w 12192571"/>
                <a:gd name="connsiteY100" fmla="*/ 5155583 h 6575753"/>
                <a:gd name="connsiteX101" fmla="*/ 5607812 w 12192571"/>
                <a:gd name="connsiteY101" fmla="*/ 5816264 h 6575753"/>
                <a:gd name="connsiteX102" fmla="*/ 5805464 w 12192571"/>
                <a:gd name="connsiteY102" fmla="*/ 5614420 h 6575753"/>
                <a:gd name="connsiteX103" fmla="*/ 5494469 w 12192571"/>
                <a:gd name="connsiteY103" fmla="*/ 5447073 h 6575753"/>
                <a:gd name="connsiteX104" fmla="*/ 10714601 w 12192571"/>
                <a:gd name="connsiteY104" fmla="*/ 2392085 h 6575753"/>
                <a:gd name="connsiteX105" fmla="*/ 11793774 w 12192571"/>
                <a:gd name="connsiteY105" fmla="*/ 1766093 h 6575753"/>
                <a:gd name="connsiteX106" fmla="*/ 11651778 w 12192571"/>
                <a:gd name="connsiteY106" fmla="*/ 1631466 h 6575753"/>
                <a:gd name="connsiteX107" fmla="*/ 10915112 w 12192571"/>
                <a:gd name="connsiteY107" fmla="*/ 2121179 h 6575753"/>
                <a:gd name="connsiteX108" fmla="*/ 10848910 w 12192571"/>
                <a:gd name="connsiteY108" fmla="*/ 2068828 h 6575753"/>
                <a:gd name="connsiteX109" fmla="*/ 10574638 w 12192571"/>
                <a:gd name="connsiteY109" fmla="*/ 2265654 h 6575753"/>
                <a:gd name="connsiteX110" fmla="*/ 10714601 w 12192571"/>
                <a:gd name="connsiteY110" fmla="*/ 2392085 h 6575753"/>
                <a:gd name="connsiteX111" fmla="*/ 8287320 w 12192571"/>
                <a:gd name="connsiteY111" fmla="*/ 1047470 h 6575753"/>
                <a:gd name="connsiteX112" fmla="*/ 8088652 w 12192571"/>
                <a:gd name="connsiteY112" fmla="*/ 1131334 h 6575753"/>
                <a:gd name="connsiteX113" fmla="*/ 8576078 w 12192571"/>
                <a:gd name="connsiteY113" fmla="*/ 1776004 h 6575753"/>
                <a:gd name="connsiteX114" fmla="*/ 8498313 w 12192571"/>
                <a:gd name="connsiteY114" fmla="*/ 1817555 h 6575753"/>
                <a:gd name="connsiteX115" fmla="*/ 8696219 w 12192571"/>
                <a:gd name="connsiteY115" fmla="*/ 2059425 h 6575753"/>
                <a:gd name="connsiteX116" fmla="*/ 8883705 w 12192571"/>
                <a:gd name="connsiteY116" fmla="*/ 1977277 h 6575753"/>
                <a:gd name="connsiteX117" fmla="*/ 8287320 w 12192571"/>
                <a:gd name="connsiteY117" fmla="*/ 1047470 h 6575753"/>
                <a:gd name="connsiteX118" fmla="*/ 597592 w 12192571"/>
                <a:gd name="connsiteY118" fmla="*/ 4516949 h 6575753"/>
                <a:gd name="connsiteX119" fmla="*/ 1470346 w 12192571"/>
                <a:gd name="connsiteY119" fmla="*/ 4182002 h 6575753"/>
                <a:gd name="connsiteX120" fmla="*/ 1417614 w 12192571"/>
                <a:gd name="connsiteY120" fmla="*/ 4096931 h 6575753"/>
                <a:gd name="connsiteX121" fmla="*/ 169951 w 12192571"/>
                <a:gd name="connsiteY121" fmla="*/ 4492044 h 6575753"/>
                <a:gd name="connsiteX122" fmla="*/ 317920 w 12192571"/>
                <a:gd name="connsiteY122" fmla="*/ 4731373 h 6575753"/>
                <a:gd name="connsiteX123" fmla="*/ 646386 w 12192571"/>
                <a:gd name="connsiteY123" fmla="*/ 4594777 h 6575753"/>
                <a:gd name="connsiteX124" fmla="*/ 597592 w 12192571"/>
                <a:gd name="connsiteY124" fmla="*/ 4516949 h 6575753"/>
                <a:gd name="connsiteX125" fmla="*/ 6172494 w 12192571"/>
                <a:gd name="connsiteY125" fmla="*/ 5165304 h 6575753"/>
                <a:gd name="connsiteX126" fmla="*/ 4985251 w 12192571"/>
                <a:gd name="connsiteY126" fmla="*/ 4665934 h 6575753"/>
                <a:gd name="connsiteX127" fmla="*/ 4911934 w 12192571"/>
                <a:gd name="connsiteY127" fmla="*/ 4766634 h 6575753"/>
                <a:gd name="connsiteX128" fmla="*/ 5750253 w 12192571"/>
                <a:gd name="connsiteY128" fmla="*/ 5143004 h 6575753"/>
                <a:gd name="connsiteX129" fmla="*/ 5690151 w 12192571"/>
                <a:gd name="connsiteY129" fmla="*/ 5225533 h 6575753"/>
                <a:gd name="connsiteX130" fmla="*/ 6012645 w 12192571"/>
                <a:gd name="connsiteY130" fmla="*/ 5376615 h 6575753"/>
                <a:gd name="connsiteX131" fmla="*/ 6172494 w 12192571"/>
                <a:gd name="connsiteY131" fmla="*/ 5165304 h 6575753"/>
                <a:gd name="connsiteX132" fmla="*/ 3245270 w 12192571"/>
                <a:gd name="connsiteY132" fmla="*/ 5443198 h 6575753"/>
                <a:gd name="connsiteX133" fmla="*/ 3065027 w 12192571"/>
                <a:gd name="connsiteY133" fmla="*/ 5806988 h 6575753"/>
                <a:gd name="connsiteX134" fmla="*/ 2911468 w 12192571"/>
                <a:gd name="connsiteY134" fmla="*/ 6116966 h 6575753"/>
                <a:gd name="connsiteX135" fmla="*/ 2871696 w 12192571"/>
                <a:gd name="connsiteY135" fmla="*/ 6134184 h 6575753"/>
                <a:gd name="connsiteX136" fmla="*/ 2790755 w 12192571"/>
                <a:gd name="connsiteY136" fmla="*/ 6109469 h 6575753"/>
                <a:gd name="connsiteX137" fmla="*/ 2645582 w 12192571"/>
                <a:gd name="connsiteY137" fmla="*/ 6375927 h 6575753"/>
                <a:gd name="connsiteX138" fmla="*/ 2973349 w 12192571"/>
                <a:gd name="connsiteY138" fmla="*/ 6462650 h 6575753"/>
                <a:gd name="connsiteX139" fmla="*/ 3357470 w 12192571"/>
                <a:gd name="connsiteY139" fmla="*/ 5472931 h 6575753"/>
                <a:gd name="connsiteX140" fmla="*/ 3245270 w 12192571"/>
                <a:gd name="connsiteY140" fmla="*/ 5443198 h 6575753"/>
                <a:gd name="connsiteX141" fmla="*/ 5096434 w 12192571"/>
                <a:gd name="connsiteY141" fmla="*/ 5817789 h 6575753"/>
                <a:gd name="connsiteX142" fmla="*/ 5361685 w 12192571"/>
                <a:gd name="connsiteY142" fmla="*/ 6026114 h 6575753"/>
                <a:gd name="connsiteX143" fmla="*/ 5595995 w 12192571"/>
                <a:gd name="connsiteY143" fmla="*/ 5830115 h 6575753"/>
                <a:gd name="connsiteX144" fmla="*/ 4552972 w 12192571"/>
                <a:gd name="connsiteY144" fmla="*/ 5167401 h 6575753"/>
                <a:gd name="connsiteX145" fmla="*/ 4469871 w 12192571"/>
                <a:gd name="connsiteY145" fmla="*/ 5239638 h 6575753"/>
                <a:gd name="connsiteX146" fmla="*/ 5177502 w 12192571"/>
                <a:gd name="connsiteY146" fmla="*/ 5751651 h 6575753"/>
                <a:gd name="connsiteX147" fmla="*/ 5096434 w 12192571"/>
                <a:gd name="connsiteY147" fmla="*/ 5817789 h 6575753"/>
                <a:gd name="connsiteX148" fmla="*/ 723896 w 12192571"/>
                <a:gd name="connsiteY148" fmla="*/ 5212382 h 6575753"/>
                <a:gd name="connsiteX149" fmla="*/ 918561 w 12192571"/>
                <a:gd name="connsiteY149" fmla="*/ 5385637 h 6575753"/>
                <a:gd name="connsiteX150" fmla="*/ 949248 w 12192571"/>
                <a:gd name="connsiteY150" fmla="*/ 5386526 h 6575753"/>
                <a:gd name="connsiteX151" fmla="*/ 977584 w 12192571"/>
                <a:gd name="connsiteY151" fmla="*/ 5367657 h 6575753"/>
                <a:gd name="connsiteX152" fmla="*/ 1770858 w 12192571"/>
                <a:gd name="connsiteY152" fmla="*/ 4829595 h 6575753"/>
                <a:gd name="connsiteX153" fmla="*/ 1942334 w 12192571"/>
                <a:gd name="connsiteY153" fmla="*/ 4712059 h 6575753"/>
                <a:gd name="connsiteX154" fmla="*/ 1850401 w 12192571"/>
                <a:gd name="connsiteY154" fmla="*/ 4631054 h 6575753"/>
                <a:gd name="connsiteX155" fmla="*/ 1097471 w 12192571"/>
                <a:gd name="connsiteY155" fmla="*/ 5100119 h 6575753"/>
                <a:gd name="connsiteX156" fmla="*/ 1023836 w 12192571"/>
                <a:gd name="connsiteY156" fmla="*/ 5034998 h 6575753"/>
                <a:gd name="connsiteX157" fmla="*/ 723896 w 12192571"/>
                <a:gd name="connsiteY157" fmla="*/ 5212382 h 6575753"/>
                <a:gd name="connsiteX158" fmla="*/ 9474816 w 12192571"/>
                <a:gd name="connsiteY158" fmla="*/ 1841697 h 6575753"/>
                <a:gd name="connsiteX159" fmla="*/ 9441335 w 12192571"/>
                <a:gd name="connsiteY159" fmla="*/ 805282 h 6575753"/>
                <a:gd name="connsiteX160" fmla="*/ 9179134 w 12192571"/>
                <a:gd name="connsiteY160" fmla="*/ 821991 h 6575753"/>
                <a:gd name="connsiteX161" fmla="*/ 9322909 w 12192571"/>
                <a:gd name="connsiteY161" fmla="*/ 1561898 h 6575753"/>
                <a:gd name="connsiteX162" fmla="*/ 9238219 w 12192571"/>
                <a:gd name="connsiteY162" fmla="*/ 1574350 h 6575753"/>
                <a:gd name="connsiteX163" fmla="*/ 9317128 w 12192571"/>
                <a:gd name="connsiteY163" fmla="*/ 1855293 h 6575753"/>
                <a:gd name="connsiteX164" fmla="*/ 9474816 w 12192571"/>
                <a:gd name="connsiteY164" fmla="*/ 1841697 h 6575753"/>
                <a:gd name="connsiteX165" fmla="*/ 1446013 w 12192571"/>
                <a:gd name="connsiteY165" fmla="*/ 5791423 h 6575753"/>
                <a:gd name="connsiteX166" fmla="*/ 1693411 w 12192571"/>
                <a:gd name="connsiteY166" fmla="*/ 5946444 h 6575753"/>
                <a:gd name="connsiteX167" fmla="*/ 2513179 w 12192571"/>
                <a:gd name="connsiteY167" fmla="*/ 5120259 h 6575753"/>
                <a:gd name="connsiteX168" fmla="*/ 2402822 w 12192571"/>
                <a:gd name="connsiteY168" fmla="*/ 5054375 h 6575753"/>
                <a:gd name="connsiteX169" fmla="*/ 1780642 w 12192571"/>
                <a:gd name="connsiteY169" fmla="*/ 5628524 h 6575753"/>
                <a:gd name="connsiteX170" fmla="*/ 1693411 w 12192571"/>
                <a:gd name="connsiteY170" fmla="*/ 5574076 h 6575753"/>
                <a:gd name="connsiteX171" fmla="*/ 1446013 w 12192571"/>
                <a:gd name="connsiteY171" fmla="*/ 5791423 h 6575753"/>
                <a:gd name="connsiteX172" fmla="*/ 8876144 w 12192571"/>
                <a:gd name="connsiteY172" fmla="*/ 1662852 h 6575753"/>
                <a:gd name="connsiteX173" fmla="*/ 8503777 w 12192571"/>
                <a:gd name="connsiteY173" fmla="*/ 970976 h 6575753"/>
                <a:gd name="connsiteX174" fmla="*/ 8307015 w 12192571"/>
                <a:gd name="connsiteY174" fmla="*/ 1040545 h 6575753"/>
                <a:gd name="connsiteX175" fmla="*/ 8904417 w 12192571"/>
                <a:gd name="connsiteY175" fmla="*/ 1971368 h 6575753"/>
                <a:gd name="connsiteX176" fmla="*/ 9100924 w 12192571"/>
                <a:gd name="connsiteY176" fmla="*/ 1905612 h 6575753"/>
                <a:gd name="connsiteX177" fmla="*/ 8973795 w 12192571"/>
                <a:gd name="connsiteY177" fmla="*/ 1637566 h 6575753"/>
                <a:gd name="connsiteX178" fmla="*/ 8876144 w 12192571"/>
                <a:gd name="connsiteY178" fmla="*/ 1662852 h 6575753"/>
                <a:gd name="connsiteX179" fmla="*/ 7003888 w 12192571"/>
                <a:gd name="connsiteY179" fmla="*/ 1839410 h 6575753"/>
                <a:gd name="connsiteX180" fmla="*/ 7750593 w 12192571"/>
                <a:gd name="connsiteY180" fmla="*/ 2322961 h 6575753"/>
                <a:gd name="connsiteX181" fmla="*/ 7682040 w 12192571"/>
                <a:gd name="connsiteY181" fmla="*/ 2377345 h 6575753"/>
                <a:gd name="connsiteX182" fmla="*/ 7980074 w 12192571"/>
                <a:gd name="connsiteY182" fmla="*/ 2561718 h 6575753"/>
                <a:gd name="connsiteX183" fmla="*/ 8129186 w 12192571"/>
                <a:gd name="connsiteY183" fmla="*/ 2427536 h 6575753"/>
                <a:gd name="connsiteX184" fmla="*/ 7134830 w 12192571"/>
                <a:gd name="connsiteY184" fmla="*/ 1725051 h 6575753"/>
                <a:gd name="connsiteX185" fmla="*/ 7003888 w 12192571"/>
                <a:gd name="connsiteY185" fmla="*/ 1839410 h 6575753"/>
                <a:gd name="connsiteX186" fmla="*/ 10233085 w 12192571"/>
                <a:gd name="connsiteY186" fmla="*/ 2035727 h 6575753"/>
                <a:gd name="connsiteX187" fmla="*/ 10389376 w 12192571"/>
                <a:gd name="connsiteY187" fmla="*/ 2128676 h 6575753"/>
                <a:gd name="connsiteX188" fmla="*/ 10634233 w 12192571"/>
                <a:gd name="connsiteY188" fmla="*/ 1910567 h 6575753"/>
                <a:gd name="connsiteX189" fmla="*/ 10567141 w 12192571"/>
                <a:gd name="connsiteY189" fmla="*/ 1863362 h 6575753"/>
                <a:gd name="connsiteX190" fmla="*/ 11172485 w 12192571"/>
                <a:gd name="connsiteY190" fmla="*/ 1279874 h 6575753"/>
                <a:gd name="connsiteX191" fmla="*/ 11084174 w 12192571"/>
                <a:gd name="connsiteY191" fmla="*/ 1227523 h 6575753"/>
                <a:gd name="connsiteX192" fmla="*/ 10991923 w 12192571"/>
                <a:gd name="connsiteY192" fmla="*/ 1180381 h 6575753"/>
                <a:gd name="connsiteX193" fmla="*/ 10233085 w 12192571"/>
                <a:gd name="connsiteY193" fmla="*/ 2035727 h 6575753"/>
                <a:gd name="connsiteX194" fmla="*/ 9463445 w 12192571"/>
                <a:gd name="connsiteY194" fmla="*/ 802169 h 6575753"/>
                <a:gd name="connsiteX195" fmla="*/ 9497307 w 12192571"/>
                <a:gd name="connsiteY195" fmla="*/ 1841570 h 6575753"/>
                <a:gd name="connsiteX196" fmla="*/ 9649914 w 12192571"/>
                <a:gd name="connsiteY196" fmla="*/ 1849575 h 6575753"/>
                <a:gd name="connsiteX197" fmla="*/ 9708555 w 12192571"/>
                <a:gd name="connsiteY197" fmla="*/ 1566980 h 6575753"/>
                <a:gd name="connsiteX198" fmla="*/ 9624692 w 12192571"/>
                <a:gd name="connsiteY198" fmla="*/ 1553575 h 6575753"/>
                <a:gd name="connsiteX199" fmla="*/ 9714972 w 12192571"/>
                <a:gd name="connsiteY199" fmla="*/ 813795 h 6575753"/>
                <a:gd name="connsiteX200" fmla="*/ 9463445 w 12192571"/>
                <a:gd name="connsiteY200" fmla="*/ 802169 h 6575753"/>
                <a:gd name="connsiteX201" fmla="*/ 10976040 w 12192571"/>
                <a:gd name="connsiteY201" fmla="*/ 1168374 h 6575753"/>
                <a:gd name="connsiteX202" fmla="*/ 10785441 w 12192571"/>
                <a:gd name="connsiteY202" fmla="*/ 1080063 h 6575753"/>
                <a:gd name="connsiteX203" fmla="*/ 10304241 w 12192571"/>
                <a:gd name="connsiteY203" fmla="*/ 1727465 h 6575753"/>
                <a:gd name="connsiteX204" fmla="*/ 10222030 w 12192571"/>
                <a:gd name="connsiteY204" fmla="*/ 1695508 h 6575753"/>
                <a:gd name="connsiteX205" fmla="*/ 10052587 w 12192571"/>
                <a:gd name="connsiteY205" fmla="*/ 1951483 h 6575753"/>
                <a:gd name="connsiteX206" fmla="*/ 10215104 w 12192571"/>
                <a:gd name="connsiteY206" fmla="*/ 2026325 h 6575753"/>
                <a:gd name="connsiteX207" fmla="*/ 10976040 w 12192571"/>
                <a:gd name="connsiteY207" fmla="*/ 1168374 h 6575753"/>
                <a:gd name="connsiteX208" fmla="*/ 6854077 w 12192571"/>
                <a:gd name="connsiteY208" fmla="*/ 3409313 h 6575753"/>
                <a:gd name="connsiteX209" fmla="*/ 5986469 w 12192571"/>
                <a:gd name="connsiteY209" fmla="*/ 3072397 h 6575753"/>
                <a:gd name="connsiteX210" fmla="*/ 5913660 w 12192571"/>
                <a:gd name="connsiteY210" fmla="*/ 3186756 h 6575753"/>
                <a:gd name="connsiteX211" fmla="*/ 7124030 w 12192571"/>
                <a:gd name="connsiteY211" fmla="*/ 3647880 h 6575753"/>
                <a:gd name="connsiteX212" fmla="*/ 7242900 w 12192571"/>
                <a:gd name="connsiteY212" fmla="*/ 3466683 h 6575753"/>
                <a:gd name="connsiteX213" fmla="*/ 6910241 w 12192571"/>
                <a:gd name="connsiteY213" fmla="*/ 3335170 h 6575753"/>
                <a:gd name="connsiteX214" fmla="*/ 6854077 w 12192571"/>
                <a:gd name="connsiteY214" fmla="*/ 3409313 h 6575753"/>
                <a:gd name="connsiteX215" fmla="*/ 5509526 w 12192571"/>
                <a:gd name="connsiteY215" fmla="*/ 3834413 h 6575753"/>
                <a:gd name="connsiteX216" fmla="*/ 6739654 w 12192571"/>
                <a:gd name="connsiteY216" fmla="*/ 4264151 h 6575753"/>
                <a:gd name="connsiteX217" fmla="*/ 6849566 w 12192571"/>
                <a:gd name="connsiteY217" fmla="*/ 4083844 h 6575753"/>
                <a:gd name="connsiteX218" fmla="*/ 6510236 w 12192571"/>
                <a:gd name="connsiteY218" fmla="*/ 3958112 h 6575753"/>
                <a:gd name="connsiteX219" fmla="*/ 6458139 w 12192571"/>
                <a:gd name="connsiteY219" fmla="*/ 4030857 h 6575753"/>
                <a:gd name="connsiteX220" fmla="*/ 6419003 w 12192571"/>
                <a:gd name="connsiteY220" fmla="*/ 4018468 h 6575753"/>
                <a:gd name="connsiteX221" fmla="*/ 5774967 w 12192571"/>
                <a:gd name="connsiteY221" fmla="*/ 3788161 h 6575753"/>
                <a:gd name="connsiteX222" fmla="*/ 5609273 w 12192571"/>
                <a:gd name="connsiteY222" fmla="*/ 3729265 h 6575753"/>
                <a:gd name="connsiteX223" fmla="*/ 5566642 w 12192571"/>
                <a:gd name="connsiteY223" fmla="*/ 3737906 h 6575753"/>
                <a:gd name="connsiteX224" fmla="*/ 5509526 w 12192571"/>
                <a:gd name="connsiteY224" fmla="*/ 3834413 h 6575753"/>
                <a:gd name="connsiteX225" fmla="*/ 7149633 w 12192571"/>
                <a:gd name="connsiteY225" fmla="*/ 1712789 h 6575753"/>
                <a:gd name="connsiteX226" fmla="*/ 8143736 w 12192571"/>
                <a:gd name="connsiteY226" fmla="*/ 2415084 h 6575753"/>
                <a:gd name="connsiteX227" fmla="*/ 8300598 w 12192571"/>
                <a:gd name="connsiteY227" fmla="*/ 2293862 h 6575753"/>
                <a:gd name="connsiteX228" fmla="*/ 8045513 w 12192571"/>
                <a:gd name="connsiteY228" fmla="*/ 2083504 h 6575753"/>
                <a:gd name="connsiteX229" fmla="*/ 7968194 w 12192571"/>
                <a:gd name="connsiteY229" fmla="*/ 2137698 h 6575753"/>
                <a:gd name="connsiteX230" fmla="*/ 7282925 w 12192571"/>
                <a:gd name="connsiteY230" fmla="*/ 1606816 h 6575753"/>
                <a:gd name="connsiteX231" fmla="*/ 7149633 w 12192571"/>
                <a:gd name="connsiteY231" fmla="*/ 1712789 h 6575753"/>
                <a:gd name="connsiteX232" fmla="*/ 11810738 w 12192571"/>
                <a:gd name="connsiteY232" fmla="*/ 1777148 h 6575753"/>
                <a:gd name="connsiteX233" fmla="*/ 10727753 w 12192571"/>
                <a:gd name="connsiteY233" fmla="*/ 2405363 h 6575753"/>
                <a:gd name="connsiteX234" fmla="*/ 10845734 w 12192571"/>
                <a:gd name="connsiteY234" fmla="*/ 2537830 h 6575753"/>
                <a:gd name="connsiteX235" fmla="*/ 11162700 w 12192571"/>
                <a:gd name="connsiteY235" fmla="*/ 2387955 h 6575753"/>
                <a:gd name="connsiteX236" fmla="*/ 11113717 w 12192571"/>
                <a:gd name="connsiteY236" fmla="*/ 2319022 h 6575753"/>
                <a:gd name="connsiteX237" fmla="*/ 11921158 w 12192571"/>
                <a:gd name="connsiteY237" fmla="*/ 1906374 h 6575753"/>
                <a:gd name="connsiteX238" fmla="*/ 11852034 w 12192571"/>
                <a:gd name="connsiteY238" fmla="*/ 1828355 h 6575753"/>
                <a:gd name="connsiteX239" fmla="*/ 11810738 w 12192571"/>
                <a:gd name="connsiteY239" fmla="*/ 1777148 h 6575753"/>
                <a:gd name="connsiteX240" fmla="*/ 6537682 w 12192571"/>
                <a:gd name="connsiteY240" fmla="*/ 2325121 h 6575753"/>
                <a:gd name="connsiteX241" fmla="*/ 7674543 w 12192571"/>
                <a:gd name="connsiteY241" fmla="*/ 2886944 h 6575753"/>
                <a:gd name="connsiteX242" fmla="*/ 7804977 w 12192571"/>
                <a:gd name="connsiteY242" fmla="*/ 2741199 h 6575753"/>
                <a:gd name="connsiteX243" fmla="*/ 7769462 w 12192571"/>
                <a:gd name="connsiteY243" fmla="*/ 2719534 h 6575753"/>
                <a:gd name="connsiteX244" fmla="*/ 7563487 w 12192571"/>
                <a:gd name="connsiteY244" fmla="*/ 2607017 h 6575753"/>
                <a:gd name="connsiteX245" fmla="*/ 7448811 w 12192571"/>
                <a:gd name="connsiteY245" fmla="*/ 2624679 h 6575753"/>
                <a:gd name="connsiteX246" fmla="*/ 7435468 w 12192571"/>
                <a:gd name="connsiteY246" fmla="*/ 2629508 h 6575753"/>
                <a:gd name="connsiteX247" fmla="*/ 6636921 w 12192571"/>
                <a:gd name="connsiteY247" fmla="*/ 2210507 h 6575753"/>
                <a:gd name="connsiteX248" fmla="*/ 6537682 w 12192571"/>
                <a:gd name="connsiteY248" fmla="*/ 2325121 h 6575753"/>
                <a:gd name="connsiteX249" fmla="*/ 10951644 w 12192571"/>
                <a:gd name="connsiteY249" fmla="*/ 2684527 h 6575753"/>
                <a:gd name="connsiteX250" fmla="*/ 12157184 w 12192571"/>
                <a:gd name="connsiteY250" fmla="*/ 2234777 h 6575753"/>
                <a:gd name="connsiteX251" fmla="*/ 12073829 w 12192571"/>
                <a:gd name="connsiteY251" fmla="*/ 2097799 h 6575753"/>
                <a:gd name="connsiteX252" fmla="*/ 11228393 w 12192571"/>
                <a:gd name="connsiteY252" fmla="*/ 2463178 h 6575753"/>
                <a:gd name="connsiteX253" fmla="*/ 11201011 w 12192571"/>
                <a:gd name="connsiteY253" fmla="*/ 2431412 h 6575753"/>
                <a:gd name="connsiteX254" fmla="*/ 11174517 w 12192571"/>
                <a:gd name="connsiteY254" fmla="*/ 2402313 h 6575753"/>
                <a:gd name="connsiteX255" fmla="*/ 10857678 w 12192571"/>
                <a:gd name="connsiteY255" fmla="*/ 2551997 h 6575753"/>
                <a:gd name="connsiteX256" fmla="*/ 10951644 w 12192571"/>
                <a:gd name="connsiteY256" fmla="*/ 2684527 h 6575753"/>
                <a:gd name="connsiteX257" fmla="*/ 4658818 w 12192571"/>
                <a:gd name="connsiteY257" fmla="*/ 6404453 h 6575753"/>
                <a:gd name="connsiteX258" fmla="*/ 5030614 w 12192571"/>
                <a:gd name="connsiteY258" fmla="*/ 6236408 h 6575753"/>
                <a:gd name="connsiteX259" fmla="*/ 4812187 w 12192571"/>
                <a:gd name="connsiteY259" fmla="*/ 6003814 h 6575753"/>
                <a:gd name="connsiteX260" fmla="*/ 4698209 w 12192571"/>
                <a:gd name="connsiteY260" fmla="*/ 6058579 h 6575753"/>
                <a:gd name="connsiteX261" fmla="*/ 4679212 w 12192571"/>
                <a:gd name="connsiteY261" fmla="*/ 6035708 h 6575753"/>
                <a:gd name="connsiteX262" fmla="*/ 4441408 w 12192571"/>
                <a:gd name="connsiteY262" fmla="*/ 5744218 h 6575753"/>
                <a:gd name="connsiteX263" fmla="*/ 4200173 w 12192571"/>
                <a:gd name="connsiteY263" fmla="*/ 5449297 h 6575753"/>
                <a:gd name="connsiteX264" fmla="*/ 4158813 w 12192571"/>
                <a:gd name="connsiteY264" fmla="*/ 5438115 h 6575753"/>
                <a:gd name="connsiteX265" fmla="*/ 4224316 w 12192571"/>
                <a:gd name="connsiteY265" fmla="*/ 5531636 h 6575753"/>
                <a:gd name="connsiteX266" fmla="*/ 4606403 w 12192571"/>
                <a:gd name="connsiteY266" fmla="*/ 6062900 h 6575753"/>
                <a:gd name="connsiteX267" fmla="*/ 4621334 w 12192571"/>
                <a:gd name="connsiteY267" fmla="*/ 6093015 h 6575753"/>
                <a:gd name="connsiteX268" fmla="*/ 4503226 w 12192571"/>
                <a:gd name="connsiteY268" fmla="*/ 6142634 h 6575753"/>
                <a:gd name="connsiteX269" fmla="*/ 4658818 w 12192571"/>
                <a:gd name="connsiteY269" fmla="*/ 6404453 h 6575753"/>
                <a:gd name="connsiteX270" fmla="*/ 5050119 w 12192571"/>
                <a:gd name="connsiteY270" fmla="*/ 6227196 h 6575753"/>
                <a:gd name="connsiteX271" fmla="*/ 5343324 w 12192571"/>
                <a:gd name="connsiteY271" fmla="*/ 6035898 h 6575753"/>
                <a:gd name="connsiteX272" fmla="*/ 5081123 w 12192571"/>
                <a:gd name="connsiteY272" fmla="*/ 5829924 h 6575753"/>
                <a:gd name="connsiteX273" fmla="*/ 4986141 w 12192571"/>
                <a:gd name="connsiteY273" fmla="*/ 5893711 h 6575753"/>
                <a:gd name="connsiteX274" fmla="*/ 4962252 w 12192571"/>
                <a:gd name="connsiteY274" fmla="*/ 5877192 h 6575753"/>
                <a:gd name="connsiteX275" fmla="*/ 4597001 w 12192571"/>
                <a:gd name="connsiteY275" fmla="*/ 5559845 h 6575753"/>
                <a:gd name="connsiteX276" fmla="*/ 4364978 w 12192571"/>
                <a:gd name="connsiteY276" fmla="*/ 5357619 h 6575753"/>
                <a:gd name="connsiteX277" fmla="*/ 4315739 w 12192571"/>
                <a:gd name="connsiteY277" fmla="*/ 5358572 h 6575753"/>
                <a:gd name="connsiteX278" fmla="*/ 4924069 w 12192571"/>
                <a:gd name="connsiteY278" fmla="*/ 5934372 h 6575753"/>
                <a:gd name="connsiteX279" fmla="*/ 4829595 w 12192571"/>
                <a:gd name="connsiteY279" fmla="*/ 5994284 h 6575753"/>
                <a:gd name="connsiteX280" fmla="*/ 5050119 w 12192571"/>
                <a:gd name="connsiteY280" fmla="*/ 6227196 h 6575753"/>
                <a:gd name="connsiteX281" fmla="*/ 3685682 w 12192571"/>
                <a:gd name="connsiteY281" fmla="*/ 5523631 h 6575753"/>
                <a:gd name="connsiteX282" fmla="*/ 3673737 w 12192571"/>
                <a:gd name="connsiteY282" fmla="*/ 5517849 h 6575753"/>
                <a:gd name="connsiteX283" fmla="*/ 3660078 w 12192571"/>
                <a:gd name="connsiteY283" fmla="*/ 5541801 h 6575753"/>
                <a:gd name="connsiteX284" fmla="*/ 3643242 w 12192571"/>
                <a:gd name="connsiteY284" fmla="*/ 5682527 h 6575753"/>
                <a:gd name="connsiteX285" fmla="*/ 3597498 w 12192571"/>
                <a:gd name="connsiteY285" fmla="*/ 6105594 h 6575753"/>
                <a:gd name="connsiteX286" fmla="*/ 3575452 w 12192571"/>
                <a:gd name="connsiteY286" fmla="*/ 6262457 h 6575753"/>
                <a:gd name="connsiteX287" fmla="*/ 3443112 w 12192571"/>
                <a:gd name="connsiteY287" fmla="*/ 6253118 h 6575753"/>
                <a:gd name="connsiteX288" fmla="*/ 3386631 w 12192571"/>
                <a:gd name="connsiteY288" fmla="*/ 6537047 h 6575753"/>
                <a:gd name="connsiteX289" fmla="*/ 3792608 w 12192571"/>
                <a:gd name="connsiteY289" fmla="*/ 6555662 h 6575753"/>
                <a:gd name="connsiteX290" fmla="*/ 3777042 w 12192571"/>
                <a:gd name="connsiteY290" fmla="*/ 6264681 h 6575753"/>
                <a:gd name="connsiteX291" fmla="*/ 3645465 w 12192571"/>
                <a:gd name="connsiteY291" fmla="*/ 6264681 h 6575753"/>
                <a:gd name="connsiteX292" fmla="*/ 3685682 w 12192571"/>
                <a:gd name="connsiteY292" fmla="*/ 5523631 h 6575753"/>
                <a:gd name="connsiteX293" fmla="*/ 2297103 w 12192571"/>
                <a:gd name="connsiteY293" fmla="*/ 6251021 h 6575753"/>
                <a:gd name="connsiteX294" fmla="*/ 2476457 w 12192571"/>
                <a:gd name="connsiteY294" fmla="*/ 5993903 h 6575753"/>
                <a:gd name="connsiteX295" fmla="*/ 2370674 w 12192571"/>
                <a:gd name="connsiteY295" fmla="*/ 5945300 h 6575753"/>
                <a:gd name="connsiteX296" fmla="*/ 2859243 w 12192571"/>
                <a:gd name="connsiteY296" fmla="*/ 5298660 h 6575753"/>
                <a:gd name="connsiteX297" fmla="*/ 2815660 w 12192571"/>
                <a:gd name="connsiteY297" fmla="*/ 5281506 h 6575753"/>
                <a:gd name="connsiteX298" fmla="*/ 2307077 w 12192571"/>
                <a:gd name="connsiteY298" fmla="*/ 5917091 h 6575753"/>
                <a:gd name="connsiteX299" fmla="*/ 2209681 w 12192571"/>
                <a:gd name="connsiteY299" fmla="*/ 5871792 h 6575753"/>
                <a:gd name="connsiteX300" fmla="*/ 2002309 w 12192571"/>
                <a:gd name="connsiteY300" fmla="*/ 6116776 h 6575753"/>
                <a:gd name="connsiteX301" fmla="*/ 2297103 w 12192571"/>
                <a:gd name="connsiteY301" fmla="*/ 6251021 h 6575753"/>
                <a:gd name="connsiteX302" fmla="*/ 500260 w 12192571"/>
                <a:gd name="connsiteY302" fmla="*/ 4976357 h 6575753"/>
                <a:gd name="connsiteX303" fmla="*/ 660998 w 12192571"/>
                <a:gd name="connsiteY303" fmla="*/ 4894399 h 6575753"/>
                <a:gd name="connsiteX304" fmla="*/ 815511 w 12192571"/>
                <a:gd name="connsiteY304" fmla="*/ 4812950 h 6575753"/>
                <a:gd name="connsiteX305" fmla="*/ 762524 w 12192571"/>
                <a:gd name="connsiteY305" fmla="*/ 4741221 h 6575753"/>
                <a:gd name="connsiteX306" fmla="*/ 1584261 w 12192571"/>
                <a:gd name="connsiteY306" fmla="*/ 4348396 h 6575753"/>
                <a:gd name="connsiteX307" fmla="*/ 1563613 w 12192571"/>
                <a:gd name="connsiteY307" fmla="*/ 4314469 h 6575753"/>
                <a:gd name="connsiteX308" fmla="*/ 723324 w 12192571"/>
                <a:gd name="connsiteY308" fmla="*/ 4693317 h 6575753"/>
                <a:gd name="connsiteX309" fmla="*/ 656615 w 12192571"/>
                <a:gd name="connsiteY309" fmla="*/ 4609390 h 6575753"/>
                <a:gd name="connsiteX310" fmla="*/ 323002 w 12192571"/>
                <a:gd name="connsiteY310" fmla="*/ 4748781 h 6575753"/>
                <a:gd name="connsiteX311" fmla="*/ 500260 w 12192571"/>
                <a:gd name="connsiteY311" fmla="*/ 4976357 h 6575753"/>
                <a:gd name="connsiteX312" fmla="*/ 5618613 w 12192571"/>
                <a:gd name="connsiteY312" fmla="*/ 5309080 h 6575753"/>
                <a:gd name="connsiteX313" fmla="*/ 4798845 w 12192571"/>
                <a:gd name="connsiteY313" fmla="*/ 4908249 h 6575753"/>
                <a:gd name="connsiteX314" fmla="*/ 4770001 w 12192571"/>
                <a:gd name="connsiteY314" fmla="*/ 4942748 h 6575753"/>
                <a:gd name="connsiteX315" fmla="*/ 5579413 w 12192571"/>
                <a:gd name="connsiteY315" fmla="*/ 5355141 h 6575753"/>
                <a:gd name="connsiteX316" fmla="*/ 5512830 w 12192571"/>
                <a:gd name="connsiteY316" fmla="*/ 5436209 h 6575753"/>
                <a:gd name="connsiteX317" fmla="*/ 5818361 w 12192571"/>
                <a:gd name="connsiteY317" fmla="*/ 5600633 h 6575753"/>
                <a:gd name="connsiteX318" fmla="*/ 5998286 w 12192571"/>
                <a:gd name="connsiteY318" fmla="*/ 5389512 h 6575753"/>
                <a:gd name="connsiteX319" fmla="*/ 5678969 w 12192571"/>
                <a:gd name="connsiteY319" fmla="*/ 5240210 h 6575753"/>
                <a:gd name="connsiteX320" fmla="*/ 5618613 w 12192571"/>
                <a:gd name="connsiteY320" fmla="*/ 5309080 h 6575753"/>
                <a:gd name="connsiteX321" fmla="*/ 5170577 w 12192571"/>
                <a:gd name="connsiteY321" fmla="*/ 4388930 h 6575753"/>
                <a:gd name="connsiteX322" fmla="*/ 6044856 w 12192571"/>
                <a:gd name="connsiteY322" fmla="*/ 4719048 h 6575753"/>
                <a:gd name="connsiteX323" fmla="*/ 5999112 w 12192571"/>
                <a:gd name="connsiteY323" fmla="*/ 4794207 h 6575753"/>
                <a:gd name="connsiteX324" fmla="*/ 6336346 w 12192571"/>
                <a:gd name="connsiteY324" fmla="*/ 4924577 h 6575753"/>
                <a:gd name="connsiteX325" fmla="*/ 6468685 w 12192571"/>
                <a:gd name="connsiteY325" fmla="*/ 4715808 h 6575753"/>
                <a:gd name="connsiteX326" fmla="*/ 6127703 w 12192571"/>
                <a:gd name="connsiteY326" fmla="*/ 4592236 h 6575753"/>
                <a:gd name="connsiteX327" fmla="*/ 6073382 w 12192571"/>
                <a:gd name="connsiteY327" fmla="*/ 4671080 h 6575753"/>
                <a:gd name="connsiteX328" fmla="*/ 5202280 w 12192571"/>
                <a:gd name="connsiteY328" fmla="*/ 4348840 h 6575753"/>
                <a:gd name="connsiteX329" fmla="*/ 5170577 w 12192571"/>
                <a:gd name="connsiteY329" fmla="*/ 4388930 h 6575753"/>
                <a:gd name="connsiteX330" fmla="*/ 940544 w 12192571"/>
                <a:gd name="connsiteY330" fmla="*/ 4944146 h 6575753"/>
                <a:gd name="connsiteX331" fmla="*/ 1721937 w 12192571"/>
                <a:gd name="connsiteY331" fmla="*/ 4504814 h 6575753"/>
                <a:gd name="connsiteX332" fmla="*/ 1698748 w 12192571"/>
                <a:gd name="connsiteY332" fmla="*/ 4478448 h 6575753"/>
                <a:gd name="connsiteX333" fmla="*/ 903186 w 12192571"/>
                <a:gd name="connsiteY333" fmla="*/ 4906724 h 6575753"/>
                <a:gd name="connsiteX334" fmla="*/ 830886 w 12192571"/>
                <a:gd name="connsiteY334" fmla="*/ 4828579 h 6575753"/>
                <a:gd name="connsiteX335" fmla="*/ 512077 w 12192571"/>
                <a:gd name="connsiteY335" fmla="*/ 4990842 h 6575753"/>
                <a:gd name="connsiteX336" fmla="*/ 710872 w 12192571"/>
                <a:gd name="connsiteY336" fmla="*/ 5199421 h 6575753"/>
                <a:gd name="connsiteX337" fmla="*/ 1009350 w 12192571"/>
                <a:gd name="connsiteY337" fmla="*/ 5021656 h 6575753"/>
                <a:gd name="connsiteX338" fmla="*/ 940544 w 12192571"/>
                <a:gd name="connsiteY338" fmla="*/ 4944146 h 6575753"/>
                <a:gd name="connsiteX339" fmla="*/ 2655556 w 12192571"/>
                <a:gd name="connsiteY339" fmla="*/ 6061502 h 6575753"/>
                <a:gd name="connsiteX340" fmla="*/ 3068585 w 12192571"/>
                <a:gd name="connsiteY340" fmla="*/ 5386082 h 6575753"/>
                <a:gd name="connsiteX341" fmla="*/ 3033769 w 12192571"/>
                <a:gd name="connsiteY341" fmla="*/ 5373820 h 6575753"/>
                <a:gd name="connsiteX342" fmla="*/ 2599838 w 12192571"/>
                <a:gd name="connsiteY342" fmla="*/ 6040854 h 6575753"/>
                <a:gd name="connsiteX343" fmla="*/ 2495516 w 12192571"/>
                <a:gd name="connsiteY343" fmla="*/ 6002416 h 6575753"/>
                <a:gd name="connsiteX344" fmla="*/ 2321309 w 12192571"/>
                <a:gd name="connsiteY344" fmla="*/ 6258518 h 6575753"/>
                <a:gd name="connsiteX345" fmla="*/ 2623726 w 12192571"/>
                <a:gd name="connsiteY345" fmla="*/ 6366080 h 6575753"/>
                <a:gd name="connsiteX346" fmla="*/ 2768582 w 12192571"/>
                <a:gd name="connsiteY346" fmla="*/ 6102862 h 6575753"/>
                <a:gd name="connsiteX347" fmla="*/ 2655556 w 12192571"/>
                <a:gd name="connsiteY347" fmla="*/ 6061502 h 6575753"/>
                <a:gd name="connsiteX348" fmla="*/ 1587184 w 12192571"/>
                <a:gd name="connsiteY348" fmla="*/ 5499552 h 6575753"/>
                <a:gd name="connsiteX349" fmla="*/ 2240050 w 12192571"/>
                <a:gd name="connsiteY349" fmla="*/ 4950054 h 6575753"/>
                <a:gd name="connsiteX350" fmla="*/ 2186555 w 12192571"/>
                <a:gd name="connsiteY350" fmla="*/ 4945353 h 6575753"/>
                <a:gd name="connsiteX351" fmla="*/ 1796335 w 12192571"/>
                <a:gd name="connsiteY351" fmla="*/ 5263780 h 6575753"/>
                <a:gd name="connsiteX352" fmla="*/ 1543791 w 12192571"/>
                <a:gd name="connsiteY352" fmla="*/ 5467849 h 6575753"/>
                <a:gd name="connsiteX353" fmla="*/ 1452621 w 12192571"/>
                <a:gd name="connsiteY353" fmla="*/ 5403172 h 6575753"/>
                <a:gd name="connsiteX354" fmla="*/ 1186671 w 12192571"/>
                <a:gd name="connsiteY354" fmla="*/ 5608511 h 6575753"/>
                <a:gd name="connsiteX355" fmla="*/ 1411832 w 12192571"/>
                <a:gd name="connsiteY355" fmla="*/ 5768424 h 6575753"/>
                <a:gd name="connsiteX356" fmla="*/ 1454209 w 12192571"/>
                <a:gd name="connsiteY356" fmla="*/ 5759021 h 6575753"/>
                <a:gd name="connsiteX357" fmla="*/ 1582228 w 12192571"/>
                <a:gd name="connsiteY357" fmla="*/ 5645678 h 6575753"/>
                <a:gd name="connsiteX358" fmla="*/ 1676448 w 12192571"/>
                <a:gd name="connsiteY358" fmla="*/ 5561878 h 6575753"/>
                <a:gd name="connsiteX359" fmla="*/ 1587184 w 12192571"/>
                <a:gd name="connsiteY359" fmla="*/ 5499552 h 6575753"/>
                <a:gd name="connsiteX360" fmla="*/ 7492648 w 12192571"/>
                <a:gd name="connsiteY360" fmla="*/ 1459292 h 6575753"/>
                <a:gd name="connsiteX361" fmla="*/ 8131981 w 12192571"/>
                <a:gd name="connsiteY361" fmla="*/ 2021496 h 6575753"/>
                <a:gd name="connsiteX362" fmla="*/ 8060825 w 12192571"/>
                <a:gd name="connsiteY362" fmla="*/ 2071687 h 6575753"/>
                <a:gd name="connsiteX363" fmla="*/ 8317308 w 12192571"/>
                <a:gd name="connsiteY363" fmla="*/ 2282299 h 6575753"/>
                <a:gd name="connsiteX364" fmla="*/ 8480714 w 12192571"/>
                <a:gd name="connsiteY364" fmla="*/ 2174801 h 6575753"/>
                <a:gd name="connsiteX365" fmla="*/ 8255109 w 12192571"/>
                <a:gd name="connsiteY365" fmla="*/ 1944621 h 6575753"/>
                <a:gd name="connsiteX366" fmla="*/ 8175819 w 12192571"/>
                <a:gd name="connsiteY366" fmla="*/ 1991254 h 6575753"/>
                <a:gd name="connsiteX367" fmla="*/ 7554911 w 12192571"/>
                <a:gd name="connsiteY367" fmla="*/ 1417932 h 6575753"/>
                <a:gd name="connsiteX368" fmla="*/ 7492648 w 12192571"/>
                <a:gd name="connsiteY368" fmla="*/ 1459292 h 6575753"/>
                <a:gd name="connsiteX369" fmla="*/ 6478025 w 12192571"/>
                <a:gd name="connsiteY369" fmla="*/ 4700623 h 6575753"/>
                <a:gd name="connsiteX370" fmla="*/ 6596069 w 12192571"/>
                <a:gd name="connsiteY370" fmla="*/ 4502146 h 6575753"/>
                <a:gd name="connsiteX371" fmla="*/ 6255024 w 12192571"/>
                <a:gd name="connsiteY371" fmla="*/ 4383148 h 6575753"/>
                <a:gd name="connsiteX372" fmla="*/ 6203816 w 12192571"/>
                <a:gd name="connsiteY372" fmla="*/ 4460595 h 6575753"/>
                <a:gd name="connsiteX373" fmla="*/ 6183041 w 12192571"/>
                <a:gd name="connsiteY373" fmla="*/ 4454877 h 6575753"/>
                <a:gd name="connsiteX374" fmla="*/ 5634941 w 12192571"/>
                <a:gd name="connsiteY374" fmla="*/ 4261482 h 6575753"/>
                <a:gd name="connsiteX375" fmla="*/ 5353997 w 12192571"/>
                <a:gd name="connsiteY375" fmla="*/ 4162180 h 6575753"/>
                <a:gd name="connsiteX376" fmla="*/ 5305776 w 12192571"/>
                <a:gd name="connsiteY376" fmla="*/ 4188419 h 6575753"/>
                <a:gd name="connsiteX377" fmla="*/ 6179483 w 12192571"/>
                <a:gd name="connsiteY377" fmla="*/ 4501129 h 6575753"/>
                <a:gd name="connsiteX378" fmla="*/ 6136471 w 12192571"/>
                <a:gd name="connsiteY378" fmla="*/ 4576480 h 6575753"/>
                <a:gd name="connsiteX379" fmla="*/ 6478025 w 12192571"/>
                <a:gd name="connsiteY379" fmla="*/ 4700623 h 6575753"/>
                <a:gd name="connsiteX380" fmla="*/ 7510882 w 12192571"/>
                <a:gd name="connsiteY380" fmla="*/ 3091584 h 6575753"/>
                <a:gd name="connsiteX381" fmla="*/ 7186863 w 12192571"/>
                <a:gd name="connsiteY381" fmla="*/ 2946347 h 6575753"/>
                <a:gd name="connsiteX382" fmla="*/ 7127651 w 12192571"/>
                <a:gd name="connsiteY382" fmla="*/ 3017504 h 6575753"/>
                <a:gd name="connsiteX383" fmla="*/ 6283423 w 12192571"/>
                <a:gd name="connsiteY383" fmla="*/ 2649394 h 6575753"/>
                <a:gd name="connsiteX384" fmla="*/ 6255913 w 12192571"/>
                <a:gd name="connsiteY384" fmla="*/ 2689546 h 6575753"/>
                <a:gd name="connsiteX385" fmla="*/ 7101030 w 12192571"/>
                <a:gd name="connsiteY385" fmla="*/ 3052511 h 6575753"/>
                <a:gd name="connsiteX386" fmla="*/ 7051093 w 12192571"/>
                <a:gd name="connsiteY386" fmla="*/ 3131419 h 6575753"/>
                <a:gd name="connsiteX387" fmla="*/ 7380766 w 12192571"/>
                <a:gd name="connsiteY387" fmla="*/ 3268841 h 6575753"/>
                <a:gd name="connsiteX388" fmla="*/ 7510882 w 12192571"/>
                <a:gd name="connsiteY388" fmla="*/ 3091584 h 6575753"/>
                <a:gd name="connsiteX389" fmla="*/ 5691866 w 12192571"/>
                <a:gd name="connsiteY389" fmla="*/ 3545210 h 6575753"/>
                <a:gd name="connsiteX390" fmla="*/ 6560491 w 12192571"/>
                <a:gd name="connsiteY390" fmla="*/ 3868085 h 6575753"/>
                <a:gd name="connsiteX391" fmla="*/ 6520592 w 12192571"/>
                <a:gd name="connsiteY391" fmla="*/ 3943499 h 6575753"/>
                <a:gd name="connsiteX392" fmla="*/ 6860304 w 12192571"/>
                <a:gd name="connsiteY392" fmla="*/ 4068786 h 6575753"/>
                <a:gd name="connsiteX393" fmla="*/ 6975934 w 12192571"/>
                <a:gd name="connsiteY393" fmla="*/ 3878505 h 6575753"/>
                <a:gd name="connsiteX394" fmla="*/ 6639145 w 12192571"/>
                <a:gd name="connsiteY394" fmla="*/ 3753154 h 6575753"/>
                <a:gd name="connsiteX395" fmla="*/ 6585587 w 12192571"/>
                <a:gd name="connsiteY395" fmla="*/ 3829457 h 6575753"/>
                <a:gd name="connsiteX396" fmla="*/ 6471417 w 12192571"/>
                <a:gd name="connsiteY396" fmla="*/ 3788097 h 6575753"/>
                <a:gd name="connsiteX397" fmla="*/ 5743519 w 12192571"/>
                <a:gd name="connsiteY397" fmla="*/ 3518145 h 6575753"/>
                <a:gd name="connsiteX398" fmla="*/ 5691866 w 12192571"/>
                <a:gd name="connsiteY398" fmla="*/ 3545210 h 6575753"/>
                <a:gd name="connsiteX399" fmla="*/ 10422921 w 12192571"/>
                <a:gd name="connsiteY399" fmla="*/ 944356 h 6575753"/>
                <a:gd name="connsiteX400" fmla="*/ 10065421 w 12192571"/>
                <a:gd name="connsiteY400" fmla="*/ 1636930 h 6575753"/>
                <a:gd name="connsiteX401" fmla="*/ 9970248 w 12192571"/>
                <a:gd name="connsiteY401" fmla="*/ 1615011 h 6575753"/>
                <a:gd name="connsiteX402" fmla="*/ 9855316 w 12192571"/>
                <a:gd name="connsiteY402" fmla="*/ 1886806 h 6575753"/>
                <a:gd name="connsiteX403" fmla="*/ 10032383 w 12192571"/>
                <a:gd name="connsiteY403" fmla="*/ 1943477 h 6575753"/>
                <a:gd name="connsiteX404" fmla="*/ 10202144 w 12192571"/>
                <a:gd name="connsiteY404" fmla="*/ 1688392 h 6575753"/>
                <a:gd name="connsiteX405" fmla="*/ 10115294 w 12192571"/>
                <a:gd name="connsiteY405" fmla="*/ 1653385 h 6575753"/>
                <a:gd name="connsiteX406" fmla="*/ 10508818 w 12192571"/>
                <a:gd name="connsiteY406" fmla="*/ 972056 h 6575753"/>
                <a:gd name="connsiteX407" fmla="*/ 10422921 w 12192571"/>
                <a:gd name="connsiteY407" fmla="*/ 944356 h 6575753"/>
                <a:gd name="connsiteX408" fmla="*/ 7606055 w 12192571"/>
                <a:gd name="connsiteY408" fmla="*/ 2456825 h 6575753"/>
                <a:gd name="connsiteX409" fmla="*/ 7553386 w 12192571"/>
                <a:gd name="connsiteY409" fmla="*/ 2427536 h 6575753"/>
                <a:gd name="connsiteX410" fmla="*/ 6870977 w 12192571"/>
                <a:gd name="connsiteY410" fmla="*/ 2025943 h 6575753"/>
                <a:gd name="connsiteX411" fmla="*/ 6800392 w 12192571"/>
                <a:gd name="connsiteY411" fmla="*/ 2046528 h 6575753"/>
                <a:gd name="connsiteX412" fmla="*/ 7573526 w 12192571"/>
                <a:gd name="connsiteY412" fmla="*/ 2487829 h 6575753"/>
                <a:gd name="connsiteX413" fmla="*/ 7510692 w 12192571"/>
                <a:gd name="connsiteY413" fmla="*/ 2557906 h 6575753"/>
                <a:gd name="connsiteX414" fmla="*/ 7818700 w 12192571"/>
                <a:gd name="connsiteY414" fmla="*/ 2726205 h 6575753"/>
                <a:gd name="connsiteX415" fmla="*/ 7966351 w 12192571"/>
                <a:gd name="connsiteY415" fmla="*/ 2573789 h 6575753"/>
                <a:gd name="connsiteX416" fmla="*/ 7671113 w 12192571"/>
                <a:gd name="connsiteY416" fmla="*/ 2395579 h 6575753"/>
                <a:gd name="connsiteX417" fmla="*/ 7606055 w 12192571"/>
                <a:gd name="connsiteY417" fmla="*/ 2456825 h 6575753"/>
                <a:gd name="connsiteX418" fmla="*/ 6105530 w 12192571"/>
                <a:gd name="connsiteY418" fmla="*/ 2900540 h 6575753"/>
                <a:gd name="connsiteX419" fmla="*/ 6965197 w 12192571"/>
                <a:gd name="connsiteY419" fmla="*/ 3249400 h 6575753"/>
                <a:gd name="connsiteX420" fmla="*/ 6919135 w 12192571"/>
                <a:gd name="connsiteY420" fmla="*/ 3319477 h 6575753"/>
                <a:gd name="connsiteX421" fmla="*/ 7253383 w 12192571"/>
                <a:gd name="connsiteY421" fmla="*/ 3452134 h 6575753"/>
                <a:gd name="connsiteX422" fmla="*/ 7369394 w 12192571"/>
                <a:gd name="connsiteY422" fmla="*/ 3283390 h 6575753"/>
                <a:gd name="connsiteX423" fmla="*/ 7039721 w 12192571"/>
                <a:gd name="connsiteY423" fmla="*/ 3145396 h 6575753"/>
                <a:gd name="connsiteX424" fmla="*/ 6990483 w 12192571"/>
                <a:gd name="connsiteY424" fmla="*/ 3212170 h 6575753"/>
                <a:gd name="connsiteX425" fmla="*/ 6131642 w 12192571"/>
                <a:gd name="connsiteY425" fmla="*/ 2861594 h 6575753"/>
                <a:gd name="connsiteX426" fmla="*/ 6105530 w 12192571"/>
                <a:gd name="connsiteY426" fmla="*/ 2900540 h 6575753"/>
                <a:gd name="connsiteX427" fmla="*/ 10731120 w 12192571"/>
                <a:gd name="connsiteY427" fmla="*/ 1973592 h 6575753"/>
                <a:gd name="connsiteX428" fmla="*/ 10651641 w 12192571"/>
                <a:gd name="connsiteY428" fmla="*/ 1921177 h 6575753"/>
                <a:gd name="connsiteX429" fmla="*/ 10406212 w 12192571"/>
                <a:gd name="connsiteY429" fmla="*/ 2139541 h 6575753"/>
                <a:gd name="connsiteX430" fmla="*/ 10558945 w 12192571"/>
                <a:gd name="connsiteY430" fmla="*/ 2253328 h 6575753"/>
                <a:gd name="connsiteX431" fmla="*/ 10832773 w 12192571"/>
                <a:gd name="connsiteY431" fmla="*/ 2057392 h 6575753"/>
                <a:gd name="connsiteX432" fmla="*/ 10766254 w 12192571"/>
                <a:gd name="connsiteY432" fmla="*/ 1997290 h 6575753"/>
                <a:gd name="connsiteX433" fmla="*/ 11449807 w 12192571"/>
                <a:gd name="connsiteY433" fmla="*/ 1468377 h 6575753"/>
                <a:gd name="connsiteX434" fmla="*/ 11399679 w 12192571"/>
                <a:gd name="connsiteY434" fmla="*/ 1427779 h 6575753"/>
                <a:gd name="connsiteX435" fmla="*/ 10731120 w 12192571"/>
                <a:gd name="connsiteY435" fmla="*/ 1973592 h 6575753"/>
                <a:gd name="connsiteX436" fmla="*/ 7786934 w 12192571"/>
                <a:gd name="connsiteY436" fmla="*/ 1281653 h 6575753"/>
                <a:gd name="connsiteX437" fmla="*/ 7820416 w 12192571"/>
                <a:gd name="connsiteY437" fmla="*/ 1320853 h 6575753"/>
                <a:gd name="connsiteX438" fmla="*/ 8328553 w 12192571"/>
                <a:gd name="connsiteY438" fmla="*/ 1862409 h 6575753"/>
                <a:gd name="connsiteX439" fmla="*/ 8347740 w 12192571"/>
                <a:gd name="connsiteY439" fmla="*/ 1890364 h 6575753"/>
                <a:gd name="connsiteX440" fmla="*/ 8284715 w 12192571"/>
                <a:gd name="connsiteY440" fmla="*/ 1929564 h 6575753"/>
                <a:gd name="connsiteX441" fmla="*/ 8507525 w 12192571"/>
                <a:gd name="connsiteY441" fmla="*/ 2159172 h 6575753"/>
                <a:gd name="connsiteX442" fmla="*/ 8677540 w 12192571"/>
                <a:gd name="connsiteY442" fmla="*/ 2068574 h 6575753"/>
                <a:gd name="connsiteX443" fmla="*/ 8477792 w 12192571"/>
                <a:gd name="connsiteY443" fmla="*/ 1824480 h 6575753"/>
                <a:gd name="connsiteX444" fmla="*/ 8389672 w 12192571"/>
                <a:gd name="connsiteY444" fmla="*/ 1865459 h 6575753"/>
                <a:gd name="connsiteX445" fmla="*/ 7841000 w 12192571"/>
                <a:gd name="connsiteY445" fmla="*/ 1250903 h 6575753"/>
                <a:gd name="connsiteX446" fmla="*/ 7786934 w 12192571"/>
                <a:gd name="connsiteY446" fmla="*/ 1281653 h 6575753"/>
                <a:gd name="connsiteX447" fmla="*/ 8781798 w 12192571"/>
                <a:gd name="connsiteY447" fmla="*/ 896134 h 6575753"/>
                <a:gd name="connsiteX448" fmla="*/ 9081293 w 12192571"/>
                <a:gd name="connsiteY448" fmla="*/ 1603385 h 6575753"/>
                <a:gd name="connsiteX449" fmla="*/ 8994634 w 12192571"/>
                <a:gd name="connsiteY449" fmla="*/ 1633245 h 6575753"/>
                <a:gd name="connsiteX450" fmla="*/ 9122717 w 12192571"/>
                <a:gd name="connsiteY450" fmla="*/ 1900529 h 6575753"/>
                <a:gd name="connsiteX451" fmla="*/ 9295781 w 12192571"/>
                <a:gd name="connsiteY451" fmla="*/ 1858534 h 6575753"/>
                <a:gd name="connsiteX452" fmla="*/ 9216110 w 12192571"/>
                <a:gd name="connsiteY452" fmla="*/ 1579496 h 6575753"/>
                <a:gd name="connsiteX453" fmla="*/ 9126084 w 12192571"/>
                <a:gd name="connsiteY453" fmla="*/ 1594871 h 6575753"/>
                <a:gd name="connsiteX454" fmla="*/ 8852955 w 12192571"/>
                <a:gd name="connsiteY454" fmla="*/ 878282 h 6575753"/>
                <a:gd name="connsiteX455" fmla="*/ 8781798 w 12192571"/>
                <a:gd name="connsiteY455" fmla="*/ 896134 h 6575753"/>
                <a:gd name="connsiteX456" fmla="*/ 9729966 w 12192571"/>
                <a:gd name="connsiteY456" fmla="*/ 1566853 h 6575753"/>
                <a:gd name="connsiteX457" fmla="*/ 9673104 w 12192571"/>
                <a:gd name="connsiteY457" fmla="*/ 1851418 h 6575753"/>
                <a:gd name="connsiteX458" fmla="*/ 9834096 w 12192571"/>
                <a:gd name="connsiteY458" fmla="*/ 1881596 h 6575753"/>
                <a:gd name="connsiteX459" fmla="*/ 9948964 w 12192571"/>
                <a:gd name="connsiteY459" fmla="*/ 1610437 h 6575753"/>
                <a:gd name="connsiteX460" fmla="*/ 9869611 w 12192571"/>
                <a:gd name="connsiteY460" fmla="*/ 1585087 h 6575753"/>
                <a:gd name="connsiteX461" fmla="*/ 10117327 w 12192571"/>
                <a:gd name="connsiteY461" fmla="*/ 866210 h 6575753"/>
                <a:gd name="connsiteX462" fmla="*/ 10039245 w 12192571"/>
                <a:gd name="connsiteY462" fmla="*/ 852487 h 6575753"/>
                <a:gd name="connsiteX463" fmla="*/ 9826282 w 12192571"/>
                <a:gd name="connsiteY463" fmla="*/ 1579877 h 6575753"/>
                <a:gd name="connsiteX464" fmla="*/ 9729966 w 12192571"/>
                <a:gd name="connsiteY464" fmla="*/ 1566853 h 6575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</a:cxnLst>
              <a:rect l="l" t="t" r="r" b="b"/>
              <a:pathLst>
                <a:path w="12192571" h="6575753">
                  <a:moveTo>
                    <a:pt x="12188442" y="0"/>
                  </a:moveTo>
                  <a:cubicBezTo>
                    <a:pt x="12189840" y="17789"/>
                    <a:pt x="12192382" y="35579"/>
                    <a:pt x="12192382" y="53368"/>
                  </a:cubicBezTo>
                  <a:cubicBezTo>
                    <a:pt x="12192572" y="762334"/>
                    <a:pt x="12192572" y="1471299"/>
                    <a:pt x="12192572" y="2180202"/>
                  </a:cubicBezTo>
                  <a:cubicBezTo>
                    <a:pt x="12192572" y="2199579"/>
                    <a:pt x="12192572" y="2218957"/>
                    <a:pt x="12192572" y="2239986"/>
                  </a:cubicBezTo>
                  <a:cubicBezTo>
                    <a:pt x="11774461" y="2395896"/>
                    <a:pt x="11359653" y="2550600"/>
                    <a:pt x="10942177" y="2706256"/>
                  </a:cubicBezTo>
                  <a:cubicBezTo>
                    <a:pt x="10929915" y="2689102"/>
                    <a:pt x="10918416" y="2673854"/>
                    <a:pt x="10907678" y="2658034"/>
                  </a:cubicBezTo>
                  <a:cubicBezTo>
                    <a:pt x="10757486" y="2437701"/>
                    <a:pt x="10564028" y="2262795"/>
                    <a:pt x="10340010" y="2120608"/>
                  </a:cubicBezTo>
                  <a:cubicBezTo>
                    <a:pt x="10172156" y="2014126"/>
                    <a:pt x="9992294" y="1934710"/>
                    <a:pt x="9797565" y="1892143"/>
                  </a:cubicBezTo>
                  <a:cubicBezTo>
                    <a:pt x="9571578" y="1842714"/>
                    <a:pt x="9348386" y="1854023"/>
                    <a:pt x="9125384" y="1917810"/>
                  </a:cubicBezTo>
                  <a:cubicBezTo>
                    <a:pt x="8747363" y="2025943"/>
                    <a:pt x="8411908" y="2209363"/>
                    <a:pt x="8115590" y="2466736"/>
                  </a:cubicBezTo>
                  <a:cubicBezTo>
                    <a:pt x="7884330" y="2667564"/>
                    <a:pt x="7684391" y="2896601"/>
                    <a:pt x="7500717" y="3140631"/>
                  </a:cubicBezTo>
                  <a:cubicBezTo>
                    <a:pt x="7325302" y="3373671"/>
                    <a:pt x="7163928" y="3616304"/>
                    <a:pt x="7011258" y="3864654"/>
                  </a:cubicBezTo>
                  <a:cubicBezTo>
                    <a:pt x="6848549" y="4129397"/>
                    <a:pt x="6688828" y="4395982"/>
                    <a:pt x="6526881" y="4661232"/>
                  </a:cubicBezTo>
                  <a:cubicBezTo>
                    <a:pt x="6300704" y="5031630"/>
                    <a:pt x="6056483" y="5388941"/>
                    <a:pt x="5752858" y="5701650"/>
                  </a:cubicBezTo>
                  <a:cubicBezTo>
                    <a:pt x="5472550" y="5990345"/>
                    <a:pt x="5153805" y="6224337"/>
                    <a:pt x="4779150" y="6377325"/>
                  </a:cubicBezTo>
                  <a:cubicBezTo>
                    <a:pt x="4588169" y="6455344"/>
                    <a:pt x="4389883" y="6506933"/>
                    <a:pt x="4186322" y="6539017"/>
                  </a:cubicBezTo>
                  <a:cubicBezTo>
                    <a:pt x="4010145" y="6566780"/>
                    <a:pt x="3832888" y="6580377"/>
                    <a:pt x="3654678" y="6574341"/>
                  </a:cubicBezTo>
                  <a:cubicBezTo>
                    <a:pt x="3397877" y="6565637"/>
                    <a:pt x="3145587" y="6524849"/>
                    <a:pt x="2896219" y="6463603"/>
                  </a:cubicBezTo>
                  <a:cubicBezTo>
                    <a:pt x="2383889" y="6337871"/>
                    <a:pt x="1913807" y="6117665"/>
                    <a:pt x="1473714" y="5830241"/>
                  </a:cubicBezTo>
                  <a:cubicBezTo>
                    <a:pt x="1161258" y="5626173"/>
                    <a:pt x="873453" y="5391609"/>
                    <a:pt x="612141" y="5125215"/>
                  </a:cubicBezTo>
                  <a:cubicBezTo>
                    <a:pt x="426307" y="4935759"/>
                    <a:pt x="267919" y="4725147"/>
                    <a:pt x="144538" y="4489884"/>
                  </a:cubicBezTo>
                  <a:cubicBezTo>
                    <a:pt x="100128" y="4405131"/>
                    <a:pt x="66011" y="4315041"/>
                    <a:pt x="26176" y="4227874"/>
                  </a:cubicBezTo>
                  <a:cubicBezTo>
                    <a:pt x="20585" y="4215675"/>
                    <a:pt x="9022" y="4206209"/>
                    <a:pt x="191" y="4195471"/>
                  </a:cubicBezTo>
                  <a:cubicBezTo>
                    <a:pt x="0" y="2797044"/>
                    <a:pt x="0" y="1398554"/>
                    <a:pt x="0" y="0"/>
                  </a:cubicBezTo>
                  <a:cubicBezTo>
                    <a:pt x="4062814" y="0"/>
                    <a:pt x="8125628" y="0"/>
                    <a:pt x="12188442" y="0"/>
                  </a:cubicBezTo>
                  <a:close/>
                  <a:moveTo>
                    <a:pt x="1409228" y="4082001"/>
                  </a:moveTo>
                  <a:cubicBezTo>
                    <a:pt x="1388833" y="4036766"/>
                    <a:pt x="1370472" y="3996041"/>
                    <a:pt x="1350777" y="3952521"/>
                  </a:cubicBezTo>
                  <a:cubicBezTo>
                    <a:pt x="914241" y="4037020"/>
                    <a:pt x="478531" y="4121328"/>
                    <a:pt x="39899" y="4206209"/>
                  </a:cubicBezTo>
                  <a:cubicBezTo>
                    <a:pt x="77955" y="4299729"/>
                    <a:pt x="112390" y="4390073"/>
                    <a:pt x="163280" y="4475398"/>
                  </a:cubicBezTo>
                  <a:cubicBezTo>
                    <a:pt x="579041" y="4344139"/>
                    <a:pt x="989909" y="4214405"/>
                    <a:pt x="1409228" y="4082001"/>
                  </a:cubicBezTo>
                  <a:close/>
                  <a:moveTo>
                    <a:pt x="4365994" y="6182532"/>
                  </a:moveTo>
                  <a:cubicBezTo>
                    <a:pt x="4253413" y="5947460"/>
                    <a:pt x="4142230" y="5715374"/>
                    <a:pt x="4030857" y="5482842"/>
                  </a:cubicBezTo>
                  <a:cubicBezTo>
                    <a:pt x="3996930" y="5490911"/>
                    <a:pt x="3969166" y="5497582"/>
                    <a:pt x="3935303" y="5505651"/>
                  </a:cubicBezTo>
                  <a:cubicBezTo>
                    <a:pt x="4037592" y="5843266"/>
                    <a:pt x="4138609" y="6176688"/>
                    <a:pt x="4240262" y="6512269"/>
                  </a:cubicBezTo>
                  <a:cubicBezTo>
                    <a:pt x="4378065" y="6488000"/>
                    <a:pt x="4508499" y="6457948"/>
                    <a:pt x="4637662" y="6410108"/>
                  </a:cubicBezTo>
                  <a:cubicBezTo>
                    <a:pt x="4584294" y="6320272"/>
                    <a:pt x="4533849" y="6235328"/>
                    <a:pt x="4482641" y="6149178"/>
                  </a:cubicBezTo>
                  <a:cubicBezTo>
                    <a:pt x="4442361" y="6160677"/>
                    <a:pt x="4405448" y="6171287"/>
                    <a:pt x="4365994" y="6182532"/>
                  </a:cubicBezTo>
                  <a:close/>
                  <a:moveTo>
                    <a:pt x="6729488" y="4278700"/>
                  </a:moveTo>
                  <a:cubicBezTo>
                    <a:pt x="6316841" y="4134607"/>
                    <a:pt x="5909721" y="3992420"/>
                    <a:pt x="5498344" y="3848771"/>
                  </a:cubicBezTo>
                  <a:cubicBezTo>
                    <a:pt x="5471978" y="3894515"/>
                    <a:pt x="5447328" y="3937273"/>
                    <a:pt x="5420389" y="3983906"/>
                  </a:cubicBezTo>
                  <a:cubicBezTo>
                    <a:pt x="5718868" y="4087910"/>
                    <a:pt x="6010358" y="4189563"/>
                    <a:pt x="6304706" y="4292105"/>
                  </a:cubicBezTo>
                  <a:cubicBezTo>
                    <a:pt x="6290157" y="4319361"/>
                    <a:pt x="6278213" y="4341725"/>
                    <a:pt x="6264299" y="4367773"/>
                  </a:cubicBezTo>
                  <a:cubicBezTo>
                    <a:pt x="6380756" y="4408307"/>
                    <a:pt x="6493527" y="4447571"/>
                    <a:pt x="6606108" y="4486771"/>
                  </a:cubicBezTo>
                  <a:cubicBezTo>
                    <a:pt x="6648420" y="4415423"/>
                    <a:pt x="6687240" y="4349857"/>
                    <a:pt x="6729488" y="4278700"/>
                  </a:cubicBezTo>
                  <a:close/>
                  <a:moveTo>
                    <a:pt x="5902606" y="3200988"/>
                  </a:moveTo>
                  <a:cubicBezTo>
                    <a:pt x="5873444" y="3247303"/>
                    <a:pt x="5846315" y="3290442"/>
                    <a:pt x="5817153" y="3336758"/>
                  </a:cubicBezTo>
                  <a:cubicBezTo>
                    <a:pt x="6111248" y="3446988"/>
                    <a:pt x="6398926" y="3554867"/>
                    <a:pt x="6689717" y="3663890"/>
                  </a:cubicBezTo>
                  <a:cubicBezTo>
                    <a:pt x="6674914" y="3690955"/>
                    <a:pt x="6662842" y="3712874"/>
                    <a:pt x="6648929" y="3738287"/>
                  </a:cubicBezTo>
                  <a:cubicBezTo>
                    <a:pt x="6763606" y="3780918"/>
                    <a:pt x="6874281" y="3822024"/>
                    <a:pt x="6987115" y="3863892"/>
                  </a:cubicBezTo>
                  <a:cubicBezTo>
                    <a:pt x="7030255" y="3795086"/>
                    <a:pt x="7070979" y="3730091"/>
                    <a:pt x="7113356" y="3662429"/>
                  </a:cubicBezTo>
                  <a:cubicBezTo>
                    <a:pt x="6707761" y="3507853"/>
                    <a:pt x="6308900" y="3355818"/>
                    <a:pt x="5902606" y="3200988"/>
                  </a:cubicBezTo>
                  <a:close/>
                  <a:moveTo>
                    <a:pt x="6414047" y="2476965"/>
                  </a:moveTo>
                  <a:cubicBezTo>
                    <a:pt x="6693783" y="2606572"/>
                    <a:pt x="6969136" y="2734147"/>
                    <a:pt x="7246775" y="2862738"/>
                  </a:cubicBezTo>
                  <a:cubicBezTo>
                    <a:pt x="7229304" y="2887643"/>
                    <a:pt x="7215009" y="2908037"/>
                    <a:pt x="7198554" y="2931544"/>
                  </a:cubicBezTo>
                  <a:cubicBezTo>
                    <a:pt x="7308212" y="2980909"/>
                    <a:pt x="7413295" y="3028178"/>
                    <a:pt x="7521429" y="3076844"/>
                  </a:cubicBezTo>
                  <a:cubicBezTo>
                    <a:pt x="7554720" y="3036120"/>
                    <a:pt x="7586614" y="2997555"/>
                    <a:pt x="7617999" y="2958609"/>
                  </a:cubicBezTo>
                  <a:cubicBezTo>
                    <a:pt x="7631976" y="2941265"/>
                    <a:pt x="7645001" y="2923158"/>
                    <a:pt x="7662091" y="2900603"/>
                  </a:cubicBezTo>
                  <a:cubicBezTo>
                    <a:pt x="7282036" y="2712736"/>
                    <a:pt x="6905984" y="2526902"/>
                    <a:pt x="6527390" y="2339797"/>
                  </a:cubicBezTo>
                  <a:cubicBezTo>
                    <a:pt x="6513794" y="2355045"/>
                    <a:pt x="6501596" y="2367751"/>
                    <a:pt x="6490477" y="2381411"/>
                  </a:cubicBezTo>
                  <a:cubicBezTo>
                    <a:pt x="6465953" y="2411462"/>
                    <a:pt x="6441938" y="2442022"/>
                    <a:pt x="6414047" y="2476965"/>
                  </a:cubicBezTo>
                  <a:close/>
                  <a:moveTo>
                    <a:pt x="3378563" y="5477379"/>
                  </a:moveTo>
                  <a:cubicBezTo>
                    <a:pt x="3249400" y="5810229"/>
                    <a:pt x="3122588" y="6136916"/>
                    <a:pt x="2993679" y="6469067"/>
                  </a:cubicBezTo>
                  <a:cubicBezTo>
                    <a:pt x="3119602" y="6496450"/>
                    <a:pt x="3238663" y="6520528"/>
                    <a:pt x="3366301" y="6533172"/>
                  </a:cubicBezTo>
                  <a:cubicBezTo>
                    <a:pt x="3384344" y="6437427"/>
                    <a:pt x="3401943" y="6344224"/>
                    <a:pt x="3419732" y="6249877"/>
                  </a:cubicBezTo>
                  <a:cubicBezTo>
                    <a:pt x="3377800" y="6243016"/>
                    <a:pt x="3341968" y="6237108"/>
                    <a:pt x="3305246" y="6231135"/>
                  </a:cubicBezTo>
                  <a:cubicBezTo>
                    <a:pt x="3369922" y="5984945"/>
                    <a:pt x="3432947" y="5744853"/>
                    <a:pt x="3496925" y="5501204"/>
                  </a:cubicBezTo>
                  <a:cubicBezTo>
                    <a:pt x="3455438" y="5492944"/>
                    <a:pt x="3419224" y="5485574"/>
                    <a:pt x="3378563" y="5477379"/>
                  </a:cubicBezTo>
                  <a:close/>
                  <a:moveTo>
                    <a:pt x="1363039" y="5329410"/>
                  </a:moveTo>
                  <a:cubicBezTo>
                    <a:pt x="1596714" y="5156092"/>
                    <a:pt x="1827657" y="4984806"/>
                    <a:pt x="2061141" y="4811679"/>
                  </a:cubicBezTo>
                  <a:cubicBezTo>
                    <a:pt x="2022894" y="4780103"/>
                    <a:pt x="1989602" y="4752593"/>
                    <a:pt x="1956502" y="4725274"/>
                  </a:cubicBezTo>
                  <a:cubicBezTo>
                    <a:pt x="1619141" y="4954311"/>
                    <a:pt x="1285338" y="5180933"/>
                    <a:pt x="947850" y="5409970"/>
                  </a:cubicBezTo>
                  <a:cubicBezTo>
                    <a:pt x="1023772" y="5477315"/>
                    <a:pt x="1097471" y="5537227"/>
                    <a:pt x="1175680" y="5593009"/>
                  </a:cubicBezTo>
                  <a:cubicBezTo>
                    <a:pt x="1263864" y="5524838"/>
                    <a:pt x="1348363" y="5459462"/>
                    <a:pt x="1436166" y="5391545"/>
                  </a:cubicBezTo>
                  <a:cubicBezTo>
                    <a:pt x="1409863" y="5369245"/>
                    <a:pt x="1388007" y="5350694"/>
                    <a:pt x="1363039" y="5329410"/>
                  </a:cubicBezTo>
                  <a:close/>
                  <a:moveTo>
                    <a:pt x="2530777" y="5130425"/>
                  </a:moveTo>
                  <a:cubicBezTo>
                    <a:pt x="2256950" y="5406222"/>
                    <a:pt x="1985600" y="5679477"/>
                    <a:pt x="1709803" y="5957308"/>
                  </a:cubicBezTo>
                  <a:cubicBezTo>
                    <a:pt x="1803768" y="6008388"/>
                    <a:pt x="1893096" y="6056991"/>
                    <a:pt x="1984266" y="6106610"/>
                  </a:cubicBezTo>
                  <a:cubicBezTo>
                    <a:pt x="2054724" y="6023446"/>
                    <a:pt x="2121307" y="5944855"/>
                    <a:pt x="2190240" y="5863533"/>
                  </a:cubicBezTo>
                  <a:cubicBezTo>
                    <a:pt x="2154407" y="5843774"/>
                    <a:pt x="2124928" y="5827509"/>
                    <a:pt x="2090811" y="5808704"/>
                  </a:cubicBezTo>
                  <a:cubicBezTo>
                    <a:pt x="2276264" y="5602920"/>
                    <a:pt x="2458540" y="5400631"/>
                    <a:pt x="2644184" y="5194593"/>
                  </a:cubicBezTo>
                  <a:cubicBezTo>
                    <a:pt x="2604476" y="5172166"/>
                    <a:pt x="2570930" y="5153169"/>
                    <a:pt x="2530777" y="5130425"/>
                  </a:cubicBezTo>
                  <a:close/>
                  <a:moveTo>
                    <a:pt x="3814971" y="6553820"/>
                  </a:moveTo>
                  <a:cubicBezTo>
                    <a:pt x="3907920" y="6561698"/>
                    <a:pt x="4161608" y="6533362"/>
                    <a:pt x="4216946" y="6508775"/>
                  </a:cubicBezTo>
                  <a:cubicBezTo>
                    <a:pt x="4116309" y="6176560"/>
                    <a:pt x="4015545" y="5843901"/>
                    <a:pt x="3913257" y="5506477"/>
                  </a:cubicBezTo>
                  <a:cubicBezTo>
                    <a:pt x="3886319" y="5511432"/>
                    <a:pt x="3861922" y="5515943"/>
                    <a:pt x="3835366" y="5520899"/>
                  </a:cubicBezTo>
                  <a:cubicBezTo>
                    <a:pt x="3864654" y="5770012"/>
                    <a:pt x="3899090" y="6012709"/>
                    <a:pt x="3927235" y="6260297"/>
                  </a:cubicBezTo>
                  <a:cubicBezTo>
                    <a:pt x="3881872" y="6262902"/>
                    <a:pt x="3843688" y="6265062"/>
                    <a:pt x="3800613" y="6267476"/>
                  </a:cubicBezTo>
                  <a:cubicBezTo>
                    <a:pt x="3805569" y="6365698"/>
                    <a:pt x="3810206" y="6458139"/>
                    <a:pt x="3814971" y="6553820"/>
                  </a:cubicBezTo>
                  <a:close/>
                  <a:moveTo>
                    <a:pt x="5069051" y="4545793"/>
                  </a:moveTo>
                  <a:cubicBezTo>
                    <a:pt x="5043829" y="4582515"/>
                    <a:pt x="5021147" y="4615552"/>
                    <a:pt x="4996306" y="4651703"/>
                  </a:cubicBezTo>
                  <a:cubicBezTo>
                    <a:pt x="5393960" y="4818922"/>
                    <a:pt x="5786848" y="4984171"/>
                    <a:pt x="6181770" y="5150247"/>
                  </a:cubicBezTo>
                  <a:cubicBezTo>
                    <a:pt x="6230690" y="5079344"/>
                    <a:pt x="6281644" y="5014858"/>
                    <a:pt x="6323766" y="4938427"/>
                  </a:cubicBezTo>
                  <a:cubicBezTo>
                    <a:pt x="6208263" y="4893954"/>
                    <a:pt x="6098161" y="4851578"/>
                    <a:pt x="5988629" y="4809455"/>
                  </a:cubicBezTo>
                  <a:cubicBezTo>
                    <a:pt x="5967854" y="4838554"/>
                    <a:pt x="5950383" y="4863077"/>
                    <a:pt x="5932212" y="4888618"/>
                  </a:cubicBezTo>
                  <a:cubicBezTo>
                    <a:pt x="5643263" y="4773813"/>
                    <a:pt x="5358889" y="4660915"/>
                    <a:pt x="5069051" y="4545793"/>
                  </a:cubicBezTo>
                  <a:close/>
                  <a:moveTo>
                    <a:pt x="5494469" y="5447073"/>
                  </a:moveTo>
                  <a:cubicBezTo>
                    <a:pt x="5486464" y="5457810"/>
                    <a:pt x="5481381" y="5466324"/>
                    <a:pt x="5474647" y="5473249"/>
                  </a:cubicBezTo>
                  <a:cubicBezTo>
                    <a:pt x="5428649" y="5521153"/>
                    <a:pt x="5440339" y="5521598"/>
                    <a:pt x="5382841" y="5489069"/>
                  </a:cubicBezTo>
                  <a:cubicBezTo>
                    <a:pt x="5153169" y="5359144"/>
                    <a:pt x="4923942" y="5228456"/>
                    <a:pt x="4694460" y="5098213"/>
                  </a:cubicBezTo>
                  <a:cubicBezTo>
                    <a:pt x="4679340" y="5089636"/>
                    <a:pt x="4663520" y="5082266"/>
                    <a:pt x="4652528" y="5076675"/>
                  </a:cubicBezTo>
                  <a:cubicBezTo>
                    <a:pt x="4622414" y="5104884"/>
                    <a:pt x="4596937" y="5128836"/>
                    <a:pt x="4568347" y="5155583"/>
                  </a:cubicBezTo>
                  <a:cubicBezTo>
                    <a:pt x="4916064" y="5376552"/>
                    <a:pt x="5260540" y="5595487"/>
                    <a:pt x="5607812" y="5816264"/>
                  </a:cubicBezTo>
                  <a:cubicBezTo>
                    <a:pt x="5676428" y="5750507"/>
                    <a:pt x="5743392" y="5688054"/>
                    <a:pt x="5805464" y="5614420"/>
                  </a:cubicBezTo>
                  <a:cubicBezTo>
                    <a:pt x="5699744" y="5557494"/>
                    <a:pt x="5600951" y="5504380"/>
                    <a:pt x="5494469" y="5447073"/>
                  </a:cubicBezTo>
                  <a:close/>
                  <a:moveTo>
                    <a:pt x="10714601" y="2392085"/>
                  </a:moveTo>
                  <a:cubicBezTo>
                    <a:pt x="11073436" y="2183950"/>
                    <a:pt x="11430492" y="1976832"/>
                    <a:pt x="11793774" y="1766093"/>
                  </a:cubicBezTo>
                  <a:cubicBezTo>
                    <a:pt x="11742948" y="1717871"/>
                    <a:pt x="11697586" y="1674859"/>
                    <a:pt x="11651778" y="1631466"/>
                  </a:cubicBezTo>
                  <a:cubicBezTo>
                    <a:pt x="11402792" y="1796970"/>
                    <a:pt x="11159079" y="1959043"/>
                    <a:pt x="10915112" y="2121179"/>
                  </a:cubicBezTo>
                  <a:cubicBezTo>
                    <a:pt x="10890969" y="2102120"/>
                    <a:pt x="10870639" y="2086046"/>
                    <a:pt x="10848910" y="2068828"/>
                  </a:cubicBezTo>
                  <a:cubicBezTo>
                    <a:pt x="10758185" y="2133950"/>
                    <a:pt x="10667650" y="2198944"/>
                    <a:pt x="10574638" y="2265654"/>
                  </a:cubicBezTo>
                  <a:cubicBezTo>
                    <a:pt x="10624448" y="2310699"/>
                    <a:pt x="10668921" y="2350852"/>
                    <a:pt x="10714601" y="2392085"/>
                  </a:cubicBezTo>
                  <a:close/>
                  <a:moveTo>
                    <a:pt x="8287320" y="1047470"/>
                  </a:moveTo>
                  <a:cubicBezTo>
                    <a:pt x="8219657" y="1076060"/>
                    <a:pt x="8156188" y="1102871"/>
                    <a:pt x="8088652" y="1131334"/>
                  </a:cubicBezTo>
                  <a:cubicBezTo>
                    <a:pt x="8253012" y="1348681"/>
                    <a:pt x="8413687" y="1561199"/>
                    <a:pt x="8576078" y="1776004"/>
                  </a:cubicBezTo>
                  <a:cubicBezTo>
                    <a:pt x="8548123" y="1790934"/>
                    <a:pt x="8525506" y="1803006"/>
                    <a:pt x="8498313" y="1817555"/>
                  </a:cubicBezTo>
                  <a:cubicBezTo>
                    <a:pt x="8565849" y="1900148"/>
                    <a:pt x="8631288" y="1980072"/>
                    <a:pt x="8696219" y="2059425"/>
                  </a:cubicBezTo>
                  <a:cubicBezTo>
                    <a:pt x="8760705" y="2031153"/>
                    <a:pt x="8820871" y="2004787"/>
                    <a:pt x="8883705" y="1977277"/>
                  </a:cubicBezTo>
                  <a:cubicBezTo>
                    <a:pt x="8683767" y="1665647"/>
                    <a:pt x="8487068" y="1358909"/>
                    <a:pt x="8287320" y="1047470"/>
                  </a:cubicBezTo>
                  <a:close/>
                  <a:moveTo>
                    <a:pt x="597592" y="4516949"/>
                  </a:moveTo>
                  <a:cubicBezTo>
                    <a:pt x="891179" y="4404305"/>
                    <a:pt x="1179174" y="4293694"/>
                    <a:pt x="1470346" y="4182002"/>
                  </a:cubicBezTo>
                  <a:cubicBezTo>
                    <a:pt x="1451159" y="4151125"/>
                    <a:pt x="1434387" y="4123997"/>
                    <a:pt x="1417614" y="4096931"/>
                  </a:cubicBezTo>
                  <a:cubicBezTo>
                    <a:pt x="1000773" y="4229589"/>
                    <a:pt x="586855" y="4358116"/>
                    <a:pt x="169951" y="4492044"/>
                  </a:cubicBezTo>
                  <a:cubicBezTo>
                    <a:pt x="217093" y="4578449"/>
                    <a:pt x="259660" y="4657992"/>
                    <a:pt x="317920" y="4731373"/>
                  </a:cubicBezTo>
                  <a:cubicBezTo>
                    <a:pt x="428721" y="4685312"/>
                    <a:pt x="536537" y="4640457"/>
                    <a:pt x="646386" y="4594777"/>
                  </a:cubicBezTo>
                  <a:cubicBezTo>
                    <a:pt x="630058" y="4568728"/>
                    <a:pt x="615509" y="4545539"/>
                    <a:pt x="597592" y="4516949"/>
                  </a:cubicBezTo>
                  <a:close/>
                  <a:moveTo>
                    <a:pt x="6172494" y="5165304"/>
                  </a:moveTo>
                  <a:cubicBezTo>
                    <a:pt x="5771664" y="4996687"/>
                    <a:pt x="5379220" y="4831628"/>
                    <a:pt x="4985251" y="4665934"/>
                  </a:cubicBezTo>
                  <a:cubicBezTo>
                    <a:pt x="4960346" y="4700178"/>
                    <a:pt x="4937792" y="4731119"/>
                    <a:pt x="4911934" y="4766634"/>
                  </a:cubicBezTo>
                  <a:cubicBezTo>
                    <a:pt x="5193449" y="4893065"/>
                    <a:pt x="5470199" y="5017272"/>
                    <a:pt x="5750253" y="5143004"/>
                  </a:cubicBezTo>
                  <a:cubicBezTo>
                    <a:pt x="5728843" y="5172420"/>
                    <a:pt x="5711117" y="5196753"/>
                    <a:pt x="5690151" y="5225533"/>
                  </a:cubicBezTo>
                  <a:cubicBezTo>
                    <a:pt x="5799555" y="5276805"/>
                    <a:pt x="5904702" y="5326043"/>
                    <a:pt x="6012645" y="5376615"/>
                  </a:cubicBezTo>
                  <a:cubicBezTo>
                    <a:pt x="6066203" y="5305839"/>
                    <a:pt x="6116966" y="5238748"/>
                    <a:pt x="6172494" y="5165304"/>
                  </a:cubicBezTo>
                  <a:close/>
                  <a:moveTo>
                    <a:pt x="3245270" y="5443198"/>
                  </a:moveTo>
                  <a:cubicBezTo>
                    <a:pt x="3184596" y="5565690"/>
                    <a:pt x="3124812" y="5686403"/>
                    <a:pt x="3065027" y="5806988"/>
                  </a:cubicBezTo>
                  <a:cubicBezTo>
                    <a:pt x="3013819" y="5910293"/>
                    <a:pt x="2962357" y="6013535"/>
                    <a:pt x="2911468" y="6116966"/>
                  </a:cubicBezTo>
                  <a:cubicBezTo>
                    <a:pt x="2902636" y="6134946"/>
                    <a:pt x="2890057" y="6139902"/>
                    <a:pt x="2871696" y="6134184"/>
                  </a:cubicBezTo>
                  <a:cubicBezTo>
                    <a:pt x="2845457" y="6126051"/>
                    <a:pt x="2819154" y="6118110"/>
                    <a:pt x="2790755" y="6109469"/>
                  </a:cubicBezTo>
                  <a:cubicBezTo>
                    <a:pt x="2740246" y="6197399"/>
                    <a:pt x="2689356" y="6282661"/>
                    <a:pt x="2645582" y="6375927"/>
                  </a:cubicBezTo>
                  <a:cubicBezTo>
                    <a:pt x="2758099" y="6409473"/>
                    <a:pt x="2862992" y="6442065"/>
                    <a:pt x="2973349" y="6462650"/>
                  </a:cubicBezTo>
                  <a:cubicBezTo>
                    <a:pt x="3102130" y="6130816"/>
                    <a:pt x="3229260" y="5803176"/>
                    <a:pt x="3357470" y="5472931"/>
                  </a:cubicBezTo>
                  <a:cubicBezTo>
                    <a:pt x="3316681" y="5462131"/>
                    <a:pt x="3282437" y="5453109"/>
                    <a:pt x="3245270" y="5443198"/>
                  </a:cubicBezTo>
                  <a:close/>
                  <a:moveTo>
                    <a:pt x="5096434" y="5817789"/>
                  </a:moveTo>
                  <a:cubicBezTo>
                    <a:pt x="5186651" y="5888628"/>
                    <a:pt x="5272167" y="5955783"/>
                    <a:pt x="5361685" y="6026114"/>
                  </a:cubicBezTo>
                  <a:cubicBezTo>
                    <a:pt x="5439704" y="5960865"/>
                    <a:pt x="5515371" y="5897587"/>
                    <a:pt x="5595995" y="5830115"/>
                  </a:cubicBezTo>
                  <a:cubicBezTo>
                    <a:pt x="5244276" y="5606668"/>
                    <a:pt x="4899799" y="5387797"/>
                    <a:pt x="4552972" y="5167401"/>
                  </a:cubicBezTo>
                  <a:cubicBezTo>
                    <a:pt x="4525272" y="5191480"/>
                    <a:pt x="4498778" y="5214542"/>
                    <a:pt x="4469871" y="5239638"/>
                  </a:cubicBezTo>
                  <a:cubicBezTo>
                    <a:pt x="4706976" y="5411177"/>
                    <a:pt x="4940206" y="5579985"/>
                    <a:pt x="5177502" y="5751651"/>
                  </a:cubicBezTo>
                  <a:cubicBezTo>
                    <a:pt x="5149548" y="5774460"/>
                    <a:pt x="5124643" y="5794790"/>
                    <a:pt x="5096434" y="5817789"/>
                  </a:cubicBezTo>
                  <a:close/>
                  <a:moveTo>
                    <a:pt x="723896" y="5212382"/>
                  </a:moveTo>
                  <a:cubicBezTo>
                    <a:pt x="792321" y="5273628"/>
                    <a:pt x="854774" y="5330363"/>
                    <a:pt x="918561" y="5385637"/>
                  </a:cubicBezTo>
                  <a:cubicBezTo>
                    <a:pt x="924724" y="5390974"/>
                    <a:pt x="939845" y="5389576"/>
                    <a:pt x="949248" y="5386526"/>
                  </a:cubicBezTo>
                  <a:cubicBezTo>
                    <a:pt x="959604" y="5383095"/>
                    <a:pt x="968117" y="5374074"/>
                    <a:pt x="977584" y="5367657"/>
                  </a:cubicBezTo>
                  <a:cubicBezTo>
                    <a:pt x="1242008" y="5188303"/>
                    <a:pt x="1506497" y="5009013"/>
                    <a:pt x="1770858" y="4829595"/>
                  </a:cubicBezTo>
                  <a:cubicBezTo>
                    <a:pt x="1827402" y="4791221"/>
                    <a:pt x="1883629" y="4752339"/>
                    <a:pt x="1942334" y="4712059"/>
                  </a:cubicBezTo>
                  <a:cubicBezTo>
                    <a:pt x="1910631" y="4684168"/>
                    <a:pt x="1881723" y="4658691"/>
                    <a:pt x="1850401" y="4631054"/>
                  </a:cubicBezTo>
                  <a:cubicBezTo>
                    <a:pt x="1598429" y="4788045"/>
                    <a:pt x="1348363" y="4943828"/>
                    <a:pt x="1097471" y="5100119"/>
                  </a:cubicBezTo>
                  <a:cubicBezTo>
                    <a:pt x="1072312" y="5077819"/>
                    <a:pt x="1049440" y="5057616"/>
                    <a:pt x="1023836" y="5034998"/>
                  </a:cubicBezTo>
                  <a:cubicBezTo>
                    <a:pt x="926503" y="5092559"/>
                    <a:pt x="829996" y="5149675"/>
                    <a:pt x="723896" y="5212382"/>
                  </a:cubicBezTo>
                  <a:close/>
                  <a:moveTo>
                    <a:pt x="9474816" y="1841697"/>
                  </a:moveTo>
                  <a:cubicBezTo>
                    <a:pt x="9463635" y="1494743"/>
                    <a:pt x="9452517" y="1151474"/>
                    <a:pt x="9441335" y="805282"/>
                  </a:cubicBezTo>
                  <a:cubicBezTo>
                    <a:pt x="9351626" y="811000"/>
                    <a:pt x="9267635" y="816337"/>
                    <a:pt x="9179134" y="821991"/>
                  </a:cubicBezTo>
                  <a:cubicBezTo>
                    <a:pt x="9227863" y="1072693"/>
                    <a:pt x="9275132" y="1316215"/>
                    <a:pt x="9322909" y="1561898"/>
                  </a:cubicBezTo>
                  <a:cubicBezTo>
                    <a:pt x="9294764" y="1566027"/>
                    <a:pt x="9269669" y="1569712"/>
                    <a:pt x="9238219" y="1574350"/>
                  </a:cubicBezTo>
                  <a:cubicBezTo>
                    <a:pt x="9265157" y="1670349"/>
                    <a:pt x="9290825" y="1761773"/>
                    <a:pt x="9317128" y="1855293"/>
                  </a:cubicBezTo>
                  <a:cubicBezTo>
                    <a:pt x="9369860" y="1850656"/>
                    <a:pt x="9418336" y="1846526"/>
                    <a:pt x="9474816" y="1841697"/>
                  </a:cubicBezTo>
                  <a:close/>
                  <a:moveTo>
                    <a:pt x="1446013" y="5791423"/>
                  </a:moveTo>
                  <a:cubicBezTo>
                    <a:pt x="1530512" y="5844346"/>
                    <a:pt x="1611199" y="5894918"/>
                    <a:pt x="1693411" y="5946444"/>
                  </a:cubicBezTo>
                  <a:cubicBezTo>
                    <a:pt x="1968446" y="5669249"/>
                    <a:pt x="2239351" y="5396183"/>
                    <a:pt x="2513179" y="5120259"/>
                  </a:cubicBezTo>
                  <a:cubicBezTo>
                    <a:pt x="2472581" y="5095989"/>
                    <a:pt x="2438209" y="5075468"/>
                    <a:pt x="2402822" y="5054375"/>
                  </a:cubicBezTo>
                  <a:cubicBezTo>
                    <a:pt x="2193734" y="5247325"/>
                    <a:pt x="1987950" y="5437226"/>
                    <a:pt x="1780642" y="5628524"/>
                  </a:cubicBezTo>
                  <a:cubicBezTo>
                    <a:pt x="1751480" y="5610290"/>
                    <a:pt x="1724097" y="5593263"/>
                    <a:pt x="1693411" y="5574076"/>
                  </a:cubicBezTo>
                  <a:cubicBezTo>
                    <a:pt x="1612216" y="5645297"/>
                    <a:pt x="1531719" y="5716073"/>
                    <a:pt x="1446013" y="5791423"/>
                  </a:cubicBezTo>
                  <a:close/>
                  <a:moveTo>
                    <a:pt x="8876144" y="1662852"/>
                  </a:moveTo>
                  <a:cubicBezTo>
                    <a:pt x="8751365" y="1431019"/>
                    <a:pt x="8628302" y="1202364"/>
                    <a:pt x="8503777" y="970976"/>
                  </a:cubicBezTo>
                  <a:cubicBezTo>
                    <a:pt x="8438275" y="994102"/>
                    <a:pt x="8375821" y="1016212"/>
                    <a:pt x="8307015" y="1040545"/>
                  </a:cubicBezTo>
                  <a:cubicBezTo>
                    <a:pt x="8508415" y="1354398"/>
                    <a:pt x="8706511" y="1662979"/>
                    <a:pt x="8904417" y="1971368"/>
                  </a:cubicBezTo>
                  <a:cubicBezTo>
                    <a:pt x="8972016" y="1948751"/>
                    <a:pt x="9034596" y="1927785"/>
                    <a:pt x="9100924" y="1905612"/>
                  </a:cubicBezTo>
                  <a:cubicBezTo>
                    <a:pt x="9057722" y="1814569"/>
                    <a:pt x="9016171" y="1726957"/>
                    <a:pt x="8973795" y="1637566"/>
                  </a:cubicBezTo>
                  <a:cubicBezTo>
                    <a:pt x="8941838" y="1645825"/>
                    <a:pt x="8912168" y="1653512"/>
                    <a:pt x="8876144" y="1662852"/>
                  </a:cubicBezTo>
                  <a:close/>
                  <a:moveTo>
                    <a:pt x="7003888" y="1839410"/>
                  </a:moveTo>
                  <a:cubicBezTo>
                    <a:pt x="7253446" y="2000975"/>
                    <a:pt x="7498684" y="2159808"/>
                    <a:pt x="7750593" y="2322961"/>
                  </a:cubicBezTo>
                  <a:cubicBezTo>
                    <a:pt x="7725242" y="2343037"/>
                    <a:pt x="7706310" y="2358094"/>
                    <a:pt x="7682040" y="2377345"/>
                  </a:cubicBezTo>
                  <a:cubicBezTo>
                    <a:pt x="7785472" y="2441323"/>
                    <a:pt x="7881852" y="2500980"/>
                    <a:pt x="7980074" y="2561718"/>
                  </a:cubicBezTo>
                  <a:cubicBezTo>
                    <a:pt x="8029884" y="2516927"/>
                    <a:pt x="8077851" y="2473724"/>
                    <a:pt x="8129186" y="2427536"/>
                  </a:cubicBezTo>
                  <a:cubicBezTo>
                    <a:pt x="7796209" y="2192273"/>
                    <a:pt x="7466536" y="1959424"/>
                    <a:pt x="7134830" y="1725051"/>
                  </a:cubicBezTo>
                  <a:cubicBezTo>
                    <a:pt x="7091310" y="1763107"/>
                    <a:pt x="7049759" y="1799384"/>
                    <a:pt x="7003888" y="1839410"/>
                  </a:cubicBezTo>
                  <a:close/>
                  <a:moveTo>
                    <a:pt x="10233085" y="2035727"/>
                  </a:moveTo>
                  <a:cubicBezTo>
                    <a:pt x="10287405" y="2068002"/>
                    <a:pt x="10337405" y="2097736"/>
                    <a:pt x="10389376" y="2128676"/>
                  </a:cubicBezTo>
                  <a:cubicBezTo>
                    <a:pt x="10471206" y="2055804"/>
                    <a:pt x="10551004" y="1984710"/>
                    <a:pt x="10634233" y="1910567"/>
                  </a:cubicBezTo>
                  <a:cubicBezTo>
                    <a:pt x="10609962" y="1893477"/>
                    <a:pt x="10590712" y="1879944"/>
                    <a:pt x="10567141" y="1863362"/>
                  </a:cubicBezTo>
                  <a:cubicBezTo>
                    <a:pt x="10769558" y="1668252"/>
                    <a:pt x="10969750" y="1475302"/>
                    <a:pt x="11172485" y="1279874"/>
                  </a:cubicBezTo>
                  <a:cubicBezTo>
                    <a:pt x="11140083" y="1260560"/>
                    <a:pt x="11112636" y="1243152"/>
                    <a:pt x="11084174" y="1227523"/>
                  </a:cubicBezTo>
                  <a:cubicBezTo>
                    <a:pt x="11054630" y="1211258"/>
                    <a:pt x="11024198" y="1196773"/>
                    <a:pt x="10991923" y="1180381"/>
                  </a:cubicBezTo>
                  <a:cubicBezTo>
                    <a:pt x="10738808" y="1465645"/>
                    <a:pt x="10488296" y="1748050"/>
                    <a:pt x="10233085" y="2035727"/>
                  </a:cubicBezTo>
                  <a:close/>
                  <a:moveTo>
                    <a:pt x="9463445" y="802169"/>
                  </a:moveTo>
                  <a:cubicBezTo>
                    <a:pt x="9474880" y="1153761"/>
                    <a:pt x="9486062" y="1496903"/>
                    <a:pt x="9497307" y="1841570"/>
                  </a:cubicBezTo>
                  <a:cubicBezTo>
                    <a:pt x="9551438" y="1844429"/>
                    <a:pt x="9599659" y="1846971"/>
                    <a:pt x="9649914" y="1849575"/>
                  </a:cubicBezTo>
                  <a:cubicBezTo>
                    <a:pt x="9669418" y="1755483"/>
                    <a:pt x="9688542" y="1663678"/>
                    <a:pt x="9708555" y="1566980"/>
                  </a:cubicBezTo>
                  <a:cubicBezTo>
                    <a:pt x="9680791" y="1562533"/>
                    <a:pt x="9656077" y="1558594"/>
                    <a:pt x="9624692" y="1553575"/>
                  </a:cubicBezTo>
                  <a:cubicBezTo>
                    <a:pt x="9654743" y="1307511"/>
                    <a:pt x="9684539" y="1063036"/>
                    <a:pt x="9714972" y="813795"/>
                  </a:cubicBezTo>
                  <a:cubicBezTo>
                    <a:pt x="9630727" y="809856"/>
                    <a:pt x="9551374" y="806171"/>
                    <a:pt x="9463445" y="802169"/>
                  </a:cubicBezTo>
                  <a:close/>
                  <a:moveTo>
                    <a:pt x="10976040" y="1168374"/>
                  </a:moveTo>
                  <a:cubicBezTo>
                    <a:pt x="10907043" y="1136416"/>
                    <a:pt x="10845861" y="1108081"/>
                    <a:pt x="10785441" y="1080063"/>
                  </a:cubicBezTo>
                  <a:cubicBezTo>
                    <a:pt x="10622225" y="1299697"/>
                    <a:pt x="10463265" y="1513485"/>
                    <a:pt x="10304241" y="1727465"/>
                  </a:cubicBezTo>
                  <a:cubicBezTo>
                    <a:pt x="10274381" y="1715838"/>
                    <a:pt x="10248968" y="1705991"/>
                    <a:pt x="10222030" y="1695508"/>
                  </a:cubicBezTo>
                  <a:cubicBezTo>
                    <a:pt x="10165485" y="1780896"/>
                    <a:pt x="10110211" y="1864442"/>
                    <a:pt x="10052587" y="1951483"/>
                  </a:cubicBezTo>
                  <a:cubicBezTo>
                    <a:pt x="10109385" y="1977658"/>
                    <a:pt x="10160529" y="2001165"/>
                    <a:pt x="10215104" y="2026325"/>
                  </a:cubicBezTo>
                  <a:cubicBezTo>
                    <a:pt x="10467521" y="1741633"/>
                    <a:pt x="10719176" y="1457957"/>
                    <a:pt x="10976040" y="1168374"/>
                  </a:cubicBezTo>
                  <a:close/>
                  <a:moveTo>
                    <a:pt x="6854077" y="3409313"/>
                  </a:moveTo>
                  <a:cubicBezTo>
                    <a:pt x="6563096" y="3296288"/>
                    <a:pt x="6275227" y="3184533"/>
                    <a:pt x="5986469" y="3072397"/>
                  </a:cubicBezTo>
                  <a:cubicBezTo>
                    <a:pt x="5960611" y="3112995"/>
                    <a:pt x="5938502" y="3147684"/>
                    <a:pt x="5913660" y="3186756"/>
                  </a:cubicBezTo>
                  <a:cubicBezTo>
                    <a:pt x="6322305" y="3342413"/>
                    <a:pt x="6723390" y="3495210"/>
                    <a:pt x="7124030" y="3647880"/>
                  </a:cubicBezTo>
                  <a:cubicBezTo>
                    <a:pt x="7165008" y="3585427"/>
                    <a:pt x="7203001" y="3527548"/>
                    <a:pt x="7242900" y="3466683"/>
                  </a:cubicBezTo>
                  <a:cubicBezTo>
                    <a:pt x="7128349" y="3421384"/>
                    <a:pt x="7019708" y="3378436"/>
                    <a:pt x="6910241" y="3335170"/>
                  </a:cubicBezTo>
                  <a:cubicBezTo>
                    <a:pt x="6891308" y="3360202"/>
                    <a:pt x="6874789" y="3382057"/>
                    <a:pt x="6854077" y="3409313"/>
                  </a:cubicBezTo>
                  <a:close/>
                  <a:moveTo>
                    <a:pt x="5509526" y="3834413"/>
                  </a:moveTo>
                  <a:cubicBezTo>
                    <a:pt x="5922174" y="3978569"/>
                    <a:pt x="6330056" y="4121074"/>
                    <a:pt x="6739654" y="4264151"/>
                  </a:cubicBezTo>
                  <a:cubicBezTo>
                    <a:pt x="6776885" y="4203095"/>
                    <a:pt x="6812145" y="4145280"/>
                    <a:pt x="6849566" y="4083844"/>
                  </a:cubicBezTo>
                  <a:cubicBezTo>
                    <a:pt x="6733809" y="4040959"/>
                    <a:pt x="6623007" y="3999917"/>
                    <a:pt x="6510236" y="3958112"/>
                  </a:cubicBezTo>
                  <a:cubicBezTo>
                    <a:pt x="6492002" y="3983589"/>
                    <a:pt x="6475356" y="4006842"/>
                    <a:pt x="6458139" y="4030857"/>
                  </a:cubicBezTo>
                  <a:cubicBezTo>
                    <a:pt x="6443526" y="4026219"/>
                    <a:pt x="6431074" y="4022788"/>
                    <a:pt x="6419003" y="4018468"/>
                  </a:cubicBezTo>
                  <a:cubicBezTo>
                    <a:pt x="6204324" y="3941784"/>
                    <a:pt x="5989646" y="3864909"/>
                    <a:pt x="5774967" y="3788161"/>
                  </a:cubicBezTo>
                  <a:cubicBezTo>
                    <a:pt x="5719757" y="3768466"/>
                    <a:pt x="5664484" y="3749025"/>
                    <a:pt x="5609273" y="3729265"/>
                  </a:cubicBezTo>
                  <a:cubicBezTo>
                    <a:pt x="5593199" y="3723548"/>
                    <a:pt x="5577824" y="3718783"/>
                    <a:pt x="5566642" y="3737906"/>
                  </a:cubicBezTo>
                  <a:cubicBezTo>
                    <a:pt x="5548853" y="3768338"/>
                    <a:pt x="5530747" y="3798644"/>
                    <a:pt x="5509526" y="3834413"/>
                  </a:cubicBezTo>
                  <a:close/>
                  <a:moveTo>
                    <a:pt x="7149633" y="1712789"/>
                  </a:moveTo>
                  <a:cubicBezTo>
                    <a:pt x="7484770" y="1949576"/>
                    <a:pt x="7813300" y="2181663"/>
                    <a:pt x="8143736" y="2415084"/>
                  </a:cubicBezTo>
                  <a:cubicBezTo>
                    <a:pt x="8195896" y="2374804"/>
                    <a:pt x="8246659" y="2335604"/>
                    <a:pt x="8300598" y="2293862"/>
                  </a:cubicBezTo>
                  <a:cubicBezTo>
                    <a:pt x="8212986" y="2221625"/>
                    <a:pt x="8130266" y="2153391"/>
                    <a:pt x="8045513" y="2083504"/>
                  </a:cubicBezTo>
                  <a:cubicBezTo>
                    <a:pt x="8018957" y="2102120"/>
                    <a:pt x="7993988" y="2119655"/>
                    <a:pt x="7968194" y="2137698"/>
                  </a:cubicBezTo>
                  <a:cubicBezTo>
                    <a:pt x="7738966" y="1960123"/>
                    <a:pt x="7511327" y="1783755"/>
                    <a:pt x="7282925" y="1606816"/>
                  </a:cubicBezTo>
                  <a:cubicBezTo>
                    <a:pt x="7238071" y="1642457"/>
                    <a:pt x="7197410" y="1674796"/>
                    <a:pt x="7149633" y="1712789"/>
                  </a:cubicBezTo>
                  <a:close/>
                  <a:moveTo>
                    <a:pt x="11810738" y="1777148"/>
                  </a:moveTo>
                  <a:cubicBezTo>
                    <a:pt x="11443199" y="1990365"/>
                    <a:pt x="11086524" y="2197229"/>
                    <a:pt x="10727753" y="2405363"/>
                  </a:cubicBezTo>
                  <a:cubicBezTo>
                    <a:pt x="10768351" y="2450980"/>
                    <a:pt x="10806915" y="2494246"/>
                    <a:pt x="10845734" y="2537830"/>
                  </a:cubicBezTo>
                  <a:cubicBezTo>
                    <a:pt x="10952660" y="2487257"/>
                    <a:pt x="11056600" y="2438146"/>
                    <a:pt x="11162700" y="2387955"/>
                  </a:cubicBezTo>
                  <a:cubicBezTo>
                    <a:pt x="11145102" y="2363177"/>
                    <a:pt x="11130426" y="2342529"/>
                    <a:pt x="11113717" y="2319022"/>
                  </a:cubicBezTo>
                  <a:cubicBezTo>
                    <a:pt x="11384304" y="2180710"/>
                    <a:pt x="11650444" y="2044685"/>
                    <a:pt x="11921158" y="1906374"/>
                  </a:cubicBezTo>
                  <a:cubicBezTo>
                    <a:pt x="11894856" y="1876704"/>
                    <a:pt x="11873128" y="1852816"/>
                    <a:pt x="11852034" y="1828355"/>
                  </a:cubicBezTo>
                  <a:cubicBezTo>
                    <a:pt x="11838185" y="1812345"/>
                    <a:pt x="11825414" y="1795509"/>
                    <a:pt x="11810738" y="1777148"/>
                  </a:cubicBezTo>
                  <a:close/>
                  <a:moveTo>
                    <a:pt x="6537682" y="2325121"/>
                  </a:moveTo>
                  <a:cubicBezTo>
                    <a:pt x="6919771" y="2513941"/>
                    <a:pt x="7296013" y="2699839"/>
                    <a:pt x="7674543" y="2886944"/>
                  </a:cubicBezTo>
                  <a:cubicBezTo>
                    <a:pt x="7718953" y="2837324"/>
                    <a:pt x="7760949" y="2790374"/>
                    <a:pt x="7804977" y="2741199"/>
                  </a:cubicBezTo>
                  <a:cubicBezTo>
                    <a:pt x="7791000" y="2732622"/>
                    <a:pt x="7780517" y="2725570"/>
                    <a:pt x="7769462" y="2719534"/>
                  </a:cubicBezTo>
                  <a:cubicBezTo>
                    <a:pt x="7700846" y="2681923"/>
                    <a:pt x="7631913" y="2644883"/>
                    <a:pt x="7563487" y="2607017"/>
                  </a:cubicBezTo>
                  <a:cubicBezTo>
                    <a:pt x="7499192" y="2571438"/>
                    <a:pt x="7499446" y="2571121"/>
                    <a:pt x="7448811" y="2624679"/>
                  </a:cubicBezTo>
                  <a:cubicBezTo>
                    <a:pt x="7446841" y="2626776"/>
                    <a:pt x="7442902" y="2626903"/>
                    <a:pt x="7435468" y="2629508"/>
                  </a:cubicBezTo>
                  <a:cubicBezTo>
                    <a:pt x="7171869" y="2491196"/>
                    <a:pt x="6905476" y="2351423"/>
                    <a:pt x="6636921" y="2210507"/>
                  </a:cubicBezTo>
                  <a:cubicBezTo>
                    <a:pt x="6603121" y="2249580"/>
                    <a:pt x="6572689" y="2284714"/>
                    <a:pt x="6537682" y="2325121"/>
                  </a:cubicBezTo>
                  <a:close/>
                  <a:moveTo>
                    <a:pt x="10951644" y="2684527"/>
                  </a:moveTo>
                  <a:cubicBezTo>
                    <a:pt x="11356349" y="2533509"/>
                    <a:pt x="11756100" y="2384397"/>
                    <a:pt x="12157184" y="2234777"/>
                  </a:cubicBezTo>
                  <a:cubicBezTo>
                    <a:pt x="12140792" y="2178995"/>
                    <a:pt x="12103562" y="2141955"/>
                    <a:pt x="12073829" y="2097799"/>
                  </a:cubicBezTo>
                  <a:cubicBezTo>
                    <a:pt x="11791487" y="2219846"/>
                    <a:pt x="11510608" y="2341195"/>
                    <a:pt x="11228393" y="2463178"/>
                  </a:cubicBezTo>
                  <a:cubicBezTo>
                    <a:pt x="11217720" y="2450789"/>
                    <a:pt x="11209524" y="2441005"/>
                    <a:pt x="11201011" y="2431412"/>
                  </a:cubicBezTo>
                  <a:cubicBezTo>
                    <a:pt x="11192498" y="2421818"/>
                    <a:pt x="11183730" y="2412415"/>
                    <a:pt x="11174517" y="2402313"/>
                  </a:cubicBezTo>
                  <a:cubicBezTo>
                    <a:pt x="11068417" y="2452441"/>
                    <a:pt x="10964032" y="2501743"/>
                    <a:pt x="10857678" y="2551997"/>
                  </a:cubicBezTo>
                  <a:cubicBezTo>
                    <a:pt x="10889762" y="2597296"/>
                    <a:pt x="10919686" y="2639483"/>
                    <a:pt x="10951644" y="2684527"/>
                  </a:cubicBezTo>
                  <a:close/>
                  <a:moveTo>
                    <a:pt x="4658818" y="6404453"/>
                  </a:moveTo>
                  <a:cubicBezTo>
                    <a:pt x="4789188" y="6357312"/>
                    <a:pt x="4909647" y="6305342"/>
                    <a:pt x="5030614" y="6236408"/>
                  </a:cubicBezTo>
                  <a:cubicBezTo>
                    <a:pt x="4956153" y="6157119"/>
                    <a:pt x="4885441" y="6081769"/>
                    <a:pt x="4812187" y="6003814"/>
                  </a:cubicBezTo>
                  <a:cubicBezTo>
                    <a:pt x="4774512" y="6021921"/>
                    <a:pt x="4738298" y="6039265"/>
                    <a:pt x="4698209" y="6058579"/>
                  </a:cubicBezTo>
                  <a:cubicBezTo>
                    <a:pt x="4691601" y="6050638"/>
                    <a:pt x="4685375" y="6043204"/>
                    <a:pt x="4679212" y="6035708"/>
                  </a:cubicBezTo>
                  <a:cubicBezTo>
                    <a:pt x="4599923" y="5938565"/>
                    <a:pt x="4520697" y="5841360"/>
                    <a:pt x="4441408" y="5744218"/>
                  </a:cubicBezTo>
                  <a:cubicBezTo>
                    <a:pt x="4361102" y="5645805"/>
                    <a:pt x="4280923" y="5547392"/>
                    <a:pt x="4200173" y="5449297"/>
                  </a:cubicBezTo>
                  <a:cubicBezTo>
                    <a:pt x="4191659" y="5439005"/>
                    <a:pt x="4183527" y="5422740"/>
                    <a:pt x="4158813" y="5438115"/>
                  </a:cubicBezTo>
                  <a:cubicBezTo>
                    <a:pt x="4180795" y="5469564"/>
                    <a:pt x="4202206" y="5500886"/>
                    <a:pt x="4224316" y="5531636"/>
                  </a:cubicBezTo>
                  <a:cubicBezTo>
                    <a:pt x="4351636" y="5708766"/>
                    <a:pt x="4479210" y="5885706"/>
                    <a:pt x="4606403" y="6062900"/>
                  </a:cubicBezTo>
                  <a:cubicBezTo>
                    <a:pt x="4612439" y="6071286"/>
                    <a:pt x="4615806" y="6081642"/>
                    <a:pt x="4621334" y="6093015"/>
                  </a:cubicBezTo>
                  <a:cubicBezTo>
                    <a:pt x="4580672" y="6110105"/>
                    <a:pt x="4543887" y="6125543"/>
                    <a:pt x="4503226" y="6142634"/>
                  </a:cubicBezTo>
                  <a:cubicBezTo>
                    <a:pt x="4555831" y="6231199"/>
                    <a:pt x="4606276" y="6316079"/>
                    <a:pt x="4658818" y="6404453"/>
                  </a:cubicBezTo>
                  <a:close/>
                  <a:moveTo>
                    <a:pt x="5050119" y="6227196"/>
                  </a:moveTo>
                  <a:cubicBezTo>
                    <a:pt x="5154059" y="6167602"/>
                    <a:pt x="5250629" y="6107754"/>
                    <a:pt x="5343324" y="6035898"/>
                  </a:cubicBezTo>
                  <a:cubicBezTo>
                    <a:pt x="5253678" y="5965440"/>
                    <a:pt x="5167146" y="5897523"/>
                    <a:pt x="5081123" y="5829924"/>
                  </a:cubicBezTo>
                  <a:cubicBezTo>
                    <a:pt x="5046751" y="5853050"/>
                    <a:pt x="5016129" y="5873571"/>
                    <a:pt x="4986141" y="5893711"/>
                  </a:cubicBezTo>
                  <a:cubicBezTo>
                    <a:pt x="4975531" y="5886405"/>
                    <a:pt x="4968288" y="5882466"/>
                    <a:pt x="4962252" y="5877192"/>
                  </a:cubicBezTo>
                  <a:cubicBezTo>
                    <a:pt x="4840396" y="5771537"/>
                    <a:pt x="4718667" y="5665691"/>
                    <a:pt x="4597001" y="5559845"/>
                  </a:cubicBezTo>
                  <a:cubicBezTo>
                    <a:pt x="4519617" y="5492500"/>
                    <a:pt x="4442107" y="5425282"/>
                    <a:pt x="4364978" y="5357619"/>
                  </a:cubicBezTo>
                  <a:cubicBezTo>
                    <a:pt x="4349031" y="5343642"/>
                    <a:pt x="4334418" y="5330681"/>
                    <a:pt x="4315739" y="5358572"/>
                  </a:cubicBezTo>
                  <a:cubicBezTo>
                    <a:pt x="4517330" y="5549362"/>
                    <a:pt x="4719302" y="5740533"/>
                    <a:pt x="4924069" y="5934372"/>
                  </a:cubicBezTo>
                  <a:cubicBezTo>
                    <a:pt x="4890777" y="5955465"/>
                    <a:pt x="4861489" y="5974080"/>
                    <a:pt x="4829595" y="5994284"/>
                  </a:cubicBezTo>
                  <a:cubicBezTo>
                    <a:pt x="4904818" y="6073827"/>
                    <a:pt x="4976230" y="6149241"/>
                    <a:pt x="5050119" y="6227196"/>
                  </a:cubicBezTo>
                  <a:close/>
                  <a:moveTo>
                    <a:pt x="3685682" y="5523631"/>
                  </a:moveTo>
                  <a:cubicBezTo>
                    <a:pt x="3681679" y="5521725"/>
                    <a:pt x="3677676" y="5519755"/>
                    <a:pt x="3673737" y="5517849"/>
                  </a:cubicBezTo>
                  <a:cubicBezTo>
                    <a:pt x="3669036" y="5525791"/>
                    <a:pt x="3661222" y="5533351"/>
                    <a:pt x="3660078" y="5541801"/>
                  </a:cubicBezTo>
                  <a:cubicBezTo>
                    <a:pt x="3653534" y="5588562"/>
                    <a:pt x="3648324" y="5635576"/>
                    <a:pt x="3643242" y="5682527"/>
                  </a:cubicBezTo>
                  <a:cubicBezTo>
                    <a:pt x="3627930" y="5823570"/>
                    <a:pt x="3613317" y="5964678"/>
                    <a:pt x="3597498" y="6105594"/>
                  </a:cubicBezTo>
                  <a:cubicBezTo>
                    <a:pt x="3591716" y="6156929"/>
                    <a:pt x="3583203" y="6208009"/>
                    <a:pt x="3575452" y="6262457"/>
                  </a:cubicBezTo>
                  <a:cubicBezTo>
                    <a:pt x="3530724" y="6259281"/>
                    <a:pt x="3489174" y="6256358"/>
                    <a:pt x="3443112" y="6253118"/>
                  </a:cubicBezTo>
                  <a:cubicBezTo>
                    <a:pt x="3424053" y="6348862"/>
                    <a:pt x="3405819" y="6440604"/>
                    <a:pt x="3386631" y="6537047"/>
                  </a:cubicBezTo>
                  <a:cubicBezTo>
                    <a:pt x="3524816" y="6551406"/>
                    <a:pt x="3656774" y="6563096"/>
                    <a:pt x="3792608" y="6555662"/>
                  </a:cubicBezTo>
                  <a:cubicBezTo>
                    <a:pt x="3787335" y="6456487"/>
                    <a:pt x="3782316" y="6362903"/>
                    <a:pt x="3777042" y="6264681"/>
                  </a:cubicBezTo>
                  <a:cubicBezTo>
                    <a:pt x="3730981" y="6264681"/>
                    <a:pt x="3690828" y="6264681"/>
                    <a:pt x="3645465" y="6264681"/>
                  </a:cubicBezTo>
                  <a:cubicBezTo>
                    <a:pt x="3659061" y="6014170"/>
                    <a:pt x="3672340" y="5768869"/>
                    <a:pt x="3685682" y="5523631"/>
                  </a:cubicBezTo>
                  <a:close/>
                  <a:moveTo>
                    <a:pt x="2297103" y="6251021"/>
                  </a:moveTo>
                  <a:cubicBezTo>
                    <a:pt x="2359810" y="6161058"/>
                    <a:pt x="2417625" y="6078148"/>
                    <a:pt x="2476457" y="5993903"/>
                  </a:cubicBezTo>
                  <a:cubicBezTo>
                    <a:pt x="2438273" y="5976367"/>
                    <a:pt x="2406189" y="5961628"/>
                    <a:pt x="2370674" y="5945300"/>
                  </a:cubicBezTo>
                  <a:cubicBezTo>
                    <a:pt x="2533954" y="5728017"/>
                    <a:pt x="2696662" y="5516007"/>
                    <a:pt x="2859243" y="5298660"/>
                  </a:cubicBezTo>
                  <a:cubicBezTo>
                    <a:pt x="2840247" y="5291163"/>
                    <a:pt x="2828684" y="5286589"/>
                    <a:pt x="2815660" y="5281506"/>
                  </a:cubicBezTo>
                  <a:cubicBezTo>
                    <a:pt x="2644819" y="5495041"/>
                    <a:pt x="2475567" y="5706543"/>
                    <a:pt x="2307077" y="5917091"/>
                  </a:cubicBezTo>
                  <a:cubicBezTo>
                    <a:pt x="2271118" y="5900319"/>
                    <a:pt x="2241765" y="5886722"/>
                    <a:pt x="2209681" y="5871792"/>
                  </a:cubicBezTo>
                  <a:cubicBezTo>
                    <a:pt x="2141828" y="5951971"/>
                    <a:pt x="2074292" y="6031705"/>
                    <a:pt x="2002309" y="6116776"/>
                  </a:cubicBezTo>
                  <a:cubicBezTo>
                    <a:pt x="2104407" y="6163345"/>
                    <a:pt x="2198753" y="6206230"/>
                    <a:pt x="2297103" y="6251021"/>
                  </a:cubicBezTo>
                  <a:close/>
                  <a:moveTo>
                    <a:pt x="500260" y="4976357"/>
                  </a:moveTo>
                  <a:cubicBezTo>
                    <a:pt x="559472" y="4946179"/>
                    <a:pt x="610299" y="4920447"/>
                    <a:pt x="660998" y="4894399"/>
                  </a:cubicBezTo>
                  <a:cubicBezTo>
                    <a:pt x="712270" y="4868033"/>
                    <a:pt x="765510" y="4845034"/>
                    <a:pt x="815511" y="4812950"/>
                  </a:cubicBezTo>
                  <a:cubicBezTo>
                    <a:pt x="795879" y="4786393"/>
                    <a:pt x="779869" y="4764728"/>
                    <a:pt x="762524" y="4741221"/>
                  </a:cubicBezTo>
                  <a:cubicBezTo>
                    <a:pt x="1038194" y="4609453"/>
                    <a:pt x="1309798" y="4479592"/>
                    <a:pt x="1584261" y="4348396"/>
                  </a:cubicBezTo>
                  <a:cubicBezTo>
                    <a:pt x="1576574" y="4335753"/>
                    <a:pt x="1570983" y="4326540"/>
                    <a:pt x="1563613" y="4314469"/>
                  </a:cubicBezTo>
                  <a:cubicBezTo>
                    <a:pt x="1282797" y="4441091"/>
                    <a:pt x="1003696" y="4566886"/>
                    <a:pt x="723324" y="4693317"/>
                  </a:cubicBezTo>
                  <a:cubicBezTo>
                    <a:pt x="700516" y="4664600"/>
                    <a:pt x="679550" y="4638234"/>
                    <a:pt x="656615" y="4609390"/>
                  </a:cubicBezTo>
                  <a:cubicBezTo>
                    <a:pt x="545813" y="4655705"/>
                    <a:pt x="437298" y="4701068"/>
                    <a:pt x="323002" y="4748781"/>
                  </a:cubicBezTo>
                  <a:cubicBezTo>
                    <a:pt x="384883" y="4828198"/>
                    <a:pt x="441491" y="4900880"/>
                    <a:pt x="500260" y="4976357"/>
                  </a:cubicBezTo>
                  <a:close/>
                  <a:moveTo>
                    <a:pt x="5618613" y="5309080"/>
                  </a:moveTo>
                  <a:cubicBezTo>
                    <a:pt x="5343324" y="5174517"/>
                    <a:pt x="5071720" y="5041669"/>
                    <a:pt x="4798845" y="4908249"/>
                  </a:cubicBezTo>
                  <a:cubicBezTo>
                    <a:pt x="4788807" y="4920257"/>
                    <a:pt x="4780929" y="4929596"/>
                    <a:pt x="4770001" y="4942748"/>
                  </a:cubicBezTo>
                  <a:cubicBezTo>
                    <a:pt x="5042050" y="5081377"/>
                    <a:pt x="5309778" y="5217783"/>
                    <a:pt x="5579413" y="5355141"/>
                  </a:cubicBezTo>
                  <a:cubicBezTo>
                    <a:pt x="5556477" y="5383095"/>
                    <a:pt x="5536020" y="5407937"/>
                    <a:pt x="5512830" y="5436209"/>
                  </a:cubicBezTo>
                  <a:cubicBezTo>
                    <a:pt x="5616516" y="5491991"/>
                    <a:pt x="5716517" y="5545804"/>
                    <a:pt x="5818361" y="5600633"/>
                  </a:cubicBezTo>
                  <a:cubicBezTo>
                    <a:pt x="5882529" y="5533224"/>
                    <a:pt x="5941424" y="5465307"/>
                    <a:pt x="5998286" y="5389512"/>
                  </a:cubicBezTo>
                  <a:cubicBezTo>
                    <a:pt x="5888057" y="5337987"/>
                    <a:pt x="5783926" y="5289321"/>
                    <a:pt x="5678969" y="5240210"/>
                  </a:cubicBezTo>
                  <a:cubicBezTo>
                    <a:pt x="5658257" y="5263844"/>
                    <a:pt x="5640214" y="5284429"/>
                    <a:pt x="5618613" y="5309080"/>
                  </a:cubicBezTo>
                  <a:close/>
                  <a:moveTo>
                    <a:pt x="5170577" y="4388930"/>
                  </a:moveTo>
                  <a:cubicBezTo>
                    <a:pt x="5463973" y="4499731"/>
                    <a:pt x="5752350" y="4608627"/>
                    <a:pt x="6044856" y="4719048"/>
                  </a:cubicBezTo>
                  <a:cubicBezTo>
                    <a:pt x="6028465" y="4746049"/>
                    <a:pt x="6015186" y="4767841"/>
                    <a:pt x="5999112" y="4794207"/>
                  </a:cubicBezTo>
                  <a:cubicBezTo>
                    <a:pt x="6111693" y="4837728"/>
                    <a:pt x="6221859" y="4880358"/>
                    <a:pt x="6336346" y="4924577"/>
                  </a:cubicBezTo>
                  <a:cubicBezTo>
                    <a:pt x="6380247" y="4855326"/>
                    <a:pt x="6422560" y="4788616"/>
                    <a:pt x="6468685" y="4715808"/>
                  </a:cubicBezTo>
                  <a:cubicBezTo>
                    <a:pt x="6352039" y="4673558"/>
                    <a:pt x="6239839" y="4632897"/>
                    <a:pt x="6127703" y="4592236"/>
                  </a:cubicBezTo>
                  <a:cubicBezTo>
                    <a:pt x="6107627" y="4621334"/>
                    <a:pt x="6091235" y="4645159"/>
                    <a:pt x="6073382" y="4671080"/>
                  </a:cubicBezTo>
                  <a:cubicBezTo>
                    <a:pt x="5781765" y="4563201"/>
                    <a:pt x="5493198" y="4456465"/>
                    <a:pt x="5202280" y="4348840"/>
                  </a:cubicBezTo>
                  <a:cubicBezTo>
                    <a:pt x="5192433" y="4361420"/>
                    <a:pt x="5183728" y="4372348"/>
                    <a:pt x="5170577" y="4388930"/>
                  </a:cubicBezTo>
                  <a:close/>
                  <a:moveTo>
                    <a:pt x="940544" y="4944146"/>
                  </a:moveTo>
                  <a:cubicBezTo>
                    <a:pt x="1202936" y="4796621"/>
                    <a:pt x="1461198" y="4651449"/>
                    <a:pt x="1721937" y="4504814"/>
                  </a:cubicBezTo>
                  <a:cubicBezTo>
                    <a:pt x="1713297" y="4494966"/>
                    <a:pt x="1706308" y="4487025"/>
                    <a:pt x="1698748" y="4478448"/>
                  </a:cubicBezTo>
                  <a:cubicBezTo>
                    <a:pt x="1431464" y="4620826"/>
                    <a:pt x="1168818" y="4766888"/>
                    <a:pt x="903186" y="4906724"/>
                  </a:cubicBezTo>
                  <a:cubicBezTo>
                    <a:pt x="877011" y="4878389"/>
                    <a:pt x="855219" y="4854818"/>
                    <a:pt x="830886" y="4828579"/>
                  </a:cubicBezTo>
                  <a:cubicBezTo>
                    <a:pt x="725802" y="4882074"/>
                    <a:pt x="622243" y="4934742"/>
                    <a:pt x="512077" y="4990842"/>
                  </a:cubicBezTo>
                  <a:cubicBezTo>
                    <a:pt x="581645" y="5063842"/>
                    <a:pt x="645369" y="5130679"/>
                    <a:pt x="710872" y="5199421"/>
                  </a:cubicBezTo>
                  <a:cubicBezTo>
                    <a:pt x="811127" y="5139700"/>
                    <a:pt x="908396" y="5081822"/>
                    <a:pt x="1009350" y="5021656"/>
                  </a:cubicBezTo>
                  <a:cubicBezTo>
                    <a:pt x="984890" y="4994082"/>
                    <a:pt x="964686" y="4971337"/>
                    <a:pt x="940544" y="4944146"/>
                  </a:cubicBezTo>
                  <a:close/>
                  <a:moveTo>
                    <a:pt x="2655556" y="6061502"/>
                  </a:moveTo>
                  <a:cubicBezTo>
                    <a:pt x="2794249" y="5834689"/>
                    <a:pt x="2930528" y="5611878"/>
                    <a:pt x="3068585" y="5386082"/>
                  </a:cubicBezTo>
                  <a:cubicBezTo>
                    <a:pt x="3054226" y="5381062"/>
                    <a:pt x="3044252" y="5377505"/>
                    <a:pt x="3033769" y="5373820"/>
                  </a:cubicBezTo>
                  <a:cubicBezTo>
                    <a:pt x="2888659" y="5596821"/>
                    <a:pt x="2745138" y="5817471"/>
                    <a:pt x="2599838" y="6040854"/>
                  </a:cubicBezTo>
                  <a:cubicBezTo>
                    <a:pt x="2565085" y="6028020"/>
                    <a:pt x="2531921" y="6015822"/>
                    <a:pt x="2495516" y="6002416"/>
                  </a:cubicBezTo>
                  <a:cubicBezTo>
                    <a:pt x="2437765" y="6089330"/>
                    <a:pt x="2373851" y="6168174"/>
                    <a:pt x="2321309" y="6258518"/>
                  </a:cubicBezTo>
                  <a:cubicBezTo>
                    <a:pt x="2424804" y="6299370"/>
                    <a:pt x="2521819" y="6339586"/>
                    <a:pt x="2623726" y="6366080"/>
                  </a:cubicBezTo>
                  <a:cubicBezTo>
                    <a:pt x="2673727" y="6275164"/>
                    <a:pt x="2720614" y="6189966"/>
                    <a:pt x="2768582" y="6102862"/>
                  </a:cubicBezTo>
                  <a:cubicBezTo>
                    <a:pt x="2729318" y="6088504"/>
                    <a:pt x="2694566" y="6075797"/>
                    <a:pt x="2655556" y="6061502"/>
                  </a:cubicBezTo>
                  <a:close/>
                  <a:moveTo>
                    <a:pt x="1587184" y="5499552"/>
                  </a:moveTo>
                  <a:cubicBezTo>
                    <a:pt x="1808597" y="5312002"/>
                    <a:pt x="2026769" y="5133029"/>
                    <a:pt x="2240050" y="4950054"/>
                  </a:cubicBezTo>
                  <a:cubicBezTo>
                    <a:pt x="2218957" y="4921718"/>
                    <a:pt x="2203328" y="4931629"/>
                    <a:pt x="2186555" y="4945353"/>
                  </a:cubicBezTo>
                  <a:cubicBezTo>
                    <a:pt x="2056630" y="5051643"/>
                    <a:pt x="1926577" y="5157871"/>
                    <a:pt x="1796335" y="5263780"/>
                  </a:cubicBezTo>
                  <a:cubicBezTo>
                    <a:pt x="1712979" y="5331570"/>
                    <a:pt x="1629243" y="5398852"/>
                    <a:pt x="1543791" y="5467849"/>
                  </a:cubicBezTo>
                  <a:cubicBezTo>
                    <a:pt x="1514121" y="5446819"/>
                    <a:pt x="1485086" y="5426171"/>
                    <a:pt x="1452621" y="5403172"/>
                  </a:cubicBezTo>
                  <a:cubicBezTo>
                    <a:pt x="1366470" y="5469691"/>
                    <a:pt x="1279556" y="5536782"/>
                    <a:pt x="1186671" y="5608511"/>
                  </a:cubicBezTo>
                  <a:cubicBezTo>
                    <a:pt x="1266278" y="5664992"/>
                    <a:pt x="1339214" y="5716517"/>
                    <a:pt x="1411832" y="5768424"/>
                  </a:cubicBezTo>
                  <a:cubicBezTo>
                    <a:pt x="1430130" y="5781512"/>
                    <a:pt x="1441566" y="5770330"/>
                    <a:pt x="1454209" y="5759021"/>
                  </a:cubicBezTo>
                  <a:cubicBezTo>
                    <a:pt x="1496713" y="5721092"/>
                    <a:pt x="1539597" y="5683480"/>
                    <a:pt x="1582228" y="5645678"/>
                  </a:cubicBezTo>
                  <a:cubicBezTo>
                    <a:pt x="1613105" y="5618295"/>
                    <a:pt x="1643919" y="5590785"/>
                    <a:pt x="1676448" y="5561878"/>
                  </a:cubicBezTo>
                  <a:cubicBezTo>
                    <a:pt x="1645952" y="5540531"/>
                    <a:pt x="1619522" y="5522106"/>
                    <a:pt x="1587184" y="5499552"/>
                  </a:cubicBezTo>
                  <a:close/>
                  <a:moveTo>
                    <a:pt x="7492648" y="1459292"/>
                  </a:moveTo>
                  <a:cubicBezTo>
                    <a:pt x="7708216" y="1648874"/>
                    <a:pt x="7918892" y="1834137"/>
                    <a:pt x="8131981" y="2021496"/>
                  </a:cubicBezTo>
                  <a:cubicBezTo>
                    <a:pt x="8105107" y="2040429"/>
                    <a:pt x="8084204" y="2055232"/>
                    <a:pt x="8060825" y="2071687"/>
                  </a:cubicBezTo>
                  <a:cubicBezTo>
                    <a:pt x="8149009" y="2144051"/>
                    <a:pt x="8233952" y="2213874"/>
                    <a:pt x="8317308" y="2282299"/>
                  </a:cubicBezTo>
                  <a:cubicBezTo>
                    <a:pt x="8376965" y="2243099"/>
                    <a:pt x="8430841" y="2207648"/>
                    <a:pt x="8480714" y="2174801"/>
                  </a:cubicBezTo>
                  <a:cubicBezTo>
                    <a:pt x="8405364" y="2097926"/>
                    <a:pt x="8331603" y="2022639"/>
                    <a:pt x="8255109" y="1944621"/>
                  </a:cubicBezTo>
                  <a:cubicBezTo>
                    <a:pt x="8228806" y="1960060"/>
                    <a:pt x="8202630" y="1975434"/>
                    <a:pt x="8175819" y="1991254"/>
                  </a:cubicBezTo>
                  <a:cubicBezTo>
                    <a:pt x="7968447" y="1799765"/>
                    <a:pt x="7762664" y="1609738"/>
                    <a:pt x="7554911" y="1417932"/>
                  </a:cubicBezTo>
                  <a:cubicBezTo>
                    <a:pt x="7534580" y="1431464"/>
                    <a:pt x="7516346" y="1443535"/>
                    <a:pt x="7492648" y="1459292"/>
                  </a:cubicBezTo>
                  <a:close/>
                  <a:moveTo>
                    <a:pt x="6478025" y="4700623"/>
                  </a:moveTo>
                  <a:cubicBezTo>
                    <a:pt x="6518877" y="4631944"/>
                    <a:pt x="6556488" y="4568665"/>
                    <a:pt x="6596069" y="4502146"/>
                  </a:cubicBezTo>
                  <a:cubicBezTo>
                    <a:pt x="6478406" y="4461103"/>
                    <a:pt x="6366778" y="4422157"/>
                    <a:pt x="6255024" y="4383148"/>
                  </a:cubicBezTo>
                  <a:cubicBezTo>
                    <a:pt x="6236154" y="4411675"/>
                    <a:pt x="6220207" y="4435817"/>
                    <a:pt x="6203816" y="4460595"/>
                  </a:cubicBezTo>
                  <a:cubicBezTo>
                    <a:pt x="6195175" y="4458244"/>
                    <a:pt x="6188949" y="4456974"/>
                    <a:pt x="6183041" y="4454877"/>
                  </a:cubicBezTo>
                  <a:cubicBezTo>
                    <a:pt x="6000319" y="4390454"/>
                    <a:pt x="5817662" y="4325969"/>
                    <a:pt x="5634941" y="4261482"/>
                  </a:cubicBezTo>
                  <a:cubicBezTo>
                    <a:pt x="5541293" y="4228382"/>
                    <a:pt x="5447772" y="4194963"/>
                    <a:pt x="5353997" y="4162180"/>
                  </a:cubicBezTo>
                  <a:cubicBezTo>
                    <a:pt x="5320515" y="4150490"/>
                    <a:pt x="5320325" y="4151189"/>
                    <a:pt x="5305776" y="4188419"/>
                  </a:cubicBezTo>
                  <a:cubicBezTo>
                    <a:pt x="5596503" y="4292487"/>
                    <a:pt x="5887103" y="4396490"/>
                    <a:pt x="6179483" y="4501129"/>
                  </a:cubicBezTo>
                  <a:cubicBezTo>
                    <a:pt x="6164616" y="4527178"/>
                    <a:pt x="6151782" y="4549605"/>
                    <a:pt x="6136471" y="4576480"/>
                  </a:cubicBezTo>
                  <a:cubicBezTo>
                    <a:pt x="6250640" y="4617966"/>
                    <a:pt x="6361886" y="4658373"/>
                    <a:pt x="6478025" y="4700623"/>
                  </a:cubicBezTo>
                  <a:close/>
                  <a:moveTo>
                    <a:pt x="7510882" y="3091584"/>
                  </a:moveTo>
                  <a:cubicBezTo>
                    <a:pt x="7401287" y="3042473"/>
                    <a:pt x="7294489" y="2994569"/>
                    <a:pt x="7186863" y="2946347"/>
                  </a:cubicBezTo>
                  <a:cubicBezTo>
                    <a:pt x="7165898" y="2971570"/>
                    <a:pt x="7147409" y="2993743"/>
                    <a:pt x="7127651" y="3017504"/>
                  </a:cubicBezTo>
                  <a:cubicBezTo>
                    <a:pt x="6844865" y="2894187"/>
                    <a:pt x="6564684" y="2772076"/>
                    <a:pt x="6283423" y="2649394"/>
                  </a:cubicBezTo>
                  <a:cubicBezTo>
                    <a:pt x="6272622" y="2665150"/>
                    <a:pt x="6264998" y="2676332"/>
                    <a:pt x="6255913" y="2689546"/>
                  </a:cubicBezTo>
                  <a:cubicBezTo>
                    <a:pt x="6539588" y="2811403"/>
                    <a:pt x="6818944" y="2931354"/>
                    <a:pt x="7101030" y="3052511"/>
                  </a:cubicBezTo>
                  <a:cubicBezTo>
                    <a:pt x="7082987" y="3080974"/>
                    <a:pt x="7067739" y="3105116"/>
                    <a:pt x="7051093" y="3131419"/>
                  </a:cubicBezTo>
                  <a:cubicBezTo>
                    <a:pt x="7163038" y="3178052"/>
                    <a:pt x="7270854" y="3223034"/>
                    <a:pt x="7380766" y="3268841"/>
                  </a:cubicBezTo>
                  <a:cubicBezTo>
                    <a:pt x="7425303" y="3208294"/>
                    <a:pt x="7467425" y="3150860"/>
                    <a:pt x="7510882" y="3091584"/>
                  </a:cubicBezTo>
                  <a:close/>
                  <a:moveTo>
                    <a:pt x="5691866" y="3545210"/>
                  </a:moveTo>
                  <a:cubicBezTo>
                    <a:pt x="5980688" y="3652581"/>
                    <a:pt x="6269446" y="3759888"/>
                    <a:pt x="6560491" y="3868085"/>
                  </a:cubicBezTo>
                  <a:cubicBezTo>
                    <a:pt x="6545688" y="3896103"/>
                    <a:pt x="6534061" y="3918022"/>
                    <a:pt x="6520592" y="3943499"/>
                  </a:cubicBezTo>
                  <a:cubicBezTo>
                    <a:pt x="6637429" y="3986638"/>
                    <a:pt x="6747977" y="4027363"/>
                    <a:pt x="6860304" y="4068786"/>
                  </a:cubicBezTo>
                  <a:cubicBezTo>
                    <a:pt x="6900329" y="4002966"/>
                    <a:pt x="6937051" y="3942546"/>
                    <a:pt x="6975934" y="3878505"/>
                  </a:cubicBezTo>
                  <a:cubicBezTo>
                    <a:pt x="6859795" y="3835239"/>
                    <a:pt x="6750518" y="3794578"/>
                    <a:pt x="6639145" y="3753154"/>
                  </a:cubicBezTo>
                  <a:cubicBezTo>
                    <a:pt x="6620911" y="3779139"/>
                    <a:pt x="6604329" y="3802773"/>
                    <a:pt x="6585587" y="3829457"/>
                  </a:cubicBezTo>
                  <a:cubicBezTo>
                    <a:pt x="6547276" y="3815607"/>
                    <a:pt x="6509220" y="3802138"/>
                    <a:pt x="6471417" y="3788097"/>
                  </a:cubicBezTo>
                  <a:cubicBezTo>
                    <a:pt x="6228785" y="3698198"/>
                    <a:pt x="5986152" y="3608045"/>
                    <a:pt x="5743519" y="3518145"/>
                  </a:cubicBezTo>
                  <a:cubicBezTo>
                    <a:pt x="5707241" y="3504803"/>
                    <a:pt x="5707051" y="3505248"/>
                    <a:pt x="5691866" y="3545210"/>
                  </a:cubicBezTo>
                  <a:close/>
                  <a:moveTo>
                    <a:pt x="10422921" y="944356"/>
                  </a:moveTo>
                  <a:cubicBezTo>
                    <a:pt x="10302780" y="1177141"/>
                    <a:pt x="10183910" y="1407449"/>
                    <a:pt x="10065421" y="1636930"/>
                  </a:cubicBezTo>
                  <a:cubicBezTo>
                    <a:pt x="10030731" y="1628925"/>
                    <a:pt x="10002713" y="1622445"/>
                    <a:pt x="9970248" y="1615011"/>
                  </a:cubicBezTo>
                  <a:cubicBezTo>
                    <a:pt x="9931239" y="1707198"/>
                    <a:pt x="9893436" y="1796716"/>
                    <a:pt x="9855316" y="1886806"/>
                  </a:cubicBezTo>
                  <a:cubicBezTo>
                    <a:pt x="9915165" y="1905993"/>
                    <a:pt x="9972281" y="1924227"/>
                    <a:pt x="10032383" y="1943477"/>
                  </a:cubicBezTo>
                  <a:cubicBezTo>
                    <a:pt x="10088673" y="1858851"/>
                    <a:pt x="10144265" y="1775369"/>
                    <a:pt x="10202144" y="1688392"/>
                  </a:cubicBezTo>
                  <a:cubicBezTo>
                    <a:pt x="10172029" y="1676257"/>
                    <a:pt x="10145345" y="1665457"/>
                    <a:pt x="10115294" y="1653385"/>
                  </a:cubicBezTo>
                  <a:cubicBezTo>
                    <a:pt x="10246617" y="1426064"/>
                    <a:pt x="10376478" y="1201220"/>
                    <a:pt x="10508818" y="972056"/>
                  </a:cubicBezTo>
                  <a:cubicBezTo>
                    <a:pt x="10479339" y="962526"/>
                    <a:pt x="10453544" y="954204"/>
                    <a:pt x="10422921" y="944356"/>
                  </a:cubicBezTo>
                  <a:close/>
                  <a:moveTo>
                    <a:pt x="7606055" y="2456825"/>
                  </a:moveTo>
                  <a:cubicBezTo>
                    <a:pt x="7587058" y="2446342"/>
                    <a:pt x="7569968" y="2437320"/>
                    <a:pt x="7553386" y="2427536"/>
                  </a:cubicBezTo>
                  <a:cubicBezTo>
                    <a:pt x="7325874" y="2293735"/>
                    <a:pt x="7098489" y="2159808"/>
                    <a:pt x="6870977" y="2025943"/>
                  </a:cubicBezTo>
                  <a:cubicBezTo>
                    <a:pt x="6827901" y="2000594"/>
                    <a:pt x="6827838" y="2000848"/>
                    <a:pt x="6800392" y="2046528"/>
                  </a:cubicBezTo>
                  <a:cubicBezTo>
                    <a:pt x="7057129" y="2193035"/>
                    <a:pt x="7313803" y="2339543"/>
                    <a:pt x="7573526" y="2487829"/>
                  </a:cubicBezTo>
                  <a:cubicBezTo>
                    <a:pt x="7550908" y="2512988"/>
                    <a:pt x="7532992" y="2533001"/>
                    <a:pt x="7510692" y="2557906"/>
                  </a:cubicBezTo>
                  <a:cubicBezTo>
                    <a:pt x="7616728" y="2615848"/>
                    <a:pt x="7717238" y="2670741"/>
                    <a:pt x="7818700" y="2726205"/>
                  </a:cubicBezTo>
                  <a:cubicBezTo>
                    <a:pt x="7868573" y="2674743"/>
                    <a:pt x="7915779" y="2626013"/>
                    <a:pt x="7966351" y="2573789"/>
                  </a:cubicBezTo>
                  <a:cubicBezTo>
                    <a:pt x="7863554" y="2513750"/>
                    <a:pt x="7770479" y="2449201"/>
                    <a:pt x="7671113" y="2395579"/>
                  </a:cubicBezTo>
                  <a:cubicBezTo>
                    <a:pt x="7647478" y="2417815"/>
                    <a:pt x="7627592" y="2436558"/>
                    <a:pt x="7606055" y="2456825"/>
                  </a:cubicBezTo>
                  <a:close/>
                  <a:moveTo>
                    <a:pt x="6105530" y="2900540"/>
                  </a:moveTo>
                  <a:cubicBezTo>
                    <a:pt x="6393971" y="3019537"/>
                    <a:pt x="6679552" y="3130784"/>
                    <a:pt x="6965197" y="3249400"/>
                  </a:cubicBezTo>
                  <a:cubicBezTo>
                    <a:pt x="6948106" y="3275385"/>
                    <a:pt x="6934891" y="3295462"/>
                    <a:pt x="6919135" y="3319477"/>
                  </a:cubicBezTo>
                  <a:cubicBezTo>
                    <a:pt x="7031907" y="3364268"/>
                    <a:pt x="7141564" y="3407788"/>
                    <a:pt x="7253383" y="3452134"/>
                  </a:cubicBezTo>
                  <a:cubicBezTo>
                    <a:pt x="7292138" y="3395780"/>
                    <a:pt x="7329305" y="3341777"/>
                    <a:pt x="7369394" y="3283390"/>
                  </a:cubicBezTo>
                  <a:cubicBezTo>
                    <a:pt x="7255479" y="3235740"/>
                    <a:pt x="7147791" y="3190632"/>
                    <a:pt x="7039721" y="3145396"/>
                  </a:cubicBezTo>
                  <a:cubicBezTo>
                    <a:pt x="7022694" y="3168459"/>
                    <a:pt x="7007573" y="3188980"/>
                    <a:pt x="6990483" y="3212170"/>
                  </a:cubicBezTo>
                  <a:cubicBezTo>
                    <a:pt x="6702360" y="3094570"/>
                    <a:pt x="6417922" y="2978495"/>
                    <a:pt x="6131642" y="2861594"/>
                  </a:cubicBezTo>
                  <a:cubicBezTo>
                    <a:pt x="6123193" y="2874237"/>
                    <a:pt x="6116077" y="2884784"/>
                    <a:pt x="6105530" y="2900540"/>
                  </a:cubicBezTo>
                  <a:close/>
                  <a:moveTo>
                    <a:pt x="10731120" y="1973592"/>
                  </a:moveTo>
                  <a:cubicBezTo>
                    <a:pt x="10702593" y="1954723"/>
                    <a:pt x="10678324" y="1938776"/>
                    <a:pt x="10651641" y="1921177"/>
                  </a:cubicBezTo>
                  <a:cubicBezTo>
                    <a:pt x="10570127" y="1993668"/>
                    <a:pt x="10488995" y="2065842"/>
                    <a:pt x="10406212" y="2139541"/>
                  </a:cubicBezTo>
                  <a:cubicBezTo>
                    <a:pt x="10458182" y="2178296"/>
                    <a:pt x="10506340" y="2214192"/>
                    <a:pt x="10558945" y="2253328"/>
                  </a:cubicBezTo>
                  <a:cubicBezTo>
                    <a:pt x="10648972" y="2188906"/>
                    <a:pt x="10739761" y="2123975"/>
                    <a:pt x="10832773" y="2057392"/>
                  </a:cubicBezTo>
                  <a:cubicBezTo>
                    <a:pt x="10809266" y="2036172"/>
                    <a:pt x="10789316" y="2018129"/>
                    <a:pt x="10766254" y="1997290"/>
                  </a:cubicBezTo>
                  <a:cubicBezTo>
                    <a:pt x="10995227" y="1820096"/>
                    <a:pt x="11221150" y="1645253"/>
                    <a:pt x="11449807" y="1468377"/>
                  </a:cubicBezTo>
                  <a:cubicBezTo>
                    <a:pt x="11431064" y="1453192"/>
                    <a:pt x="11417341" y="1442074"/>
                    <a:pt x="11399679" y="1427779"/>
                  </a:cubicBezTo>
                  <a:cubicBezTo>
                    <a:pt x="11177250" y="1609357"/>
                    <a:pt x="10955710" y="1790236"/>
                    <a:pt x="10731120" y="1973592"/>
                  </a:cubicBezTo>
                  <a:close/>
                  <a:moveTo>
                    <a:pt x="7786934" y="1281653"/>
                  </a:moveTo>
                  <a:cubicBezTo>
                    <a:pt x="7800021" y="1297028"/>
                    <a:pt x="7809678" y="1309417"/>
                    <a:pt x="7820416" y="1320853"/>
                  </a:cubicBezTo>
                  <a:cubicBezTo>
                    <a:pt x="7989794" y="1501414"/>
                    <a:pt x="8159301" y="1681784"/>
                    <a:pt x="8328553" y="1862409"/>
                  </a:cubicBezTo>
                  <a:cubicBezTo>
                    <a:pt x="8335669" y="1870033"/>
                    <a:pt x="8340561" y="1879754"/>
                    <a:pt x="8347740" y="1890364"/>
                  </a:cubicBezTo>
                  <a:cubicBezTo>
                    <a:pt x="8322771" y="1905929"/>
                    <a:pt x="8301106" y="1919398"/>
                    <a:pt x="8284715" y="1929564"/>
                  </a:cubicBezTo>
                  <a:cubicBezTo>
                    <a:pt x="8359621" y="2006756"/>
                    <a:pt x="8432937" y="2082361"/>
                    <a:pt x="8507525" y="2159172"/>
                  </a:cubicBezTo>
                  <a:cubicBezTo>
                    <a:pt x="8562799" y="2129693"/>
                    <a:pt x="8616930" y="2100849"/>
                    <a:pt x="8677540" y="2068574"/>
                  </a:cubicBezTo>
                  <a:cubicBezTo>
                    <a:pt x="8608734" y="1984456"/>
                    <a:pt x="8543358" y="1904595"/>
                    <a:pt x="8477792" y="1824480"/>
                  </a:cubicBezTo>
                  <a:cubicBezTo>
                    <a:pt x="8446979" y="1838838"/>
                    <a:pt x="8419215" y="1851736"/>
                    <a:pt x="8389672" y="1865459"/>
                  </a:cubicBezTo>
                  <a:cubicBezTo>
                    <a:pt x="8206252" y="1660056"/>
                    <a:pt x="8024293" y="1456242"/>
                    <a:pt x="7841000" y="1250903"/>
                  </a:cubicBezTo>
                  <a:cubicBezTo>
                    <a:pt x="7822068" y="1261767"/>
                    <a:pt x="7807073" y="1270217"/>
                    <a:pt x="7786934" y="1281653"/>
                  </a:cubicBezTo>
                  <a:close/>
                  <a:moveTo>
                    <a:pt x="8781798" y="896134"/>
                  </a:moveTo>
                  <a:cubicBezTo>
                    <a:pt x="8882498" y="1134002"/>
                    <a:pt x="8981546" y="1367804"/>
                    <a:pt x="9081293" y="1603385"/>
                  </a:cubicBezTo>
                  <a:cubicBezTo>
                    <a:pt x="9049654" y="1614312"/>
                    <a:pt x="9024494" y="1622953"/>
                    <a:pt x="8994634" y="1633245"/>
                  </a:cubicBezTo>
                  <a:cubicBezTo>
                    <a:pt x="9038916" y="1725686"/>
                    <a:pt x="9080848" y="1813107"/>
                    <a:pt x="9122717" y="1900529"/>
                  </a:cubicBezTo>
                  <a:cubicBezTo>
                    <a:pt x="9181103" y="1886361"/>
                    <a:pt x="9235996" y="1873019"/>
                    <a:pt x="9295781" y="1858534"/>
                  </a:cubicBezTo>
                  <a:cubicBezTo>
                    <a:pt x="9268525" y="1763107"/>
                    <a:pt x="9242349" y="1671492"/>
                    <a:pt x="9216110" y="1579496"/>
                  </a:cubicBezTo>
                  <a:cubicBezTo>
                    <a:pt x="9183645" y="1585024"/>
                    <a:pt x="9155309" y="1589852"/>
                    <a:pt x="9126084" y="1594871"/>
                  </a:cubicBezTo>
                  <a:cubicBezTo>
                    <a:pt x="9032690" y="1355352"/>
                    <a:pt x="8946539" y="1116276"/>
                    <a:pt x="8852955" y="878282"/>
                  </a:cubicBezTo>
                  <a:cubicBezTo>
                    <a:pt x="8826653" y="884889"/>
                    <a:pt x="8806639" y="889908"/>
                    <a:pt x="8781798" y="896134"/>
                  </a:cubicBezTo>
                  <a:close/>
                  <a:moveTo>
                    <a:pt x="9729966" y="1566853"/>
                  </a:moveTo>
                  <a:cubicBezTo>
                    <a:pt x="9710525" y="1664313"/>
                    <a:pt x="9692164" y="1756118"/>
                    <a:pt x="9673104" y="1851418"/>
                  </a:cubicBezTo>
                  <a:cubicBezTo>
                    <a:pt x="9729267" y="1861964"/>
                    <a:pt x="9779775" y="1871431"/>
                    <a:pt x="9834096" y="1881596"/>
                  </a:cubicBezTo>
                  <a:cubicBezTo>
                    <a:pt x="9872661" y="1790553"/>
                    <a:pt x="9910336" y="1701607"/>
                    <a:pt x="9948964" y="1610437"/>
                  </a:cubicBezTo>
                  <a:cubicBezTo>
                    <a:pt x="9920120" y="1601225"/>
                    <a:pt x="9894897" y="1593156"/>
                    <a:pt x="9869611" y="1585087"/>
                  </a:cubicBezTo>
                  <a:cubicBezTo>
                    <a:pt x="9950997" y="1342010"/>
                    <a:pt x="10039054" y="1107064"/>
                    <a:pt x="10117327" y="866210"/>
                  </a:cubicBezTo>
                  <a:cubicBezTo>
                    <a:pt x="10088229" y="861064"/>
                    <a:pt x="10066247" y="857188"/>
                    <a:pt x="10039245" y="852487"/>
                  </a:cubicBezTo>
                  <a:cubicBezTo>
                    <a:pt x="9968024" y="1095692"/>
                    <a:pt x="9897439" y="1336736"/>
                    <a:pt x="9826282" y="1579877"/>
                  </a:cubicBezTo>
                  <a:cubicBezTo>
                    <a:pt x="9792355" y="1575240"/>
                    <a:pt x="9763702" y="1571364"/>
                    <a:pt x="9729966" y="1566853"/>
                  </a:cubicBezTo>
                  <a:close/>
                </a:path>
              </a:pathLst>
            </a:custGeom>
            <a:solidFill>
              <a:schemeClr val="accent2"/>
            </a:solidFill>
            <a:ln w="63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B3F7A11E-CFA5-4D1F-B332-E5903E5FB662}"/>
                </a:ext>
              </a:extLst>
            </p:cNvPr>
            <p:cNvSpPr/>
            <p:nvPr/>
          </p:nvSpPr>
          <p:spPr>
            <a:xfrm>
              <a:off x="440602" y="9644250"/>
              <a:ext cx="12117278" cy="5755773"/>
            </a:xfrm>
            <a:custGeom>
              <a:avLst/>
              <a:gdLst>
                <a:gd name="connsiteX0" fmla="*/ 3633770 w 12117277"/>
                <a:gd name="connsiteY0" fmla="*/ 4715679 h 5755773"/>
                <a:gd name="connsiteX1" fmla="*/ 3645778 w 12117277"/>
                <a:gd name="connsiteY1" fmla="*/ 4721460 h 5755773"/>
                <a:gd name="connsiteX2" fmla="*/ 3605499 w 12117277"/>
                <a:gd name="connsiteY2" fmla="*/ 5462510 h 5755773"/>
                <a:gd name="connsiteX3" fmla="*/ 3737075 w 12117277"/>
                <a:gd name="connsiteY3" fmla="*/ 5462510 h 5755773"/>
                <a:gd name="connsiteX4" fmla="*/ 3752641 w 12117277"/>
                <a:gd name="connsiteY4" fmla="*/ 5753492 h 5755773"/>
                <a:gd name="connsiteX5" fmla="*/ 3346665 w 12117277"/>
                <a:gd name="connsiteY5" fmla="*/ 5734877 h 5755773"/>
                <a:gd name="connsiteX6" fmla="*/ 3403147 w 12117277"/>
                <a:gd name="connsiteY6" fmla="*/ 5450947 h 5755773"/>
                <a:gd name="connsiteX7" fmla="*/ 3535486 w 12117277"/>
                <a:gd name="connsiteY7" fmla="*/ 5460287 h 5755773"/>
                <a:gd name="connsiteX8" fmla="*/ 3557530 w 12117277"/>
                <a:gd name="connsiteY8" fmla="*/ 5303424 h 5755773"/>
                <a:gd name="connsiteX9" fmla="*/ 3603274 w 12117277"/>
                <a:gd name="connsiteY9" fmla="*/ 4880357 h 5755773"/>
                <a:gd name="connsiteX10" fmla="*/ 3620111 w 12117277"/>
                <a:gd name="connsiteY10" fmla="*/ 4739631 h 5755773"/>
                <a:gd name="connsiteX11" fmla="*/ 3633770 w 12117277"/>
                <a:gd name="connsiteY11" fmla="*/ 4715679 h 5755773"/>
                <a:gd name="connsiteX12" fmla="*/ 3873358 w 12117277"/>
                <a:gd name="connsiteY12" fmla="*/ 4704369 h 5755773"/>
                <a:gd name="connsiteX13" fmla="*/ 4177041 w 12117277"/>
                <a:gd name="connsiteY13" fmla="*/ 5706667 h 5755773"/>
                <a:gd name="connsiteX14" fmla="*/ 3775071 w 12117277"/>
                <a:gd name="connsiteY14" fmla="*/ 5751649 h 5755773"/>
                <a:gd name="connsiteX15" fmla="*/ 3760716 w 12117277"/>
                <a:gd name="connsiteY15" fmla="*/ 5465369 h 5755773"/>
                <a:gd name="connsiteX16" fmla="*/ 3887335 w 12117277"/>
                <a:gd name="connsiteY16" fmla="*/ 5458189 h 5755773"/>
                <a:gd name="connsiteX17" fmla="*/ 3795466 w 12117277"/>
                <a:gd name="connsiteY17" fmla="*/ 4718791 h 5755773"/>
                <a:gd name="connsiteX18" fmla="*/ 3873358 w 12117277"/>
                <a:gd name="connsiteY18" fmla="*/ 4704369 h 5755773"/>
                <a:gd name="connsiteX19" fmla="*/ 3990958 w 12117277"/>
                <a:gd name="connsiteY19" fmla="*/ 4680608 h 5755773"/>
                <a:gd name="connsiteX20" fmla="*/ 4326089 w 12117277"/>
                <a:gd name="connsiteY20" fmla="*/ 5380362 h 5755773"/>
                <a:gd name="connsiteX21" fmla="*/ 4442736 w 12117277"/>
                <a:gd name="connsiteY21" fmla="*/ 5346943 h 5755773"/>
                <a:gd name="connsiteX22" fmla="*/ 4597757 w 12117277"/>
                <a:gd name="connsiteY22" fmla="*/ 5607874 h 5755773"/>
                <a:gd name="connsiteX23" fmla="*/ 4200357 w 12117277"/>
                <a:gd name="connsiteY23" fmla="*/ 5710035 h 5755773"/>
                <a:gd name="connsiteX24" fmla="*/ 3895402 w 12117277"/>
                <a:gd name="connsiteY24" fmla="*/ 4703417 h 5755773"/>
                <a:gd name="connsiteX25" fmla="*/ 3990958 w 12117277"/>
                <a:gd name="connsiteY25" fmla="*/ 4680608 h 5755773"/>
                <a:gd name="connsiteX26" fmla="*/ 3338664 w 12117277"/>
                <a:gd name="connsiteY26" fmla="*/ 4675208 h 5755773"/>
                <a:gd name="connsiteX27" fmla="*/ 3456962 w 12117277"/>
                <a:gd name="connsiteY27" fmla="*/ 4699097 h 5755773"/>
                <a:gd name="connsiteX28" fmla="*/ 3265283 w 12117277"/>
                <a:gd name="connsiteY28" fmla="*/ 5429028 h 5755773"/>
                <a:gd name="connsiteX29" fmla="*/ 3379771 w 12117277"/>
                <a:gd name="connsiteY29" fmla="*/ 5447770 h 5755773"/>
                <a:gd name="connsiteX30" fmla="*/ 3326339 w 12117277"/>
                <a:gd name="connsiteY30" fmla="*/ 5731064 h 5755773"/>
                <a:gd name="connsiteX31" fmla="*/ 2953718 w 12117277"/>
                <a:gd name="connsiteY31" fmla="*/ 5666959 h 5755773"/>
                <a:gd name="connsiteX32" fmla="*/ 3338664 w 12117277"/>
                <a:gd name="connsiteY32" fmla="*/ 4675208 h 5755773"/>
                <a:gd name="connsiteX33" fmla="*/ 3205371 w 12117277"/>
                <a:gd name="connsiteY33" fmla="*/ 4641027 h 5755773"/>
                <a:gd name="connsiteX34" fmla="*/ 3317634 w 12117277"/>
                <a:gd name="connsiteY34" fmla="*/ 4670760 h 5755773"/>
                <a:gd name="connsiteX35" fmla="*/ 2933514 w 12117277"/>
                <a:gd name="connsiteY35" fmla="*/ 5660479 h 5755773"/>
                <a:gd name="connsiteX36" fmla="*/ 2605747 w 12117277"/>
                <a:gd name="connsiteY36" fmla="*/ 5573756 h 5755773"/>
                <a:gd name="connsiteX37" fmla="*/ 2750920 w 12117277"/>
                <a:gd name="connsiteY37" fmla="*/ 5307299 h 5755773"/>
                <a:gd name="connsiteX38" fmla="*/ 2831861 w 12117277"/>
                <a:gd name="connsiteY38" fmla="*/ 5332013 h 5755773"/>
                <a:gd name="connsiteX39" fmla="*/ 2871633 w 12117277"/>
                <a:gd name="connsiteY39" fmla="*/ 5314795 h 5755773"/>
                <a:gd name="connsiteX40" fmla="*/ 3025191 w 12117277"/>
                <a:gd name="connsiteY40" fmla="*/ 5004818 h 5755773"/>
                <a:gd name="connsiteX41" fmla="*/ 3205371 w 12117277"/>
                <a:gd name="connsiteY41" fmla="*/ 4641027 h 5755773"/>
                <a:gd name="connsiteX42" fmla="*/ 4134673 w 12117277"/>
                <a:gd name="connsiteY42" fmla="*/ 4629822 h 5755773"/>
                <a:gd name="connsiteX43" fmla="*/ 4160330 w 12117277"/>
                <a:gd name="connsiteY43" fmla="*/ 4647190 h 5755773"/>
                <a:gd name="connsiteX44" fmla="*/ 4401566 w 12117277"/>
                <a:gd name="connsiteY44" fmla="*/ 4942111 h 5755773"/>
                <a:gd name="connsiteX45" fmla="*/ 4639372 w 12117277"/>
                <a:gd name="connsiteY45" fmla="*/ 5233601 h 5755773"/>
                <a:gd name="connsiteX46" fmla="*/ 4658366 w 12117277"/>
                <a:gd name="connsiteY46" fmla="*/ 5256472 h 5755773"/>
                <a:gd name="connsiteX47" fmla="*/ 4772346 w 12117277"/>
                <a:gd name="connsiteY47" fmla="*/ 5201707 h 5755773"/>
                <a:gd name="connsiteX48" fmla="*/ 4990773 w 12117277"/>
                <a:gd name="connsiteY48" fmla="*/ 5434301 h 5755773"/>
                <a:gd name="connsiteX49" fmla="*/ 4618912 w 12117277"/>
                <a:gd name="connsiteY49" fmla="*/ 5602283 h 5755773"/>
                <a:gd name="connsiteX50" fmla="*/ 4463384 w 12117277"/>
                <a:gd name="connsiteY50" fmla="*/ 5340527 h 5755773"/>
                <a:gd name="connsiteX51" fmla="*/ 4581493 w 12117277"/>
                <a:gd name="connsiteY51" fmla="*/ 5290907 h 5755773"/>
                <a:gd name="connsiteX52" fmla="*/ 4566561 w 12117277"/>
                <a:gd name="connsiteY52" fmla="*/ 5260793 h 5755773"/>
                <a:gd name="connsiteX53" fmla="*/ 4184473 w 12117277"/>
                <a:gd name="connsiteY53" fmla="*/ 4729529 h 5755773"/>
                <a:gd name="connsiteX54" fmla="*/ 4118973 w 12117277"/>
                <a:gd name="connsiteY54" fmla="*/ 4636008 h 5755773"/>
                <a:gd name="connsiteX55" fmla="*/ 4134673 w 12117277"/>
                <a:gd name="connsiteY55" fmla="*/ 4629822 h 5755773"/>
                <a:gd name="connsiteX56" fmla="*/ 2993865 w 12117277"/>
                <a:gd name="connsiteY56" fmla="*/ 4571649 h 5755773"/>
                <a:gd name="connsiteX57" fmla="*/ 3028680 w 12117277"/>
                <a:gd name="connsiteY57" fmla="*/ 4583911 h 5755773"/>
                <a:gd name="connsiteX58" fmla="*/ 2615652 w 12117277"/>
                <a:gd name="connsiteY58" fmla="*/ 5259331 h 5755773"/>
                <a:gd name="connsiteX59" fmla="*/ 2728677 w 12117277"/>
                <a:gd name="connsiteY59" fmla="*/ 5300691 h 5755773"/>
                <a:gd name="connsiteX60" fmla="*/ 2583823 w 12117277"/>
                <a:gd name="connsiteY60" fmla="*/ 5563909 h 5755773"/>
                <a:gd name="connsiteX61" fmla="*/ 2281405 w 12117277"/>
                <a:gd name="connsiteY61" fmla="*/ 5456347 h 5755773"/>
                <a:gd name="connsiteX62" fmla="*/ 2455613 w 12117277"/>
                <a:gd name="connsiteY62" fmla="*/ 5200245 h 5755773"/>
                <a:gd name="connsiteX63" fmla="*/ 2559934 w 12117277"/>
                <a:gd name="connsiteY63" fmla="*/ 5238683 h 5755773"/>
                <a:gd name="connsiteX64" fmla="*/ 2993865 w 12117277"/>
                <a:gd name="connsiteY64" fmla="*/ 4571649 h 5755773"/>
                <a:gd name="connsiteX65" fmla="*/ 4301414 w 12117277"/>
                <a:gd name="connsiteY65" fmla="*/ 4540287 h 5755773"/>
                <a:gd name="connsiteX66" fmla="*/ 4325009 w 12117277"/>
                <a:gd name="connsiteY66" fmla="*/ 4555511 h 5755773"/>
                <a:gd name="connsiteX67" fmla="*/ 4557031 w 12117277"/>
                <a:gd name="connsiteY67" fmla="*/ 4757737 h 5755773"/>
                <a:gd name="connsiteX68" fmla="*/ 4922283 w 12117277"/>
                <a:gd name="connsiteY68" fmla="*/ 5075085 h 5755773"/>
                <a:gd name="connsiteX69" fmla="*/ 4946174 w 12117277"/>
                <a:gd name="connsiteY69" fmla="*/ 5091604 h 5755773"/>
                <a:gd name="connsiteX70" fmla="*/ 5041155 w 12117277"/>
                <a:gd name="connsiteY70" fmla="*/ 5027817 h 5755773"/>
                <a:gd name="connsiteX71" fmla="*/ 5303355 w 12117277"/>
                <a:gd name="connsiteY71" fmla="*/ 5233791 h 5755773"/>
                <a:gd name="connsiteX72" fmla="*/ 5010213 w 12117277"/>
                <a:gd name="connsiteY72" fmla="*/ 5425026 h 5755773"/>
                <a:gd name="connsiteX73" fmla="*/ 4789624 w 12117277"/>
                <a:gd name="connsiteY73" fmla="*/ 5192177 h 5755773"/>
                <a:gd name="connsiteX74" fmla="*/ 4884101 w 12117277"/>
                <a:gd name="connsiteY74" fmla="*/ 5132265 h 5755773"/>
                <a:gd name="connsiteX75" fmla="*/ 4275770 w 12117277"/>
                <a:gd name="connsiteY75" fmla="*/ 4556465 h 5755773"/>
                <a:gd name="connsiteX76" fmla="*/ 4301414 w 12117277"/>
                <a:gd name="connsiteY76" fmla="*/ 4540287 h 5755773"/>
                <a:gd name="connsiteX77" fmla="*/ 2775694 w 12117277"/>
                <a:gd name="connsiteY77" fmla="*/ 4479335 h 5755773"/>
                <a:gd name="connsiteX78" fmla="*/ 2819277 w 12117277"/>
                <a:gd name="connsiteY78" fmla="*/ 4496489 h 5755773"/>
                <a:gd name="connsiteX79" fmla="*/ 2330708 w 12117277"/>
                <a:gd name="connsiteY79" fmla="*/ 5143129 h 5755773"/>
                <a:gd name="connsiteX80" fmla="*/ 2436490 w 12117277"/>
                <a:gd name="connsiteY80" fmla="*/ 5191732 h 5755773"/>
                <a:gd name="connsiteX81" fmla="*/ 2257200 w 12117277"/>
                <a:gd name="connsiteY81" fmla="*/ 5448850 h 5755773"/>
                <a:gd name="connsiteX82" fmla="*/ 1962342 w 12117277"/>
                <a:gd name="connsiteY82" fmla="*/ 5314605 h 5755773"/>
                <a:gd name="connsiteX83" fmla="*/ 2169715 w 12117277"/>
                <a:gd name="connsiteY83" fmla="*/ 5069621 h 5755773"/>
                <a:gd name="connsiteX84" fmla="*/ 2267111 w 12117277"/>
                <a:gd name="connsiteY84" fmla="*/ 5114920 h 5755773"/>
                <a:gd name="connsiteX85" fmla="*/ 2775694 w 12117277"/>
                <a:gd name="connsiteY85" fmla="*/ 4479335 h 5755773"/>
                <a:gd name="connsiteX86" fmla="*/ 4513070 w 12117277"/>
                <a:gd name="connsiteY86" fmla="*/ 4365293 h 5755773"/>
                <a:gd name="connsiteX87" fmla="*/ 5556089 w 12117277"/>
                <a:gd name="connsiteY87" fmla="*/ 5028007 h 5755773"/>
                <a:gd name="connsiteX88" fmla="*/ 5321781 w 12117277"/>
                <a:gd name="connsiteY88" fmla="*/ 5224007 h 5755773"/>
                <a:gd name="connsiteX89" fmla="*/ 5056531 w 12117277"/>
                <a:gd name="connsiteY89" fmla="*/ 5015618 h 5755773"/>
                <a:gd name="connsiteX90" fmla="*/ 5137598 w 12117277"/>
                <a:gd name="connsiteY90" fmla="*/ 4949543 h 5755773"/>
                <a:gd name="connsiteX91" fmla="*/ 4429967 w 12117277"/>
                <a:gd name="connsiteY91" fmla="*/ 4437530 h 5755773"/>
                <a:gd name="connsiteX92" fmla="*/ 4513070 w 12117277"/>
                <a:gd name="connsiteY92" fmla="*/ 4365293 h 5755773"/>
                <a:gd name="connsiteX93" fmla="*/ 2490879 w 12117277"/>
                <a:gd name="connsiteY93" fmla="*/ 4328254 h 5755773"/>
                <a:gd name="connsiteX94" fmla="*/ 2604286 w 12117277"/>
                <a:gd name="connsiteY94" fmla="*/ 4392422 h 5755773"/>
                <a:gd name="connsiteX95" fmla="*/ 2050911 w 12117277"/>
                <a:gd name="connsiteY95" fmla="*/ 5006533 h 5755773"/>
                <a:gd name="connsiteX96" fmla="*/ 2150341 w 12117277"/>
                <a:gd name="connsiteY96" fmla="*/ 5061362 h 5755773"/>
                <a:gd name="connsiteX97" fmla="*/ 1944366 w 12117277"/>
                <a:gd name="connsiteY97" fmla="*/ 5304440 h 5755773"/>
                <a:gd name="connsiteX98" fmla="*/ 1669903 w 12117277"/>
                <a:gd name="connsiteY98" fmla="*/ 5155137 h 5755773"/>
                <a:gd name="connsiteX99" fmla="*/ 2490879 w 12117277"/>
                <a:gd name="connsiteY99" fmla="*/ 4328254 h 5755773"/>
                <a:gd name="connsiteX100" fmla="*/ 4612687 w 12117277"/>
                <a:gd name="connsiteY100" fmla="*/ 4274505 h 5755773"/>
                <a:gd name="connsiteX101" fmla="*/ 4654619 w 12117277"/>
                <a:gd name="connsiteY101" fmla="*/ 4296043 h 5755773"/>
                <a:gd name="connsiteX102" fmla="*/ 5343001 w 12117277"/>
                <a:gd name="connsiteY102" fmla="*/ 4686898 h 5755773"/>
                <a:gd name="connsiteX103" fmla="*/ 5434807 w 12117277"/>
                <a:gd name="connsiteY103" fmla="*/ 4671078 h 5755773"/>
                <a:gd name="connsiteX104" fmla="*/ 5454565 w 12117277"/>
                <a:gd name="connsiteY104" fmla="*/ 4644903 h 5755773"/>
                <a:gd name="connsiteX105" fmla="*/ 5765622 w 12117277"/>
                <a:gd name="connsiteY105" fmla="*/ 4812249 h 5755773"/>
                <a:gd name="connsiteX106" fmla="*/ 5567972 w 12117277"/>
                <a:gd name="connsiteY106" fmla="*/ 5014094 h 5755773"/>
                <a:gd name="connsiteX107" fmla="*/ 4528507 w 12117277"/>
                <a:gd name="connsiteY107" fmla="*/ 4353413 h 5755773"/>
                <a:gd name="connsiteX108" fmla="*/ 4612687 w 12117277"/>
                <a:gd name="connsiteY108" fmla="*/ 4274505 h 5755773"/>
                <a:gd name="connsiteX109" fmla="*/ 2362858 w 12117277"/>
                <a:gd name="connsiteY109" fmla="*/ 4252141 h 5755773"/>
                <a:gd name="connsiteX110" fmla="*/ 2473216 w 12117277"/>
                <a:gd name="connsiteY110" fmla="*/ 4318025 h 5755773"/>
                <a:gd name="connsiteX111" fmla="*/ 1653446 w 12117277"/>
                <a:gd name="connsiteY111" fmla="*/ 5144209 h 5755773"/>
                <a:gd name="connsiteX112" fmla="*/ 1406112 w 12117277"/>
                <a:gd name="connsiteY112" fmla="*/ 4989252 h 5755773"/>
                <a:gd name="connsiteX113" fmla="*/ 1653446 w 12117277"/>
                <a:gd name="connsiteY113" fmla="*/ 4771842 h 5755773"/>
                <a:gd name="connsiteX114" fmla="*/ 1740677 w 12117277"/>
                <a:gd name="connsiteY114" fmla="*/ 4826290 h 5755773"/>
                <a:gd name="connsiteX115" fmla="*/ 2362858 w 12117277"/>
                <a:gd name="connsiteY115" fmla="*/ 4252141 h 5755773"/>
                <a:gd name="connsiteX116" fmla="*/ 2171779 w 12117277"/>
                <a:gd name="connsiteY116" fmla="*/ 4129761 h 5755773"/>
                <a:gd name="connsiteX117" fmla="*/ 2200146 w 12117277"/>
                <a:gd name="connsiteY117" fmla="*/ 4147883 h 5755773"/>
                <a:gd name="connsiteX118" fmla="*/ 1547280 w 12117277"/>
                <a:gd name="connsiteY118" fmla="*/ 4697381 h 5755773"/>
                <a:gd name="connsiteX119" fmla="*/ 1636544 w 12117277"/>
                <a:gd name="connsiteY119" fmla="*/ 4759707 h 5755773"/>
                <a:gd name="connsiteX120" fmla="*/ 1542324 w 12117277"/>
                <a:gd name="connsiteY120" fmla="*/ 4843507 h 5755773"/>
                <a:gd name="connsiteX121" fmla="*/ 1414305 w 12117277"/>
                <a:gd name="connsiteY121" fmla="*/ 4956850 h 5755773"/>
                <a:gd name="connsiteX122" fmla="*/ 1371928 w 12117277"/>
                <a:gd name="connsiteY122" fmla="*/ 4966253 h 5755773"/>
                <a:gd name="connsiteX123" fmla="*/ 1146767 w 12117277"/>
                <a:gd name="connsiteY123" fmla="*/ 4806341 h 5755773"/>
                <a:gd name="connsiteX124" fmla="*/ 1412717 w 12117277"/>
                <a:gd name="connsiteY124" fmla="*/ 4601002 h 5755773"/>
                <a:gd name="connsiteX125" fmla="*/ 1503887 w 12117277"/>
                <a:gd name="connsiteY125" fmla="*/ 4665678 h 5755773"/>
                <a:gd name="connsiteX126" fmla="*/ 1756431 w 12117277"/>
                <a:gd name="connsiteY126" fmla="*/ 4461610 h 5755773"/>
                <a:gd name="connsiteX127" fmla="*/ 2146652 w 12117277"/>
                <a:gd name="connsiteY127" fmla="*/ 4143182 h 5755773"/>
                <a:gd name="connsiteX128" fmla="*/ 2171779 w 12117277"/>
                <a:gd name="connsiteY128" fmla="*/ 4129761 h 5755773"/>
                <a:gd name="connsiteX129" fmla="*/ 4758938 w 12117277"/>
                <a:gd name="connsiteY129" fmla="*/ 4106078 h 5755773"/>
                <a:gd name="connsiteX130" fmla="*/ 5578708 w 12117277"/>
                <a:gd name="connsiteY130" fmla="*/ 4506908 h 5755773"/>
                <a:gd name="connsiteX131" fmla="*/ 5639063 w 12117277"/>
                <a:gd name="connsiteY131" fmla="*/ 4438038 h 5755773"/>
                <a:gd name="connsiteX132" fmla="*/ 5958379 w 12117277"/>
                <a:gd name="connsiteY132" fmla="*/ 4587341 h 5755773"/>
                <a:gd name="connsiteX133" fmla="*/ 5778455 w 12117277"/>
                <a:gd name="connsiteY133" fmla="*/ 4798462 h 5755773"/>
                <a:gd name="connsiteX134" fmla="*/ 5472924 w 12117277"/>
                <a:gd name="connsiteY134" fmla="*/ 4634038 h 5755773"/>
                <a:gd name="connsiteX135" fmla="*/ 5539508 w 12117277"/>
                <a:gd name="connsiteY135" fmla="*/ 4552970 h 5755773"/>
                <a:gd name="connsiteX136" fmla="*/ 4730095 w 12117277"/>
                <a:gd name="connsiteY136" fmla="*/ 4140576 h 5755773"/>
                <a:gd name="connsiteX137" fmla="*/ 4758938 w 12117277"/>
                <a:gd name="connsiteY137" fmla="*/ 4106078 h 5755773"/>
                <a:gd name="connsiteX138" fmla="*/ 1916538 w 12117277"/>
                <a:gd name="connsiteY138" fmla="*/ 3923167 h 5755773"/>
                <a:gd name="connsiteX139" fmla="*/ 2021177 w 12117277"/>
                <a:gd name="connsiteY139" fmla="*/ 4009572 h 5755773"/>
                <a:gd name="connsiteX140" fmla="*/ 1323139 w 12117277"/>
                <a:gd name="connsiteY140" fmla="*/ 4527240 h 5755773"/>
                <a:gd name="connsiteX141" fmla="*/ 1396202 w 12117277"/>
                <a:gd name="connsiteY141" fmla="*/ 4589439 h 5755773"/>
                <a:gd name="connsiteX142" fmla="*/ 1135717 w 12117277"/>
                <a:gd name="connsiteY142" fmla="*/ 4790902 h 5755773"/>
                <a:gd name="connsiteX143" fmla="*/ 907887 w 12117277"/>
                <a:gd name="connsiteY143" fmla="*/ 4607863 h 5755773"/>
                <a:gd name="connsiteX144" fmla="*/ 1916538 w 12117277"/>
                <a:gd name="connsiteY144" fmla="*/ 3923167 h 5755773"/>
                <a:gd name="connsiteX145" fmla="*/ 4945348 w 12117277"/>
                <a:gd name="connsiteY145" fmla="*/ 3863763 h 5755773"/>
                <a:gd name="connsiteX146" fmla="*/ 6132587 w 12117277"/>
                <a:gd name="connsiteY146" fmla="*/ 4363133 h 5755773"/>
                <a:gd name="connsiteX147" fmla="*/ 5972738 w 12117277"/>
                <a:gd name="connsiteY147" fmla="*/ 4574444 h 5755773"/>
                <a:gd name="connsiteX148" fmla="*/ 5650246 w 12117277"/>
                <a:gd name="connsiteY148" fmla="*/ 4423363 h 5755773"/>
                <a:gd name="connsiteX149" fmla="*/ 5710347 w 12117277"/>
                <a:gd name="connsiteY149" fmla="*/ 4340833 h 5755773"/>
                <a:gd name="connsiteX150" fmla="*/ 4872030 w 12117277"/>
                <a:gd name="connsiteY150" fmla="*/ 3964463 h 5755773"/>
                <a:gd name="connsiteX151" fmla="*/ 4945348 w 12117277"/>
                <a:gd name="connsiteY151" fmla="*/ 3863763 h 5755773"/>
                <a:gd name="connsiteX152" fmla="*/ 1810501 w 12117277"/>
                <a:gd name="connsiteY152" fmla="*/ 3828884 h 5755773"/>
                <a:gd name="connsiteX153" fmla="*/ 1902433 w 12117277"/>
                <a:gd name="connsiteY153" fmla="*/ 3909889 h 5755773"/>
                <a:gd name="connsiteX154" fmla="*/ 1730957 w 12117277"/>
                <a:gd name="connsiteY154" fmla="*/ 4027425 h 5755773"/>
                <a:gd name="connsiteX155" fmla="*/ 937684 w 12117277"/>
                <a:gd name="connsiteY155" fmla="*/ 4565487 h 5755773"/>
                <a:gd name="connsiteX156" fmla="*/ 909348 w 12117277"/>
                <a:gd name="connsiteY156" fmla="*/ 4584356 h 5755773"/>
                <a:gd name="connsiteX157" fmla="*/ 878661 w 12117277"/>
                <a:gd name="connsiteY157" fmla="*/ 4583467 h 5755773"/>
                <a:gd name="connsiteX158" fmla="*/ 683996 w 12117277"/>
                <a:gd name="connsiteY158" fmla="*/ 4410212 h 5755773"/>
                <a:gd name="connsiteX159" fmla="*/ 983936 w 12117277"/>
                <a:gd name="connsiteY159" fmla="*/ 4232828 h 5755773"/>
                <a:gd name="connsiteX160" fmla="*/ 1057571 w 12117277"/>
                <a:gd name="connsiteY160" fmla="*/ 4297949 h 5755773"/>
                <a:gd name="connsiteX161" fmla="*/ 1810501 w 12117277"/>
                <a:gd name="connsiteY161" fmla="*/ 3828884 h 5755773"/>
                <a:gd name="connsiteX162" fmla="*/ 5029147 w 12117277"/>
                <a:gd name="connsiteY162" fmla="*/ 3743622 h 5755773"/>
                <a:gd name="connsiteX163" fmla="*/ 5892243 w 12117277"/>
                <a:gd name="connsiteY163" fmla="*/ 4086383 h 5755773"/>
                <a:gd name="connsiteX164" fmla="*/ 5948660 w 12117277"/>
                <a:gd name="connsiteY164" fmla="*/ 4007221 h 5755773"/>
                <a:gd name="connsiteX165" fmla="*/ 6283796 w 12117277"/>
                <a:gd name="connsiteY165" fmla="*/ 4136193 h 5755773"/>
                <a:gd name="connsiteX166" fmla="*/ 6141800 w 12117277"/>
                <a:gd name="connsiteY166" fmla="*/ 4348012 h 5755773"/>
                <a:gd name="connsiteX167" fmla="*/ 4956403 w 12117277"/>
                <a:gd name="connsiteY167" fmla="*/ 3849532 h 5755773"/>
                <a:gd name="connsiteX168" fmla="*/ 5029147 w 12117277"/>
                <a:gd name="connsiteY168" fmla="*/ 3743622 h 5755773"/>
                <a:gd name="connsiteX169" fmla="*/ 1658843 w 12117277"/>
                <a:gd name="connsiteY169" fmla="*/ 3676277 h 5755773"/>
                <a:gd name="connsiteX170" fmla="*/ 1682033 w 12117277"/>
                <a:gd name="connsiteY170" fmla="*/ 3702643 h 5755773"/>
                <a:gd name="connsiteX171" fmla="*/ 900639 w 12117277"/>
                <a:gd name="connsiteY171" fmla="*/ 4141975 h 5755773"/>
                <a:gd name="connsiteX172" fmla="*/ 969445 w 12117277"/>
                <a:gd name="connsiteY172" fmla="*/ 4219485 h 5755773"/>
                <a:gd name="connsiteX173" fmla="*/ 670967 w 12117277"/>
                <a:gd name="connsiteY173" fmla="*/ 4397250 h 5755773"/>
                <a:gd name="connsiteX174" fmla="*/ 472172 w 12117277"/>
                <a:gd name="connsiteY174" fmla="*/ 4188671 h 5755773"/>
                <a:gd name="connsiteX175" fmla="*/ 790981 w 12117277"/>
                <a:gd name="connsiteY175" fmla="*/ 4026408 h 5755773"/>
                <a:gd name="connsiteX176" fmla="*/ 863282 w 12117277"/>
                <a:gd name="connsiteY176" fmla="*/ 4104553 h 5755773"/>
                <a:gd name="connsiteX177" fmla="*/ 1658843 w 12117277"/>
                <a:gd name="connsiteY177" fmla="*/ 3676277 h 5755773"/>
                <a:gd name="connsiteX178" fmla="*/ 5162441 w 12117277"/>
                <a:gd name="connsiteY178" fmla="*/ 3546733 h 5755773"/>
                <a:gd name="connsiteX179" fmla="*/ 6033540 w 12117277"/>
                <a:gd name="connsiteY179" fmla="*/ 3868973 h 5755773"/>
                <a:gd name="connsiteX180" fmla="*/ 6087860 w 12117277"/>
                <a:gd name="connsiteY180" fmla="*/ 3790128 h 5755773"/>
                <a:gd name="connsiteX181" fmla="*/ 6428842 w 12117277"/>
                <a:gd name="connsiteY181" fmla="*/ 3913700 h 5755773"/>
                <a:gd name="connsiteX182" fmla="*/ 6296503 w 12117277"/>
                <a:gd name="connsiteY182" fmla="*/ 4122470 h 5755773"/>
                <a:gd name="connsiteX183" fmla="*/ 5959269 w 12117277"/>
                <a:gd name="connsiteY183" fmla="*/ 3992100 h 5755773"/>
                <a:gd name="connsiteX184" fmla="*/ 6005013 w 12117277"/>
                <a:gd name="connsiteY184" fmla="*/ 3916940 h 5755773"/>
                <a:gd name="connsiteX185" fmla="*/ 5130673 w 12117277"/>
                <a:gd name="connsiteY185" fmla="*/ 3586759 h 5755773"/>
                <a:gd name="connsiteX186" fmla="*/ 5162441 w 12117277"/>
                <a:gd name="connsiteY186" fmla="*/ 3546733 h 5755773"/>
                <a:gd name="connsiteX187" fmla="*/ 1523710 w 12117277"/>
                <a:gd name="connsiteY187" fmla="*/ 3512298 h 5755773"/>
                <a:gd name="connsiteX188" fmla="*/ 1544358 w 12117277"/>
                <a:gd name="connsiteY188" fmla="*/ 3546224 h 5755773"/>
                <a:gd name="connsiteX189" fmla="*/ 722621 w 12117277"/>
                <a:gd name="connsiteY189" fmla="*/ 3939050 h 5755773"/>
                <a:gd name="connsiteX190" fmla="*/ 775608 w 12117277"/>
                <a:gd name="connsiteY190" fmla="*/ 4010778 h 5755773"/>
                <a:gd name="connsiteX191" fmla="*/ 621095 w 12117277"/>
                <a:gd name="connsiteY191" fmla="*/ 4092228 h 5755773"/>
                <a:gd name="connsiteX192" fmla="*/ 460356 w 12117277"/>
                <a:gd name="connsiteY192" fmla="*/ 4174186 h 5755773"/>
                <a:gd name="connsiteX193" fmla="*/ 283099 w 12117277"/>
                <a:gd name="connsiteY193" fmla="*/ 3946610 h 5755773"/>
                <a:gd name="connsiteX194" fmla="*/ 616711 w 12117277"/>
                <a:gd name="connsiteY194" fmla="*/ 3807219 h 5755773"/>
                <a:gd name="connsiteX195" fmla="*/ 683421 w 12117277"/>
                <a:gd name="connsiteY195" fmla="*/ 3891145 h 5755773"/>
                <a:gd name="connsiteX196" fmla="*/ 1523710 w 12117277"/>
                <a:gd name="connsiteY196" fmla="*/ 3512298 h 5755773"/>
                <a:gd name="connsiteX197" fmla="*/ 5294479 w 12117277"/>
                <a:gd name="connsiteY197" fmla="*/ 3353943 h 5755773"/>
                <a:gd name="connsiteX198" fmla="*/ 5314092 w 12117277"/>
                <a:gd name="connsiteY198" fmla="*/ 3360010 h 5755773"/>
                <a:gd name="connsiteX199" fmla="*/ 5595035 w 12117277"/>
                <a:gd name="connsiteY199" fmla="*/ 3459312 h 5755773"/>
                <a:gd name="connsiteX200" fmla="*/ 6143134 w 12117277"/>
                <a:gd name="connsiteY200" fmla="*/ 3652707 h 5755773"/>
                <a:gd name="connsiteX201" fmla="*/ 6163909 w 12117277"/>
                <a:gd name="connsiteY201" fmla="*/ 3658425 h 5755773"/>
                <a:gd name="connsiteX202" fmla="*/ 6215117 w 12117277"/>
                <a:gd name="connsiteY202" fmla="*/ 3580978 h 5755773"/>
                <a:gd name="connsiteX203" fmla="*/ 6556162 w 12117277"/>
                <a:gd name="connsiteY203" fmla="*/ 3699975 h 5755773"/>
                <a:gd name="connsiteX204" fmla="*/ 6438118 w 12117277"/>
                <a:gd name="connsiteY204" fmla="*/ 3898453 h 5755773"/>
                <a:gd name="connsiteX205" fmla="*/ 6096564 w 12117277"/>
                <a:gd name="connsiteY205" fmla="*/ 3774309 h 5755773"/>
                <a:gd name="connsiteX206" fmla="*/ 6139576 w 12117277"/>
                <a:gd name="connsiteY206" fmla="*/ 3698958 h 5755773"/>
                <a:gd name="connsiteX207" fmla="*/ 5265870 w 12117277"/>
                <a:gd name="connsiteY207" fmla="*/ 3386249 h 5755773"/>
                <a:gd name="connsiteX208" fmla="*/ 5294479 w 12117277"/>
                <a:gd name="connsiteY208" fmla="*/ 3353943 h 5755773"/>
                <a:gd name="connsiteX209" fmla="*/ 1377714 w 12117277"/>
                <a:gd name="connsiteY209" fmla="*/ 3294761 h 5755773"/>
                <a:gd name="connsiteX210" fmla="*/ 1430446 w 12117277"/>
                <a:gd name="connsiteY210" fmla="*/ 3379832 h 5755773"/>
                <a:gd name="connsiteX211" fmla="*/ 557693 w 12117277"/>
                <a:gd name="connsiteY211" fmla="*/ 3714779 h 5755773"/>
                <a:gd name="connsiteX212" fmla="*/ 606487 w 12117277"/>
                <a:gd name="connsiteY212" fmla="*/ 3792607 h 5755773"/>
                <a:gd name="connsiteX213" fmla="*/ 278021 w 12117277"/>
                <a:gd name="connsiteY213" fmla="*/ 3929203 h 5755773"/>
                <a:gd name="connsiteX214" fmla="*/ 130052 w 12117277"/>
                <a:gd name="connsiteY214" fmla="*/ 3689873 h 5755773"/>
                <a:gd name="connsiteX215" fmla="*/ 1377714 w 12117277"/>
                <a:gd name="connsiteY215" fmla="*/ 3294761 h 5755773"/>
                <a:gd name="connsiteX216" fmla="*/ 1310878 w 12117277"/>
                <a:gd name="connsiteY216" fmla="*/ 3150350 h 5755773"/>
                <a:gd name="connsiteX217" fmla="*/ 1369329 w 12117277"/>
                <a:gd name="connsiteY217" fmla="*/ 3279830 h 5755773"/>
                <a:gd name="connsiteX218" fmla="*/ 123381 w 12117277"/>
                <a:gd name="connsiteY218" fmla="*/ 3673227 h 5755773"/>
                <a:gd name="connsiteX219" fmla="*/ 0 w 12117277"/>
                <a:gd name="connsiteY219" fmla="*/ 3404038 h 5755773"/>
                <a:gd name="connsiteX220" fmla="*/ 1310878 w 12117277"/>
                <a:gd name="connsiteY220" fmla="*/ 3150350 h 5755773"/>
                <a:gd name="connsiteX221" fmla="*/ 5458504 w 12117277"/>
                <a:gd name="connsiteY221" fmla="*/ 3046664 h 5755773"/>
                <a:gd name="connsiteX222" fmla="*/ 6689582 w 12117277"/>
                <a:gd name="connsiteY222" fmla="*/ 3476529 h 5755773"/>
                <a:gd name="connsiteX223" fmla="*/ 6566265 w 12117277"/>
                <a:gd name="connsiteY223" fmla="*/ 3684663 h 5755773"/>
                <a:gd name="connsiteX224" fmla="*/ 6224456 w 12117277"/>
                <a:gd name="connsiteY224" fmla="*/ 3565666 h 5755773"/>
                <a:gd name="connsiteX225" fmla="*/ 6264863 w 12117277"/>
                <a:gd name="connsiteY225" fmla="*/ 3489998 h 5755773"/>
                <a:gd name="connsiteX226" fmla="*/ 5380549 w 12117277"/>
                <a:gd name="connsiteY226" fmla="*/ 3181799 h 5755773"/>
                <a:gd name="connsiteX227" fmla="*/ 5458504 w 12117277"/>
                <a:gd name="connsiteY227" fmla="*/ 3046664 h 5755773"/>
                <a:gd name="connsiteX228" fmla="*/ 5546196 w 12117277"/>
                <a:gd name="connsiteY228" fmla="*/ 2922036 h 5755773"/>
                <a:gd name="connsiteX229" fmla="*/ 5569369 w 12117277"/>
                <a:gd name="connsiteY229" fmla="*/ 2927031 h 5755773"/>
                <a:gd name="connsiteX230" fmla="*/ 5735062 w 12117277"/>
                <a:gd name="connsiteY230" fmla="*/ 2985927 h 5755773"/>
                <a:gd name="connsiteX231" fmla="*/ 6379096 w 12117277"/>
                <a:gd name="connsiteY231" fmla="*/ 3216234 h 5755773"/>
                <a:gd name="connsiteX232" fmla="*/ 6418233 w 12117277"/>
                <a:gd name="connsiteY232" fmla="*/ 3228623 h 5755773"/>
                <a:gd name="connsiteX233" fmla="*/ 6470329 w 12117277"/>
                <a:gd name="connsiteY233" fmla="*/ 3155878 h 5755773"/>
                <a:gd name="connsiteX234" fmla="*/ 6809660 w 12117277"/>
                <a:gd name="connsiteY234" fmla="*/ 3281610 h 5755773"/>
                <a:gd name="connsiteX235" fmla="*/ 6699748 w 12117277"/>
                <a:gd name="connsiteY235" fmla="*/ 3461916 h 5755773"/>
                <a:gd name="connsiteX236" fmla="*/ 5469622 w 12117277"/>
                <a:gd name="connsiteY236" fmla="*/ 3032242 h 5755773"/>
                <a:gd name="connsiteX237" fmla="*/ 5526737 w 12117277"/>
                <a:gd name="connsiteY237" fmla="*/ 2935672 h 5755773"/>
                <a:gd name="connsiteX238" fmla="*/ 5546196 w 12117277"/>
                <a:gd name="connsiteY238" fmla="*/ 2922036 h 5755773"/>
                <a:gd name="connsiteX239" fmla="*/ 5682319 w 12117277"/>
                <a:gd name="connsiteY239" fmla="*/ 2708973 h 5755773"/>
                <a:gd name="connsiteX240" fmla="*/ 5703550 w 12117277"/>
                <a:gd name="connsiteY240" fmla="*/ 2716038 h 5755773"/>
                <a:gd name="connsiteX241" fmla="*/ 6431448 w 12117277"/>
                <a:gd name="connsiteY241" fmla="*/ 2985990 h 5755773"/>
                <a:gd name="connsiteX242" fmla="*/ 6545617 w 12117277"/>
                <a:gd name="connsiteY242" fmla="*/ 3027350 h 5755773"/>
                <a:gd name="connsiteX243" fmla="*/ 6599175 w 12117277"/>
                <a:gd name="connsiteY243" fmla="*/ 2951047 h 5755773"/>
                <a:gd name="connsiteX244" fmla="*/ 6935964 w 12117277"/>
                <a:gd name="connsiteY244" fmla="*/ 3076397 h 5755773"/>
                <a:gd name="connsiteX245" fmla="*/ 6820334 w 12117277"/>
                <a:gd name="connsiteY245" fmla="*/ 3266679 h 5755773"/>
                <a:gd name="connsiteX246" fmla="*/ 6480622 w 12117277"/>
                <a:gd name="connsiteY246" fmla="*/ 3141392 h 5755773"/>
                <a:gd name="connsiteX247" fmla="*/ 6520521 w 12117277"/>
                <a:gd name="connsiteY247" fmla="*/ 3065978 h 5755773"/>
                <a:gd name="connsiteX248" fmla="*/ 5651960 w 12117277"/>
                <a:gd name="connsiteY248" fmla="*/ 2743039 h 5755773"/>
                <a:gd name="connsiteX249" fmla="*/ 5682319 w 12117277"/>
                <a:gd name="connsiteY249" fmla="*/ 2708973 h 5755773"/>
                <a:gd name="connsiteX250" fmla="*/ 5862700 w 12117277"/>
                <a:gd name="connsiteY250" fmla="*/ 2398818 h 5755773"/>
                <a:gd name="connsiteX251" fmla="*/ 7073449 w 12117277"/>
                <a:gd name="connsiteY251" fmla="*/ 2860258 h 5755773"/>
                <a:gd name="connsiteX252" fmla="*/ 6947209 w 12117277"/>
                <a:gd name="connsiteY252" fmla="*/ 3061721 h 5755773"/>
                <a:gd name="connsiteX253" fmla="*/ 6609023 w 12117277"/>
                <a:gd name="connsiteY253" fmla="*/ 2936117 h 5755773"/>
                <a:gd name="connsiteX254" fmla="*/ 6649810 w 12117277"/>
                <a:gd name="connsiteY254" fmla="*/ 2861720 h 5755773"/>
                <a:gd name="connsiteX255" fmla="*/ 5777249 w 12117277"/>
                <a:gd name="connsiteY255" fmla="*/ 2534587 h 5755773"/>
                <a:gd name="connsiteX256" fmla="*/ 5862700 w 12117277"/>
                <a:gd name="connsiteY256" fmla="*/ 2398818 h 5755773"/>
                <a:gd name="connsiteX257" fmla="*/ 5946626 w 12117277"/>
                <a:gd name="connsiteY257" fmla="*/ 2270227 h 5755773"/>
                <a:gd name="connsiteX258" fmla="*/ 6814170 w 12117277"/>
                <a:gd name="connsiteY258" fmla="*/ 2607142 h 5755773"/>
                <a:gd name="connsiteX259" fmla="*/ 6870397 w 12117277"/>
                <a:gd name="connsiteY259" fmla="*/ 2532999 h 5755773"/>
                <a:gd name="connsiteX260" fmla="*/ 7203057 w 12117277"/>
                <a:gd name="connsiteY260" fmla="*/ 2664513 h 5755773"/>
                <a:gd name="connsiteX261" fmla="*/ 7084186 w 12117277"/>
                <a:gd name="connsiteY261" fmla="*/ 2845709 h 5755773"/>
                <a:gd name="connsiteX262" fmla="*/ 5873818 w 12117277"/>
                <a:gd name="connsiteY262" fmla="*/ 2384586 h 5755773"/>
                <a:gd name="connsiteX263" fmla="*/ 5946626 w 12117277"/>
                <a:gd name="connsiteY263" fmla="*/ 2270227 h 5755773"/>
                <a:gd name="connsiteX264" fmla="*/ 6091735 w 12117277"/>
                <a:gd name="connsiteY264" fmla="*/ 2059551 h 5755773"/>
                <a:gd name="connsiteX265" fmla="*/ 6950576 w 12117277"/>
                <a:gd name="connsiteY265" fmla="*/ 2410127 h 5755773"/>
                <a:gd name="connsiteX266" fmla="*/ 6999814 w 12117277"/>
                <a:gd name="connsiteY266" fmla="*/ 2343353 h 5755773"/>
                <a:gd name="connsiteX267" fmla="*/ 7329487 w 12117277"/>
                <a:gd name="connsiteY267" fmla="*/ 2481347 h 5755773"/>
                <a:gd name="connsiteX268" fmla="*/ 7213476 w 12117277"/>
                <a:gd name="connsiteY268" fmla="*/ 2650091 h 5755773"/>
                <a:gd name="connsiteX269" fmla="*/ 6879228 w 12117277"/>
                <a:gd name="connsiteY269" fmla="*/ 2517434 h 5755773"/>
                <a:gd name="connsiteX270" fmla="*/ 6925290 w 12117277"/>
                <a:gd name="connsiteY270" fmla="*/ 2447357 h 5755773"/>
                <a:gd name="connsiteX271" fmla="*/ 6065623 w 12117277"/>
                <a:gd name="connsiteY271" fmla="*/ 2098370 h 5755773"/>
                <a:gd name="connsiteX272" fmla="*/ 6091735 w 12117277"/>
                <a:gd name="connsiteY272" fmla="*/ 2059551 h 5755773"/>
                <a:gd name="connsiteX273" fmla="*/ 6243643 w 12117277"/>
                <a:gd name="connsiteY273" fmla="*/ 1847223 h 5755773"/>
                <a:gd name="connsiteX274" fmla="*/ 7087871 w 12117277"/>
                <a:gd name="connsiteY274" fmla="*/ 2215334 h 5755773"/>
                <a:gd name="connsiteX275" fmla="*/ 7147083 w 12117277"/>
                <a:gd name="connsiteY275" fmla="*/ 2144177 h 5755773"/>
                <a:gd name="connsiteX276" fmla="*/ 7470975 w 12117277"/>
                <a:gd name="connsiteY276" fmla="*/ 2289413 h 5755773"/>
                <a:gd name="connsiteX277" fmla="*/ 7340986 w 12117277"/>
                <a:gd name="connsiteY277" fmla="*/ 2466671 h 5755773"/>
                <a:gd name="connsiteX278" fmla="*/ 7011313 w 12117277"/>
                <a:gd name="connsiteY278" fmla="*/ 2329249 h 5755773"/>
                <a:gd name="connsiteX279" fmla="*/ 7061250 w 12117277"/>
                <a:gd name="connsiteY279" fmla="*/ 2250340 h 5755773"/>
                <a:gd name="connsiteX280" fmla="*/ 6216133 w 12117277"/>
                <a:gd name="connsiteY280" fmla="*/ 1887376 h 5755773"/>
                <a:gd name="connsiteX281" fmla="*/ 6243643 w 12117277"/>
                <a:gd name="connsiteY281" fmla="*/ 1847223 h 5755773"/>
                <a:gd name="connsiteX282" fmla="*/ 6487483 w 12117277"/>
                <a:gd name="connsiteY282" fmla="*/ 1537626 h 5755773"/>
                <a:gd name="connsiteX283" fmla="*/ 7622184 w 12117277"/>
                <a:gd name="connsiteY283" fmla="*/ 2098433 h 5755773"/>
                <a:gd name="connsiteX284" fmla="*/ 7578093 w 12117277"/>
                <a:gd name="connsiteY284" fmla="*/ 2156438 h 5755773"/>
                <a:gd name="connsiteX285" fmla="*/ 7481522 w 12117277"/>
                <a:gd name="connsiteY285" fmla="*/ 2274673 h 5755773"/>
                <a:gd name="connsiteX286" fmla="*/ 7158647 w 12117277"/>
                <a:gd name="connsiteY286" fmla="*/ 2129374 h 5755773"/>
                <a:gd name="connsiteX287" fmla="*/ 7206868 w 12117277"/>
                <a:gd name="connsiteY287" fmla="*/ 2060568 h 5755773"/>
                <a:gd name="connsiteX288" fmla="*/ 6374140 w 12117277"/>
                <a:gd name="connsiteY288" fmla="*/ 1674794 h 5755773"/>
                <a:gd name="connsiteX289" fmla="*/ 6450570 w 12117277"/>
                <a:gd name="connsiteY289" fmla="*/ 1579240 h 5755773"/>
                <a:gd name="connsiteX290" fmla="*/ 6487483 w 12117277"/>
                <a:gd name="connsiteY290" fmla="*/ 1537626 h 5755773"/>
                <a:gd name="connsiteX291" fmla="*/ 6597015 w 12117277"/>
                <a:gd name="connsiteY291" fmla="*/ 1408273 h 5755773"/>
                <a:gd name="connsiteX292" fmla="*/ 7395562 w 12117277"/>
                <a:gd name="connsiteY292" fmla="*/ 1827274 h 5755773"/>
                <a:gd name="connsiteX293" fmla="*/ 7408904 w 12117277"/>
                <a:gd name="connsiteY293" fmla="*/ 1822445 h 5755773"/>
                <a:gd name="connsiteX294" fmla="*/ 7523581 w 12117277"/>
                <a:gd name="connsiteY294" fmla="*/ 1804783 h 5755773"/>
                <a:gd name="connsiteX295" fmla="*/ 7729556 w 12117277"/>
                <a:gd name="connsiteY295" fmla="*/ 1917300 h 5755773"/>
                <a:gd name="connsiteX296" fmla="*/ 7765070 w 12117277"/>
                <a:gd name="connsiteY296" fmla="*/ 1938965 h 5755773"/>
                <a:gd name="connsiteX297" fmla="*/ 7634637 w 12117277"/>
                <a:gd name="connsiteY297" fmla="*/ 2084711 h 5755773"/>
                <a:gd name="connsiteX298" fmla="*/ 6497776 w 12117277"/>
                <a:gd name="connsiteY298" fmla="*/ 1522950 h 5755773"/>
                <a:gd name="connsiteX299" fmla="*/ 6597015 w 12117277"/>
                <a:gd name="connsiteY299" fmla="*/ 1408273 h 5755773"/>
                <a:gd name="connsiteX300" fmla="*/ 12033922 w 12117277"/>
                <a:gd name="connsiteY300" fmla="*/ 1295629 h 5755773"/>
                <a:gd name="connsiteX301" fmla="*/ 12117277 w 12117277"/>
                <a:gd name="connsiteY301" fmla="*/ 1432606 h 5755773"/>
                <a:gd name="connsiteX302" fmla="*/ 10911737 w 12117277"/>
                <a:gd name="connsiteY302" fmla="*/ 1882357 h 5755773"/>
                <a:gd name="connsiteX303" fmla="*/ 10817771 w 12117277"/>
                <a:gd name="connsiteY303" fmla="*/ 1749827 h 5755773"/>
                <a:gd name="connsiteX304" fmla="*/ 11134611 w 12117277"/>
                <a:gd name="connsiteY304" fmla="*/ 1600143 h 5755773"/>
                <a:gd name="connsiteX305" fmla="*/ 11161104 w 12117277"/>
                <a:gd name="connsiteY305" fmla="*/ 1629242 h 5755773"/>
                <a:gd name="connsiteX306" fmla="*/ 11188486 w 12117277"/>
                <a:gd name="connsiteY306" fmla="*/ 1661008 h 5755773"/>
                <a:gd name="connsiteX307" fmla="*/ 12033922 w 12117277"/>
                <a:gd name="connsiteY307" fmla="*/ 1295629 h 5755773"/>
                <a:gd name="connsiteX308" fmla="*/ 6789917 w 12117277"/>
                <a:gd name="connsiteY308" fmla="*/ 1207429 h 5755773"/>
                <a:gd name="connsiteX309" fmla="*/ 6831070 w 12117277"/>
                <a:gd name="connsiteY309" fmla="*/ 1223773 h 5755773"/>
                <a:gd name="connsiteX310" fmla="*/ 7513479 w 12117277"/>
                <a:gd name="connsiteY310" fmla="*/ 1625366 h 5755773"/>
                <a:gd name="connsiteX311" fmla="*/ 7566149 w 12117277"/>
                <a:gd name="connsiteY311" fmla="*/ 1654655 h 5755773"/>
                <a:gd name="connsiteX312" fmla="*/ 7631206 w 12117277"/>
                <a:gd name="connsiteY312" fmla="*/ 1593409 h 5755773"/>
                <a:gd name="connsiteX313" fmla="*/ 7926444 w 12117277"/>
                <a:gd name="connsiteY313" fmla="*/ 1771619 h 5755773"/>
                <a:gd name="connsiteX314" fmla="*/ 7778794 w 12117277"/>
                <a:gd name="connsiteY314" fmla="*/ 1924035 h 5755773"/>
                <a:gd name="connsiteX315" fmla="*/ 7470785 w 12117277"/>
                <a:gd name="connsiteY315" fmla="*/ 1755736 h 5755773"/>
                <a:gd name="connsiteX316" fmla="*/ 7533620 w 12117277"/>
                <a:gd name="connsiteY316" fmla="*/ 1685659 h 5755773"/>
                <a:gd name="connsiteX317" fmla="*/ 6760485 w 12117277"/>
                <a:gd name="connsiteY317" fmla="*/ 1244358 h 5755773"/>
                <a:gd name="connsiteX318" fmla="*/ 6789917 w 12117277"/>
                <a:gd name="connsiteY318" fmla="*/ 1207429 h 5755773"/>
                <a:gd name="connsiteX319" fmla="*/ 11770831 w 12117277"/>
                <a:gd name="connsiteY319" fmla="*/ 974979 h 5755773"/>
                <a:gd name="connsiteX320" fmla="*/ 11812064 w 12117277"/>
                <a:gd name="connsiteY320" fmla="*/ 1026123 h 5755773"/>
                <a:gd name="connsiteX321" fmla="*/ 11881188 w 12117277"/>
                <a:gd name="connsiteY321" fmla="*/ 1104142 h 5755773"/>
                <a:gd name="connsiteX322" fmla="*/ 11073747 w 12117277"/>
                <a:gd name="connsiteY322" fmla="*/ 1516787 h 5755773"/>
                <a:gd name="connsiteX323" fmla="*/ 11122730 w 12117277"/>
                <a:gd name="connsiteY323" fmla="*/ 1585721 h 5755773"/>
                <a:gd name="connsiteX324" fmla="*/ 10805764 w 12117277"/>
                <a:gd name="connsiteY324" fmla="*/ 1735595 h 5755773"/>
                <a:gd name="connsiteX325" fmla="*/ 10687783 w 12117277"/>
                <a:gd name="connsiteY325" fmla="*/ 1603129 h 5755773"/>
                <a:gd name="connsiteX326" fmla="*/ 11770831 w 12117277"/>
                <a:gd name="connsiteY326" fmla="*/ 974979 h 5755773"/>
                <a:gd name="connsiteX327" fmla="*/ 7094924 w 12117277"/>
                <a:gd name="connsiteY327" fmla="*/ 922883 h 5755773"/>
                <a:gd name="connsiteX328" fmla="*/ 8089280 w 12117277"/>
                <a:gd name="connsiteY328" fmla="*/ 1625366 h 5755773"/>
                <a:gd name="connsiteX329" fmla="*/ 7940168 w 12117277"/>
                <a:gd name="connsiteY329" fmla="*/ 1759547 h 5755773"/>
                <a:gd name="connsiteX330" fmla="*/ 7642134 w 12117277"/>
                <a:gd name="connsiteY330" fmla="*/ 1575174 h 5755773"/>
                <a:gd name="connsiteX331" fmla="*/ 7710687 w 12117277"/>
                <a:gd name="connsiteY331" fmla="*/ 1520790 h 5755773"/>
                <a:gd name="connsiteX332" fmla="*/ 6963982 w 12117277"/>
                <a:gd name="connsiteY332" fmla="*/ 1037243 h 5755773"/>
                <a:gd name="connsiteX333" fmla="*/ 7094924 w 12117277"/>
                <a:gd name="connsiteY333" fmla="*/ 922883 h 5755773"/>
                <a:gd name="connsiteX334" fmla="*/ 11611872 w 12117277"/>
                <a:gd name="connsiteY334" fmla="*/ 829362 h 5755773"/>
                <a:gd name="connsiteX335" fmla="*/ 11753868 w 12117277"/>
                <a:gd name="connsiteY335" fmla="*/ 963989 h 5755773"/>
                <a:gd name="connsiteX336" fmla="*/ 10674695 w 12117277"/>
                <a:gd name="connsiteY336" fmla="*/ 1589914 h 5755773"/>
                <a:gd name="connsiteX337" fmla="*/ 10534732 w 12117277"/>
                <a:gd name="connsiteY337" fmla="*/ 1463546 h 5755773"/>
                <a:gd name="connsiteX338" fmla="*/ 10809004 w 12117277"/>
                <a:gd name="connsiteY338" fmla="*/ 1266725 h 5755773"/>
                <a:gd name="connsiteX339" fmla="*/ 10875206 w 12117277"/>
                <a:gd name="connsiteY339" fmla="*/ 1319073 h 5755773"/>
                <a:gd name="connsiteX340" fmla="*/ 11611872 w 12117277"/>
                <a:gd name="connsiteY340" fmla="*/ 829362 h 5755773"/>
                <a:gd name="connsiteX341" fmla="*/ 7242955 w 12117277"/>
                <a:gd name="connsiteY341" fmla="*/ 804647 h 5755773"/>
                <a:gd name="connsiteX342" fmla="*/ 7928223 w 12117277"/>
                <a:gd name="connsiteY342" fmla="*/ 1335528 h 5755773"/>
                <a:gd name="connsiteX343" fmla="*/ 8005543 w 12117277"/>
                <a:gd name="connsiteY343" fmla="*/ 1281336 h 5755773"/>
                <a:gd name="connsiteX344" fmla="*/ 8260628 w 12117277"/>
                <a:gd name="connsiteY344" fmla="*/ 1491692 h 5755773"/>
                <a:gd name="connsiteX345" fmla="*/ 8103765 w 12117277"/>
                <a:gd name="connsiteY345" fmla="*/ 1612914 h 5755773"/>
                <a:gd name="connsiteX346" fmla="*/ 7109726 w 12117277"/>
                <a:gd name="connsiteY346" fmla="*/ 910620 h 5755773"/>
                <a:gd name="connsiteX347" fmla="*/ 7242955 w 12117277"/>
                <a:gd name="connsiteY347" fmla="*/ 804647 h 5755773"/>
                <a:gd name="connsiteX348" fmla="*/ 11359709 w 12117277"/>
                <a:gd name="connsiteY348" fmla="*/ 625545 h 5755773"/>
                <a:gd name="connsiteX349" fmla="*/ 11409837 w 12117277"/>
                <a:gd name="connsiteY349" fmla="*/ 666143 h 5755773"/>
                <a:gd name="connsiteX350" fmla="*/ 10726284 w 12117277"/>
                <a:gd name="connsiteY350" fmla="*/ 1195056 h 5755773"/>
                <a:gd name="connsiteX351" fmla="*/ 10792803 w 12117277"/>
                <a:gd name="connsiteY351" fmla="*/ 1255158 h 5755773"/>
                <a:gd name="connsiteX352" fmla="*/ 10518975 w 12117277"/>
                <a:gd name="connsiteY352" fmla="*/ 1451094 h 5755773"/>
                <a:gd name="connsiteX353" fmla="*/ 10366242 w 12117277"/>
                <a:gd name="connsiteY353" fmla="*/ 1337306 h 5755773"/>
                <a:gd name="connsiteX354" fmla="*/ 10611670 w 12117277"/>
                <a:gd name="connsiteY354" fmla="*/ 1118943 h 5755773"/>
                <a:gd name="connsiteX355" fmla="*/ 10691214 w 12117277"/>
                <a:gd name="connsiteY355" fmla="*/ 1171421 h 5755773"/>
                <a:gd name="connsiteX356" fmla="*/ 11359709 w 12117277"/>
                <a:gd name="connsiteY356" fmla="*/ 625545 h 5755773"/>
                <a:gd name="connsiteX357" fmla="*/ 7515004 w 12117277"/>
                <a:gd name="connsiteY357" fmla="*/ 615762 h 5755773"/>
                <a:gd name="connsiteX358" fmla="*/ 8135913 w 12117277"/>
                <a:gd name="connsiteY358" fmla="*/ 1189085 h 5755773"/>
                <a:gd name="connsiteX359" fmla="*/ 8215202 w 12117277"/>
                <a:gd name="connsiteY359" fmla="*/ 1142451 h 5755773"/>
                <a:gd name="connsiteX360" fmla="*/ 8440808 w 12117277"/>
                <a:gd name="connsiteY360" fmla="*/ 1372631 h 5755773"/>
                <a:gd name="connsiteX361" fmla="*/ 8277401 w 12117277"/>
                <a:gd name="connsiteY361" fmla="*/ 1480129 h 5755773"/>
                <a:gd name="connsiteX362" fmla="*/ 8020918 w 12117277"/>
                <a:gd name="connsiteY362" fmla="*/ 1269518 h 5755773"/>
                <a:gd name="connsiteX363" fmla="*/ 8092075 w 12117277"/>
                <a:gd name="connsiteY363" fmla="*/ 1219326 h 5755773"/>
                <a:gd name="connsiteX364" fmla="*/ 7452741 w 12117277"/>
                <a:gd name="connsiteY364" fmla="*/ 657122 h 5755773"/>
                <a:gd name="connsiteX365" fmla="*/ 7515004 w 12117277"/>
                <a:gd name="connsiteY365" fmla="*/ 615762 h 5755773"/>
                <a:gd name="connsiteX366" fmla="*/ 7801094 w 12117277"/>
                <a:gd name="connsiteY366" fmla="*/ 448860 h 5755773"/>
                <a:gd name="connsiteX367" fmla="*/ 8349765 w 12117277"/>
                <a:gd name="connsiteY367" fmla="*/ 1063416 h 5755773"/>
                <a:gd name="connsiteX368" fmla="*/ 8437886 w 12117277"/>
                <a:gd name="connsiteY368" fmla="*/ 1022437 h 5755773"/>
                <a:gd name="connsiteX369" fmla="*/ 8637633 w 12117277"/>
                <a:gd name="connsiteY369" fmla="*/ 1266531 h 5755773"/>
                <a:gd name="connsiteX370" fmla="*/ 8467619 w 12117277"/>
                <a:gd name="connsiteY370" fmla="*/ 1357129 h 5755773"/>
                <a:gd name="connsiteX371" fmla="*/ 8244809 w 12117277"/>
                <a:gd name="connsiteY371" fmla="*/ 1127521 h 5755773"/>
                <a:gd name="connsiteX372" fmla="*/ 8307834 w 12117277"/>
                <a:gd name="connsiteY372" fmla="*/ 1088321 h 5755773"/>
                <a:gd name="connsiteX373" fmla="*/ 8288647 w 12117277"/>
                <a:gd name="connsiteY373" fmla="*/ 1060366 h 5755773"/>
                <a:gd name="connsiteX374" fmla="*/ 7780509 w 12117277"/>
                <a:gd name="connsiteY374" fmla="*/ 518810 h 5755773"/>
                <a:gd name="connsiteX375" fmla="*/ 7747027 w 12117277"/>
                <a:gd name="connsiteY375" fmla="*/ 479483 h 5755773"/>
                <a:gd name="connsiteX376" fmla="*/ 7801094 w 12117277"/>
                <a:gd name="connsiteY376" fmla="*/ 448860 h 5755773"/>
                <a:gd name="connsiteX377" fmla="*/ 10952080 w 12117277"/>
                <a:gd name="connsiteY377" fmla="*/ 378214 h 5755773"/>
                <a:gd name="connsiteX378" fmla="*/ 11044331 w 12117277"/>
                <a:gd name="connsiteY378" fmla="*/ 425356 h 5755773"/>
                <a:gd name="connsiteX379" fmla="*/ 11132642 w 12117277"/>
                <a:gd name="connsiteY379" fmla="*/ 477706 h 5755773"/>
                <a:gd name="connsiteX380" fmla="*/ 10527298 w 12117277"/>
                <a:gd name="connsiteY380" fmla="*/ 1061195 h 5755773"/>
                <a:gd name="connsiteX381" fmla="*/ 10594389 w 12117277"/>
                <a:gd name="connsiteY381" fmla="*/ 1108400 h 5755773"/>
                <a:gd name="connsiteX382" fmla="*/ 10349533 w 12117277"/>
                <a:gd name="connsiteY382" fmla="*/ 1326506 h 5755773"/>
                <a:gd name="connsiteX383" fmla="*/ 10193178 w 12117277"/>
                <a:gd name="connsiteY383" fmla="*/ 1233560 h 5755773"/>
                <a:gd name="connsiteX384" fmla="*/ 10952080 w 12117277"/>
                <a:gd name="connsiteY384" fmla="*/ 378214 h 5755773"/>
                <a:gd name="connsiteX385" fmla="*/ 10745534 w 12117277"/>
                <a:gd name="connsiteY385" fmla="*/ 277832 h 5755773"/>
                <a:gd name="connsiteX386" fmla="*/ 10936133 w 12117277"/>
                <a:gd name="connsiteY386" fmla="*/ 366205 h 5755773"/>
                <a:gd name="connsiteX387" fmla="*/ 10175197 w 12117277"/>
                <a:gd name="connsiteY387" fmla="*/ 1224093 h 5755773"/>
                <a:gd name="connsiteX388" fmla="*/ 10012680 w 12117277"/>
                <a:gd name="connsiteY388" fmla="*/ 1149251 h 5755773"/>
                <a:gd name="connsiteX389" fmla="*/ 10182123 w 12117277"/>
                <a:gd name="connsiteY389" fmla="*/ 893276 h 5755773"/>
                <a:gd name="connsiteX390" fmla="*/ 10264334 w 12117277"/>
                <a:gd name="connsiteY390" fmla="*/ 925233 h 5755773"/>
                <a:gd name="connsiteX391" fmla="*/ 10745534 w 12117277"/>
                <a:gd name="connsiteY391" fmla="*/ 277832 h 5755773"/>
                <a:gd name="connsiteX392" fmla="*/ 8247413 w 12117277"/>
                <a:gd name="connsiteY392" fmla="*/ 245303 h 5755773"/>
                <a:gd name="connsiteX393" fmla="*/ 8843798 w 12117277"/>
                <a:gd name="connsiteY393" fmla="*/ 1175111 h 5755773"/>
                <a:gd name="connsiteX394" fmla="*/ 8656312 w 12117277"/>
                <a:gd name="connsiteY394" fmla="*/ 1257259 h 5755773"/>
                <a:gd name="connsiteX395" fmla="*/ 8458406 w 12117277"/>
                <a:gd name="connsiteY395" fmla="*/ 1015388 h 5755773"/>
                <a:gd name="connsiteX396" fmla="*/ 8536171 w 12117277"/>
                <a:gd name="connsiteY396" fmla="*/ 973837 h 5755773"/>
                <a:gd name="connsiteX397" fmla="*/ 8048745 w 12117277"/>
                <a:gd name="connsiteY397" fmla="*/ 329168 h 5755773"/>
                <a:gd name="connsiteX398" fmla="*/ 8247413 w 12117277"/>
                <a:gd name="connsiteY398" fmla="*/ 245303 h 5755773"/>
                <a:gd name="connsiteX399" fmla="*/ 8463807 w 12117277"/>
                <a:gd name="connsiteY399" fmla="*/ 168808 h 5755773"/>
                <a:gd name="connsiteX400" fmla="*/ 8836238 w 12117277"/>
                <a:gd name="connsiteY400" fmla="*/ 860684 h 5755773"/>
                <a:gd name="connsiteX401" fmla="*/ 8933825 w 12117277"/>
                <a:gd name="connsiteY401" fmla="*/ 835398 h 5755773"/>
                <a:gd name="connsiteX402" fmla="*/ 9060954 w 12117277"/>
                <a:gd name="connsiteY402" fmla="*/ 1103445 h 5755773"/>
                <a:gd name="connsiteX403" fmla="*/ 8864447 w 12117277"/>
                <a:gd name="connsiteY403" fmla="*/ 1169201 h 5755773"/>
                <a:gd name="connsiteX404" fmla="*/ 8267045 w 12117277"/>
                <a:gd name="connsiteY404" fmla="*/ 238377 h 5755773"/>
                <a:gd name="connsiteX405" fmla="*/ 8463807 w 12117277"/>
                <a:gd name="connsiteY405" fmla="*/ 168808 h 5755773"/>
                <a:gd name="connsiteX406" fmla="*/ 10383015 w 12117277"/>
                <a:gd name="connsiteY406" fmla="*/ 142186 h 5755773"/>
                <a:gd name="connsiteX407" fmla="*/ 10468911 w 12117277"/>
                <a:gd name="connsiteY407" fmla="*/ 169885 h 5755773"/>
                <a:gd name="connsiteX408" fmla="*/ 10075388 w 12117277"/>
                <a:gd name="connsiteY408" fmla="*/ 851215 h 5755773"/>
                <a:gd name="connsiteX409" fmla="*/ 10162238 w 12117277"/>
                <a:gd name="connsiteY409" fmla="*/ 886222 h 5755773"/>
                <a:gd name="connsiteX410" fmla="*/ 9992477 w 12117277"/>
                <a:gd name="connsiteY410" fmla="*/ 1141307 h 5755773"/>
                <a:gd name="connsiteX411" fmla="*/ 9815410 w 12117277"/>
                <a:gd name="connsiteY411" fmla="*/ 1084635 h 5755773"/>
                <a:gd name="connsiteX412" fmla="*/ 9930342 w 12117277"/>
                <a:gd name="connsiteY412" fmla="*/ 812841 h 5755773"/>
                <a:gd name="connsiteX413" fmla="*/ 10025514 w 12117277"/>
                <a:gd name="connsiteY413" fmla="*/ 834760 h 5755773"/>
                <a:gd name="connsiteX414" fmla="*/ 10383015 w 12117277"/>
                <a:gd name="connsiteY414" fmla="*/ 142186 h 5755773"/>
                <a:gd name="connsiteX415" fmla="*/ 8812985 w 12117277"/>
                <a:gd name="connsiteY415" fmla="*/ 76111 h 5755773"/>
                <a:gd name="connsiteX416" fmla="*/ 9086114 w 12117277"/>
                <a:gd name="connsiteY416" fmla="*/ 792701 h 5755773"/>
                <a:gd name="connsiteX417" fmla="*/ 9176140 w 12117277"/>
                <a:gd name="connsiteY417" fmla="*/ 777326 h 5755773"/>
                <a:gd name="connsiteX418" fmla="*/ 9255810 w 12117277"/>
                <a:gd name="connsiteY418" fmla="*/ 1056363 h 5755773"/>
                <a:gd name="connsiteX419" fmla="*/ 9082746 w 12117277"/>
                <a:gd name="connsiteY419" fmla="*/ 1098359 h 5755773"/>
                <a:gd name="connsiteX420" fmla="*/ 8954663 w 12117277"/>
                <a:gd name="connsiteY420" fmla="*/ 831075 h 5755773"/>
                <a:gd name="connsiteX421" fmla="*/ 9041323 w 12117277"/>
                <a:gd name="connsiteY421" fmla="*/ 801214 h 5755773"/>
                <a:gd name="connsiteX422" fmla="*/ 8741891 w 12117277"/>
                <a:gd name="connsiteY422" fmla="*/ 93964 h 5755773"/>
                <a:gd name="connsiteX423" fmla="*/ 8812985 w 12117277"/>
                <a:gd name="connsiteY423" fmla="*/ 76111 h 5755773"/>
                <a:gd name="connsiteX424" fmla="*/ 9999338 w 12117277"/>
                <a:gd name="connsiteY424" fmla="*/ 50253 h 5755773"/>
                <a:gd name="connsiteX425" fmla="*/ 10077420 w 12117277"/>
                <a:gd name="connsiteY425" fmla="*/ 63976 h 5755773"/>
                <a:gd name="connsiteX426" fmla="*/ 9829704 w 12117277"/>
                <a:gd name="connsiteY426" fmla="*/ 782853 h 5755773"/>
                <a:gd name="connsiteX427" fmla="*/ 9909057 w 12117277"/>
                <a:gd name="connsiteY427" fmla="*/ 808203 h 5755773"/>
                <a:gd name="connsiteX428" fmla="*/ 9794190 w 12117277"/>
                <a:gd name="connsiteY428" fmla="*/ 1079362 h 5755773"/>
                <a:gd name="connsiteX429" fmla="*/ 9633197 w 12117277"/>
                <a:gd name="connsiteY429" fmla="*/ 1049184 h 5755773"/>
                <a:gd name="connsiteX430" fmla="*/ 9690059 w 12117277"/>
                <a:gd name="connsiteY430" fmla="*/ 764683 h 5755773"/>
                <a:gd name="connsiteX431" fmla="*/ 9786375 w 12117277"/>
                <a:gd name="connsiteY431" fmla="*/ 777643 h 5755773"/>
                <a:gd name="connsiteX432" fmla="*/ 9999338 w 12117277"/>
                <a:gd name="connsiteY432" fmla="*/ 50253 h 5755773"/>
                <a:gd name="connsiteX433" fmla="*/ 9401365 w 12117277"/>
                <a:gd name="connsiteY433" fmla="*/ 2987 h 5755773"/>
                <a:gd name="connsiteX434" fmla="*/ 9434910 w 12117277"/>
                <a:gd name="connsiteY434" fmla="*/ 1039529 h 5755773"/>
                <a:gd name="connsiteX435" fmla="*/ 9277158 w 12117277"/>
                <a:gd name="connsiteY435" fmla="*/ 1052998 h 5755773"/>
                <a:gd name="connsiteX436" fmla="*/ 9198249 w 12117277"/>
                <a:gd name="connsiteY436" fmla="*/ 772055 h 5755773"/>
                <a:gd name="connsiteX437" fmla="*/ 9282939 w 12117277"/>
                <a:gd name="connsiteY437" fmla="*/ 759604 h 5755773"/>
                <a:gd name="connsiteX438" fmla="*/ 9139164 w 12117277"/>
                <a:gd name="connsiteY438" fmla="*/ 19696 h 5755773"/>
                <a:gd name="connsiteX439" fmla="*/ 9401365 w 12117277"/>
                <a:gd name="connsiteY439" fmla="*/ 2987 h 5755773"/>
                <a:gd name="connsiteX440" fmla="*/ 9423538 w 12117277"/>
                <a:gd name="connsiteY440" fmla="*/ 0 h 5755773"/>
                <a:gd name="connsiteX441" fmla="*/ 9675065 w 12117277"/>
                <a:gd name="connsiteY441" fmla="*/ 11627 h 5755773"/>
                <a:gd name="connsiteX442" fmla="*/ 9584785 w 12117277"/>
                <a:gd name="connsiteY442" fmla="*/ 751407 h 5755773"/>
                <a:gd name="connsiteX443" fmla="*/ 9668648 w 12117277"/>
                <a:gd name="connsiteY443" fmla="*/ 764812 h 5755773"/>
                <a:gd name="connsiteX444" fmla="*/ 9610007 w 12117277"/>
                <a:gd name="connsiteY444" fmla="*/ 1047408 h 5755773"/>
                <a:gd name="connsiteX445" fmla="*/ 9457401 w 12117277"/>
                <a:gd name="connsiteY445" fmla="*/ 1039402 h 5755773"/>
                <a:gd name="connsiteX446" fmla="*/ 9423538 w 12117277"/>
                <a:gd name="connsiteY446" fmla="*/ 0 h 575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117277" h="5755773">
                  <a:moveTo>
                    <a:pt x="3633770" y="4715679"/>
                  </a:moveTo>
                  <a:cubicBezTo>
                    <a:pt x="3637773" y="4717585"/>
                    <a:pt x="3641775" y="4719554"/>
                    <a:pt x="3645778" y="4721460"/>
                  </a:cubicBezTo>
                  <a:cubicBezTo>
                    <a:pt x="3632436" y="4966698"/>
                    <a:pt x="3619158" y="5211999"/>
                    <a:pt x="3605499" y="5462510"/>
                  </a:cubicBezTo>
                  <a:cubicBezTo>
                    <a:pt x="3650861" y="5462510"/>
                    <a:pt x="3691013" y="5462510"/>
                    <a:pt x="3737075" y="5462510"/>
                  </a:cubicBezTo>
                  <a:cubicBezTo>
                    <a:pt x="3742348" y="5560733"/>
                    <a:pt x="3747304" y="5654317"/>
                    <a:pt x="3752641" y="5753492"/>
                  </a:cubicBezTo>
                  <a:cubicBezTo>
                    <a:pt x="3616808" y="5760862"/>
                    <a:pt x="3484849" y="5749236"/>
                    <a:pt x="3346665" y="5734877"/>
                  </a:cubicBezTo>
                  <a:cubicBezTo>
                    <a:pt x="3365852" y="5638434"/>
                    <a:pt x="3384086" y="5546692"/>
                    <a:pt x="3403147" y="5450947"/>
                  </a:cubicBezTo>
                  <a:cubicBezTo>
                    <a:pt x="3449207" y="5454188"/>
                    <a:pt x="3490758" y="5457174"/>
                    <a:pt x="3535486" y="5460287"/>
                  </a:cubicBezTo>
                  <a:cubicBezTo>
                    <a:pt x="3543235" y="5405775"/>
                    <a:pt x="3551750" y="5354759"/>
                    <a:pt x="3557530" y="5303424"/>
                  </a:cubicBezTo>
                  <a:cubicBezTo>
                    <a:pt x="3573414" y="5162444"/>
                    <a:pt x="3587963" y="5021337"/>
                    <a:pt x="3603274" y="4880357"/>
                  </a:cubicBezTo>
                  <a:cubicBezTo>
                    <a:pt x="3608357" y="4833406"/>
                    <a:pt x="3613568" y="4786455"/>
                    <a:pt x="3620111" y="4739631"/>
                  </a:cubicBezTo>
                  <a:cubicBezTo>
                    <a:pt x="3621318" y="4731181"/>
                    <a:pt x="3629069" y="4723621"/>
                    <a:pt x="3633770" y="4715679"/>
                  </a:cubicBezTo>
                  <a:close/>
                  <a:moveTo>
                    <a:pt x="3873358" y="4704369"/>
                  </a:moveTo>
                  <a:cubicBezTo>
                    <a:pt x="3975583" y="5041794"/>
                    <a:pt x="4076347" y="5374453"/>
                    <a:pt x="4177041" y="5706667"/>
                  </a:cubicBezTo>
                  <a:cubicBezTo>
                    <a:pt x="4121710" y="5731191"/>
                    <a:pt x="3868021" y="5759527"/>
                    <a:pt x="3775071" y="5751649"/>
                  </a:cubicBezTo>
                  <a:cubicBezTo>
                    <a:pt x="3770307" y="5655968"/>
                    <a:pt x="3765669" y="5563464"/>
                    <a:pt x="3760716" y="5465369"/>
                  </a:cubicBezTo>
                  <a:cubicBezTo>
                    <a:pt x="3803726" y="5462891"/>
                    <a:pt x="3841909" y="5460731"/>
                    <a:pt x="3887335" y="5458189"/>
                  </a:cubicBezTo>
                  <a:cubicBezTo>
                    <a:pt x="3859190" y="5210601"/>
                    <a:pt x="3824754" y="4967841"/>
                    <a:pt x="3795466" y="4718791"/>
                  </a:cubicBezTo>
                  <a:cubicBezTo>
                    <a:pt x="3822023" y="4713899"/>
                    <a:pt x="3846484" y="4709388"/>
                    <a:pt x="3873358" y="4704369"/>
                  </a:cubicBezTo>
                  <a:close/>
                  <a:moveTo>
                    <a:pt x="3990958" y="4680608"/>
                  </a:moveTo>
                  <a:cubicBezTo>
                    <a:pt x="4102331" y="4913203"/>
                    <a:pt x="4213508" y="5145289"/>
                    <a:pt x="4326089" y="5380362"/>
                  </a:cubicBezTo>
                  <a:cubicBezTo>
                    <a:pt x="4365480" y="5369053"/>
                    <a:pt x="4402456" y="5358506"/>
                    <a:pt x="4442736" y="5346943"/>
                  </a:cubicBezTo>
                  <a:cubicBezTo>
                    <a:pt x="4493945" y="5433094"/>
                    <a:pt x="4544390" y="5518038"/>
                    <a:pt x="4597757" y="5607874"/>
                  </a:cubicBezTo>
                  <a:cubicBezTo>
                    <a:pt x="4468595" y="5655714"/>
                    <a:pt x="4338161" y="5685765"/>
                    <a:pt x="4200357" y="5710035"/>
                  </a:cubicBezTo>
                  <a:cubicBezTo>
                    <a:pt x="4098710" y="5374453"/>
                    <a:pt x="3997692" y="5041032"/>
                    <a:pt x="3895402" y="4703417"/>
                  </a:cubicBezTo>
                  <a:cubicBezTo>
                    <a:pt x="3929266" y="4695348"/>
                    <a:pt x="3957030" y="4688740"/>
                    <a:pt x="3990958" y="4680608"/>
                  </a:cubicBezTo>
                  <a:close/>
                  <a:moveTo>
                    <a:pt x="3338664" y="4675208"/>
                  </a:moveTo>
                  <a:cubicBezTo>
                    <a:pt x="3379326" y="4683404"/>
                    <a:pt x="3415540" y="4690710"/>
                    <a:pt x="3456962" y="4699097"/>
                  </a:cubicBezTo>
                  <a:cubicBezTo>
                    <a:pt x="3392986" y="4942682"/>
                    <a:pt x="3329961" y="5182838"/>
                    <a:pt x="3265283" y="5429028"/>
                  </a:cubicBezTo>
                  <a:cubicBezTo>
                    <a:pt x="3302006" y="5435064"/>
                    <a:pt x="3337838" y="5440909"/>
                    <a:pt x="3379771" y="5447770"/>
                  </a:cubicBezTo>
                  <a:cubicBezTo>
                    <a:pt x="3361981" y="5542117"/>
                    <a:pt x="3344446" y="5635256"/>
                    <a:pt x="3326339" y="5731064"/>
                  </a:cubicBezTo>
                  <a:cubicBezTo>
                    <a:pt x="3198702" y="5718421"/>
                    <a:pt x="3079641" y="5694342"/>
                    <a:pt x="2953718" y="5666959"/>
                  </a:cubicBezTo>
                  <a:cubicBezTo>
                    <a:pt x="3082690" y="5334809"/>
                    <a:pt x="3209501" y="5008058"/>
                    <a:pt x="3338664" y="4675208"/>
                  </a:cubicBezTo>
                  <a:close/>
                  <a:moveTo>
                    <a:pt x="3205371" y="4641027"/>
                  </a:moveTo>
                  <a:cubicBezTo>
                    <a:pt x="3242538" y="4650875"/>
                    <a:pt x="3276782" y="4659960"/>
                    <a:pt x="3317634" y="4670760"/>
                  </a:cubicBezTo>
                  <a:cubicBezTo>
                    <a:pt x="3189488" y="5001005"/>
                    <a:pt x="3062295" y="5328646"/>
                    <a:pt x="2933514" y="5660479"/>
                  </a:cubicBezTo>
                  <a:cubicBezTo>
                    <a:pt x="2823156" y="5639894"/>
                    <a:pt x="2718199" y="5607238"/>
                    <a:pt x="2605747" y="5573756"/>
                  </a:cubicBezTo>
                  <a:cubicBezTo>
                    <a:pt x="2649584" y="5480490"/>
                    <a:pt x="2700411" y="5395229"/>
                    <a:pt x="2750920" y="5307299"/>
                  </a:cubicBezTo>
                  <a:cubicBezTo>
                    <a:pt x="2779256" y="5315939"/>
                    <a:pt x="2805622" y="5323881"/>
                    <a:pt x="2831861" y="5332013"/>
                  </a:cubicBezTo>
                  <a:cubicBezTo>
                    <a:pt x="2850159" y="5337731"/>
                    <a:pt x="2862802" y="5332775"/>
                    <a:pt x="2871633" y="5314795"/>
                  </a:cubicBezTo>
                  <a:cubicBezTo>
                    <a:pt x="2922523" y="5211300"/>
                    <a:pt x="2973984" y="5108122"/>
                    <a:pt x="3025191" y="5004818"/>
                  </a:cubicBezTo>
                  <a:cubicBezTo>
                    <a:pt x="3084912" y="4884232"/>
                    <a:pt x="3144697" y="4763582"/>
                    <a:pt x="3205371" y="4641027"/>
                  </a:cubicBezTo>
                  <a:close/>
                  <a:moveTo>
                    <a:pt x="4134673" y="4629822"/>
                  </a:moveTo>
                  <a:cubicBezTo>
                    <a:pt x="4147801" y="4628392"/>
                    <a:pt x="4153995" y="4639471"/>
                    <a:pt x="4160330" y="4647190"/>
                  </a:cubicBezTo>
                  <a:cubicBezTo>
                    <a:pt x="4241017" y="4745222"/>
                    <a:pt x="4321260" y="4843698"/>
                    <a:pt x="4401566" y="4942111"/>
                  </a:cubicBezTo>
                  <a:cubicBezTo>
                    <a:pt x="4480856" y="5039253"/>
                    <a:pt x="4560081" y="5136395"/>
                    <a:pt x="4639372" y="5233601"/>
                  </a:cubicBezTo>
                  <a:cubicBezTo>
                    <a:pt x="4645533" y="5241098"/>
                    <a:pt x="4651759" y="5248531"/>
                    <a:pt x="4658366" y="5256472"/>
                  </a:cubicBezTo>
                  <a:cubicBezTo>
                    <a:pt x="4698455" y="5237222"/>
                    <a:pt x="4734669" y="5219814"/>
                    <a:pt x="4772346" y="5201707"/>
                  </a:cubicBezTo>
                  <a:cubicBezTo>
                    <a:pt x="4845537" y="5279662"/>
                    <a:pt x="4916311" y="5355012"/>
                    <a:pt x="4990773" y="5434301"/>
                  </a:cubicBezTo>
                  <a:cubicBezTo>
                    <a:pt x="4869678" y="5503172"/>
                    <a:pt x="4749217" y="5555205"/>
                    <a:pt x="4618912" y="5602283"/>
                  </a:cubicBezTo>
                  <a:cubicBezTo>
                    <a:pt x="4566371" y="5513909"/>
                    <a:pt x="4515989" y="5428965"/>
                    <a:pt x="4463384" y="5340527"/>
                  </a:cubicBezTo>
                  <a:cubicBezTo>
                    <a:pt x="4503982" y="5323436"/>
                    <a:pt x="4540830" y="5307998"/>
                    <a:pt x="4581493" y="5290907"/>
                  </a:cubicBezTo>
                  <a:cubicBezTo>
                    <a:pt x="4575965" y="5279535"/>
                    <a:pt x="4572597" y="5269179"/>
                    <a:pt x="4566561" y="5260793"/>
                  </a:cubicBezTo>
                  <a:cubicBezTo>
                    <a:pt x="4439368" y="5083599"/>
                    <a:pt x="4311794" y="4906596"/>
                    <a:pt x="4184473" y="4729529"/>
                  </a:cubicBezTo>
                  <a:cubicBezTo>
                    <a:pt x="4162363" y="4698779"/>
                    <a:pt x="4140956" y="4667457"/>
                    <a:pt x="4118973" y="4636008"/>
                  </a:cubicBezTo>
                  <a:cubicBezTo>
                    <a:pt x="4125152" y="4632165"/>
                    <a:pt x="4130298" y="4630298"/>
                    <a:pt x="4134673" y="4629822"/>
                  </a:cubicBezTo>
                  <a:close/>
                  <a:moveTo>
                    <a:pt x="2993865" y="4571649"/>
                  </a:moveTo>
                  <a:cubicBezTo>
                    <a:pt x="3004348" y="4575334"/>
                    <a:pt x="3014322" y="4578828"/>
                    <a:pt x="3028680" y="4583911"/>
                  </a:cubicBezTo>
                  <a:cubicBezTo>
                    <a:pt x="2890623" y="4809707"/>
                    <a:pt x="2754344" y="5032518"/>
                    <a:pt x="2615652" y="5259331"/>
                  </a:cubicBezTo>
                  <a:cubicBezTo>
                    <a:pt x="2654662" y="5273626"/>
                    <a:pt x="2689351" y="5286269"/>
                    <a:pt x="2728677" y="5300691"/>
                  </a:cubicBezTo>
                  <a:cubicBezTo>
                    <a:pt x="2680711" y="5387795"/>
                    <a:pt x="2633887" y="5472993"/>
                    <a:pt x="2583823" y="5563909"/>
                  </a:cubicBezTo>
                  <a:cubicBezTo>
                    <a:pt x="2481915" y="5537416"/>
                    <a:pt x="2384900" y="5497199"/>
                    <a:pt x="2281405" y="5456347"/>
                  </a:cubicBezTo>
                  <a:cubicBezTo>
                    <a:pt x="2333947" y="5366003"/>
                    <a:pt x="2397861" y="5287222"/>
                    <a:pt x="2455613" y="5200245"/>
                  </a:cubicBezTo>
                  <a:cubicBezTo>
                    <a:pt x="2492017" y="5213651"/>
                    <a:pt x="2525181" y="5225849"/>
                    <a:pt x="2559934" y="5238683"/>
                  </a:cubicBezTo>
                  <a:cubicBezTo>
                    <a:pt x="2705234" y="5015364"/>
                    <a:pt x="2848819" y="4794650"/>
                    <a:pt x="2993865" y="4571649"/>
                  </a:cubicBezTo>
                  <a:close/>
                  <a:moveTo>
                    <a:pt x="4301414" y="4540287"/>
                  </a:moveTo>
                  <a:cubicBezTo>
                    <a:pt x="4309395" y="4541788"/>
                    <a:pt x="4317035" y="4548523"/>
                    <a:pt x="4325009" y="4555511"/>
                  </a:cubicBezTo>
                  <a:cubicBezTo>
                    <a:pt x="4402137" y="4623174"/>
                    <a:pt x="4479585" y="4690392"/>
                    <a:pt x="4557031" y="4757737"/>
                  </a:cubicBezTo>
                  <a:cubicBezTo>
                    <a:pt x="4678761" y="4863584"/>
                    <a:pt x="4800489" y="4969366"/>
                    <a:pt x="4922283" y="5075085"/>
                  </a:cubicBezTo>
                  <a:cubicBezTo>
                    <a:pt x="4928384" y="5080359"/>
                    <a:pt x="4935562" y="5084298"/>
                    <a:pt x="4946174" y="5091604"/>
                  </a:cubicBezTo>
                  <a:cubicBezTo>
                    <a:pt x="4976160" y="5071464"/>
                    <a:pt x="5006719" y="5050879"/>
                    <a:pt x="5041155" y="5027817"/>
                  </a:cubicBezTo>
                  <a:cubicBezTo>
                    <a:pt x="5127178" y="5095416"/>
                    <a:pt x="5213710" y="5163333"/>
                    <a:pt x="5303355" y="5233791"/>
                  </a:cubicBezTo>
                  <a:cubicBezTo>
                    <a:pt x="5210725" y="5305583"/>
                    <a:pt x="5114090" y="5365432"/>
                    <a:pt x="5010213" y="5425026"/>
                  </a:cubicBezTo>
                  <a:cubicBezTo>
                    <a:pt x="4936388" y="5347070"/>
                    <a:pt x="4864911" y="5271657"/>
                    <a:pt x="4789624" y="5192177"/>
                  </a:cubicBezTo>
                  <a:cubicBezTo>
                    <a:pt x="4821519" y="5171973"/>
                    <a:pt x="4850809" y="5153358"/>
                    <a:pt x="4884101" y="5132265"/>
                  </a:cubicBezTo>
                  <a:cubicBezTo>
                    <a:pt x="4679333" y="4938426"/>
                    <a:pt x="4477361" y="4747318"/>
                    <a:pt x="4275770" y="4556465"/>
                  </a:cubicBezTo>
                  <a:cubicBezTo>
                    <a:pt x="4285109" y="4542519"/>
                    <a:pt x="4293433" y="4538786"/>
                    <a:pt x="4301414" y="4540287"/>
                  </a:cubicBezTo>
                  <a:close/>
                  <a:moveTo>
                    <a:pt x="2775694" y="4479335"/>
                  </a:moveTo>
                  <a:cubicBezTo>
                    <a:pt x="2788718" y="4484481"/>
                    <a:pt x="2800280" y="4488992"/>
                    <a:pt x="2819277" y="4496489"/>
                  </a:cubicBezTo>
                  <a:cubicBezTo>
                    <a:pt x="2656759" y="4713836"/>
                    <a:pt x="2493988" y="4925846"/>
                    <a:pt x="2330708" y="5143129"/>
                  </a:cubicBezTo>
                  <a:cubicBezTo>
                    <a:pt x="2366223" y="5159457"/>
                    <a:pt x="2398307" y="5174196"/>
                    <a:pt x="2436490" y="5191732"/>
                  </a:cubicBezTo>
                  <a:cubicBezTo>
                    <a:pt x="2377722" y="5276040"/>
                    <a:pt x="2319907" y="5358951"/>
                    <a:pt x="2257200" y="5448850"/>
                  </a:cubicBezTo>
                  <a:cubicBezTo>
                    <a:pt x="2158851" y="5404059"/>
                    <a:pt x="2064504" y="5361111"/>
                    <a:pt x="1962342" y="5314605"/>
                  </a:cubicBezTo>
                  <a:cubicBezTo>
                    <a:pt x="2034325" y="5229534"/>
                    <a:pt x="2101862" y="5149800"/>
                    <a:pt x="2169715" y="5069621"/>
                  </a:cubicBezTo>
                  <a:cubicBezTo>
                    <a:pt x="2201799" y="5084551"/>
                    <a:pt x="2231152" y="5098211"/>
                    <a:pt x="2267111" y="5114920"/>
                  </a:cubicBezTo>
                  <a:cubicBezTo>
                    <a:pt x="2435601" y="4904372"/>
                    <a:pt x="2604852" y="4692870"/>
                    <a:pt x="2775694" y="4479335"/>
                  </a:cubicBezTo>
                  <a:close/>
                  <a:moveTo>
                    <a:pt x="4513070" y="4365293"/>
                  </a:moveTo>
                  <a:cubicBezTo>
                    <a:pt x="4859895" y="4585626"/>
                    <a:pt x="5204371" y="4804497"/>
                    <a:pt x="5556089" y="5028007"/>
                  </a:cubicBezTo>
                  <a:cubicBezTo>
                    <a:pt x="5475468" y="5095479"/>
                    <a:pt x="5399799" y="5158758"/>
                    <a:pt x="5321781" y="5224007"/>
                  </a:cubicBezTo>
                  <a:cubicBezTo>
                    <a:pt x="5232199" y="5153612"/>
                    <a:pt x="5146683" y="5086457"/>
                    <a:pt x="5056531" y="5015618"/>
                  </a:cubicBezTo>
                  <a:cubicBezTo>
                    <a:pt x="5084739" y="4992619"/>
                    <a:pt x="5109643" y="4972288"/>
                    <a:pt x="5137598" y="4949543"/>
                  </a:cubicBezTo>
                  <a:cubicBezTo>
                    <a:pt x="4900303" y="4777877"/>
                    <a:pt x="4667072" y="4609069"/>
                    <a:pt x="4429967" y="4437530"/>
                  </a:cubicBezTo>
                  <a:cubicBezTo>
                    <a:pt x="4458875" y="4412371"/>
                    <a:pt x="4485367" y="4389372"/>
                    <a:pt x="4513070" y="4365293"/>
                  </a:cubicBezTo>
                  <a:close/>
                  <a:moveTo>
                    <a:pt x="2490879" y="4328254"/>
                  </a:moveTo>
                  <a:cubicBezTo>
                    <a:pt x="2531032" y="4350999"/>
                    <a:pt x="2564577" y="4369995"/>
                    <a:pt x="2604286" y="4392422"/>
                  </a:cubicBezTo>
                  <a:cubicBezTo>
                    <a:pt x="2418642" y="4598460"/>
                    <a:pt x="2236365" y="4800686"/>
                    <a:pt x="2050911" y="5006533"/>
                  </a:cubicBezTo>
                  <a:cubicBezTo>
                    <a:pt x="2085029" y="5025339"/>
                    <a:pt x="2114572" y="5041603"/>
                    <a:pt x="2150341" y="5061362"/>
                  </a:cubicBezTo>
                  <a:cubicBezTo>
                    <a:pt x="2081408" y="5142685"/>
                    <a:pt x="2014824" y="5221275"/>
                    <a:pt x="1944366" y="5304440"/>
                  </a:cubicBezTo>
                  <a:cubicBezTo>
                    <a:pt x="1853196" y="5254884"/>
                    <a:pt x="1763868" y="5206281"/>
                    <a:pt x="1669903" y="5155137"/>
                  </a:cubicBezTo>
                  <a:cubicBezTo>
                    <a:pt x="1945700" y="4877307"/>
                    <a:pt x="2217050" y="4604051"/>
                    <a:pt x="2490879" y="4328254"/>
                  </a:cubicBezTo>
                  <a:close/>
                  <a:moveTo>
                    <a:pt x="4612687" y="4274505"/>
                  </a:moveTo>
                  <a:cubicBezTo>
                    <a:pt x="4623678" y="4280096"/>
                    <a:pt x="4639499" y="4287466"/>
                    <a:pt x="4654619" y="4296043"/>
                  </a:cubicBezTo>
                  <a:cubicBezTo>
                    <a:pt x="4884101" y="4426286"/>
                    <a:pt x="5113328" y="4557037"/>
                    <a:pt x="5343001" y="4686898"/>
                  </a:cubicBezTo>
                  <a:cubicBezTo>
                    <a:pt x="5400499" y="4719427"/>
                    <a:pt x="5388808" y="4718983"/>
                    <a:pt x="5434807" y="4671078"/>
                  </a:cubicBezTo>
                  <a:cubicBezTo>
                    <a:pt x="5441414" y="4664090"/>
                    <a:pt x="5446496" y="4655576"/>
                    <a:pt x="5454565" y="4644903"/>
                  </a:cubicBezTo>
                  <a:cubicBezTo>
                    <a:pt x="5561046" y="4702210"/>
                    <a:pt x="5659902" y="4755387"/>
                    <a:pt x="5765622" y="4812249"/>
                  </a:cubicBezTo>
                  <a:cubicBezTo>
                    <a:pt x="5703550" y="4885884"/>
                    <a:pt x="5636586" y="4948337"/>
                    <a:pt x="5567972" y="5014094"/>
                  </a:cubicBezTo>
                  <a:cubicBezTo>
                    <a:pt x="5220637" y="4793316"/>
                    <a:pt x="4876223" y="4574445"/>
                    <a:pt x="4528507" y="4353413"/>
                  </a:cubicBezTo>
                  <a:cubicBezTo>
                    <a:pt x="4557096" y="4326602"/>
                    <a:pt x="4582575" y="4302714"/>
                    <a:pt x="4612687" y="4274505"/>
                  </a:cubicBezTo>
                  <a:close/>
                  <a:moveTo>
                    <a:pt x="2362858" y="4252141"/>
                  </a:moveTo>
                  <a:cubicBezTo>
                    <a:pt x="2398246" y="4273298"/>
                    <a:pt x="2432617" y="4293819"/>
                    <a:pt x="2473216" y="4318025"/>
                  </a:cubicBezTo>
                  <a:cubicBezTo>
                    <a:pt x="2199451" y="4593949"/>
                    <a:pt x="1928544" y="4867014"/>
                    <a:pt x="1653446" y="5144209"/>
                  </a:cubicBezTo>
                  <a:cubicBezTo>
                    <a:pt x="1571298" y="5092811"/>
                    <a:pt x="1490547" y="5042175"/>
                    <a:pt x="1406112" y="4989252"/>
                  </a:cubicBezTo>
                  <a:cubicBezTo>
                    <a:pt x="1491818" y="4913902"/>
                    <a:pt x="1572314" y="4843126"/>
                    <a:pt x="1653446" y="4771842"/>
                  </a:cubicBezTo>
                  <a:cubicBezTo>
                    <a:pt x="1684196" y="4791029"/>
                    <a:pt x="1711516" y="4808119"/>
                    <a:pt x="1740677" y="4826290"/>
                  </a:cubicBezTo>
                  <a:cubicBezTo>
                    <a:pt x="1947986" y="4634991"/>
                    <a:pt x="2153771" y="4445091"/>
                    <a:pt x="2362858" y="4252141"/>
                  </a:cubicBezTo>
                  <a:close/>
                  <a:moveTo>
                    <a:pt x="2171779" y="4129761"/>
                  </a:moveTo>
                  <a:cubicBezTo>
                    <a:pt x="2180419" y="4129110"/>
                    <a:pt x="2189600" y="4133716"/>
                    <a:pt x="2200146" y="4147883"/>
                  </a:cubicBezTo>
                  <a:cubicBezTo>
                    <a:pt x="1986929" y="4330795"/>
                    <a:pt x="1768756" y="4509831"/>
                    <a:pt x="1547280" y="4697381"/>
                  </a:cubicBezTo>
                  <a:cubicBezTo>
                    <a:pt x="1579554" y="4719935"/>
                    <a:pt x="1606048" y="4738424"/>
                    <a:pt x="1636544" y="4759707"/>
                  </a:cubicBezTo>
                  <a:cubicBezTo>
                    <a:pt x="1604015" y="4788678"/>
                    <a:pt x="1573201" y="4816124"/>
                    <a:pt x="1542324" y="4843507"/>
                  </a:cubicBezTo>
                  <a:cubicBezTo>
                    <a:pt x="1499693" y="4881309"/>
                    <a:pt x="1456809" y="4918857"/>
                    <a:pt x="1414305" y="4956850"/>
                  </a:cubicBezTo>
                  <a:cubicBezTo>
                    <a:pt x="1401662" y="4968096"/>
                    <a:pt x="1390226" y="4979277"/>
                    <a:pt x="1371928" y="4966253"/>
                  </a:cubicBezTo>
                  <a:cubicBezTo>
                    <a:pt x="1299310" y="4914347"/>
                    <a:pt x="1226374" y="4862821"/>
                    <a:pt x="1146767" y="4806341"/>
                  </a:cubicBezTo>
                  <a:cubicBezTo>
                    <a:pt x="1239716" y="4734611"/>
                    <a:pt x="1326566" y="4667520"/>
                    <a:pt x="1412717" y="4601002"/>
                  </a:cubicBezTo>
                  <a:cubicBezTo>
                    <a:pt x="1445118" y="4624000"/>
                    <a:pt x="1474217" y="4644649"/>
                    <a:pt x="1503887" y="4665678"/>
                  </a:cubicBezTo>
                  <a:cubicBezTo>
                    <a:pt x="1589339" y="4596681"/>
                    <a:pt x="1673075" y="4529400"/>
                    <a:pt x="1756431" y="4461610"/>
                  </a:cubicBezTo>
                  <a:cubicBezTo>
                    <a:pt x="1886673" y="4355700"/>
                    <a:pt x="2016726" y="4249536"/>
                    <a:pt x="2146652" y="4143182"/>
                  </a:cubicBezTo>
                  <a:cubicBezTo>
                    <a:pt x="2155038" y="4136321"/>
                    <a:pt x="2163138" y="4130412"/>
                    <a:pt x="2171779" y="4129761"/>
                  </a:cubicBezTo>
                  <a:close/>
                  <a:moveTo>
                    <a:pt x="4758938" y="4106078"/>
                  </a:moveTo>
                  <a:cubicBezTo>
                    <a:pt x="5031752" y="4239498"/>
                    <a:pt x="5303418" y="4372345"/>
                    <a:pt x="5578708" y="4506908"/>
                  </a:cubicBezTo>
                  <a:cubicBezTo>
                    <a:pt x="5600308" y="4482258"/>
                    <a:pt x="5618351" y="4461673"/>
                    <a:pt x="5639063" y="4438038"/>
                  </a:cubicBezTo>
                  <a:cubicBezTo>
                    <a:pt x="5744020" y="4487086"/>
                    <a:pt x="5848086" y="4535816"/>
                    <a:pt x="5958379" y="4587341"/>
                  </a:cubicBezTo>
                  <a:cubicBezTo>
                    <a:pt x="5901518" y="4663136"/>
                    <a:pt x="5842623" y="4730989"/>
                    <a:pt x="5778455" y="4798462"/>
                  </a:cubicBezTo>
                  <a:cubicBezTo>
                    <a:pt x="5676611" y="4743633"/>
                    <a:pt x="5576610" y="4689820"/>
                    <a:pt x="5472924" y="4634038"/>
                  </a:cubicBezTo>
                  <a:cubicBezTo>
                    <a:pt x="5496115" y="4605766"/>
                    <a:pt x="5516508" y="4580924"/>
                    <a:pt x="5539508" y="4552970"/>
                  </a:cubicBezTo>
                  <a:cubicBezTo>
                    <a:pt x="5269873" y="4415611"/>
                    <a:pt x="5002145" y="4279206"/>
                    <a:pt x="4730095" y="4140576"/>
                  </a:cubicBezTo>
                  <a:cubicBezTo>
                    <a:pt x="4741086" y="4127489"/>
                    <a:pt x="4748902" y="4118086"/>
                    <a:pt x="4758938" y="4106078"/>
                  </a:cubicBezTo>
                  <a:close/>
                  <a:moveTo>
                    <a:pt x="1916538" y="3923167"/>
                  </a:moveTo>
                  <a:cubicBezTo>
                    <a:pt x="1949639" y="3950486"/>
                    <a:pt x="1982931" y="3977996"/>
                    <a:pt x="2021177" y="4009572"/>
                  </a:cubicBezTo>
                  <a:cubicBezTo>
                    <a:pt x="1787757" y="4182700"/>
                    <a:pt x="1556814" y="4353921"/>
                    <a:pt x="1323139" y="4527240"/>
                  </a:cubicBezTo>
                  <a:cubicBezTo>
                    <a:pt x="1348108" y="4548523"/>
                    <a:pt x="1369963" y="4567075"/>
                    <a:pt x="1396202" y="4589439"/>
                  </a:cubicBezTo>
                  <a:cubicBezTo>
                    <a:pt x="1308463" y="4657292"/>
                    <a:pt x="1223901" y="4722667"/>
                    <a:pt x="1135717" y="4790902"/>
                  </a:cubicBezTo>
                  <a:cubicBezTo>
                    <a:pt x="1057444" y="4735120"/>
                    <a:pt x="983746" y="4675208"/>
                    <a:pt x="907887" y="4607863"/>
                  </a:cubicBezTo>
                  <a:cubicBezTo>
                    <a:pt x="1245375" y="4378763"/>
                    <a:pt x="1579178" y="4152140"/>
                    <a:pt x="1916538" y="3923167"/>
                  </a:cubicBezTo>
                  <a:close/>
                  <a:moveTo>
                    <a:pt x="4945348" y="3863763"/>
                  </a:moveTo>
                  <a:cubicBezTo>
                    <a:pt x="5339316" y="4029457"/>
                    <a:pt x="5731758" y="4194516"/>
                    <a:pt x="6132587" y="4363133"/>
                  </a:cubicBezTo>
                  <a:cubicBezTo>
                    <a:pt x="6077059" y="4436514"/>
                    <a:pt x="6026297" y="4503605"/>
                    <a:pt x="5972738" y="4574444"/>
                  </a:cubicBezTo>
                  <a:cubicBezTo>
                    <a:pt x="5864796" y="4523872"/>
                    <a:pt x="5759649" y="4474634"/>
                    <a:pt x="5650246" y="4423363"/>
                  </a:cubicBezTo>
                  <a:cubicBezTo>
                    <a:pt x="5671212" y="4394582"/>
                    <a:pt x="5688937" y="4370249"/>
                    <a:pt x="5710347" y="4340833"/>
                  </a:cubicBezTo>
                  <a:cubicBezTo>
                    <a:pt x="5430295" y="4215101"/>
                    <a:pt x="5153608" y="4090894"/>
                    <a:pt x="4872030" y="3964463"/>
                  </a:cubicBezTo>
                  <a:cubicBezTo>
                    <a:pt x="4897889" y="3928948"/>
                    <a:pt x="4920380" y="3898007"/>
                    <a:pt x="4945348" y="3863763"/>
                  </a:cubicBezTo>
                  <a:close/>
                  <a:moveTo>
                    <a:pt x="1810501" y="3828884"/>
                  </a:moveTo>
                  <a:cubicBezTo>
                    <a:pt x="1841887" y="3856521"/>
                    <a:pt x="1870794" y="3881998"/>
                    <a:pt x="1902433" y="3909889"/>
                  </a:cubicBezTo>
                  <a:cubicBezTo>
                    <a:pt x="1843666" y="3950169"/>
                    <a:pt x="1787502" y="3989051"/>
                    <a:pt x="1730957" y="4027425"/>
                  </a:cubicBezTo>
                  <a:cubicBezTo>
                    <a:pt x="1466597" y="4206842"/>
                    <a:pt x="1202108" y="4386133"/>
                    <a:pt x="937684" y="4565487"/>
                  </a:cubicBezTo>
                  <a:cubicBezTo>
                    <a:pt x="928217" y="4571904"/>
                    <a:pt x="919767" y="4580925"/>
                    <a:pt x="909348" y="4584356"/>
                  </a:cubicBezTo>
                  <a:cubicBezTo>
                    <a:pt x="899945" y="4587406"/>
                    <a:pt x="884824" y="4588804"/>
                    <a:pt x="878661" y="4583467"/>
                  </a:cubicBezTo>
                  <a:cubicBezTo>
                    <a:pt x="814938" y="4528256"/>
                    <a:pt x="752421" y="4471521"/>
                    <a:pt x="683996" y="4410212"/>
                  </a:cubicBezTo>
                  <a:cubicBezTo>
                    <a:pt x="790096" y="4347441"/>
                    <a:pt x="886603" y="4290388"/>
                    <a:pt x="983936" y="4232828"/>
                  </a:cubicBezTo>
                  <a:cubicBezTo>
                    <a:pt x="1009540" y="4255445"/>
                    <a:pt x="1032348" y="4275649"/>
                    <a:pt x="1057571" y="4297949"/>
                  </a:cubicBezTo>
                  <a:cubicBezTo>
                    <a:pt x="1308463" y="4141658"/>
                    <a:pt x="1558529" y="3985874"/>
                    <a:pt x="1810501" y="3828884"/>
                  </a:cubicBezTo>
                  <a:close/>
                  <a:moveTo>
                    <a:pt x="5029147" y="3743622"/>
                  </a:moveTo>
                  <a:cubicBezTo>
                    <a:pt x="5318986" y="3858744"/>
                    <a:pt x="5603359" y="3971642"/>
                    <a:pt x="5892243" y="4086383"/>
                  </a:cubicBezTo>
                  <a:cubicBezTo>
                    <a:pt x="5910413" y="4060843"/>
                    <a:pt x="5927885" y="4036319"/>
                    <a:pt x="5948660" y="4007221"/>
                  </a:cubicBezTo>
                  <a:cubicBezTo>
                    <a:pt x="6058190" y="4049407"/>
                    <a:pt x="6168293" y="4091783"/>
                    <a:pt x="6283796" y="4136193"/>
                  </a:cubicBezTo>
                  <a:cubicBezTo>
                    <a:pt x="6241674" y="4212623"/>
                    <a:pt x="6190720" y="4277109"/>
                    <a:pt x="6141800" y="4348012"/>
                  </a:cubicBezTo>
                  <a:cubicBezTo>
                    <a:pt x="5746943" y="4182000"/>
                    <a:pt x="5354056" y="4016751"/>
                    <a:pt x="4956403" y="3849532"/>
                  </a:cubicBezTo>
                  <a:cubicBezTo>
                    <a:pt x="4981180" y="3813381"/>
                    <a:pt x="5003924" y="3780344"/>
                    <a:pt x="5029147" y="3743622"/>
                  </a:cubicBezTo>
                  <a:close/>
                  <a:moveTo>
                    <a:pt x="1658843" y="3676277"/>
                  </a:moveTo>
                  <a:cubicBezTo>
                    <a:pt x="1666404" y="3684854"/>
                    <a:pt x="1673392" y="3692859"/>
                    <a:pt x="1682033" y="3702643"/>
                  </a:cubicBezTo>
                  <a:cubicBezTo>
                    <a:pt x="1421293" y="3849214"/>
                    <a:pt x="1163031" y="3994450"/>
                    <a:pt x="900639" y="4141975"/>
                  </a:cubicBezTo>
                  <a:cubicBezTo>
                    <a:pt x="924782" y="4169166"/>
                    <a:pt x="944985" y="4191975"/>
                    <a:pt x="969445" y="4219485"/>
                  </a:cubicBezTo>
                  <a:cubicBezTo>
                    <a:pt x="868491" y="4279587"/>
                    <a:pt x="771222" y="4337529"/>
                    <a:pt x="670967" y="4397250"/>
                  </a:cubicBezTo>
                  <a:cubicBezTo>
                    <a:pt x="605465" y="4328508"/>
                    <a:pt x="541804" y="4261671"/>
                    <a:pt x="472172" y="4188671"/>
                  </a:cubicBezTo>
                  <a:cubicBezTo>
                    <a:pt x="582402" y="4132571"/>
                    <a:pt x="685897" y="4079903"/>
                    <a:pt x="790981" y="4026408"/>
                  </a:cubicBezTo>
                  <a:cubicBezTo>
                    <a:pt x="815251" y="4052647"/>
                    <a:pt x="837043" y="4076281"/>
                    <a:pt x="863282" y="4104553"/>
                  </a:cubicBezTo>
                  <a:cubicBezTo>
                    <a:pt x="1128914" y="3964717"/>
                    <a:pt x="1391559" y="3818654"/>
                    <a:pt x="1658843" y="3676277"/>
                  </a:cubicBezTo>
                  <a:close/>
                  <a:moveTo>
                    <a:pt x="5162441" y="3546733"/>
                  </a:moveTo>
                  <a:cubicBezTo>
                    <a:pt x="5453293" y="3654358"/>
                    <a:pt x="5741924" y="3761094"/>
                    <a:pt x="6033540" y="3868973"/>
                  </a:cubicBezTo>
                  <a:cubicBezTo>
                    <a:pt x="6051392" y="3843051"/>
                    <a:pt x="6067784" y="3819227"/>
                    <a:pt x="6087860" y="3790128"/>
                  </a:cubicBezTo>
                  <a:cubicBezTo>
                    <a:pt x="6200060" y="3830789"/>
                    <a:pt x="6312196" y="3871451"/>
                    <a:pt x="6428842" y="3913700"/>
                  </a:cubicBezTo>
                  <a:cubicBezTo>
                    <a:pt x="6382717" y="3986445"/>
                    <a:pt x="6340404" y="4053219"/>
                    <a:pt x="6296503" y="4122470"/>
                  </a:cubicBezTo>
                  <a:cubicBezTo>
                    <a:pt x="6182017" y="4078187"/>
                    <a:pt x="6071786" y="4035620"/>
                    <a:pt x="5959269" y="3992100"/>
                  </a:cubicBezTo>
                  <a:cubicBezTo>
                    <a:pt x="5975344" y="3965734"/>
                    <a:pt x="5988622" y="3943878"/>
                    <a:pt x="6005013" y="3916940"/>
                  </a:cubicBezTo>
                  <a:cubicBezTo>
                    <a:pt x="5712444" y="3806456"/>
                    <a:pt x="5424069" y="3697561"/>
                    <a:pt x="5130673" y="3586759"/>
                  </a:cubicBezTo>
                  <a:cubicBezTo>
                    <a:pt x="5143824" y="3570177"/>
                    <a:pt x="5152528" y="3559249"/>
                    <a:pt x="5162441" y="3546733"/>
                  </a:cubicBezTo>
                  <a:close/>
                  <a:moveTo>
                    <a:pt x="1523710" y="3512298"/>
                  </a:moveTo>
                  <a:cubicBezTo>
                    <a:pt x="1531080" y="3524369"/>
                    <a:pt x="1536670" y="3533581"/>
                    <a:pt x="1544358" y="3546224"/>
                  </a:cubicBezTo>
                  <a:cubicBezTo>
                    <a:pt x="1269895" y="3677420"/>
                    <a:pt x="998291" y="3807282"/>
                    <a:pt x="722621" y="3939050"/>
                  </a:cubicBezTo>
                  <a:cubicBezTo>
                    <a:pt x="739965" y="3962493"/>
                    <a:pt x="756039" y="3984222"/>
                    <a:pt x="775608" y="4010778"/>
                  </a:cubicBezTo>
                  <a:cubicBezTo>
                    <a:pt x="725607" y="4042863"/>
                    <a:pt x="672366" y="4065862"/>
                    <a:pt x="621095" y="4092228"/>
                  </a:cubicBezTo>
                  <a:cubicBezTo>
                    <a:pt x="570459" y="4118276"/>
                    <a:pt x="519569" y="4144008"/>
                    <a:pt x="460356" y="4174186"/>
                  </a:cubicBezTo>
                  <a:cubicBezTo>
                    <a:pt x="401588" y="4098708"/>
                    <a:pt x="344917" y="4026027"/>
                    <a:pt x="283099" y="3946610"/>
                  </a:cubicBezTo>
                  <a:cubicBezTo>
                    <a:pt x="397395" y="3898833"/>
                    <a:pt x="505910" y="3853534"/>
                    <a:pt x="616711" y="3807219"/>
                  </a:cubicBezTo>
                  <a:cubicBezTo>
                    <a:pt x="639647" y="3836062"/>
                    <a:pt x="660613" y="3862429"/>
                    <a:pt x="683421" y="3891145"/>
                  </a:cubicBezTo>
                  <a:cubicBezTo>
                    <a:pt x="963793" y="3764715"/>
                    <a:pt x="1242830" y="3638919"/>
                    <a:pt x="1523710" y="3512298"/>
                  </a:cubicBezTo>
                  <a:close/>
                  <a:moveTo>
                    <a:pt x="5294479" y="3353943"/>
                  </a:moveTo>
                  <a:cubicBezTo>
                    <a:pt x="5299432" y="3354939"/>
                    <a:pt x="5305722" y="3357088"/>
                    <a:pt x="5314092" y="3360010"/>
                  </a:cubicBezTo>
                  <a:cubicBezTo>
                    <a:pt x="5407866" y="3392793"/>
                    <a:pt x="5501387" y="3426211"/>
                    <a:pt x="5595035" y="3459312"/>
                  </a:cubicBezTo>
                  <a:cubicBezTo>
                    <a:pt x="5777693" y="3523861"/>
                    <a:pt x="5960414" y="3588284"/>
                    <a:pt x="6143134" y="3652707"/>
                  </a:cubicBezTo>
                  <a:cubicBezTo>
                    <a:pt x="6149043" y="3654803"/>
                    <a:pt x="6155269" y="3656074"/>
                    <a:pt x="6163909" y="3658425"/>
                  </a:cubicBezTo>
                  <a:cubicBezTo>
                    <a:pt x="6180301" y="3633647"/>
                    <a:pt x="6196248" y="3609504"/>
                    <a:pt x="6215117" y="3580978"/>
                  </a:cubicBezTo>
                  <a:cubicBezTo>
                    <a:pt x="6326872" y="3619987"/>
                    <a:pt x="6438499" y="3658933"/>
                    <a:pt x="6556162" y="3699975"/>
                  </a:cubicBezTo>
                  <a:cubicBezTo>
                    <a:pt x="6516581" y="3766494"/>
                    <a:pt x="6478970" y="3829773"/>
                    <a:pt x="6438118" y="3898453"/>
                  </a:cubicBezTo>
                  <a:cubicBezTo>
                    <a:pt x="6321979" y="3856266"/>
                    <a:pt x="6210733" y="3815796"/>
                    <a:pt x="6096564" y="3774309"/>
                  </a:cubicBezTo>
                  <a:cubicBezTo>
                    <a:pt x="6111939" y="3747434"/>
                    <a:pt x="6124709" y="3725007"/>
                    <a:pt x="6139576" y="3698958"/>
                  </a:cubicBezTo>
                  <a:cubicBezTo>
                    <a:pt x="5847197" y="3594320"/>
                    <a:pt x="5556597" y="3490316"/>
                    <a:pt x="5265870" y="3386249"/>
                  </a:cubicBezTo>
                  <a:cubicBezTo>
                    <a:pt x="5276783" y="3358326"/>
                    <a:pt x="5279617" y="3350952"/>
                    <a:pt x="5294479" y="3353943"/>
                  </a:cubicBezTo>
                  <a:close/>
                  <a:moveTo>
                    <a:pt x="1377714" y="3294761"/>
                  </a:moveTo>
                  <a:cubicBezTo>
                    <a:pt x="1394487" y="3321826"/>
                    <a:pt x="1411259" y="3348891"/>
                    <a:pt x="1430446" y="3379832"/>
                  </a:cubicBezTo>
                  <a:cubicBezTo>
                    <a:pt x="1139274" y="3491523"/>
                    <a:pt x="851216" y="3602071"/>
                    <a:pt x="557693" y="3714779"/>
                  </a:cubicBezTo>
                  <a:cubicBezTo>
                    <a:pt x="575610" y="3743368"/>
                    <a:pt x="590222" y="3766621"/>
                    <a:pt x="606487" y="3792607"/>
                  </a:cubicBezTo>
                  <a:cubicBezTo>
                    <a:pt x="496638" y="3838287"/>
                    <a:pt x="388822" y="3883141"/>
                    <a:pt x="278021" y="3929203"/>
                  </a:cubicBezTo>
                  <a:cubicBezTo>
                    <a:pt x="219761" y="3855822"/>
                    <a:pt x="177130" y="3776215"/>
                    <a:pt x="130052" y="3689873"/>
                  </a:cubicBezTo>
                  <a:cubicBezTo>
                    <a:pt x="546956" y="3555946"/>
                    <a:pt x="960873" y="3427418"/>
                    <a:pt x="1377714" y="3294761"/>
                  </a:cubicBezTo>
                  <a:close/>
                  <a:moveTo>
                    <a:pt x="1310878" y="3150350"/>
                  </a:moveTo>
                  <a:cubicBezTo>
                    <a:pt x="1330510" y="3193870"/>
                    <a:pt x="1348935" y="3234595"/>
                    <a:pt x="1369329" y="3279830"/>
                  </a:cubicBezTo>
                  <a:cubicBezTo>
                    <a:pt x="950074" y="3412234"/>
                    <a:pt x="539142" y="3541968"/>
                    <a:pt x="123381" y="3673227"/>
                  </a:cubicBezTo>
                  <a:cubicBezTo>
                    <a:pt x="72491" y="3587966"/>
                    <a:pt x="37993" y="3497622"/>
                    <a:pt x="0" y="3404038"/>
                  </a:cubicBezTo>
                  <a:cubicBezTo>
                    <a:pt x="438632" y="3319157"/>
                    <a:pt x="874406" y="3234849"/>
                    <a:pt x="1310878" y="3150350"/>
                  </a:cubicBezTo>
                  <a:close/>
                  <a:moveTo>
                    <a:pt x="5458504" y="3046664"/>
                  </a:moveTo>
                  <a:cubicBezTo>
                    <a:pt x="5869815" y="3190249"/>
                    <a:pt x="6276935" y="3332436"/>
                    <a:pt x="6689582" y="3476529"/>
                  </a:cubicBezTo>
                  <a:cubicBezTo>
                    <a:pt x="6647396" y="3547749"/>
                    <a:pt x="6608513" y="3613316"/>
                    <a:pt x="6566265" y="3684663"/>
                  </a:cubicBezTo>
                  <a:cubicBezTo>
                    <a:pt x="6453620" y="3645463"/>
                    <a:pt x="6340912" y="3606200"/>
                    <a:pt x="6224456" y="3565666"/>
                  </a:cubicBezTo>
                  <a:cubicBezTo>
                    <a:pt x="6238370" y="3539617"/>
                    <a:pt x="6250314" y="3517190"/>
                    <a:pt x="6264863" y="3489998"/>
                  </a:cubicBezTo>
                  <a:cubicBezTo>
                    <a:pt x="5970515" y="3387392"/>
                    <a:pt x="5678963" y="3285803"/>
                    <a:pt x="5380549" y="3181799"/>
                  </a:cubicBezTo>
                  <a:cubicBezTo>
                    <a:pt x="5407424" y="3135166"/>
                    <a:pt x="5432076" y="3092408"/>
                    <a:pt x="5458504" y="3046664"/>
                  </a:cubicBezTo>
                  <a:close/>
                  <a:moveTo>
                    <a:pt x="5546196" y="2922036"/>
                  </a:moveTo>
                  <a:cubicBezTo>
                    <a:pt x="5553454" y="2921551"/>
                    <a:pt x="5561332" y="2924172"/>
                    <a:pt x="5569369" y="2927031"/>
                  </a:cubicBezTo>
                  <a:cubicBezTo>
                    <a:pt x="5624579" y="2946727"/>
                    <a:pt x="5679852" y="2966168"/>
                    <a:pt x="5735062" y="2985927"/>
                  </a:cubicBezTo>
                  <a:cubicBezTo>
                    <a:pt x="5949741" y="3062675"/>
                    <a:pt x="6164418" y="3139486"/>
                    <a:pt x="6379096" y="3216234"/>
                  </a:cubicBezTo>
                  <a:cubicBezTo>
                    <a:pt x="6391167" y="3220554"/>
                    <a:pt x="6403620" y="3224048"/>
                    <a:pt x="6418233" y="3228623"/>
                  </a:cubicBezTo>
                  <a:cubicBezTo>
                    <a:pt x="6435450" y="3204607"/>
                    <a:pt x="6452096" y="3181354"/>
                    <a:pt x="6470329" y="3155878"/>
                  </a:cubicBezTo>
                  <a:cubicBezTo>
                    <a:pt x="6583101" y="3197682"/>
                    <a:pt x="6693903" y="3238725"/>
                    <a:pt x="6809660" y="3281610"/>
                  </a:cubicBezTo>
                  <a:cubicBezTo>
                    <a:pt x="6772239" y="3343046"/>
                    <a:pt x="6736978" y="3400861"/>
                    <a:pt x="6699748" y="3461916"/>
                  </a:cubicBezTo>
                  <a:cubicBezTo>
                    <a:pt x="6290150" y="3318904"/>
                    <a:pt x="5882269" y="3176399"/>
                    <a:pt x="5469622" y="3032242"/>
                  </a:cubicBezTo>
                  <a:cubicBezTo>
                    <a:pt x="5490779" y="2996473"/>
                    <a:pt x="5508949" y="2966168"/>
                    <a:pt x="5526737" y="2935672"/>
                  </a:cubicBezTo>
                  <a:cubicBezTo>
                    <a:pt x="5532297" y="2926110"/>
                    <a:pt x="5538936" y="2922520"/>
                    <a:pt x="5546196" y="2922036"/>
                  </a:cubicBezTo>
                  <a:close/>
                  <a:moveTo>
                    <a:pt x="5682319" y="2708973"/>
                  </a:moveTo>
                  <a:cubicBezTo>
                    <a:pt x="5687670" y="2710197"/>
                    <a:pt x="5694480" y="2712686"/>
                    <a:pt x="5703550" y="2716038"/>
                  </a:cubicBezTo>
                  <a:cubicBezTo>
                    <a:pt x="5946245" y="2805937"/>
                    <a:pt x="6188815" y="2896027"/>
                    <a:pt x="6431448" y="2985990"/>
                  </a:cubicBezTo>
                  <a:cubicBezTo>
                    <a:pt x="6469250" y="3000031"/>
                    <a:pt x="6507306" y="3013436"/>
                    <a:pt x="6545617" y="3027350"/>
                  </a:cubicBezTo>
                  <a:cubicBezTo>
                    <a:pt x="6564359" y="3000666"/>
                    <a:pt x="6580941" y="2977032"/>
                    <a:pt x="6599175" y="2951047"/>
                  </a:cubicBezTo>
                  <a:cubicBezTo>
                    <a:pt x="6710485" y="2992470"/>
                    <a:pt x="6819761" y="3033195"/>
                    <a:pt x="6935964" y="3076397"/>
                  </a:cubicBezTo>
                  <a:cubicBezTo>
                    <a:pt x="6897081" y="3140439"/>
                    <a:pt x="6860359" y="3200795"/>
                    <a:pt x="6820334" y="3266679"/>
                  </a:cubicBezTo>
                  <a:cubicBezTo>
                    <a:pt x="6708070" y="3225255"/>
                    <a:pt x="6597523" y="3184467"/>
                    <a:pt x="6480622" y="3141392"/>
                  </a:cubicBezTo>
                  <a:cubicBezTo>
                    <a:pt x="6494091" y="3115915"/>
                    <a:pt x="6505718" y="3093996"/>
                    <a:pt x="6520521" y="3065978"/>
                  </a:cubicBezTo>
                  <a:cubicBezTo>
                    <a:pt x="6229539" y="2957717"/>
                    <a:pt x="5940782" y="2850410"/>
                    <a:pt x="5651960" y="2743039"/>
                  </a:cubicBezTo>
                  <a:cubicBezTo>
                    <a:pt x="5663350" y="2713019"/>
                    <a:pt x="5666267" y="2705300"/>
                    <a:pt x="5682319" y="2708973"/>
                  </a:cubicBezTo>
                  <a:close/>
                  <a:moveTo>
                    <a:pt x="5862700" y="2398818"/>
                  </a:moveTo>
                  <a:cubicBezTo>
                    <a:pt x="6268993" y="2553647"/>
                    <a:pt x="6667854" y="2705682"/>
                    <a:pt x="7073449" y="2860258"/>
                  </a:cubicBezTo>
                  <a:cubicBezTo>
                    <a:pt x="7031072" y="2927857"/>
                    <a:pt x="6990348" y="2992852"/>
                    <a:pt x="6947209" y="3061721"/>
                  </a:cubicBezTo>
                  <a:cubicBezTo>
                    <a:pt x="6834374" y="3019790"/>
                    <a:pt x="6723699" y="2978683"/>
                    <a:pt x="6609023" y="2936117"/>
                  </a:cubicBezTo>
                  <a:cubicBezTo>
                    <a:pt x="6622936" y="2910703"/>
                    <a:pt x="6634944" y="2888784"/>
                    <a:pt x="6649810" y="2861720"/>
                  </a:cubicBezTo>
                  <a:cubicBezTo>
                    <a:pt x="6359020" y="2752698"/>
                    <a:pt x="6071342" y="2644881"/>
                    <a:pt x="5777249" y="2534587"/>
                  </a:cubicBezTo>
                  <a:cubicBezTo>
                    <a:pt x="5806410" y="2488273"/>
                    <a:pt x="5833538" y="2445133"/>
                    <a:pt x="5862700" y="2398818"/>
                  </a:cubicBezTo>
                  <a:close/>
                  <a:moveTo>
                    <a:pt x="5946626" y="2270227"/>
                  </a:moveTo>
                  <a:cubicBezTo>
                    <a:pt x="6235384" y="2382362"/>
                    <a:pt x="6523189" y="2494180"/>
                    <a:pt x="6814170" y="2607142"/>
                  </a:cubicBezTo>
                  <a:cubicBezTo>
                    <a:pt x="6834818" y="2579886"/>
                    <a:pt x="6851401" y="2558031"/>
                    <a:pt x="6870397" y="2532999"/>
                  </a:cubicBezTo>
                  <a:cubicBezTo>
                    <a:pt x="6979801" y="2576265"/>
                    <a:pt x="7088506" y="2619213"/>
                    <a:pt x="7203057" y="2664513"/>
                  </a:cubicBezTo>
                  <a:cubicBezTo>
                    <a:pt x="7163094" y="2725377"/>
                    <a:pt x="7125165" y="2783192"/>
                    <a:pt x="7084186" y="2845709"/>
                  </a:cubicBezTo>
                  <a:cubicBezTo>
                    <a:pt x="6683546" y="2693102"/>
                    <a:pt x="6282462" y="2540242"/>
                    <a:pt x="5873818" y="2384586"/>
                  </a:cubicBezTo>
                  <a:cubicBezTo>
                    <a:pt x="5898659" y="2345576"/>
                    <a:pt x="5920769" y="2310824"/>
                    <a:pt x="5946626" y="2270227"/>
                  </a:cubicBezTo>
                  <a:close/>
                  <a:moveTo>
                    <a:pt x="6091735" y="2059551"/>
                  </a:moveTo>
                  <a:cubicBezTo>
                    <a:pt x="6378015" y="2176388"/>
                    <a:pt x="6662516" y="2292527"/>
                    <a:pt x="6950576" y="2410127"/>
                  </a:cubicBezTo>
                  <a:cubicBezTo>
                    <a:pt x="6967666" y="2386937"/>
                    <a:pt x="6982787" y="2366416"/>
                    <a:pt x="6999814" y="2343353"/>
                  </a:cubicBezTo>
                  <a:cubicBezTo>
                    <a:pt x="7107884" y="2388589"/>
                    <a:pt x="7215508" y="2433634"/>
                    <a:pt x="7329487" y="2481347"/>
                  </a:cubicBezTo>
                  <a:cubicBezTo>
                    <a:pt x="7289334" y="2539734"/>
                    <a:pt x="7252167" y="2593737"/>
                    <a:pt x="7213476" y="2650091"/>
                  </a:cubicBezTo>
                  <a:cubicBezTo>
                    <a:pt x="7101657" y="2605682"/>
                    <a:pt x="6991999" y="2562161"/>
                    <a:pt x="6879228" y="2517434"/>
                  </a:cubicBezTo>
                  <a:cubicBezTo>
                    <a:pt x="6895048" y="2493418"/>
                    <a:pt x="6908262" y="2473342"/>
                    <a:pt x="6925290" y="2447357"/>
                  </a:cubicBezTo>
                  <a:cubicBezTo>
                    <a:pt x="6639644" y="2328614"/>
                    <a:pt x="6354063" y="2217367"/>
                    <a:pt x="6065623" y="2098370"/>
                  </a:cubicBezTo>
                  <a:cubicBezTo>
                    <a:pt x="6076169" y="2082614"/>
                    <a:pt x="6083285" y="2072067"/>
                    <a:pt x="6091735" y="2059551"/>
                  </a:cubicBezTo>
                  <a:close/>
                  <a:moveTo>
                    <a:pt x="6243643" y="1847223"/>
                  </a:moveTo>
                  <a:cubicBezTo>
                    <a:pt x="6524904" y="1969842"/>
                    <a:pt x="6805085" y="2092016"/>
                    <a:pt x="7087871" y="2215334"/>
                  </a:cubicBezTo>
                  <a:cubicBezTo>
                    <a:pt x="7107629" y="2191636"/>
                    <a:pt x="7126054" y="2169399"/>
                    <a:pt x="7147083" y="2144177"/>
                  </a:cubicBezTo>
                  <a:cubicBezTo>
                    <a:pt x="7254518" y="2192462"/>
                    <a:pt x="7361380" y="2240302"/>
                    <a:pt x="7470975" y="2289413"/>
                  </a:cubicBezTo>
                  <a:cubicBezTo>
                    <a:pt x="7427518" y="2348690"/>
                    <a:pt x="7385396" y="2406124"/>
                    <a:pt x="7340986" y="2466671"/>
                  </a:cubicBezTo>
                  <a:cubicBezTo>
                    <a:pt x="7231074" y="2420863"/>
                    <a:pt x="7123258" y="2375945"/>
                    <a:pt x="7011313" y="2329249"/>
                  </a:cubicBezTo>
                  <a:cubicBezTo>
                    <a:pt x="7027959" y="2302946"/>
                    <a:pt x="7043207" y="2278867"/>
                    <a:pt x="7061250" y="2250340"/>
                  </a:cubicBezTo>
                  <a:cubicBezTo>
                    <a:pt x="6779164" y="2129183"/>
                    <a:pt x="6499744" y="2009169"/>
                    <a:pt x="6216133" y="1887376"/>
                  </a:cubicBezTo>
                  <a:cubicBezTo>
                    <a:pt x="6225218" y="1874161"/>
                    <a:pt x="6232842" y="1862979"/>
                    <a:pt x="6243643" y="1847223"/>
                  </a:cubicBezTo>
                  <a:close/>
                  <a:moveTo>
                    <a:pt x="6487483" y="1537626"/>
                  </a:moveTo>
                  <a:cubicBezTo>
                    <a:pt x="6866077" y="1724731"/>
                    <a:pt x="7242129" y="1910630"/>
                    <a:pt x="7622184" y="2098433"/>
                  </a:cubicBezTo>
                  <a:cubicBezTo>
                    <a:pt x="7605094" y="2120987"/>
                    <a:pt x="7592069" y="2139094"/>
                    <a:pt x="7578093" y="2156438"/>
                  </a:cubicBezTo>
                  <a:cubicBezTo>
                    <a:pt x="7546707" y="2195384"/>
                    <a:pt x="7514813" y="2233949"/>
                    <a:pt x="7481522" y="2274673"/>
                  </a:cubicBezTo>
                  <a:cubicBezTo>
                    <a:pt x="7373388" y="2226007"/>
                    <a:pt x="7268305" y="2178675"/>
                    <a:pt x="7158647" y="2129374"/>
                  </a:cubicBezTo>
                  <a:cubicBezTo>
                    <a:pt x="7175102" y="2105866"/>
                    <a:pt x="7189397" y="2085472"/>
                    <a:pt x="7206868" y="2060568"/>
                  </a:cubicBezTo>
                  <a:cubicBezTo>
                    <a:pt x="6929229" y="1931976"/>
                    <a:pt x="6653876" y="1804401"/>
                    <a:pt x="6374140" y="1674794"/>
                  </a:cubicBezTo>
                  <a:cubicBezTo>
                    <a:pt x="6402095" y="1639788"/>
                    <a:pt x="6426046" y="1609291"/>
                    <a:pt x="6450570" y="1579240"/>
                  </a:cubicBezTo>
                  <a:cubicBezTo>
                    <a:pt x="6461689" y="1565581"/>
                    <a:pt x="6473887" y="1552874"/>
                    <a:pt x="6487483" y="1537626"/>
                  </a:cubicBezTo>
                  <a:close/>
                  <a:moveTo>
                    <a:pt x="6597015" y="1408273"/>
                  </a:moveTo>
                  <a:cubicBezTo>
                    <a:pt x="6865506" y="1549189"/>
                    <a:pt x="7131963" y="1688962"/>
                    <a:pt x="7395562" y="1827274"/>
                  </a:cubicBezTo>
                  <a:cubicBezTo>
                    <a:pt x="7402995" y="1824669"/>
                    <a:pt x="7406934" y="1824542"/>
                    <a:pt x="7408904" y="1822445"/>
                  </a:cubicBezTo>
                  <a:cubicBezTo>
                    <a:pt x="7459540" y="1768887"/>
                    <a:pt x="7459286" y="1769204"/>
                    <a:pt x="7523581" y="1804783"/>
                  </a:cubicBezTo>
                  <a:cubicBezTo>
                    <a:pt x="7592006" y="1842649"/>
                    <a:pt x="7660940" y="1879688"/>
                    <a:pt x="7729556" y="1917300"/>
                  </a:cubicBezTo>
                  <a:cubicBezTo>
                    <a:pt x="7740610" y="1923336"/>
                    <a:pt x="7751157" y="1930452"/>
                    <a:pt x="7765070" y="1938965"/>
                  </a:cubicBezTo>
                  <a:cubicBezTo>
                    <a:pt x="7721042" y="1988139"/>
                    <a:pt x="7679046" y="2035091"/>
                    <a:pt x="7634637" y="2084711"/>
                  </a:cubicBezTo>
                  <a:cubicBezTo>
                    <a:pt x="7256107" y="1897732"/>
                    <a:pt x="6879928" y="1711834"/>
                    <a:pt x="6497776" y="1522950"/>
                  </a:cubicBezTo>
                  <a:cubicBezTo>
                    <a:pt x="6532719" y="1482543"/>
                    <a:pt x="6563152" y="1447346"/>
                    <a:pt x="6597015" y="1408273"/>
                  </a:cubicBezTo>
                  <a:close/>
                  <a:moveTo>
                    <a:pt x="12033922" y="1295629"/>
                  </a:moveTo>
                  <a:cubicBezTo>
                    <a:pt x="12063718" y="1339785"/>
                    <a:pt x="12100885" y="1376824"/>
                    <a:pt x="12117277" y="1432606"/>
                  </a:cubicBezTo>
                  <a:cubicBezTo>
                    <a:pt x="11716129" y="1582228"/>
                    <a:pt x="11316442" y="1731339"/>
                    <a:pt x="10911737" y="1882357"/>
                  </a:cubicBezTo>
                  <a:cubicBezTo>
                    <a:pt x="10879843" y="1837376"/>
                    <a:pt x="10849856" y="1795126"/>
                    <a:pt x="10817771" y="1749827"/>
                  </a:cubicBezTo>
                  <a:cubicBezTo>
                    <a:pt x="10924125" y="1699572"/>
                    <a:pt x="11028511" y="1650271"/>
                    <a:pt x="11134611" y="1600143"/>
                  </a:cubicBezTo>
                  <a:cubicBezTo>
                    <a:pt x="11143823" y="1610245"/>
                    <a:pt x="11152591" y="1619648"/>
                    <a:pt x="11161104" y="1629242"/>
                  </a:cubicBezTo>
                  <a:cubicBezTo>
                    <a:pt x="11169617" y="1638835"/>
                    <a:pt x="11177813" y="1648619"/>
                    <a:pt x="11188486" y="1661008"/>
                  </a:cubicBezTo>
                  <a:cubicBezTo>
                    <a:pt x="11470637" y="1539088"/>
                    <a:pt x="11751517" y="1417676"/>
                    <a:pt x="12033922" y="1295629"/>
                  </a:cubicBezTo>
                  <a:close/>
                  <a:moveTo>
                    <a:pt x="6789917" y="1207429"/>
                  </a:moveTo>
                  <a:cubicBezTo>
                    <a:pt x="6798748" y="1204824"/>
                    <a:pt x="6809533" y="1211098"/>
                    <a:pt x="6831070" y="1223773"/>
                  </a:cubicBezTo>
                  <a:cubicBezTo>
                    <a:pt x="7058583" y="1357574"/>
                    <a:pt x="7285967" y="1491565"/>
                    <a:pt x="7513479" y="1625366"/>
                  </a:cubicBezTo>
                  <a:cubicBezTo>
                    <a:pt x="7530061" y="1635150"/>
                    <a:pt x="7547151" y="1644108"/>
                    <a:pt x="7566149" y="1654655"/>
                  </a:cubicBezTo>
                  <a:cubicBezTo>
                    <a:pt x="7587686" y="1634388"/>
                    <a:pt x="7607571" y="1615645"/>
                    <a:pt x="7631206" y="1593409"/>
                  </a:cubicBezTo>
                  <a:cubicBezTo>
                    <a:pt x="7730635" y="1647031"/>
                    <a:pt x="7823711" y="1711517"/>
                    <a:pt x="7926444" y="1771619"/>
                  </a:cubicBezTo>
                  <a:cubicBezTo>
                    <a:pt x="7875872" y="1823843"/>
                    <a:pt x="7828667" y="1872573"/>
                    <a:pt x="7778794" y="1924035"/>
                  </a:cubicBezTo>
                  <a:cubicBezTo>
                    <a:pt x="7677331" y="1868634"/>
                    <a:pt x="7576822" y="1813678"/>
                    <a:pt x="7470785" y="1755736"/>
                  </a:cubicBezTo>
                  <a:cubicBezTo>
                    <a:pt x="7493085" y="1730831"/>
                    <a:pt x="7511065" y="1710881"/>
                    <a:pt x="7533620" y="1685659"/>
                  </a:cubicBezTo>
                  <a:cubicBezTo>
                    <a:pt x="7273833" y="1537372"/>
                    <a:pt x="7017159" y="1390865"/>
                    <a:pt x="6760485" y="1244358"/>
                  </a:cubicBezTo>
                  <a:cubicBezTo>
                    <a:pt x="6774208" y="1221518"/>
                    <a:pt x="6781086" y="1210034"/>
                    <a:pt x="6789917" y="1207429"/>
                  </a:cubicBezTo>
                  <a:close/>
                  <a:moveTo>
                    <a:pt x="11770831" y="974979"/>
                  </a:moveTo>
                  <a:cubicBezTo>
                    <a:pt x="11785572" y="993340"/>
                    <a:pt x="11798341" y="1010113"/>
                    <a:pt x="11812064" y="1026123"/>
                  </a:cubicBezTo>
                  <a:cubicBezTo>
                    <a:pt x="11833094" y="1050583"/>
                    <a:pt x="11854886" y="1074535"/>
                    <a:pt x="11881188" y="1104142"/>
                  </a:cubicBezTo>
                  <a:cubicBezTo>
                    <a:pt x="11610474" y="1242453"/>
                    <a:pt x="11344334" y="1378476"/>
                    <a:pt x="11073747" y="1516787"/>
                  </a:cubicBezTo>
                  <a:cubicBezTo>
                    <a:pt x="11090456" y="1540358"/>
                    <a:pt x="11105132" y="1561006"/>
                    <a:pt x="11122730" y="1585721"/>
                  </a:cubicBezTo>
                  <a:cubicBezTo>
                    <a:pt x="11016630" y="1635912"/>
                    <a:pt x="10912690" y="1685086"/>
                    <a:pt x="10805764" y="1735595"/>
                  </a:cubicBezTo>
                  <a:cubicBezTo>
                    <a:pt x="10766945" y="1692011"/>
                    <a:pt x="10728381" y="1648745"/>
                    <a:pt x="10687783" y="1603129"/>
                  </a:cubicBezTo>
                  <a:cubicBezTo>
                    <a:pt x="11046618" y="1395058"/>
                    <a:pt x="11403229" y="1188196"/>
                    <a:pt x="11770831" y="974979"/>
                  </a:cubicBezTo>
                  <a:close/>
                  <a:moveTo>
                    <a:pt x="7094924" y="922883"/>
                  </a:moveTo>
                  <a:cubicBezTo>
                    <a:pt x="7426693" y="1157257"/>
                    <a:pt x="7756303" y="1390102"/>
                    <a:pt x="8089280" y="1625366"/>
                  </a:cubicBezTo>
                  <a:cubicBezTo>
                    <a:pt x="8037945" y="1671554"/>
                    <a:pt x="7989978" y="1714693"/>
                    <a:pt x="7940168" y="1759547"/>
                  </a:cubicBezTo>
                  <a:cubicBezTo>
                    <a:pt x="7841945" y="1698810"/>
                    <a:pt x="7745503" y="1639153"/>
                    <a:pt x="7642134" y="1575174"/>
                  </a:cubicBezTo>
                  <a:cubicBezTo>
                    <a:pt x="7666403" y="1555924"/>
                    <a:pt x="7685336" y="1540867"/>
                    <a:pt x="7710687" y="1520790"/>
                  </a:cubicBezTo>
                  <a:cubicBezTo>
                    <a:pt x="7458778" y="1357637"/>
                    <a:pt x="7213540" y="1198807"/>
                    <a:pt x="6963982" y="1037243"/>
                  </a:cubicBezTo>
                  <a:cubicBezTo>
                    <a:pt x="7009853" y="997217"/>
                    <a:pt x="7051340" y="960939"/>
                    <a:pt x="7094924" y="922883"/>
                  </a:cubicBezTo>
                  <a:close/>
                  <a:moveTo>
                    <a:pt x="11611872" y="829362"/>
                  </a:moveTo>
                  <a:cubicBezTo>
                    <a:pt x="11657679" y="872819"/>
                    <a:pt x="11703041" y="915767"/>
                    <a:pt x="11753868" y="963989"/>
                  </a:cubicBezTo>
                  <a:cubicBezTo>
                    <a:pt x="11390650" y="1174665"/>
                    <a:pt x="11033530" y="1381779"/>
                    <a:pt x="10674695" y="1589914"/>
                  </a:cubicBezTo>
                  <a:cubicBezTo>
                    <a:pt x="10629015" y="1548681"/>
                    <a:pt x="10584542" y="1508528"/>
                    <a:pt x="10534732" y="1463546"/>
                  </a:cubicBezTo>
                  <a:cubicBezTo>
                    <a:pt x="10627681" y="1396837"/>
                    <a:pt x="10718216" y="1331842"/>
                    <a:pt x="10809004" y="1266725"/>
                  </a:cubicBezTo>
                  <a:cubicBezTo>
                    <a:pt x="10830732" y="1283942"/>
                    <a:pt x="10851063" y="1300012"/>
                    <a:pt x="10875206" y="1319073"/>
                  </a:cubicBezTo>
                  <a:cubicBezTo>
                    <a:pt x="11119173" y="1156875"/>
                    <a:pt x="11362886" y="994867"/>
                    <a:pt x="11611872" y="829362"/>
                  </a:cubicBezTo>
                  <a:close/>
                  <a:moveTo>
                    <a:pt x="7242955" y="804647"/>
                  </a:moveTo>
                  <a:cubicBezTo>
                    <a:pt x="7471357" y="981587"/>
                    <a:pt x="7699059" y="1157955"/>
                    <a:pt x="7928223" y="1335528"/>
                  </a:cubicBezTo>
                  <a:cubicBezTo>
                    <a:pt x="7953954" y="1317485"/>
                    <a:pt x="7978986" y="1299950"/>
                    <a:pt x="8005543" y="1281336"/>
                  </a:cubicBezTo>
                  <a:cubicBezTo>
                    <a:pt x="8090296" y="1351220"/>
                    <a:pt x="8173016" y="1419391"/>
                    <a:pt x="8260628" y="1491692"/>
                  </a:cubicBezTo>
                  <a:cubicBezTo>
                    <a:pt x="8206689" y="1533369"/>
                    <a:pt x="8155926" y="1572569"/>
                    <a:pt x="8103765" y="1612914"/>
                  </a:cubicBezTo>
                  <a:cubicBezTo>
                    <a:pt x="7773393" y="1379429"/>
                    <a:pt x="7444863" y="1147408"/>
                    <a:pt x="7109726" y="910620"/>
                  </a:cubicBezTo>
                  <a:cubicBezTo>
                    <a:pt x="7157503" y="872627"/>
                    <a:pt x="7198164" y="840289"/>
                    <a:pt x="7242955" y="804647"/>
                  </a:cubicBezTo>
                  <a:close/>
                  <a:moveTo>
                    <a:pt x="11359709" y="625545"/>
                  </a:moveTo>
                  <a:cubicBezTo>
                    <a:pt x="11377434" y="639840"/>
                    <a:pt x="11391094" y="650958"/>
                    <a:pt x="11409837" y="666143"/>
                  </a:cubicBezTo>
                  <a:cubicBezTo>
                    <a:pt x="11181244" y="843019"/>
                    <a:pt x="10955257" y="1017925"/>
                    <a:pt x="10726284" y="1195056"/>
                  </a:cubicBezTo>
                  <a:cubicBezTo>
                    <a:pt x="10749346" y="1215895"/>
                    <a:pt x="10769296" y="1233938"/>
                    <a:pt x="10792803" y="1255158"/>
                  </a:cubicBezTo>
                  <a:cubicBezTo>
                    <a:pt x="10699727" y="1321741"/>
                    <a:pt x="10609002" y="1386671"/>
                    <a:pt x="10518975" y="1451094"/>
                  </a:cubicBezTo>
                  <a:cubicBezTo>
                    <a:pt x="10466434" y="1411958"/>
                    <a:pt x="10418275" y="1376061"/>
                    <a:pt x="10366242" y="1337306"/>
                  </a:cubicBezTo>
                  <a:cubicBezTo>
                    <a:pt x="10449089" y="1263608"/>
                    <a:pt x="10530221" y="1191434"/>
                    <a:pt x="10611670" y="1118943"/>
                  </a:cubicBezTo>
                  <a:cubicBezTo>
                    <a:pt x="10638418" y="1136605"/>
                    <a:pt x="10662687" y="1152616"/>
                    <a:pt x="10691214" y="1171421"/>
                  </a:cubicBezTo>
                  <a:cubicBezTo>
                    <a:pt x="10915740" y="988065"/>
                    <a:pt x="11137280" y="807186"/>
                    <a:pt x="11359709" y="625545"/>
                  </a:cubicBezTo>
                  <a:close/>
                  <a:moveTo>
                    <a:pt x="7515004" y="615762"/>
                  </a:moveTo>
                  <a:cubicBezTo>
                    <a:pt x="7722757" y="807568"/>
                    <a:pt x="7928540" y="997596"/>
                    <a:pt x="8135913" y="1189085"/>
                  </a:cubicBezTo>
                  <a:cubicBezTo>
                    <a:pt x="8162787" y="1173265"/>
                    <a:pt x="8188963" y="1157890"/>
                    <a:pt x="8215202" y="1142451"/>
                  </a:cubicBezTo>
                  <a:cubicBezTo>
                    <a:pt x="8291696" y="1220470"/>
                    <a:pt x="8365458" y="1295756"/>
                    <a:pt x="8440808" y="1372631"/>
                  </a:cubicBezTo>
                  <a:cubicBezTo>
                    <a:pt x="8390934" y="1405477"/>
                    <a:pt x="8337059" y="1440929"/>
                    <a:pt x="8277401" y="1480129"/>
                  </a:cubicBezTo>
                  <a:cubicBezTo>
                    <a:pt x="8194045" y="1411704"/>
                    <a:pt x="8109102" y="1341945"/>
                    <a:pt x="8020918" y="1269518"/>
                  </a:cubicBezTo>
                  <a:cubicBezTo>
                    <a:pt x="8044298" y="1253062"/>
                    <a:pt x="8065200" y="1238259"/>
                    <a:pt x="8092075" y="1219326"/>
                  </a:cubicBezTo>
                  <a:cubicBezTo>
                    <a:pt x="7879049" y="1031967"/>
                    <a:pt x="7668373" y="846705"/>
                    <a:pt x="7452741" y="657122"/>
                  </a:cubicBezTo>
                  <a:cubicBezTo>
                    <a:pt x="7476439" y="641366"/>
                    <a:pt x="7494673" y="629295"/>
                    <a:pt x="7515004" y="615762"/>
                  </a:cubicBezTo>
                  <a:close/>
                  <a:moveTo>
                    <a:pt x="7801094" y="448860"/>
                  </a:moveTo>
                  <a:cubicBezTo>
                    <a:pt x="7984450" y="654199"/>
                    <a:pt x="8166345" y="857949"/>
                    <a:pt x="8349765" y="1063416"/>
                  </a:cubicBezTo>
                  <a:cubicBezTo>
                    <a:pt x="8379245" y="1049693"/>
                    <a:pt x="8407009" y="1036795"/>
                    <a:pt x="8437886" y="1022437"/>
                  </a:cubicBezTo>
                  <a:cubicBezTo>
                    <a:pt x="8503452" y="1102552"/>
                    <a:pt x="8568827" y="1182413"/>
                    <a:pt x="8637633" y="1266531"/>
                  </a:cubicBezTo>
                  <a:cubicBezTo>
                    <a:pt x="8577023" y="1298806"/>
                    <a:pt x="8522957" y="1327650"/>
                    <a:pt x="8467619" y="1357129"/>
                  </a:cubicBezTo>
                  <a:cubicBezTo>
                    <a:pt x="8393095" y="1280318"/>
                    <a:pt x="8319714" y="1204650"/>
                    <a:pt x="8244809" y="1127521"/>
                  </a:cubicBezTo>
                  <a:cubicBezTo>
                    <a:pt x="8261200" y="1117292"/>
                    <a:pt x="8282865" y="1103823"/>
                    <a:pt x="8307834" y="1088321"/>
                  </a:cubicBezTo>
                  <a:cubicBezTo>
                    <a:pt x="8300654" y="1077711"/>
                    <a:pt x="8295762" y="1067990"/>
                    <a:pt x="8288647" y="1060366"/>
                  </a:cubicBezTo>
                  <a:cubicBezTo>
                    <a:pt x="8119394" y="879741"/>
                    <a:pt x="7949888" y="699307"/>
                    <a:pt x="7780509" y="518810"/>
                  </a:cubicBezTo>
                  <a:cubicBezTo>
                    <a:pt x="7769772" y="507247"/>
                    <a:pt x="7760114" y="494858"/>
                    <a:pt x="7747027" y="479483"/>
                  </a:cubicBezTo>
                  <a:cubicBezTo>
                    <a:pt x="7767166" y="468047"/>
                    <a:pt x="7782224" y="459597"/>
                    <a:pt x="7801094" y="448860"/>
                  </a:cubicBezTo>
                  <a:close/>
                  <a:moveTo>
                    <a:pt x="10952080" y="378214"/>
                  </a:moveTo>
                  <a:cubicBezTo>
                    <a:pt x="10984355" y="394606"/>
                    <a:pt x="11014788" y="409155"/>
                    <a:pt x="11044331" y="425356"/>
                  </a:cubicBezTo>
                  <a:cubicBezTo>
                    <a:pt x="11072730" y="440984"/>
                    <a:pt x="11100239" y="458392"/>
                    <a:pt x="11132642" y="477706"/>
                  </a:cubicBezTo>
                  <a:cubicBezTo>
                    <a:pt x="10929907" y="673071"/>
                    <a:pt x="10729715" y="866084"/>
                    <a:pt x="10527298" y="1061195"/>
                  </a:cubicBezTo>
                  <a:cubicBezTo>
                    <a:pt x="10550869" y="1077777"/>
                    <a:pt x="10570120" y="1091309"/>
                    <a:pt x="10594389" y="1108400"/>
                  </a:cubicBezTo>
                  <a:cubicBezTo>
                    <a:pt x="10511161" y="1182543"/>
                    <a:pt x="10431364" y="1253573"/>
                    <a:pt x="10349533" y="1326506"/>
                  </a:cubicBezTo>
                  <a:cubicBezTo>
                    <a:pt x="10297435" y="1295565"/>
                    <a:pt x="10247498" y="1265835"/>
                    <a:pt x="10193178" y="1233560"/>
                  </a:cubicBezTo>
                  <a:cubicBezTo>
                    <a:pt x="10448390" y="945882"/>
                    <a:pt x="10698901" y="663477"/>
                    <a:pt x="10952080" y="378214"/>
                  </a:cubicBezTo>
                  <a:close/>
                  <a:moveTo>
                    <a:pt x="10745534" y="277832"/>
                  </a:moveTo>
                  <a:cubicBezTo>
                    <a:pt x="10805891" y="305913"/>
                    <a:pt x="10867073" y="334248"/>
                    <a:pt x="10936133" y="366205"/>
                  </a:cubicBezTo>
                  <a:cubicBezTo>
                    <a:pt x="10679269" y="655789"/>
                    <a:pt x="10427678" y="939465"/>
                    <a:pt x="10175197" y="1224093"/>
                  </a:cubicBezTo>
                  <a:cubicBezTo>
                    <a:pt x="10120623" y="1198934"/>
                    <a:pt x="10069478" y="1175427"/>
                    <a:pt x="10012680" y="1149251"/>
                  </a:cubicBezTo>
                  <a:cubicBezTo>
                    <a:pt x="10070304" y="1062212"/>
                    <a:pt x="10125578" y="978665"/>
                    <a:pt x="10182123" y="893276"/>
                  </a:cubicBezTo>
                  <a:cubicBezTo>
                    <a:pt x="10209061" y="903759"/>
                    <a:pt x="10234474" y="913607"/>
                    <a:pt x="10264334" y="925233"/>
                  </a:cubicBezTo>
                  <a:cubicBezTo>
                    <a:pt x="10423358" y="711254"/>
                    <a:pt x="10582318" y="497466"/>
                    <a:pt x="10745534" y="277832"/>
                  </a:cubicBezTo>
                  <a:close/>
                  <a:moveTo>
                    <a:pt x="8247413" y="245303"/>
                  </a:moveTo>
                  <a:cubicBezTo>
                    <a:pt x="8447161" y="556743"/>
                    <a:pt x="8643923" y="863418"/>
                    <a:pt x="8843798" y="1175111"/>
                  </a:cubicBezTo>
                  <a:cubicBezTo>
                    <a:pt x="8781027" y="1202620"/>
                    <a:pt x="8720798" y="1229050"/>
                    <a:pt x="8656312" y="1257259"/>
                  </a:cubicBezTo>
                  <a:cubicBezTo>
                    <a:pt x="8591381" y="1177906"/>
                    <a:pt x="8525942" y="1097982"/>
                    <a:pt x="8458406" y="1015388"/>
                  </a:cubicBezTo>
                  <a:cubicBezTo>
                    <a:pt x="8485599" y="1000840"/>
                    <a:pt x="8508216" y="988768"/>
                    <a:pt x="8536171" y="973837"/>
                  </a:cubicBezTo>
                  <a:cubicBezTo>
                    <a:pt x="8373717" y="759033"/>
                    <a:pt x="8213041" y="546514"/>
                    <a:pt x="8048745" y="329168"/>
                  </a:cubicBezTo>
                  <a:cubicBezTo>
                    <a:pt x="8116217" y="300704"/>
                    <a:pt x="8179750" y="273893"/>
                    <a:pt x="8247413" y="245303"/>
                  </a:cubicBezTo>
                  <a:close/>
                  <a:moveTo>
                    <a:pt x="8463807" y="168808"/>
                  </a:moveTo>
                  <a:cubicBezTo>
                    <a:pt x="8588395" y="400196"/>
                    <a:pt x="8711459" y="628852"/>
                    <a:pt x="8836238" y="860684"/>
                  </a:cubicBezTo>
                  <a:cubicBezTo>
                    <a:pt x="8872261" y="851345"/>
                    <a:pt x="8901994" y="843657"/>
                    <a:pt x="8933825" y="835398"/>
                  </a:cubicBezTo>
                  <a:cubicBezTo>
                    <a:pt x="8976201" y="924789"/>
                    <a:pt x="9017816" y="1012401"/>
                    <a:pt x="9060954" y="1103445"/>
                  </a:cubicBezTo>
                  <a:cubicBezTo>
                    <a:pt x="8994690" y="1125617"/>
                    <a:pt x="8932046" y="1146583"/>
                    <a:pt x="8864447" y="1169201"/>
                  </a:cubicBezTo>
                  <a:cubicBezTo>
                    <a:pt x="8666541" y="860811"/>
                    <a:pt x="8468508" y="552231"/>
                    <a:pt x="8267045" y="238377"/>
                  </a:cubicBezTo>
                  <a:cubicBezTo>
                    <a:pt x="8335787" y="214044"/>
                    <a:pt x="8398305" y="191998"/>
                    <a:pt x="8463807" y="168808"/>
                  </a:cubicBezTo>
                  <a:close/>
                  <a:moveTo>
                    <a:pt x="10383015" y="142186"/>
                  </a:moveTo>
                  <a:cubicBezTo>
                    <a:pt x="10413638" y="152034"/>
                    <a:pt x="10439433" y="160355"/>
                    <a:pt x="10468911" y="169885"/>
                  </a:cubicBezTo>
                  <a:cubicBezTo>
                    <a:pt x="10336572" y="399050"/>
                    <a:pt x="10206711" y="623894"/>
                    <a:pt x="10075388" y="851215"/>
                  </a:cubicBezTo>
                  <a:cubicBezTo>
                    <a:pt x="10105439" y="863350"/>
                    <a:pt x="10132123" y="874087"/>
                    <a:pt x="10162238" y="886222"/>
                  </a:cubicBezTo>
                  <a:cubicBezTo>
                    <a:pt x="10104358" y="973135"/>
                    <a:pt x="10048767" y="1056681"/>
                    <a:pt x="9992477" y="1141307"/>
                  </a:cubicBezTo>
                  <a:cubicBezTo>
                    <a:pt x="9932375" y="1122057"/>
                    <a:pt x="9875258" y="1103759"/>
                    <a:pt x="9815410" y="1084635"/>
                  </a:cubicBezTo>
                  <a:cubicBezTo>
                    <a:pt x="9853530" y="994546"/>
                    <a:pt x="9891333" y="905091"/>
                    <a:pt x="9930342" y="812841"/>
                  </a:cubicBezTo>
                  <a:cubicBezTo>
                    <a:pt x="9962744" y="820337"/>
                    <a:pt x="9990825" y="826755"/>
                    <a:pt x="10025514" y="834760"/>
                  </a:cubicBezTo>
                  <a:cubicBezTo>
                    <a:pt x="10144004" y="605279"/>
                    <a:pt x="10262874" y="374970"/>
                    <a:pt x="10383015" y="142186"/>
                  </a:cubicBezTo>
                  <a:close/>
                  <a:moveTo>
                    <a:pt x="8812985" y="76111"/>
                  </a:moveTo>
                  <a:cubicBezTo>
                    <a:pt x="8906569" y="314106"/>
                    <a:pt x="8992720" y="553244"/>
                    <a:pt x="9086114" y="792701"/>
                  </a:cubicBezTo>
                  <a:cubicBezTo>
                    <a:pt x="9115339" y="787682"/>
                    <a:pt x="9143674" y="782853"/>
                    <a:pt x="9176140" y="777326"/>
                  </a:cubicBezTo>
                  <a:cubicBezTo>
                    <a:pt x="9202379" y="869322"/>
                    <a:pt x="9228554" y="960936"/>
                    <a:pt x="9255810" y="1056363"/>
                  </a:cubicBezTo>
                  <a:cubicBezTo>
                    <a:pt x="9196025" y="1070849"/>
                    <a:pt x="9141133" y="1084191"/>
                    <a:pt x="9082746" y="1098359"/>
                  </a:cubicBezTo>
                  <a:cubicBezTo>
                    <a:pt x="9040878" y="1010937"/>
                    <a:pt x="8998946" y="923515"/>
                    <a:pt x="8954663" y="831075"/>
                  </a:cubicBezTo>
                  <a:cubicBezTo>
                    <a:pt x="8984524" y="820782"/>
                    <a:pt x="9009747" y="812078"/>
                    <a:pt x="9041323" y="801214"/>
                  </a:cubicBezTo>
                  <a:cubicBezTo>
                    <a:pt x="8941639" y="565633"/>
                    <a:pt x="8842591" y="331832"/>
                    <a:pt x="8741891" y="93964"/>
                  </a:cubicBezTo>
                  <a:cubicBezTo>
                    <a:pt x="8766733" y="87738"/>
                    <a:pt x="8786746" y="82718"/>
                    <a:pt x="8812985" y="76111"/>
                  </a:cubicBezTo>
                  <a:close/>
                  <a:moveTo>
                    <a:pt x="9999338" y="50253"/>
                  </a:moveTo>
                  <a:cubicBezTo>
                    <a:pt x="10026340" y="55018"/>
                    <a:pt x="10048322" y="58894"/>
                    <a:pt x="10077420" y="63976"/>
                  </a:cubicBezTo>
                  <a:cubicBezTo>
                    <a:pt x="9999147" y="304830"/>
                    <a:pt x="9911091" y="539776"/>
                    <a:pt x="9829704" y="782853"/>
                  </a:cubicBezTo>
                  <a:cubicBezTo>
                    <a:pt x="9854990" y="790922"/>
                    <a:pt x="9880214" y="798991"/>
                    <a:pt x="9909057" y="808203"/>
                  </a:cubicBezTo>
                  <a:cubicBezTo>
                    <a:pt x="9870429" y="899373"/>
                    <a:pt x="9832754" y="988319"/>
                    <a:pt x="9794190" y="1079362"/>
                  </a:cubicBezTo>
                  <a:cubicBezTo>
                    <a:pt x="9739869" y="1069197"/>
                    <a:pt x="9689360" y="1059667"/>
                    <a:pt x="9633197" y="1049184"/>
                  </a:cubicBezTo>
                  <a:cubicBezTo>
                    <a:pt x="9652257" y="953948"/>
                    <a:pt x="9670554" y="862142"/>
                    <a:pt x="9690059" y="764683"/>
                  </a:cubicBezTo>
                  <a:cubicBezTo>
                    <a:pt x="9723859" y="769194"/>
                    <a:pt x="9752512" y="773069"/>
                    <a:pt x="9786375" y="777643"/>
                  </a:cubicBezTo>
                  <a:cubicBezTo>
                    <a:pt x="9857532" y="534566"/>
                    <a:pt x="9928117" y="293521"/>
                    <a:pt x="9999338" y="50253"/>
                  </a:cubicBezTo>
                  <a:close/>
                  <a:moveTo>
                    <a:pt x="9401365" y="2987"/>
                  </a:moveTo>
                  <a:cubicBezTo>
                    <a:pt x="9412674" y="349306"/>
                    <a:pt x="9423729" y="692575"/>
                    <a:pt x="9434910" y="1039529"/>
                  </a:cubicBezTo>
                  <a:cubicBezTo>
                    <a:pt x="9378430" y="1044359"/>
                    <a:pt x="9329954" y="1048488"/>
                    <a:pt x="9277158" y="1052998"/>
                  </a:cubicBezTo>
                  <a:cubicBezTo>
                    <a:pt x="9250918" y="959478"/>
                    <a:pt x="9225251" y="868117"/>
                    <a:pt x="9198249" y="772055"/>
                  </a:cubicBezTo>
                  <a:cubicBezTo>
                    <a:pt x="9229699" y="767418"/>
                    <a:pt x="9254794" y="763732"/>
                    <a:pt x="9282939" y="759604"/>
                  </a:cubicBezTo>
                  <a:cubicBezTo>
                    <a:pt x="9235226" y="513984"/>
                    <a:pt x="9187893" y="270398"/>
                    <a:pt x="9139164" y="19696"/>
                  </a:cubicBezTo>
                  <a:cubicBezTo>
                    <a:pt x="9227665" y="14042"/>
                    <a:pt x="9311720" y="8705"/>
                    <a:pt x="9401365" y="2987"/>
                  </a:cubicBezTo>
                  <a:close/>
                  <a:moveTo>
                    <a:pt x="9423538" y="0"/>
                  </a:moveTo>
                  <a:cubicBezTo>
                    <a:pt x="9511468" y="4066"/>
                    <a:pt x="9590820" y="7687"/>
                    <a:pt x="9675065" y="11627"/>
                  </a:cubicBezTo>
                  <a:cubicBezTo>
                    <a:pt x="9644633" y="260868"/>
                    <a:pt x="9614836" y="505343"/>
                    <a:pt x="9584785" y="751407"/>
                  </a:cubicBezTo>
                  <a:cubicBezTo>
                    <a:pt x="9616170" y="756426"/>
                    <a:pt x="9640884" y="760365"/>
                    <a:pt x="9668648" y="764812"/>
                  </a:cubicBezTo>
                  <a:cubicBezTo>
                    <a:pt x="9648572" y="861509"/>
                    <a:pt x="9629512" y="953315"/>
                    <a:pt x="9610007" y="1047408"/>
                  </a:cubicBezTo>
                  <a:cubicBezTo>
                    <a:pt x="9559753" y="1044803"/>
                    <a:pt x="9511531" y="1042261"/>
                    <a:pt x="9457401" y="1039402"/>
                  </a:cubicBezTo>
                  <a:cubicBezTo>
                    <a:pt x="9446155" y="694672"/>
                    <a:pt x="9434973" y="351593"/>
                    <a:pt x="9423538" y="0"/>
                  </a:cubicBezTo>
                  <a:close/>
                </a:path>
              </a:pathLst>
            </a:custGeom>
            <a:solidFill>
              <a:schemeClr val="bg1"/>
            </a:solidFill>
            <a:ln w="63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83CA598-26DF-47AB-B607-D995D8403BBA}"/>
              </a:ext>
            </a:extLst>
          </p:cNvPr>
          <p:cNvGrpSpPr/>
          <p:nvPr/>
        </p:nvGrpSpPr>
        <p:grpSpPr>
          <a:xfrm>
            <a:off x="2707831" y="2347756"/>
            <a:ext cx="2210297" cy="750719"/>
            <a:chOff x="271452" y="1447789"/>
            <a:chExt cx="11653407" cy="3958039"/>
          </a:xfrm>
        </p:grpSpPr>
        <p:sp>
          <p:nvSpPr>
            <p:cNvPr id="96" name="Graphic 43">
              <a:extLst>
                <a:ext uri="{FF2B5EF4-FFF2-40B4-BE49-F238E27FC236}">
                  <a16:creationId xmlns:a16="http://schemas.microsoft.com/office/drawing/2014/main" id="{CDBC2835-9645-41BF-99DA-77BABA1F9A86}"/>
                </a:ext>
              </a:extLst>
            </p:cNvPr>
            <p:cNvSpPr/>
            <p:nvPr/>
          </p:nvSpPr>
          <p:spPr>
            <a:xfrm>
              <a:off x="10726958" y="2949130"/>
              <a:ext cx="55054" cy="141351"/>
            </a:xfrm>
            <a:custGeom>
              <a:avLst/>
              <a:gdLst>
                <a:gd name="connsiteX0" fmla="*/ 27527 w 55054"/>
                <a:gd name="connsiteY0" fmla="*/ 141351 h 141351"/>
                <a:gd name="connsiteX1" fmla="*/ 27527 w 55054"/>
                <a:gd name="connsiteY1" fmla="*/ 141351 h 141351"/>
                <a:gd name="connsiteX2" fmla="*/ 0 w 55054"/>
                <a:gd name="connsiteY2" fmla="*/ 113824 h 141351"/>
                <a:gd name="connsiteX3" fmla="*/ 0 w 55054"/>
                <a:gd name="connsiteY3" fmla="*/ 27527 h 141351"/>
                <a:gd name="connsiteX4" fmla="*/ 27527 w 55054"/>
                <a:gd name="connsiteY4" fmla="*/ 0 h 141351"/>
                <a:gd name="connsiteX5" fmla="*/ 27527 w 55054"/>
                <a:gd name="connsiteY5" fmla="*/ 0 h 141351"/>
                <a:gd name="connsiteX6" fmla="*/ 55055 w 55054"/>
                <a:gd name="connsiteY6" fmla="*/ 27527 h 141351"/>
                <a:gd name="connsiteX7" fmla="*/ 55055 w 55054"/>
                <a:gd name="connsiteY7" fmla="*/ 113824 h 141351"/>
                <a:gd name="connsiteX8" fmla="*/ 27527 w 55054"/>
                <a:gd name="connsiteY8" fmla="*/ 141351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4" h="141351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3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055" y="128969"/>
                    <a:pt x="42673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Graphic 43">
              <a:extLst>
                <a:ext uri="{FF2B5EF4-FFF2-40B4-BE49-F238E27FC236}">
                  <a16:creationId xmlns:a16="http://schemas.microsoft.com/office/drawing/2014/main" id="{23E98812-A55E-4F09-9FFB-F5013661939B}"/>
                </a:ext>
              </a:extLst>
            </p:cNvPr>
            <p:cNvSpPr/>
            <p:nvPr/>
          </p:nvSpPr>
          <p:spPr>
            <a:xfrm>
              <a:off x="11077097" y="2949130"/>
              <a:ext cx="55055" cy="141351"/>
            </a:xfrm>
            <a:custGeom>
              <a:avLst/>
              <a:gdLst>
                <a:gd name="connsiteX0" fmla="*/ 27527 w 55055"/>
                <a:gd name="connsiteY0" fmla="*/ 141351 h 141351"/>
                <a:gd name="connsiteX1" fmla="*/ 27527 w 55055"/>
                <a:gd name="connsiteY1" fmla="*/ 141351 h 141351"/>
                <a:gd name="connsiteX2" fmla="*/ 0 w 55055"/>
                <a:gd name="connsiteY2" fmla="*/ 113824 h 141351"/>
                <a:gd name="connsiteX3" fmla="*/ 0 w 55055"/>
                <a:gd name="connsiteY3" fmla="*/ 27527 h 141351"/>
                <a:gd name="connsiteX4" fmla="*/ 27527 w 55055"/>
                <a:gd name="connsiteY4" fmla="*/ 0 h 141351"/>
                <a:gd name="connsiteX5" fmla="*/ 27527 w 55055"/>
                <a:gd name="connsiteY5" fmla="*/ 0 h 141351"/>
                <a:gd name="connsiteX6" fmla="*/ 55055 w 55055"/>
                <a:gd name="connsiteY6" fmla="*/ 27527 h 141351"/>
                <a:gd name="connsiteX7" fmla="*/ 55055 w 55055"/>
                <a:gd name="connsiteY7" fmla="*/ 113824 h 141351"/>
                <a:gd name="connsiteX8" fmla="*/ 27527 w 55055"/>
                <a:gd name="connsiteY8" fmla="*/ 141351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5" h="141351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3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150" y="128969"/>
                    <a:pt x="42767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43">
              <a:extLst>
                <a:ext uri="{FF2B5EF4-FFF2-40B4-BE49-F238E27FC236}">
                  <a16:creationId xmlns:a16="http://schemas.microsoft.com/office/drawing/2014/main" id="{94795F28-9CB9-41FC-A5DB-C8CF9A0CAEAC}"/>
                </a:ext>
              </a:extLst>
            </p:cNvPr>
            <p:cNvSpPr/>
            <p:nvPr/>
          </p:nvSpPr>
          <p:spPr>
            <a:xfrm>
              <a:off x="11427332" y="2949130"/>
              <a:ext cx="55055" cy="141351"/>
            </a:xfrm>
            <a:custGeom>
              <a:avLst/>
              <a:gdLst>
                <a:gd name="connsiteX0" fmla="*/ 27527 w 55055"/>
                <a:gd name="connsiteY0" fmla="*/ 141351 h 141351"/>
                <a:gd name="connsiteX1" fmla="*/ 27527 w 55055"/>
                <a:gd name="connsiteY1" fmla="*/ 141351 h 141351"/>
                <a:gd name="connsiteX2" fmla="*/ 0 w 55055"/>
                <a:gd name="connsiteY2" fmla="*/ 113824 h 141351"/>
                <a:gd name="connsiteX3" fmla="*/ 0 w 55055"/>
                <a:gd name="connsiteY3" fmla="*/ 27527 h 141351"/>
                <a:gd name="connsiteX4" fmla="*/ 27527 w 55055"/>
                <a:gd name="connsiteY4" fmla="*/ 0 h 141351"/>
                <a:gd name="connsiteX5" fmla="*/ 27527 w 55055"/>
                <a:gd name="connsiteY5" fmla="*/ 0 h 141351"/>
                <a:gd name="connsiteX6" fmla="*/ 55055 w 55055"/>
                <a:gd name="connsiteY6" fmla="*/ 27527 h 141351"/>
                <a:gd name="connsiteX7" fmla="*/ 55055 w 55055"/>
                <a:gd name="connsiteY7" fmla="*/ 113824 h 141351"/>
                <a:gd name="connsiteX8" fmla="*/ 27527 w 55055"/>
                <a:gd name="connsiteY8" fmla="*/ 141351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5" h="141351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150" y="128969"/>
                    <a:pt x="42672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43">
              <a:extLst>
                <a:ext uri="{FF2B5EF4-FFF2-40B4-BE49-F238E27FC236}">
                  <a16:creationId xmlns:a16="http://schemas.microsoft.com/office/drawing/2014/main" id="{E1465102-66A4-4AB5-BBF8-63F7C03FE8D5}"/>
                </a:ext>
              </a:extLst>
            </p:cNvPr>
            <p:cNvSpPr/>
            <p:nvPr/>
          </p:nvSpPr>
          <p:spPr>
            <a:xfrm>
              <a:off x="10727149" y="3802856"/>
              <a:ext cx="55054" cy="141350"/>
            </a:xfrm>
            <a:custGeom>
              <a:avLst/>
              <a:gdLst>
                <a:gd name="connsiteX0" fmla="*/ 27527 w 55054"/>
                <a:gd name="connsiteY0" fmla="*/ 141351 h 141350"/>
                <a:gd name="connsiteX1" fmla="*/ 27527 w 55054"/>
                <a:gd name="connsiteY1" fmla="*/ 141351 h 141350"/>
                <a:gd name="connsiteX2" fmla="*/ 0 w 55054"/>
                <a:gd name="connsiteY2" fmla="*/ 113824 h 141350"/>
                <a:gd name="connsiteX3" fmla="*/ 0 w 55054"/>
                <a:gd name="connsiteY3" fmla="*/ 27527 h 141350"/>
                <a:gd name="connsiteX4" fmla="*/ 27527 w 55054"/>
                <a:gd name="connsiteY4" fmla="*/ 0 h 141350"/>
                <a:gd name="connsiteX5" fmla="*/ 27527 w 55054"/>
                <a:gd name="connsiteY5" fmla="*/ 0 h 141350"/>
                <a:gd name="connsiteX6" fmla="*/ 55055 w 55054"/>
                <a:gd name="connsiteY6" fmla="*/ 27527 h 141350"/>
                <a:gd name="connsiteX7" fmla="*/ 55055 w 55054"/>
                <a:gd name="connsiteY7" fmla="*/ 113824 h 141350"/>
                <a:gd name="connsiteX8" fmla="*/ 27527 w 55054"/>
                <a:gd name="connsiteY8" fmla="*/ 141351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4" h="141350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055" y="128969"/>
                    <a:pt x="42672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43">
              <a:extLst>
                <a:ext uri="{FF2B5EF4-FFF2-40B4-BE49-F238E27FC236}">
                  <a16:creationId xmlns:a16="http://schemas.microsoft.com/office/drawing/2014/main" id="{D0DAB52B-80E9-465D-BD37-4C5E40689A25}"/>
                </a:ext>
              </a:extLst>
            </p:cNvPr>
            <p:cNvSpPr/>
            <p:nvPr/>
          </p:nvSpPr>
          <p:spPr>
            <a:xfrm>
              <a:off x="11077288" y="3802856"/>
              <a:ext cx="55055" cy="141350"/>
            </a:xfrm>
            <a:custGeom>
              <a:avLst/>
              <a:gdLst>
                <a:gd name="connsiteX0" fmla="*/ 27527 w 55055"/>
                <a:gd name="connsiteY0" fmla="*/ 141351 h 141350"/>
                <a:gd name="connsiteX1" fmla="*/ 27527 w 55055"/>
                <a:gd name="connsiteY1" fmla="*/ 141351 h 141350"/>
                <a:gd name="connsiteX2" fmla="*/ 0 w 55055"/>
                <a:gd name="connsiteY2" fmla="*/ 113824 h 141350"/>
                <a:gd name="connsiteX3" fmla="*/ 0 w 55055"/>
                <a:gd name="connsiteY3" fmla="*/ 27527 h 141350"/>
                <a:gd name="connsiteX4" fmla="*/ 27527 w 55055"/>
                <a:gd name="connsiteY4" fmla="*/ 0 h 141350"/>
                <a:gd name="connsiteX5" fmla="*/ 27527 w 55055"/>
                <a:gd name="connsiteY5" fmla="*/ 0 h 141350"/>
                <a:gd name="connsiteX6" fmla="*/ 55055 w 55055"/>
                <a:gd name="connsiteY6" fmla="*/ 27527 h 141350"/>
                <a:gd name="connsiteX7" fmla="*/ 55055 w 55055"/>
                <a:gd name="connsiteY7" fmla="*/ 113824 h 141350"/>
                <a:gd name="connsiteX8" fmla="*/ 27527 w 55055"/>
                <a:gd name="connsiteY8" fmla="*/ 141351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5" h="141350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150" y="128969"/>
                    <a:pt x="42767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43">
              <a:extLst>
                <a:ext uri="{FF2B5EF4-FFF2-40B4-BE49-F238E27FC236}">
                  <a16:creationId xmlns:a16="http://schemas.microsoft.com/office/drawing/2014/main" id="{126E9754-8EAB-45E2-B24A-542A64A67009}"/>
                </a:ext>
              </a:extLst>
            </p:cNvPr>
            <p:cNvSpPr/>
            <p:nvPr/>
          </p:nvSpPr>
          <p:spPr>
            <a:xfrm>
              <a:off x="11427522" y="3802856"/>
              <a:ext cx="55054" cy="141350"/>
            </a:xfrm>
            <a:custGeom>
              <a:avLst/>
              <a:gdLst>
                <a:gd name="connsiteX0" fmla="*/ 27527 w 55054"/>
                <a:gd name="connsiteY0" fmla="*/ 141351 h 141350"/>
                <a:gd name="connsiteX1" fmla="*/ 27527 w 55054"/>
                <a:gd name="connsiteY1" fmla="*/ 141351 h 141350"/>
                <a:gd name="connsiteX2" fmla="*/ 0 w 55054"/>
                <a:gd name="connsiteY2" fmla="*/ 113824 h 141350"/>
                <a:gd name="connsiteX3" fmla="*/ 0 w 55054"/>
                <a:gd name="connsiteY3" fmla="*/ 27527 h 141350"/>
                <a:gd name="connsiteX4" fmla="*/ 27527 w 55054"/>
                <a:gd name="connsiteY4" fmla="*/ 0 h 141350"/>
                <a:gd name="connsiteX5" fmla="*/ 27527 w 55054"/>
                <a:gd name="connsiteY5" fmla="*/ 0 h 141350"/>
                <a:gd name="connsiteX6" fmla="*/ 55055 w 55054"/>
                <a:gd name="connsiteY6" fmla="*/ 27527 h 141350"/>
                <a:gd name="connsiteX7" fmla="*/ 55055 w 55054"/>
                <a:gd name="connsiteY7" fmla="*/ 113824 h 141350"/>
                <a:gd name="connsiteX8" fmla="*/ 27527 w 55054"/>
                <a:gd name="connsiteY8" fmla="*/ 141351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54" h="141350">
                  <a:moveTo>
                    <a:pt x="27527" y="141351"/>
                  </a:moveTo>
                  <a:lnTo>
                    <a:pt x="27527" y="141351"/>
                  </a:lnTo>
                  <a:cubicBezTo>
                    <a:pt x="12383" y="141351"/>
                    <a:pt x="0" y="128969"/>
                    <a:pt x="0" y="113824"/>
                  </a:cubicBezTo>
                  <a:lnTo>
                    <a:pt x="0" y="27527"/>
                  </a:lnTo>
                  <a:cubicBezTo>
                    <a:pt x="0" y="12383"/>
                    <a:pt x="12383" y="0"/>
                    <a:pt x="27527" y="0"/>
                  </a:cubicBezTo>
                  <a:lnTo>
                    <a:pt x="27527" y="0"/>
                  </a:lnTo>
                  <a:cubicBezTo>
                    <a:pt x="42672" y="0"/>
                    <a:pt x="55055" y="12383"/>
                    <a:pt x="55055" y="27527"/>
                  </a:cubicBezTo>
                  <a:lnTo>
                    <a:pt x="55055" y="113824"/>
                  </a:lnTo>
                  <a:cubicBezTo>
                    <a:pt x="55055" y="128969"/>
                    <a:pt x="42672" y="141351"/>
                    <a:pt x="27527" y="141351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43">
              <a:extLst>
                <a:ext uri="{FF2B5EF4-FFF2-40B4-BE49-F238E27FC236}">
                  <a16:creationId xmlns:a16="http://schemas.microsoft.com/office/drawing/2014/main" id="{8A9462BD-FE03-4B59-A814-690267267E05}"/>
                </a:ext>
              </a:extLst>
            </p:cNvPr>
            <p:cNvSpPr/>
            <p:nvPr/>
          </p:nvSpPr>
          <p:spPr>
            <a:xfrm>
              <a:off x="10156126" y="2975771"/>
              <a:ext cx="1768733" cy="937801"/>
            </a:xfrm>
            <a:custGeom>
              <a:avLst/>
              <a:gdLst>
                <a:gd name="connsiteX0" fmla="*/ 1725359 w 1768733"/>
                <a:gd name="connsiteY0" fmla="*/ 468849 h 937801"/>
                <a:gd name="connsiteX1" fmla="*/ 1755552 w 1768733"/>
                <a:gd name="connsiteY1" fmla="*/ 394745 h 937801"/>
                <a:gd name="connsiteX2" fmla="*/ 1755552 w 1768733"/>
                <a:gd name="connsiteY2" fmla="*/ 318545 h 937801"/>
                <a:gd name="connsiteX3" fmla="*/ 1684210 w 1768733"/>
                <a:gd name="connsiteY3" fmla="*/ 40891 h 937801"/>
                <a:gd name="connsiteX4" fmla="*/ 1653349 w 1768733"/>
                <a:gd name="connsiteY4" fmla="*/ 28 h 937801"/>
                <a:gd name="connsiteX5" fmla="*/ 1380648 w 1768733"/>
                <a:gd name="connsiteY5" fmla="*/ 35176 h 937801"/>
                <a:gd name="connsiteX6" fmla="*/ 981170 w 1768733"/>
                <a:gd name="connsiteY6" fmla="*/ 66799 h 937801"/>
                <a:gd name="connsiteX7" fmla="*/ 575406 w 1768733"/>
                <a:gd name="connsiteY7" fmla="*/ 53654 h 937801"/>
                <a:gd name="connsiteX8" fmla="*/ 412909 w 1768733"/>
                <a:gd name="connsiteY8" fmla="*/ 41272 h 937801"/>
                <a:gd name="connsiteX9" fmla="*/ 354997 w 1768733"/>
                <a:gd name="connsiteY9" fmla="*/ 68704 h 937801"/>
                <a:gd name="connsiteX10" fmla="*/ 232124 w 1768733"/>
                <a:gd name="connsiteY10" fmla="*/ 167383 h 937801"/>
                <a:gd name="connsiteX11" fmla="*/ 39720 w 1768733"/>
                <a:gd name="connsiteY11" fmla="*/ 203673 h 937801"/>
                <a:gd name="connsiteX12" fmla="*/ 31052 w 1768733"/>
                <a:gd name="connsiteY12" fmla="*/ 203673 h 937801"/>
                <a:gd name="connsiteX13" fmla="*/ 0 w 1768733"/>
                <a:gd name="connsiteY13" fmla="*/ 234725 h 937801"/>
                <a:gd name="connsiteX14" fmla="*/ 0 w 1768733"/>
                <a:gd name="connsiteY14" fmla="*/ 703069 h 937801"/>
                <a:gd name="connsiteX15" fmla="*/ 31052 w 1768733"/>
                <a:gd name="connsiteY15" fmla="*/ 734120 h 937801"/>
                <a:gd name="connsiteX16" fmla="*/ 39720 w 1768733"/>
                <a:gd name="connsiteY16" fmla="*/ 734120 h 937801"/>
                <a:gd name="connsiteX17" fmla="*/ 232124 w 1768733"/>
                <a:gd name="connsiteY17" fmla="*/ 770411 h 937801"/>
                <a:gd name="connsiteX18" fmla="*/ 354997 w 1768733"/>
                <a:gd name="connsiteY18" fmla="*/ 869090 h 937801"/>
                <a:gd name="connsiteX19" fmla="*/ 412909 w 1768733"/>
                <a:gd name="connsiteY19" fmla="*/ 896521 h 937801"/>
                <a:gd name="connsiteX20" fmla="*/ 575406 w 1768733"/>
                <a:gd name="connsiteY20" fmla="*/ 884139 h 937801"/>
                <a:gd name="connsiteX21" fmla="*/ 981170 w 1768733"/>
                <a:gd name="connsiteY21" fmla="*/ 870995 h 937801"/>
                <a:gd name="connsiteX22" fmla="*/ 1380648 w 1768733"/>
                <a:gd name="connsiteY22" fmla="*/ 902617 h 937801"/>
                <a:gd name="connsiteX23" fmla="*/ 1653349 w 1768733"/>
                <a:gd name="connsiteY23" fmla="*/ 937765 h 937801"/>
                <a:gd name="connsiteX24" fmla="*/ 1684210 w 1768733"/>
                <a:gd name="connsiteY24" fmla="*/ 896903 h 937801"/>
                <a:gd name="connsiteX25" fmla="*/ 1755552 w 1768733"/>
                <a:gd name="connsiteY25" fmla="*/ 619249 h 937801"/>
                <a:gd name="connsiteX26" fmla="*/ 1755552 w 1768733"/>
                <a:gd name="connsiteY26" fmla="*/ 543049 h 937801"/>
                <a:gd name="connsiteX27" fmla="*/ 1725359 w 1768733"/>
                <a:gd name="connsiteY27" fmla="*/ 468849 h 937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768733" h="937801">
                  <a:moveTo>
                    <a:pt x="1725359" y="468849"/>
                  </a:moveTo>
                  <a:cubicBezTo>
                    <a:pt x="1726788" y="443512"/>
                    <a:pt x="1743646" y="419319"/>
                    <a:pt x="1755552" y="394745"/>
                  </a:cubicBezTo>
                  <a:cubicBezTo>
                    <a:pt x="1773174" y="366265"/>
                    <a:pt x="1773079" y="341119"/>
                    <a:pt x="1755552" y="318545"/>
                  </a:cubicBezTo>
                  <a:cubicBezTo>
                    <a:pt x="1680020" y="239296"/>
                    <a:pt x="1656493" y="146142"/>
                    <a:pt x="1684210" y="40891"/>
                  </a:cubicBezTo>
                  <a:cubicBezTo>
                    <a:pt x="1692212" y="10316"/>
                    <a:pt x="1682496" y="-638"/>
                    <a:pt x="1653349" y="28"/>
                  </a:cubicBezTo>
                  <a:cubicBezTo>
                    <a:pt x="1561909" y="2315"/>
                    <a:pt x="1471517" y="22984"/>
                    <a:pt x="1380648" y="35176"/>
                  </a:cubicBezTo>
                  <a:cubicBezTo>
                    <a:pt x="1247584" y="52987"/>
                    <a:pt x="1115282" y="66227"/>
                    <a:pt x="981170" y="66799"/>
                  </a:cubicBezTo>
                  <a:cubicBezTo>
                    <a:pt x="845820" y="67370"/>
                    <a:pt x="710565" y="60322"/>
                    <a:pt x="575406" y="53654"/>
                  </a:cubicBezTo>
                  <a:cubicBezTo>
                    <a:pt x="521780" y="50987"/>
                    <a:pt x="466344" y="41272"/>
                    <a:pt x="412909" y="41272"/>
                  </a:cubicBezTo>
                  <a:cubicBezTo>
                    <a:pt x="385572" y="38414"/>
                    <a:pt x="368332" y="43939"/>
                    <a:pt x="354997" y="68704"/>
                  </a:cubicBezTo>
                  <a:cubicBezTo>
                    <a:pt x="328136" y="118424"/>
                    <a:pt x="282987" y="146237"/>
                    <a:pt x="232124" y="167383"/>
                  </a:cubicBezTo>
                  <a:cubicBezTo>
                    <a:pt x="170307" y="193005"/>
                    <a:pt x="105061" y="198149"/>
                    <a:pt x="39720" y="203673"/>
                  </a:cubicBezTo>
                  <a:lnTo>
                    <a:pt x="31052" y="203673"/>
                  </a:lnTo>
                  <a:cubicBezTo>
                    <a:pt x="14001" y="203673"/>
                    <a:pt x="0" y="217675"/>
                    <a:pt x="0" y="234725"/>
                  </a:cubicBezTo>
                  <a:lnTo>
                    <a:pt x="0" y="703069"/>
                  </a:lnTo>
                  <a:cubicBezTo>
                    <a:pt x="0" y="720119"/>
                    <a:pt x="14001" y="734120"/>
                    <a:pt x="31052" y="734120"/>
                  </a:cubicBezTo>
                  <a:lnTo>
                    <a:pt x="39720" y="734120"/>
                  </a:lnTo>
                  <a:cubicBezTo>
                    <a:pt x="105061" y="739550"/>
                    <a:pt x="170307" y="744693"/>
                    <a:pt x="232124" y="770411"/>
                  </a:cubicBezTo>
                  <a:cubicBezTo>
                    <a:pt x="282987" y="791556"/>
                    <a:pt x="328040" y="819369"/>
                    <a:pt x="354997" y="869090"/>
                  </a:cubicBezTo>
                  <a:cubicBezTo>
                    <a:pt x="368426" y="893854"/>
                    <a:pt x="385572" y="899379"/>
                    <a:pt x="412909" y="896521"/>
                  </a:cubicBezTo>
                  <a:cubicBezTo>
                    <a:pt x="466344" y="896521"/>
                    <a:pt x="521780" y="886806"/>
                    <a:pt x="575406" y="884139"/>
                  </a:cubicBezTo>
                  <a:cubicBezTo>
                    <a:pt x="710565" y="877376"/>
                    <a:pt x="845820" y="870328"/>
                    <a:pt x="981170" y="870995"/>
                  </a:cubicBezTo>
                  <a:cubicBezTo>
                    <a:pt x="1115282" y="871566"/>
                    <a:pt x="1247680" y="884711"/>
                    <a:pt x="1380648" y="902617"/>
                  </a:cubicBezTo>
                  <a:cubicBezTo>
                    <a:pt x="1471422" y="914809"/>
                    <a:pt x="1561909" y="935479"/>
                    <a:pt x="1653349" y="937765"/>
                  </a:cubicBezTo>
                  <a:cubicBezTo>
                    <a:pt x="1682401" y="938527"/>
                    <a:pt x="1692212" y="927478"/>
                    <a:pt x="1684210" y="896903"/>
                  </a:cubicBezTo>
                  <a:cubicBezTo>
                    <a:pt x="1656493" y="791651"/>
                    <a:pt x="1680020" y="698497"/>
                    <a:pt x="1755552" y="619249"/>
                  </a:cubicBezTo>
                  <a:cubicBezTo>
                    <a:pt x="1773079" y="596770"/>
                    <a:pt x="1773174" y="571529"/>
                    <a:pt x="1755552" y="543049"/>
                  </a:cubicBezTo>
                  <a:cubicBezTo>
                    <a:pt x="1743741" y="518379"/>
                    <a:pt x="1726788" y="494281"/>
                    <a:pt x="1725359" y="4688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43">
              <a:extLst>
                <a:ext uri="{FF2B5EF4-FFF2-40B4-BE49-F238E27FC236}">
                  <a16:creationId xmlns:a16="http://schemas.microsoft.com/office/drawing/2014/main" id="{4D8EF1E0-A3D3-492A-9FEE-BE405AADDBEA}"/>
                </a:ext>
              </a:extLst>
            </p:cNvPr>
            <p:cNvSpPr/>
            <p:nvPr/>
          </p:nvSpPr>
          <p:spPr>
            <a:xfrm>
              <a:off x="271452" y="1447789"/>
              <a:ext cx="5371664" cy="3958039"/>
            </a:xfrm>
            <a:custGeom>
              <a:avLst/>
              <a:gdLst>
                <a:gd name="connsiteX0" fmla="*/ 5371538 w 5371664"/>
                <a:gd name="connsiteY0" fmla="*/ 1583733 h 3958039"/>
                <a:gd name="connsiteX1" fmla="*/ 5272764 w 5371664"/>
                <a:gd name="connsiteY1" fmla="*/ 1102530 h 3958039"/>
                <a:gd name="connsiteX2" fmla="*/ 4953581 w 5371664"/>
                <a:gd name="connsiteY2" fmla="*/ 698479 h 3958039"/>
                <a:gd name="connsiteX3" fmla="*/ 3981079 w 5371664"/>
                <a:gd name="connsiteY3" fmla="*/ 731721 h 3958039"/>
                <a:gd name="connsiteX4" fmla="*/ 3848300 w 5371664"/>
                <a:gd name="connsiteY4" fmla="*/ 815065 h 3958039"/>
                <a:gd name="connsiteX5" fmla="*/ 3241177 w 5371664"/>
                <a:gd name="connsiteY5" fmla="*/ 772679 h 3958039"/>
                <a:gd name="connsiteX6" fmla="*/ 2795597 w 5371664"/>
                <a:gd name="connsiteY6" fmla="*/ 401394 h 3958039"/>
                <a:gd name="connsiteX7" fmla="*/ 2510514 w 5371664"/>
                <a:gd name="connsiteY7" fmla="*/ 197464 h 3958039"/>
                <a:gd name="connsiteX8" fmla="*/ 1482671 w 5371664"/>
                <a:gd name="connsiteY8" fmla="*/ 11250 h 3958039"/>
                <a:gd name="connsiteX9" fmla="*/ 756009 w 5371664"/>
                <a:gd name="connsiteY9" fmla="*/ 243851 h 3958039"/>
                <a:gd name="connsiteX10" fmla="*/ 126121 w 5371664"/>
                <a:gd name="connsiteY10" fmla="*/ 1082051 h 3958039"/>
                <a:gd name="connsiteX11" fmla="*/ 3820 w 5371664"/>
                <a:gd name="connsiteY11" fmla="*/ 2091320 h 3958039"/>
                <a:gd name="connsiteX12" fmla="*/ 193177 w 5371664"/>
                <a:gd name="connsiteY12" fmla="*/ 2994099 h 3958039"/>
                <a:gd name="connsiteX13" fmla="*/ 958129 w 5371664"/>
                <a:gd name="connsiteY13" fmla="*/ 3822489 h 3958039"/>
                <a:gd name="connsiteX14" fmla="*/ 1765659 w 5371664"/>
                <a:gd name="connsiteY14" fmla="*/ 3953362 h 3958039"/>
                <a:gd name="connsiteX15" fmla="*/ 3056392 w 5371664"/>
                <a:gd name="connsiteY15" fmla="*/ 3322902 h 3958039"/>
                <a:gd name="connsiteX16" fmla="*/ 3297184 w 5371664"/>
                <a:gd name="connsiteY16" fmla="*/ 3123925 h 3958039"/>
                <a:gd name="connsiteX17" fmla="*/ 3701615 w 5371664"/>
                <a:gd name="connsiteY17" fmla="*/ 3100303 h 3958039"/>
                <a:gd name="connsiteX18" fmla="*/ 4109285 w 5371664"/>
                <a:gd name="connsiteY18" fmla="*/ 3270705 h 3958039"/>
                <a:gd name="connsiteX19" fmla="*/ 4606014 w 5371664"/>
                <a:gd name="connsiteY19" fmla="*/ 3361669 h 3958039"/>
                <a:gd name="connsiteX20" fmla="*/ 4769939 w 5371664"/>
                <a:gd name="connsiteY20" fmla="*/ 3318902 h 3958039"/>
                <a:gd name="connsiteX21" fmla="*/ 4786894 w 5371664"/>
                <a:gd name="connsiteY21" fmla="*/ 3178408 h 3958039"/>
                <a:gd name="connsiteX22" fmla="*/ 4685453 w 5371664"/>
                <a:gd name="connsiteY22" fmla="*/ 3078110 h 3958039"/>
                <a:gd name="connsiteX23" fmla="*/ 4570010 w 5371664"/>
                <a:gd name="connsiteY23" fmla="*/ 2939331 h 3958039"/>
                <a:gd name="connsiteX24" fmla="*/ 4579916 w 5371664"/>
                <a:gd name="connsiteY24" fmla="*/ 2525088 h 3958039"/>
                <a:gd name="connsiteX25" fmla="*/ 4829185 w 5371664"/>
                <a:gd name="connsiteY25" fmla="*/ 2324111 h 3958039"/>
                <a:gd name="connsiteX26" fmla="*/ 5371538 w 5371664"/>
                <a:gd name="connsiteY26" fmla="*/ 1583733 h 3958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71664" h="3958039">
                  <a:moveTo>
                    <a:pt x="5371538" y="1583733"/>
                  </a:moveTo>
                  <a:cubicBezTo>
                    <a:pt x="5368014" y="1416664"/>
                    <a:pt x="5338772" y="1255692"/>
                    <a:pt x="5272764" y="1102530"/>
                  </a:cubicBezTo>
                  <a:cubicBezTo>
                    <a:pt x="5202565" y="939842"/>
                    <a:pt x="5110458" y="787347"/>
                    <a:pt x="4953581" y="698479"/>
                  </a:cubicBezTo>
                  <a:cubicBezTo>
                    <a:pt x="4625921" y="512837"/>
                    <a:pt x="4298166" y="517123"/>
                    <a:pt x="3981079" y="731721"/>
                  </a:cubicBezTo>
                  <a:cubicBezTo>
                    <a:pt x="3937740" y="761058"/>
                    <a:pt x="3895735" y="792491"/>
                    <a:pt x="3848300" y="815065"/>
                  </a:cubicBezTo>
                  <a:cubicBezTo>
                    <a:pt x="3638179" y="914887"/>
                    <a:pt x="3436058" y="923459"/>
                    <a:pt x="3241177" y="772679"/>
                  </a:cubicBezTo>
                  <a:cubicBezTo>
                    <a:pt x="3088015" y="654188"/>
                    <a:pt x="2935520" y="535316"/>
                    <a:pt x="2795597" y="401394"/>
                  </a:cubicBezTo>
                  <a:cubicBezTo>
                    <a:pt x="2710063" y="319574"/>
                    <a:pt x="2615575" y="251852"/>
                    <a:pt x="2510514" y="197464"/>
                  </a:cubicBezTo>
                  <a:cubicBezTo>
                    <a:pt x="2186664" y="29824"/>
                    <a:pt x="1843478" y="-26564"/>
                    <a:pt x="1482671" y="11250"/>
                  </a:cubicBezTo>
                  <a:cubicBezTo>
                    <a:pt x="1224163" y="38396"/>
                    <a:pt x="978322" y="104119"/>
                    <a:pt x="756009" y="243851"/>
                  </a:cubicBezTo>
                  <a:cubicBezTo>
                    <a:pt x="439303" y="442923"/>
                    <a:pt x="245088" y="734293"/>
                    <a:pt x="126121" y="1082051"/>
                  </a:cubicBezTo>
                  <a:cubicBezTo>
                    <a:pt x="14011" y="1409711"/>
                    <a:pt x="-10849" y="1748325"/>
                    <a:pt x="3820" y="2091320"/>
                  </a:cubicBezTo>
                  <a:cubicBezTo>
                    <a:pt x="17059" y="2402502"/>
                    <a:pt x="72876" y="2705492"/>
                    <a:pt x="193177" y="2994099"/>
                  </a:cubicBezTo>
                  <a:cubicBezTo>
                    <a:pt x="347101" y="3363193"/>
                    <a:pt x="588464" y="3652372"/>
                    <a:pt x="958129" y="3822489"/>
                  </a:cubicBezTo>
                  <a:cubicBezTo>
                    <a:pt x="1215209" y="3940789"/>
                    <a:pt x="1485910" y="3971079"/>
                    <a:pt x="1765659" y="3953362"/>
                  </a:cubicBezTo>
                  <a:cubicBezTo>
                    <a:pt x="2283057" y="3920501"/>
                    <a:pt x="2717302" y="3719999"/>
                    <a:pt x="3056392" y="3322902"/>
                  </a:cubicBezTo>
                  <a:cubicBezTo>
                    <a:pt x="3124972" y="3242607"/>
                    <a:pt x="3204791" y="3175360"/>
                    <a:pt x="3297184" y="3123925"/>
                  </a:cubicBezTo>
                  <a:cubicBezTo>
                    <a:pt x="3427962" y="3051154"/>
                    <a:pt x="3560264" y="3034581"/>
                    <a:pt x="3701615" y="3100303"/>
                  </a:cubicBezTo>
                  <a:cubicBezTo>
                    <a:pt x="3835061" y="3162406"/>
                    <a:pt x="3971649" y="3218318"/>
                    <a:pt x="4109285" y="3270705"/>
                  </a:cubicBezTo>
                  <a:cubicBezTo>
                    <a:pt x="4268639" y="3331380"/>
                    <a:pt x="4433421" y="3370432"/>
                    <a:pt x="4606014" y="3361669"/>
                  </a:cubicBezTo>
                  <a:cubicBezTo>
                    <a:pt x="4663259" y="3358716"/>
                    <a:pt x="4719362" y="3348715"/>
                    <a:pt x="4769939" y="3318902"/>
                  </a:cubicBezTo>
                  <a:cubicBezTo>
                    <a:pt x="4821755" y="3288327"/>
                    <a:pt x="4833757" y="3218223"/>
                    <a:pt x="4786894" y="3178408"/>
                  </a:cubicBezTo>
                  <a:cubicBezTo>
                    <a:pt x="4750699" y="3147738"/>
                    <a:pt x="4718600" y="3112209"/>
                    <a:pt x="4685453" y="3078110"/>
                  </a:cubicBezTo>
                  <a:cubicBezTo>
                    <a:pt x="4643352" y="3034866"/>
                    <a:pt x="4603347" y="2989908"/>
                    <a:pt x="4570010" y="2939331"/>
                  </a:cubicBezTo>
                  <a:cubicBezTo>
                    <a:pt x="4487619" y="2814553"/>
                    <a:pt x="4490286" y="2646056"/>
                    <a:pt x="4579916" y="2525088"/>
                  </a:cubicBezTo>
                  <a:cubicBezTo>
                    <a:pt x="4645257" y="2436792"/>
                    <a:pt x="4720219" y="2358877"/>
                    <a:pt x="4829185" y="2324111"/>
                  </a:cubicBezTo>
                  <a:cubicBezTo>
                    <a:pt x="5031401" y="2255340"/>
                    <a:pt x="5379254" y="1955208"/>
                    <a:pt x="5371538" y="1583733"/>
                  </a:cubicBezTo>
                  <a:close/>
                </a:path>
              </a:pathLst>
            </a:custGeom>
            <a:solidFill>
              <a:srgbClr val="F47E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43">
              <a:extLst>
                <a:ext uri="{FF2B5EF4-FFF2-40B4-BE49-F238E27FC236}">
                  <a16:creationId xmlns:a16="http://schemas.microsoft.com/office/drawing/2014/main" id="{BA8C91EA-BD20-47B0-8EBD-56B13E597FAD}"/>
                </a:ext>
              </a:extLst>
            </p:cNvPr>
            <p:cNvSpPr/>
            <p:nvPr/>
          </p:nvSpPr>
          <p:spPr>
            <a:xfrm>
              <a:off x="4580571" y="3062001"/>
              <a:ext cx="5529262" cy="740663"/>
            </a:xfrm>
            <a:custGeom>
              <a:avLst/>
              <a:gdLst>
                <a:gd name="connsiteX0" fmla="*/ 5529263 w 5529262"/>
                <a:gd name="connsiteY0" fmla="*/ 616839 h 740663"/>
                <a:gd name="connsiteX1" fmla="*/ 0 w 5529262"/>
                <a:gd name="connsiteY1" fmla="*/ 740664 h 740663"/>
                <a:gd name="connsiteX2" fmla="*/ 0 w 5529262"/>
                <a:gd name="connsiteY2" fmla="*/ 0 h 740663"/>
                <a:gd name="connsiteX3" fmla="*/ 5529263 w 5529262"/>
                <a:gd name="connsiteY3" fmla="*/ 123825 h 74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9262" h="740663">
                  <a:moveTo>
                    <a:pt x="5529263" y="616839"/>
                  </a:moveTo>
                  <a:lnTo>
                    <a:pt x="0" y="740664"/>
                  </a:lnTo>
                  <a:lnTo>
                    <a:pt x="0" y="0"/>
                  </a:lnTo>
                  <a:lnTo>
                    <a:pt x="5529263" y="1238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43">
              <a:extLst>
                <a:ext uri="{FF2B5EF4-FFF2-40B4-BE49-F238E27FC236}">
                  <a16:creationId xmlns:a16="http://schemas.microsoft.com/office/drawing/2014/main" id="{45F37755-5D06-4EF6-A2EF-2603B295C862}"/>
                </a:ext>
              </a:extLst>
            </p:cNvPr>
            <p:cNvSpPr/>
            <p:nvPr/>
          </p:nvSpPr>
          <p:spPr>
            <a:xfrm>
              <a:off x="10995348" y="2768803"/>
              <a:ext cx="218694" cy="218462"/>
            </a:xfrm>
            <a:custGeom>
              <a:avLst/>
              <a:gdLst>
                <a:gd name="connsiteX0" fmla="*/ 67843 w 218694"/>
                <a:gd name="connsiteY0" fmla="*/ 217189 h 218462"/>
                <a:gd name="connsiteX1" fmla="*/ 20027 w 218694"/>
                <a:gd name="connsiteY1" fmla="*/ 174707 h 218462"/>
                <a:gd name="connsiteX2" fmla="*/ 597 w 218694"/>
                <a:gd name="connsiteY2" fmla="*/ 36880 h 218462"/>
                <a:gd name="connsiteX3" fmla="*/ 45841 w 218694"/>
                <a:gd name="connsiteY3" fmla="*/ 1352 h 218462"/>
                <a:gd name="connsiteX4" fmla="*/ 179571 w 218694"/>
                <a:gd name="connsiteY4" fmla="*/ 1066 h 218462"/>
                <a:gd name="connsiteX5" fmla="*/ 218243 w 218694"/>
                <a:gd name="connsiteY5" fmla="*/ 37642 h 218462"/>
                <a:gd name="connsiteX6" fmla="*/ 191002 w 218694"/>
                <a:gd name="connsiteY6" fmla="*/ 186995 h 218462"/>
                <a:gd name="connsiteX7" fmla="*/ 153472 w 218694"/>
                <a:gd name="connsiteY7" fmla="*/ 217093 h 218462"/>
                <a:gd name="connsiteX8" fmla="*/ 67843 w 218694"/>
                <a:gd name="connsiteY8" fmla="*/ 217189 h 2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94" h="218462">
                  <a:moveTo>
                    <a:pt x="67843" y="217189"/>
                  </a:moveTo>
                  <a:cubicBezTo>
                    <a:pt x="35744" y="219760"/>
                    <a:pt x="27362" y="205187"/>
                    <a:pt x="20027" y="174707"/>
                  </a:cubicBezTo>
                  <a:cubicBezTo>
                    <a:pt x="9168" y="129368"/>
                    <a:pt x="-2833" y="71551"/>
                    <a:pt x="597" y="36880"/>
                  </a:cubicBezTo>
                  <a:cubicBezTo>
                    <a:pt x="6407" y="12496"/>
                    <a:pt x="14026" y="2876"/>
                    <a:pt x="45841" y="1352"/>
                  </a:cubicBezTo>
                  <a:cubicBezTo>
                    <a:pt x="95656" y="-1029"/>
                    <a:pt x="134899" y="304"/>
                    <a:pt x="179571" y="1066"/>
                  </a:cubicBezTo>
                  <a:cubicBezTo>
                    <a:pt x="201193" y="1447"/>
                    <a:pt x="216528" y="16687"/>
                    <a:pt x="218243" y="37642"/>
                  </a:cubicBezTo>
                  <a:cubicBezTo>
                    <a:pt x="221195" y="73933"/>
                    <a:pt x="209384" y="146132"/>
                    <a:pt x="191002" y="186995"/>
                  </a:cubicBezTo>
                  <a:cubicBezTo>
                    <a:pt x="184429" y="207664"/>
                    <a:pt x="179475" y="217093"/>
                    <a:pt x="153472" y="217093"/>
                  </a:cubicBezTo>
                  <a:cubicBezTo>
                    <a:pt x="116992" y="218903"/>
                    <a:pt x="97561" y="218903"/>
                    <a:pt x="67843" y="217189"/>
                  </a:cubicBezTo>
                  <a:close/>
                </a:path>
              </a:pathLst>
            </a:custGeom>
            <a:solidFill>
              <a:srgbClr val="E9D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43">
              <a:extLst>
                <a:ext uri="{FF2B5EF4-FFF2-40B4-BE49-F238E27FC236}">
                  <a16:creationId xmlns:a16="http://schemas.microsoft.com/office/drawing/2014/main" id="{F29A468F-00A1-4E7F-A13D-8158414FE9F7}"/>
                </a:ext>
              </a:extLst>
            </p:cNvPr>
            <p:cNvSpPr/>
            <p:nvPr/>
          </p:nvSpPr>
          <p:spPr>
            <a:xfrm>
              <a:off x="11454384" y="3084046"/>
              <a:ext cx="105059" cy="20817"/>
            </a:xfrm>
            <a:custGeom>
              <a:avLst/>
              <a:gdLst>
                <a:gd name="connsiteX0" fmla="*/ 105060 w 105059"/>
                <a:gd name="connsiteY0" fmla="*/ 20817 h 20817"/>
                <a:gd name="connsiteX1" fmla="*/ 0 w 105059"/>
                <a:gd name="connsiteY1" fmla="*/ 18627 h 20817"/>
                <a:gd name="connsiteX2" fmla="*/ 105060 w 105059"/>
                <a:gd name="connsiteY2" fmla="*/ 20817 h 20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59" h="20817">
                  <a:moveTo>
                    <a:pt x="105060" y="20817"/>
                  </a:moveTo>
                  <a:cubicBezTo>
                    <a:pt x="70009" y="20055"/>
                    <a:pt x="35051" y="19389"/>
                    <a:pt x="0" y="18627"/>
                  </a:cubicBezTo>
                  <a:cubicBezTo>
                    <a:pt x="35623" y="-6329"/>
                    <a:pt x="70675" y="-6805"/>
                    <a:pt x="105060" y="20817"/>
                  </a:cubicBezTo>
                  <a:close/>
                </a:path>
              </a:pathLst>
            </a:custGeom>
            <a:solidFill>
              <a:srgbClr val="D3D3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43">
              <a:extLst>
                <a:ext uri="{FF2B5EF4-FFF2-40B4-BE49-F238E27FC236}">
                  <a16:creationId xmlns:a16="http://schemas.microsoft.com/office/drawing/2014/main" id="{25855364-A09D-42BC-9296-733F8245BDD1}"/>
                </a:ext>
              </a:extLst>
            </p:cNvPr>
            <p:cNvSpPr/>
            <p:nvPr/>
          </p:nvSpPr>
          <p:spPr>
            <a:xfrm>
              <a:off x="10798586" y="3093470"/>
              <a:ext cx="56483" cy="18386"/>
            </a:xfrm>
            <a:custGeom>
              <a:avLst/>
              <a:gdLst>
                <a:gd name="connsiteX0" fmla="*/ 56484 w 56483"/>
                <a:gd name="connsiteY0" fmla="*/ 12632 h 18386"/>
                <a:gd name="connsiteX1" fmla="*/ 0 w 56483"/>
                <a:gd name="connsiteY1" fmla="*/ 2154 h 18386"/>
                <a:gd name="connsiteX2" fmla="*/ 56484 w 56483"/>
                <a:gd name="connsiteY2" fmla="*/ 12632 h 1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483" h="18386">
                  <a:moveTo>
                    <a:pt x="56484" y="12632"/>
                  </a:moveTo>
                  <a:cubicBezTo>
                    <a:pt x="34385" y="26919"/>
                    <a:pt x="17812" y="11203"/>
                    <a:pt x="0" y="2154"/>
                  </a:cubicBezTo>
                  <a:cubicBezTo>
                    <a:pt x="20288" y="-2037"/>
                    <a:pt x="39529" y="-894"/>
                    <a:pt x="56484" y="12632"/>
                  </a:cubicBezTo>
                  <a:close/>
                </a:path>
              </a:pathLst>
            </a:custGeom>
            <a:solidFill>
              <a:srgbClr val="D3D3D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43">
              <a:extLst>
                <a:ext uri="{FF2B5EF4-FFF2-40B4-BE49-F238E27FC236}">
                  <a16:creationId xmlns:a16="http://schemas.microsoft.com/office/drawing/2014/main" id="{F9C67E6B-B6A5-4884-BC0D-6D442FF6E1DA}"/>
                </a:ext>
              </a:extLst>
            </p:cNvPr>
            <p:cNvSpPr/>
            <p:nvPr/>
          </p:nvSpPr>
          <p:spPr>
            <a:xfrm>
              <a:off x="11131961" y="3090469"/>
              <a:ext cx="56197" cy="14787"/>
            </a:xfrm>
            <a:custGeom>
              <a:avLst/>
              <a:gdLst>
                <a:gd name="connsiteX0" fmla="*/ 56198 w 56197"/>
                <a:gd name="connsiteY0" fmla="*/ 5441 h 14787"/>
                <a:gd name="connsiteX1" fmla="*/ 0 w 56197"/>
                <a:gd name="connsiteY1" fmla="*/ 5632 h 14787"/>
                <a:gd name="connsiteX2" fmla="*/ 56198 w 56197"/>
                <a:gd name="connsiteY2" fmla="*/ 5441 h 1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197" h="14787">
                  <a:moveTo>
                    <a:pt x="56198" y="5441"/>
                  </a:moveTo>
                  <a:cubicBezTo>
                    <a:pt x="37529" y="17919"/>
                    <a:pt x="18765" y="17824"/>
                    <a:pt x="0" y="5632"/>
                  </a:cubicBezTo>
                  <a:cubicBezTo>
                    <a:pt x="18670" y="-1893"/>
                    <a:pt x="37434" y="-1798"/>
                    <a:pt x="56198" y="5441"/>
                  </a:cubicBezTo>
                  <a:close/>
                </a:path>
              </a:pathLst>
            </a:custGeom>
            <a:solidFill>
              <a:srgbClr val="E7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Graphic 43">
              <a:extLst>
                <a:ext uri="{FF2B5EF4-FFF2-40B4-BE49-F238E27FC236}">
                  <a16:creationId xmlns:a16="http://schemas.microsoft.com/office/drawing/2014/main" id="{B391974C-73F3-43C7-80BD-EC9F96511FC7}"/>
                </a:ext>
              </a:extLst>
            </p:cNvPr>
            <p:cNvSpPr/>
            <p:nvPr/>
          </p:nvSpPr>
          <p:spPr>
            <a:xfrm>
              <a:off x="2143192" y="4782388"/>
              <a:ext cx="279810" cy="279770"/>
            </a:xfrm>
            <a:custGeom>
              <a:avLst/>
              <a:gdLst>
                <a:gd name="connsiteX0" fmla="*/ 142045 w 279810"/>
                <a:gd name="connsiteY0" fmla="*/ 19 h 279770"/>
                <a:gd name="connsiteX1" fmla="*/ 279777 w 279810"/>
                <a:gd name="connsiteY1" fmla="*/ 140894 h 279770"/>
                <a:gd name="connsiteX2" fmla="*/ 138997 w 279810"/>
                <a:gd name="connsiteY2" fmla="*/ 279768 h 279770"/>
                <a:gd name="connsiteX3" fmla="*/ 27 w 279810"/>
                <a:gd name="connsiteY3" fmla="*/ 135560 h 279770"/>
                <a:gd name="connsiteX4" fmla="*/ 142045 w 279810"/>
                <a:gd name="connsiteY4" fmla="*/ 19 h 27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810" h="279770">
                  <a:moveTo>
                    <a:pt x="142045" y="19"/>
                  </a:moveTo>
                  <a:cubicBezTo>
                    <a:pt x="218340" y="1257"/>
                    <a:pt x="281491" y="65741"/>
                    <a:pt x="279777" y="140894"/>
                  </a:cubicBezTo>
                  <a:cubicBezTo>
                    <a:pt x="278062" y="216522"/>
                    <a:pt x="213483" y="280244"/>
                    <a:pt x="138997" y="279768"/>
                  </a:cubicBezTo>
                  <a:cubicBezTo>
                    <a:pt x="60606" y="279292"/>
                    <a:pt x="-1496" y="214808"/>
                    <a:pt x="27" y="135560"/>
                  </a:cubicBezTo>
                  <a:cubicBezTo>
                    <a:pt x="1361" y="58979"/>
                    <a:pt x="64417" y="-1220"/>
                    <a:pt x="142045" y="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43">
              <a:extLst>
                <a:ext uri="{FF2B5EF4-FFF2-40B4-BE49-F238E27FC236}">
                  <a16:creationId xmlns:a16="http://schemas.microsoft.com/office/drawing/2014/main" id="{42313A59-6824-4E7F-A2CE-F36E56545897}"/>
                </a:ext>
              </a:extLst>
            </p:cNvPr>
            <p:cNvSpPr/>
            <p:nvPr/>
          </p:nvSpPr>
          <p:spPr>
            <a:xfrm>
              <a:off x="1071460" y="4232305"/>
              <a:ext cx="278618" cy="279498"/>
            </a:xfrm>
            <a:custGeom>
              <a:avLst/>
              <a:gdLst>
                <a:gd name="connsiteX0" fmla="*/ 278613 w 278618"/>
                <a:gd name="connsiteY0" fmla="*/ 142241 h 279498"/>
                <a:gd name="connsiteX1" fmla="*/ 139833 w 278618"/>
                <a:gd name="connsiteY1" fmla="*/ 279496 h 279498"/>
                <a:gd name="connsiteX2" fmla="*/ 6 w 278618"/>
                <a:gd name="connsiteY2" fmla="*/ 140717 h 279498"/>
                <a:gd name="connsiteX3" fmla="*/ 143643 w 278618"/>
                <a:gd name="connsiteY3" fmla="*/ 32 h 279498"/>
                <a:gd name="connsiteX4" fmla="*/ 278613 w 278618"/>
                <a:gd name="connsiteY4" fmla="*/ 142241 h 279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18" h="279498">
                  <a:moveTo>
                    <a:pt x="278613" y="142241"/>
                  </a:moveTo>
                  <a:cubicBezTo>
                    <a:pt x="277946" y="220250"/>
                    <a:pt x="217557" y="279972"/>
                    <a:pt x="139833" y="279496"/>
                  </a:cubicBezTo>
                  <a:cubicBezTo>
                    <a:pt x="64110" y="279020"/>
                    <a:pt x="768" y="216250"/>
                    <a:pt x="6" y="140717"/>
                  </a:cubicBezTo>
                  <a:cubicBezTo>
                    <a:pt x="-756" y="64707"/>
                    <a:pt x="66967" y="-1682"/>
                    <a:pt x="143643" y="32"/>
                  </a:cubicBezTo>
                  <a:cubicBezTo>
                    <a:pt x="220320" y="1747"/>
                    <a:pt x="279279" y="63850"/>
                    <a:pt x="278613" y="14224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43">
              <a:extLst>
                <a:ext uri="{FF2B5EF4-FFF2-40B4-BE49-F238E27FC236}">
                  <a16:creationId xmlns:a16="http://schemas.microsoft.com/office/drawing/2014/main" id="{D53700CC-FFB3-4DBC-8B7F-AD487C8FB7F9}"/>
                </a:ext>
              </a:extLst>
            </p:cNvPr>
            <p:cNvSpPr/>
            <p:nvPr/>
          </p:nvSpPr>
          <p:spPr>
            <a:xfrm>
              <a:off x="1828214" y="4240799"/>
              <a:ext cx="278621" cy="279384"/>
            </a:xfrm>
            <a:custGeom>
              <a:avLst/>
              <a:gdLst>
                <a:gd name="connsiteX0" fmla="*/ 139936 w 278621"/>
                <a:gd name="connsiteY0" fmla="*/ 16 h 279384"/>
                <a:gd name="connsiteX1" fmla="*/ 278620 w 278621"/>
                <a:gd name="connsiteY1" fmla="*/ 140319 h 279384"/>
                <a:gd name="connsiteX2" fmla="*/ 138602 w 278621"/>
                <a:gd name="connsiteY2" fmla="*/ 279384 h 279384"/>
                <a:gd name="connsiteX3" fmla="*/ 14 w 278621"/>
                <a:gd name="connsiteY3" fmla="*/ 136414 h 279384"/>
                <a:gd name="connsiteX4" fmla="*/ 139936 w 278621"/>
                <a:gd name="connsiteY4" fmla="*/ 16 h 27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21" h="279384">
                  <a:moveTo>
                    <a:pt x="139936" y="16"/>
                  </a:moveTo>
                  <a:cubicBezTo>
                    <a:pt x="215469" y="1064"/>
                    <a:pt x="279001" y="65357"/>
                    <a:pt x="278620" y="140319"/>
                  </a:cubicBezTo>
                  <a:cubicBezTo>
                    <a:pt x="278143" y="215376"/>
                    <a:pt x="213564" y="279575"/>
                    <a:pt x="138602" y="279384"/>
                  </a:cubicBezTo>
                  <a:cubicBezTo>
                    <a:pt x="58973" y="279194"/>
                    <a:pt x="-1034" y="217281"/>
                    <a:pt x="14" y="136414"/>
                  </a:cubicBezTo>
                  <a:cubicBezTo>
                    <a:pt x="966" y="58690"/>
                    <a:pt x="62307" y="-1127"/>
                    <a:pt x="139936" y="1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Graphic 43">
              <a:extLst>
                <a:ext uri="{FF2B5EF4-FFF2-40B4-BE49-F238E27FC236}">
                  <a16:creationId xmlns:a16="http://schemas.microsoft.com/office/drawing/2014/main" id="{266B3F0D-2F9F-4C19-8F39-95AD2F60F6CE}"/>
                </a:ext>
              </a:extLst>
            </p:cNvPr>
            <p:cNvSpPr/>
            <p:nvPr/>
          </p:nvSpPr>
          <p:spPr>
            <a:xfrm>
              <a:off x="1394832" y="4755546"/>
              <a:ext cx="278621" cy="279469"/>
            </a:xfrm>
            <a:custGeom>
              <a:avLst/>
              <a:gdLst>
                <a:gd name="connsiteX0" fmla="*/ 278615 w 278621"/>
                <a:gd name="connsiteY0" fmla="*/ 142780 h 279469"/>
                <a:gd name="connsiteX1" fmla="*/ 139359 w 278621"/>
                <a:gd name="connsiteY1" fmla="*/ 279463 h 279469"/>
                <a:gd name="connsiteX2" fmla="*/ 8 w 278621"/>
                <a:gd name="connsiteY2" fmla="*/ 140684 h 279469"/>
                <a:gd name="connsiteX3" fmla="*/ 138978 w 278621"/>
                <a:gd name="connsiteY3" fmla="*/ 0 h 279469"/>
                <a:gd name="connsiteX4" fmla="*/ 278615 w 278621"/>
                <a:gd name="connsiteY4" fmla="*/ 142780 h 2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621" h="279469">
                  <a:moveTo>
                    <a:pt x="278615" y="142780"/>
                  </a:moveTo>
                  <a:cubicBezTo>
                    <a:pt x="277948" y="220885"/>
                    <a:pt x="217559" y="280130"/>
                    <a:pt x="139359" y="279463"/>
                  </a:cubicBezTo>
                  <a:cubicBezTo>
                    <a:pt x="61826" y="278797"/>
                    <a:pt x="865" y="218123"/>
                    <a:pt x="8" y="140684"/>
                  </a:cubicBezTo>
                  <a:cubicBezTo>
                    <a:pt x="-849" y="66770"/>
                    <a:pt x="65064" y="95"/>
                    <a:pt x="138978" y="0"/>
                  </a:cubicBezTo>
                  <a:cubicBezTo>
                    <a:pt x="218321" y="0"/>
                    <a:pt x="279377" y="62389"/>
                    <a:pt x="278615" y="1427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Graphic 43">
              <a:extLst>
                <a:ext uri="{FF2B5EF4-FFF2-40B4-BE49-F238E27FC236}">
                  <a16:creationId xmlns:a16="http://schemas.microsoft.com/office/drawing/2014/main" id="{7B89097C-DBAE-4985-81DA-7A2C9487EE60}"/>
                </a:ext>
              </a:extLst>
            </p:cNvPr>
            <p:cNvSpPr/>
            <p:nvPr/>
          </p:nvSpPr>
          <p:spPr>
            <a:xfrm>
              <a:off x="1998344" y="2850070"/>
              <a:ext cx="191262" cy="1175956"/>
            </a:xfrm>
            <a:custGeom>
              <a:avLst/>
              <a:gdLst>
                <a:gd name="connsiteX0" fmla="*/ 95631 w 191262"/>
                <a:gd name="connsiteY0" fmla="*/ 1175956 h 1175956"/>
                <a:gd name="connsiteX1" fmla="*/ 95631 w 191262"/>
                <a:gd name="connsiteY1" fmla="*/ 1175956 h 1175956"/>
                <a:gd name="connsiteX2" fmla="*/ 0 w 191262"/>
                <a:gd name="connsiteY2" fmla="*/ 1080326 h 1175956"/>
                <a:gd name="connsiteX3" fmla="*/ 0 w 191262"/>
                <a:gd name="connsiteY3" fmla="*/ 95631 h 1175956"/>
                <a:gd name="connsiteX4" fmla="*/ 95631 w 191262"/>
                <a:gd name="connsiteY4" fmla="*/ 0 h 1175956"/>
                <a:gd name="connsiteX5" fmla="*/ 95631 w 191262"/>
                <a:gd name="connsiteY5" fmla="*/ 0 h 1175956"/>
                <a:gd name="connsiteX6" fmla="*/ 191262 w 191262"/>
                <a:gd name="connsiteY6" fmla="*/ 95631 h 1175956"/>
                <a:gd name="connsiteX7" fmla="*/ 191262 w 191262"/>
                <a:gd name="connsiteY7" fmla="*/ 1080326 h 1175956"/>
                <a:gd name="connsiteX8" fmla="*/ 95631 w 191262"/>
                <a:gd name="connsiteY8" fmla="*/ 1175956 h 117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62" h="1175956">
                  <a:moveTo>
                    <a:pt x="95631" y="1175956"/>
                  </a:moveTo>
                  <a:lnTo>
                    <a:pt x="95631" y="1175956"/>
                  </a:lnTo>
                  <a:cubicBezTo>
                    <a:pt x="43053" y="1175956"/>
                    <a:pt x="0" y="1132904"/>
                    <a:pt x="0" y="1080326"/>
                  </a:cubicBezTo>
                  <a:lnTo>
                    <a:pt x="0" y="95631"/>
                  </a:lnTo>
                  <a:cubicBezTo>
                    <a:pt x="0" y="43053"/>
                    <a:pt x="43053" y="0"/>
                    <a:pt x="95631" y="0"/>
                  </a:cubicBezTo>
                  <a:lnTo>
                    <a:pt x="95631" y="0"/>
                  </a:lnTo>
                  <a:cubicBezTo>
                    <a:pt x="148209" y="0"/>
                    <a:pt x="191262" y="43053"/>
                    <a:pt x="191262" y="95631"/>
                  </a:cubicBezTo>
                  <a:lnTo>
                    <a:pt x="191262" y="1080326"/>
                  </a:lnTo>
                  <a:cubicBezTo>
                    <a:pt x="191262" y="1132999"/>
                    <a:pt x="148209" y="1175956"/>
                    <a:pt x="95631" y="1175956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Graphic 43">
              <a:extLst>
                <a:ext uri="{FF2B5EF4-FFF2-40B4-BE49-F238E27FC236}">
                  <a16:creationId xmlns:a16="http://schemas.microsoft.com/office/drawing/2014/main" id="{18FC4E5D-B495-4834-82B6-40FE023004B2}"/>
                </a:ext>
              </a:extLst>
            </p:cNvPr>
            <p:cNvSpPr/>
            <p:nvPr/>
          </p:nvSpPr>
          <p:spPr>
            <a:xfrm>
              <a:off x="2499549" y="2929318"/>
              <a:ext cx="165163" cy="1017555"/>
            </a:xfrm>
            <a:custGeom>
              <a:avLst/>
              <a:gdLst>
                <a:gd name="connsiteX0" fmla="*/ 82582 w 165163"/>
                <a:gd name="connsiteY0" fmla="*/ 1017556 h 1017555"/>
                <a:gd name="connsiteX1" fmla="*/ 82582 w 165163"/>
                <a:gd name="connsiteY1" fmla="*/ 1017556 h 1017555"/>
                <a:gd name="connsiteX2" fmla="*/ 0 w 165163"/>
                <a:gd name="connsiteY2" fmla="*/ 934974 h 1017555"/>
                <a:gd name="connsiteX3" fmla="*/ 0 w 165163"/>
                <a:gd name="connsiteY3" fmla="*/ 82582 h 1017555"/>
                <a:gd name="connsiteX4" fmla="*/ 82582 w 165163"/>
                <a:gd name="connsiteY4" fmla="*/ 0 h 1017555"/>
                <a:gd name="connsiteX5" fmla="*/ 82582 w 165163"/>
                <a:gd name="connsiteY5" fmla="*/ 0 h 1017555"/>
                <a:gd name="connsiteX6" fmla="*/ 165163 w 165163"/>
                <a:gd name="connsiteY6" fmla="*/ 82582 h 1017555"/>
                <a:gd name="connsiteX7" fmla="*/ 165163 w 165163"/>
                <a:gd name="connsiteY7" fmla="*/ 934974 h 1017555"/>
                <a:gd name="connsiteX8" fmla="*/ 82582 w 165163"/>
                <a:gd name="connsiteY8" fmla="*/ 1017556 h 101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63" h="1017555">
                  <a:moveTo>
                    <a:pt x="82582" y="1017556"/>
                  </a:moveTo>
                  <a:lnTo>
                    <a:pt x="82582" y="1017556"/>
                  </a:lnTo>
                  <a:cubicBezTo>
                    <a:pt x="37148" y="1017556"/>
                    <a:pt x="0" y="980408"/>
                    <a:pt x="0" y="934974"/>
                  </a:cubicBezTo>
                  <a:lnTo>
                    <a:pt x="0" y="82582"/>
                  </a:lnTo>
                  <a:cubicBezTo>
                    <a:pt x="0" y="37148"/>
                    <a:pt x="37148" y="0"/>
                    <a:pt x="82582" y="0"/>
                  </a:cubicBezTo>
                  <a:lnTo>
                    <a:pt x="82582" y="0"/>
                  </a:lnTo>
                  <a:cubicBezTo>
                    <a:pt x="128016" y="0"/>
                    <a:pt x="165163" y="37148"/>
                    <a:pt x="165163" y="82582"/>
                  </a:cubicBezTo>
                  <a:lnTo>
                    <a:pt x="165163" y="934974"/>
                  </a:lnTo>
                  <a:cubicBezTo>
                    <a:pt x="165163" y="980408"/>
                    <a:pt x="128016" y="1017556"/>
                    <a:pt x="82582" y="1017556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43">
              <a:extLst>
                <a:ext uri="{FF2B5EF4-FFF2-40B4-BE49-F238E27FC236}">
                  <a16:creationId xmlns:a16="http://schemas.microsoft.com/office/drawing/2014/main" id="{719CAF38-C5BB-4C2A-9A11-9651E995B010}"/>
                </a:ext>
              </a:extLst>
            </p:cNvPr>
            <p:cNvSpPr/>
            <p:nvPr/>
          </p:nvSpPr>
          <p:spPr>
            <a:xfrm>
              <a:off x="2782537" y="2889980"/>
              <a:ext cx="546639" cy="1096232"/>
            </a:xfrm>
            <a:custGeom>
              <a:avLst/>
              <a:gdLst>
                <a:gd name="connsiteX0" fmla="*/ 432340 w 546639"/>
                <a:gd name="connsiteY0" fmla="*/ 1096232 h 1096232"/>
                <a:gd name="connsiteX1" fmla="*/ 114300 w 546639"/>
                <a:gd name="connsiteY1" fmla="*/ 1096232 h 1096232"/>
                <a:gd name="connsiteX2" fmla="*/ 0 w 546639"/>
                <a:gd name="connsiteY2" fmla="*/ 981932 h 1096232"/>
                <a:gd name="connsiteX3" fmla="*/ 0 w 546639"/>
                <a:gd name="connsiteY3" fmla="*/ 114300 h 1096232"/>
                <a:gd name="connsiteX4" fmla="*/ 114300 w 546639"/>
                <a:gd name="connsiteY4" fmla="*/ 0 h 1096232"/>
                <a:gd name="connsiteX5" fmla="*/ 432340 w 546639"/>
                <a:gd name="connsiteY5" fmla="*/ 0 h 1096232"/>
                <a:gd name="connsiteX6" fmla="*/ 546640 w 546639"/>
                <a:gd name="connsiteY6" fmla="*/ 114300 h 1096232"/>
                <a:gd name="connsiteX7" fmla="*/ 546640 w 546639"/>
                <a:gd name="connsiteY7" fmla="*/ 981932 h 1096232"/>
                <a:gd name="connsiteX8" fmla="*/ 432340 w 546639"/>
                <a:gd name="connsiteY8" fmla="*/ 1096232 h 109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39" h="1096232">
                  <a:moveTo>
                    <a:pt x="432340" y="1096232"/>
                  </a:moveTo>
                  <a:lnTo>
                    <a:pt x="114300" y="1096232"/>
                  </a:lnTo>
                  <a:cubicBezTo>
                    <a:pt x="51435" y="1096232"/>
                    <a:pt x="0" y="1044797"/>
                    <a:pt x="0" y="981932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32340" y="0"/>
                  </a:lnTo>
                  <a:cubicBezTo>
                    <a:pt x="495205" y="0"/>
                    <a:pt x="546640" y="51435"/>
                    <a:pt x="546640" y="114300"/>
                  </a:cubicBezTo>
                  <a:lnTo>
                    <a:pt x="546640" y="981932"/>
                  </a:lnTo>
                  <a:cubicBezTo>
                    <a:pt x="546640" y="1044797"/>
                    <a:pt x="495205" y="1096232"/>
                    <a:pt x="432340" y="1096232"/>
                  </a:cubicBezTo>
                  <a:close/>
                </a:path>
              </a:pathLst>
            </a:custGeom>
            <a:solidFill>
              <a:srgbClr val="E6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43">
              <a:extLst>
                <a:ext uri="{FF2B5EF4-FFF2-40B4-BE49-F238E27FC236}">
                  <a16:creationId xmlns:a16="http://schemas.microsoft.com/office/drawing/2014/main" id="{8F95C142-5A3B-4372-97B9-D4240C0FC220}"/>
                </a:ext>
              </a:extLst>
            </p:cNvPr>
            <p:cNvSpPr/>
            <p:nvPr/>
          </p:nvSpPr>
          <p:spPr>
            <a:xfrm>
              <a:off x="4063269" y="2884170"/>
              <a:ext cx="572262" cy="1107852"/>
            </a:xfrm>
            <a:custGeom>
              <a:avLst/>
              <a:gdLst>
                <a:gd name="connsiteX0" fmla="*/ 457962 w 572262"/>
                <a:gd name="connsiteY0" fmla="*/ 1107853 h 1107852"/>
                <a:gd name="connsiteX1" fmla="*/ 114300 w 572262"/>
                <a:gd name="connsiteY1" fmla="*/ 1107853 h 1107852"/>
                <a:gd name="connsiteX2" fmla="*/ 0 w 572262"/>
                <a:gd name="connsiteY2" fmla="*/ 993553 h 1107852"/>
                <a:gd name="connsiteX3" fmla="*/ 0 w 572262"/>
                <a:gd name="connsiteY3" fmla="*/ 114300 h 1107852"/>
                <a:gd name="connsiteX4" fmla="*/ 114300 w 572262"/>
                <a:gd name="connsiteY4" fmla="*/ 0 h 1107852"/>
                <a:gd name="connsiteX5" fmla="*/ 457962 w 572262"/>
                <a:gd name="connsiteY5" fmla="*/ 0 h 1107852"/>
                <a:gd name="connsiteX6" fmla="*/ 572262 w 572262"/>
                <a:gd name="connsiteY6" fmla="*/ 114300 h 1107852"/>
                <a:gd name="connsiteX7" fmla="*/ 572262 w 572262"/>
                <a:gd name="connsiteY7" fmla="*/ 993553 h 1107852"/>
                <a:gd name="connsiteX8" fmla="*/ 457962 w 572262"/>
                <a:gd name="connsiteY8" fmla="*/ 1107853 h 1107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262" h="1107852">
                  <a:moveTo>
                    <a:pt x="457962" y="1107853"/>
                  </a:moveTo>
                  <a:lnTo>
                    <a:pt x="114300" y="1107853"/>
                  </a:lnTo>
                  <a:cubicBezTo>
                    <a:pt x="51435" y="1107853"/>
                    <a:pt x="0" y="1056418"/>
                    <a:pt x="0" y="993553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457962" y="0"/>
                  </a:lnTo>
                  <a:cubicBezTo>
                    <a:pt x="520827" y="0"/>
                    <a:pt x="572262" y="51435"/>
                    <a:pt x="572262" y="114300"/>
                  </a:cubicBezTo>
                  <a:lnTo>
                    <a:pt x="572262" y="993553"/>
                  </a:lnTo>
                  <a:cubicBezTo>
                    <a:pt x="572262" y="1056418"/>
                    <a:pt x="520827" y="1107853"/>
                    <a:pt x="457962" y="1107853"/>
                  </a:cubicBezTo>
                  <a:close/>
                </a:path>
              </a:pathLst>
            </a:custGeom>
            <a:solidFill>
              <a:srgbClr val="E6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43">
              <a:extLst>
                <a:ext uri="{FF2B5EF4-FFF2-40B4-BE49-F238E27FC236}">
                  <a16:creationId xmlns:a16="http://schemas.microsoft.com/office/drawing/2014/main" id="{555B0B7F-D3C2-4FC8-A122-81D0B8872FCA}"/>
                </a:ext>
              </a:extLst>
            </p:cNvPr>
            <p:cNvSpPr/>
            <p:nvPr/>
          </p:nvSpPr>
          <p:spPr>
            <a:xfrm>
              <a:off x="2837973" y="2956941"/>
              <a:ext cx="435768" cy="962310"/>
            </a:xfrm>
            <a:custGeom>
              <a:avLst/>
              <a:gdLst>
                <a:gd name="connsiteX0" fmla="*/ 321469 w 435768"/>
                <a:gd name="connsiteY0" fmla="*/ 962311 h 962310"/>
                <a:gd name="connsiteX1" fmla="*/ 114300 w 435768"/>
                <a:gd name="connsiteY1" fmla="*/ 962311 h 962310"/>
                <a:gd name="connsiteX2" fmla="*/ 0 w 435768"/>
                <a:gd name="connsiteY2" fmla="*/ 848011 h 962310"/>
                <a:gd name="connsiteX3" fmla="*/ 0 w 435768"/>
                <a:gd name="connsiteY3" fmla="*/ 114300 h 962310"/>
                <a:gd name="connsiteX4" fmla="*/ 114300 w 435768"/>
                <a:gd name="connsiteY4" fmla="*/ 0 h 962310"/>
                <a:gd name="connsiteX5" fmla="*/ 321469 w 435768"/>
                <a:gd name="connsiteY5" fmla="*/ 0 h 962310"/>
                <a:gd name="connsiteX6" fmla="*/ 435769 w 435768"/>
                <a:gd name="connsiteY6" fmla="*/ 114300 h 962310"/>
                <a:gd name="connsiteX7" fmla="*/ 435769 w 435768"/>
                <a:gd name="connsiteY7" fmla="*/ 848011 h 962310"/>
                <a:gd name="connsiteX8" fmla="*/ 321469 w 435768"/>
                <a:gd name="connsiteY8" fmla="*/ 962311 h 96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768" h="962310">
                  <a:moveTo>
                    <a:pt x="321469" y="962311"/>
                  </a:moveTo>
                  <a:lnTo>
                    <a:pt x="114300" y="962311"/>
                  </a:lnTo>
                  <a:cubicBezTo>
                    <a:pt x="51435" y="962311"/>
                    <a:pt x="0" y="910876"/>
                    <a:pt x="0" y="848011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21469" y="0"/>
                  </a:lnTo>
                  <a:cubicBezTo>
                    <a:pt x="384334" y="0"/>
                    <a:pt x="435769" y="51435"/>
                    <a:pt x="435769" y="114300"/>
                  </a:cubicBezTo>
                  <a:lnTo>
                    <a:pt x="435769" y="848011"/>
                  </a:lnTo>
                  <a:cubicBezTo>
                    <a:pt x="435769" y="910876"/>
                    <a:pt x="384334" y="962311"/>
                    <a:pt x="321469" y="962311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43">
              <a:extLst>
                <a:ext uri="{FF2B5EF4-FFF2-40B4-BE49-F238E27FC236}">
                  <a16:creationId xmlns:a16="http://schemas.microsoft.com/office/drawing/2014/main" id="{086DFA96-AE10-4BCA-A550-2F1F2C7EFE4C}"/>
                </a:ext>
              </a:extLst>
            </p:cNvPr>
            <p:cNvSpPr/>
            <p:nvPr/>
          </p:nvSpPr>
          <p:spPr>
            <a:xfrm>
              <a:off x="4121276" y="2951797"/>
              <a:ext cx="456247" cy="972597"/>
            </a:xfrm>
            <a:custGeom>
              <a:avLst/>
              <a:gdLst>
                <a:gd name="connsiteX0" fmla="*/ 341947 w 456247"/>
                <a:gd name="connsiteY0" fmla="*/ 972598 h 972597"/>
                <a:gd name="connsiteX1" fmla="*/ 114300 w 456247"/>
                <a:gd name="connsiteY1" fmla="*/ 972598 h 972597"/>
                <a:gd name="connsiteX2" fmla="*/ 0 w 456247"/>
                <a:gd name="connsiteY2" fmla="*/ 858298 h 972597"/>
                <a:gd name="connsiteX3" fmla="*/ 0 w 456247"/>
                <a:gd name="connsiteY3" fmla="*/ 114300 h 972597"/>
                <a:gd name="connsiteX4" fmla="*/ 114300 w 456247"/>
                <a:gd name="connsiteY4" fmla="*/ 0 h 972597"/>
                <a:gd name="connsiteX5" fmla="*/ 341947 w 456247"/>
                <a:gd name="connsiteY5" fmla="*/ 0 h 972597"/>
                <a:gd name="connsiteX6" fmla="*/ 456247 w 456247"/>
                <a:gd name="connsiteY6" fmla="*/ 114300 h 972597"/>
                <a:gd name="connsiteX7" fmla="*/ 456247 w 456247"/>
                <a:gd name="connsiteY7" fmla="*/ 858298 h 972597"/>
                <a:gd name="connsiteX8" fmla="*/ 341947 w 456247"/>
                <a:gd name="connsiteY8" fmla="*/ 972598 h 972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247" h="972597">
                  <a:moveTo>
                    <a:pt x="341947" y="972598"/>
                  </a:moveTo>
                  <a:lnTo>
                    <a:pt x="114300" y="972598"/>
                  </a:lnTo>
                  <a:cubicBezTo>
                    <a:pt x="51435" y="972598"/>
                    <a:pt x="0" y="921163"/>
                    <a:pt x="0" y="858298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4300" y="0"/>
                  </a:cubicBezTo>
                  <a:lnTo>
                    <a:pt x="341947" y="0"/>
                  </a:lnTo>
                  <a:cubicBezTo>
                    <a:pt x="404813" y="0"/>
                    <a:pt x="456247" y="51435"/>
                    <a:pt x="456247" y="114300"/>
                  </a:cubicBezTo>
                  <a:lnTo>
                    <a:pt x="456247" y="858298"/>
                  </a:lnTo>
                  <a:cubicBezTo>
                    <a:pt x="456247" y="921163"/>
                    <a:pt x="404813" y="972598"/>
                    <a:pt x="341947" y="972598"/>
                  </a:cubicBez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43">
              <a:extLst>
                <a:ext uri="{FF2B5EF4-FFF2-40B4-BE49-F238E27FC236}">
                  <a16:creationId xmlns:a16="http://schemas.microsoft.com/office/drawing/2014/main" id="{DB60EB4C-E0DD-43EC-8953-6F13D17FFD22}"/>
                </a:ext>
              </a:extLst>
            </p:cNvPr>
            <p:cNvSpPr/>
            <p:nvPr/>
          </p:nvSpPr>
          <p:spPr>
            <a:xfrm>
              <a:off x="4702777" y="2250567"/>
              <a:ext cx="401955" cy="401954"/>
            </a:xfrm>
            <a:custGeom>
              <a:avLst/>
              <a:gdLst>
                <a:gd name="connsiteX0" fmla="*/ 401955 w 401955"/>
                <a:gd name="connsiteY0" fmla="*/ 200977 h 401954"/>
                <a:gd name="connsiteX1" fmla="*/ 200977 w 401955"/>
                <a:gd name="connsiteY1" fmla="*/ 401955 h 401954"/>
                <a:gd name="connsiteX2" fmla="*/ 0 w 401955"/>
                <a:gd name="connsiteY2" fmla="*/ 200977 h 401954"/>
                <a:gd name="connsiteX3" fmla="*/ 200977 w 401955"/>
                <a:gd name="connsiteY3" fmla="*/ 0 h 401954"/>
                <a:gd name="connsiteX4" fmla="*/ 401955 w 401955"/>
                <a:gd name="connsiteY4" fmla="*/ 200977 h 40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955" h="401954">
                  <a:moveTo>
                    <a:pt x="401955" y="200977"/>
                  </a:moveTo>
                  <a:cubicBezTo>
                    <a:pt x="401955" y="311974"/>
                    <a:pt x="311974" y="401955"/>
                    <a:pt x="200977" y="401955"/>
                  </a:cubicBezTo>
                  <a:cubicBezTo>
                    <a:pt x="89981" y="401955"/>
                    <a:pt x="0" y="311974"/>
                    <a:pt x="0" y="200977"/>
                  </a:cubicBezTo>
                  <a:cubicBezTo>
                    <a:pt x="0" y="89981"/>
                    <a:pt x="89980" y="0"/>
                    <a:pt x="200977" y="0"/>
                  </a:cubicBezTo>
                  <a:cubicBezTo>
                    <a:pt x="311974" y="0"/>
                    <a:pt x="401955" y="89981"/>
                    <a:pt x="401955" y="20097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Graphic 43">
              <a:extLst>
                <a:ext uri="{FF2B5EF4-FFF2-40B4-BE49-F238E27FC236}">
                  <a16:creationId xmlns:a16="http://schemas.microsoft.com/office/drawing/2014/main" id="{1E225AAB-A763-4227-8FDF-7D95C5B6BB26}"/>
                </a:ext>
              </a:extLst>
            </p:cNvPr>
            <p:cNvSpPr/>
            <p:nvPr/>
          </p:nvSpPr>
          <p:spPr>
            <a:xfrm>
              <a:off x="4798313" y="2346102"/>
              <a:ext cx="210883" cy="210883"/>
            </a:xfrm>
            <a:custGeom>
              <a:avLst/>
              <a:gdLst>
                <a:gd name="connsiteX0" fmla="*/ 210883 w 210883"/>
                <a:gd name="connsiteY0" fmla="*/ 105442 h 210883"/>
                <a:gd name="connsiteX1" fmla="*/ 105442 w 210883"/>
                <a:gd name="connsiteY1" fmla="*/ 210883 h 210883"/>
                <a:gd name="connsiteX2" fmla="*/ 0 w 210883"/>
                <a:gd name="connsiteY2" fmla="*/ 105442 h 210883"/>
                <a:gd name="connsiteX3" fmla="*/ 105442 w 210883"/>
                <a:gd name="connsiteY3" fmla="*/ 0 h 210883"/>
                <a:gd name="connsiteX4" fmla="*/ 210883 w 210883"/>
                <a:gd name="connsiteY4" fmla="*/ 105442 h 2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883" h="210883">
                  <a:moveTo>
                    <a:pt x="210883" y="105442"/>
                  </a:moveTo>
                  <a:cubicBezTo>
                    <a:pt x="210883" y="163676"/>
                    <a:pt x="163676" y="210883"/>
                    <a:pt x="105442" y="210883"/>
                  </a:cubicBezTo>
                  <a:cubicBezTo>
                    <a:pt x="47208" y="210883"/>
                    <a:pt x="0" y="163676"/>
                    <a:pt x="0" y="105442"/>
                  </a:cubicBezTo>
                  <a:cubicBezTo>
                    <a:pt x="0" y="47208"/>
                    <a:pt x="47208" y="0"/>
                    <a:pt x="105442" y="0"/>
                  </a:cubicBezTo>
                  <a:cubicBezTo>
                    <a:pt x="163676" y="0"/>
                    <a:pt x="210883" y="47208"/>
                    <a:pt x="210883" y="105442"/>
                  </a:cubicBezTo>
                  <a:close/>
                </a:path>
              </a:pathLst>
            </a:custGeom>
            <a:solidFill>
              <a:srgbClr val="E3DE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Graphic 43">
              <a:extLst>
                <a:ext uri="{FF2B5EF4-FFF2-40B4-BE49-F238E27FC236}">
                  <a16:creationId xmlns:a16="http://schemas.microsoft.com/office/drawing/2014/main" id="{6E0538D8-3373-4700-979C-B8E213896CBA}"/>
                </a:ext>
              </a:extLst>
            </p:cNvPr>
            <p:cNvSpPr/>
            <p:nvPr/>
          </p:nvSpPr>
          <p:spPr>
            <a:xfrm>
              <a:off x="2069496" y="2929223"/>
              <a:ext cx="71056" cy="1017650"/>
            </a:xfrm>
            <a:custGeom>
              <a:avLst/>
              <a:gdLst>
                <a:gd name="connsiteX0" fmla="*/ 35528 w 71056"/>
                <a:gd name="connsiteY0" fmla="*/ 1017651 h 1017650"/>
                <a:gd name="connsiteX1" fmla="*/ 35528 w 71056"/>
                <a:gd name="connsiteY1" fmla="*/ 1017651 h 1017650"/>
                <a:gd name="connsiteX2" fmla="*/ 0 w 71056"/>
                <a:gd name="connsiteY2" fmla="*/ 982123 h 1017650"/>
                <a:gd name="connsiteX3" fmla="*/ 0 w 71056"/>
                <a:gd name="connsiteY3" fmla="*/ 35528 h 1017650"/>
                <a:gd name="connsiteX4" fmla="*/ 35528 w 71056"/>
                <a:gd name="connsiteY4" fmla="*/ 0 h 1017650"/>
                <a:gd name="connsiteX5" fmla="*/ 35528 w 71056"/>
                <a:gd name="connsiteY5" fmla="*/ 0 h 1017650"/>
                <a:gd name="connsiteX6" fmla="*/ 71056 w 71056"/>
                <a:gd name="connsiteY6" fmla="*/ 35528 h 1017650"/>
                <a:gd name="connsiteX7" fmla="*/ 71056 w 71056"/>
                <a:gd name="connsiteY7" fmla="*/ 982123 h 1017650"/>
                <a:gd name="connsiteX8" fmla="*/ 35528 w 71056"/>
                <a:gd name="connsiteY8" fmla="*/ 1017651 h 10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056" h="1017650">
                  <a:moveTo>
                    <a:pt x="35528" y="1017651"/>
                  </a:moveTo>
                  <a:lnTo>
                    <a:pt x="35528" y="1017651"/>
                  </a:lnTo>
                  <a:cubicBezTo>
                    <a:pt x="16002" y="1017651"/>
                    <a:pt x="0" y="1001649"/>
                    <a:pt x="0" y="982123"/>
                  </a:cubicBezTo>
                  <a:lnTo>
                    <a:pt x="0" y="35528"/>
                  </a:lnTo>
                  <a:cubicBezTo>
                    <a:pt x="0" y="16002"/>
                    <a:pt x="16002" y="0"/>
                    <a:pt x="35528" y="0"/>
                  </a:cubicBezTo>
                  <a:lnTo>
                    <a:pt x="35528" y="0"/>
                  </a:lnTo>
                  <a:cubicBezTo>
                    <a:pt x="55054" y="0"/>
                    <a:pt x="71056" y="16002"/>
                    <a:pt x="71056" y="35528"/>
                  </a:cubicBezTo>
                  <a:lnTo>
                    <a:pt x="71056" y="982123"/>
                  </a:lnTo>
                  <a:cubicBezTo>
                    <a:pt x="71056" y="1001649"/>
                    <a:pt x="55054" y="1017651"/>
                    <a:pt x="35528" y="10176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Graphic 43">
              <a:extLst>
                <a:ext uri="{FF2B5EF4-FFF2-40B4-BE49-F238E27FC236}">
                  <a16:creationId xmlns:a16="http://schemas.microsoft.com/office/drawing/2014/main" id="{A51B7884-86F3-4F8A-B71A-ACA83026004D}"/>
                </a:ext>
              </a:extLst>
            </p:cNvPr>
            <p:cNvSpPr/>
            <p:nvPr/>
          </p:nvSpPr>
          <p:spPr>
            <a:xfrm>
              <a:off x="10645114" y="2768803"/>
              <a:ext cx="218693" cy="218462"/>
            </a:xfrm>
            <a:custGeom>
              <a:avLst/>
              <a:gdLst>
                <a:gd name="connsiteX0" fmla="*/ 67842 w 218693"/>
                <a:gd name="connsiteY0" fmla="*/ 217189 h 218462"/>
                <a:gd name="connsiteX1" fmla="*/ 20027 w 218693"/>
                <a:gd name="connsiteY1" fmla="*/ 174707 h 218462"/>
                <a:gd name="connsiteX2" fmla="*/ 597 w 218693"/>
                <a:gd name="connsiteY2" fmla="*/ 36880 h 218462"/>
                <a:gd name="connsiteX3" fmla="*/ 45840 w 218693"/>
                <a:gd name="connsiteY3" fmla="*/ 1352 h 218462"/>
                <a:gd name="connsiteX4" fmla="*/ 179570 w 218693"/>
                <a:gd name="connsiteY4" fmla="*/ 1066 h 218462"/>
                <a:gd name="connsiteX5" fmla="*/ 218243 w 218693"/>
                <a:gd name="connsiteY5" fmla="*/ 37642 h 218462"/>
                <a:gd name="connsiteX6" fmla="*/ 191001 w 218693"/>
                <a:gd name="connsiteY6" fmla="*/ 186995 h 218462"/>
                <a:gd name="connsiteX7" fmla="*/ 153472 w 218693"/>
                <a:gd name="connsiteY7" fmla="*/ 217093 h 218462"/>
                <a:gd name="connsiteX8" fmla="*/ 67842 w 218693"/>
                <a:gd name="connsiteY8" fmla="*/ 217189 h 2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93" h="218462">
                  <a:moveTo>
                    <a:pt x="67842" y="217189"/>
                  </a:moveTo>
                  <a:cubicBezTo>
                    <a:pt x="35743" y="219760"/>
                    <a:pt x="27361" y="205187"/>
                    <a:pt x="20027" y="174707"/>
                  </a:cubicBezTo>
                  <a:cubicBezTo>
                    <a:pt x="9169" y="129368"/>
                    <a:pt x="-2832" y="71551"/>
                    <a:pt x="597" y="36880"/>
                  </a:cubicBezTo>
                  <a:cubicBezTo>
                    <a:pt x="6407" y="12496"/>
                    <a:pt x="14026" y="2876"/>
                    <a:pt x="45840" y="1352"/>
                  </a:cubicBezTo>
                  <a:cubicBezTo>
                    <a:pt x="95656" y="-1029"/>
                    <a:pt x="134899" y="304"/>
                    <a:pt x="179570" y="1066"/>
                  </a:cubicBezTo>
                  <a:cubicBezTo>
                    <a:pt x="201192" y="1447"/>
                    <a:pt x="216528" y="16687"/>
                    <a:pt x="218243" y="37642"/>
                  </a:cubicBezTo>
                  <a:cubicBezTo>
                    <a:pt x="221195" y="73933"/>
                    <a:pt x="209384" y="146132"/>
                    <a:pt x="191001" y="186995"/>
                  </a:cubicBezTo>
                  <a:cubicBezTo>
                    <a:pt x="184428" y="207664"/>
                    <a:pt x="179475" y="217093"/>
                    <a:pt x="153472" y="217093"/>
                  </a:cubicBezTo>
                  <a:cubicBezTo>
                    <a:pt x="117087" y="218903"/>
                    <a:pt x="97560" y="218903"/>
                    <a:pt x="67842" y="217189"/>
                  </a:cubicBezTo>
                  <a:close/>
                </a:path>
              </a:pathLst>
            </a:custGeom>
            <a:solidFill>
              <a:srgbClr val="E9D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43">
              <a:extLst>
                <a:ext uri="{FF2B5EF4-FFF2-40B4-BE49-F238E27FC236}">
                  <a16:creationId xmlns:a16="http://schemas.microsoft.com/office/drawing/2014/main" id="{74CBD917-E585-446B-A9BE-F9A8BA1030DF}"/>
                </a:ext>
              </a:extLst>
            </p:cNvPr>
            <p:cNvSpPr/>
            <p:nvPr/>
          </p:nvSpPr>
          <p:spPr>
            <a:xfrm>
              <a:off x="11345487" y="2768803"/>
              <a:ext cx="218694" cy="218462"/>
            </a:xfrm>
            <a:custGeom>
              <a:avLst/>
              <a:gdLst>
                <a:gd name="connsiteX0" fmla="*/ 67844 w 218694"/>
                <a:gd name="connsiteY0" fmla="*/ 217189 h 218462"/>
                <a:gd name="connsiteX1" fmla="*/ 20028 w 218694"/>
                <a:gd name="connsiteY1" fmla="*/ 174707 h 218462"/>
                <a:gd name="connsiteX2" fmla="*/ 597 w 218694"/>
                <a:gd name="connsiteY2" fmla="*/ 36880 h 218462"/>
                <a:gd name="connsiteX3" fmla="*/ 45840 w 218694"/>
                <a:gd name="connsiteY3" fmla="*/ 1352 h 218462"/>
                <a:gd name="connsiteX4" fmla="*/ 179572 w 218694"/>
                <a:gd name="connsiteY4" fmla="*/ 1066 h 218462"/>
                <a:gd name="connsiteX5" fmla="*/ 218244 w 218694"/>
                <a:gd name="connsiteY5" fmla="*/ 37642 h 218462"/>
                <a:gd name="connsiteX6" fmla="*/ 191002 w 218694"/>
                <a:gd name="connsiteY6" fmla="*/ 186995 h 218462"/>
                <a:gd name="connsiteX7" fmla="*/ 153473 w 218694"/>
                <a:gd name="connsiteY7" fmla="*/ 217093 h 218462"/>
                <a:gd name="connsiteX8" fmla="*/ 67844 w 218694"/>
                <a:gd name="connsiteY8" fmla="*/ 217189 h 21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94" h="218462">
                  <a:moveTo>
                    <a:pt x="67844" y="217189"/>
                  </a:moveTo>
                  <a:cubicBezTo>
                    <a:pt x="35744" y="219760"/>
                    <a:pt x="27362" y="205187"/>
                    <a:pt x="20028" y="174707"/>
                  </a:cubicBezTo>
                  <a:cubicBezTo>
                    <a:pt x="9169" y="129368"/>
                    <a:pt x="-2832" y="71551"/>
                    <a:pt x="597" y="36880"/>
                  </a:cubicBezTo>
                  <a:cubicBezTo>
                    <a:pt x="6408" y="12496"/>
                    <a:pt x="14027" y="2876"/>
                    <a:pt x="45840" y="1352"/>
                  </a:cubicBezTo>
                  <a:cubicBezTo>
                    <a:pt x="95657" y="-1029"/>
                    <a:pt x="134900" y="304"/>
                    <a:pt x="179572" y="1066"/>
                  </a:cubicBezTo>
                  <a:cubicBezTo>
                    <a:pt x="201194" y="1447"/>
                    <a:pt x="216529" y="16687"/>
                    <a:pt x="218244" y="37642"/>
                  </a:cubicBezTo>
                  <a:cubicBezTo>
                    <a:pt x="221196" y="73933"/>
                    <a:pt x="209385" y="146132"/>
                    <a:pt x="191002" y="186995"/>
                  </a:cubicBezTo>
                  <a:cubicBezTo>
                    <a:pt x="184429" y="207664"/>
                    <a:pt x="179476" y="217093"/>
                    <a:pt x="153473" y="217093"/>
                  </a:cubicBezTo>
                  <a:cubicBezTo>
                    <a:pt x="117088" y="218903"/>
                    <a:pt x="97657" y="218903"/>
                    <a:pt x="67844" y="217189"/>
                  </a:cubicBezTo>
                  <a:close/>
                </a:path>
              </a:pathLst>
            </a:custGeom>
            <a:solidFill>
              <a:srgbClr val="E9D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Graphic 43">
              <a:extLst>
                <a:ext uri="{FF2B5EF4-FFF2-40B4-BE49-F238E27FC236}">
                  <a16:creationId xmlns:a16="http://schemas.microsoft.com/office/drawing/2014/main" id="{8511178B-0B26-413C-A899-6337E7B311B2}"/>
                </a:ext>
              </a:extLst>
            </p:cNvPr>
            <p:cNvSpPr/>
            <p:nvPr/>
          </p:nvSpPr>
          <p:spPr>
            <a:xfrm>
              <a:off x="10995207" y="3892153"/>
              <a:ext cx="218847" cy="218639"/>
            </a:xfrm>
            <a:custGeom>
              <a:avLst/>
              <a:gdLst>
                <a:gd name="connsiteX0" fmla="*/ 152566 w 218847"/>
                <a:gd name="connsiteY0" fmla="*/ 1762 h 218639"/>
                <a:gd name="connsiteX1" fmla="*/ 200000 w 218847"/>
                <a:gd name="connsiteY1" fmla="*/ 44720 h 218639"/>
                <a:gd name="connsiteX2" fmla="*/ 218098 w 218847"/>
                <a:gd name="connsiteY2" fmla="*/ 182737 h 218639"/>
                <a:gd name="connsiteX3" fmla="*/ 172473 w 218847"/>
                <a:gd name="connsiteY3" fmla="*/ 217789 h 218639"/>
                <a:gd name="connsiteX4" fmla="*/ 38742 w 218847"/>
                <a:gd name="connsiteY4" fmla="*/ 216741 h 218639"/>
                <a:gd name="connsiteX5" fmla="*/ 356 w 218847"/>
                <a:gd name="connsiteY5" fmla="*/ 179784 h 218639"/>
                <a:gd name="connsiteX6" fmla="*/ 29027 w 218847"/>
                <a:gd name="connsiteY6" fmla="*/ 30718 h 218639"/>
                <a:gd name="connsiteX7" fmla="*/ 66841 w 218847"/>
                <a:gd name="connsiteY7" fmla="*/ 1000 h 218639"/>
                <a:gd name="connsiteX8" fmla="*/ 152566 w 218847"/>
                <a:gd name="connsiteY8" fmla="*/ 1762 h 2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847" h="218639">
                  <a:moveTo>
                    <a:pt x="152566" y="1762"/>
                  </a:moveTo>
                  <a:cubicBezTo>
                    <a:pt x="184665" y="-429"/>
                    <a:pt x="192952" y="14144"/>
                    <a:pt x="200000" y="44720"/>
                  </a:cubicBezTo>
                  <a:cubicBezTo>
                    <a:pt x="210477" y="90154"/>
                    <a:pt x="221908" y="148066"/>
                    <a:pt x="218098" y="182737"/>
                  </a:cubicBezTo>
                  <a:cubicBezTo>
                    <a:pt x="212097" y="207025"/>
                    <a:pt x="204287" y="216550"/>
                    <a:pt x="172473" y="217789"/>
                  </a:cubicBezTo>
                  <a:cubicBezTo>
                    <a:pt x="122562" y="219694"/>
                    <a:pt x="83414" y="217979"/>
                    <a:pt x="38742" y="216741"/>
                  </a:cubicBezTo>
                  <a:cubicBezTo>
                    <a:pt x="17121" y="216170"/>
                    <a:pt x="1881" y="200834"/>
                    <a:pt x="356" y="179784"/>
                  </a:cubicBezTo>
                  <a:cubicBezTo>
                    <a:pt x="-2311" y="143494"/>
                    <a:pt x="10263" y="71390"/>
                    <a:pt x="29027" y="30718"/>
                  </a:cubicBezTo>
                  <a:cubicBezTo>
                    <a:pt x="35789" y="10049"/>
                    <a:pt x="40838" y="714"/>
                    <a:pt x="66841" y="1000"/>
                  </a:cubicBezTo>
                  <a:cubicBezTo>
                    <a:pt x="103321" y="-524"/>
                    <a:pt x="122848" y="-334"/>
                    <a:pt x="152566" y="1762"/>
                  </a:cubicBezTo>
                  <a:close/>
                </a:path>
              </a:pathLst>
            </a:custGeom>
            <a:solidFill>
              <a:srgbClr val="E9D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Graphic 43">
              <a:extLst>
                <a:ext uri="{FF2B5EF4-FFF2-40B4-BE49-F238E27FC236}">
                  <a16:creationId xmlns:a16="http://schemas.microsoft.com/office/drawing/2014/main" id="{CC4BC809-139B-4FAC-A81B-40BAEA76F8AF}"/>
                </a:ext>
              </a:extLst>
            </p:cNvPr>
            <p:cNvSpPr/>
            <p:nvPr/>
          </p:nvSpPr>
          <p:spPr>
            <a:xfrm>
              <a:off x="11344204" y="3892153"/>
              <a:ext cx="218847" cy="218639"/>
            </a:xfrm>
            <a:custGeom>
              <a:avLst/>
              <a:gdLst>
                <a:gd name="connsiteX0" fmla="*/ 152566 w 218847"/>
                <a:gd name="connsiteY0" fmla="*/ 1762 h 218639"/>
                <a:gd name="connsiteX1" fmla="*/ 200000 w 218847"/>
                <a:gd name="connsiteY1" fmla="*/ 44720 h 218639"/>
                <a:gd name="connsiteX2" fmla="*/ 218098 w 218847"/>
                <a:gd name="connsiteY2" fmla="*/ 182737 h 218639"/>
                <a:gd name="connsiteX3" fmla="*/ 172473 w 218847"/>
                <a:gd name="connsiteY3" fmla="*/ 217789 h 218639"/>
                <a:gd name="connsiteX4" fmla="*/ 38742 w 218847"/>
                <a:gd name="connsiteY4" fmla="*/ 216741 h 218639"/>
                <a:gd name="connsiteX5" fmla="*/ 356 w 218847"/>
                <a:gd name="connsiteY5" fmla="*/ 179784 h 218639"/>
                <a:gd name="connsiteX6" fmla="*/ 29027 w 218847"/>
                <a:gd name="connsiteY6" fmla="*/ 30718 h 218639"/>
                <a:gd name="connsiteX7" fmla="*/ 66841 w 218847"/>
                <a:gd name="connsiteY7" fmla="*/ 1000 h 218639"/>
                <a:gd name="connsiteX8" fmla="*/ 152566 w 218847"/>
                <a:gd name="connsiteY8" fmla="*/ 1762 h 2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847" h="218639">
                  <a:moveTo>
                    <a:pt x="152566" y="1762"/>
                  </a:moveTo>
                  <a:cubicBezTo>
                    <a:pt x="184665" y="-429"/>
                    <a:pt x="192952" y="14144"/>
                    <a:pt x="200000" y="44720"/>
                  </a:cubicBezTo>
                  <a:cubicBezTo>
                    <a:pt x="210477" y="90154"/>
                    <a:pt x="221908" y="148066"/>
                    <a:pt x="218098" y="182737"/>
                  </a:cubicBezTo>
                  <a:cubicBezTo>
                    <a:pt x="212097" y="207025"/>
                    <a:pt x="204286" y="216550"/>
                    <a:pt x="172473" y="217789"/>
                  </a:cubicBezTo>
                  <a:cubicBezTo>
                    <a:pt x="122562" y="219694"/>
                    <a:pt x="83414" y="217979"/>
                    <a:pt x="38742" y="216741"/>
                  </a:cubicBezTo>
                  <a:cubicBezTo>
                    <a:pt x="17121" y="216170"/>
                    <a:pt x="1880" y="200834"/>
                    <a:pt x="356" y="179784"/>
                  </a:cubicBezTo>
                  <a:cubicBezTo>
                    <a:pt x="-2311" y="143494"/>
                    <a:pt x="10262" y="71390"/>
                    <a:pt x="29027" y="30718"/>
                  </a:cubicBezTo>
                  <a:cubicBezTo>
                    <a:pt x="35789" y="10049"/>
                    <a:pt x="40838" y="714"/>
                    <a:pt x="66841" y="1000"/>
                  </a:cubicBezTo>
                  <a:cubicBezTo>
                    <a:pt x="103321" y="-524"/>
                    <a:pt x="122848" y="-334"/>
                    <a:pt x="152566" y="1762"/>
                  </a:cubicBezTo>
                  <a:close/>
                </a:path>
              </a:pathLst>
            </a:custGeom>
            <a:solidFill>
              <a:srgbClr val="E9D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Graphic 43">
              <a:extLst>
                <a:ext uri="{FF2B5EF4-FFF2-40B4-BE49-F238E27FC236}">
                  <a16:creationId xmlns:a16="http://schemas.microsoft.com/office/drawing/2014/main" id="{1BA92F70-59B4-4019-8AA4-D2BC26C86442}"/>
                </a:ext>
              </a:extLst>
            </p:cNvPr>
            <p:cNvSpPr/>
            <p:nvPr/>
          </p:nvSpPr>
          <p:spPr>
            <a:xfrm>
              <a:off x="10646307" y="3892153"/>
              <a:ext cx="218847" cy="218639"/>
            </a:xfrm>
            <a:custGeom>
              <a:avLst/>
              <a:gdLst>
                <a:gd name="connsiteX0" fmla="*/ 152566 w 218847"/>
                <a:gd name="connsiteY0" fmla="*/ 1762 h 218639"/>
                <a:gd name="connsiteX1" fmla="*/ 200000 w 218847"/>
                <a:gd name="connsiteY1" fmla="*/ 44720 h 218639"/>
                <a:gd name="connsiteX2" fmla="*/ 218098 w 218847"/>
                <a:gd name="connsiteY2" fmla="*/ 182737 h 218639"/>
                <a:gd name="connsiteX3" fmla="*/ 172473 w 218847"/>
                <a:gd name="connsiteY3" fmla="*/ 217789 h 218639"/>
                <a:gd name="connsiteX4" fmla="*/ 38742 w 218847"/>
                <a:gd name="connsiteY4" fmla="*/ 216741 h 218639"/>
                <a:gd name="connsiteX5" fmla="*/ 356 w 218847"/>
                <a:gd name="connsiteY5" fmla="*/ 179784 h 218639"/>
                <a:gd name="connsiteX6" fmla="*/ 29027 w 218847"/>
                <a:gd name="connsiteY6" fmla="*/ 30718 h 218639"/>
                <a:gd name="connsiteX7" fmla="*/ 66841 w 218847"/>
                <a:gd name="connsiteY7" fmla="*/ 1000 h 218639"/>
                <a:gd name="connsiteX8" fmla="*/ 152566 w 218847"/>
                <a:gd name="connsiteY8" fmla="*/ 1762 h 218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847" h="218639">
                  <a:moveTo>
                    <a:pt x="152566" y="1762"/>
                  </a:moveTo>
                  <a:cubicBezTo>
                    <a:pt x="184665" y="-429"/>
                    <a:pt x="192952" y="14144"/>
                    <a:pt x="200000" y="44720"/>
                  </a:cubicBezTo>
                  <a:cubicBezTo>
                    <a:pt x="210477" y="90154"/>
                    <a:pt x="221908" y="148066"/>
                    <a:pt x="218098" y="182737"/>
                  </a:cubicBezTo>
                  <a:cubicBezTo>
                    <a:pt x="212097" y="207025"/>
                    <a:pt x="204287" y="216550"/>
                    <a:pt x="172473" y="217789"/>
                  </a:cubicBezTo>
                  <a:cubicBezTo>
                    <a:pt x="122562" y="219694"/>
                    <a:pt x="83414" y="217979"/>
                    <a:pt x="38742" y="216741"/>
                  </a:cubicBezTo>
                  <a:cubicBezTo>
                    <a:pt x="17121" y="216170"/>
                    <a:pt x="1881" y="200834"/>
                    <a:pt x="356" y="179784"/>
                  </a:cubicBezTo>
                  <a:cubicBezTo>
                    <a:pt x="-2311" y="143494"/>
                    <a:pt x="10263" y="71390"/>
                    <a:pt x="29027" y="30718"/>
                  </a:cubicBezTo>
                  <a:cubicBezTo>
                    <a:pt x="35789" y="10049"/>
                    <a:pt x="40838" y="714"/>
                    <a:pt x="66841" y="1000"/>
                  </a:cubicBezTo>
                  <a:cubicBezTo>
                    <a:pt x="103416" y="-524"/>
                    <a:pt x="122848" y="-334"/>
                    <a:pt x="152566" y="1762"/>
                  </a:cubicBezTo>
                  <a:close/>
                </a:path>
              </a:pathLst>
            </a:custGeom>
            <a:solidFill>
              <a:srgbClr val="E9D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0" name="Graphic 43">
              <a:extLst>
                <a:ext uri="{FF2B5EF4-FFF2-40B4-BE49-F238E27FC236}">
                  <a16:creationId xmlns:a16="http://schemas.microsoft.com/office/drawing/2014/main" id="{02892FEF-722F-4D3E-9FD5-FB37247717E9}"/>
                </a:ext>
              </a:extLst>
            </p:cNvPr>
            <p:cNvGrpSpPr/>
            <p:nvPr/>
          </p:nvGrpSpPr>
          <p:grpSpPr>
            <a:xfrm>
              <a:off x="4959381" y="3064668"/>
              <a:ext cx="4796218" cy="724376"/>
              <a:chOff x="4959381" y="3064668"/>
              <a:chExt cx="4796218" cy="724376"/>
            </a:xfrm>
            <a:solidFill>
              <a:srgbClr val="FFFFFF"/>
            </a:solidFill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4ED5838B-8D00-4442-A61E-126EA6667DE1}"/>
                  </a:ext>
                </a:extLst>
              </p:cNvPr>
              <p:cNvSpPr/>
              <p:nvPr/>
            </p:nvSpPr>
            <p:spPr>
              <a:xfrm>
                <a:off x="9715499" y="3171158"/>
                <a:ext cx="40100" cy="511302"/>
              </a:xfrm>
              <a:custGeom>
                <a:avLst/>
                <a:gdLst>
                  <a:gd name="connsiteX0" fmla="*/ 0 w 40100"/>
                  <a:gd name="connsiteY0" fmla="*/ 0 h 511302"/>
                  <a:gd name="connsiteX1" fmla="*/ 0 w 40100"/>
                  <a:gd name="connsiteY1" fmla="*/ 511302 h 511302"/>
                  <a:gd name="connsiteX2" fmla="*/ 40100 w 40100"/>
                  <a:gd name="connsiteY2" fmla="*/ 510445 h 511302"/>
                  <a:gd name="connsiteX3" fmla="*/ 40100 w 40100"/>
                  <a:gd name="connsiteY3" fmla="*/ 953 h 511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511302">
                    <a:moveTo>
                      <a:pt x="0" y="0"/>
                    </a:moveTo>
                    <a:lnTo>
                      <a:pt x="0" y="511302"/>
                    </a:lnTo>
                    <a:lnTo>
                      <a:pt x="40100" y="510445"/>
                    </a:lnTo>
                    <a:lnTo>
                      <a:pt x="40100" y="95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6F1C9C53-65CC-4526-BCCE-416F26C34749}"/>
                  </a:ext>
                </a:extLst>
              </p:cNvPr>
              <p:cNvSpPr/>
              <p:nvPr/>
            </p:nvSpPr>
            <p:spPr>
              <a:xfrm>
                <a:off x="9239916" y="3160585"/>
                <a:ext cx="40100" cy="532542"/>
              </a:xfrm>
              <a:custGeom>
                <a:avLst/>
                <a:gdLst>
                  <a:gd name="connsiteX0" fmla="*/ 0 w 40100"/>
                  <a:gd name="connsiteY0" fmla="*/ 532543 h 532542"/>
                  <a:gd name="connsiteX1" fmla="*/ 40100 w 40100"/>
                  <a:gd name="connsiteY1" fmla="*/ 531685 h 532542"/>
                  <a:gd name="connsiteX2" fmla="*/ 40100 w 40100"/>
                  <a:gd name="connsiteY2" fmla="*/ 857 h 532542"/>
                  <a:gd name="connsiteX3" fmla="*/ 0 w 40100"/>
                  <a:gd name="connsiteY3" fmla="*/ 0 h 532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532542">
                    <a:moveTo>
                      <a:pt x="0" y="532543"/>
                    </a:moveTo>
                    <a:lnTo>
                      <a:pt x="40100" y="531685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E4F64797-1265-49B8-9ECC-08C9211E055B}"/>
                  </a:ext>
                </a:extLst>
              </p:cNvPr>
              <p:cNvSpPr/>
              <p:nvPr/>
            </p:nvSpPr>
            <p:spPr>
              <a:xfrm>
                <a:off x="8764237" y="3149917"/>
                <a:ext cx="40100" cy="553878"/>
              </a:xfrm>
              <a:custGeom>
                <a:avLst/>
                <a:gdLst>
                  <a:gd name="connsiteX0" fmla="*/ 0 w 40100"/>
                  <a:gd name="connsiteY0" fmla="*/ 553879 h 553878"/>
                  <a:gd name="connsiteX1" fmla="*/ 40100 w 40100"/>
                  <a:gd name="connsiteY1" fmla="*/ 553022 h 553878"/>
                  <a:gd name="connsiteX2" fmla="*/ 40100 w 40100"/>
                  <a:gd name="connsiteY2" fmla="*/ 857 h 553878"/>
                  <a:gd name="connsiteX3" fmla="*/ 0 w 40100"/>
                  <a:gd name="connsiteY3" fmla="*/ 0 h 553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553878">
                    <a:moveTo>
                      <a:pt x="0" y="553879"/>
                    </a:moveTo>
                    <a:lnTo>
                      <a:pt x="40100" y="553022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9CE8173-45B0-4B7A-9326-F67FD6629872}"/>
                  </a:ext>
                </a:extLst>
              </p:cNvPr>
              <p:cNvSpPr/>
              <p:nvPr/>
            </p:nvSpPr>
            <p:spPr>
              <a:xfrm>
                <a:off x="8288654" y="3139249"/>
                <a:ext cx="40099" cy="575214"/>
              </a:xfrm>
              <a:custGeom>
                <a:avLst/>
                <a:gdLst>
                  <a:gd name="connsiteX0" fmla="*/ 0 w 40099"/>
                  <a:gd name="connsiteY0" fmla="*/ 575215 h 575214"/>
                  <a:gd name="connsiteX1" fmla="*/ 40100 w 40099"/>
                  <a:gd name="connsiteY1" fmla="*/ 574262 h 575214"/>
                  <a:gd name="connsiteX2" fmla="*/ 40100 w 40099"/>
                  <a:gd name="connsiteY2" fmla="*/ 857 h 575214"/>
                  <a:gd name="connsiteX3" fmla="*/ 0 w 40099"/>
                  <a:gd name="connsiteY3" fmla="*/ 0 h 575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575214">
                    <a:moveTo>
                      <a:pt x="0" y="575215"/>
                    </a:moveTo>
                    <a:lnTo>
                      <a:pt x="40100" y="574262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DAD5D532-7361-4C87-8C92-96C5D30DD3E4}"/>
                  </a:ext>
                </a:extLst>
              </p:cNvPr>
              <p:cNvSpPr/>
              <p:nvPr/>
            </p:nvSpPr>
            <p:spPr>
              <a:xfrm>
                <a:off x="7813071" y="3128581"/>
                <a:ext cx="40099" cy="596550"/>
              </a:xfrm>
              <a:custGeom>
                <a:avLst/>
                <a:gdLst>
                  <a:gd name="connsiteX0" fmla="*/ 0 w 40099"/>
                  <a:gd name="connsiteY0" fmla="*/ 596551 h 596550"/>
                  <a:gd name="connsiteX1" fmla="*/ 40100 w 40099"/>
                  <a:gd name="connsiteY1" fmla="*/ 595598 h 596550"/>
                  <a:gd name="connsiteX2" fmla="*/ 40100 w 40099"/>
                  <a:gd name="connsiteY2" fmla="*/ 857 h 596550"/>
                  <a:gd name="connsiteX3" fmla="*/ 0 w 40099"/>
                  <a:gd name="connsiteY3" fmla="*/ 0 h 59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596550">
                    <a:moveTo>
                      <a:pt x="0" y="596551"/>
                    </a:moveTo>
                    <a:lnTo>
                      <a:pt x="40100" y="595598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92BE269-2FDF-4ED7-BC40-9733A0863A8E}"/>
                  </a:ext>
                </a:extLst>
              </p:cNvPr>
              <p:cNvSpPr/>
              <p:nvPr/>
            </p:nvSpPr>
            <p:spPr>
              <a:xfrm>
                <a:off x="7337392" y="3117913"/>
                <a:ext cx="40099" cy="617791"/>
              </a:xfrm>
              <a:custGeom>
                <a:avLst/>
                <a:gdLst>
                  <a:gd name="connsiteX0" fmla="*/ 0 w 40099"/>
                  <a:gd name="connsiteY0" fmla="*/ 617792 h 617791"/>
                  <a:gd name="connsiteX1" fmla="*/ 40100 w 40099"/>
                  <a:gd name="connsiteY1" fmla="*/ 616934 h 617791"/>
                  <a:gd name="connsiteX2" fmla="*/ 40100 w 40099"/>
                  <a:gd name="connsiteY2" fmla="*/ 953 h 617791"/>
                  <a:gd name="connsiteX3" fmla="*/ 0 w 40099"/>
                  <a:gd name="connsiteY3" fmla="*/ 0 h 617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617791">
                    <a:moveTo>
                      <a:pt x="0" y="617792"/>
                    </a:moveTo>
                    <a:lnTo>
                      <a:pt x="40100" y="616934"/>
                    </a:lnTo>
                    <a:lnTo>
                      <a:pt x="40100" y="9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98469CC1-2888-45EF-A035-97E072C245CF}"/>
                  </a:ext>
                </a:extLst>
              </p:cNvPr>
              <p:cNvSpPr/>
              <p:nvPr/>
            </p:nvSpPr>
            <p:spPr>
              <a:xfrm>
                <a:off x="6861809" y="3107245"/>
                <a:ext cx="40099" cy="639127"/>
              </a:xfrm>
              <a:custGeom>
                <a:avLst/>
                <a:gdLst>
                  <a:gd name="connsiteX0" fmla="*/ 0 w 40099"/>
                  <a:gd name="connsiteY0" fmla="*/ 639128 h 639127"/>
                  <a:gd name="connsiteX1" fmla="*/ 40100 w 40099"/>
                  <a:gd name="connsiteY1" fmla="*/ 638270 h 639127"/>
                  <a:gd name="connsiteX2" fmla="*/ 40100 w 40099"/>
                  <a:gd name="connsiteY2" fmla="*/ 953 h 639127"/>
                  <a:gd name="connsiteX3" fmla="*/ 0 w 40099"/>
                  <a:gd name="connsiteY3" fmla="*/ 0 h 639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639127">
                    <a:moveTo>
                      <a:pt x="0" y="639128"/>
                    </a:moveTo>
                    <a:lnTo>
                      <a:pt x="40100" y="638270"/>
                    </a:lnTo>
                    <a:lnTo>
                      <a:pt x="40100" y="9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E2905866-8998-4B8B-A9FA-3F3026D8620F}"/>
                  </a:ext>
                </a:extLst>
              </p:cNvPr>
              <p:cNvSpPr/>
              <p:nvPr/>
            </p:nvSpPr>
            <p:spPr>
              <a:xfrm>
                <a:off x="6386225" y="3096672"/>
                <a:ext cx="40100" cy="660368"/>
              </a:xfrm>
              <a:custGeom>
                <a:avLst/>
                <a:gdLst>
                  <a:gd name="connsiteX0" fmla="*/ 0 w 40100"/>
                  <a:gd name="connsiteY0" fmla="*/ 660368 h 660368"/>
                  <a:gd name="connsiteX1" fmla="*/ 40100 w 40100"/>
                  <a:gd name="connsiteY1" fmla="*/ 659511 h 660368"/>
                  <a:gd name="connsiteX2" fmla="*/ 40100 w 40100"/>
                  <a:gd name="connsiteY2" fmla="*/ 857 h 660368"/>
                  <a:gd name="connsiteX3" fmla="*/ 0 w 40100"/>
                  <a:gd name="connsiteY3" fmla="*/ 0 h 660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660368">
                    <a:moveTo>
                      <a:pt x="0" y="660368"/>
                    </a:moveTo>
                    <a:lnTo>
                      <a:pt x="40100" y="659511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4CC5E28-8A65-4840-BE79-2CFF27903C5E}"/>
                  </a:ext>
                </a:extLst>
              </p:cNvPr>
              <p:cNvSpPr/>
              <p:nvPr/>
            </p:nvSpPr>
            <p:spPr>
              <a:xfrm>
                <a:off x="5910548" y="3086004"/>
                <a:ext cx="40099" cy="681704"/>
              </a:xfrm>
              <a:custGeom>
                <a:avLst/>
                <a:gdLst>
                  <a:gd name="connsiteX0" fmla="*/ 0 w 40099"/>
                  <a:gd name="connsiteY0" fmla="*/ 681704 h 681704"/>
                  <a:gd name="connsiteX1" fmla="*/ 40100 w 40099"/>
                  <a:gd name="connsiteY1" fmla="*/ 680752 h 681704"/>
                  <a:gd name="connsiteX2" fmla="*/ 40100 w 40099"/>
                  <a:gd name="connsiteY2" fmla="*/ 857 h 681704"/>
                  <a:gd name="connsiteX3" fmla="*/ 0 w 40099"/>
                  <a:gd name="connsiteY3" fmla="*/ 0 h 68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99" h="681704">
                    <a:moveTo>
                      <a:pt x="0" y="681704"/>
                    </a:moveTo>
                    <a:lnTo>
                      <a:pt x="40100" y="680752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F9B03354-555E-4021-A8CB-89BA36A561C2}"/>
                  </a:ext>
                </a:extLst>
              </p:cNvPr>
              <p:cNvSpPr/>
              <p:nvPr/>
            </p:nvSpPr>
            <p:spPr>
              <a:xfrm>
                <a:off x="5434964" y="3075336"/>
                <a:ext cx="40100" cy="703040"/>
              </a:xfrm>
              <a:custGeom>
                <a:avLst/>
                <a:gdLst>
                  <a:gd name="connsiteX0" fmla="*/ 0 w 40100"/>
                  <a:gd name="connsiteY0" fmla="*/ 703040 h 703040"/>
                  <a:gd name="connsiteX1" fmla="*/ 40100 w 40100"/>
                  <a:gd name="connsiteY1" fmla="*/ 702088 h 703040"/>
                  <a:gd name="connsiteX2" fmla="*/ 40100 w 40100"/>
                  <a:gd name="connsiteY2" fmla="*/ 857 h 703040"/>
                  <a:gd name="connsiteX3" fmla="*/ 0 w 40100"/>
                  <a:gd name="connsiteY3" fmla="*/ 0 h 70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703040">
                    <a:moveTo>
                      <a:pt x="0" y="703040"/>
                    </a:moveTo>
                    <a:lnTo>
                      <a:pt x="40100" y="702088"/>
                    </a:lnTo>
                    <a:lnTo>
                      <a:pt x="40100" y="8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ADF0037-83AC-4907-BFA2-8219C0E790DB}"/>
                  </a:ext>
                </a:extLst>
              </p:cNvPr>
              <p:cNvSpPr/>
              <p:nvPr/>
            </p:nvSpPr>
            <p:spPr>
              <a:xfrm>
                <a:off x="4959381" y="3064668"/>
                <a:ext cx="40100" cy="724376"/>
              </a:xfrm>
              <a:custGeom>
                <a:avLst/>
                <a:gdLst>
                  <a:gd name="connsiteX0" fmla="*/ 0 w 40100"/>
                  <a:gd name="connsiteY0" fmla="*/ 724376 h 724376"/>
                  <a:gd name="connsiteX1" fmla="*/ 40100 w 40100"/>
                  <a:gd name="connsiteY1" fmla="*/ 723424 h 724376"/>
                  <a:gd name="connsiteX2" fmla="*/ 40100 w 40100"/>
                  <a:gd name="connsiteY2" fmla="*/ 953 h 724376"/>
                  <a:gd name="connsiteX3" fmla="*/ 0 w 40100"/>
                  <a:gd name="connsiteY3" fmla="*/ 0 h 72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100" h="724376">
                    <a:moveTo>
                      <a:pt x="0" y="724376"/>
                    </a:moveTo>
                    <a:lnTo>
                      <a:pt x="40100" y="723424"/>
                    </a:lnTo>
                    <a:lnTo>
                      <a:pt x="40100" y="9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1" name="Graphic 43">
              <a:extLst>
                <a:ext uri="{FF2B5EF4-FFF2-40B4-BE49-F238E27FC236}">
                  <a16:creationId xmlns:a16="http://schemas.microsoft.com/office/drawing/2014/main" id="{D8197226-E688-45E4-AC53-2A64230BE592}"/>
                </a:ext>
              </a:extLst>
            </p:cNvPr>
            <p:cNvSpPr/>
            <p:nvPr/>
          </p:nvSpPr>
          <p:spPr>
            <a:xfrm rot="66697">
              <a:off x="2104984" y="3154431"/>
              <a:ext cx="8004620" cy="28574"/>
            </a:xfrm>
            <a:custGeom>
              <a:avLst/>
              <a:gdLst>
                <a:gd name="connsiteX0" fmla="*/ 0 w 8004620"/>
                <a:gd name="connsiteY0" fmla="*/ 0 h 28574"/>
                <a:gd name="connsiteX1" fmla="*/ 8004621 w 8004620"/>
                <a:gd name="connsiteY1" fmla="*/ 0 h 28574"/>
                <a:gd name="connsiteX2" fmla="*/ 8004621 w 8004620"/>
                <a:gd name="connsiteY2" fmla="*/ 28575 h 28574"/>
                <a:gd name="connsiteX3" fmla="*/ 0 w 8004620"/>
                <a:gd name="connsiteY3" fmla="*/ 28575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620" h="28574">
                  <a:moveTo>
                    <a:pt x="0" y="0"/>
                  </a:moveTo>
                  <a:lnTo>
                    <a:pt x="8004621" y="0"/>
                  </a:lnTo>
                  <a:lnTo>
                    <a:pt x="8004621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Graphic 43">
              <a:extLst>
                <a:ext uri="{FF2B5EF4-FFF2-40B4-BE49-F238E27FC236}">
                  <a16:creationId xmlns:a16="http://schemas.microsoft.com/office/drawing/2014/main" id="{3CCD7FE4-7BE2-4B6E-9741-39A800AFA445}"/>
                </a:ext>
              </a:extLst>
            </p:cNvPr>
            <p:cNvSpPr/>
            <p:nvPr/>
          </p:nvSpPr>
          <p:spPr>
            <a:xfrm rot="38161">
              <a:off x="2102866" y="3262887"/>
              <a:ext cx="8004407" cy="28573"/>
            </a:xfrm>
            <a:custGeom>
              <a:avLst/>
              <a:gdLst>
                <a:gd name="connsiteX0" fmla="*/ 0 w 8004407"/>
                <a:gd name="connsiteY0" fmla="*/ 0 h 28573"/>
                <a:gd name="connsiteX1" fmla="*/ 8004408 w 8004407"/>
                <a:gd name="connsiteY1" fmla="*/ 0 h 28573"/>
                <a:gd name="connsiteX2" fmla="*/ 8004408 w 8004407"/>
                <a:gd name="connsiteY2" fmla="*/ 28574 h 28573"/>
                <a:gd name="connsiteX3" fmla="*/ 0 w 8004407"/>
                <a:gd name="connsiteY3" fmla="*/ 28574 h 2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407" h="28573">
                  <a:moveTo>
                    <a:pt x="0" y="0"/>
                  </a:moveTo>
                  <a:lnTo>
                    <a:pt x="8004408" y="0"/>
                  </a:lnTo>
                  <a:lnTo>
                    <a:pt x="8004408" y="28574"/>
                  </a:lnTo>
                  <a:lnTo>
                    <a:pt x="0" y="28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Graphic 43">
              <a:extLst>
                <a:ext uri="{FF2B5EF4-FFF2-40B4-BE49-F238E27FC236}">
                  <a16:creationId xmlns:a16="http://schemas.microsoft.com/office/drawing/2014/main" id="{5D31E6F2-1F28-41A2-B4B6-4B80D10CCD88}"/>
                </a:ext>
              </a:extLst>
            </p:cNvPr>
            <p:cNvSpPr/>
            <p:nvPr/>
          </p:nvSpPr>
          <p:spPr>
            <a:xfrm>
              <a:off x="2105024" y="3371659"/>
              <a:ext cx="8004714" cy="28575"/>
            </a:xfrm>
            <a:custGeom>
              <a:avLst/>
              <a:gdLst>
                <a:gd name="connsiteX0" fmla="*/ 0 w 8004714"/>
                <a:gd name="connsiteY0" fmla="*/ 0 h 28575"/>
                <a:gd name="connsiteX1" fmla="*/ 8004715 w 8004714"/>
                <a:gd name="connsiteY1" fmla="*/ 0 h 28575"/>
                <a:gd name="connsiteX2" fmla="*/ 8004715 w 8004714"/>
                <a:gd name="connsiteY2" fmla="*/ 28575 h 28575"/>
                <a:gd name="connsiteX3" fmla="*/ 0 w 8004714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714" h="28575">
                  <a:moveTo>
                    <a:pt x="0" y="0"/>
                  </a:moveTo>
                  <a:lnTo>
                    <a:pt x="8004715" y="0"/>
                  </a:lnTo>
                  <a:lnTo>
                    <a:pt x="8004715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Graphic 43">
              <a:extLst>
                <a:ext uri="{FF2B5EF4-FFF2-40B4-BE49-F238E27FC236}">
                  <a16:creationId xmlns:a16="http://schemas.microsoft.com/office/drawing/2014/main" id="{2278D6F2-A852-4C6F-851A-5ECCEE68F2E5}"/>
                </a:ext>
              </a:extLst>
            </p:cNvPr>
            <p:cNvSpPr/>
            <p:nvPr/>
          </p:nvSpPr>
          <p:spPr>
            <a:xfrm rot="-66697">
              <a:off x="2123026" y="3677422"/>
              <a:ext cx="8004620" cy="28574"/>
            </a:xfrm>
            <a:custGeom>
              <a:avLst/>
              <a:gdLst>
                <a:gd name="connsiteX0" fmla="*/ 0 w 8004620"/>
                <a:gd name="connsiteY0" fmla="*/ 0 h 28574"/>
                <a:gd name="connsiteX1" fmla="*/ 8004621 w 8004620"/>
                <a:gd name="connsiteY1" fmla="*/ 0 h 28574"/>
                <a:gd name="connsiteX2" fmla="*/ 8004621 w 8004620"/>
                <a:gd name="connsiteY2" fmla="*/ 28575 h 28574"/>
                <a:gd name="connsiteX3" fmla="*/ 0 w 8004620"/>
                <a:gd name="connsiteY3" fmla="*/ 28575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620" h="28574">
                  <a:moveTo>
                    <a:pt x="0" y="0"/>
                  </a:moveTo>
                  <a:lnTo>
                    <a:pt x="8004621" y="0"/>
                  </a:lnTo>
                  <a:lnTo>
                    <a:pt x="8004621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Graphic 43">
              <a:extLst>
                <a:ext uri="{FF2B5EF4-FFF2-40B4-BE49-F238E27FC236}">
                  <a16:creationId xmlns:a16="http://schemas.microsoft.com/office/drawing/2014/main" id="{539A1BB5-CFAD-41A6-95A3-BA4EA885DD92}"/>
                </a:ext>
              </a:extLst>
            </p:cNvPr>
            <p:cNvSpPr/>
            <p:nvPr/>
          </p:nvSpPr>
          <p:spPr>
            <a:xfrm rot="-38161">
              <a:off x="2120852" y="3568767"/>
              <a:ext cx="8004407" cy="28573"/>
            </a:xfrm>
            <a:custGeom>
              <a:avLst/>
              <a:gdLst>
                <a:gd name="connsiteX0" fmla="*/ 0 w 8004407"/>
                <a:gd name="connsiteY0" fmla="*/ 0 h 28573"/>
                <a:gd name="connsiteX1" fmla="*/ 8004408 w 8004407"/>
                <a:gd name="connsiteY1" fmla="*/ 0 h 28573"/>
                <a:gd name="connsiteX2" fmla="*/ 8004408 w 8004407"/>
                <a:gd name="connsiteY2" fmla="*/ 28574 h 28573"/>
                <a:gd name="connsiteX3" fmla="*/ 1 w 8004407"/>
                <a:gd name="connsiteY3" fmla="*/ 28574 h 2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407" h="28573">
                  <a:moveTo>
                    <a:pt x="0" y="0"/>
                  </a:moveTo>
                  <a:lnTo>
                    <a:pt x="8004408" y="0"/>
                  </a:lnTo>
                  <a:lnTo>
                    <a:pt x="8004408" y="28574"/>
                  </a:lnTo>
                  <a:lnTo>
                    <a:pt x="1" y="2857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Graphic 43">
              <a:extLst>
                <a:ext uri="{FF2B5EF4-FFF2-40B4-BE49-F238E27FC236}">
                  <a16:creationId xmlns:a16="http://schemas.microsoft.com/office/drawing/2014/main" id="{B432094B-03A4-42BE-90B9-37FA08257762}"/>
                </a:ext>
              </a:extLst>
            </p:cNvPr>
            <p:cNvSpPr/>
            <p:nvPr/>
          </p:nvSpPr>
          <p:spPr>
            <a:xfrm>
              <a:off x="2123026" y="3460242"/>
              <a:ext cx="8004714" cy="28575"/>
            </a:xfrm>
            <a:custGeom>
              <a:avLst/>
              <a:gdLst>
                <a:gd name="connsiteX0" fmla="*/ 0 w 8004714"/>
                <a:gd name="connsiteY0" fmla="*/ 0 h 28575"/>
                <a:gd name="connsiteX1" fmla="*/ 8004715 w 8004714"/>
                <a:gd name="connsiteY1" fmla="*/ 0 h 28575"/>
                <a:gd name="connsiteX2" fmla="*/ 8004715 w 8004714"/>
                <a:gd name="connsiteY2" fmla="*/ 28575 h 28575"/>
                <a:gd name="connsiteX3" fmla="*/ 0 w 8004714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4714" h="28575">
                  <a:moveTo>
                    <a:pt x="0" y="0"/>
                  </a:moveTo>
                  <a:lnTo>
                    <a:pt x="8004715" y="0"/>
                  </a:lnTo>
                  <a:lnTo>
                    <a:pt x="8004715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Graphic 43">
              <a:extLst>
                <a:ext uri="{FF2B5EF4-FFF2-40B4-BE49-F238E27FC236}">
                  <a16:creationId xmlns:a16="http://schemas.microsoft.com/office/drawing/2014/main" id="{5E3002E2-F913-4B65-B30B-EBF8FA59A36B}"/>
                </a:ext>
              </a:extLst>
            </p:cNvPr>
            <p:cNvSpPr/>
            <p:nvPr/>
          </p:nvSpPr>
          <p:spPr>
            <a:xfrm rot="-404177">
              <a:off x="10097746" y="3286934"/>
              <a:ext cx="1436660" cy="29527"/>
            </a:xfrm>
            <a:custGeom>
              <a:avLst/>
              <a:gdLst>
                <a:gd name="connsiteX0" fmla="*/ 0 w 1436660"/>
                <a:gd name="connsiteY0" fmla="*/ 0 h 29527"/>
                <a:gd name="connsiteX1" fmla="*/ 1436660 w 1436660"/>
                <a:gd name="connsiteY1" fmla="*/ 0 h 29527"/>
                <a:gd name="connsiteX2" fmla="*/ 1436660 w 1436660"/>
                <a:gd name="connsiteY2" fmla="*/ 29528 h 29527"/>
                <a:gd name="connsiteX3" fmla="*/ 0 w 1436660"/>
                <a:gd name="connsiteY3" fmla="*/ 29528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660" h="29527">
                  <a:moveTo>
                    <a:pt x="0" y="0"/>
                  </a:moveTo>
                  <a:lnTo>
                    <a:pt x="1436660" y="0"/>
                  </a:lnTo>
                  <a:lnTo>
                    <a:pt x="1436660" y="29528"/>
                  </a:lnTo>
                  <a:lnTo>
                    <a:pt x="0" y="29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Graphic 43">
              <a:extLst>
                <a:ext uri="{FF2B5EF4-FFF2-40B4-BE49-F238E27FC236}">
                  <a16:creationId xmlns:a16="http://schemas.microsoft.com/office/drawing/2014/main" id="{68D6AFBF-5C77-43C4-83F4-1B6D99B0CA30}"/>
                </a:ext>
              </a:extLst>
            </p:cNvPr>
            <p:cNvSpPr/>
            <p:nvPr/>
          </p:nvSpPr>
          <p:spPr>
            <a:xfrm>
              <a:off x="10080973" y="3154584"/>
              <a:ext cx="746855" cy="106584"/>
            </a:xfrm>
            <a:custGeom>
              <a:avLst/>
              <a:gdLst>
                <a:gd name="connsiteX0" fmla="*/ 0 w 746855"/>
                <a:gd name="connsiteY0" fmla="*/ 78200 h 106584"/>
                <a:gd name="connsiteX1" fmla="*/ 3047 w 746855"/>
                <a:gd name="connsiteY1" fmla="*/ 106585 h 106584"/>
                <a:gd name="connsiteX2" fmla="*/ 746856 w 746855"/>
                <a:gd name="connsiteY2" fmla="*/ 28194 h 106584"/>
                <a:gd name="connsiteX3" fmla="*/ 742188 w 746855"/>
                <a:gd name="connsiteY3" fmla="*/ 0 h 10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855" h="106584">
                  <a:moveTo>
                    <a:pt x="0" y="78200"/>
                  </a:moveTo>
                  <a:lnTo>
                    <a:pt x="3047" y="106585"/>
                  </a:lnTo>
                  <a:lnTo>
                    <a:pt x="746856" y="28194"/>
                  </a:lnTo>
                  <a:lnTo>
                    <a:pt x="742188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Graphic 43">
              <a:extLst>
                <a:ext uri="{FF2B5EF4-FFF2-40B4-BE49-F238E27FC236}">
                  <a16:creationId xmlns:a16="http://schemas.microsoft.com/office/drawing/2014/main" id="{4936CEA9-A317-4398-8770-71ACBC5CEA35}"/>
                </a:ext>
              </a:extLst>
            </p:cNvPr>
            <p:cNvSpPr/>
            <p:nvPr/>
          </p:nvSpPr>
          <p:spPr>
            <a:xfrm>
              <a:off x="10098499" y="3184588"/>
              <a:ext cx="1065561" cy="153257"/>
            </a:xfrm>
            <a:custGeom>
              <a:avLst/>
              <a:gdLst>
                <a:gd name="connsiteX0" fmla="*/ 0 w 1065561"/>
                <a:gd name="connsiteY0" fmla="*/ 124873 h 153257"/>
                <a:gd name="connsiteX1" fmla="*/ 3429 w 1065561"/>
                <a:gd name="connsiteY1" fmla="*/ 153257 h 153257"/>
                <a:gd name="connsiteX2" fmla="*/ 1065562 w 1065561"/>
                <a:gd name="connsiteY2" fmla="*/ 27813 h 153257"/>
                <a:gd name="connsiteX3" fmla="*/ 1056800 w 1065561"/>
                <a:gd name="connsiteY3" fmla="*/ 0 h 1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561" h="153257">
                  <a:moveTo>
                    <a:pt x="0" y="124873"/>
                  </a:moveTo>
                  <a:lnTo>
                    <a:pt x="3429" y="153257"/>
                  </a:lnTo>
                  <a:lnTo>
                    <a:pt x="1065562" y="27813"/>
                  </a:lnTo>
                  <a:lnTo>
                    <a:pt x="105680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Graphic 43">
              <a:extLst>
                <a:ext uri="{FF2B5EF4-FFF2-40B4-BE49-F238E27FC236}">
                  <a16:creationId xmlns:a16="http://schemas.microsoft.com/office/drawing/2014/main" id="{75320182-3D80-4CBA-A2DA-7F835C9958D7}"/>
                </a:ext>
              </a:extLst>
            </p:cNvPr>
            <p:cNvSpPr/>
            <p:nvPr/>
          </p:nvSpPr>
          <p:spPr>
            <a:xfrm rot="404177">
              <a:off x="10107990" y="3544054"/>
              <a:ext cx="1436660" cy="29527"/>
            </a:xfrm>
            <a:custGeom>
              <a:avLst/>
              <a:gdLst>
                <a:gd name="connsiteX0" fmla="*/ -1 w 1436660"/>
                <a:gd name="connsiteY0" fmla="*/ 0 h 29527"/>
                <a:gd name="connsiteX1" fmla="*/ 1436660 w 1436660"/>
                <a:gd name="connsiteY1" fmla="*/ 0 h 29527"/>
                <a:gd name="connsiteX2" fmla="*/ 1436660 w 1436660"/>
                <a:gd name="connsiteY2" fmla="*/ 29528 h 29527"/>
                <a:gd name="connsiteX3" fmla="*/ -1 w 1436660"/>
                <a:gd name="connsiteY3" fmla="*/ 29528 h 2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660" h="29527">
                  <a:moveTo>
                    <a:pt x="-1" y="0"/>
                  </a:moveTo>
                  <a:lnTo>
                    <a:pt x="1436660" y="0"/>
                  </a:lnTo>
                  <a:lnTo>
                    <a:pt x="1436660" y="29528"/>
                  </a:lnTo>
                  <a:lnTo>
                    <a:pt x="-1" y="29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Graphic 43">
              <a:extLst>
                <a:ext uri="{FF2B5EF4-FFF2-40B4-BE49-F238E27FC236}">
                  <a16:creationId xmlns:a16="http://schemas.microsoft.com/office/drawing/2014/main" id="{7F45BB7C-C8F7-4A6A-BA93-06BA36D91DA0}"/>
                </a:ext>
              </a:extLst>
            </p:cNvPr>
            <p:cNvSpPr/>
            <p:nvPr/>
          </p:nvSpPr>
          <p:spPr>
            <a:xfrm>
              <a:off x="10090975" y="3599211"/>
              <a:ext cx="746949" cy="106680"/>
            </a:xfrm>
            <a:custGeom>
              <a:avLst/>
              <a:gdLst>
                <a:gd name="connsiteX0" fmla="*/ 0 w 746949"/>
                <a:gd name="connsiteY0" fmla="*/ 28480 h 106680"/>
                <a:gd name="connsiteX1" fmla="*/ 3047 w 746949"/>
                <a:gd name="connsiteY1" fmla="*/ 0 h 106680"/>
                <a:gd name="connsiteX2" fmla="*/ 746950 w 746949"/>
                <a:gd name="connsiteY2" fmla="*/ 78391 h 106680"/>
                <a:gd name="connsiteX3" fmla="*/ 742187 w 746949"/>
                <a:gd name="connsiteY3" fmla="*/ 106680 h 10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949" h="106680">
                  <a:moveTo>
                    <a:pt x="0" y="28480"/>
                  </a:moveTo>
                  <a:lnTo>
                    <a:pt x="3047" y="0"/>
                  </a:lnTo>
                  <a:lnTo>
                    <a:pt x="746950" y="78391"/>
                  </a:lnTo>
                  <a:lnTo>
                    <a:pt x="742187" y="10668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Graphic 43">
              <a:extLst>
                <a:ext uri="{FF2B5EF4-FFF2-40B4-BE49-F238E27FC236}">
                  <a16:creationId xmlns:a16="http://schemas.microsoft.com/office/drawing/2014/main" id="{EC90119F-6427-474C-A84B-F5ABD9E1EA0C}"/>
                </a:ext>
              </a:extLst>
            </p:cNvPr>
            <p:cNvSpPr/>
            <p:nvPr/>
          </p:nvSpPr>
          <p:spPr>
            <a:xfrm>
              <a:off x="10108596" y="3522535"/>
              <a:ext cx="1065561" cy="153257"/>
            </a:xfrm>
            <a:custGeom>
              <a:avLst/>
              <a:gdLst>
                <a:gd name="connsiteX0" fmla="*/ 0 w 1065561"/>
                <a:gd name="connsiteY0" fmla="*/ 28384 h 153257"/>
                <a:gd name="connsiteX1" fmla="*/ 3334 w 1065561"/>
                <a:gd name="connsiteY1" fmla="*/ 0 h 153257"/>
                <a:gd name="connsiteX2" fmla="*/ 1065562 w 1065561"/>
                <a:gd name="connsiteY2" fmla="*/ 125539 h 153257"/>
                <a:gd name="connsiteX3" fmla="*/ 1056703 w 1065561"/>
                <a:gd name="connsiteY3" fmla="*/ 153257 h 15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561" h="153257">
                  <a:moveTo>
                    <a:pt x="0" y="28384"/>
                  </a:moveTo>
                  <a:lnTo>
                    <a:pt x="3334" y="0"/>
                  </a:lnTo>
                  <a:lnTo>
                    <a:pt x="1065562" y="125539"/>
                  </a:lnTo>
                  <a:lnTo>
                    <a:pt x="1056703" y="15325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5" name="Graphic 43">
              <a:extLst>
                <a:ext uri="{FF2B5EF4-FFF2-40B4-BE49-F238E27FC236}">
                  <a16:creationId xmlns:a16="http://schemas.microsoft.com/office/drawing/2014/main" id="{A3404D63-D168-4486-A900-E9C0A412B462}"/>
                </a:ext>
              </a:extLst>
            </p:cNvPr>
            <p:cNvGrpSpPr/>
            <p:nvPr/>
          </p:nvGrpSpPr>
          <p:grpSpPr>
            <a:xfrm>
              <a:off x="10699741" y="3051164"/>
              <a:ext cx="922576" cy="755602"/>
              <a:chOff x="10699741" y="3051164"/>
              <a:chExt cx="922576" cy="755602"/>
            </a:xfrm>
            <a:solidFill>
              <a:srgbClr val="CCCCCC"/>
            </a:solidFill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A888C66-AFA2-4E6F-89C1-27DA3B3162FE}"/>
                  </a:ext>
                </a:extLst>
              </p:cNvPr>
              <p:cNvSpPr/>
              <p:nvPr/>
            </p:nvSpPr>
            <p:spPr>
              <a:xfrm rot="-1350026">
                <a:off x="10727102" y="3078545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1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1" y="138544"/>
                      <a:pt x="1" y="89251"/>
                    </a:cubicBezTo>
                    <a:cubicBezTo>
                      <a:pt x="1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0FF6CB8A-B0AC-4608-982A-CCFEDCD55002}"/>
                  </a:ext>
                </a:extLst>
              </p:cNvPr>
              <p:cNvSpPr/>
              <p:nvPr/>
            </p:nvSpPr>
            <p:spPr>
              <a:xfrm rot="-1350026">
                <a:off x="11071817" y="3078526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1 w 178503"/>
                  <a:gd name="connsiteY1" fmla="*/ 178503 h 178503"/>
                  <a:gd name="connsiteX2" fmla="*/ 0 w 178503"/>
                  <a:gd name="connsiteY2" fmla="*/ 89251 h 178503"/>
                  <a:gd name="connsiteX3" fmla="*/ 89251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1" y="178503"/>
                    </a:cubicBezTo>
                    <a:cubicBezTo>
                      <a:pt x="39959" y="178503"/>
                      <a:pt x="0" y="138544"/>
                      <a:pt x="0" y="89251"/>
                    </a:cubicBezTo>
                    <a:cubicBezTo>
                      <a:pt x="0" y="39959"/>
                      <a:pt x="39959" y="0"/>
                      <a:pt x="89251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4588C34-8CED-412D-AC51-3540DDD3FA4C}"/>
                  </a:ext>
                </a:extLst>
              </p:cNvPr>
              <p:cNvSpPr/>
              <p:nvPr/>
            </p:nvSpPr>
            <p:spPr>
              <a:xfrm rot="-1350026">
                <a:off x="11416439" y="3078526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0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0" y="138544"/>
                      <a:pt x="0" y="89251"/>
                    </a:cubicBezTo>
                    <a:cubicBezTo>
                      <a:pt x="0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1997220F-9E83-46AD-8614-D0143CD0C632}"/>
                  </a:ext>
                </a:extLst>
              </p:cNvPr>
              <p:cNvSpPr/>
              <p:nvPr/>
            </p:nvSpPr>
            <p:spPr>
              <a:xfrm rot="-1350026">
                <a:off x="10727111" y="3600902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1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1" y="138544"/>
                      <a:pt x="1" y="89251"/>
                    </a:cubicBezTo>
                    <a:cubicBezTo>
                      <a:pt x="1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CAA13F3F-2A53-4F3E-BF1A-AB06CAEB7031}"/>
                  </a:ext>
                </a:extLst>
              </p:cNvPr>
              <p:cNvSpPr/>
              <p:nvPr/>
            </p:nvSpPr>
            <p:spPr>
              <a:xfrm rot="-1350026">
                <a:off x="11071826" y="3600884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1 w 178503"/>
                  <a:gd name="connsiteY1" fmla="*/ 178503 h 178503"/>
                  <a:gd name="connsiteX2" fmla="*/ 0 w 178503"/>
                  <a:gd name="connsiteY2" fmla="*/ 89251 h 178503"/>
                  <a:gd name="connsiteX3" fmla="*/ 89251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1" y="178503"/>
                    </a:cubicBezTo>
                    <a:cubicBezTo>
                      <a:pt x="39959" y="178503"/>
                      <a:pt x="0" y="138544"/>
                      <a:pt x="0" y="89251"/>
                    </a:cubicBezTo>
                    <a:cubicBezTo>
                      <a:pt x="0" y="39959"/>
                      <a:pt x="39959" y="0"/>
                      <a:pt x="89251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7629A02F-408C-462C-8446-803FF4AB9684}"/>
                  </a:ext>
                </a:extLst>
              </p:cNvPr>
              <p:cNvSpPr/>
              <p:nvPr/>
            </p:nvSpPr>
            <p:spPr>
              <a:xfrm rot="-1350026">
                <a:off x="11416452" y="3600902"/>
                <a:ext cx="178503" cy="178503"/>
              </a:xfrm>
              <a:custGeom>
                <a:avLst/>
                <a:gdLst>
                  <a:gd name="connsiteX0" fmla="*/ 178503 w 178503"/>
                  <a:gd name="connsiteY0" fmla="*/ 89251 h 178503"/>
                  <a:gd name="connsiteX1" fmla="*/ 89252 w 178503"/>
                  <a:gd name="connsiteY1" fmla="*/ 178503 h 178503"/>
                  <a:gd name="connsiteX2" fmla="*/ 0 w 178503"/>
                  <a:gd name="connsiteY2" fmla="*/ 89251 h 178503"/>
                  <a:gd name="connsiteX3" fmla="*/ 89252 w 178503"/>
                  <a:gd name="connsiteY3" fmla="*/ 0 h 178503"/>
                  <a:gd name="connsiteX4" fmla="*/ 178503 w 178503"/>
                  <a:gd name="connsiteY4" fmla="*/ 89251 h 178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503" h="178503">
                    <a:moveTo>
                      <a:pt x="178503" y="89251"/>
                    </a:moveTo>
                    <a:cubicBezTo>
                      <a:pt x="178503" y="138544"/>
                      <a:pt x="138544" y="178503"/>
                      <a:pt x="89252" y="178503"/>
                    </a:cubicBezTo>
                    <a:cubicBezTo>
                      <a:pt x="39960" y="178503"/>
                      <a:pt x="0" y="138544"/>
                      <a:pt x="0" y="89251"/>
                    </a:cubicBezTo>
                    <a:cubicBezTo>
                      <a:pt x="0" y="39959"/>
                      <a:pt x="39960" y="0"/>
                      <a:pt x="89252" y="0"/>
                    </a:cubicBezTo>
                    <a:cubicBezTo>
                      <a:pt x="138544" y="0"/>
                      <a:pt x="178503" y="39959"/>
                      <a:pt x="178503" y="8925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200C94D-6B2C-40B8-91C7-7A77DCB0D085}"/>
              </a:ext>
            </a:extLst>
          </p:cNvPr>
          <p:cNvGrpSpPr/>
          <p:nvPr/>
        </p:nvGrpSpPr>
        <p:grpSpPr>
          <a:xfrm>
            <a:off x="343949" y="1255384"/>
            <a:ext cx="2527556" cy="923598"/>
            <a:chOff x="1517515" y="2169544"/>
            <a:chExt cx="12194038" cy="4455841"/>
          </a:xfrm>
        </p:grpSpPr>
        <p:sp>
          <p:nvSpPr>
            <p:cNvPr id="164" name="Graphic 127">
              <a:extLst>
                <a:ext uri="{FF2B5EF4-FFF2-40B4-BE49-F238E27FC236}">
                  <a16:creationId xmlns:a16="http://schemas.microsoft.com/office/drawing/2014/main" id="{4DBE32D7-3D52-4605-B62E-EC2C7E76F5CF}"/>
                </a:ext>
              </a:extLst>
            </p:cNvPr>
            <p:cNvSpPr/>
            <p:nvPr/>
          </p:nvSpPr>
          <p:spPr>
            <a:xfrm>
              <a:off x="1517515" y="2169544"/>
              <a:ext cx="12194038" cy="4455841"/>
            </a:xfrm>
            <a:custGeom>
              <a:avLst/>
              <a:gdLst>
                <a:gd name="connsiteX0" fmla="*/ 0 w 12194038"/>
                <a:gd name="connsiteY0" fmla="*/ 257656 h 4455841"/>
                <a:gd name="connsiteX1" fmla="*/ 19447 w 12194038"/>
                <a:gd name="connsiteY1" fmla="*/ 204553 h 4455841"/>
                <a:gd name="connsiteX2" fmla="*/ 307616 w 12194038"/>
                <a:gd name="connsiteY2" fmla="*/ 589 h 4455841"/>
                <a:gd name="connsiteX3" fmla="*/ 350504 w 12194038"/>
                <a:gd name="connsiteY3" fmla="*/ 393 h 4455841"/>
                <a:gd name="connsiteX4" fmla="*/ 11842544 w 12194038"/>
                <a:gd name="connsiteY4" fmla="*/ 0 h 4455841"/>
                <a:gd name="connsiteX5" fmla="*/ 12030793 w 12194038"/>
                <a:gd name="connsiteY5" fmla="*/ 38632 h 4455841"/>
                <a:gd name="connsiteX6" fmla="*/ 12193571 w 12194038"/>
                <a:gd name="connsiteY6" fmla="*/ 310169 h 4455841"/>
                <a:gd name="connsiteX7" fmla="*/ 12193768 w 12194038"/>
                <a:gd name="connsiteY7" fmla="*/ 4145214 h 4455841"/>
                <a:gd name="connsiteX8" fmla="*/ 11871092 w 12194038"/>
                <a:gd name="connsiteY8" fmla="*/ 4454925 h 4455841"/>
                <a:gd name="connsiteX9" fmla="*/ 8565895 w 12194038"/>
                <a:gd name="connsiteY9" fmla="*/ 4455122 h 4455841"/>
                <a:gd name="connsiteX10" fmla="*/ 341009 w 12194038"/>
                <a:gd name="connsiteY10" fmla="*/ 4455842 h 4455841"/>
                <a:gd name="connsiteX11" fmla="*/ 32739 w 12194038"/>
                <a:gd name="connsiteY11" fmla="*/ 4281343 h 4455841"/>
                <a:gd name="connsiteX12" fmla="*/ 0 w 12194038"/>
                <a:gd name="connsiteY12" fmla="*/ 4197924 h 4455841"/>
                <a:gd name="connsiteX13" fmla="*/ 0 w 12194038"/>
                <a:gd name="connsiteY13" fmla="*/ 257656 h 445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4038" h="4455841">
                  <a:moveTo>
                    <a:pt x="0" y="257656"/>
                  </a:moveTo>
                  <a:cubicBezTo>
                    <a:pt x="6482" y="239977"/>
                    <a:pt x="12834" y="222232"/>
                    <a:pt x="19447" y="204553"/>
                  </a:cubicBezTo>
                  <a:cubicBezTo>
                    <a:pt x="65282" y="82764"/>
                    <a:pt x="178297" y="2816"/>
                    <a:pt x="307616" y="589"/>
                  </a:cubicBezTo>
                  <a:cubicBezTo>
                    <a:pt x="321890" y="327"/>
                    <a:pt x="336164" y="393"/>
                    <a:pt x="350504" y="393"/>
                  </a:cubicBezTo>
                  <a:cubicBezTo>
                    <a:pt x="4181162" y="393"/>
                    <a:pt x="8011820" y="458"/>
                    <a:pt x="11842544" y="0"/>
                  </a:cubicBezTo>
                  <a:cubicBezTo>
                    <a:pt x="11908546" y="0"/>
                    <a:pt x="11972714" y="4387"/>
                    <a:pt x="12030793" y="38632"/>
                  </a:cubicBezTo>
                  <a:cubicBezTo>
                    <a:pt x="12134118" y="99527"/>
                    <a:pt x="12193571" y="188838"/>
                    <a:pt x="12193571" y="310169"/>
                  </a:cubicBezTo>
                  <a:cubicBezTo>
                    <a:pt x="12194226" y="1588496"/>
                    <a:pt x="12194095" y="2866822"/>
                    <a:pt x="12193768" y="4145214"/>
                  </a:cubicBezTo>
                  <a:cubicBezTo>
                    <a:pt x="12193702" y="4320106"/>
                    <a:pt x="12053253" y="4454860"/>
                    <a:pt x="11871092" y="4454925"/>
                  </a:cubicBezTo>
                  <a:cubicBezTo>
                    <a:pt x="10769360" y="4455252"/>
                    <a:pt x="9667627" y="4455122"/>
                    <a:pt x="8565895" y="4455122"/>
                  </a:cubicBezTo>
                  <a:cubicBezTo>
                    <a:pt x="5824267" y="4455122"/>
                    <a:pt x="3082638" y="4454860"/>
                    <a:pt x="341009" y="4455842"/>
                  </a:cubicBezTo>
                  <a:cubicBezTo>
                    <a:pt x="202458" y="4455907"/>
                    <a:pt x="98872" y="4403197"/>
                    <a:pt x="32739" y="4281343"/>
                  </a:cubicBezTo>
                  <a:cubicBezTo>
                    <a:pt x="18596" y="4255283"/>
                    <a:pt x="10738" y="4225818"/>
                    <a:pt x="0" y="4197924"/>
                  </a:cubicBezTo>
                  <a:cubicBezTo>
                    <a:pt x="0" y="2884501"/>
                    <a:pt x="0" y="1571079"/>
                    <a:pt x="0" y="257656"/>
                  </a:cubicBezTo>
                  <a:close/>
                </a:path>
              </a:pathLst>
            </a:custGeom>
            <a:solidFill>
              <a:srgbClr val="040404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Graphic 127">
              <a:extLst>
                <a:ext uri="{FF2B5EF4-FFF2-40B4-BE49-F238E27FC236}">
                  <a16:creationId xmlns:a16="http://schemas.microsoft.com/office/drawing/2014/main" id="{5C3E8986-EDCE-4D32-8224-4ACE1B1CF322}"/>
                </a:ext>
              </a:extLst>
            </p:cNvPr>
            <p:cNvSpPr/>
            <p:nvPr/>
          </p:nvSpPr>
          <p:spPr>
            <a:xfrm>
              <a:off x="1538344" y="2190365"/>
              <a:ext cx="12152451" cy="4414780"/>
            </a:xfrm>
            <a:custGeom>
              <a:avLst/>
              <a:gdLst>
                <a:gd name="connsiteX0" fmla="*/ 6079755 w 12152451"/>
                <a:gd name="connsiteY0" fmla="*/ 393 h 4414780"/>
                <a:gd name="connsiteX1" fmla="*/ 11819030 w 12152451"/>
                <a:gd name="connsiteY1" fmla="*/ 0 h 4414780"/>
                <a:gd name="connsiteX2" fmla="*/ 12102157 w 12152451"/>
                <a:gd name="connsiteY2" fmla="*/ 132920 h 4414780"/>
                <a:gd name="connsiteX3" fmla="*/ 12152379 w 12152451"/>
                <a:gd name="connsiteY3" fmla="*/ 332039 h 4414780"/>
                <a:gd name="connsiteX4" fmla="*/ 12152182 w 12152451"/>
                <a:gd name="connsiteY4" fmla="*/ 3910410 h 4414780"/>
                <a:gd name="connsiteX5" fmla="*/ 12151986 w 12152451"/>
                <a:gd name="connsiteY5" fmla="*/ 4105535 h 4414780"/>
                <a:gd name="connsiteX6" fmla="*/ 11847448 w 12152451"/>
                <a:gd name="connsiteY6" fmla="*/ 4413216 h 4414780"/>
                <a:gd name="connsiteX7" fmla="*/ 11637919 w 12152451"/>
                <a:gd name="connsiteY7" fmla="*/ 4414198 h 4414780"/>
                <a:gd name="connsiteX8" fmla="*/ 11600792 w 12152451"/>
                <a:gd name="connsiteY8" fmla="*/ 4376810 h 4414780"/>
                <a:gd name="connsiteX9" fmla="*/ 11601447 w 12152451"/>
                <a:gd name="connsiteY9" fmla="*/ 4115094 h 4414780"/>
                <a:gd name="connsiteX10" fmla="*/ 11602298 w 12152451"/>
                <a:gd name="connsiteY10" fmla="*/ 2173672 h 4414780"/>
                <a:gd name="connsiteX11" fmla="*/ 11554041 w 12152451"/>
                <a:gd name="connsiteY11" fmla="*/ 2123254 h 4414780"/>
                <a:gd name="connsiteX12" fmla="*/ 10220647 w 12152451"/>
                <a:gd name="connsiteY12" fmla="*/ 2124367 h 4414780"/>
                <a:gd name="connsiteX13" fmla="*/ 7796719 w 12152451"/>
                <a:gd name="connsiteY13" fmla="*/ 2124302 h 4414780"/>
                <a:gd name="connsiteX14" fmla="*/ 6191919 w 12152451"/>
                <a:gd name="connsiteY14" fmla="*/ 2122927 h 4414780"/>
                <a:gd name="connsiteX15" fmla="*/ 4763254 w 12152451"/>
                <a:gd name="connsiteY15" fmla="*/ 2124237 h 4414780"/>
                <a:gd name="connsiteX16" fmla="*/ 3153675 w 12152451"/>
                <a:gd name="connsiteY16" fmla="*/ 2122927 h 4414780"/>
                <a:gd name="connsiteX17" fmla="*/ 1706087 w 12152451"/>
                <a:gd name="connsiteY17" fmla="*/ 2124302 h 4414780"/>
                <a:gd name="connsiteX18" fmla="*/ 639451 w 12152451"/>
                <a:gd name="connsiteY18" fmla="*/ 2123451 h 4414780"/>
                <a:gd name="connsiteX19" fmla="*/ 589950 w 12152451"/>
                <a:gd name="connsiteY19" fmla="*/ 2173214 h 4414780"/>
                <a:gd name="connsiteX20" fmla="*/ 591783 w 12152451"/>
                <a:gd name="connsiteY20" fmla="*/ 4362077 h 4414780"/>
                <a:gd name="connsiteX21" fmla="*/ 540186 w 12152451"/>
                <a:gd name="connsiteY21" fmla="*/ 4414460 h 4414780"/>
                <a:gd name="connsiteX22" fmla="*/ 259679 w 12152451"/>
                <a:gd name="connsiteY22" fmla="*/ 4408109 h 4414780"/>
                <a:gd name="connsiteX23" fmla="*/ 189 w 12152451"/>
                <a:gd name="connsiteY23" fmla="*/ 4117386 h 4414780"/>
                <a:gd name="connsiteX24" fmla="*/ 58 w 12152451"/>
                <a:gd name="connsiteY24" fmla="*/ 4093618 h 4414780"/>
                <a:gd name="connsiteX25" fmla="*/ 124 w 12152451"/>
                <a:gd name="connsiteY25" fmla="*/ 320187 h 4414780"/>
                <a:gd name="connsiteX26" fmla="*/ 213320 w 12152451"/>
                <a:gd name="connsiteY26" fmla="*/ 13881 h 4414780"/>
                <a:gd name="connsiteX27" fmla="*/ 340413 w 12152451"/>
                <a:gd name="connsiteY27" fmla="*/ 327 h 4414780"/>
                <a:gd name="connsiteX28" fmla="*/ 6079755 w 12152451"/>
                <a:gd name="connsiteY28" fmla="*/ 393 h 441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152451" h="4414780">
                  <a:moveTo>
                    <a:pt x="6079755" y="393"/>
                  </a:moveTo>
                  <a:cubicBezTo>
                    <a:pt x="7992825" y="393"/>
                    <a:pt x="9905961" y="524"/>
                    <a:pt x="11819030" y="0"/>
                  </a:cubicBezTo>
                  <a:cubicBezTo>
                    <a:pt x="11935450" y="0"/>
                    <a:pt x="12034322" y="32608"/>
                    <a:pt x="12102157" y="132920"/>
                  </a:cubicBezTo>
                  <a:cubicBezTo>
                    <a:pt x="12142885" y="193095"/>
                    <a:pt x="12152379" y="261126"/>
                    <a:pt x="12152379" y="332039"/>
                  </a:cubicBezTo>
                  <a:cubicBezTo>
                    <a:pt x="12152117" y="1524851"/>
                    <a:pt x="12152182" y="2717598"/>
                    <a:pt x="12152182" y="3910410"/>
                  </a:cubicBezTo>
                  <a:cubicBezTo>
                    <a:pt x="12152182" y="3975430"/>
                    <a:pt x="12152902" y="4040515"/>
                    <a:pt x="12151986" y="4105535"/>
                  </a:cubicBezTo>
                  <a:cubicBezTo>
                    <a:pt x="12149563" y="4285926"/>
                    <a:pt x="12027643" y="4409353"/>
                    <a:pt x="11847448" y="4413216"/>
                  </a:cubicBezTo>
                  <a:cubicBezTo>
                    <a:pt x="11777648" y="4414721"/>
                    <a:pt x="11707718" y="4412037"/>
                    <a:pt x="11637919" y="4414198"/>
                  </a:cubicBezTo>
                  <a:cubicBezTo>
                    <a:pt x="11608191" y="4415114"/>
                    <a:pt x="11600138" y="4405948"/>
                    <a:pt x="11600792" y="4376810"/>
                  </a:cubicBezTo>
                  <a:cubicBezTo>
                    <a:pt x="11602626" y="4289593"/>
                    <a:pt x="11601447" y="4202376"/>
                    <a:pt x="11601447" y="4115094"/>
                  </a:cubicBezTo>
                  <a:cubicBezTo>
                    <a:pt x="11601447" y="3467976"/>
                    <a:pt x="11601119" y="2820791"/>
                    <a:pt x="11602298" y="2173672"/>
                  </a:cubicBezTo>
                  <a:cubicBezTo>
                    <a:pt x="11602364" y="2135695"/>
                    <a:pt x="11595554" y="2123123"/>
                    <a:pt x="11554041" y="2123254"/>
                  </a:cubicBezTo>
                  <a:cubicBezTo>
                    <a:pt x="11109576" y="2124957"/>
                    <a:pt x="10665112" y="2124367"/>
                    <a:pt x="10220647" y="2124367"/>
                  </a:cubicBezTo>
                  <a:cubicBezTo>
                    <a:pt x="9412649" y="2124367"/>
                    <a:pt x="8604716" y="2124564"/>
                    <a:pt x="7796719" y="2124302"/>
                  </a:cubicBezTo>
                  <a:cubicBezTo>
                    <a:pt x="7261763" y="2124105"/>
                    <a:pt x="6726874" y="2122992"/>
                    <a:pt x="6191919" y="2122927"/>
                  </a:cubicBezTo>
                  <a:cubicBezTo>
                    <a:pt x="5715697" y="2122927"/>
                    <a:pt x="5239476" y="2124237"/>
                    <a:pt x="4763254" y="2124237"/>
                  </a:cubicBezTo>
                  <a:cubicBezTo>
                    <a:pt x="4226728" y="2124237"/>
                    <a:pt x="3690201" y="2122927"/>
                    <a:pt x="3153675" y="2122927"/>
                  </a:cubicBezTo>
                  <a:cubicBezTo>
                    <a:pt x="2671167" y="2122927"/>
                    <a:pt x="2188595" y="2123975"/>
                    <a:pt x="1706087" y="2124302"/>
                  </a:cubicBezTo>
                  <a:cubicBezTo>
                    <a:pt x="1350542" y="2124564"/>
                    <a:pt x="994996" y="2125022"/>
                    <a:pt x="639451" y="2123451"/>
                  </a:cubicBezTo>
                  <a:cubicBezTo>
                    <a:pt x="599837" y="2123254"/>
                    <a:pt x="589884" y="2134058"/>
                    <a:pt x="589950" y="2173214"/>
                  </a:cubicBezTo>
                  <a:cubicBezTo>
                    <a:pt x="591128" y="2902835"/>
                    <a:pt x="590473" y="3632456"/>
                    <a:pt x="591783" y="4362077"/>
                  </a:cubicBezTo>
                  <a:cubicBezTo>
                    <a:pt x="591848" y="4403263"/>
                    <a:pt x="583467" y="4417145"/>
                    <a:pt x="540186" y="4414460"/>
                  </a:cubicBezTo>
                  <a:cubicBezTo>
                    <a:pt x="446880" y="4408698"/>
                    <a:pt x="352657" y="4421269"/>
                    <a:pt x="259679" y="4408109"/>
                  </a:cubicBezTo>
                  <a:cubicBezTo>
                    <a:pt x="104496" y="4386173"/>
                    <a:pt x="6934" y="4275123"/>
                    <a:pt x="189" y="4117386"/>
                  </a:cubicBezTo>
                  <a:cubicBezTo>
                    <a:pt x="-138" y="4109463"/>
                    <a:pt x="58" y="4101541"/>
                    <a:pt x="58" y="4093618"/>
                  </a:cubicBezTo>
                  <a:cubicBezTo>
                    <a:pt x="58" y="2835786"/>
                    <a:pt x="-7" y="1577954"/>
                    <a:pt x="124" y="320187"/>
                  </a:cubicBezTo>
                  <a:cubicBezTo>
                    <a:pt x="124" y="165397"/>
                    <a:pt x="77846" y="53823"/>
                    <a:pt x="213320" y="13881"/>
                  </a:cubicBezTo>
                  <a:cubicBezTo>
                    <a:pt x="254571" y="1702"/>
                    <a:pt x="297459" y="327"/>
                    <a:pt x="340413" y="327"/>
                  </a:cubicBezTo>
                  <a:cubicBezTo>
                    <a:pt x="2253549" y="458"/>
                    <a:pt x="4166685" y="393"/>
                    <a:pt x="6079755" y="393"/>
                  </a:cubicBezTo>
                  <a:close/>
                </a:path>
              </a:pathLst>
            </a:custGeom>
            <a:solidFill>
              <a:schemeClr val="accent1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Graphic 127">
              <a:extLst>
                <a:ext uri="{FF2B5EF4-FFF2-40B4-BE49-F238E27FC236}">
                  <a16:creationId xmlns:a16="http://schemas.microsoft.com/office/drawing/2014/main" id="{1B57131D-76BC-4B7F-9278-DB9049956837}"/>
                </a:ext>
              </a:extLst>
            </p:cNvPr>
            <p:cNvSpPr/>
            <p:nvPr/>
          </p:nvSpPr>
          <p:spPr>
            <a:xfrm>
              <a:off x="5820378" y="2596459"/>
              <a:ext cx="3482448" cy="527819"/>
            </a:xfrm>
            <a:custGeom>
              <a:avLst/>
              <a:gdLst>
                <a:gd name="connsiteX0" fmla="*/ 1741016 w 3482448"/>
                <a:gd name="connsiteY0" fmla="*/ 1114 h 527819"/>
                <a:gd name="connsiteX1" fmla="*/ 3431200 w 3482448"/>
                <a:gd name="connsiteY1" fmla="*/ 1 h 527819"/>
                <a:gd name="connsiteX2" fmla="*/ 3482403 w 3482448"/>
                <a:gd name="connsiteY2" fmla="*/ 52056 h 527819"/>
                <a:gd name="connsiteX3" fmla="*/ 3482075 w 3482448"/>
                <a:gd name="connsiteY3" fmla="*/ 484866 h 527819"/>
                <a:gd name="connsiteX4" fmla="*/ 3441348 w 3482448"/>
                <a:gd name="connsiteY4" fmla="*/ 527819 h 527819"/>
                <a:gd name="connsiteX5" fmla="*/ 41928 w 3482448"/>
                <a:gd name="connsiteY5" fmla="*/ 527754 h 527819"/>
                <a:gd name="connsiteX6" fmla="*/ 284 w 3482448"/>
                <a:gd name="connsiteY6" fmla="*/ 485455 h 527819"/>
                <a:gd name="connsiteX7" fmla="*/ 22 w 3482448"/>
                <a:gd name="connsiteY7" fmla="*/ 43086 h 527819"/>
                <a:gd name="connsiteX8" fmla="*/ 46053 w 3482448"/>
                <a:gd name="connsiteY8" fmla="*/ 394 h 527819"/>
                <a:gd name="connsiteX9" fmla="*/ 1741016 w 3482448"/>
                <a:gd name="connsiteY9" fmla="*/ 1114 h 527819"/>
                <a:gd name="connsiteX0" fmla="*/ 46053 w 3482448"/>
                <a:gd name="connsiteY0" fmla="*/ 394 h 527819"/>
                <a:gd name="connsiteX1" fmla="*/ 3431200 w 3482448"/>
                <a:gd name="connsiteY1" fmla="*/ 1 h 527819"/>
                <a:gd name="connsiteX2" fmla="*/ 3482403 w 3482448"/>
                <a:gd name="connsiteY2" fmla="*/ 52056 h 527819"/>
                <a:gd name="connsiteX3" fmla="*/ 3482075 w 3482448"/>
                <a:gd name="connsiteY3" fmla="*/ 484866 h 527819"/>
                <a:gd name="connsiteX4" fmla="*/ 3441348 w 3482448"/>
                <a:gd name="connsiteY4" fmla="*/ 527819 h 527819"/>
                <a:gd name="connsiteX5" fmla="*/ 41928 w 3482448"/>
                <a:gd name="connsiteY5" fmla="*/ 527754 h 527819"/>
                <a:gd name="connsiteX6" fmla="*/ 284 w 3482448"/>
                <a:gd name="connsiteY6" fmla="*/ 485455 h 527819"/>
                <a:gd name="connsiteX7" fmla="*/ 22 w 3482448"/>
                <a:gd name="connsiteY7" fmla="*/ 43086 h 527819"/>
                <a:gd name="connsiteX8" fmla="*/ 46053 w 3482448"/>
                <a:gd name="connsiteY8" fmla="*/ 394 h 527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2448" h="527819">
                  <a:moveTo>
                    <a:pt x="46053" y="394"/>
                  </a:moveTo>
                  <a:lnTo>
                    <a:pt x="3431200" y="1"/>
                  </a:lnTo>
                  <a:cubicBezTo>
                    <a:pt x="3474087" y="-130"/>
                    <a:pt x="3483189" y="11001"/>
                    <a:pt x="3482403" y="52056"/>
                  </a:cubicBezTo>
                  <a:cubicBezTo>
                    <a:pt x="3479718" y="196304"/>
                    <a:pt x="3480438" y="340618"/>
                    <a:pt x="3482075" y="484866"/>
                  </a:cubicBezTo>
                  <a:cubicBezTo>
                    <a:pt x="3482469" y="516688"/>
                    <a:pt x="3476249" y="527819"/>
                    <a:pt x="3441348" y="527819"/>
                  </a:cubicBezTo>
                  <a:lnTo>
                    <a:pt x="41928" y="527754"/>
                  </a:lnTo>
                  <a:cubicBezTo>
                    <a:pt x="8010" y="527754"/>
                    <a:pt x="-109" y="518325"/>
                    <a:pt x="284" y="485455"/>
                  </a:cubicBezTo>
                  <a:cubicBezTo>
                    <a:pt x="2052" y="337998"/>
                    <a:pt x="2641" y="190542"/>
                    <a:pt x="22" y="43086"/>
                  </a:cubicBezTo>
                  <a:cubicBezTo>
                    <a:pt x="-633" y="4650"/>
                    <a:pt x="13118" y="329"/>
                    <a:pt x="46053" y="394"/>
                  </a:cubicBezTo>
                  <a:close/>
                </a:path>
              </a:pathLst>
            </a:custGeom>
            <a:solidFill>
              <a:srgbClr val="1B1C1B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7A27A49-19F1-477E-ACBC-796D93A3B138}"/>
                </a:ext>
              </a:extLst>
            </p:cNvPr>
            <p:cNvSpPr/>
            <p:nvPr/>
          </p:nvSpPr>
          <p:spPr>
            <a:xfrm>
              <a:off x="6131732" y="2758000"/>
              <a:ext cx="2852324" cy="208968"/>
            </a:xfrm>
            <a:custGeom>
              <a:avLst/>
              <a:gdLst>
                <a:gd name="connsiteX0" fmla="*/ 2566643 w 2852324"/>
                <a:gd name="connsiteY0" fmla="*/ 0 h 208968"/>
                <a:gd name="connsiteX1" fmla="*/ 2817495 w 2852324"/>
                <a:gd name="connsiteY1" fmla="*/ 0 h 208968"/>
                <a:gd name="connsiteX2" fmla="*/ 2852324 w 2852324"/>
                <a:gd name="connsiteY2" fmla="*/ 34829 h 208968"/>
                <a:gd name="connsiteX3" fmla="*/ 2852324 w 2852324"/>
                <a:gd name="connsiteY3" fmla="*/ 174139 h 208968"/>
                <a:gd name="connsiteX4" fmla="*/ 2817495 w 2852324"/>
                <a:gd name="connsiteY4" fmla="*/ 208968 h 208968"/>
                <a:gd name="connsiteX5" fmla="*/ 2566643 w 2852324"/>
                <a:gd name="connsiteY5" fmla="*/ 208968 h 208968"/>
                <a:gd name="connsiteX6" fmla="*/ 2531814 w 2852324"/>
                <a:gd name="connsiteY6" fmla="*/ 174139 h 208968"/>
                <a:gd name="connsiteX7" fmla="*/ 2531814 w 2852324"/>
                <a:gd name="connsiteY7" fmla="*/ 34829 h 208968"/>
                <a:gd name="connsiteX8" fmla="*/ 2566643 w 2852324"/>
                <a:gd name="connsiteY8" fmla="*/ 0 h 208968"/>
                <a:gd name="connsiteX9" fmla="*/ 2060281 w 2852324"/>
                <a:gd name="connsiteY9" fmla="*/ 0 h 208968"/>
                <a:gd name="connsiteX10" fmla="*/ 2311133 w 2852324"/>
                <a:gd name="connsiteY10" fmla="*/ 0 h 208968"/>
                <a:gd name="connsiteX11" fmla="*/ 2345962 w 2852324"/>
                <a:gd name="connsiteY11" fmla="*/ 34829 h 208968"/>
                <a:gd name="connsiteX12" fmla="*/ 2345962 w 2852324"/>
                <a:gd name="connsiteY12" fmla="*/ 174139 h 208968"/>
                <a:gd name="connsiteX13" fmla="*/ 2311133 w 2852324"/>
                <a:gd name="connsiteY13" fmla="*/ 208968 h 208968"/>
                <a:gd name="connsiteX14" fmla="*/ 2060281 w 2852324"/>
                <a:gd name="connsiteY14" fmla="*/ 208968 h 208968"/>
                <a:gd name="connsiteX15" fmla="*/ 2025452 w 2852324"/>
                <a:gd name="connsiteY15" fmla="*/ 174139 h 208968"/>
                <a:gd name="connsiteX16" fmla="*/ 2025452 w 2852324"/>
                <a:gd name="connsiteY16" fmla="*/ 34829 h 208968"/>
                <a:gd name="connsiteX17" fmla="*/ 2060281 w 2852324"/>
                <a:gd name="connsiteY17" fmla="*/ 0 h 208968"/>
                <a:gd name="connsiteX18" fmla="*/ 1553918 w 2852324"/>
                <a:gd name="connsiteY18" fmla="*/ 0 h 208968"/>
                <a:gd name="connsiteX19" fmla="*/ 1804770 w 2852324"/>
                <a:gd name="connsiteY19" fmla="*/ 0 h 208968"/>
                <a:gd name="connsiteX20" fmla="*/ 1839599 w 2852324"/>
                <a:gd name="connsiteY20" fmla="*/ 34829 h 208968"/>
                <a:gd name="connsiteX21" fmla="*/ 1839599 w 2852324"/>
                <a:gd name="connsiteY21" fmla="*/ 174139 h 208968"/>
                <a:gd name="connsiteX22" fmla="*/ 1804770 w 2852324"/>
                <a:gd name="connsiteY22" fmla="*/ 208968 h 208968"/>
                <a:gd name="connsiteX23" fmla="*/ 1553918 w 2852324"/>
                <a:gd name="connsiteY23" fmla="*/ 208968 h 208968"/>
                <a:gd name="connsiteX24" fmla="*/ 1519089 w 2852324"/>
                <a:gd name="connsiteY24" fmla="*/ 174139 h 208968"/>
                <a:gd name="connsiteX25" fmla="*/ 1519089 w 2852324"/>
                <a:gd name="connsiteY25" fmla="*/ 34829 h 208968"/>
                <a:gd name="connsiteX26" fmla="*/ 1553918 w 2852324"/>
                <a:gd name="connsiteY26" fmla="*/ 0 h 208968"/>
                <a:gd name="connsiteX27" fmla="*/ 1047555 w 2852324"/>
                <a:gd name="connsiteY27" fmla="*/ 0 h 208968"/>
                <a:gd name="connsiteX28" fmla="*/ 1298407 w 2852324"/>
                <a:gd name="connsiteY28" fmla="*/ 0 h 208968"/>
                <a:gd name="connsiteX29" fmla="*/ 1333236 w 2852324"/>
                <a:gd name="connsiteY29" fmla="*/ 34829 h 208968"/>
                <a:gd name="connsiteX30" fmla="*/ 1333236 w 2852324"/>
                <a:gd name="connsiteY30" fmla="*/ 174139 h 208968"/>
                <a:gd name="connsiteX31" fmla="*/ 1298407 w 2852324"/>
                <a:gd name="connsiteY31" fmla="*/ 208968 h 208968"/>
                <a:gd name="connsiteX32" fmla="*/ 1047555 w 2852324"/>
                <a:gd name="connsiteY32" fmla="*/ 208968 h 208968"/>
                <a:gd name="connsiteX33" fmla="*/ 1012726 w 2852324"/>
                <a:gd name="connsiteY33" fmla="*/ 174139 h 208968"/>
                <a:gd name="connsiteX34" fmla="*/ 1012726 w 2852324"/>
                <a:gd name="connsiteY34" fmla="*/ 34829 h 208968"/>
                <a:gd name="connsiteX35" fmla="*/ 1047555 w 2852324"/>
                <a:gd name="connsiteY35" fmla="*/ 0 h 208968"/>
                <a:gd name="connsiteX36" fmla="*/ 541192 w 2852324"/>
                <a:gd name="connsiteY36" fmla="*/ 0 h 208968"/>
                <a:gd name="connsiteX37" fmla="*/ 792044 w 2852324"/>
                <a:gd name="connsiteY37" fmla="*/ 0 h 208968"/>
                <a:gd name="connsiteX38" fmla="*/ 826873 w 2852324"/>
                <a:gd name="connsiteY38" fmla="*/ 34829 h 208968"/>
                <a:gd name="connsiteX39" fmla="*/ 826873 w 2852324"/>
                <a:gd name="connsiteY39" fmla="*/ 174139 h 208968"/>
                <a:gd name="connsiteX40" fmla="*/ 792044 w 2852324"/>
                <a:gd name="connsiteY40" fmla="*/ 208968 h 208968"/>
                <a:gd name="connsiteX41" fmla="*/ 541192 w 2852324"/>
                <a:gd name="connsiteY41" fmla="*/ 208968 h 208968"/>
                <a:gd name="connsiteX42" fmla="*/ 506363 w 2852324"/>
                <a:gd name="connsiteY42" fmla="*/ 174139 h 208968"/>
                <a:gd name="connsiteX43" fmla="*/ 506363 w 2852324"/>
                <a:gd name="connsiteY43" fmla="*/ 34829 h 208968"/>
                <a:gd name="connsiteX44" fmla="*/ 541192 w 2852324"/>
                <a:gd name="connsiteY44" fmla="*/ 0 h 208968"/>
                <a:gd name="connsiteX45" fmla="*/ 34829 w 2852324"/>
                <a:gd name="connsiteY45" fmla="*/ 0 h 208968"/>
                <a:gd name="connsiteX46" fmla="*/ 285681 w 2852324"/>
                <a:gd name="connsiteY46" fmla="*/ 0 h 208968"/>
                <a:gd name="connsiteX47" fmla="*/ 320510 w 2852324"/>
                <a:gd name="connsiteY47" fmla="*/ 34829 h 208968"/>
                <a:gd name="connsiteX48" fmla="*/ 320510 w 2852324"/>
                <a:gd name="connsiteY48" fmla="*/ 174139 h 208968"/>
                <a:gd name="connsiteX49" fmla="*/ 285681 w 2852324"/>
                <a:gd name="connsiteY49" fmla="*/ 208968 h 208968"/>
                <a:gd name="connsiteX50" fmla="*/ 34829 w 2852324"/>
                <a:gd name="connsiteY50" fmla="*/ 208968 h 208968"/>
                <a:gd name="connsiteX51" fmla="*/ 0 w 2852324"/>
                <a:gd name="connsiteY51" fmla="*/ 174139 h 208968"/>
                <a:gd name="connsiteX52" fmla="*/ 0 w 2852324"/>
                <a:gd name="connsiteY52" fmla="*/ 34829 h 208968"/>
                <a:gd name="connsiteX53" fmla="*/ 34829 w 2852324"/>
                <a:gd name="connsiteY53" fmla="*/ 0 h 20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852324" h="208968">
                  <a:moveTo>
                    <a:pt x="2566643" y="0"/>
                  </a:moveTo>
                  <a:lnTo>
                    <a:pt x="2817495" y="0"/>
                  </a:lnTo>
                  <a:cubicBezTo>
                    <a:pt x="2836731" y="0"/>
                    <a:pt x="2852324" y="15593"/>
                    <a:pt x="2852324" y="34829"/>
                  </a:cubicBezTo>
                  <a:lnTo>
                    <a:pt x="2852324" y="174139"/>
                  </a:lnTo>
                  <a:cubicBezTo>
                    <a:pt x="2852324" y="193375"/>
                    <a:pt x="2836731" y="208968"/>
                    <a:pt x="2817495" y="208968"/>
                  </a:cubicBezTo>
                  <a:lnTo>
                    <a:pt x="2566643" y="208968"/>
                  </a:lnTo>
                  <a:cubicBezTo>
                    <a:pt x="2547407" y="208968"/>
                    <a:pt x="2531814" y="193375"/>
                    <a:pt x="2531814" y="174139"/>
                  </a:cubicBezTo>
                  <a:lnTo>
                    <a:pt x="2531814" y="34829"/>
                  </a:lnTo>
                  <a:cubicBezTo>
                    <a:pt x="2531814" y="15593"/>
                    <a:pt x="2547407" y="0"/>
                    <a:pt x="2566643" y="0"/>
                  </a:cubicBezTo>
                  <a:close/>
                  <a:moveTo>
                    <a:pt x="2060281" y="0"/>
                  </a:moveTo>
                  <a:lnTo>
                    <a:pt x="2311133" y="0"/>
                  </a:lnTo>
                  <a:cubicBezTo>
                    <a:pt x="2330369" y="0"/>
                    <a:pt x="2345962" y="15593"/>
                    <a:pt x="2345962" y="34829"/>
                  </a:cubicBezTo>
                  <a:lnTo>
                    <a:pt x="2345962" y="174139"/>
                  </a:lnTo>
                  <a:cubicBezTo>
                    <a:pt x="2345962" y="193375"/>
                    <a:pt x="2330369" y="208968"/>
                    <a:pt x="2311133" y="208968"/>
                  </a:cubicBezTo>
                  <a:lnTo>
                    <a:pt x="2060281" y="208968"/>
                  </a:lnTo>
                  <a:cubicBezTo>
                    <a:pt x="2041045" y="208968"/>
                    <a:pt x="2025452" y="193375"/>
                    <a:pt x="2025452" y="174139"/>
                  </a:cubicBezTo>
                  <a:lnTo>
                    <a:pt x="2025452" y="34829"/>
                  </a:lnTo>
                  <a:cubicBezTo>
                    <a:pt x="2025452" y="15593"/>
                    <a:pt x="2041045" y="0"/>
                    <a:pt x="2060281" y="0"/>
                  </a:cubicBezTo>
                  <a:close/>
                  <a:moveTo>
                    <a:pt x="1553918" y="0"/>
                  </a:moveTo>
                  <a:lnTo>
                    <a:pt x="1804770" y="0"/>
                  </a:lnTo>
                  <a:cubicBezTo>
                    <a:pt x="1824006" y="0"/>
                    <a:pt x="1839599" y="15593"/>
                    <a:pt x="1839599" y="34829"/>
                  </a:cubicBezTo>
                  <a:lnTo>
                    <a:pt x="1839599" y="174139"/>
                  </a:lnTo>
                  <a:cubicBezTo>
                    <a:pt x="1839599" y="193375"/>
                    <a:pt x="1824006" y="208968"/>
                    <a:pt x="1804770" y="208968"/>
                  </a:cubicBezTo>
                  <a:lnTo>
                    <a:pt x="1553918" y="208968"/>
                  </a:lnTo>
                  <a:cubicBezTo>
                    <a:pt x="1534682" y="208968"/>
                    <a:pt x="1519089" y="193375"/>
                    <a:pt x="1519089" y="174139"/>
                  </a:cubicBezTo>
                  <a:lnTo>
                    <a:pt x="1519089" y="34829"/>
                  </a:lnTo>
                  <a:cubicBezTo>
                    <a:pt x="1519089" y="15593"/>
                    <a:pt x="1534682" y="0"/>
                    <a:pt x="1553918" y="0"/>
                  </a:cubicBezTo>
                  <a:close/>
                  <a:moveTo>
                    <a:pt x="1047555" y="0"/>
                  </a:moveTo>
                  <a:lnTo>
                    <a:pt x="1298407" y="0"/>
                  </a:lnTo>
                  <a:cubicBezTo>
                    <a:pt x="1317643" y="0"/>
                    <a:pt x="1333236" y="15593"/>
                    <a:pt x="1333236" y="34829"/>
                  </a:cubicBezTo>
                  <a:lnTo>
                    <a:pt x="1333236" y="174139"/>
                  </a:lnTo>
                  <a:cubicBezTo>
                    <a:pt x="1333236" y="193375"/>
                    <a:pt x="1317643" y="208968"/>
                    <a:pt x="1298407" y="208968"/>
                  </a:cubicBezTo>
                  <a:lnTo>
                    <a:pt x="1047555" y="208968"/>
                  </a:lnTo>
                  <a:cubicBezTo>
                    <a:pt x="1028319" y="208968"/>
                    <a:pt x="1012726" y="193375"/>
                    <a:pt x="1012726" y="174139"/>
                  </a:cubicBezTo>
                  <a:lnTo>
                    <a:pt x="1012726" y="34829"/>
                  </a:lnTo>
                  <a:cubicBezTo>
                    <a:pt x="1012726" y="15593"/>
                    <a:pt x="1028319" y="0"/>
                    <a:pt x="1047555" y="0"/>
                  </a:cubicBezTo>
                  <a:close/>
                  <a:moveTo>
                    <a:pt x="541192" y="0"/>
                  </a:moveTo>
                  <a:lnTo>
                    <a:pt x="792044" y="0"/>
                  </a:lnTo>
                  <a:cubicBezTo>
                    <a:pt x="811280" y="0"/>
                    <a:pt x="826873" y="15593"/>
                    <a:pt x="826873" y="34829"/>
                  </a:cubicBezTo>
                  <a:lnTo>
                    <a:pt x="826873" y="174139"/>
                  </a:lnTo>
                  <a:cubicBezTo>
                    <a:pt x="826873" y="193375"/>
                    <a:pt x="811280" y="208968"/>
                    <a:pt x="792044" y="208968"/>
                  </a:cubicBezTo>
                  <a:lnTo>
                    <a:pt x="541192" y="208968"/>
                  </a:lnTo>
                  <a:cubicBezTo>
                    <a:pt x="521956" y="208968"/>
                    <a:pt x="506363" y="193375"/>
                    <a:pt x="506363" y="174139"/>
                  </a:cubicBezTo>
                  <a:lnTo>
                    <a:pt x="506363" y="34829"/>
                  </a:lnTo>
                  <a:cubicBezTo>
                    <a:pt x="506363" y="15593"/>
                    <a:pt x="521956" y="0"/>
                    <a:pt x="541192" y="0"/>
                  </a:cubicBezTo>
                  <a:close/>
                  <a:moveTo>
                    <a:pt x="34829" y="0"/>
                  </a:moveTo>
                  <a:lnTo>
                    <a:pt x="285681" y="0"/>
                  </a:lnTo>
                  <a:cubicBezTo>
                    <a:pt x="304917" y="0"/>
                    <a:pt x="320510" y="15593"/>
                    <a:pt x="320510" y="34829"/>
                  </a:cubicBezTo>
                  <a:lnTo>
                    <a:pt x="320510" y="174139"/>
                  </a:lnTo>
                  <a:cubicBezTo>
                    <a:pt x="320510" y="193375"/>
                    <a:pt x="304917" y="208968"/>
                    <a:pt x="285681" y="208968"/>
                  </a:cubicBezTo>
                  <a:lnTo>
                    <a:pt x="34829" y="208968"/>
                  </a:lnTo>
                  <a:cubicBezTo>
                    <a:pt x="15593" y="208968"/>
                    <a:pt x="0" y="193375"/>
                    <a:pt x="0" y="174139"/>
                  </a:cubicBezTo>
                  <a:lnTo>
                    <a:pt x="0" y="34829"/>
                  </a:lnTo>
                  <a:cubicBezTo>
                    <a:pt x="0" y="15593"/>
                    <a:pt x="15593" y="0"/>
                    <a:pt x="34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595785E4-3EDA-48DF-8151-72A67CDE91CA}"/>
                </a:ext>
              </a:extLst>
            </p:cNvPr>
            <p:cNvSpPr/>
            <p:nvPr/>
          </p:nvSpPr>
          <p:spPr>
            <a:xfrm>
              <a:off x="2153370" y="4342226"/>
              <a:ext cx="10967764" cy="2263017"/>
            </a:xfrm>
            <a:custGeom>
              <a:avLst/>
              <a:gdLst>
                <a:gd name="connsiteX0" fmla="*/ 10700068 w 10967764"/>
                <a:gd name="connsiteY0" fmla="*/ 0 h 2263017"/>
                <a:gd name="connsiteX1" fmla="*/ 10944410 w 10967764"/>
                <a:gd name="connsiteY1" fmla="*/ 0 h 2263017"/>
                <a:gd name="connsiteX2" fmla="*/ 10955686 w 10967764"/>
                <a:gd name="connsiteY2" fmla="*/ 4857 h 2263017"/>
                <a:gd name="connsiteX3" fmla="*/ 10967759 w 10967764"/>
                <a:gd name="connsiteY3" fmla="*/ 49071 h 2263017"/>
                <a:gd name="connsiteX4" fmla="*/ 10966580 w 10967764"/>
                <a:gd name="connsiteY4" fmla="*/ 1129065 h 2263017"/>
                <a:gd name="connsiteX5" fmla="*/ 10967497 w 10967764"/>
                <a:gd name="connsiteY5" fmla="*/ 2213838 h 2263017"/>
                <a:gd name="connsiteX6" fmla="*/ 10917734 w 10967764"/>
                <a:gd name="connsiteY6" fmla="*/ 2262947 h 2263017"/>
                <a:gd name="connsiteX7" fmla="*/ 10589165 w 10967764"/>
                <a:gd name="connsiteY7" fmla="*/ 2262750 h 2263017"/>
                <a:gd name="connsiteX8" fmla="*/ 10549943 w 10967764"/>
                <a:gd name="connsiteY8" fmla="*/ 2222350 h 2263017"/>
                <a:gd name="connsiteX9" fmla="*/ 10549748 w 10967764"/>
                <a:gd name="connsiteY9" fmla="*/ 1522980 h 2263017"/>
                <a:gd name="connsiteX10" fmla="*/ 10594011 w 10967764"/>
                <a:gd name="connsiteY10" fmla="*/ 1483039 h 2263017"/>
                <a:gd name="connsiteX11" fmla="*/ 10678281 w 10967764"/>
                <a:gd name="connsiteY11" fmla="*/ 1400143 h 2263017"/>
                <a:gd name="connsiteX12" fmla="*/ 10677036 w 10967764"/>
                <a:gd name="connsiteY12" fmla="*/ 48940 h 2263017"/>
                <a:gd name="connsiteX13" fmla="*/ 10688864 w 10967764"/>
                <a:gd name="connsiteY13" fmla="*/ 4955 h 2263017"/>
                <a:gd name="connsiteX14" fmla="*/ 10283853 w 10967764"/>
                <a:gd name="connsiteY14" fmla="*/ 0 h 2263017"/>
                <a:gd name="connsiteX15" fmla="*/ 10346766 w 10967764"/>
                <a:gd name="connsiteY15" fmla="*/ 0 h 2263017"/>
                <a:gd name="connsiteX16" fmla="*/ 10369760 w 10967764"/>
                <a:gd name="connsiteY16" fmla="*/ 8703 h 2263017"/>
                <a:gd name="connsiteX17" fmla="*/ 10380187 w 10967764"/>
                <a:gd name="connsiteY17" fmla="*/ 81440 h 2263017"/>
                <a:gd name="connsiteX18" fmla="*/ 10379336 w 10967764"/>
                <a:gd name="connsiteY18" fmla="*/ 1437686 h 2263017"/>
                <a:gd name="connsiteX19" fmla="*/ 10425760 w 10967764"/>
                <a:gd name="connsiteY19" fmla="*/ 1484765 h 2263017"/>
                <a:gd name="connsiteX20" fmla="*/ 10528756 w 10967764"/>
                <a:gd name="connsiteY20" fmla="*/ 1585993 h 2263017"/>
                <a:gd name="connsiteX21" fmla="*/ 10529673 w 10967764"/>
                <a:gd name="connsiteY21" fmla="*/ 2218904 h 2263017"/>
                <a:gd name="connsiteX22" fmla="*/ 10485345 w 10967764"/>
                <a:gd name="connsiteY22" fmla="*/ 2262970 h 2263017"/>
                <a:gd name="connsiteX23" fmla="*/ 10132877 w 10967764"/>
                <a:gd name="connsiteY23" fmla="*/ 2262709 h 2263017"/>
                <a:gd name="connsiteX24" fmla="*/ 10096209 w 10967764"/>
                <a:gd name="connsiteY24" fmla="*/ 2225321 h 2263017"/>
                <a:gd name="connsiteX25" fmla="*/ 10096013 w 10967764"/>
                <a:gd name="connsiteY25" fmla="*/ 1521039 h 2263017"/>
                <a:gd name="connsiteX26" fmla="*/ 10136413 w 10967764"/>
                <a:gd name="connsiteY26" fmla="*/ 1482866 h 2263017"/>
                <a:gd name="connsiteX27" fmla="*/ 10245368 w 10967764"/>
                <a:gd name="connsiteY27" fmla="*/ 1476252 h 2263017"/>
                <a:gd name="connsiteX28" fmla="*/ 10252636 w 10967764"/>
                <a:gd name="connsiteY28" fmla="*/ 1366511 h 2263017"/>
                <a:gd name="connsiteX29" fmla="*/ 10252702 w 10967764"/>
                <a:gd name="connsiteY29" fmla="*/ 738512 h 2263017"/>
                <a:gd name="connsiteX30" fmla="*/ 10251916 w 10967764"/>
                <a:gd name="connsiteY30" fmla="*/ 43725 h 2263017"/>
                <a:gd name="connsiteX31" fmla="*/ 10259708 w 10967764"/>
                <a:gd name="connsiteY31" fmla="*/ 6321 h 2263017"/>
                <a:gd name="connsiteX32" fmla="*/ 9697297 w 10967764"/>
                <a:gd name="connsiteY32" fmla="*/ 0 h 2263017"/>
                <a:gd name="connsiteX33" fmla="*/ 9937183 w 10967764"/>
                <a:gd name="connsiteY33" fmla="*/ 0 h 2263017"/>
                <a:gd name="connsiteX34" fmla="*/ 9948686 w 10967764"/>
                <a:gd name="connsiteY34" fmla="*/ 5128 h 2263017"/>
                <a:gd name="connsiteX35" fmla="*/ 9960432 w 10967764"/>
                <a:gd name="connsiteY35" fmla="*/ 49047 h 2263017"/>
                <a:gd name="connsiteX36" fmla="*/ 9958139 w 10967764"/>
                <a:gd name="connsiteY36" fmla="*/ 1428210 h 2263017"/>
                <a:gd name="connsiteX37" fmla="*/ 10013469 w 10967764"/>
                <a:gd name="connsiteY37" fmla="*/ 1484914 h 2263017"/>
                <a:gd name="connsiteX38" fmla="*/ 10074625 w 10967764"/>
                <a:gd name="connsiteY38" fmla="*/ 1546725 h 2263017"/>
                <a:gd name="connsiteX39" fmla="*/ 10075934 w 10967764"/>
                <a:gd name="connsiteY39" fmla="*/ 2212505 h 2263017"/>
                <a:gd name="connsiteX40" fmla="*/ 10023094 w 10967764"/>
                <a:gd name="connsiteY40" fmla="*/ 2262923 h 2263017"/>
                <a:gd name="connsiteX41" fmla="*/ 9708931 w 10967764"/>
                <a:gd name="connsiteY41" fmla="*/ 2262792 h 2263017"/>
                <a:gd name="connsiteX42" fmla="*/ 9667418 w 10967764"/>
                <a:gd name="connsiteY42" fmla="*/ 2219970 h 2263017"/>
                <a:gd name="connsiteX43" fmla="*/ 9668138 w 10967764"/>
                <a:gd name="connsiteY43" fmla="*/ 1131005 h 2263017"/>
                <a:gd name="connsiteX44" fmla="*/ 9667352 w 10967764"/>
                <a:gd name="connsiteY44" fmla="*/ 41910 h 2263017"/>
                <a:gd name="connsiteX45" fmla="*/ 9674833 w 10967764"/>
                <a:gd name="connsiteY45" fmla="*/ 5701 h 2263017"/>
                <a:gd name="connsiteX46" fmla="*/ 9380656 w 10967764"/>
                <a:gd name="connsiteY46" fmla="*/ 0 h 2263017"/>
                <a:gd name="connsiteX47" fmla="*/ 9621935 w 10967764"/>
                <a:gd name="connsiteY47" fmla="*/ 0 h 2263017"/>
                <a:gd name="connsiteX48" fmla="*/ 9640563 w 10967764"/>
                <a:gd name="connsiteY48" fmla="*/ 5005 h 2263017"/>
                <a:gd name="connsiteX49" fmla="*/ 9647094 w 10967764"/>
                <a:gd name="connsiteY49" fmla="*/ 36516 h 2263017"/>
                <a:gd name="connsiteX50" fmla="*/ 9646505 w 10967764"/>
                <a:gd name="connsiteY50" fmla="*/ 1130784 h 2263017"/>
                <a:gd name="connsiteX51" fmla="*/ 9647291 w 10967764"/>
                <a:gd name="connsiteY51" fmla="*/ 2215557 h 2263017"/>
                <a:gd name="connsiteX52" fmla="*/ 9601587 w 10967764"/>
                <a:gd name="connsiteY52" fmla="*/ 2262964 h 2263017"/>
                <a:gd name="connsiteX53" fmla="*/ 9253965 w 10967764"/>
                <a:gd name="connsiteY53" fmla="*/ 2262702 h 2263017"/>
                <a:gd name="connsiteX54" fmla="*/ 9214744 w 10967764"/>
                <a:gd name="connsiteY54" fmla="*/ 2223087 h 2263017"/>
                <a:gd name="connsiteX55" fmla="*/ 9214939 w 10967764"/>
                <a:gd name="connsiteY55" fmla="*/ 1523717 h 2263017"/>
                <a:gd name="connsiteX56" fmla="*/ 9252459 w 10967764"/>
                <a:gd name="connsiteY56" fmla="*/ 1482597 h 2263017"/>
                <a:gd name="connsiteX57" fmla="*/ 9356634 w 10967764"/>
                <a:gd name="connsiteY57" fmla="*/ 1475329 h 2263017"/>
                <a:gd name="connsiteX58" fmla="*/ 9361938 w 10967764"/>
                <a:gd name="connsiteY58" fmla="*/ 1374165 h 2263017"/>
                <a:gd name="connsiteX59" fmla="*/ 9361152 w 10967764"/>
                <a:gd name="connsiteY59" fmla="*/ 46730 h 2263017"/>
                <a:gd name="connsiteX60" fmla="*/ 9369599 w 10967764"/>
                <a:gd name="connsiteY60" fmla="*/ 6413 h 2263017"/>
                <a:gd name="connsiteX61" fmla="*/ 8947692 w 10967764"/>
                <a:gd name="connsiteY61" fmla="*/ 0 h 2263017"/>
                <a:gd name="connsiteX62" fmla="*/ 9024913 w 10967764"/>
                <a:gd name="connsiteY62" fmla="*/ 0 h 2263017"/>
                <a:gd name="connsiteX63" fmla="*/ 9055447 w 10967764"/>
                <a:gd name="connsiteY63" fmla="*/ 11469 h 2263017"/>
                <a:gd name="connsiteX64" fmla="*/ 9068894 w 10967764"/>
                <a:gd name="connsiteY64" fmla="*/ 104603 h 2263017"/>
                <a:gd name="connsiteX65" fmla="*/ 9068698 w 10967764"/>
                <a:gd name="connsiteY65" fmla="*/ 742097 h 2263017"/>
                <a:gd name="connsiteX66" fmla="*/ 9067978 w 10967764"/>
                <a:gd name="connsiteY66" fmla="*/ 1436622 h 2263017"/>
                <a:gd name="connsiteX67" fmla="*/ 9112961 w 10967764"/>
                <a:gd name="connsiteY67" fmla="*/ 1484748 h 2263017"/>
                <a:gd name="connsiteX68" fmla="*/ 9193826 w 10967764"/>
                <a:gd name="connsiteY68" fmla="*/ 1564958 h 2263017"/>
                <a:gd name="connsiteX69" fmla="*/ 9194677 w 10967764"/>
                <a:gd name="connsiteY69" fmla="*/ 2221441 h 2263017"/>
                <a:gd name="connsiteX70" fmla="*/ 9152444 w 10967764"/>
                <a:gd name="connsiteY70" fmla="*/ 2262692 h 2263017"/>
                <a:gd name="connsiteX71" fmla="*/ 8847775 w 10967764"/>
                <a:gd name="connsiteY71" fmla="*/ 2262954 h 2263017"/>
                <a:gd name="connsiteX72" fmla="*/ 8804560 w 10967764"/>
                <a:gd name="connsiteY72" fmla="*/ 2216988 h 2263017"/>
                <a:gd name="connsiteX73" fmla="*/ 8804494 w 10967764"/>
                <a:gd name="connsiteY73" fmla="*/ 1527178 h 2263017"/>
                <a:gd name="connsiteX74" fmla="*/ 8849019 w 10967764"/>
                <a:gd name="connsiteY74" fmla="*/ 1482587 h 2263017"/>
                <a:gd name="connsiteX75" fmla="*/ 8915413 w 10967764"/>
                <a:gd name="connsiteY75" fmla="*/ 1416586 h 2263017"/>
                <a:gd name="connsiteX76" fmla="*/ 8914562 w 10967764"/>
                <a:gd name="connsiteY76" fmla="*/ 46524 h 2263017"/>
                <a:gd name="connsiteX77" fmla="*/ 8922125 w 10967764"/>
                <a:gd name="connsiteY77" fmla="*/ 6984 h 2263017"/>
                <a:gd name="connsiteX78" fmla="*/ 8503895 w 10967764"/>
                <a:gd name="connsiteY78" fmla="*/ 0 h 2263017"/>
                <a:gd name="connsiteX79" fmla="*/ 8582485 w 10967764"/>
                <a:gd name="connsiteY79" fmla="*/ 0 h 2263017"/>
                <a:gd name="connsiteX80" fmla="*/ 8605706 w 10967764"/>
                <a:gd name="connsiteY80" fmla="*/ 8737 h 2263017"/>
                <a:gd name="connsiteX81" fmla="*/ 8615945 w 10967764"/>
                <a:gd name="connsiteY81" fmla="*/ 78635 h 2263017"/>
                <a:gd name="connsiteX82" fmla="*/ 8615945 w 10967764"/>
                <a:gd name="connsiteY82" fmla="*/ 744611 h 2263017"/>
                <a:gd name="connsiteX83" fmla="*/ 8615225 w 10967764"/>
                <a:gd name="connsiteY83" fmla="*/ 1439267 h 2263017"/>
                <a:gd name="connsiteX84" fmla="*/ 8657458 w 10967764"/>
                <a:gd name="connsiteY84" fmla="*/ 1484905 h 2263017"/>
                <a:gd name="connsiteX85" fmla="*/ 8771718 w 10967764"/>
                <a:gd name="connsiteY85" fmla="*/ 1491060 h 2263017"/>
                <a:gd name="connsiteX86" fmla="*/ 8778592 w 10967764"/>
                <a:gd name="connsiteY86" fmla="*/ 1605515 h 2263017"/>
                <a:gd name="connsiteX87" fmla="*/ 8779837 w 10967764"/>
                <a:gd name="connsiteY87" fmla="*/ 2219306 h 2263017"/>
                <a:gd name="connsiteX88" fmla="*/ 8734985 w 10967764"/>
                <a:gd name="connsiteY88" fmla="*/ 2262980 h 2263017"/>
                <a:gd name="connsiteX89" fmla="*/ 8382582 w 10967764"/>
                <a:gd name="connsiteY89" fmla="*/ 2262653 h 2263017"/>
                <a:gd name="connsiteX90" fmla="*/ 8347617 w 10967764"/>
                <a:gd name="connsiteY90" fmla="*/ 2229062 h 2263017"/>
                <a:gd name="connsiteX91" fmla="*/ 8347551 w 10967764"/>
                <a:gd name="connsiteY91" fmla="*/ 1515352 h 2263017"/>
                <a:gd name="connsiteX92" fmla="*/ 8383433 w 10967764"/>
                <a:gd name="connsiteY92" fmla="*/ 1483268 h 2263017"/>
                <a:gd name="connsiteX93" fmla="*/ 8482894 w 10967764"/>
                <a:gd name="connsiteY93" fmla="*/ 1383087 h 2263017"/>
                <a:gd name="connsiteX94" fmla="*/ 8481978 w 10967764"/>
                <a:gd name="connsiteY94" fmla="*/ 50872 h 2263017"/>
                <a:gd name="connsiteX95" fmla="*/ 8491259 w 10967764"/>
                <a:gd name="connsiteY95" fmla="*/ 7231 h 2263017"/>
                <a:gd name="connsiteX96" fmla="*/ 7952141 w 10967764"/>
                <a:gd name="connsiteY96" fmla="*/ 0 h 2263017"/>
                <a:gd name="connsiteX97" fmla="*/ 8164978 w 10967764"/>
                <a:gd name="connsiteY97" fmla="*/ 0 h 2263017"/>
                <a:gd name="connsiteX98" fmla="*/ 8183221 w 10967764"/>
                <a:gd name="connsiteY98" fmla="*/ 4573 h 2263017"/>
                <a:gd name="connsiteX99" fmla="*/ 8190571 w 10967764"/>
                <a:gd name="connsiteY99" fmla="*/ 36313 h 2263017"/>
                <a:gd name="connsiteX100" fmla="*/ 8189851 w 10967764"/>
                <a:gd name="connsiteY100" fmla="*/ 954642 h 2263017"/>
                <a:gd name="connsiteX101" fmla="*/ 8188999 w 10967764"/>
                <a:gd name="connsiteY101" fmla="*/ 1439965 h 2263017"/>
                <a:gd name="connsiteX102" fmla="*/ 8232150 w 10967764"/>
                <a:gd name="connsiteY102" fmla="*/ 1484751 h 2263017"/>
                <a:gd name="connsiteX103" fmla="*/ 8326634 w 10967764"/>
                <a:gd name="connsiteY103" fmla="*/ 1580415 h 2263017"/>
                <a:gd name="connsiteX104" fmla="*/ 8327486 w 10967764"/>
                <a:gd name="connsiteY104" fmla="*/ 2217974 h 2263017"/>
                <a:gd name="connsiteX105" fmla="*/ 8283550 w 10967764"/>
                <a:gd name="connsiteY105" fmla="*/ 2262957 h 2263017"/>
                <a:gd name="connsiteX106" fmla="*/ 7964542 w 10967764"/>
                <a:gd name="connsiteY106" fmla="*/ 2262957 h 2263017"/>
                <a:gd name="connsiteX107" fmla="*/ 7920540 w 10967764"/>
                <a:gd name="connsiteY107" fmla="*/ 2217974 h 2263017"/>
                <a:gd name="connsiteX108" fmla="*/ 7921456 w 10967764"/>
                <a:gd name="connsiteY108" fmla="*/ 1128420 h 2263017"/>
                <a:gd name="connsiteX109" fmla="*/ 7920671 w 10967764"/>
                <a:gd name="connsiteY109" fmla="*/ 43581 h 2263017"/>
                <a:gd name="connsiteX110" fmla="*/ 7928766 w 10967764"/>
                <a:gd name="connsiteY110" fmla="*/ 5825 h 2263017"/>
                <a:gd name="connsiteX111" fmla="*/ 7496649 w 10967764"/>
                <a:gd name="connsiteY111" fmla="*/ 0 h 2263017"/>
                <a:gd name="connsiteX112" fmla="*/ 7869217 w 10967764"/>
                <a:gd name="connsiteY112" fmla="*/ 0 h 2263017"/>
                <a:gd name="connsiteX113" fmla="*/ 7890221 w 10967764"/>
                <a:gd name="connsiteY113" fmla="*/ 4541 h 2263017"/>
                <a:gd name="connsiteX114" fmla="*/ 7900215 w 10967764"/>
                <a:gd name="connsiteY114" fmla="*/ 41994 h 2263017"/>
                <a:gd name="connsiteX115" fmla="*/ 7899232 w 10967764"/>
                <a:gd name="connsiteY115" fmla="*/ 1130893 h 2263017"/>
                <a:gd name="connsiteX116" fmla="*/ 7900477 w 10967764"/>
                <a:gd name="connsiteY116" fmla="*/ 2210232 h 2263017"/>
                <a:gd name="connsiteX117" fmla="*/ 7845475 w 10967764"/>
                <a:gd name="connsiteY117" fmla="*/ 2262811 h 2263017"/>
                <a:gd name="connsiteX118" fmla="*/ 7517103 w 10967764"/>
                <a:gd name="connsiteY118" fmla="*/ 2262942 h 2263017"/>
                <a:gd name="connsiteX119" fmla="*/ 7467601 w 10967764"/>
                <a:gd name="connsiteY119" fmla="*/ 2214226 h 2263017"/>
                <a:gd name="connsiteX120" fmla="*/ 7468584 w 10967764"/>
                <a:gd name="connsiteY120" fmla="*/ 868588 h 2263017"/>
                <a:gd name="connsiteX121" fmla="*/ 7467798 w 10967764"/>
                <a:gd name="connsiteY121" fmla="*/ 41208 h 2263017"/>
                <a:gd name="connsiteX122" fmla="*/ 7475041 w 10967764"/>
                <a:gd name="connsiteY122" fmla="*/ 5736 h 2263017"/>
                <a:gd name="connsiteX123" fmla="*/ 7176785 w 10967764"/>
                <a:gd name="connsiteY123" fmla="*/ 0 h 2263017"/>
                <a:gd name="connsiteX124" fmla="*/ 7427734 w 10967764"/>
                <a:gd name="connsiteY124" fmla="*/ 0 h 2263017"/>
                <a:gd name="connsiteX125" fmla="*/ 7437219 w 10967764"/>
                <a:gd name="connsiteY125" fmla="*/ 4112 h 2263017"/>
                <a:gd name="connsiteX126" fmla="*/ 7447540 w 10967764"/>
                <a:gd name="connsiteY126" fmla="*/ 41859 h 2263017"/>
                <a:gd name="connsiteX127" fmla="*/ 7446426 w 10967764"/>
                <a:gd name="connsiteY127" fmla="*/ 1131282 h 2263017"/>
                <a:gd name="connsiteX128" fmla="*/ 7447343 w 10967764"/>
                <a:gd name="connsiteY128" fmla="*/ 2216056 h 2263017"/>
                <a:gd name="connsiteX129" fmla="*/ 7400723 w 10967764"/>
                <a:gd name="connsiteY129" fmla="*/ 2262938 h 2263017"/>
                <a:gd name="connsiteX130" fmla="*/ 7100768 w 10967764"/>
                <a:gd name="connsiteY130" fmla="*/ 2262611 h 2263017"/>
                <a:gd name="connsiteX131" fmla="*/ 7060106 w 10967764"/>
                <a:gd name="connsiteY131" fmla="*/ 2224568 h 2263017"/>
                <a:gd name="connsiteX132" fmla="*/ 7060041 w 10967764"/>
                <a:gd name="connsiteY132" fmla="*/ 1520418 h 2263017"/>
                <a:gd name="connsiteX133" fmla="*/ 7101227 w 10967764"/>
                <a:gd name="connsiteY133" fmla="*/ 1483946 h 2263017"/>
                <a:gd name="connsiteX134" fmla="*/ 7146602 w 10967764"/>
                <a:gd name="connsiteY134" fmla="*/ 1437260 h 2263017"/>
                <a:gd name="connsiteX135" fmla="*/ 7145031 w 10967764"/>
                <a:gd name="connsiteY135" fmla="*/ 43235 h 2263017"/>
                <a:gd name="connsiteX136" fmla="*/ 7153560 w 10967764"/>
                <a:gd name="connsiteY136" fmla="*/ 5585 h 2263017"/>
                <a:gd name="connsiteX137" fmla="*/ 6627625 w 10967764"/>
                <a:gd name="connsiteY137" fmla="*/ 0 h 2263017"/>
                <a:gd name="connsiteX138" fmla="*/ 6812594 w 10967764"/>
                <a:gd name="connsiteY138" fmla="*/ 0 h 2263017"/>
                <a:gd name="connsiteX139" fmla="*/ 6835651 w 10967764"/>
                <a:gd name="connsiteY139" fmla="*/ 5131 h 2263017"/>
                <a:gd name="connsiteX140" fmla="*/ 6844883 w 10967764"/>
                <a:gd name="connsiteY140" fmla="*/ 43337 h 2263017"/>
                <a:gd name="connsiteX141" fmla="*/ 6842592 w 10967764"/>
                <a:gd name="connsiteY141" fmla="*/ 1427476 h 2263017"/>
                <a:gd name="connsiteX142" fmla="*/ 6902177 w 10967764"/>
                <a:gd name="connsiteY142" fmla="*/ 1485162 h 2263017"/>
                <a:gd name="connsiteX143" fmla="*/ 7028615 w 10967764"/>
                <a:gd name="connsiteY143" fmla="*/ 1494329 h 2263017"/>
                <a:gd name="connsiteX144" fmla="*/ 7034966 w 10967764"/>
                <a:gd name="connsiteY144" fmla="*/ 1618868 h 2263017"/>
                <a:gd name="connsiteX145" fmla="*/ 7035948 w 10967764"/>
                <a:gd name="connsiteY145" fmla="*/ 2218188 h 2263017"/>
                <a:gd name="connsiteX146" fmla="*/ 6991489 w 10967764"/>
                <a:gd name="connsiteY146" fmla="*/ 2262975 h 2263017"/>
                <a:gd name="connsiteX147" fmla="*/ 6639218 w 10967764"/>
                <a:gd name="connsiteY147" fmla="*/ 2262910 h 2263017"/>
                <a:gd name="connsiteX148" fmla="*/ 6598228 w 10967764"/>
                <a:gd name="connsiteY148" fmla="*/ 2219891 h 2263017"/>
                <a:gd name="connsiteX149" fmla="*/ 6598883 w 10967764"/>
                <a:gd name="connsiteY149" fmla="*/ 1126016 h 2263017"/>
                <a:gd name="connsiteX150" fmla="*/ 6598097 w 10967764"/>
                <a:gd name="connsiteY150" fmla="*/ 41569 h 2263017"/>
                <a:gd name="connsiteX151" fmla="*/ 6605464 w 10967764"/>
                <a:gd name="connsiteY151" fmla="*/ 5393 h 2263017"/>
                <a:gd name="connsiteX152" fmla="*/ 6254855 w 10967764"/>
                <a:gd name="connsiteY152" fmla="*/ 0 h 2263017"/>
                <a:gd name="connsiteX153" fmla="*/ 6554203 w 10967764"/>
                <a:gd name="connsiteY153" fmla="*/ 0 h 2263017"/>
                <a:gd name="connsiteX154" fmla="*/ 6566150 w 10967764"/>
                <a:gd name="connsiteY154" fmla="*/ 5216 h 2263017"/>
                <a:gd name="connsiteX155" fmla="*/ 6578034 w 10967764"/>
                <a:gd name="connsiteY155" fmla="*/ 49029 h 2263017"/>
                <a:gd name="connsiteX156" fmla="*/ 6576790 w 10967764"/>
                <a:gd name="connsiteY156" fmla="*/ 1128696 h 2263017"/>
                <a:gd name="connsiteX157" fmla="*/ 6577641 w 10967764"/>
                <a:gd name="connsiteY157" fmla="*/ 2217987 h 2263017"/>
                <a:gd name="connsiteX158" fmla="*/ 6533705 w 10967764"/>
                <a:gd name="connsiteY158" fmla="*/ 2262971 h 2263017"/>
                <a:gd name="connsiteX159" fmla="*/ 6205202 w 10967764"/>
                <a:gd name="connsiteY159" fmla="*/ 2262643 h 2263017"/>
                <a:gd name="connsiteX160" fmla="*/ 6167094 w 10967764"/>
                <a:gd name="connsiteY160" fmla="*/ 2226630 h 2263017"/>
                <a:gd name="connsiteX161" fmla="*/ 6167553 w 10967764"/>
                <a:gd name="connsiteY161" fmla="*/ 1517896 h 2263017"/>
                <a:gd name="connsiteX162" fmla="*/ 6196559 w 10967764"/>
                <a:gd name="connsiteY162" fmla="*/ 1483913 h 2263017"/>
                <a:gd name="connsiteX163" fmla="*/ 6234602 w 10967764"/>
                <a:gd name="connsiteY163" fmla="*/ 1440436 h 2263017"/>
                <a:gd name="connsiteX164" fmla="*/ 6232899 w 10967764"/>
                <a:gd name="connsiteY164" fmla="*/ 46738 h 2263017"/>
                <a:gd name="connsiteX165" fmla="*/ 6244080 w 10967764"/>
                <a:gd name="connsiteY165" fmla="*/ 4660 h 2263017"/>
                <a:gd name="connsiteX166" fmla="*/ 5841531 w 10967764"/>
                <a:gd name="connsiteY166" fmla="*/ 0 h 2263017"/>
                <a:gd name="connsiteX167" fmla="*/ 5907372 w 10967764"/>
                <a:gd name="connsiteY167" fmla="*/ 0 h 2263017"/>
                <a:gd name="connsiteX168" fmla="*/ 5930889 w 10967764"/>
                <a:gd name="connsiteY168" fmla="*/ 2254 h 2263017"/>
                <a:gd name="connsiteX169" fmla="*/ 5936193 w 10967764"/>
                <a:gd name="connsiteY169" fmla="*/ 41607 h 2263017"/>
                <a:gd name="connsiteX170" fmla="*/ 5936520 w 10967764"/>
                <a:gd name="connsiteY170" fmla="*/ 745888 h 2263017"/>
                <a:gd name="connsiteX171" fmla="*/ 5935669 w 10967764"/>
                <a:gd name="connsiteY171" fmla="*/ 1440675 h 2263017"/>
                <a:gd name="connsiteX172" fmla="*/ 5978950 w 10967764"/>
                <a:gd name="connsiteY172" fmla="*/ 1485134 h 2263017"/>
                <a:gd name="connsiteX173" fmla="*/ 6116977 w 10967764"/>
                <a:gd name="connsiteY173" fmla="*/ 1483759 h 2263017"/>
                <a:gd name="connsiteX174" fmla="*/ 6146901 w 10967764"/>
                <a:gd name="connsiteY174" fmla="*/ 1513093 h 2263017"/>
                <a:gd name="connsiteX175" fmla="*/ 6147032 w 10967764"/>
                <a:gd name="connsiteY175" fmla="*/ 2231649 h 2263017"/>
                <a:gd name="connsiteX176" fmla="*/ 6114031 w 10967764"/>
                <a:gd name="connsiteY176" fmla="*/ 2262947 h 2263017"/>
                <a:gd name="connsiteX177" fmla="*/ 5742510 w 10967764"/>
                <a:gd name="connsiteY177" fmla="*/ 2263013 h 2263017"/>
                <a:gd name="connsiteX178" fmla="*/ 5709966 w 10967764"/>
                <a:gd name="connsiteY178" fmla="*/ 2230732 h 2263017"/>
                <a:gd name="connsiteX179" fmla="*/ 5710033 w 10967764"/>
                <a:gd name="connsiteY179" fmla="*/ 1516891 h 2263017"/>
                <a:gd name="connsiteX180" fmla="*/ 5741397 w 10967764"/>
                <a:gd name="connsiteY180" fmla="*/ 1483890 h 2263017"/>
                <a:gd name="connsiteX181" fmla="*/ 5779439 w 10967764"/>
                <a:gd name="connsiteY181" fmla="*/ 1484479 h 2263017"/>
                <a:gd name="connsiteX182" fmla="*/ 5820297 w 10967764"/>
                <a:gd name="connsiteY182" fmla="*/ 1442115 h 2263017"/>
                <a:gd name="connsiteX183" fmla="*/ 5820036 w 10967764"/>
                <a:gd name="connsiteY183" fmla="*/ 47827 h 2263017"/>
                <a:gd name="connsiteX184" fmla="*/ 5827565 w 10967764"/>
                <a:gd name="connsiteY184" fmla="*/ 1010 h 2263017"/>
                <a:gd name="connsiteX185" fmla="*/ 5374550 w 10967764"/>
                <a:gd name="connsiteY185" fmla="*/ 0 h 2263017"/>
                <a:gd name="connsiteX186" fmla="*/ 5504721 w 10967764"/>
                <a:gd name="connsiteY186" fmla="*/ 0 h 2263017"/>
                <a:gd name="connsiteX187" fmla="*/ 5516327 w 10967764"/>
                <a:gd name="connsiteY187" fmla="*/ 6110 h 2263017"/>
                <a:gd name="connsiteX188" fmla="*/ 5521629 w 10967764"/>
                <a:gd name="connsiteY188" fmla="*/ 111857 h 2263017"/>
                <a:gd name="connsiteX189" fmla="*/ 5521760 w 10967764"/>
                <a:gd name="connsiteY189" fmla="*/ 744636 h 2263017"/>
                <a:gd name="connsiteX190" fmla="*/ 5520714 w 10967764"/>
                <a:gd name="connsiteY190" fmla="*/ 1439030 h 2263017"/>
                <a:gd name="connsiteX191" fmla="*/ 5568250 w 10967764"/>
                <a:gd name="connsiteY191" fmla="*/ 1484734 h 2263017"/>
                <a:gd name="connsiteX192" fmla="*/ 5658609 w 10967764"/>
                <a:gd name="connsiteY192" fmla="*/ 1483555 h 2263017"/>
                <a:gd name="connsiteX193" fmla="*/ 5689778 w 10967764"/>
                <a:gd name="connsiteY193" fmla="*/ 1515836 h 2263017"/>
                <a:gd name="connsiteX194" fmla="*/ 5689909 w 10967764"/>
                <a:gd name="connsiteY194" fmla="*/ 2229284 h 2263017"/>
                <a:gd name="connsiteX195" fmla="*/ 5654878 w 10967764"/>
                <a:gd name="connsiteY195" fmla="*/ 2263005 h 2263017"/>
                <a:gd name="connsiteX196" fmla="*/ 5331154 w 10967764"/>
                <a:gd name="connsiteY196" fmla="*/ 2262874 h 2263017"/>
                <a:gd name="connsiteX197" fmla="*/ 5298480 w 10967764"/>
                <a:gd name="connsiteY197" fmla="*/ 2231248 h 2263017"/>
                <a:gd name="connsiteX198" fmla="*/ 5299069 w 10967764"/>
                <a:gd name="connsiteY198" fmla="*/ 1513020 h 2263017"/>
                <a:gd name="connsiteX199" fmla="*/ 5318517 w 10967764"/>
                <a:gd name="connsiteY199" fmla="*/ 1484472 h 2263017"/>
                <a:gd name="connsiteX200" fmla="*/ 5356232 w 10967764"/>
                <a:gd name="connsiteY200" fmla="*/ 1440405 h 2263017"/>
                <a:gd name="connsiteX201" fmla="*/ 5354988 w 10967764"/>
                <a:gd name="connsiteY201" fmla="*/ 51552 h 2263017"/>
                <a:gd name="connsiteX202" fmla="*/ 5363672 w 10967764"/>
                <a:gd name="connsiteY202" fmla="*/ 6560 h 2263017"/>
                <a:gd name="connsiteX203" fmla="*/ 4870969 w 10967764"/>
                <a:gd name="connsiteY203" fmla="*/ 0 h 2263017"/>
                <a:gd name="connsiteX204" fmla="*/ 5030093 w 10967764"/>
                <a:gd name="connsiteY204" fmla="*/ 0 h 2263017"/>
                <a:gd name="connsiteX205" fmla="*/ 5052933 w 10967764"/>
                <a:gd name="connsiteY205" fmla="*/ 5581 h 2263017"/>
                <a:gd name="connsiteX206" fmla="*/ 5059792 w 10967764"/>
                <a:gd name="connsiteY206" fmla="*/ 41790 h 2263017"/>
                <a:gd name="connsiteX207" fmla="*/ 5058088 w 10967764"/>
                <a:gd name="connsiteY207" fmla="*/ 1430971 h 2263017"/>
                <a:gd name="connsiteX208" fmla="*/ 5111125 w 10967764"/>
                <a:gd name="connsiteY208" fmla="*/ 1484925 h 2263017"/>
                <a:gd name="connsiteX209" fmla="*/ 5244373 w 10967764"/>
                <a:gd name="connsiteY209" fmla="*/ 1483615 h 2263017"/>
                <a:gd name="connsiteX210" fmla="*/ 5278423 w 10967764"/>
                <a:gd name="connsiteY210" fmla="*/ 1513801 h 2263017"/>
                <a:gd name="connsiteX211" fmla="*/ 5278356 w 10967764"/>
                <a:gd name="connsiteY211" fmla="*/ 2232160 h 2263017"/>
                <a:gd name="connsiteX212" fmla="*/ 5244373 w 10967764"/>
                <a:gd name="connsiteY212" fmla="*/ 2262672 h 2263017"/>
                <a:gd name="connsiteX213" fmla="*/ 4877696 w 10967764"/>
                <a:gd name="connsiteY213" fmla="*/ 2263000 h 2263017"/>
                <a:gd name="connsiteX214" fmla="*/ 4840832 w 10967764"/>
                <a:gd name="connsiteY214" fmla="*/ 2225415 h 2263017"/>
                <a:gd name="connsiteX215" fmla="*/ 4841487 w 10967764"/>
                <a:gd name="connsiteY215" fmla="*/ 1811529 h 2263017"/>
                <a:gd name="connsiteX216" fmla="*/ 4841422 w 10967764"/>
                <a:gd name="connsiteY216" fmla="*/ 1131213 h 2263017"/>
                <a:gd name="connsiteX217" fmla="*/ 4840636 w 10967764"/>
                <a:gd name="connsiteY217" fmla="*/ 41725 h 2263017"/>
                <a:gd name="connsiteX218" fmla="*/ 4848379 w 10967764"/>
                <a:gd name="connsiteY218" fmla="*/ 5262 h 2263017"/>
                <a:gd name="connsiteX219" fmla="*/ 4432959 w 10967764"/>
                <a:gd name="connsiteY219" fmla="*/ 0 h 2263017"/>
                <a:gd name="connsiteX220" fmla="*/ 4798371 w 10967764"/>
                <a:gd name="connsiteY220" fmla="*/ 0 h 2263017"/>
                <a:gd name="connsiteX221" fmla="*/ 4813529 w 10967764"/>
                <a:gd name="connsiteY221" fmla="*/ 3727 h 2263017"/>
                <a:gd name="connsiteX222" fmla="*/ 4820576 w 10967764"/>
                <a:gd name="connsiteY222" fmla="*/ 30974 h 2263017"/>
                <a:gd name="connsiteX223" fmla="*/ 4820576 w 10967764"/>
                <a:gd name="connsiteY223" fmla="*/ 2228415 h 2263017"/>
                <a:gd name="connsiteX224" fmla="*/ 4785676 w 10967764"/>
                <a:gd name="connsiteY224" fmla="*/ 2262726 h 2263017"/>
                <a:gd name="connsiteX225" fmla="*/ 4452460 w 10967764"/>
                <a:gd name="connsiteY225" fmla="*/ 2262987 h 2263017"/>
                <a:gd name="connsiteX226" fmla="*/ 4410619 w 10967764"/>
                <a:gd name="connsiteY226" fmla="*/ 2220623 h 2263017"/>
                <a:gd name="connsiteX227" fmla="*/ 4411339 w 10967764"/>
                <a:gd name="connsiteY227" fmla="*/ 1131397 h 2263017"/>
                <a:gd name="connsiteX228" fmla="*/ 4410096 w 10967764"/>
                <a:gd name="connsiteY228" fmla="*/ 46951 h 2263017"/>
                <a:gd name="connsiteX229" fmla="*/ 4421456 w 10967764"/>
                <a:gd name="connsiteY229" fmla="*/ 4922 h 2263017"/>
                <a:gd name="connsiteX230" fmla="*/ 4116180 w 10967764"/>
                <a:gd name="connsiteY230" fmla="*/ 0 h 2263017"/>
                <a:gd name="connsiteX231" fmla="*/ 4368880 w 10967764"/>
                <a:gd name="connsiteY231" fmla="*/ 0 h 2263017"/>
                <a:gd name="connsiteX232" fmla="*/ 4378734 w 10967764"/>
                <a:gd name="connsiteY232" fmla="*/ 4201 h 2263017"/>
                <a:gd name="connsiteX233" fmla="*/ 4390029 w 10967764"/>
                <a:gd name="connsiteY233" fmla="*/ 46458 h 2263017"/>
                <a:gd name="connsiteX234" fmla="*/ 4388720 w 10967764"/>
                <a:gd name="connsiteY234" fmla="*/ 1125732 h 2263017"/>
                <a:gd name="connsiteX235" fmla="*/ 4389767 w 10967764"/>
                <a:gd name="connsiteY235" fmla="*/ 2214565 h 2263017"/>
                <a:gd name="connsiteX236" fmla="*/ 4340004 w 10967764"/>
                <a:gd name="connsiteY236" fmla="*/ 2262954 h 2263017"/>
                <a:gd name="connsiteX237" fmla="*/ 3992644 w 10967764"/>
                <a:gd name="connsiteY237" fmla="*/ 2262757 h 2263017"/>
                <a:gd name="connsiteX238" fmla="*/ 3953094 w 10967764"/>
                <a:gd name="connsiteY238" fmla="*/ 2222750 h 2263017"/>
                <a:gd name="connsiteX239" fmla="*/ 3952898 w 10967764"/>
                <a:gd name="connsiteY239" fmla="*/ 1523838 h 2263017"/>
                <a:gd name="connsiteX240" fmla="*/ 3996245 w 10967764"/>
                <a:gd name="connsiteY240" fmla="*/ 1482980 h 2263017"/>
                <a:gd name="connsiteX241" fmla="*/ 4095903 w 10967764"/>
                <a:gd name="connsiteY241" fmla="*/ 1383322 h 2263017"/>
                <a:gd name="connsiteX242" fmla="*/ 4094723 w 10967764"/>
                <a:gd name="connsiteY242" fmla="*/ 47244 h 2263017"/>
                <a:gd name="connsiteX243" fmla="*/ 4105765 w 10967764"/>
                <a:gd name="connsiteY243" fmla="*/ 4692 h 2263017"/>
                <a:gd name="connsiteX244" fmla="*/ 3678026 w 10967764"/>
                <a:gd name="connsiteY244" fmla="*/ 0 h 2263017"/>
                <a:gd name="connsiteX245" fmla="*/ 3755382 w 10967764"/>
                <a:gd name="connsiteY245" fmla="*/ 0 h 2263017"/>
                <a:gd name="connsiteX246" fmla="*/ 3786182 w 10967764"/>
                <a:gd name="connsiteY246" fmla="*/ 11216 h 2263017"/>
                <a:gd name="connsiteX247" fmla="*/ 3799777 w 10967764"/>
                <a:gd name="connsiteY247" fmla="*/ 103499 h 2263017"/>
                <a:gd name="connsiteX248" fmla="*/ 3799646 w 10967764"/>
                <a:gd name="connsiteY248" fmla="*/ 740600 h 2263017"/>
                <a:gd name="connsiteX249" fmla="*/ 3798664 w 10967764"/>
                <a:gd name="connsiteY249" fmla="*/ 1434863 h 2263017"/>
                <a:gd name="connsiteX250" fmla="*/ 3846789 w 10967764"/>
                <a:gd name="connsiteY250" fmla="*/ 1484888 h 2263017"/>
                <a:gd name="connsiteX251" fmla="*/ 3931780 w 10967764"/>
                <a:gd name="connsiteY251" fmla="*/ 1570599 h 2263017"/>
                <a:gd name="connsiteX252" fmla="*/ 3932828 w 10967764"/>
                <a:gd name="connsiteY252" fmla="*/ 2217325 h 2263017"/>
                <a:gd name="connsiteX253" fmla="*/ 3885357 w 10967764"/>
                <a:gd name="connsiteY253" fmla="*/ 2262963 h 2263017"/>
                <a:gd name="connsiteX254" fmla="*/ 3566479 w 10967764"/>
                <a:gd name="connsiteY254" fmla="*/ 2262832 h 2263017"/>
                <a:gd name="connsiteX255" fmla="*/ 3526865 w 10967764"/>
                <a:gd name="connsiteY255" fmla="*/ 2223087 h 2263017"/>
                <a:gd name="connsiteX256" fmla="*/ 3526800 w 10967764"/>
                <a:gd name="connsiteY256" fmla="*/ 1524109 h 2263017"/>
                <a:gd name="connsiteX257" fmla="*/ 3569621 w 10967764"/>
                <a:gd name="connsiteY257" fmla="*/ 1483055 h 2263017"/>
                <a:gd name="connsiteX258" fmla="*/ 3646492 w 10967764"/>
                <a:gd name="connsiteY258" fmla="*/ 1408279 h 2263017"/>
                <a:gd name="connsiteX259" fmla="*/ 3645707 w 10967764"/>
                <a:gd name="connsiteY259" fmla="*/ 43521 h 2263017"/>
                <a:gd name="connsiteX260" fmla="*/ 3653973 w 10967764"/>
                <a:gd name="connsiteY260" fmla="*/ 6248 h 2263017"/>
                <a:gd name="connsiteX261" fmla="*/ 3105362 w 10967764"/>
                <a:gd name="connsiteY261" fmla="*/ 0 h 2263017"/>
                <a:gd name="connsiteX262" fmla="*/ 3324602 w 10967764"/>
                <a:gd name="connsiteY262" fmla="*/ 0 h 2263017"/>
                <a:gd name="connsiteX263" fmla="*/ 3346249 w 10967764"/>
                <a:gd name="connsiteY263" fmla="*/ 5581 h 2263017"/>
                <a:gd name="connsiteX264" fmla="*/ 3353255 w 10967764"/>
                <a:gd name="connsiteY264" fmla="*/ 41495 h 2263017"/>
                <a:gd name="connsiteX265" fmla="*/ 3351552 w 10967764"/>
                <a:gd name="connsiteY265" fmla="*/ 1435783 h 2263017"/>
                <a:gd name="connsiteX266" fmla="*/ 3400203 w 10967764"/>
                <a:gd name="connsiteY266" fmla="*/ 1484695 h 2263017"/>
                <a:gd name="connsiteX267" fmla="*/ 3505949 w 10967764"/>
                <a:gd name="connsiteY267" fmla="*/ 1587627 h 2263017"/>
                <a:gd name="connsiteX268" fmla="*/ 3506735 w 10967764"/>
                <a:gd name="connsiteY268" fmla="*/ 2220537 h 2263017"/>
                <a:gd name="connsiteX269" fmla="*/ 3465681 w 10967764"/>
                <a:gd name="connsiteY269" fmla="*/ 2262835 h 2263017"/>
                <a:gd name="connsiteX270" fmla="*/ 3117992 w 10967764"/>
                <a:gd name="connsiteY270" fmla="*/ 2262966 h 2263017"/>
                <a:gd name="connsiteX271" fmla="*/ 3074384 w 10967764"/>
                <a:gd name="connsiteY271" fmla="*/ 2217983 h 2263017"/>
                <a:gd name="connsiteX272" fmla="*/ 3075170 w 10967764"/>
                <a:gd name="connsiteY272" fmla="*/ 1128168 h 2263017"/>
                <a:gd name="connsiteX273" fmla="*/ 3074319 w 10967764"/>
                <a:gd name="connsiteY273" fmla="*/ 43197 h 2263017"/>
                <a:gd name="connsiteX274" fmla="*/ 3082749 w 10967764"/>
                <a:gd name="connsiteY274" fmla="*/ 5433 h 2263017"/>
                <a:gd name="connsiteX275" fmla="*/ 2799409 w 10967764"/>
                <a:gd name="connsiteY275" fmla="*/ 0 h 2263017"/>
                <a:gd name="connsiteX276" fmla="*/ 3026728 w 10967764"/>
                <a:gd name="connsiteY276" fmla="*/ 0 h 2263017"/>
                <a:gd name="connsiteX277" fmla="*/ 3045009 w 10967764"/>
                <a:gd name="connsiteY277" fmla="*/ 3715 h 2263017"/>
                <a:gd name="connsiteX278" fmla="*/ 3054257 w 10967764"/>
                <a:gd name="connsiteY278" fmla="*/ 39761 h 2263017"/>
                <a:gd name="connsiteX279" fmla="*/ 3053275 w 10967764"/>
                <a:gd name="connsiteY279" fmla="*/ 1129445 h 2263017"/>
                <a:gd name="connsiteX280" fmla="*/ 3054192 w 10967764"/>
                <a:gd name="connsiteY280" fmla="*/ 2214285 h 2263017"/>
                <a:gd name="connsiteX281" fmla="*/ 3004429 w 10967764"/>
                <a:gd name="connsiteY281" fmla="*/ 2262935 h 2263017"/>
                <a:gd name="connsiteX282" fmla="*/ 2685354 w 10967764"/>
                <a:gd name="connsiteY282" fmla="*/ 2262608 h 2263017"/>
                <a:gd name="connsiteX283" fmla="*/ 2647966 w 10967764"/>
                <a:gd name="connsiteY283" fmla="*/ 2226398 h 2263017"/>
                <a:gd name="connsiteX284" fmla="*/ 2648098 w 10967764"/>
                <a:gd name="connsiteY284" fmla="*/ 1517403 h 2263017"/>
                <a:gd name="connsiteX285" fmla="*/ 2681622 w 10967764"/>
                <a:gd name="connsiteY285" fmla="*/ 1482830 h 2263017"/>
                <a:gd name="connsiteX286" fmla="*/ 2781869 w 10967764"/>
                <a:gd name="connsiteY286" fmla="*/ 1382845 h 2263017"/>
                <a:gd name="connsiteX287" fmla="*/ 2780952 w 10967764"/>
                <a:gd name="connsiteY287" fmla="*/ 45785 h 2263017"/>
                <a:gd name="connsiteX288" fmla="*/ 2789350 w 10967764"/>
                <a:gd name="connsiteY288" fmla="*/ 5663 h 2263017"/>
                <a:gd name="connsiteX289" fmla="*/ 2357272 w 10967764"/>
                <a:gd name="connsiteY289" fmla="*/ 0 h 2263017"/>
                <a:gd name="connsiteX290" fmla="*/ 2444703 w 10967764"/>
                <a:gd name="connsiteY290" fmla="*/ 0 h 2263017"/>
                <a:gd name="connsiteX291" fmla="*/ 2473526 w 10967764"/>
                <a:gd name="connsiteY291" fmla="*/ 10778 h 2263017"/>
                <a:gd name="connsiteX292" fmla="*/ 2486138 w 10967764"/>
                <a:gd name="connsiteY292" fmla="*/ 98011 h 2263017"/>
                <a:gd name="connsiteX293" fmla="*/ 2486204 w 10967764"/>
                <a:gd name="connsiteY293" fmla="*/ 745195 h 2263017"/>
                <a:gd name="connsiteX294" fmla="*/ 2485418 w 10967764"/>
                <a:gd name="connsiteY294" fmla="*/ 1439916 h 2263017"/>
                <a:gd name="connsiteX295" fmla="*/ 2528241 w 10967764"/>
                <a:gd name="connsiteY295" fmla="*/ 1484899 h 2263017"/>
                <a:gd name="connsiteX296" fmla="*/ 2626982 w 10967764"/>
                <a:gd name="connsiteY296" fmla="*/ 1581283 h 2263017"/>
                <a:gd name="connsiteX297" fmla="*/ 2627898 w 10967764"/>
                <a:gd name="connsiteY297" fmla="*/ 2218908 h 2263017"/>
                <a:gd name="connsiteX298" fmla="*/ 2582850 w 10967764"/>
                <a:gd name="connsiteY298" fmla="*/ 2262974 h 2263017"/>
                <a:gd name="connsiteX299" fmla="*/ 2235161 w 10967764"/>
                <a:gd name="connsiteY299" fmla="*/ 2262974 h 2263017"/>
                <a:gd name="connsiteX300" fmla="*/ 2193845 w 10967764"/>
                <a:gd name="connsiteY300" fmla="*/ 2220675 h 2263017"/>
                <a:gd name="connsiteX301" fmla="*/ 2193910 w 10967764"/>
                <a:gd name="connsiteY301" fmla="*/ 1525954 h 2263017"/>
                <a:gd name="connsiteX302" fmla="*/ 2234114 w 10967764"/>
                <a:gd name="connsiteY302" fmla="*/ 1482804 h 2263017"/>
                <a:gd name="connsiteX303" fmla="*/ 2337765 w 10967764"/>
                <a:gd name="connsiteY303" fmla="*/ 1377778 h 2263017"/>
                <a:gd name="connsiteX304" fmla="*/ 2336783 w 10967764"/>
                <a:gd name="connsiteY304" fmla="*/ 45432 h 2263017"/>
                <a:gd name="connsiteX305" fmla="*/ 2346057 w 10967764"/>
                <a:gd name="connsiteY305" fmla="*/ 5777 h 2263017"/>
                <a:gd name="connsiteX306" fmla="*/ 1909558 w 10967764"/>
                <a:gd name="connsiteY306" fmla="*/ 0 h 2263017"/>
                <a:gd name="connsiteX307" fmla="*/ 1998156 w 10967764"/>
                <a:gd name="connsiteY307" fmla="*/ 0 h 2263017"/>
                <a:gd name="connsiteX308" fmla="*/ 2028147 w 10967764"/>
                <a:gd name="connsiteY308" fmla="*/ 11461 h 2263017"/>
                <a:gd name="connsiteX309" fmla="*/ 2040923 w 10967764"/>
                <a:gd name="connsiteY309" fmla="*/ 101092 h 2263017"/>
                <a:gd name="connsiteX310" fmla="*/ 2040858 w 10967764"/>
                <a:gd name="connsiteY310" fmla="*/ 742908 h 2263017"/>
                <a:gd name="connsiteX311" fmla="*/ 2040203 w 10967764"/>
                <a:gd name="connsiteY311" fmla="*/ 1437105 h 2263017"/>
                <a:gd name="connsiteX312" fmla="*/ 2084860 w 10967764"/>
                <a:gd name="connsiteY312" fmla="*/ 1484969 h 2263017"/>
                <a:gd name="connsiteX313" fmla="*/ 2173058 w 10967764"/>
                <a:gd name="connsiteY313" fmla="*/ 1573234 h 2263017"/>
                <a:gd name="connsiteX314" fmla="*/ 2173779 w 10967764"/>
                <a:gd name="connsiteY314" fmla="*/ 2219894 h 2263017"/>
                <a:gd name="connsiteX315" fmla="*/ 2132462 w 10967764"/>
                <a:gd name="connsiteY315" fmla="*/ 2262979 h 2263017"/>
                <a:gd name="connsiteX316" fmla="*/ 1823145 w 10967764"/>
                <a:gd name="connsiteY316" fmla="*/ 2262979 h 2263017"/>
                <a:gd name="connsiteX317" fmla="*/ 1781958 w 10967764"/>
                <a:gd name="connsiteY317" fmla="*/ 2220418 h 2263017"/>
                <a:gd name="connsiteX318" fmla="*/ 1781697 w 10967764"/>
                <a:gd name="connsiteY318" fmla="*/ 1526220 h 2263017"/>
                <a:gd name="connsiteX319" fmla="*/ 1826876 w 10967764"/>
                <a:gd name="connsiteY319" fmla="*/ 1483005 h 2263017"/>
                <a:gd name="connsiteX320" fmla="*/ 1890193 w 10967764"/>
                <a:gd name="connsiteY320" fmla="*/ 1418509 h 2263017"/>
                <a:gd name="connsiteX321" fmla="*/ 1889343 w 10967764"/>
                <a:gd name="connsiteY321" fmla="*/ 49168 h 2263017"/>
                <a:gd name="connsiteX322" fmla="*/ 1897232 w 10967764"/>
                <a:gd name="connsiteY322" fmla="*/ 7549 h 2263017"/>
                <a:gd name="connsiteX323" fmla="*/ 1354932 w 10967764"/>
                <a:gd name="connsiteY323" fmla="*/ 0 h 2263017"/>
                <a:gd name="connsiteX324" fmla="*/ 1575047 w 10967764"/>
                <a:gd name="connsiteY324" fmla="*/ 0 h 2263017"/>
                <a:gd name="connsiteX325" fmla="*/ 1584482 w 10967764"/>
                <a:gd name="connsiteY325" fmla="*/ 4228 h 2263017"/>
                <a:gd name="connsiteX326" fmla="*/ 1594868 w 10967764"/>
                <a:gd name="connsiteY326" fmla="*/ 44317 h 2263017"/>
                <a:gd name="connsiteX327" fmla="*/ 1592904 w 10967764"/>
                <a:gd name="connsiteY327" fmla="*/ 1432712 h 2263017"/>
                <a:gd name="connsiteX328" fmla="*/ 1642994 w 10967764"/>
                <a:gd name="connsiteY328" fmla="*/ 1485029 h 2263017"/>
                <a:gd name="connsiteX329" fmla="*/ 1751688 w 10967764"/>
                <a:gd name="connsiteY329" fmla="*/ 1491904 h 2263017"/>
                <a:gd name="connsiteX330" fmla="*/ 1757450 w 10967764"/>
                <a:gd name="connsiteY330" fmla="*/ 1597520 h 2263017"/>
                <a:gd name="connsiteX331" fmla="*/ 1758301 w 10967764"/>
                <a:gd name="connsiteY331" fmla="*/ 2220412 h 2263017"/>
                <a:gd name="connsiteX332" fmla="*/ 1717508 w 10967764"/>
                <a:gd name="connsiteY332" fmla="*/ 2262907 h 2263017"/>
                <a:gd name="connsiteX333" fmla="*/ 1370147 w 10967764"/>
                <a:gd name="connsiteY333" fmla="*/ 2262973 h 2263017"/>
                <a:gd name="connsiteX334" fmla="*/ 1326015 w 10967764"/>
                <a:gd name="connsiteY334" fmla="*/ 2218710 h 2263017"/>
                <a:gd name="connsiteX335" fmla="*/ 1326801 w 10967764"/>
                <a:gd name="connsiteY335" fmla="*/ 1125162 h 2263017"/>
                <a:gd name="connsiteX336" fmla="*/ 1326015 w 10967764"/>
                <a:gd name="connsiteY336" fmla="*/ 41109 h 2263017"/>
                <a:gd name="connsiteX337" fmla="*/ 1333595 w 10967764"/>
                <a:gd name="connsiteY337" fmla="*/ 5121 h 2263017"/>
                <a:gd name="connsiteX338" fmla="*/ 1041981 w 10967764"/>
                <a:gd name="connsiteY338" fmla="*/ 0 h 2263017"/>
                <a:gd name="connsiteX339" fmla="*/ 1277139 w 10967764"/>
                <a:gd name="connsiteY339" fmla="*/ 0 h 2263017"/>
                <a:gd name="connsiteX340" fmla="*/ 1297347 w 10967764"/>
                <a:gd name="connsiteY340" fmla="*/ 4894 h 2263017"/>
                <a:gd name="connsiteX341" fmla="*/ 1305359 w 10967764"/>
                <a:gd name="connsiteY341" fmla="*/ 41128 h 2263017"/>
                <a:gd name="connsiteX342" fmla="*/ 1304508 w 10967764"/>
                <a:gd name="connsiteY342" fmla="*/ 1130158 h 2263017"/>
                <a:gd name="connsiteX343" fmla="*/ 1305948 w 10967764"/>
                <a:gd name="connsiteY343" fmla="*/ 2204782 h 2263017"/>
                <a:gd name="connsiteX344" fmla="*/ 1245251 w 10967764"/>
                <a:gd name="connsiteY344" fmla="*/ 2262861 h 2263017"/>
                <a:gd name="connsiteX345" fmla="*/ 935932 w 10967764"/>
                <a:gd name="connsiteY345" fmla="*/ 2262599 h 2263017"/>
                <a:gd name="connsiteX346" fmla="*/ 897235 w 10967764"/>
                <a:gd name="connsiteY346" fmla="*/ 2222723 h 2263017"/>
                <a:gd name="connsiteX347" fmla="*/ 897170 w 10967764"/>
                <a:gd name="connsiteY347" fmla="*/ 1518966 h 2263017"/>
                <a:gd name="connsiteX348" fmla="*/ 934361 w 10967764"/>
                <a:gd name="connsiteY348" fmla="*/ 1482626 h 2263017"/>
                <a:gd name="connsiteX349" fmla="*/ 1024131 w 10967764"/>
                <a:gd name="connsiteY349" fmla="*/ 1392069 h 2263017"/>
                <a:gd name="connsiteX350" fmla="*/ 1023214 w 10967764"/>
                <a:gd name="connsiteY350" fmla="*/ 46366 h 2263017"/>
                <a:gd name="connsiteX351" fmla="*/ 1031571 w 10967764"/>
                <a:gd name="connsiteY351" fmla="*/ 6057 h 2263017"/>
                <a:gd name="connsiteX352" fmla="*/ 566955 w 10967764"/>
                <a:gd name="connsiteY352" fmla="*/ 0 h 2263017"/>
                <a:gd name="connsiteX353" fmla="*/ 708467 w 10967764"/>
                <a:gd name="connsiteY353" fmla="*/ 0 h 2263017"/>
                <a:gd name="connsiteX354" fmla="*/ 722051 w 10967764"/>
                <a:gd name="connsiteY354" fmla="*/ 7278 h 2263017"/>
                <a:gd name="connsiteX355" fmla="*/ 728140 w 10967764"/>
                <a:gd name="connsiteY355" fmla="*/ 131490 h 2263017"/>
                <a:gd name="connsiteX356" fmla="*/ 728140 w 10967764"/>
                <a:gd name="connsiteY356" fmla="*/ 740173 h 2263017"/>
                <a:gd name="connsiteX357" fmla="*/ 727420 w 10967764"/>
                <a:gd name="connsiteY357" fmla="*/ 1439347 h 2263017"/>
                <a:gd name="connsiteX358" fmla="*/ 769784 w 10967764"/>
                <a:gd name="connsiteY358" fmla="*/ 1485051 h 2263017"/>
                <a:gd name="connsiteX359" fmla="*/ 876317 w 10967764"/>
                <a:gd name="connsiteY359" fmla="*/ 1593286 h 2263017"/>
                <a:gd name="connsiteX360" fmla="*/ 877102 w 10967764"/>
                <a:gd name="connsiteY360" fmla="*/ 2221089 h 2263017"/>
                <a:gd name="connsiteX361" fmla="*/ 834542 w 10967764"/>
                <a:gd name="connsiteY361" fmla="*/ 2262995 h 2263017"/>
                <a:gd name="connsiteX362" fmla="*/ 482270 w 10967764"/>
                <a:gd name="connsiteY362" fmla="*/ 2262799 h 2263017"/>
                <a:gd name="connsiteX363" fmla="*/ 440888 w 10967764"/>
                <a:gd name="connsiteY363" fmla="*/ 2225345 h 2263017"/>
                <a:gd name="connsiteX364" fmla="*/ 440954 w 10967764"/>
                <a:gd name="connsiteY364" fmla="*/ 1521457 h 2263017"/>
                <a:gd name="connsiteX365" fmla="*/ 481550 w 10967764"/>
                <a:gd name="connsiteY365" fmla="*/ 1483348 h 2263017"/>
                <a:gd name="connsiteX366" fmla="*/ 549647 w 10967764"/>
                <a:gd name="connsiteY366" fmla="*/ 1413745 h 2263017"/>
                <a:gd name="connsiteX367" fmla="*/ 548796 w 10967764"/>
                <a:gd name="connsiteY367" fmla="*/ 43946 h 2263017"/>
                <a:gd name="connsiteX368" fmla="*/ 557628 w 10967764"/>
                <a:gd name="connsiteY368" fmla="*/ 4995 h 2263017"/>
                <a:gd name="connsiteX369" fmla="*/ 19599 w 10967764"/>
                <a:gd name="connsiteY369" fmla="*/ 0 h 2263017"/>
                <a:gd name="connsiteX370" fmla="*/ 238112 w 10967764"/>
                <a:gd name="connsiteY370" fmla="*/ 0 h 2263017"/>
                <a:gd name="connsiteX371" fmla="*/ 247370 w 10967764"/>
                <a:gd name="connsiteY371" fmla="*/ 7426 h 2263017"/>
                <a:gd name="connsiteX372" fmla="*/ 251503 w 10967764"/>
                <a:gd name="connsiteY372" fmla="*/ 41327 h 2263017"/>
                <a:gd name="connsiteX373" fmla="*/ 251110 w 10967764"/>
                <a:gd name="connsiteY373" fmla="*/ 1278272 h 2263017"/>
                <a:gd name="connsiteX374" fmla="*/ 250652 w 10967764"/>
                <a:gd name="connsiteY374" fmla="*/ 1454277 h 2263017"/>
                <a:gd name="connsiteX375" fmla="*/ 279592 w 10967764"/>
                <a:gd name="connsiteY375" fmla="*/ 1484266 h 2263017"/>
                <a:gd name="connsiteX376" fmla="*/ 389072 w 10967764"/>
                <a:gd name="connsiteY376" fmla="*/ 1483283 h 2263017"/>
                <a:gd name="connsiteX377" fmla="*/ 420828 w 10967764"/>
                <a:gd name="connsiteY377" fmla="*/ 1515957 h 2263017"/>
                <a:gd name="connsiteX378" fmla="*/ 420763 w 10967764"/>
                <a:gd name="connsiteY378" fmla="*/ 2229602 h 2263017"/>
                <a:gd name="connsiteX379" fmla="*/ 389204 w 10967764"/>
                <a:gd name="connsiteY379" fmla="*/ 2262668 h 2263017"/>
                <a:gd name="connsiteX380" fmla="*/ 32086 w 10967764"/>
                <a:gd name="connsiteY380" fmla="*/ 2262995 h 2263017"/>
                <a:gd name="connsiteX381" fmla="*/ 1050 w 10967764"/>
                <a:gd name="connsiteY381" fmla="*/ 2221089 h 2263017"/>
                <a:gd name="connsiteX382" fmla="*/ 1050 w 10967764"/>
                <a:gd name="connsiteY382" fmla="*/ 1126821 h 2263017"/>
                <a:gd name="connsiteX383" fmla="*/ 2 w 10967764"/>
                <a:gd name="connsiteY383" fmla="*/ 42113 h 2263017"/>
                <a:gd name="connsiteX384" fmla="*/ 10168 w 10967764"/>
                <a:gd name="connsiteY384" fmla="*/ 4218 h 226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</a:cxnLst>
              <a:rect l="l" t="t" r="r" b="b"/>
              <a:pathLst>
                <a:path w="10967764" h="2263017">
                  <a:moveTo>
                    <a:pt x="10700068" y="0"/>
                  </a:moveTo>
                  <a:lnTo>
                    <a:pt x="10944410" y="0"/>
                  </a:lnTo>
                  <a:lnTo>
                    <a:pt x="10955686" y="4857"/>
                  </a:lnTo>
                  <a:cubicBezTo>
                    <a:pt x="10964386" y="12501"/>
                    <a:pt x="10967922" y="26154"/>
                    <a:pt x="10967759" y="49071"/>
                  </a:cubicBezTo>
                  <a:cubicBezTo>
                    <a:pt x="10965598" y="409003"/>
                    <a:pt x="10966580" y="769001"/>
                    <a:pt x="10966580" y="1129065"/>
                  </a:cubicBezTo>
                  <a:cubicBezTo>
                    <a:pt x="10966580" y="1490634"/>
                    <a:pt x="10965925" y="1852269"/>
                    <a:pt x="10967497" y="2213838"/>
                  </a:cubicBezTo>
                  <a:cubicBezTo>
                    <a:pt x="10967693" y="2253583"/>
                    <a:pt x="10957020" y="2263994"/>
                    <a:pt x="10917734" y="2262947"/>
                  </a:cubicBezTo>
                  <a:cubicBezTo>
                    <a:pt x="10808255" y="2260131"/>
                    <a:pt x="10698644" y="2260720"/>
                    <a:pt x="10589165" y="2262750"/>
                  </a:cubicBezTo>
                  <a:cubicBezTo>
                    <a:pt x="10556819" y="2263340"/>
                    <a:pt x="10549748" y="2253060"/>
                    <a:pt x="10549943" y="2222350"/>
                  </a:cubicBezTo>
                  <a:cubicBezTo>
                    <a:pt x="10551188" y="1989249"/>
                    <a:pt x="10551515" y="1756081"/>
                    <a:pt x="10549748" y="1522980"/>
                  </a:cubicBezTo>
                  <a:cubicBezTo>
                    <a:pt x="10549485" y="1486574"/>
                    <a:pt x="10563629" y="1482580"/>
                    <a:pt x="10594011" y="1483039"/>
                  </a:cubicBezTo>
                  <a:cubicBezTo>
                    <a:pt x="10678281" y="1484217"/>
                    <a:pt x="10678281" y="1483039"/>
                    <a:pt x="10678281" y="1400143"/>
                  </a:cubicBezTo>
                  <a:cubicBezTo>
                    <a:pt x="10678281" y="949720"/>
                    <a:pt x="10679067" y="499297"/>
                    <a:pt x="10677036" y="48940"/>
                  </a:cubicBezTo>
                  <a:cubicBezTo>
                    <a:pt x="10676938" y="26318"/>
                    <a:pt x="10680310" y="12665"/>
                    <a:pt x="10688864" y="4955"/>
                  </a:cubicBezTo>
                  <a:close/>
                  <a:moveTo>
                    <a:pt x="10283853" y="0"/>
                  </a:moveTo>
                  <a:lnTo>
                    <a:pt x="10346766" y="0"/>
                  </a:lnTo>
                  <a:lnTo>
                    <a:pt x="10369760" y="8703"/>
                  </a:lnTo>
                  <a:cubicBezTo>
                    <a:pt x="10380154" y="19007"/>
                    <a:pt x="10380187" y="39404"/>
                    <a:pt x="10380187" y="81440"/>
                  </a:cubicBezTo>
                  <a:cubicBezTo>
                    <a:pt x="10380187" y="533500"/>
                    <a:pt x="10380645" y="985626"/>
                    <a:pt x="10379336" y="1437686"/>
                  </a:cubicBezTo>
                  <a:cubicBezTo>
                    <a:pt x="10379205" y="1474550"/>
                    <a:pt x="10387652" y="1485681"/>
                    <a:pt x="10425760" y="1484765"/>
                  </a:cubicBezTo>
                  <a:cubicBezTo>
                    <a:pt x="10528692" y="1482277"/>
                    <a:pt x="10528756" y="1484175"/>
                    <a:pt x="10528756" y="1585993"/>
                  </a:cubicBezTo>
                  <a:cubicBezTo>
                    <a:pt x="10528756" y="1796964"/>
                    <a:pt x="10527840" y="2007933"/>
                    <a:pt x="10529673" y="2218904"/>
                  </a:cubicBezTo>
                  <a:cubicBezTo>
                    <a:pt x="10530001" y="2254655"/>
                    <a:pt x="10521096" y="2263756"/>
                    <a:pt x="10485345" y="2262970"/>
                  </a:cubicBezTo>
                  <a:cubicBezTo>
                    <a:pt x="10367877" y="2260482"/>
                    <a:pt x="10250345" y="2260941"/>
                    <a:pt x="10132877" y="2262709"/>
                  </a:cubicBezTo>
                  <a:cubicBezTo>
                    <a:pt x="10102888" y="2263167"/>
                    <a:pt x="10096078" y="2254131"/>
                    <a:pt x="10096209" y="2225321"/>
                  </a:cubicBezTo>
                  <a:cubicBezTo>
                    <a:pt x="10097323" y="1990582"/>
                    <a:pt x="10097584" y="1755778"/>
                    <a:pt x="10096013" y="1521039"/>
                  </a:cubicBezTo>
                  <a:cubicBezTo>
                    <a:pt x="10095816" y="1487908"/>
                    <a:pt x="10107013" y="1482277"/>
                    <a:pt x="10136413" y="1482866"/>
                  </a:cubicBezTo>
                  <a:cubicBezTo>
                    <a:pt x="10173932" y="1483651"/>
                    <a:pt x="10225200" y="1499955"/>
                    <a:pt x="10245368" y="1476252"/>
                  </a:cubicBezTo>
                  <a:cubicBezTo>
                    <a:pt x="10264487" y="1453793"/>
                    <a:pt x="10252571" y="1404226"/>
                    <a:pt x="10252636" y="1366511"/>
                  </a:cubicBezTo>
                  <a:cubicBezTo>
                    <a:pt x="10252833" y="1157309"/>
                    <a:pt x="10252702" y="947911"/>
                    <a:pt x="10252702" y="738512"/>
                  </a:cubicBezTo>
                  <a:cubicBezTo>
                    <a:pt x="10252702" y="506916"/>
                    <a:pt x="10253422" y="275321"/>
                    <a:pt x="10251916" y="43725"/>
                  </a:cubicBezTo>
                  <a:cubicBezTo>
                    <a:pt x="10251785" y="26112"/>
                    <a:pt x="10253274" y="13916"/>
                    <a:pt x="10259708" y="6321"/>
                  </a:cubicBezTo>
                  <a:close/>
                  <a:moveTo>
                    <a:pt x="9697297" y="0"/>
                  </a:moveTo>
                  <a:lnTo>
                    <a:pt x="9937183" y="0"/>
                  </a:lnTo>
                  <a:lnTo>
                    <a:pt x="9948686" y="5128"/>
                  </a:lnTo>
                  <a:cubicBezTo>
                    <a:pt x="9957206" y="12854"/>
                    <a:pt x="9960529" y="26490"/>
                    <a:pt x="9960432" y="49047"/>
                  </a:cubicBezTo>
                  <a:cubicBezTo>
                    <a:pt x="9958467" y="508768"/>
                    <a:pt x="9959907" y="968489"/>
                    <a:pt x="9958139" y="1428210"/>
                  </a:cubicBezTo>
                  <a:cubicBezTo>
                    <a:pt x="9957943" y="1472538"/>
                    <a:pt x="9965669" y="1488843"/>
                    <a:pt x="10013469" y="1484914"/>
                  </a:cubicBezTo>
                  <a:cubicBezTo>
                    <a:pt x="10074297" y="1479937"/>
                    <a:pt x="10074625" y="1483670"/>
                    <a:pt x="10074625" y="1546725"/>
                  </a:cubicBezTo>
                  <a:cubicBezTo>
                    <a:pt x="10074625" y="1768696"/>
                    <a:pt x="10073119" y="1990600"/>
                    <a:pt x="10075934" y="2212505"/>
                  </a:cubicBezTo>
                  <a:cubicBezTo>
                    <a:pt x="10076524" y="2256768"/>
                    <a:pt x="10062904" y="2263971"/>
                    <a:pt x="10023094" y="2262923"/>
                  </a:cubicBezTo>
                  <a:cubicBezTo>
                    <a:pt x="9918460" y="2260108"/>
                    <a:pt x="9813630" y="2260501"/>
                    <a:pt x="9708931" y="2262792"/>
                  </a:cubicBezTo>
                  <a:cubicBezTo>
                    <a:pt x="9674489" y="2263578"/>
                    <a:pt x="9667352" y="2252381"/>
                    <a:pt x="9667418" y="2219970"/>
                  </a:cubicBezTo>
                  <a:cubicBezTo>
                    <a:pt x="9668530" y="1857091"/>
                    <a:pt x="9668138" y="1494081"/>
                    <a:pt x="9668138" y="1131005"/>
                  </a:cubicBezTo>
                  <a:cubicBezTo>
                    <a:pt x="9668138" y="767996"/>
                    <a:pt x="9668596" y="404920"/>
                    <a:pt x="9667352" y="41910"/>
                  </a:cubicBezTo>
                  <a:cubicBezTo>
                    <a:pt x="9667287" y="24886"/>
                    <a:pt x="9668694" y="13035"/>
                    <a:pt x="9674833" y="5701"/>
                  </a:cubicBezTo>
                  <a:close/>
                  <a:moveTo>
                    <a:pt x="9380656" y="0"/>
                  </a:moveTo>
                  <a:lnTo>
                    <a:pt x="9621935" y="0"/>
                  </a:lnTo>
                  <a:lnTo>
                    <a:pt x="9640563" y="5005"/>
                  </a:lnTo>
                  <a:cubicBezTo>
                    <a:pt x="9645916" y="11504"/>
                    <a:pt x="9647127" y="21849"/>
                    <a:pt x="9647094" y="36516"/>
                  </a:cubicBezTo>
                  <a:cubicBezTo>
                    <a:pt x="9646178" y="401228"/>
                    <a:pt x="9646505" y="766006"/>
                    <a:pt x="9646505" y="1130784"/>
                  </a:cubicBezTo>
                  <a:cubicBezTo>
                    <a:pt x="9646505" y="1492353"/>
                    <a:pt x="9645982" y="1853988"/>
                    <a:pt x="9647291" y="2215557"/>
                  </a:cubicBezTo>
                  <a:cubicBezTo>
                    <a:pt x="9647422" y="2251308"/>
                    <a:pt x="9640612" y="2263946"/>
                    <a:pt x="9601587" y="2262964"/>
                  </a:cubicBezTo>
                  <a:cubicBezTo>
                    <a:pt x="9485757" y="2260017"/>
                    <a:pt x="9369861" y="2260737"/>
                    <a:pt x="9253965" y="2262702"/>
                  </a:cubicBezTo>
                  <a:cubicBezTo>
                    <a:pt x="9222273" y="2263225"/>
                    <a:pt x="9214547" y="2254124"/>
                    <a:pt x="9214744" y="2223087"/>
                  </a:cubicBezTo>
                  <a:cubicBezTo>
                    <a:pt x="9216053" y="1989986"/>
                    <a:pt x="9215856" y="1756819"/>
                    <a:pt x="9214939" y="1523717"/>
                  </a:cubicBezTo>
                  <a:cubicBezTo>
                    <a:pt x="9214809" y="1495431"/>
                    <a:pt x="9217886" y="1480633"/>
                    <a:pt x="9252459" y="1482597"/>
                  </a:cubicBezTo>
                  <a:cubicBezTo>
                    <a:pt x="9288013" y="1484561"/>
                    <a:pt x="9335878" y="1499490"/>
                    <a:pt x="9356634" y="1475329"/>
                  </a:cubicBezTo>
                  <a:cubicBezTo>
                    <a:pt x="9374051" y="1455031"/>
                    <a:pt x="9361938" y="1408869"/>
                    <a:pt x="9361938" y="1374165"/>
                  </a:cubicBezTo>
                  <a:cubicBezTo>
                    <a:pt x="9362069" y="931665"/>
                    <a:pt x="9362527" y="489231"/>
                    <a:pt x="9361152" y="46730"/>
                  </a:cubicBezTo>
                  <a:cubicBezTo>
                    <a:pt x="9361087" y="27709"/>
                    <a:pt x="9362740" y="14532"/>
                    <a:pt x="9369599" y="6413"/>
                  </a:cubicBezTo>
                  <a:close/>
                  <a:moveTo>
                    <a:pt x="8947692" y="0"/>
                  </a:moveTo>
                  <a:lnTo>
                    <a:pt x="9024913" y="0"/>
                  </a:lnTo>
                  <a:lnTo>
                    <a:pt x="9055447" y="11469"/>
                  </a:lnTo>
                  <a:cubicBezTo>
                    <a:pt x="9068861" y="24720"/>
                    <a:pt x="9068894" y="50944"/>
                    <a:pt x="9068894" y="104603"/>
                  </a:cubicBezTo>
                  <a:cubicBezTo>
                    <a:pt x="9068698" y="317145"/>
                    <a:pt x="9068763" y="529621"/>
                    <a:pt x="9068698" y="742097"/>
                  </a:cubicBezTo>
                  <a:cubicBezTo>
                    <a:pt x="9068698" y="973627"/>
                    <a:pt x="9069352" y="1205157"/>
                    <a:pt x="9067978" y="1436622"/>
                  </a:cubicBezTo>
                  <a:cubicBezTo>
                    <a:pt x="9067781" y="1471128"/>
                    <a:pt x="9072495" y="1486450"/>
                    <a:pt x="9112961" y="1484748"/>
                  </a:cubicBezTo>
                  <a:cubicBezTo>
                    <a:pt x="9193695" y="1481278"/>
                    <a:pt x="9193826" y="1483962"/>
                    <a:pt x="9193826" y="1564958"/>
                  </a:cubicBezTo>
                  <a:cubicBezTo>
                    <a:pt x="9193826" y="1783786"/>
                    <a:pt x="9193040" y="2002613"/>
                    <a:pt x="9194677" y="2221441"/>
                  </a:cubicBezTo>
                  <a:cubicBezTo>
                    <a:pt x="9194939" y="2255424"/>
                    <a:pt x="9185118" y="2263412"/>
                    <a:pt x="9152444" y="2262692"/>
                  </a:cubicBezTo>
                  <a:cubicBezTo>
                    <a:pt x="9050888" y="2260531"/>
                    <a:pt x="8949266" y="2259942"/>
                    <a:pt x="8847775" y="2262954"/>
                  </a:cubicBezTo>
                  <a:cubicBezTo>
                    <a:pt x="8809666" y="2264067"/>
                    <a:pt x="8804363" y="2250513"/>
                    <a:pt x="8804560" y="2216988"/>
                  </a:cubicBezTo>
                  <a:cubicBezTo>
                    <a:pt x="8805934" y="1987095"/>
                    <a:pt x="8806066" y="1757137"/>
                    <a:pt x="8804494" y="1527178"/>
                  </a:cubicBezTo>
                  <a:cubicBezTo>
                    <a:pt x="8804232" y="1491951"/>
                    <a:pt x="8812220" y="1480819"/>
                    <a:pt x="8849019" y="1482587"/>
                  </a:cubicBezTo>
                  <a:cubicBezTo>
                    <a:pt x="8915282" y="1485796"/>
                    <a:pt x="8915413" y="1483242"/>
                    <a:pt x="8915413" y="1416586"/>
                  </a:cubicBezTo>
                  <a:cubicBezTo>
                    <a:pt x="8915413" y="959877"/>
                    <a:pt x="8915872" y="503233"/>
                    <a:pt x="8914562" y="46524"/>
                  </a:cubicBezTo>
                  <a:cubicBezTo>
                    <a:pt x="8914496" y="28092"/>
                    <a:pt x="8915642" y="15144"/>
                    <a:pt x="8922125" y="6984"/>
                  </a:cubicBezTo>
                  <a:close/>
                  <a:moveTo>
                    <a:pt x="8503895" y="0"/>
                  </a:moveTo>
                  <a:lnTo>
                    <a:pt x="8582485" y="0"/>
                  </a:lnTo>
                  <a:lnTo>
                    <a:pt x="8605706" y="8737"/>
                  </a:lnTo>
                  <a:cubicBezTo>
                    <a:pt x="8615896" y="18640"/>
                    <a:pt x="8615945" y="38137"/>
                    <a:pt x="8615945" y="78635"/>
                  </a:cubicBezTo>
                  <a:cubicBezTo>
                    <a:pt x="8615945" y="300539"/>
                    <a:pt x="8615945" y="522575"/>
                    <a:pt x="8615945" y="744611"/>
                  </a:cubicBezTo>
                  <a:cubicBezTo>
                    <a:pt x="8615945" y="976141"/>
                    <a:pt x="8616534" y="1207737"/>
                    <a:pt x="8615225" y="1439267"/>
                  </a:cubicBezTo>
                  <a:cubicBezTo>
                    <a:pt x="8615028" y="1471809"/>
                    <a:pt x="8618433" y="1487786"/>
                    <a:pt x="8657458" y="1484905"/>
                  </a:cubicBezTo>
                  <a:cubicBezTo>
                    <a:pt x="8696221" y="1482024"/>
                    <a:pt x="8747752" y="1466833"/>
                    <a:pt x="8771718" y="1491060"/>
                  </a:cubicBezTo>
                  <a:cubicBezTo>
                    <a:pt x="8795616" y="1515221"/>
                    <a:pt x="8778461" y="1566294"/>
                    <a:pt x="8778592" y="1605515"/>
                  </a:cubicBezTo>
                  <a:cubicBezTo>
                    <a:pt x="8779313" y="1810134"/>
                    <a:pt x="8777872" y="2014687"/>
                    <a:pt x="8779837" y="2219306"/>
                  </a:cubicBezTo>
                  <a:cubicBezTo>
                    <a:pt x="8780164" y="2255843"/>
                    <a:pt x="8769950" y="2263635"/>
                    <a:pt x="8734985" y="2262980"/>
                  </a:cubicBezTo>
                  <a:cubicBezTo>
                    <a:pt x="8617582" y="2260623"/>
                    <a:pt x="8500050" y="2261343"/>
                    <a:pt x="8382582" y="2262653"/>
                  </a:cubicBezTo>
                  <a:cubicBezTo>
                    <a:pt x="8356456" y="2262914"/>
                    <a:pt x="8347486" y="2256890"/>
                    <a:pt x="8347617" y="2229062"/>
                  </a:cubicBezTo>
                  <a:cubicBezTo>
                    <a:pt x="8348729" y="1991181"/>
                    <a:pt x="8348795" y="1753299"/>
                    <a:pt x="8347551" y="1515352"/>
                  </a:cubicBezTo>
                  <a:cubicBezTo>
                    <a:pt x="8347420" y="1485756"/>
                    <a:pt x="8359206" y="1483399"/>
                    <a:pt x="8383433" y="1483268"/>
                  </a:cubicBezTo>
                  <a:cubicBezTo>
                    <a:pt x="8482894" y="1482744"/>
                    <a:pt x="8482894" y="1482024"/>
                    <a:pt x="8482894" y="1383087"/>
                  </a:cubicBezTo>
                  <a:cubicBezTo>
                    <a:pt x="8482894" y="939015"/>
                    <a:pt x="8483483" y="494943"/>
                    <a:pt x="8481978" y="50872"/>
                  </a:cubicBezTo>
                  <a:cubicBezTo>
                    <a:pt x="8481912" y="30214"/>
                    <a:pt x="8483745" y="15988"/>
                    <a:pt x="8491259" y="7231"/>
                  </a:cubicBezTo>
                  <a:close/>
                  <a:moveTo>
                    <a:pt x="7952141" y="0"/>
                  </a:moveTo>
                  <a:lnTo>
                    <a:pt x="8164978" y="0"/>
                  </a:lnTo>
                  <a:lnTo>
                    <a:pt x="8183221" y="4573"/>
                  </a:lnTo>
                  <a:cubicBezTo>
                    <a:pt x="8188934" y="10842"/>
                    <a:pt x="8190636" y="21090"/>
                    <a:pt x="8190571" y="36313"/>
                  </a:cubicBezTo>
                  <a:cubicBezTo>
                    <a:pt x="8189458" y="342423"/>
                    <a:pt x="8189851" y="648532"/>
                    <a:pt x="8189851" y="954642"/>
                  </a:cubicBezTo>
                  <a:cubicBezTo>
                    <a:pt x="8189851" y="1116438"/>
                    <a:pt x="8190899" y="1278234"/>
                    <a:pt x="8188999" y="1439965"/>
                  </a:cubicBezTo>
                  <a:cubicBezTo>
                    <a:pt x="8188607" y="1474144"/>
                    <a:pt x="8194893" y="1485799"/>
                    <a:pt x="8232150" y="1484751"/>
                  </a:cubicBezTo>
                  <a:cubicBezTo>
                    <a:pt x="8326569" y="1482001"/>
                    <a:pt x="8326634" y="1484162"/>
                    <a:pt x="8326634" y="1580415"/>
                  </a:cubicBezTo>
                  <a:cubicBezTo>
                    <a:pt x="8326634" y="1792956"/>
                    <a:pt x="8325783" y="2005498"/>
                    <a:pt x="8327486" y="2217974"/>
                  </a:cubicBezTo>
                  <a:cubicBezTo>
                    <a:pt x="8327748" y="2252873"/>
                    <a:pt x="8320480" y="2263939"/>
                    <a:pt x="8283550" y="2262957"/>
                  </a:cubicBezTo>
                  <a:cubicBezTo>
                    <a:pt x="8177279" y="2260142"/>
                    <a:pt x="8070812" y="2260142"/>
                    <a:pt x="7964542" y="2262957"/>
                  </a:cubicBezTo>
                  <a:cubicBezTo>
                    <a:pt x="7927677" y="2263939"/>
                    <a:pt x="7920409" y="2252873"/>
                    <a:pt x="7920540" y="2217974"/>
                  </a:cubicBezTo>
                  <a:cubicBezTo>
                    <a:pt x="7921981" y="1854833"/>
                    <a:pt x="7921456" y="1491627"/>
                    <a:pt x="7921456" y="1128420"/>
                  </a:cubicBezTo>
                  <a:cubicBezTo>
                    <a:pt x="7921456" y="766785"/>
                    <a:pt x="7921981" y="405216"/>
                    <a:pt x="7920671" y="43581"/>
                  </a:cubicBezTo>
                  <a:cubicBezTo>
                    <a:pt x="7920606" y="25771"/>
                    <a:pt x="7922243" y="13429"/>
                    <a:pt x="7928766" y="5825"/>
                  </a:cubicBezTo>
                  <a:close/>
                  <a:moveTo>
                    <a:pt x="7496649" y="0"/>
                  </a:moveTo>
                  <a:lnTo>
                    <a:pt x="7869217" y="0"/>
                  </a:lnTo>
                  <a:lnTo>
                    <a:pt x="7890221" y="4541"/>
                  </a:lnTo>
                  <a:cubicBezTo>
                    <a:pt x="7897514" y="11171"/>
                    <a:pt x="7900313" y="22711"/>
                    <a:pt x="7900215" y="41994"/>
                  </a:cubicBezTo>
                  <a:cubicBezTo>
                    <a:pt x="7898512" y="405004"/>
                    <a:pt x="7899232" y="767948"/>
                    <a:pt x="7899232" y="1130893"/>
                  </a:cubicBezTo>
                  <a:cubicBezTo>
                    <a:pt x="7899232" y="1490694"/>
                    <a:pt x="7898250" y="1850496"/>
                    <a:pt x="7900477" y="2210232"/>
                  </a:cubicBezTo>
                  <a:cubicBezTo>
                    <a:pt x="7900738" y="2255739"/>
                    <a:pt x="7886595" y="2263858"/>
                    <a:pt x="7845475" y="2262811"/>
                  </a:cubicBezTo>
                  <a:cubicBezTo>
                    <a:pt x="7736061" y="2260061"/>
                    <a:pt x="7626516" y="2259995"/>
                    <a:pt x="7517103" y="2262942"/>
                  </a:cubicBezTo>
                  <a:cubicBezTo>
                    <a:pt x="7477816" y="2263989"/>
                    <a:pt x="7467471" y="2254299"/>
                    <a:pt x="7467601" y="2214226"/>
                  </a:cubicBezTo>
                  <a:cubicBezTo>
                    <a:pt x="7469173" y="1765702"/>
                    <a:pt x="7468584" y="1317112"/>
                    <a:pt x="7468584" y="868588"/>
                  </a:cubicBezTo>
                  <a:cubicBezTo>
                    <a:pt x="7468584" y="592795"/>
                    <a:pt x="7469173" y="317002"/>
                    <a:pt x="7467798" y="41208"/>
                  </a:cubicBezTo>
                  <a:cubicBezTo>
                    <a:pt x="7467700" y="24348"/>
                    <a:pt x="7469009" y="12873"/>
                    <a:pt x="7475041" y="5736"/>
                  </a:cubicBezTo>
                  <a:close/>
                  <a:moveTo>
                    <a:pt x="7176785" y="0"/>
                  </a:moveTo>
                  <a:lnTo>
                    <a:pt x="7427734" y="0"/>
                  </a:lnTo>
                  <a:lnTo>
                    <a:pt x="7437219" y="4112"/>
                  </a:lnTo>
                  <a:cubicBezTo>
                    <a:pt x="7444643" y="10627"/>
                    <a:pt x="7447638" y="22216"/>
                    <a:pt x="7447540" y="41859"/>
                  </a:cubicBezTo>
                  <a:cubicBezTo>
                    <a:pt x="7445706" y="404935"/>
                    <a:pt x="7446426" y="768076"/>
                    <a:pt x="7446426" y="1131282"/>
                  </a:cubicBezTo>
                  <a:cubicBezTo>
                    <a:pt x="7446426" y="1492852"/>
                    <a:pt x="7445772" y="1854486"/>
                    <a:pt x="7447343" y="2216056"/>
                  </a:cubicBezTo>
                  <a:cubicBezTo>
                    <a:pt x="7447474" y="2253575"/>
                    <a:pt x="7438635" y="2264051"/>
                    <a:pt x="7400723" y="2262938"/>
                  </a:cubicBezTo>
                  <a:cubicBezTo>
                    <a:pt x="7300803" y="2260122"/>
                    <a:pt x="7200753" y="2261039"/>
                    <a:pt x="7100768" y="2262611"/>
                  </a:cubicBezTo>
                  <a:cubicBezTo>
                    <a:pt x="7071499" y="2263069"/>
                    <a:pt x="7059844" y="2257700"/>
                    <a:pt x="7060106" y="2224568"/>
                  </a:cubicBezTo>
                  <a:cubicBezTo>
                    <a:pt x="7061678" y="1989829"/>
                    <a:pt x="7061743" y="1755156"/>
                    <a:pt x="7060041" y="1520418"/>
                  </a:cubicBezTo>
                  <a:cubicBezTo>
                    <a:pt x="7059779" y="1486173"/>
                    <a:pt x="7073202" y="1478970"/>
                    <a:pt x="7101227" y="1483946"/>
                  </a:cubicBezTo>
                  <a:cubicBezTo>
                    <a:pt x="7140579" y="1490952"/>
                    <a:pt x="7146668" y="1472553"/>
                    <a:pt x="7146602" y="1437260"/>
                  </a:cubicBezTo>
                  <a:cubicBezTo>
                    <a:pt x="7145490" y="972563"/>
                    <a:pt x="7146276" y="507932"/>
                    <a:pt x="7145031" y="43235"/>
                  </a:cubicBezTo>
                  <a:cubicBezTo>
                    <a:pt x="7144966" y="25065"/>
                    <a:pt x="7146865" y="12935"/>
                    <a:pt x="7153560" y="5585"/>
                  </a:cubicBezTo>
                  <a:close/>
                  <a:moveTo>
                    <a:pt x="6627625" y="0"/>
                  </a:moveTo>
                  <a:lnTo>
                    <a:pt x="6812594" y="0"/>
                  </a:lnTo>
                  <a:lnTo>
                    <a:pt x="6835651" y="5131"/>
                  </a:lnTo>
                  <a:cubicBezTo>
                    <a:pt x="6842657" y="12399"/>
                    <a:pt x="6844949" y="24643"/>
                    <a:pt x="6844883" y="43337"/>
                  </a:cubicBezTo>
                  <a:cubicBezTo>
                    <a:pt x="6843509" y="504695"/>
                    <a:pt x="6844949" y="966118"/>
                    <a:pt x="6842592" y="1427476"/>
                  </a:cubicBezTo>
                  <a:cubicBezTo>
                    <a:pt x="6842330" y="1477305"/>
                    <a:pt x="6856342" y="1487323"/>
                    <a:pt x="6902177" y="1485162"/>
                  </a:cubicBezTo>
                  <a:cubicBezTo>
                    <a:pt x="6945327" y="1483133"/>
                    <a:pt x="7003864" y="1463751"/>
                    <a:pt x="7028615" y="1494329"/>
                  </a:cubicBezTo>
                  <a:cubicBezTo>
                    <a:pt x="7049764" y="1520455"/>
                    <a:pt x="7034901" y="1576242"/>
                    <a:pt x="7034966" y="1618868"/>
                  </a:cubicBezTo>
                  <a:cubicBezTo>
                    <a:pt x="7035163" y="1818642"/>
                    <a:pt x="7034115" y="2018415"/>
                    <a:pt x="7035948" y="2218188"/>
                  </a:cubicBezTo>
                  <a:cubicBezTo>
                    <a:pt x="7036275" y="2253677"/>
                    <a:pt x="7027633" y="2263761"/>
                    <a:pt x="6991489" y="2262975"/>
                  </a:cubicBezTo>
                  <a:cubicBezTo>
                    <a:pt x="6874087" y="2260487"/>
                    <a:pt x="6756619" y="2260684"/>
                    <a:pt x="6639218" y="2262910"/>
                  </a:cubicBezTo>
                  <a:cubicBezTo>
                    <a:pt x="6604383" y="2263565"/>
                    <a:pt x="6598097" y="2251844"/>
                    <a:pt x="6598228" y="2219891"/>
                  </a:cubicBezTo>
                  <a:cubicBezTo>
                    <a:pt x="6599275" y="1855375"/>
                    <a:pt x="6598883" y="1490728"/>
                    <a:pt x="6598883" y="1126016"/>
                  </a:cubicBezTo>
                  <a:cubicBezTo>
                    <a:pt x="6598883" y="764512"/>
                    <a:pt x="6599341" y="403008"/>
                    <a:pt x="6598097" y="41569"/>
                  </a:cubicBezTo>
                  <a:cubicBezTo>
                    <a:pt x="6598032" y="24611"/>
                    <a:pt x="6599391" y="12710"/>
                    <a:pt x="6605464" y="5393"/>
                  </a:cubicBezTo>
                  <a:close/>
                  <a:moveTo>
                    <a:pt x="6254855" y="0"/>
                  </a:moveTo>
                  <a:lnTo>
                    <a:pt x="6554203" y="0"/>
                  </a:lnTo>
                  <a:lnTo>
                    <a:pt x="6566150" y="5216"/>
                  </a:lnTo>
                  <a:cubicBezTo>
                    <a:pt x="6574744" y="12820"/>
                    <a:pt x="6578165" y="26308"/>
                    <a:pt x="6578034" y="49029"/>
                  </a:cubicBezTo>
                  <a:cubicBezTo>
                    <a:pt x="6575808" y="408831"/>
                    <a:pt x="6576790" y="768763"/>
                    <a:pt x="6576790" y="1128696"/>
                  </a:cubicBezTo>
                  <a:cubicBezTo>
                    <a:pt x="6576790" y="1491771"/>
                    <a:pt x="6576266" y="1854912"/>
                    <a:pt x="6577641" y="2217987"/>
                  </a:cubicBezTo>
                  <a:cubicBezTo>
                    <a:pt x="6577771" y="2253083"/>
                    <a:pt x="6570242" y="2263822"/>
                    <a:pt x="6533705" y="2262971"/>
                  </a:cubicBezTo>
                  <a:cubicBezTo>
                    <a:pt x="6424291" y="2260351"/>
                    <a:pt x="6314681" y="2261203"/>
                    <a:pt x="6205202" y="2262643"/>
                  </a:cubicBezTo>
                  <a:cubicBezTo>
                    <a:pt x="6177309" y="2263036"/>
                    <a:pt x="6166897" y="2257601"/>
                    <a:pt x="6167094" y="2226630"/>
                  </a:cubicBezTo>
                  <a:cubicBezTo>
                    <a:pt x="6168469" y="1990386"/>
                    <a:pt x="6168011" y="1754141"/>
                    <a:pt x="6167553" y="1517896"/>
                  </a:cubicBezTo>
                  <a:cubicBezTo>
                    <a:pt x="6167487" y="1496682"/>
                    <a:pt x="6167879" y="1478413"/>
                    <a:pt x="6196559" y="1483913"/>
                  </a:cubicBezTo>
                  <a:cubicBezTo>
                    <a:pt x="6235060" y="1491247"/>
                    <a:pt x="6234602" y="1468788"/>
                    <a:pt x="6234602" y="1440436"/>
                  </a:cubicBezTo>
                  <a:cubicBezTo>
                    <a:pt x="6233946" y="975870"/>
                    <a:pt x="6234929" y="511304"/>
                    <a:pt x="6232899" y="46738"/>
                  </a:cubicBezTo>
                  <a:cubicBezTo>
                    <a:pt x="6232801" y="24803"/>
                    <a:pt x="6235944" y="11887"/>
                    <a:pt x="6244080" y="4660"/>
                  </a:cubicBezTo>
                  <a:close/>
                  <a:moveTo>
                    <a:pt x="5841531" y="0"/>
                  </a:moveTo>
                  <a:lnTo>
                    <a:pt x="5907372" y="0"/>
                  </a:lnTo>
                  <a:lnTo>
                    <a:pt x="5930889" y="2254"/>
                  </a:lnTo>
                  <a:cubicBezTo>
                    <a:pt x="5943003" y="4153"/>
                    <a:pt x="5936193" y="27922"/>
                    <a:pt x="5936193" y="41607"/>
                  </a:cubicBezTo>
                  <a:cubicBezTo>
                    <a:pt x="5936586" y="276345"/>
                    <a:pt x="5936520" y="511084"/>
                    <a:pt x="5936520" y="745888"/>
                  </a:cubicBezTo>
                  <a:cubicBezTo>
                    <a:pt x="5936520" y="977483"/>
                    <a:pt x="5937306" y="1209079"/>
                    <a:pt x="5935669" y="1440675"/>
                  </a:cubicBezTo>
                  <a:cubicBezTo>
                    <a:pt x="5935407" y="1474985"/>
                    <a:pt x="5941693" y="1488277"/>
                    <a:pt x="5978950" y="1485134"/>
                  </a:cubicBezTo>
                  <a:cubicBezTo>
                    <a:pt x="6024654" y="1481337"/>
                    <a:pt x="6071013" y="1485200"/>
                    <a:pt x="6116977" y="1483759"/>
                  </a:cubicBezTo>
                  <a:cubicBezTo>
                    <a:pt x="6139437" y="1483039"/>
                    <a:pt x="6146967" y="1489783"/>
                    <a:pt x="6146901" y="1513093"/>
                  </a:cubicBezTo>
                  <a:cubicBezTo>
                    <a:pt x="6146116" y="1752612"/>
                    <a:pt x="6145984" y="1992130"/>
                    <a:pt x="6147032" y="2231649"/>
                  </a:cubicBezTo>
                  <a:cubicBezTo>
                    <a:pt x="6147163" y="2258102"/>
                    <a:pt x="6137734" y="2263144"/>
                    <a:pt x="6114031" y="2262947"/>
                  </a:cubicBezTo>
                  <a:cubicBezTo>
                    <a:pt x="5990212" y="2262030"/>
                    <a:pt x="5866328" y="2261965"/>
                    <a:pt x="5742510" y="2263013"/>
                  </a:cubicBezTo>
                  <a:cubicBezTo>
                    <a:pt x="5717758" y="2263209"/>
                    <a:pt x="5709902" y="2256138"/>
                    <a:pt x="5709966" y="2230732"/>
                  </a:cubicBezTo>
                  <a:cubicBezTo>
                    <a:pt x="5710884" y="1992785"/>
                    <a:pt x="5710753" y="1754838"/>
                    <a:pt x="5710033" y="1516891"/>
                  </a:cubicBezTo>
                  <a:cubicBezTo>
                    <a:pt x="5709966" y="1493188"/>
                    <a:pt x="5714877" y="1480551"/>
                    <a:pt x="5741397" y="1483890"/>
                  </a:cubicBezTo>
                  <a:cubicBezTo>
                    <a:pt x="5753902" y="1485462"/>
                    <a:pt x="5766998" y="1482515"/>
                    <a:pt x="5779439" y="1484479"/>
                  </a:cubicBezTo>
                  <a:cubicBezTo>
                    <a:pt x="5814338" y="1489914"/>
                    <a:pt x="5820363" y="1474069"/>
                    <a:pt x="5820297" y="1442115"/>
                  </a:cubicBezTo>
                  <a:cubicBezTo>
                    <a:pt x="5819249" y="977353"/>
                    <a:pt x="5819446" y="512590"/>
                    <a:pt x="5820036" y="47827"/>
                  </a:cubicBezTo>
                  <a:cubicBezTo>
                    <a:pt x="5820036" y="31785"/>
                    <a:pt x="5809559" y="4350"/>
                    <a:pt x="5827565" y="1010"/>
                  </a:cubicBezTo>
                  <a:close/>
                  <a:moveTo>
                    <a:pt x="5374550" y="0"/>
                  </a:moveTo>
                  <a:lnTo>
                    <a:pt x="5504721" y="0"/>
                  </a:lnTo>
                  <a:lnTo>
                    <a:pt x="5516327" y="6110"/>
                  </a:lnTo>
                  <a:cubicBezTo>
                    <a:pt x="5534594" y="26997"/>
                    <a:pt x="5521629" y="75582"/>
                    <a:pt x="5521629" y="111857"/>
                  </a:cubicBezTo>
                  <a:cubicBezTo>
                    <a:pt x="5521827" y="322892"/>
                    <a:pt x="5521760" y="533797"/>
                    <a:pt x="5521760" y="744636"/>
                  </a:cubicBezTo>
                  <a:cubicBezTo>
                    <a:pt x="5521760" y="976101"/>
                    <a:pt x="5522809" y="1207565"/>
                    <a:pt x="5520714" y="1439030"/>
                  </a:cubicBezTo>
                  <a:cubicBezTo>
                    <a:pt x="5520385" y="1477858"/>
                    <a:pt x="5532041" y="1488269"/>
                    <a:pt x="5568250" y="1484734"/>
                  </a:cubicBezTo>
                  <a:cubicBezTo>
                    <a:pt x="5598109" y="1481853"/>
                    <a:pt x="5628621" y="1485912"/>
                    <a:pt x="5658609" y="1483555"/>
                  </a:cubicBezTo>
                  <a:cubicBezTo>
                    <a:pt x="5684866" y="1481525"/>
                    <a:pt x="5689842" y="1491871"/>
                    <a:pt x="5689778" y="1515836"/>
                  </a:cubicBezTo>
                  <a:cubicBezTo>
                    <a:pt x="5688991" y="1753652"/>
                    <a:pt x="5688795" y="1991467"/>
                    <a:pt x="5689909" y="2229284"/>
                  </a:cubicBezTo>
                  <a:cubicBezTo>
                    <a:pt x="5690040" y="2257112"/>
                    <a:pt x="5681266" y="2263332"/>
                    <a:pt x="5654878" y="2263005"/>
                  </a:cubicBezTo>
                  <a:cubicBezTo>
                    <a:pt x="5546969" y="2261564"/>
                    <a:pt x="5439061" y="2261761"/>
                    <a:pt x="5331154" y="2262874"/>
                  </a:cubicBezTo>
                  <a:cubicBezTo>
                    <a:pt x="5306927" y="2263136"/>
                    <a:pt x="5298416" y="2257177"/>
                    <a:pt x="5298480" y="2231248"/>
                  </a:cubicBezTo>
                  <a:cubicBezTo>
                    <a:pt x="5299463" y="1991860"/>
                    <a:pt x="5299005" y="1752473"/>
                    <a:pt x="5299069" y="1513020"/>
                  </a:cubicBezTo>
                  <a:cubicBezTo>
                    <a:pt x="5299069" y="1499073"/>
                    <a:pt x="5296058" y="1480739"/>
                    <a:pt x="5318517" y="1484472"/>
                  </a:cubicBezTo>
                  <a:cubicBezTo>
                    <a:pt x="5357672" y="1490954"/>
                    <a:pt x="5356232" y="1468233"/>
                    <a:pt x="5356232" y="1440405"/>
                  </a:cubicBezTo>
                  <a:cubicBezTo>
                    <a:pt x="5355643" y="977476"/>
                    <a:pt x="5356299" y="514481"/>
                    <a:pt x="5354988" y="51552"/>
                  </a:cubicBezTo>
                  <a:cubicBezTo>
                    <a:pt x="5354923" y="31352"/>
                    <a:pt x="5356396" y="15981"/>
                    <a:pt x="5363672" y="6560"/>
                  </a:cubicBezTo>
                  <a:close/>
                  <a:moveTo>
                    <a:pt x="4870969" y="0"/>
                  </a:moveTo>
                  <a:lnTo>
                    <a:pt x="5030093" y="0"/>
                  </a:lnTo>
                  <a:lnTo>
                    <a:pt x="5052933" y="5581"/>
                  </a:lnTo>
                  <a:cubicBezTo>
                    <a:pt x="5058793" y="13095"/>
                    <a:pt x="5059857" y="25192"/>
                    <a:pt x="5059792" y="41790"/>
                  </a:cubicBezTo>
                  <a:cubicBezTo>
                    <a:pt x="5058679" y="504851"/>
                    <a:pt x="5059661" y="967911"/>
                    <a:pt x="5058088" y="1430971"/>
                  </a:cubicBezTo>
                  <a:cubicBezTo>
                    <a:pt x="5057958" y="1472943"/>
                    <a:pt x="5066404" y="1489312"/>
                    <a:pt x="5111125" y="1484925"/>
                  </a:cubicBezTo>
                  <a:cubicBezTo>
                    <a:pt x="5155126" y="1480538"/>
                    <a:pt x="5199914" y="1484860"/>
                    <a:pt x="5244373" y="1483615"/>
                  </a:cubicBezTo>
                  <a:cubicBezTo>
                    <a:pt x="5266897" y="1482961"/>
                    <a:pt x="5278554" y="1486235"/>
                    <a:pt x="5278423" y="1513801"/>
                  </a:cubicBezTo>
                  <a:cubicBezTo>
                    <a:pt x="5277374" y="1753254"/>
                    <a:pt x="5277374" y="1992707"/>
                    <a:pt x="5278356" y="2232160"/>
                  </a:cubicBezTo>
                  <a:cubicBezTo>
                    <a:pt x="5278487" y="2259530"/>
                    <a:pt x="5267094" y="2262803"/>
                    <a:pt x="5244373" y="2262672"/>
                  </a:cubicBezTo>
                  <a:cubicBezTo>
                    <a:pt x="5122126" y="2261887"/>
                    <a:pt x="4999878" y="2261298"/>
                    <a:pt x="4877696" y="2263000"/>
                  </a:cubicBezTo>
                  <a:cubicBezTo>
                    <a:pt x="4847577" y="2263458"/>
                    <a:pt x="4840570" y="2254226"/>
                    <a:pt x="4840832" y="2225415"/>
                  </a:cubicBezTo>
                  <a:cubicBezTo>
                    <a:pt x="4842273" y="2087454"/>
                    <a:pt x="4841487" y="1949491"/>
                    <a:pt x="4841487" y="1811529"/>
                  </a:cubicBezTo>
                  <a:cubicBezTo>
                    <a:pt x="4841422" y="1584779"/>
                    <a:pt x="4841422" y="1358029"/>
                    <a:pt x="4841422" y="1131213"/>
                  </a:cubicBezTo>
                  <a:cubicBezTo>
                    <a:pt x="4841422" y="768072"/>
                    <a:pt x="4841946" y="404866"/>
                    <a:pt x="4840636" y="41725"/>
                  </a:cubicBezTo>
                  <a:cubicBezTo>
                    <a:pt x="4840571" y="24505"/>
                    <a:pt x="4842142" y="12539"/>
                    <a:pt x="4848379" y="5262"/>
                  </a:cubicBezTo>
                  <a:close/>
                  <a:moveTo>
                    <a:pt x="4432959" y="0"/>
                  </a:moveTo>
                  <a:lnTo>
                    <a:pt x="4798371" y="0"/>
                  </a:lnTo>
                  <a:lnTo>
                    <a:pt x="4813529" y="3727"/>
                  </a:lnTo>
                  <a:cubicBezTo>
                    <a:pt x="4818727" y="8876"/>
                    <a:pt x="4820576" y="17453"/>
                    <a:pt x="4820576" y="30974"/>
                  </a:cubicBezTo>
                  <a:cubicBezTo>
                    <a:pt x="4819856" y="763476"/>
                    <a:pt x="4819856" y="1495978"/>
                    <a:pt x="4820576" y="2228415"/>
                  </a:cubicBezTo>
                  <a:cubicBezTo>
                    <a:pt x="4820576" y="2255850"/>
                    <a:pt x="4812458" y="2263053"/>
                    <a:pt x="4785676" y="2262726"/>
                  </a:cubicBezTo>
                  <a:cubicBezTo>
                    <a:pt x="4674627" y="2261350"/>
                    <a:pt x="4563510" y="2260761"/>
                    <a:pt x="4452460" y="2262987"/>
                  </a:cubicBezTo>
                  <a:cubicBezTo>
                    <a:pt x="4418541" y="2263642"/>
                    <a:pt x="4410553" y="2253624"/>
                    <a:pt x="4410619" y="2220623"/>
                  </a:cubicBezTo>
                  <a:cubicBezTo>
                    <a:pt x="4411798" y="1857548"/>
                    <a:pt x="4411339" y="1494472"/>
                    <a:pt x="4411339" y="1131397"/>
                  </a:cubicBezTo>
                  <a:cubicBezTo>
                    <a:pt x="4411339" y="769893"/>
                    <a:pt x="4412321" y="408389"/>
                    <a:pt x="4410096" y="46951"/>
                  </a:cubicBezTo>
                  <a:cubicBezTo>
                    <a:pt x="4409965" y="24885"/>
                    <a:pt x="4413222" y="12084"/>
                    <a:pt x="4421456" y="4922"/>
                  </a:cubicBezTo>
                  <a:close/>
                  <a:moveTo>
                    <a:pt x="4116180" y="0"/>
                  </a:moveTo>
                  <a:lnTo>
                    <a:pt x="4368880" y="0"/>
                  </a:lnTo>
                  <a:lnTo>
                    <a:pt x="4378734" y="4201"/>
                  </a:lnTo>
                  <a:cubicBezTo>
                    <a:pt x="4386936" y="11428"/>
                    <a:pt x="4390160" y="24425"/>
                    <a:pt x="4390029" y="46458"/>
                  </a:cubicBezTo>
                  <a:cubicBezTo>
                    <a:pt x="4387737" y="406194"/>
                    <a:pt x="4388720" y="765930"/>
                    <a:pt x="4388720" y="1125732"/>
                  </a:cubicBezTo>
                  <a:cubicBezTo>
                    <a:pt x="4388720" y="1488676"/>
                    <a:pt x="4387999" y="1851621"/>
                    <a:pt x="4389767" y="2214565"/>
                  </a:cubicBezTo>
                  <a:cubicBezTo>
                    <a:pt x="4389964" y="2255096"/>
                    <a:pt x="4378832" y="2263870"/>
                    <a:pt x="4340004" y="2262954"/>
                  </a:cubicBezTo>
                  <a:cubicBezTo>
                    <a:pt x="4224239" y="2260203"/>
                    <a:pt x="4108408" y="2260727"/>
                    <a:pt x="3992644" y="2262757"/>
                  </a:cubicBezTo>
                  <a:cubicBezTo>
                    <a:pt x="3960493" y="2263346"/>
                    <a:pt x="3952898" y="2253655"/>
                    <a:pt x="3953094" y="2222750"/>
                  </a:cubicBezTo>
                  <a:cubicBezTo>
                    <a:pt x="3954339" y="1989779"/>
                    <a:pt x="3954536" y="1756808"/>
                    <a:pt x="3952898" y="1523838"/>
                  </a:cubicBezTo>
                  <a:cubicBezTo>
                    <a:pt x="3952636" y="1488873"/>
                    <a:pt x="3964619" y="1482587"/>
                    <a:pt x="3996245" y="1482980"/>
                  </a:cubicBezTo>
                  <a:cubicBezTo>
                    <a:pt x="4095903" y="1484158"/>
                    <a:pt x="4095903" y="1482914"/>
                    <a:pt x="4095903" y="1383322"/>
                  </a:cubicBezTo>
                  <a:cubicBezTo>
                    <a:pt x="4095903" y="937941"/>
                    <a:pt x="4096688" y="492625"/>
                    <a:pt x="4094723" y="47244"/>
                  </a:cubicBezTo>
                  <a:cubicBezTo>
                    <a:pt x="4094625" y="25440"/>
                    <a:pt x="4097654" y="12197"/>
                    <a:pt x="4105765" y="4692"/>
                  </a:cubicBezTo>
                  <a:close/>
                  <a:moveTo>
                    <a:pt x="3678026" y="0"/>
                  </a:moveTo>
                  <a:lnTo>
                    <a:pt x="3755382" y="0"/>
                  </a:lnTo>
                  <a:lnTo>
                    <a:pt x="3786182" y="11216"/>
                  </a:lnTo>
                  <a:cubicBezTo>
                    <a:pt x="3799760" y="24336"/>
                    <a:pt x="3799777" y="50397"/>
                    <a:pt x="3799777" y="103499"/>
                  </a:cubicBezTo>
                  <a:cubicBezTo>
                    <a:pt x="3799646" y="315779"/>
                    <a:pt x="3799646" y="528189"/>
                    <a:pt x="3799646" y="740600"/>
                  </a:cubicBezTo>
                  <a:cubicBezTo>
                    <a:pt x="3799646" y="971999"/>
                    <a:pt x="3800628" y="1203464"/>
                    <a:pt x="3798664" y="1434863"/>
                  </a:cubicBezTo>
                  <a:cubicBezTo>
                    <a:pt x="3798336" y="1473168"/>
                    <a:pt x="3805604" y="1486525"/>
                    <a:pt x="3846789" y="1484888"/>
                  </a:cubicBezTo>
                  <a:cubicBezTo>
                    <a:pt x="3931649" y="1481483"/>
                    <a:pt x="3931780" y="1484037"/>
                    <a:pt x="3931780" y="1570599"/>
                  </a:cubicBezTo>
                  <a:cubicBezTo>
                    <a:pt x="3931780" y="1786152"/>
                    <a:pt x="3930667" y="2001771"/>
                    <a:pt x="3932828" y="2217325"/>
                  </a:cubicBezTo>
                  <a:cubicBezTo>
                    <a:pt x="3933220" y="2256219"/>
                    <a:pt x="3921239" y="2263749"/>
                    <a:pt x="3885357" y="2262963"/>
                  </a:cubicBezTo>
                  <a:cubicBezTo>
                    <a:pt x="3779085" y="2260606"/>
                    <a:pt x="3672749" y="2260933"/>
                    <a:pt x="3566479" y="2262832"/>
                  </a:cubicBezTo>
                  <a:cubicBezTo>
                    <a:pt x="3534919" y="2263421"/>
                    <a:pt x="3526669" y="2254713"/>
                    <a:pt x="3526865" y="2223087"/>
                  </a:cubicBezTo>
                  <a:cubicBezTo>
                    <a:pt x="3528305" y="1990116"/>
                    <a:pt x="3528371" y="1757080"/>
                    <a:pt x="3526800" y="1524109"/>
                  </a:cubicBezTo>
                  <a:cubicBezTo>
                    <a:pt x="3526537" y="1489537"/>
                    <a:pt x="3537472" y="1482334"/>
                    <a:pt x="3569621" y="1483055"/>
                  </a:cubicBezTo>
                  <a:cubicBezTo>
                    <a:pt x="3646427" y="1484822"/>
                    <a:pt x="3646492" y="1483186"/>
                    <a:pt x="3646492" y="1408279"/>
                  </a:cubicBezTo>
                  <a:cubicBezTo>
                    <a:pt x="3646492" y="953338"/>
                    <a:pt x="3646885" y="498462"/>
                    <a:pt x="3645707" y="43521"/>
                  </a:cubicBezTo>
                  <a:cubicBezTo>
                    <a:pt x="3645674" y="25613"/>
                    <a:pt x="3647409" y="13631"/>
                    <a:pt x="3653973" y="6248"/>
                  </a:cubicBezTo>
                  <a:close/>
                  <a:moveTo>
                    <a:pt x="3105362" y="0"/>
                  </a:moveTo>
                  <a:lnTo>
                    <a:pt x="3324602" y="0"/>
                  </a:lnTo>
                  <a:lnTo>
                    <a:pt x="3346249" y="5581"/>
                  </a:lnTo>
                  <a:cubicBezTo>
                    <a:pt x="3352158" y="12980"/>
                    <a:pt x="3353288" y="24831"/>
                    <a:pt x="3353255" y="41495"/>
                  </a:cubicBezTo>
                  <a:cubicBezTo>
                    <a:pt x="3352207" y="506258"/>
                    <a:pt x="3353059" y="971020"/>
                    <a:pt x="3351552" y="1435783"/>
                  </a:cubicBezTo>
                  <a:cubicBezTo>
                    <a:pt x="3351422" y="1475135"/>
                    <a:pt x="3360261" y="1485874"/>
                    <a:pt x="3400203" y="1484695"/>
                  </a:cubicBezTo>
                  <a:cubicBezTo>
                    <a:pt x="3505884" y="1481683"/>
                    <a:pt x="3505949" y="1483778"/>
                    <a:pt x="3505949" y="1587627"/>
                  </a:cubicBezTo>
                  <a:cubicBezTo>
                    <a:pt x="3505949" y="1798596"/>
                    <a:pt x="3505229" y="2009567"/>
                    <a:pt x="3506735" y="2220537"/>
                  </a:cubicBezTo>
                  <a:cubicBezTo>
                    <a:pt x="3506932" y="2252948"/>
                    <a:pt x="3499991" y="2263490"/>
                    <a:pt x="3465681" y="2262835"/>
                  </a:cubicBezTo>
                  <a:cubicBezTo>
                    <a:pt x="3349850" y="2260543"/>
                    <a:pt x="3233823" y="2260216"/>
                    <a:pt x="3117992" y="2262966"/>
                  </a:cubicBezTo>
                  <a:cubicBezTo>
                    <a:pt x="3080866" y="2263883"/>
                    <a:pt x="3074253" y="2252555"/>
                    <a:pt x="3074384" y="2217983"/>
                  </a:cubicBezTo>
                  <a:cubicBezTo>
                    <a:pt x="3075694" y="1854646"/>
                    <a:pt x="3075170" y="1491439"/>
                    <a:pt x="3075170" y="1128168"/>
                  </a:cubicBezTo>
                  <a:cubicBezTo>
                    <a:pt x="3075170" y="766533"/>
                    <a:pt x="3075694" y="404832"/>
                    <a:pt x="3074319" y="43197"/>
                  </a:cubicBezTo>
                  <a:cubicBezTo>
                    <a:pt x="3074254" y="25126"/>
                    <a:pt x="3076087" y="12881"/>
                    <a:pt x="3082749" y="5433"/>
                  </a:cubicBezTo>
                  <a:close/>
                  <a:moveTo>
                    <a:pt x="2799409" y="0"/>
                  </a:moveTo>
                  <a:lnTo>
                    <a:pt x="3026728" y="0"/>
                  </a:lnTo>
                  <a:lnTo>
                    <a:pt x="3045009" y="3715"/>
                  </a:lnTo>
                  <a:cubicBezTo>
                    <a:pt x="3051835" y="10132"/>
                    <a:pt x="3054323" y="21362"/>
                    <a:pt x="3054257" y="39761"/>
                  </a:cubicBezTo>
                  <a:cubicBezTo>
                    <a:pt x="3052621" y="403033"/>
                    <a:pt x="3053275" y="766239"/>
                    <a:pt x="3053275" y="1129445"/>
                  </a:cubicBezTo>
                  <a:cubicBezTo>
                    <a:pt x="3053275" y="1491080"/>
                    <a:pt x="3052621" y="1852715"/>
                    <a:pt x="3054192" y="2214285"/>
                  </a:cubicBezTo>
                  <a:cubicBezTo>
                    <a:pt x="3054388" y="2254161"/>
                    <a:pt x="3043585" y="2264048"/>
                    <a:pt x="3004429" y="2262935"/>
                  </a:cubicBezTo>
                  <a:cubicBezTo>
                    <a:pt x="2898158" y="2259988"/>
                    <a:pt x="2791691" y="2260840"/>
                    <a:pt x="2685354" y="2262608"/>
                  </a:cubicBezTo>
                  <a:cubicBezTo>
                    <a:pt x="2656479" y="2263131"/>
                    <a:pt x="2647836" y="2256387"/>
                    <a:pt x="2647966" y="2226398"/>
                  </a:cubicBezTo>
                  <a:cubicBezTo>
                    <a:pt x="2649276" y="1990088"/>
                    <a:pt x="2649080" y="1753778"/>
                    <a:pt x="2648098" y="1517403"/>
                  </a:cubicBezTo>
                  <a:cubicBezTo>
                    <a:pt x="2647966" y="1491146"/>
                    <a:pt x="2653925" y="1482961"/>
                    <a:pt x="2681622" y="1482830"/>
                  </a:cubicBezTo>
                  <a:cubicBezTo>
                    <a:pt x="2781869" y="1482306"/>
                    <a:pt x="2781869" y="1481128"/>
                    <a:pt x="2781869" y="1382845"/>
                  </a:cubicBezTo>
                  <a:cubicBezTo>
                    <a:pt x="2781869" y="937137"/>
                    <a:pt x="2782393" y="491494"/>
                    <a:pt x="2780952" y="45785"/>
                  </a:cubicBezTo>
                  <a:cubicBezTo>
                    <a:pt x="2780887" y="26698"/>
                    <a:pt x="2782524" y="13619"/>
                    <a:pt x="2789350" y="5663"/>
                  </a:cubicBezTo>
                  <a:close/>
                  <a:moveTo>
                    <a:pt x="2357272" y="0"/>
                  </a:moveTo>
                  <a:lnTo>
                    <a:pt x="2444703" y="0"/>
                  </a:lnTo>
                  <a:lnTo>
                    <a:pt x="2473526" y="10778"/>
                  </a:lnTo>
                  <a:cubicBezTo>
                    <a:pt x="2486122" y="23186"/>
                    <a:pt x="2486138" y="47757"/>
                    <a:pt x="2486138" y="98011"/>
                  </a:cubicBezTo>
                  <a:cubicBezTo>
                    <a:pt x="2486204" y="313760"/>
                    <a:pt x="2486204" y="529510"/>
                    <a:pt x="2486204" y="745195"/>
                  </a:cubicBezTo>
                  <a:cubicBezTo>
                    <a:pt x="2486204" y="976790"/>
                    <a:pt x="2486924" y="1208386"/>
                    <a:pt x="2485418" y="1439916"/>
                  </a:cubicBezTo>
                  <a:cubicBezTo>
                    <a:pt x="2485222" y="1473572"/>
                    <a:pt x="2490460" y="1485947"/>
                    <a:pt x="2528241" y="1484899"/>
                  </a:cubicBezTo>
                  <a:cubicBezTo>
                    <a:pt x="2626916" y="1482215"/>
                    <a:pt x="2626982" y="1484376"/>
                    <a:pt x="2626982" y="1581283"/>
                  </a:cubicBezTo>
                  <a:cubicBezTo>
                    <a:pt x="2626982" y="1793824"/>
                    <a:pt x="2625999" y="2006366"/>
                    <a:pt x="2627898" y="2218908"/>
                  </a:cubicBezTo>
                  <a:cubicBezTo>
                    <a:pt x="2628226" y="2255444"/>
                    <a:pt x="2618077" y="2263694"/>
                    <a:pt x="2582850" y="2262974"/>
                  </a:cubicBezTo>
                  <a:cubicBezTo>
                    <a:pt x="2467019" y="2260617"/>
                    <a:pt x="2351058" y="2260683"/>
                    <a:pt x="2235161" y="2262974"/>
                  </a:cubicBezTo>
                  <a:cubicBezTo>
                    <a:pt x="2200982" y="2263629"/>
                    <a:pt x="2193648" y="2253218"/>
                    <a:pt x="2193845" y="2220675"/>
                  </a:cubicBezTo>
                  <a:cubicBezTo>
                    <a:pt x="2195285" y="1989080"/>
                    <a:pt x="2195154" y="1757550"/>
                    <a:pt x="2193910" y="1525954"/>
                  </a:cubicBezTo>
                  <a:cubicBezTo>
                    <a:pt x="2193714" y="1494721"/>
                    <a:pt x="2198625" y="1482281"/>
                    <a:pt x="2234114" y="1482804"/>
                  </a:cubicBezTo>
                  <a:cubicBezTo>
                    <a:pt x="2337765" y="1484441"/>
                    <a:pt x="2337765" y="1482673"/>
                    <a:pt x="2337765" y="1377778"/>
                  </a:cubicBezTo>
                  <a:cubicBezTo>
                    <a:pt x="2337765" y="933640"/>
                    <a:pt x="2338355" y="489503"/>
                    <a:pt x="2336783" y="45432"/>
                  </a:cubicBezTo>
                  <a:cubicBezTo>
                    <a:pt x="2336718" y="25789"/>
                    <a:pt x="2338879" y="13250"/>
                    <a:pt x="2346057" y="5777"/>
                  </a:cubicBezTo>
                  <a:close/>
                  <a:moveTo>
                    <a:pt x="1909558" y="0"/>
                  </a:moveTo>
                  <a:lnTo>
                    <a:pt x="1998156" y="0"/>
                  </a:lnTo>
                  <a:lnTo>
                    <a:pt x="2028147" y="11461"/>
                  </a:lnTo>
                  <a:cubicBezTo>
                    <a:pt x="2040890" y="24189"/>
                    <a:pt x="2040923" y="49332"/>
                    <a:pt x="2040923" y="101092"/>
                  </a:cubicBezTo>
                  <a:cubicBezTo>
                    <a:pt x="2040858" y="314943"/>
                    <a:pt x="2040858" y="528925"/>
                    <a:pt x="2040858" y="742908"/>
                  </a:cubicBezTo>
                  <a:cubicBezTo>
                    <a:pt x="2040858" y="974307"/>
                    <a:pt x="2041513" y="1205706"/>
                    <a:pt x="2040203" y="1437105"/>
                  </a:cubicBezTo>
                  <a:cubicBezTo>
                    <a:pt x="2040007" y="1471219"/>
                    <a:pt x="2044394" y="1486541"/>
                    <a:pt x="2084860" y="1484969"/>
                  </a:cubicBezTo>
                  <a:cubicBezTo>
                    <a:pt x="2172992" y="1481499"/>
                    <a:pt x="2173058" y="1484118"/>
                    <a:pt x="2173058" y="1573234"/>
                  </a:cubicBezTo>
                  <a:cubicBezTo>
                    <a:pt x="2173058" y="1788787"/>
                    <a:pt x="2172403" y="2004341"/>
                    <a:pt x="2173779" y="2219894"/>
                  </a:cubicBezTo>
                  <a:cubicBezTo>
                    <a:pt x="2173975" y="2251978"/>
                    <a:pt x="2167296" y="2263764"/>
                    <a:pt x="2132462" y="2262979"/>
                  </a:cubicBezTo>
                  <a:cubicBezTo>
                    <a:pt x="2029400" y="2260556"/>
                    <a:pt x="1926206" y="2260622"/>
                    <a:pt x="1823145" y="2262979"/>
                  </a:cubicBezTo>
                  <a:cubicBezTo>
                    <a:pt x="1788702" y="2263764"/>
                    <a:pt x="1781827" y="2252568"/>
                    <a:pt x="1781958" y="2220418"/>
                  </a:cubicBezTo>
                  <a:cubicBezTo>
                    <a:pt x="1783267" y="1989019"/>
                    <a:pt x="1783660" y="1757620"/>
                    <a:pt x="1781697" y="1526220"/>
                  </a:cubicBezTo>
                  <a:cubicBezTo>
                    <a:pt x="1781369" y="1489094"/>
                    <a:pt x="1792500" y="1481564"/>
                    <a:pt x="1826876" y="1483005"/>
                  </a:cubicBezTo>
                  <a:cubicBezTo>
                    <a:pt x="1890062" y="1485624"/>
                    <a:pt x="1890193" y="1483594"/>
                    <a:pt x="1890193" y="1418509"/>
                  </a:cubicBezTo>
                  <a:cubicBezTo>
                    <a:pt x="1890193" y="962062"/>
                    <a:pt x="1890651" y="505615"/>
                    <a:pt x="1889343" y="49168"/>
                  </a:cubicBezTo>
                  <a:cubicBezTo>
                    <a:pt x="1889277" y="29852"/>
                    <a:pt x="1890423" y="16167"/>
                    <a:pt x="1897232" y="7549"/>
                  </a:cubicBezTo>
                  <a:close/>
                  <a:moveTo>
                    <a:pt x="1354932" y="0"/>
                  </a:moveTo>
                  <a:lnTo>
                    <a:pt x="1575047" y="0"/>
                  </a:lnTo>
                  <a:lnTo>
                    <a:pt x="1584482" y="4228"/>
                  </a:lnTo>
                  <a:cubicBezTo>
                    <a:pt x="1592134" y="11300"/>
                    <a:pt x="1594966" y="23790"/>
                    <a:pt x="1594868" y="44317"/>
                  </a:cubicBezTo>
                  <a:cubicBezTo>
                    <a:pt x="1593165" y="507116"/>
                    <a:pt x="1594278" y="969914"/>
                    <a:pt x="1592904" y="1432712"/>
                  </a:cubicBezTo>
                  <a:cubicBezTo>
                    <a:pt x="1592772" y="1471999"/>
                    <a:pt x="1598339" y="1489220"/>
                    <a:pt x="1642994" y="1485029"/>
                  </a:cubicBezTo>
                  <a:cubicBezTo>
                    <a:pt x="1679858" y="1481624"/>
                    <a:pt x="1730080" y="1467350"/>
                    <a:pt x="1751688" y="1491904"/>
                  </a:cubicBezTo>
                  <a:cubicBezTo>
                    <a:pt x="1770021" y="1512792"/>
                    <a:pt x="1757384" y="1561246"/>
                    <a:pt x="1757450" y="1597520"/>
                  </a:cubicBezTo>
                  <a:cubicBezTo>
                    <a:pt x="1757646" y="1805151"/>
                    <a:pt x="1756860" y="2012781"/>
                    <a:pt x="1758301" y="2220412"/>
                  </a:cubicBezTo>
                  <a:cubicBezTo>
                    <a:pt x="1758498" y="2252431"/>
                    <a:pt x="1752080" y="2263562"/>
                    <a:pt x="1717508" y="2262907"/>
                  </a:cubicBezTo>
                  <a:cubicBezTo>
                    <a:pt x="1601743" y="2260550"/>
                    <a:pt x="1485847" y="2260419"/>
                    <a:pt x="1370147" y="2262973"/>
                  </a:cubicBezTo>
                  <a:cubicBezTo>
                    <a:pt x="1334069" y="2263759"/>
                    <a:pt x="1325884" y="2254134"/>
                    <a:pt x="1326015" y="2218710"/>
                  </a:cubicBezTo>
                  <a:cubicBezTo>
                    <a:pt x="1327325" y="1854260"/>
                    <a:pt x="1326801" y="1489743"/>
                    <a:pt x="1326801" y="1125162"/>
                  </a:cubicBezTo>
                  <a:cubicBezTo>
                    <a:pt x="1326801" y="763789"/>
                    <a:pt x="1327325" y="402416"/>
                    <a:pt x="1326015" y="41109"/>
                  </a:cubicBezTo>
                  <a:cubicBezTo>
                    <a:pt x="1325950" y="23987"/>
                    <a:pt x="1327440" y="12266"/>
                    <a:pt x="1333595" y="5121"/>
                  </a:cubicBezTo>
                  <a:close/>
                  <a:moveTo>
                    <a:pt x="1041981" y="0"/>
                  </a:moveTo>
                  <a:lnTo>
                    <a:pt x="1277139" y="0"/>
                  </a:lnTo>
                  <a:lnTo>
                    <a:pt x="1297347" y="4894"/>
                  </a:lnTo>
                  <a:cubicBezTo>
                    <a:pt x="1303706" y="12023"/>
                    <a:pt x="1305425" y="23744"/>
                    <a:pt x="1305359" y="41128"/>
                  </a:cubicBezTo>
                  <a:cubicBezTo>
                    <a:pt x="1303985" y="404203"/>
                    <a:pt x="1304508" y="767148"/>
                    <a:pt x="1304508" y="1130158"/>
                  </a:cubicBezTo>
                  <a:cubicBezTo>
                    <a:pt x="1304508" y="1488388"/>
                    <a:pt x="1303198" y="1846618"/>
                    <a:pt x="1305948" y="2204782"/>
                  </a:cubicBezTo>
                  <a:cubicBezTo>
                    <a:pt x="1306341" y="2255659"/>
                    <a:pt x="1291086" y="2264367"/>
                    <a:pt x="1245251" y="2262861"/>
                  </a:cubicBezTo>
                  <a:cubicBezTo>
                    <a:pt x="1142253" y="2259456"/>
                    <a:pt x="1038995" y="2260373"/>
                    <a:pt x="935932" y="2262599"/>
                  </a:cubicBezTo>
                  <a:cubicBezTo>
                    <a:pt x="903586" y="2263319"/>
                    <a:pt x="897038" y="2252974"/>
                    <a:pt x="897235" y="2222723"/>
                  </a:cubicBezTo>
                  <a:cubicBezTo>
                    <a:pt x="898413" y="1988116"/>
                    <a:pt x="898479" y="1753573"/>
                    <a:pt x="897170" y="1518966"/>
                  </a:cubicBezTo>
                  <a:cubicBezTo>
                    <a:pt x="896974" y="1488977"/>
                    <a:pt x="905485" y="1482429"/>
                    <a:pt x="934361" y="1482626"/>
                  </a:cubicBezTo>
                  <a:cubicBezTo>
                    <a:pt x="1024131" y="1483346"/>
                    <a:pt x="1024131" y="1481971"/>
                    <a:pt x="1024131" y="1392069"/>
                  </a:cubicBezTo>
                  <a:cubicBezTo>
                    <a:pt x="1024131" y="943480"/>
                    <a:pt x="1024655" y="494956"/>
                    <a:pt x="1023214" y="46366"/>
                  </a:cubicBezTo>
                  <a:cubicBezTo>
                    <a:pt x="1023149" y="27378"/>
                    <a:pt x="1024753" y="14184"/>
                    <a:pt x="1031571" y="6057"/>
                  </a:cubicBezTo>
                  <a:close/>
                  <a:moveTo>
                    <a:pt x="566955" y="0"/>
                  </a:moveTo>
                  <a:lnTo>
                    <a:pt x="708467" y="0"/>
                  </a:lnTo>
                  <a:lnTo>
                    <a:pt x="722051" y="7278"/>
                  </a:lnTo>
                  <a:cubicBezTo>
                    <a:pt x="743396" y="32160"/>
                    <a:pt x="728075" y="88864"/>
                    <a:pt x="728140" y="131490"/>
                  </a:cubicBezTo>
                  <a:cubicBezTo>
                    <a:pt x="728271" y="334276"/>
                    <a:pt x="728140" y="537192"/>
                    <a:pt x="728140" y="740173"/>
                  </a:cubicBezTo>
                  <a:cubicBezTo>
                    <a:pt x="728140" y="973210"/>
                    <a:pt x="728795" y="1206311"/>
                    <a:pt x="727420" y="1439347"/>
                  </a:cubicBezTo>
                  <a:cubicBezTo>
                    <a:pt x="727223" y="1472152"/>
                    <a:pt x="731283" y="1485902"/>
                    <a:pt x="769784" y="1485051"/>
                  </a:cubicBezTo>
                  <a:cubicBezTo>
                    <a:pt x="876251" y="1482563"/>
                    <a:pt x="876317" y="1484724"/>
                    <a:pt x="876317" y="1593286"/>
                  </a:cubicBezTo>
                  <a:cubicBezTo>
                    <a:pt x="876317" y="1802554"/>
                    <a:pt x="875531" y="2011821"/>
                    <a:pt x="877102" y="2221089"/>
                  </a:cubicBezTo>
                  <a:cubicBezTo>
                    <a:pt x="877364" y="2254876"/>
                    <a:pt x="867477" y="2263519"/>
                    <a:pt x="834542" y="2262995"/>
                  </a:cubicBezTo>
                  <a:cubicBezTo>
                    <a:pt x="717140" y="2261096"/>
                    <a:pt x="599672" y="2261489"/>
                    <a:pt x="482270" y="2262799"/>
                  </a:cubicBezTo>
                  <a:cubicBezTo>
                    <a:pt x="453918" y="2263126"/>
                    <a:pt x="440692" y="2259459"/>
                    <a:pt x="440888" y="2225345"/>
                  </a:cubicBezTo>
                  <a:cubicBezTo>
                    <a:pt x="442525" y="1990737"/>
                    <a:pt x="442460" y="1756064"/>
                    <a:pt x="440954" y="1521457"/>
                  </a:cubicBezTo>
                  <a:cubicBezTo>
                    <a:pt x="440757" y="1488456"/>
                    <a:pt x="452150" y="1482759"/>
                    <a:pt x="481550" y="1483348"/>
                  </a:cubicBezTo>
                  <a:cubicBezTo>
                    <a:pt x="549582" y="1484658"/>
                    <a:pt x="549647" y="1483218"/>
                    <a:pt x="549647" y="1413745"/>
                  </a:cubicBezTo>
                  <a:cubicBezTo>
                    <a:pt x="549647" y="957168"/>
                    <a:pt x="550105" y="500524"/>
                    <a:pt x="548796" y="43946"/>
                  </a:cubicBezTo>
                  <a:cubicBezTo>
                    <a:pt x="548731" y="25514"/>
                    <a:pt x="550777" y="12648"/>
                    <a:pt x="557628" y="4995"/>
                  </a:cubicBezTo>
                  <a:close/>
                  <a:moveTo>
                    <a:pt x="19599" y="0"/>
                  </a:moveTo>
                  <a:lnTo>
                    <a:pt x="238112" y="0"/>
                  </a:lnTo>
                  <a:lnTo>
                    <a:pt x="247370" y="7426"/>
                  </a:lnTo>
                  <a:cubicBezTo>
                    <a:pt x="251913" y="15464"/>
                    <a:pt x="251536" y="27348"/>
                    <a:pt x="251503" y="41327"/>
                  </a:cubicBezTo>
                  <a:cubicBezTo>
                    <a:pt x="250914" y="453642"/>
                    <a:pt x="251110" y="865957"/>
                    <a:pt x="251110" y="1278272"/>
                  </a:cubicBezTo>
                  <a:cubicBezTo>
                    <a:pt x="251110" y="1336940"/>
                    <a:pt x="252026" y="1395674"/>
                    <a:pt x="250652" y="1454277"/>
                  </a:cubicBezTo>
                  <a:cubicBezTo>
                    <a:pt x="250128" y="1476605"/>
                    <a:pt x="256086" y="1485379"/>
                    <a:pt x="279592" y="1484266"/>
                  </a:cubicBezTo>
                  <a:cubicBezTo>
                    <a:pt x="315999" y="1482563"/>
                    <a:pt x="352667" y="1485379"/>
                    <a:pt x="389072" y="1483283"/>
                  </a:cubicBezTo>
                  <a:cubicBezTo>
                    <a:pt x="415066" y="1481778"/>
                    <a:pt x="420894" y="1491599"/>
                    <a:pt x="420828" y="1515957"/>
                  </a:cubicBezTo>
                  <a:cubicBezTo>
                    <a:pt x="420044" y="1753838"/>
                    <a:pt x="420044" y="1991720"/>
                    <a:pt x="420763" y="2229602"/>
                  </a:cubicBezTo>
                  <a:cubicBezTo>
                    <a:pt x="420828" y="2253501"/>
                    <a:pt x="415459" y="2262995"/>
                    <a:pt x="389204" y="2262668"/>
                  </a:cubicBezTo>
                  <a:cubicBezTo>
                    <a:pt x="270165" y="2261293"/>
                    <a:pt x="151060" y="2260573"/>
                    <a:pt x="32086" y="2262995"/>
                  </a:cubicBezTo>
                  <a:cubicBezTo>
                    <a:pt x="-5106" y="2263781"/>
                    <a:pt x="1050" y="2242566"/>
                    <a:pt x="1050" y="2221089"/>
                  </a:cubicBezTo>
                  <a:cubicBezTo>
                    <a:pt x="1050" y="1856312"/>
                    <a:pt x="1050" y="1491534"/>
                    <a:pt x="1050" y="1126821"/>
                  </a:cubicBezTo>
                  <a:cubicBezTo>
                    <a:pt x="1050" y="765252"/>
                    <a:pt x="1770" y="403683"/>
                    <a:pt x="2" y="42113"/>
                  </a:cubicBezTo>
                  <a:cubicBezTo>
                    <a:pt x="-96" y="22666"/>
                    <a:pt x="2801" y="10897"/>
                    <a:pt x="10168" y="4218"/>
                  </a:cubicBezTo>
                  <a:close/>
                </a:path>
              </a:pathLst>
            </a:custGeom>
            <a:solidFill>
              <a:srgbClr val="FFFFFF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Graphic 127">
              <a:extLst>
                <a:ext uri="{FF2B5EF4-FFF2-40B4-BE49-F238E27FC236}">
                  <a16:creationId xmlns:a16="http://schemas.microsoft.com/office/drawing/2014/main" id="{F4720BD5-1C20-4BD1-A8CA-40D7B6C92D4B}"/>
                </a:ext>
              </a:extLst>
            </p:cNvPr>
            <p:cNvSpPr/>
            <p:nvPr/>
          </p:nvSpPr>
          <p:spPr>
            <a:xfrm>
              <a:off x="2509172" y="2437676"/>
              <a:ext cx="2427005" cy="1381673"/>
            </a:xfrm>
            <a:custGeom>
              <a:avLst/>
              <a:gdLst>
                <a:gd name="connsiteX0" fmla="*/ 1212396 w 2427005"/>
                <a:gd name="connsiteY0" fmla="*/ 1379948 h 1381673"/>
                <a:gd name="connsiteX1" fmla="*/ 374475 w 2427005"/>
                <a:gd name="connsiteY1" fmla="*/ 1381585 h 1381673"/>
                <a:gd name="connsiteX2" fmla="*/ 6 w 2427005"/>
                <a:gd name="connsiteY2" fmla="*/ 1008164 h 1381673"/>
                <a:gd name="connsiteX3" fmla="*/ 399 w 2427005"/>
                <a:gd name="connsiteY3" fmla="*/ 375516 h 1381673"/>
                <a:gd name="connsiteX4" fmla="*/ 373558 w 2427005"/>
                <a:gd name="connsiteY4" fmla="*/ 851 h 1381673"/>
                <a:gd name="connsiteX5" fmla="*/ 2054312 w 2427005"/>
                <a:gd name="connsiteY5" fmla="*/ 917 h 1381673"/>
                <a:gd name="connsiteX6" fmla="*/ 2425769 w 2427005"/>
                <a:gd name="connsiteY6" fmla="*/ 371980 h 1381673"/>
                <a:gd name="connsiteX7" fmla="*/ 2425638 w 2427005"/>
                <a:gd name="connsiteY7" fmla="*/ 1014123 h 1381673"/>
                <a:gd name="connsiteX8" fmla="*/ 2055164 w 2427005"/>
                <a:gd name="connsiteY8" fmla="*/ 1379817 h 1381673"/>
                <a:gd name="connsiteX9" fmla="*/ 1212396 w 2427005"/>
                <a:gd name="connsiteY9" fmla="*/ 1379948 h 1381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7005" h="1381673">
                  <a:moveTo>
                    <a:pt x="1212396" y="1379948"/>
                  </a:moveTo>
                  <a:cubicBezTo>
                    <a:pt x="933067" y="1379948"/>
                    <a:pt x="653607" y="1375430"/>
                    <a:pt x="374475" y="1381585"/>
                  </a:cubicBezTo>
                  <a:cubicBezTo>
                    <a:pt x="188583" y="1385710"/>
                    <a:pt x="-1238" y="1245326"/>
                    <a:pt x="6" y="1008164"/>
                  </a:cubicBezTo>
                  <a:cubicBezTo>
                    <a:pt x="1119" y="797260"/>
                    <a:pt x="-387" y="586421"/>
                    <a:pt x="399" y="375516"/>
                  </a:cubicBezTo>
                  <a:cubicBezTo>
                    <a:pt x="1250" y="154790"/>
                    <a:pt x="152766" y="1244"/>
                    <a:pt x="373558" y="851"/>
                  </a:cubicBezTo>
                  <a:cubicBezTo>
                    <a:pt x="933788" y="-262"/>
                    <a:pt x="1494083" y="-327"/>
                    <a:pt x="2054312" y="917"/>
                  </a:cubicBezTo>
                  <a:cubicBezTo>
                    <a:pt x="2272420" y="1440"/>
                    <a:pt x="2424263" y="154004"/>
                    <a:pt x="2425769" y="371980"/>
                  </a:cubicBezTo>
                  <a:cubicBezTo>
                    <a:pt x="2427275" y="586028"/>
                    <a:pt x="2427602" y="800141"/>
                    <a:pt x="2425638" y="1014123"/>
                  </a:cubicBezTo>
                  <a:cubicBezTo>
                    <a:pt x="2423608" y="1229938"/>
                    <a:pt x="2271241" y="1379359"/>
                    <a:pt x="2055164" y="1379817"/>
                  </a:cubicBezTo>
                  <a:cubicBezTo>
                    <a:pt x="1774198" y="1380407"/>
                    <a:pt x="1493297" y="1379948"/>
                    <a:pt x="1212396" y="1379948"/>
                  </a:cubicBezTo>
                  <a:close/>
                </a:path>
              </a:pathLst>
            </a:custGeom>
            <a:solidFill>
              <a:schemeClr val="accent5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Graphic 127">
              <a:extLst>
                <a:ext uri="{FF2B5EF4-FFF2-40B4-BE49-F238E27FC236}">
                  <a16:creationId xmlns:a16="http://schemas.microsoft.com/office/drawing/2014/main" id="{07A637BB-5791-42CB-A76B-1FF522DB85C1}"/>
                </a:ext>
              </a:extLst>
            </p:cNvPr>
            <p:cNvSpPr/>
            <p:nvPr/>
          </p:nvSpPr>
          <p:spPr>
            <a:xfrm>
              <a:off x="10346340" y="2437880"/>
              <a:ext cx="2423294" cy="1381492"/>
            </a:xfrm>
            <a:custGeom>
              <a:avLst/>
              <a:gdLst>
                <a:gd name="connsiteX0" fmla="*/ 1210521 w 2423294"/>
                <a:gd name="connsiteY0" fmla="*/ 1379745 h 1381492"/>
                <a:gd name="connsiteX1" fmla="*/ 377313 w 2423294"/>
                <a:gd name="connsiteY1" fmla="*/ 1381382 h 1381492"/>
                <a:gd name="connsiteX2" fmla="*/ 226 w 2423294"/>
                <a:gd name="connsiteY2" fmla="*/ 1006782 h 1381492"/>
                <a:gd name="connsiteX3" fmla="*/ 160 w 2423294"/>
                <a:gd name="connsiteY3" fmla="*/ 374199 h 1381492"/>
                <a:gd name="connsiteX4" fmla="*/ 373908 w 2423294"/>
                <a:gd name="connsiteY4" fmla="*/ 58 h 1381492"/>
                <a:gd name="connsiteX5" fmla="*/ 1269058 w 2423294"/>
                <a:gd name="connsiteY5" fmla="*/ 255 h 1381492"/>
                <a:gd name="connsiteX6" fmla="*/ 2049948 w 2423294"/>
                <a:gd name="connsiteY6" fmla="*/ 517 h 1381492"/>
                <a:gd name="connsiteX7" fmla="*/ 2416887 w 2423294"/>
                <a:gd name="connsiteY7" fmla="*/ 288227 h 1381492"/>
                <a:gd name="connsiteX8" fmla="*/ 2422780 w 2423294"/>
                <a:gd name="connsiteY8" fmla="*/ 363723 h 1381492"/>
                <a:gd name="connsiteX9" fmla="*/ 2422846 w 2423294"/>
                <a:gd name="connsiteY9" fmla="*/ 1015425 h 1381492"/>
                <a:gd name="connsiteX10" fmla="*/ 2058133 w 2423294"/>
                <a:gd name="connsiteY10" fmla="*/ 1379614 h 1381492"/>
                <a:gd name="connsiteX11" fmla="*/ 1210521 w 2423294"/>
                <a:gd name="connsiteY11" fmla="*/ 1379745 h 138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3294" h="1381492">
                  <a:moveTo>
                    <a:pt x="1210521" y="1379745"/>
                  </a:moveTo>
                  <a:cubicBezTo>
                    <a:pt x="932763" y="1379745"/>
                    <a:pt x="654875" y="1374768"/>
                    <a:pt x="377313" y="1381382"/>
                  </a:cubicBezTo>
                  <a:cubicBezTo>
                    <a:pt x="163855" y="1386489"/>
                    <a:pt x="-5995" y="1214740"/>
                    <a:pt x="226" y="1006782"/>
                  </a:cubicBezTo>
                  <a:cubicBezTo>
                    <a:pt x="6512" y="796074"/>
                    <a:pt x="6512" y="584907"/>
                    <a:pt x="160" y="374199"/>
                  </a:cubicBezTo>
                  <a:cubicBezTo>
                    <a:pt x="-5405" y="190730"/>
                    <a:pt x="134194" y="-597"/>
                    <a:pt x="373908" y="58"/>
                  </a:cubicBezTo>
                  <a:cubicBezTo>
                    <a:pt x="672292" y="844"/>
                    <a:pt x="970675" y="255"/>
                    <a:pt x="1269058" y="255"/>
                  </a:cubicBezTo>
                  <a:cubicBezTo>
                    <a:pt x="1529333" y="255"/>
                    <a:pt x="1789673" y="-466"/>
                    <a:pt x="2049948" y="517"/>
                  </a:cubicBezTo>
                  <a:cubicBezTo>
                    <a:pt x="2238918" y="1237"/>
                    <a:pt x="2376946" y="109996"/>
                    <a:pt x="2416887" y="288227"/>
                  </a:cubicBezTo>
                  <a:cubicBezTo>
                    <a:pt x="2422322" y="312650"/>
                    <a:pt x="2422715" y="338514"/>
                    <a:pt x="2422780" y="363723"/>
                  </a:cubicBezTo>
                  <a:cubicBezTo>
                    <a:pt x="2423238" y="580979"/>
                    <a:pt x="2423631" y="798169"/>
                    <a:pt x="2422846" y="1015425"/>
                  </a:cubicBezTo>
                  <a:cubicBezTo>
                    <a:pt x="2422126" y="1229014"/>
                    <a:pt x="2272050" y="1379024"/>
                    <a:pt x="2058133" y="1379614"/>
                  </a:cubicBezTo>
                  <a:cubicBezTo>
                    <a:pt x="1775596" y="1380268"/>
                    <a:pt x="1493058" y="1379679"/>
                    <a:pt x="1210521" y="1379745"/>
                  </a:cubicBezTo>
                  <a:close/>
                </a:path>
              </a:pathLst>
            </a:custGeom>
            <a:solidFill>
              <a:schemeClr val="accent5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Graphic 127">
              <a:extLst>
                <a:ext uri="{FF2B5EF4-FFF2-40B4-BE49-F238E27FC236}">
                  <a16:creationId xmlns:a16="http://schemas.microsoft.com/office/drawing/2014/main" id="{CE185504-66F8-45E9-AD5B-BFA192506BD0}"/>
                </a:ext>
              </a:extLst>
            </p:cNvPr>
            <p:cNvSpPr/>
            <p:nvPr/>
          </p:nvSpPr>
          <p:spPr>
            <a:xfrm>
              <a:off x="5631999" y="3243317"/>
              <a:ext cx="3841625" cy="684966"/>
            </a:xfrm>
            <a:custGeom>
              <a:avLst/>
              <a:gdLst>
                <a:gd name="connsiteX0" fmla="*/ 1920556 w 3841625"/>
                <a:gd name="connsiteY0" fmla="*/ 684049 h 684966"/>
                <a:gd name="connsiteX1" fmla="*/ 53582 w 3841625"/>
                <a:gd name="connsiteY1" fmla="*/ 684900 h 684966"/>
                <a:gd name="connsiteX2" fmla="*/ 21 w 3841625"/>
                <a:gd name="connsiteY2" fmla="*/ 633958 h 684966"/>
                <a:gd name="connsiteX3" fmla="*/ 348 w 3841625"/>
                <a:gd name="connsiteY3" fmla="*/ 43936 h 684966"/>
                <a:gd name="connsiteX4" fmla="*/ 45070 w 3841625"/>
                <a:gd name="connsiteY4" fmla="*/ 131 h 684966"/>
                <a:gd name="connsiteX5" fmla="*/ 3798072 w 3841625"/>
                <a:gd name="connsiteY5" fmla="*/ 0 h 684966"/>
                <a:gd name="connsiteX6" fmla="*/ 3841484 w 3841625"/>
                <a:gd name="connsiteY6" fmla="*/ 45180 h 684966"/>
                <a:gd name="connsiteX7" fmla="*/ 3841614 w 3841625"/>
                <a:gd name="connsiteY7" fmla="*/ 635202 h 684966"/>
                <a:gd name="connsiteX8" fmla="*/ 3792310 w 3841625"/>
                <a:gd name="connsiteY8" fmla="*/ 684965 h 684966"/>
                <a:gd name="connsiteX9" fmla="*/ 1920556 w 3841625"/>
                <a:gd name="connsiteY9" fmla="*/ 684049 h 684966"/>
                <a:gd name="connsiteX0" fmla="*/ 3792310 w 3841625"/>
                <a:gd name="connsiteY0" fmla="*/ 684965 h 684966"/>
                <a:gd name="connsiteX1" fmla="*/ 53582 w 3841625"/>
                <a:gd name="connsiteY1" fmla="*/ 684900 h 684966"/>
                <a:gd name="connsiteX2" fmla="*/ 21 w 3841625"/>
                <a:gd name="connsiteY2" fmla="*/ 633958 h 684966"/>
                <a:gd name="connsiteX3" fmla="*/ 348 w 3841625"/>
                <a:gd name="connsiteY3" fmla="*/ 43936 h 684966"/>
                <a:gd name="connsiteX4" fmla="*/ 45070 w 3841625"/>
                <a:gd name="connsiteY4" fmla="*/ 131 h 684966"/>
                <a:gd name="connsiteX5" fmla="*/ 3798072 w 3841625"/>
                <a:gd name="connsiteY5" fmla="*/ 0 h 684966"/>
                <a:gd name="connsiteX6" fmla="*/ 3841484 w 3841625"/>
                <a:gd name="connsiteY6" fmla="*/ 45180 h 684966"/>
                <a:gd name="connsiteX7" fmla="*/ 3841614 w 3841625"/>
                <a:gd name="connsiteY7" fmla="*/ 635202 h 684966"/>
                <a:gd name="connsiteX8" fmla="*/ 3792310 w 3841625"/>
                <a:gd name="connsiteY8" fmla="*/ 684965 h 68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41625" h="684966">
                  <a:moveTo>
                    <a:pt x="3792310" y="684965"/>
                  </a:moveTo>
                  <a:lnTo>
                    <a:pt x="53582" y="684900"/>
                  </a:lnTo>
                  <a:cubicBezTo>
                    <a:pt x="13837" y="684965"/>
                    <a:pt x="-633" y="678680"/>
                    <a:pt x="21" y="633958"/>
                  </a:cubicBezTo>
                  <a:cubicBezTo>
                    <a:pt x="2968" y="437328"/>
                    <a:pt x="2378" y="240632"/>
                    <a:pt x="348" y="43936"/>
                  </a:cubicBezTo>
                  <a:cubicBezTo>
                    <a:pt x="-44" y="7465"/>
                    <a:pt x="10170" y="131"/>
                    <a:pt x="45070" y="131"/>
                  </a:cubicBezTo>
                  <a:lnTo>
                    <a:pt x="3798072" y="0"/>
                  </a:lnTo>
                  <a:cubicBezTo>
                    <a:pt x="3835263" y="-65"/>
                    <a:pt x="3841745" y="11066"/>
                    <a:pt x="3841484" y="45180"/>
                  </a:cubicBezTo>
                  <a:cubicBezTo>
                    <a:pt x="3839847" y="241810"/>
                    <a:pt x="3839585" y="438506"/>
                    <a:pt x="3841614" y="635202"/>
                  </a:cubicBezTo>
                  <a:cubicBezTo>
                    <a:pt x="3842007" y="674227"/>
                    <a:pt x="3832513" y="685096"/>
                    <a:pt x="3792310" y="684965"/>
                  </a:cubicBezTo>
                  <a:close/>
                </a:path>
              </a:pathLst>
            </a:custGeom>
            <a:solidFill>
              <a:srgbClr val="021016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Graphic 127">
              <a:extLst>
                <a:ext uri="{FF2B5EF4-FFF2-40B4-BE49-F238E27FC236}">
                  <a16:creationId xmlns:a16="http://schemas.microsoft.com/office/drawing/2014/main" id="{F0CE9E73-7932-4A95-8FDD-361E100E6E2D}"/>
                </a:ext>
              </a:extLst>
            </p:cNvPr>
            <p:cNvSpPr/>
            <p:nvPr/>
          </p:nvSpPr>
          <p:spPr>
            <a:xfrm>
              <a:off x="5658189" y="3264728"/>
              <a:ext cx="3794224" cy="638804"/>
            </a:xfrm>
            <a:custGeom>
              <a:avLst/>
              <a:gdLst>
                <a:gd name="connsiteX0" fmla="*/ 1895610 w 3794224"/>
                <a:gd name="connsiteY0" fmla="*/ 637821 h 638804"/>
                <a:gd name="connsiteX1" fmla="*/ 52339 w 3794224"/>
                <a:gd name="connsiteY1" fmla="*/ 638803 h 638804"/>
                <a:gd name="connsiteX2" fmla="*/ 22 w 3794224"/>
                <a:gd name="connsiteY2" fmla="*/ 586748 h 638804"/>
                <a:gd name="connsiteX3" fmla="*/ 218 w 3794224"/>
                <a:gd name="connsiteY3" fmla="*/ 44329 h 638804"/>
                <a:gd name="connsiteX4" fmla="*/ 45725 w 3794224"/>
                <a:gd name="connsiteY4" fmla="*/ 0 h 638804"/>
                <a:gd name="connsiteX5" fmla="*/ 3751321 w 3794224"/>
                <a:gd name="connsiteY5" fmla="*/ 66 h 638804"/>
                <a:gd name="connsiteX6" fmla="*/ 3793948 w 3794224"/>
                <a:gd name="connsiteY6" fmla="*/ 42430 h 638804"/>
                <a:gd name="connsiteX7" fmla="*/ 3794209 w 3794224"/>
                <a:gd name="connsiteY7" fmla="*/ 589629 h 638804"/>
                <a:gd name="connsiteX8" fmla="*/ 3743595 w 3794224"/>
                <a:gd name="connsiteY8" fmla="*/ 638672 h 638804"/>
                <a:gd name="connsiteX9" fmla="*/ 1895610 w 3794224"/>
                <a:gd name="connsiteY9" fmla="*/ 637821 h 638804"/>
                <a:gd name="connsiteX0" fmla="*/ 3743595 w 3794224"/>
                <a:gd name="connsiteY0" fmla="*/ 638672 h 638804"/>
                <a:gd name="connsiteX1" fmla="*/ 52339 w 3794224"/>
                <a:gd name="connsiteY1" fmla="*/ 638803 h 638804"/>
                <a:gd name="connsiteX2" fmla="*/ 22 w 3794224"/>
                <a:gd name="connsiteY2" fmla="*/ 586748 h 638804"/>
                <a:gd name="connsiteX3" fmla="*/ 218 w 3794224"/>
                <a:gd name="connsiteY3" fmla="*/ 44329 h 638804"/>
                <a:gd name="connsiteX4" fmla="*/ 45725 w 3794224"/>
                <a:gd name="connsiteY4" fmla="*/ 0 h 638804"/>
                <a:gd name="connsiteX5" fmla="*/ 3751321 w 3794224"/>
                <a:gd name="connsiteY5" fmla="*/ 66 h 638804"/>
                <a:gd name="connsiteX6" fmla="*/ 3793948 w 3794224"/>
                <a:gd name="connsiteY6" fmla="*/ 42430 h 638804"/>
                <a:gd name="connsiteX7" fmla="*/ 3794209 w 3794224"/>
                <a:gd name="connsiteY7" fmla="*/ 589629 h 638804"/>
                <a:gd name="connsiteX8" fmla="*/ 3743595 w 3794224"/>
                <a:gd name="connsiteY8" fmla="*/ 638672 h 63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4224" h="638804">
                  <a:moveTo>
                    <a:pt x="3743595" y="638672"/>
                  </a:moveTo>
                  <a:lnTo>
                    <a:pt x="52339" y="638803"/>
                  </a:lnTo>
                  <a:cubicBezTo>
                    <a:pt x="10564" y="638934"/>
                    <a:pt x="-568" y="628916"/>
                    <a:pt x="22" y="586748"/>
                  </a:cubicBezTo>
                  <a:cubicBezTo>
                    <a:pt x="2576" y="405963"/>
                    <a:pt x="2183" y="225113"/>
                    <a:pt x="218" y="44329"/>
                  </a:cubicBezTo>
                  <a:cubicBezTo>
                    <a:pt x="-175" y="7792"/>
                    <a:pt x="10891" y="0"/>
                    <a:pt x="45725" y="0"/>
                  </a:cubicBezTo>
                  <a:lnTo>
                    <a:pt x="3751321" y="66"/>
                  </a:lnTo>
                  <a:cubicBezTo>
                    <a:pt x="3784715" y="66"/>
                    <a:pt x="3794209" y="9036"/>
                    <a:pt x="3793948" y="42430"/>
                  </a:cubicBezTo>
                  <a:cubicBezTo>
                    <a:pt x="3792376" y="224851"/>
                    <a:pt x="3791917" y="407273"/>
                    <a:pt x="3794209" y="589629"/>
                  </a:cubicBezTo>
                  <a:cubicBezTo>
                    <a:pt x="3794733" y="630291"/>
                    <a:pt x="3781965" y="638738"/>
                    <a:pt x="3743595" y="63867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BF2BA92-E3C0-4656-B88D-D7E79F828424}"/>
                </a:ext>
              </a:extLst>
            </p:cNvPr>
            <p:cNvSpPr/>
            <p:nvPr/>
          </p:nvSpPr>
          <p:spPr>
            <a:xfrm>
              <a:off x="5841435" y="3395613"/>
              <a:ext cx="3278358" cy="221263"/>
            </a:xfrm>
            <a:custGeom>
              <a:avLst/>
              <a:gdLst>
                <a:gd name="connsiteX0" fmla="*/ 114439 w 3278358"/>
                <a:gd name="connsiteY0" fmla="*/ 202 h 221263"/>
                <a:gd name="connsiteX1" fmla="*/ 221102 w 3278358"/>
                <a:gd name="connsiteY1" fmla="*/ 114003 h 221263"/>
                <a:gd name="connsiteX2" fmla="*/ 106385 w 3278358"/>
                <a:gd name="connsiteY2" fmla="*/ 221190 h 221263"/>
                <a:gd name="connsiteX3" fmla="*/ 49 w 3278358"/>
                <a:gd name="connsiteY3" fmla="*/ 106146 h 221263"/>
                <a:gd name="connsiteX4" fmla="*/ 114439 w 3278358"/>
                <a:gd name="connsiteY4" fmla="*/ 202 h 221263"/>
                <a:gd name="connsiteX5" fmla="*/ 3170297 w 3278358"/>
                <a:gd name="connsiteY5" fmla="*/ 136 h 221263"/>
                <a:gd name="connsiteX6" fmla="*/ 3278336 w 3278358"/>
                <a:gd name="connsiteY6" fmla="*/ 112627 h 221263"/>
                <a:gd name="connsiteX7" fmla="*/ 3165124 w 3278358"/>
                <a:gd name="connsiteY7" fmla="*/ 221190 h 221263"/>
                <a:gd name="connsiteX8" fmla="*/ 3057478 w 3278358"/>
                <a:gd name="connsiteY8" fmla="*/ 107520 h 221263"/>
                <a:gd name="connsiteX9" fmla="*/ 3170297 w 3278358"/>
                <a:gd name="connsiteY9" fmla="*/ 136 h 221263"/>
                <a:gd name="connsiteX10" fmla="*/ 2705272 w 3278358"/>
                <a:gd name="connsiteY10" fmla="*/ 71 h 221263"/>
                <a:gd name="connsiteX11" fmla="*/ 2813245 w 3278358"/>
                <a:gd name="connsiteY11" fmla="*/ 112300 h 221263"/>
                <a:gd name="connsiteX12" fmla="*/ 2700754 w 3278358"/>
                <a:gd name="connsiteY12" fmla="*/ 221125 h 221263"/>
                <a:gd name="connsiteX13" fmla="*/ 2592322 w 3278358"/>
                <a:gd name="connsiteY13" fmla="*/ 107717 h 221263"/>
                <a:gd name="connsiteX14" fmla="*/ 2705272 w 3278358"/>
                <a:gd name="connsiteY14" fmla="*/ 71 h 221263"/>
                <a:gd name="connsiteX15" fmla="*/ 2406562 w 3278358"/>
                <a:gd name="connsiteY15" fmla="*/ 71 h 221263"/>
                <a:gd name="connsiteX16" fmla="*/ 2518987 w 3278358"/>
                <a:gd name="connsiteY16" fmla="*/ 108372 h 221263"/>
                <a:gd name="connsiteX17" fmla="*/ 2409836 w 3278358"/>
                <a:gd name="connsiteY17" fmla="*/ 221190 h 221263"/>
                <a:gd name="connsiteX18" fmla="*/ 2297017 w 3278358"/>
                <a:gd name="connsiteY18" fmla="*/ 111646 h 221263"/>
                <a:gd name="connsiteX19" fmla="*/ 2406562 w 3278358"/>
                <a:gd name="connsiteY19" fmla="*/ 71 h 221263"/>
                <a:gd name="connsiteX20" fmla="*/ 468740 w 3278358"/>
                <a:gd name="connsiteY20" fmla="*/ 6 h 221263"/>
                <a:gd name="connsiteX21" fmla="*/ 581297 w 3278358"/>
                <a:gd name="connsiteY21" fmla="*/ 109747 h 221263"/>
                <a:gd name="connsiteX22" fmla="*/ 468544 w 3278358"/>
                <a:gd name="connsiteY22" fmla="*/ 221256 h 221263"/>
                <a:gd name="connsiteX23" fmla="*/ 355398 w 3278358"/>
                <a:gd name="connsiteY23" fmla="*/ 109747 h 221263"/>
                <a:gd name="connsiteX24" fmla="*/ 468740 w 3278358"/>
                <a:gd name="connsiteY24" fmla="*/ 6 h 221263"/>
                <a:gd name="connsiteX25" fmla="*/ 1840504 w 3278358"/>
                <a:gd name="connsiteY25" fmla="*/ 5 h 221263"/>
                <a:gd name="connsiteX26" fmla="*/ 1952144 w 3278358"/>
                <a:gd name="connsiteY26" fmla="*/ 111580 h 221263"/>
                <a:gd name="connsiteX27" fmla="*/ 1837165 w 3278358"/>
                <a:gd name="connsiteY27" fmla="*/ 221256 h 221263"/>
                <a:gd name="connsiteX28" fmla="*/ 1726245 w 3278358"/>
                <a:gd name="connsiteY28" fmla="*/ 107979 h 221263"/>
                <a:gd name="connsiteX29" fmla="*/ 1840504 w 3278358"/>
                <a:gd name="connsiteY29" fmla="*/ 5 h 221263"/>
                <a:gd name="connsiteX30" fmla="*/ 1354461 w 3278358"/>
                <a:gd name="connsiteY30" fmla="*/ 5 h 221263"/>
                <a:gd name="connsiteX31" fmla="*/ 1466298 w 3278358"/>
                <a:gd name="connsiteY31" fmla="*/ 111187 h 221263"/>
                <a:gd name="connsiteX32" fmla="*/ 1351908 w 3278358"/>
                <a:gd name="connsiteY32" fmla="*/ 221255 h 221263"/>
                <a:gd name="connsiteX33" fmla="*/ 1240333 w 3278358"/>
                <a:gd name="connsiteY33" fmla="*/ 108437 h 221263"/>
                <a:gd name="connsiteX34" fmla="*/ 1354461 w 3278358"/>
                <a:gd name="connsiteY34" fmla="*/ 5 h 221263"/>
                <a:gd name="connsiteX35" fmla="*/ 780874 w 3278358"/>
                <a:gd name="connsiteY35" fmla="*/ 5 h 221263"/>
                <a:gd name="connsiteX36" fmla="*/ 895199 w 3278358"/>
                <a:gd name="connsiteY36" fmla="*/ 108437 h 221263"/>
                <a:gd name="connsiteX37" fmla="*/ 783624 w 3278358"/>
                <a:gd name="connsiteY37" fmla="*/ 221256 h 221263"/>
                <a:gd name="connsiteX38" fmla="*/ 669234 w 3278358"/>
                <a:gd name="connsiteY38" fmla="*/ 111187 h 221263"/>
                <a:gd name="connsiteX39" fmla="*/ 780874 w 3278358"/>
                <a:gd name="connsiteY39" fmla="*/ 5 h 22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78358" h="221263">
                  <a:moveTo>
                    <a:pt x="114439" y="202"/>
                  </a:moveTo>
                  <a:cubicBezTo>
                    <a:pt x="178149" y="1643"/>
                    <a:pt x="222935" y="49376"/>
                    <a:pt x="221102" y="114003"/>
                  </a:cubicBezTo>
                  <a:cubicBezTo>
                    <a:pt x="219400" y="176076"/>
                    <a:pt x="169113" y="223089"/>
                    <a:pt x="106385" y="221190"/>
                  </a:cubicBezTo>
                  <a:cubicBezTo>
                    <a:pt x="44050" y="219291"/>
                    <a:pt x="-1720" y="169790"/>
                    <a:pt x="49" y="106146"/>
                  </a:cubicBezTo>
                  <a:cubicBezTo>
                    <a:pt x="1751" y="41912"/>
                    <a:pt x="48437" y="-1304"/>
                    <a:pt x="114439" y="202"/>
                  </a:cubicBezTo>
                  <a:close/>
                  <a:moveTo>
                    <a:pt x="3170297" y="136"/>
                  </a:moveTo>
                  <a:cubicBezTo>
                    <a:pt x="3234465" y="1053"/>
                    <a:pt x="3279514" y="48001"/>
                    <a:pt x="3278336" y="112627"/>
                  </a:cubicBezTo>
                  <a:cubicBezTo>
                    <a:pt x="3277157" y="174897"/>
                    <a:pt x="3227459" y="222565"/>
                    <a:pt x="3165124" y="221190"/>
                  </a:cubicBezTo>
                  <a:cubicBezTo>
                    <a:pt x="3102527" y="219815"/>
                    <a:pt x="3056562" y="171296"/>
                    <a:pt x="3057478" y="107520"/>
                  </a:cubicBezTo>
                  <a:cubicBezTo>
                    <a:pt x="3058394" y="42893"/>
                    <a:pt x="3104295" y="-846"/>
                    <a:pt x="3170297" y="136"/>
                  </a:cubicBezTo>
                  <a:close/>
                  <a:moveTo>
                    <a:pt x="2705272" y="71"/>
                  </a:moveTo>
                  <a:cubicBezTo>
                    <a:pt x="2769768" y="857"/>
                    <a:pt x="2814096" y="46888"/>
                    <a:pt x="2813245" y="112300"/>
                  </a:cubicBezTo>
                  <a:cubicBezTo>
                    <a:pt x="2812459" y="174963"/>
                    <a:pt x="2763809" y="222042"/>
                    <a:pt x="2700754" y="221125"/>
                  </a:cubicBezTo>
                  <a:cubicBezTo>
                    <a:pt x="2638877" y="220208"/>
                    <a:pt x="2591733" y="170903"/>
                    <a:pt x="2592322" y="107717"/>
                  </a:cubicBezTo>
                  <a:cubicBezTo>
                    <a:pt x="2592977" y="44400"/>
                    <a:pt x="2640318" y="-715"/>
                    <a:pt x="2705272" y="71"/>
                  </a:cubicBezTo>
                  <a:close/>
                  <a:moveTo>
                    <a:pt x="2406562" y="71"/>
                  </a:moveTo>
                  <a:cubicBezTo>
                    <a:pt x="2471581" y="-584"/>
                    <a:pt x="2518201" y="44334"/>
                    <a:pt x="2518987" y="108372"/>
                  </a:cubicBezTo>
                  <a:cubicBezTo>
                    <a:pt x="2519708" y="171820"/>
                    <a:pt x="2472957" y="220208"/>
                    <a:pt x="2409836" y="221190"/>
                  </a:cubicBezTo>
                  <a:cubicBezTo>
                    <a:pt x="2347762" y="222107"/>
                    <a:pt x="2297803" y="173588"/>
                    <a:pt x="2297017" y="111646"/>
                  </a:cubicBezTo>
                  <a:cubicBezTo>
                    <a:pt x="2296231" y="48001"/>
                    <a:pt x="2342721" y="660"/>
                    <a:pt x="2406562" y="71"/>
                  </a:cubicBezTo>
                  <a:close/>
                  <a:moveTo>
                    <a:pt x="468740" y="6"/>
                  </a:moveTo>
                  <a:cubicBezTo>
                    <a:pt x="532254" y="6"/>
                    <a:pt x="581755" y="48263"/>
                    <a:pt x="581297" y="109747"/>
                  </a:cubicBezTo>
                  <a:cubicBezTo>
                    <a:pt x="580904" y="170052"/>
                    <a:pt x="529111" y="221322"/>
                    <a:pt x="468544" y="221256"/>
                  </a:cubicBezTo>
                  <a:cubicBezTo>
                    <a:pt x="408501" y="221191"/>
                    <a:pt x="355136" y="168612"/>
                    <a:pt x="355398" y="109747"/>
                  </a:cubicBezTo>
                  <a:cubicBezTo>
                    <a:pt x="355660" y="48198"/>
                    <a:pt x="405488" y="6"/>
                    <a:pt x="468740" y="6"/>
                  </a:cubicBezTo>
                  <a:close/>
                  <a:moveTo>
                    <a:pt x="1840504" y="5"/>
                  </a:moveTo>
                  <a:cubicBezTo>
                    <a:pt x="1903298" y="595"/>
                    <a:pt x="1953061" y="50358"/>
                    <a:pt x="1952144" y="111580"/>
                  </a:cubicBezTo>
                  <a:cubicBezTo>
                    <a:pt x="1951293" y="170510"/>
                    <a:pt x="1897274" y="221976"/>
                    <a:pt x="1837165" y="221256"/>
                  </a:cubicBezTo>
                  <a:cubicBezTo>
                    <a:pt x="1776925" y="220535"/>
                    <a:pt x="1725591" y="168153"/>
                    <a:pt x="1726245" y="107979"/>
                  </a:cubicBezTo>
                  <a:cubicBezTo>
                    <a:pt x="1726965" y="46298"/>
                    <a:pt x="1776598" y="-584"/>
                    <a:pt x="1840504" y="5"/>
                  </a:cubicBezTo>
                  <a:close/>
                  <a:moveTo>
                    <a:pt x="1354461" y="5"/>
                  </a:moveTo>
                  <a:cubicBezTo>
                    <a:pt x="1417582" y="464"/>
                    <a:pt x="1466756" y="49376"/>
                    <a:pt x="1466298" y="111187"/>
                  </a:cubicBezTo>
                  <a:cubicBezTo>
                    <a:pt x="1465905" y="170052"/>
                    <a:pt x="1412148" y="221845"/>
                    <a:pt x="1351908" y="221255"/>
                  </a:cubicBezTo>
                  <a:cubicBezTo>
                    <a:pt x="1291668" y="220732"/>
                    <a:pt x="1239875" y="168349"/>
                    <a:pt x="1240333" y="108437"/>
                  </a:cubicBezTo>
                  <a:cubicBezTo>
                    <a:pt x="1240791" y="46953"/>
                    <a:pt x="1290817" y="-519"/>
                    <a:pt x="1354461" y="5"/>
                  </a:cubicBezTo>
                  <a:close/>
                  <a:moveTo>
                    <a:pt x="780874" y="5"/>
                  </a:moveTo>
                  <a:cubicBezTo>
                    <a:pt x="844781" y="-387"/>
                    <a:pt x="893758" y="46102"/>
                    <a:pt x="895199" y="108437"/>
                  </a:cubicBezTo>
                  <a:cubicBezTo>
                    <a:pt x="896574" y="167302"/>
                    <a:pt x="843798" y="220666"/>
                    <a:pt x="783624" y="221256"/>
                  </a:cubicBezTo>
                  <a:cubicBezTo>
                    <a:pt x="722861" y="221910"/>
                    <a:pt x="669758" y="170772"/>
                    <a:pt x="669234" y="111187"/>
                  </a:cubicBezTo>
                  <a:cubicBezTo>
                    <a:pt x="668710" y="49441"/>
                    <a:pt x="717950" y="398"/>
                    <a:pt x="780874" y="5"/>
                  </a:cubicBezTo>
                  <a:close/>
                </a:path>
              </a:pathLst>
            </a:custGeom>
            <a:solidFill>
              <a:srgbClr val="080D10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626A71D-B039-476B-A81B-C66D5914257A}"/>
                </a:ext>
              </a:extLst>
            </p:cNvPr>
            <p:cNvSpPr/>
            <p:nvPr/>
          </p:nvSpPr>
          <p:spPr>
            <a:xfrm>
              <a:off x="5861651" y="3416859"/>
              <a:ext cx="3237820" cy="179010"/>
            </a:xfrm>
            <a:custGeom>
              <a:avLst/>
              <a:gdLst>
                <a:gd name="connsiteX0" fmla="*/ 3150931 w 3237820"/>
                <a:gd name="connsiteY0" fmla="*/ 104 h 179010"/>
                <a:gd name="connsiteX1" fmla="*/ 3237820 w 3237820"/>
                <a:gd name="connsiteY1" fmla="*/ 88565 h 179010"/>
                <a:gd name="connsiteX2" fmla="*/ 3145758 w 3237820"/>
                <a:gd name="connsiteY2" fmla="*/ 178859 h 179010"/>
                <a:gd name="connsiteX3" fmla="*/ 3058018 w 3237820"/>
                <a:gd name="connsiteY3" fmla="*/ 85880 h 179010"/>
                <a:gd name="connsiteX4" fmla="*/ 3150931 w 3237820"/>
                <a:gd name="connsiteY4" fmla="*/ 104 h 179010"/>
                <a:gd name="connsiteX5" fmla="*/ 762033 w 3237820"/>
                <a:gd name="connsiteY5" fmla="*/ 104 h 179010"/>
                <a:gd name="connsiteX6" fmla="*/ 849511 w 3237820"/>
                <a:gd name="connsiteY6" fmla="*/ 86208 h 179010"/>
                <a:gd name="connsiteX7" fmla="*/ 761967 w 3237820"/>
                <a:gd name="connsiteY7" fmla="*/ 178859 h 179010"/>
                <a:gd name="connsiteX8" fmla="*/ 674423 w 3237820"/>
                <a:gd name="connsiteY8" fmla="*/ 90922 h 179010"/>
                <a:gd name="connsiteX9" fmla="*/ 762033 w 3237820"/>
                <a:gd name="connsiteY9" fmla="*/ 104 h 179010"/>
                <a:gd name="connsiteX10" fmla="*/ 91145 w 3237820"/>
                <a:gd name="connsiteY10" fmla="*/ 104 h 179010"/>
                <a:gd name="connsiteX11" fmla="*/ 180261 w 3237820"/>
                <a:gd name="connsiteY11" fmla="*/ 90725 h 179010"/>
                <a:gd name="connsiteX12" fmla="*/ 91473 w 3237820"/>
                <a:gd name="connsiteY12" fmla="*/ 178990 h 179010"/>
                <a:gd name="connsiteX13" fmla="*/ 0 w 3237820"/>
                <a:gd name="connsiteY13" fmla="*/ 88761 h 179010"/>
                <a:gd name="connsiteX14" fmla="*/ 91145 w 3237820"/>
                <a:gd name="connsiteY14" fmla="*/ 104 h 179010"/>
                <a:gd name="connsiteX15" fmla="*/ 2682633 w 3237820"/>
                <a:gd name="connsiteY15" fmla="*/ 39 h 179010"/>
                <a:gd name="connsiteX16" fmla="*/ 2772141 w 3237820"/>
                <a:gd name="connsiteY16" fmla="*/ 89285 h 179010"/>
                <a:gd name="connsiteX17" fmla="*/ 2681061 w 3237820"/>
                <a:gd name="connsiteY17" fmla="*/ 178794 h 179010"/>
                <a:gd name="connsiteX18" fmla="*/ 2592404 w 3237820"/>
                <a:gd name="connsiteY18" fmla="*/ 89875 h 179010"/>
                <a:gd name="connsiteX19" fmla="*/ 2682633 w 3237820"/>
                <a:gd name="connsiteY19" fmla="*/ 39 h 179010"/>
                <a:gd name="connsiteX20" fmla="*/ 2391714 w 3237820"/>
                <a:gd name="connsiteY20" fmla="*/ 39 h 179010"/>
                <a:gd name="connsiteX21" fmla="*/ 2476835 w 3237820"/>
                <a:gd name="connsiteY21" fmla="*/ 93280 h 179010"/>
                <a:gd name="connsiteX22" fmla="*/ 2386934 w 3237820"/>
                <a:gd name="connsiteY22" fmla="*/ 178990 h 179010"/>
                <a:gd name="connsiteX23" fmla="*/ 2297360 w 3237820"/>
                <a:gd name="connsiteY23" fmla="*/ 86012 h 179010"/>
                <a:gd name="connsiteX24" fmla="*/ 2391714 w 3237820"/>
                <a:gd name="connsiteY24" fmla="*/ 39 h 179010"/>
                <a:gd name="connsiteX25" fmla="*/ 1817800 w 3237820"/>
                <a:gd name="connsiteY25" fmla="*/ 39 h 179010"/>
                <a:gd name="connsiteX26" fmla="*/ 1906457 w 3237820"/>
                <a:gd name="connsiteY26" fmla="*/ 88958 h 179010"/>
                <a:gd name="connsiteX27" fmla="*/ 1817145 w 3237820"/>
                <a:gd name="connsiteY27" fmla="*/ 178859 h 179010"/>
                <a:gd name="connsiteX28" fmla="*/ 1729208 w 3237820"/>
                <a:gd name="connsiteY28" fmla="*/ 85815 h 179010"/>
                <a:gd name="connsiteX29" fmla="*/ 1817800 w 3237820"/>
                <a:gd name="connsiteY29" fmla="*/ 39 h 179010"/>
                <a:gd name="connsiteX30" fmla="*/ 1335424 w 3237820"/>
                <a:gd name="connsiteY30" fmla="*/ 39 h 179010"/>
                <a:gd name="connsiteX31" fmla="*/ 1420545 w 3237820"/>
                <a:gd name="connsiteY31" fmla="*/ 88500 h 179010"/>
                <a:gd name="connsiteX32" fmla="*/ 1330906 w 3237820"/>
                <a:gd name="connsiteY32" fmla="*/ 178859 h 179010"/>
                <a:gd name="connsiteX33" fmla="*/ 1244999 w 3237820"/>
                <a:gd name="connsiteY33" fmla="*/ 88631 h 179010"/>
                <a:gd name="connsiteX34" fmla="*/ 1335424 w 3237820"/>
                <a:gd name="connsiteY34" fmla="*/ 39 h 179010"/>
                <a:gd name="connsiteX35" fmla="*/ 447674 w 3237820"/>
                <a:gd name="connsiteY35" fmla="*/ 39 h 179010"/>
                <a:gd name="connsiteX36" fmla="*/ 537509 w 3237820"/>
                <a:gd name="connsiteY36" fmla="*/ 88893 h 179010"/>
                <a:gd name="connsiteX37" fmla="*/ 451602 w 3237820"/>
                <a:gd name="connsiteY37" fmla="*/ 178794 h 179010"/>
                <a:gd name="connsiteX38" fmla="*/ 360654 w 3237820"/>
                <a:gd name="connsiteY38" fmla="*/ 90595 h 179010"/>
                <a:gd name="connsiteX39" fmla="*/ 447674 w 3237820"/>
                <a:gd name="connsiteY39" fmla="*/ 39 h 17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237820" h="179010">
                  <a:moveTo>
                    <a:pt x="3150931" y="104"/>
                  </a:moveTo>
                  <a:cubicBezTo>
                    <a:pt x="3198533" y="1741"/>
                    <a:pt x="3237951" y="41814"/>
                    <a:pt x="3237820" y="88565"/>
                  </a:cubicBezTo>
                  <a:cubicBezTo>
                    <a:pt x="3237690" y="135251"/>
                    <a:pt x="3192379" y="179776"/>
                    <a:pt x="3145758" y="178859"/>
                  </a:cubicBezTo>
                  <a:cubicBezTo>
                    <a:pt x="3097501" y="177942"/>
                    <a:pt x="3056708" y="134661"/>
                    <a:pt x="3058018" y="85880"/>
                  </a:cubicBezTo>
                  <a:cubicBezTo>
                    <a:pt x="3059392" y="36313"/>
                    <a:pt x="3100447" y="-1598"/>
                    <a:pt x="3150931" y="104"/>
                  </a:cubicBezTo>
                  <a:close/>
                  <a:moveTo>
                    <a:pt x="762033" y="104"/>
                  </a:moveTo>
                  <a:cubicBezTo>
                    <a:pt x="811403" y="104"/>
                    <a:pt x="848791" y="36903"/>
                    <a:pt x="849511" y="86208"/>
                  </a:cubicBezTo>
                  <a:cubicBezTo>
                    <a:pt x="850231" y="137281"/>
                    <a:pt x="811010" y="178859"/>
                    <a:pt x="761967" y="178859"/>
                  </a:cubicBezTo>
                  <a:cubicBezTo>
                    <a:pt x="715216" y="178925"/>
                    <a:pt x="675471" y="138983"/>
                    <a:pt x="674423" y="90922"/>
                  </a:cubicBezTo>
                  <a:cubicBezTo>
                    <a:pt x="673310" y="39064"/>
                    <a:pt x="710894" y="39"/>
                    <a:pt x="762033" y="104"/>
                  </a:cubicBezTo>
                  <a:close/>
                  <a:moveTo>
                    <a:pt x="91145" y="104"/>
                  </a:moveTo>
                  <a:cubicBezTo>
                    <a:pt x="141039" y="562"/>
                    <a:pt x="181505" y="41682"/>
                    <a:pt x="180261" y="90725"/>
                  </a:cubicBezTo>
                  <a:cubicBezTo>
                    <a:pt x="179082" y="136102"/>
                    <a:pt x="136980" y="178008"/>
                    <a:pt x="91473" y="178990"/>
                  </a:cubicBezTo>
                  <a:cubicBezTo>
                    <a:pt x="44656" y="179972"/>
                    <a:pt x="66" y="136036"/>
                    <a:pt x="0" y="88761"/>
                  </a:cubicBezTo>
                  <a:cubicBezTo>
                    <a:pt x="0" y="39718"/>
                    <a:pt x="41186" y="-354"/>
                    <a:pt x="91145" y="104"/>
                  </a:cubicBezTo>
                  <a:close/>
                  <a:moveTo>
                    <a:pt x="2682633" y="39"/>
                  </a:moveTo>
                  <a:cubicBezTo>
                    <a:pt x="2732854" y="-158"/>
                    <a:pt x="2772468" y="39391"/>
                    <a:pt x="2772141" y="89285"/>
                  </a:cubicBezTo>
                  <a:cubicBezTo>
                    <a:pt x="2771814" y="137804"/>
                    <a:pt x="2728533" y="180365"/>
                    <a:pt x="2681061" y="178794"/>
                  </a:cubicBezTo>
                  <a:cubicBezTo>
                    <a:pt x="2635881" y="177288"/>
                    <a:pt x="2593452" y="134727"/>
                    <a:pt x="2592404" y="89875"/>
                  </a:cubicBezTo>
                  <a:cubicBezTo>
                    <a:pt x="2591290" y="41552"/>
                    <a:pt x="2632804" y="235"/>
                    <a:pt x="2682633" y="39"/>
                  </a:cubicBezTo>
                  <a:close/>
                  <a:moveTo>
                    <a:pt x="2391714" y="39"/>
                  </a:moveTo>
                  <a:cubicBezTo>
                    <a:pt x="2441085" y="1480"/>
                    <a:pt x="2479062" y="43124"/>
                    <a:pt x="2476835" y="93280"/>
                  </a:cubicBezTo>
                  <a:cubicBezTo>
                    <a:pt x="2474740" y="140293"/>
                    <a:pt x="2433031" y="180038"/>
                    <a:pt x="2386934" y="178990"/>
                  </a:cubicBezTo>
                  <a:cubicBezTo>
                    <a:pt x="2340118" y="177877"/>
                    <a:pt x="2295658" y="131781"/>
                    <a:pt x="2297360" y="86012"/>
                  </a:cubicBezTo>
                  <a:cubicBezTo>
                    <a:pt x="2299194" y="37230"/>
                    <a:pt x="2341558" y="-1402"/>
                    <a:pt x="2391714" y="39"/>
                  </a:cubicBezTo>
                  <a:close/>
                  <a:moveTo>
                    <a:pt x="1817800" y="39"/>
                  </a:moveTo>
                  <a:cubicBezTo>
                    <a:pt x="1868939" y="-354"/>
                    <a:pt x="1906720" y="37558"/>
                    <a:pt x="1906457" y="88958"/>
                  </a:cubicBezTo>
                  <a:cubicBezTo>
                    <a:pt x="1906196" y="139049"/>
                    <a:pt x="1865599" y="179972"/>
                    <a:pt x="1817145" y="178859"/>
                  </a:cubicBezTo>
                  <a:cubicBezTo>
                    <a:pt x="1769281" y="177746"/>
                    <a:pt x="1727768" y="133941"/>
                    <a:pt x="1729208" y="85815"/>
                  </a:cubicBezTo>
                  <a:cubicBezTo>
                    <a:pt x="1730584" y="38344"/>
                    <a:pt x="1769739" y="432"/>
                    <a:pt x="1817800" y="39"/>
                  </a:cubicBezTo>
                  <a:close/>
                  <a:moveTo>
                    <a:pt x="1335424" y="39"/>
                  </a:moveTo>
                  <a:cubicBezTo>
                    <a:pt x="1384532" y="1086"/>
                    <a:pt x="1420741" y="38671"/>
                    <a:pt x="1420545" y="88500"/>
                  </a:cubicBezTo>
                  <a:cubicBezTo>
                    <a:pt x="1420349" y="139507"/>
                    <a:pt x="1379621" y="180562"/>
                    <a:pt x="1330906" y="178859"/>
                  </a:cubicBezTo>
                  <a:cubicBezTo>
                    <a:pt x="1283762" y="177222"/>
                    <a:pt x="1245129" y="136626"/>
                    <a:pt x="1244999" y="88631"/>
                  </a:cubicBezTo>
                  <a:cubicBezTo>
                    <a:pt x="1244802" y="37623"/>
                    <a:pt x="1284286" y="-1009"/>
                    <a:pt x="1335424" y="39"/>
                  </a:cubicBezTo>
                  <a:close/>
                  <a:moveTo>
                    <a:pt x="447674" y="39"/>
                  </a:moveTo>
                  <a:cubicBezTo>
                    <a:pt x="497764" y="-288"/>
                    <a:pt x="537902" y="39391"/>
                    <a:pt x="537509" y="88893"/>
                  </a:cubicBezTo>
                  <a:cubicBezTo>
                    <a:pt x="537182" y="135709"/>
                    <a:pt x="498157" y="176568"/>
                    <a:pt x="451602" y="178794"/>
                  </a:cubicBezTo>
                  <a:cubicBezTo>
                    <a:pt x="403869" y="181217"/>
                    <a:pt x="361570" y="140162"/>
                    <a:pt x="360654" y="90595"/>
                  </a:cubicBezTo>
                  <a:cubicBezTo>
                    <a:pt x="359737" y="39260"/>
                    <a:pt x="397124" y="366"/>
                    <a:pt x="447674" y="39"/>
                  </a:cubicBezTo>
                  <a:close/>
                </a:path>
              </a:pathLst>
            </a:custGeom>
            <a:solidFill>
              <a:srgbClr val="FCFCFC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299BC77-7A15-4816-8587-6F7D91C89905}"/>
              </a:ext>
            </a:extLst>
          </p:cNvPr>
          <p:cNvGrpSpPr/>
          <p:nvPr/>
        </p:nvGrpSpPr>
        <p:grpSpPr>
          <a:xfrm>
            <a:off x="2265180" y="4182126"/>
            <a:ext cx="726410" cy="1337993"/>
            <a:chOff x="6201020" y="320372"/>
            <a:chExt cx="871829" cy="1605844"/>
          </a:xfrm>
        </p:grpSpPr>
        <p:sp>
          <p:nvSpPr>
            <p:cNvPr id="176" name="Rectangle: Rounded Corners 175">
              <a:extLst>
                <a:ext uri="{FF2B5EF4-FFF2-40B4-BE49-F238E27FC236}">
                  <a16:creationId xmlns:a16="http://schemas.microsoft.com/office/drawing/2014/main" id="{FB75C951-0D14-4059-B457-F6D1E1054FE3}"/>
                </a:ext>
              </a:extLst>
            </p:cNvPr>
            <p:cNvSpPr/>
            <p:nvPr/>
          </p:nvSpPr>
          <p:spPr>
            <a:xfrm rot="208556">
              <a:off x="6349938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: Rounded Corners 176">
              <a:extLst>
                <a:ext uri="{FF2B5EF4-FFF2-40B4-BE49-F238E27FC236}">
                  <a16:creationId xmlns:a16="http://schemas.microsoft.com/office/drawing/2014/main" id="{DB131E23-AA87-4954-B0BA-7F5856FFBDD2}"/>
                </a:ext>
              </a:extLst>
            </p:cNvPr>
            <p:cNvSpPr/>
            <p:nvPr/>
          </p:nvSpPr>
          <p:spPr>
            <a:xfrm rot="21391444" flipH="1">
              <a:off x="6844952" y="320372"/>
              <a:ext cx="67905" cy="154646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: Rounded Corners 177">
              <a:extLst>
                <a:ext uri="{FF2B5EF4-FFF2-40B4-BE49-F238E27FC236}">
                  <a16:creationId xmlns:a16="http://schemas.microsoft.com/office/drawing/2014/main" id="{17596B7F-5AE4-4CE5-9560-0F71AB1A79F6}"/>
                </a:ext>
              </a:extLst>
            </p:cNvPr>
            <p:cNvSpPr/>
            <p:nvPr/>
          </p:nvSpPr>
          <p:spPr>
            <a:xfrm>
              <a:off x="6331794" y="480117"/>
              <a:ext cx="610280" cy="226077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: Rounded Corners 178">
              <a:extLst>
                <a:ext uri="{FF2B5EF4-FFF2-40B4-BE49-F238E27FC236}">
                  <a16:creationId xmlns:a16="http://schemas.microsoft.com/office/drawing/2014/main" id="{D16FE4CC-B2C7-4A14-9C51-13E8C3AA3FB1}"/>
                </a:ext>
              </a:extLst>
            </p:cNvPr>
            <p:cNvSpPr/>
            <p:nvPr/>
          </p:nvSpPr>
          <p:spPr>
            <a:xfrm>
              <a:off x="6299101" y="735144"/>
              <a:ext cx="675667" cy="22607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: Rounded Corners 179">
              <a:extLst>
                <a:ext uri="{FF2B5EF4-FFF2-40B4-BE49-F238E27FC236}">
                  <a16:creationId xmlns:a16="http://schemas.microsoft.com/office/drawing/2014/main" id="{786E13D8-7A07-4A59-AFB9-57DA161FCD18}"/>
                </a:ext>
              </a:extLst>
            </p:cNvPr>
            <p:cNvSpPr/>
            <p:nvPr/>
          </p:nvSpPr>
          <p:spPr>
            <a:xfrm>
              <a:off x="6266407" y="990171"/>
              <a:ext cx="741055" cy="226077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: Rounded Corners 180">
              <a:extLst>
                <a:ext uri="{FF2B5EF4-FFF2-40B4-BE49-F238E27FC236}">
                  <a16:creationId xmlns:a16="http://schemas.microsoft.com/office/drawing/2014/main" id="{F03B9EF1-3F13-45EE-873D-12E605505A1B}"/>
                </a:ext>
              </a:extLst>
            </p:cNvPr>
            <p:cNvSpPr/>
            <p:nvPr/>
          </p:nvSpPr>
          <p:spPr>
            <a:xfrm>
              <a:off x="6234211" y="1245197"/>
              <a:ext cx="805448" cy="22607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: Rounded Corners 181">
              <a:extLst>
                <a:ext uri="{FF2B5EF4-FFF2-40B4-BE49-F238E27FC236}">
                  <a16:creationId xmlns:a16="http://schemas.microsoft.com/office/drawing/2014/main" id="{04CAE3EC-266D-464C-A26E-EBFF2EFE0349}"/>
                </a:ext>
              </a:extLst>
            </p:cNvPr>
            <p:cNvSpPr/>
            <p:nvPr/>
          </p:nvSpPr>
          <p:spPr>
            <a:xfrm>
              <a:off x="6201020" y="1500224"/>
              <a:ext cx="871829" cy="226077"/>
            </a:xfrm>
            <a:prstGeom prst="roundRect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id="{033E49E9-D780-4444-A377-41FFD109184B}"/>
                </a:ext>
              </a:extLst>
            </p:cNvPr>
            <p:cNvSpPr/>
            <p:nvPr/>
          </p:nvSpPr>
          <p:spPr>
            <a:xfrm rot="11896680">
              <a:off x="6667655" y="77438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061D13EB-DFEA-42A4-AC7D-6F46B2DAAC1A}"/>
                </a:ext>
              </a:extLst>
            </p:cNvPr>
            <p:cNvSpPr/>
            <p:nvPr/>
          </p:nvSpPr>
          <p:spPr>
            <a:xfrm rot="11896680">
              <a:off x="6776537" y="68385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: Rounded Corners 184">
              <a:extLst>
                <a:ext uri="{FF2B5EF4-FFF2-40B4-BE49-F238E27FC236}">
                  <a16:creationId xmlns:a16="http://schemas.microsoft.com/office/drawing/2014/main" id="{4663F9C8-3D85-4B96-847B-F5954ABE3DA9}"/>
                </a:ext>
              </a:extLst>
            </p:cNvPr>
            <p:cNvSpPr/>
            <p:nvPr/>
          </p:nvSpPr>
          <p:spPr>
            <a:xfrm rot="9578001">
              <a:off x="6599445" y="795010"/>
              <a:ext cx="57293" cy="113120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BEB40687-F241-4E49-B0C8-8DE664A2A38F}"/>
                </a:ext>
              </a:extLst>
            </p:cNvPr>
            <p:cNvSpPr/>
            <p:nvPr/>
          </p:nvSpPr>
          <p:spPr>
            <a:xfrm rot="9578001">
              <a:off x="6322130" y="711529"/>
              <a:ext cx="205649" cy="20377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8074478-E4DD-4195-9883-628D863ABC0C}"/>
              </a:ext>
            </a:extLst>
          </p:cNvPr>
          <p:cNvGrpSpPr/>
          <p:nvPr/>
        </p:nvGrpSpPr>
        <p:grpSpPr>
          <a:xfrm>
            <a:off x="6167488" y="1211350"/>
            <a:ext cx="639447" cy="1002873"/>
            <a:chOff x="3443794" y="982314"/>
            <a:chExt cx="552086" cy="865861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2B1E4C7-02DE-4A59-B8B6-895A293AC8FD}"/>
                </a:ext>
              </a:extLst>
            </p:cNvPr>
            <p:cNvSpPr/>
            <p:nvPr/>
          </p:nvSpPr>
          <p:spPr>
            <a:xfrm>
              <a:off x="3443794" y="982314"/>
              <a:ext cx="552086" cy="865861"/>
            </a:xfrm>
            <a:custGeom>
              <a:avLst/>
              <a:gdLst>
                <a:gd name="connsiteX0" fmla="*/ 1317784 w 1323975"/>
                <a:gd name="connsiteY0" fmla="*/ 1857851 h 2076450"/>
                <a:gd name="connsiteX1" fmla="*/ 1104424 w 1323975"/>
                <a:gd name="connsiteY1" fmla="*/ 2073116 h 2076450"/>
                <a:gd name="connsiteX2" fmla="*/ 228124 w 1323975"/>
                <a:gd name="connsiteY2" fmla="*/ 2075974 h 2076450"/>
                <a:gd name="connsiteX3" fmla="*/ 12859 w 1323975"/>
                <a:gd name="connsiteY3" fmla="*/ 1862614 h 2076450"/>
                <a:gd name="connsiteX4" fmla="*/ 7144 w 1323975"/>
                <a:gd name="connsiteY4" fmla="*/ 225266 h 2076450"/>
                <a:gd name="connsiteX5" fmla="*/ 220504 w 1323975"/>
                <a:gd name="connsiteY5" fmla="*/ 10001 h 2076450"/>
                <a:gd name="connsiteX6" fmla="*/ 1096804 w 1323975"/>
                <a:gd name="connsiteY6" fmla="*/ 7144 h 2076450"/>
                <a:gd name="connsiteX7" fmla="*/ 1312069 w 1323975"/>
                <a:gd name="connsiteY7" fmla="*/ 220504 h 2076450"/>
                <a:gd name="connsiteX8" fmla="*/ 1317784 w 1323975"/>
                <a:gd name="connsiteY8" fmla="*/ 1857851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23975" h="2076450">
                  <a:moveTo>
                    <a:pt x="1317784" y="1857851"/>
                  </a:moveTo>
                  <a:cubicBezTo>
                    <a:pt x="1317784" y="1975961"/>
                    <a:pt x="1221581" y="2073116"/>
                    <a:pt x="1104424" y="2073116"/>
                  </a:cubicBezTo>
                  <a:lnTo>
                    <a:pt x="228124" y="2075974"/>
                  </a:lnTo>
                  <a:cubicBezTo>
                    <a:pt x="110014" y="2075974"/>
                    <a:pt x="12859" y="1979771"/>
                    <a:pt x="12859" y="1862614"/>
                  </a:cubicBezTo>
                  <a:lnTo>
                    <a:pt x="7144" y="225266"/>
                  </a:lnTo>
                  <a:cubicBezTo>
                    <a:pt x="7144" y="107156"/>
                    <a:pt x="103346" y="10954"/>
                    <a:pt x="220504" y="10001"/>
                  </a:cubicBezTo>
                  <a:lnTo>
                    <a:pt x="1096804" y="7144"/>
                  </a:lnTo>
                  <a:cubicBezTo>
                    <a:pt x="1214914" y="7144"/>
                    <a:pt x="1312069" y="103346"/>
                    <a:pt x="1312069" y="220504"/>
                  </a:cubicBezTo>
                  <a:lnTo>
                    <a:pt x="1317784" y="185785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3919183-21DB-4187-99ED-E75D888C57A8}"/>
                </a:ext>
              </a:extLst>
            </p:cNvPr>
            <p:cNvSpPr/>
            <p:nvPr/>
          </p:nvSpPr>
          <p:spPr>
            <a:xfrm>
              <a:off x="3509725" y="1045862"/>
              <a:ext cx="417043" cy="417043"/>
            </a:xfrm>
            <a:custGeom>
              <a:avLst/>
              <a:gdLst>
                <a:gd name="connsiteX0" fmla="*/ 504352 w 1000125"/>
                <a:gd name="connsiteY0" fmla="*/ 998699 h 1000125"/>
                <a:gd name="connsiteX1" fmla="*/ 7147 w 1000125"/>
                <a:gd name="connsiteY1" fmla="*/ 504352 h 1000125"/>
                <a:gd name="connsiteX2" fmla="*/ 501494 w 1000125"/>
                <a:gd name="connsiteY2" fmla="*/ 7147 h 1000125"/>
                <a:gd name="connsiteX3" fmla="*/ 998699 w 1000125"/>
                <a:gd name="connsiteY3" fmla="*/ 501494 h 1000125"/>
                <a:gd name="connsiteX4" fmla="*/ 504352 w 1000125"/>
                <a:gd name="connsiteY4" fmla="*/ 998699 h 1000125"/>
                <a:gd name="connsiteX5" fmla="*/ 501494 w 1000125"/>
                <a:gd name="connsiteY5" fmla="*/ 83347 h 1000125"/>
                <a:gd name="connsiteX6" fmla="*/ 83347 w 1000125"/>
                <a:gd name="connsiteY6" fmla="*/ 504352 h 1000125"/>
                <a:gd name="connsiteX7" fmla="*/ 504352 w 1000125"/>
                <a:gd name="connsiteY7" fmla="*/ 922499 h 1000125"/>
                <a:gd name="connsiteX8" fmla="*/ 922499 w 1000125"/>
                <a:gd name="connsiteY8" fmla="*/ 501494 h 1000125"/>
                <a:gd name="connsiteX9" fmla="*/ 501494 w 1000125"/>
                <a:gd name="connsiteY9" fmla="*/ 83347 h 100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125" h="1000125">
                  <a:moveTo>
                    <a:pt x="504352" y="998699"/>
                  </a:moveTo>
                  <a:cubicBezTo>
                    <a:pt x="230984" y="999652"/>
                    <a:pt x="8099" y="777719"/>
                    <a:pt x="7147" y="504352"/>
                  </a:cubicBezTo>
                  <a:cubicBezTo>
                    <a:pt x="6194" y="230984"/>
                    <a:pt x="228127" y="8099"/>
                    <a:pt x="501494" y="7147"/>
                  </a:cubicBezTo>
                  <a:cubicBezTo>
                    <a:pt x="774862" y="6194"/>
                    <a:pt x="997747" y="228127"/>
                    <a:pt x="998699" y="501494"/>
                  </a:cubicBezTo>
                  <a:cubicBezTo>
                    <a:pt x="999652" y="774862"/>
                    <a:pt x="777719" y="997747"/>
                    <a:pt x="504352" y="998699"/>
                  </a:cubicBezTo>
                  <a:close/>
                  <a:moveTo>
                    <a:pt x="501494" y="83347"/>
                  </a:moveTo>
                  <a:cubicBezTo>
                    <a:pt x="270037" y="84299"/>
                    <a:pt x="82394" y="272894"/>
                    <a:pt x="83347" y="504352"/>
                  </a:cubicBezTo>
                  <a:cubicBezTo>
                    <a:pt x="84299" y="735809"/>
                    <a:pt x="272894" y="923452"/>
                    <a:pt x="504352" y="922499"/>
                  </a:cubicBezTo>
                  <a:cubicBezTo>
                    <a:pt x="735809" y="921547"/>
                    <a:pt x="923452" y="732952"/>
                    <a:pt x="922499" y="501494"/>
                  </a:cubicBezTo>
                  <a:cubicBezTo>
                    <a:pt x="922499" y="270037"/>
                    <a:pt x="732952" y="82394"/>
                    <a:pt x="501494" y="833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4F67CC5-7B09-4ED3-86BF-DC91CD6D74F8}"/>
                </a:ext>
              </a:extLst>
            </p:cNvPr>
            <p:cNvSpPr/>
            <p:nvPr/>
          </p:nvSpPr>
          <p:spPr>
            <a:xfrm>
              <a:off x="3529584" y="1065721"/>
              <a:ext cx="377325" cy="377325"/>
            </a:xfrm>
            <a:custGeom>
              <a:avLst/>
              <a:gdLst>
                <a:gd name="connsiteX0" fmla="*/ 900592 w 904875"/>
                <a:gd name="connsiteY0" fmla="*/ 451965 h 904875"/>
                <a:gd name="connsiteX1" fmla="*/ 455775 w 904875"/>
                <a:gd name="connsiteY1" fmla="*/ 900592 h 904875"/>
                <a:gd name="connsiteX2" fmla="*/ 7147 w 904875"/>
                <a:gd name="connsiteY2" fmla="*/ 455775 h 904875"/>
                <a:gd name="connsiteX3" fmla="*/ 451965 w 904875"/>
                <a:gd name="connsiteY3" fmla="*/ 7147 h 904875"/>
                <a:gd name="connsiteX4" fmla="*/ 900592 w 904875"/>
                <a:gd name="connsiteY4" fmla="*/ 451965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75" h="904875">
                  <a:moveTo>
                    <a:pt x="900592" y="451965"/>
                  </a:moveTo>
                  <a:cubicBezTo>
                    <a:pt x="901545" y="698662"/>
                    <a:pt x="702472" y="899640"/>
                    <a:pt x="455775" y="900592"/>
                  </a:cubicBezTo>
                  <a:cubicBezTo>
                    <a:pt x="209077" y="901545"/>
                    <a:pt x="8100" y="702472"/>
                    <a:pt x="7147" y="455775"/>
                  </a:cubicBezTo>
                  <a:cubicBezTo>
                    <a:pt x="6195" y="209077"/>
                    <a:pt x="205267" y="8100"/>
                    <a:pt x="451965" y="7147"/>
                  </a:cubicBezTo>
                  <a:cubicBezTo>
                    <a:pt x="698662" y="6195"/>
                    <a:pt x="899640" y="205267"/>
                    <a:pt x="900592" y="45196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E25826B-C6E0-4A8B-A894-9ECA55C8C94B}"/>
                </a:ext>
              </a:extLst>
            </p:cNvPr>
            <p:cNvSpPr/>
            <p:nvPr/>
          </p:nvSpPr>
          <p:spPr>
            <a:xfrm>
              <a:off x="3573274" y="1492693"/>
              <a:ext cx="293916" cy="293916"/>
            </a:xfrm>
            <a:custGeom>
              <a:avLst/>
              <a:gdLst>
                <a:gd name="connsiteX0" fmla="*/ 354811 w 704850"/>
                <a:gd name="connsiteY0" fmla="*/ 700568 h 704850"/>
                <a:gd name="connsiteX1" fmla="*/ 7148 w 704850"/>
                <a:gd name="connsiteY1" fmla="*/ 354811 h 704850"/>
                <a:gd name="connsiteX2" fmla="*/ 352906 w 704850"/>
                <a:gd name="connsiteY2" fmla="*/ 7148 h 704850"/>
                <a:gd name="connsiteX3" fmla="*/ 700568 w 704850"/>
                <a:gd name="connsiteY3" fmla="*/ 352906 h 704850"/>
                <a:gd name="connsiteX4" fmla="*/ 354811 w 704850"/>
                <a:gd name="connsiteY4" fmla="*/ 700568 h 704850"/>
                <a:gd name="connsiteX5" fmla="*/ 352906 w 704850"/>
                <a:gd name="connsiteY5" fmla="*/ 71918 h 704850"/>
                <a:gd name="connsiteX6" fmla="*/ 71918 w 704850"/>
                <a:gd name="connsiteY6" fmla="*/ 354811 h 704850"/>
                <a:gd name="connsiteX7" fmla="*/ 354811 w 704850"/>
                <a:gd name="connsiteY7" fmla="*/ 635798 h 704850"/>
                <a:gd name="connsiteX8" fmla="*/ 635798 w 704850"/>
                <a:gd name="connsiteY8" fmla="*/ 352906 h 704850"/>
                <a:gd name="connsiteX9" fmla="*/ 352906 w 704850"/>
                <a:gd name="connsiteY9" fmla="*/ 719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4850" h="704850">
                  <a:moveTo>
                    <a:pt x="354811" y="700568"/>
                  </a:moveTo>
                  <a:cubicBezTo>
                    <a:pt x="163358" y="701521"/>
                    <a:pt x="7148" y="546263"/>
                    <a:pt x="7148" y="354811"/>
                  </a:cubicBezTo>
                  <a:cubicBezTo>
                    <a:pt x="6196" y="163358"/>
                    <a:pt x="161453" y="7148"/>
                    <a:pt x="352906" y="7148"/>
                  </a:cubicBezTo>
                  <a:cubicBezTo>
                    <a:pt x="544358" y="6196"/>
                    <a:pt x="699616" y="161453"/>
                    <a:pt x="700568" y="352906"/>
                  </a:cubicBezTo>
                  <a:cubicBezTo>
                    <a:pt x="701521" y="543406"/>
                    <a:pt x="546263" y="699616"/>
                    <a:pt x="354811" y="700568"/>
                  </a:cubicBezTo>
                  <a:close/>
                  <a:moveTo>
                    <a:pt x="352906" y="71918"/>
                  </a:moveTo>
                  <a:cubicBezTo>
                    <a:pt x="197648" y="72871"/>
                    <a:pt x="70966" y="199553"/>
                    <a:pt x="71918" y="354811"/>
                  </a:cubicBezTo>
                  <a:cubicBezTo>
                    <a:pt x="72871" y="510068"/>
                    <a:pt x="199553" y="636751"/>
                    <a:pt x="354811" y="635798"/>
                  </a:cubicBezTo>
                  <a:cubicBezTo>
                    <a:pt x="510068" y="634846"/>
                    <a:pt x="636751" y="508163"/>
                    <a:pt x="635798" y="352906"/>
                  </a:cubicBezTo>
                  <a:cubicBezTo>
                    <a:pt x="635798" y="196696"/>
                    <a:pt x="508163" y="70966"/>
                    <a:pt x="352906" y="719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51CE159-18AC-40A6-A78C-61BA1796A0E7}"/>
                </a:ext>
              </a:extLst>
            </p:cNvPr>
            <p:cNvSpPr/>
            <p:nvPr/>
          </p:nvSpPr>
          <p:spPr>
            <a:xfrm>
              <a:off x="3593133" y="1512552"/>
              <a:ext cx="254198" cy="254198"/>
            </a:xfrm>
            <a:custGeom>
              <a:avLst/>
              <a:gdLst>
                <a:gd name="connsiteX0" fmla="*/ 607224 w 609600"/>
                <a:gd name="connsiteY0" fmla="*/ 306234 h 609600"/>
                <a:gd name="connsiteX1" fmla="*/ 308139 w 609600"/>
                <a:gd name="connsiteY1" fmla="*/ 607224 h 609600"/>
                <a:gd name="connsiteX2" fmla="*/ 7149 w 609600"/>
                <a:gd name="connsiteY2" fmla="*/ 308139 h 609600"/>
                <a:gd name="connsiteX3" fmla="*/ 306234 w 609600"/>
                <a:gd name="connsiteY3" fmla="*/ 7149 h 609600"/>
                <a:gd name="connsiteX4" fmla="*/ 607224 w 609600"/>
                <a:gd name="connsiteY4" fmla="*/ 30623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600" h="609600">
                  <a:moveTo>
                    <a:pt x="607224" y="306234"/>
                  </a:moveTo>
                  <a:cubicBezTo>
                    <a:pt x="608176" y="471969"/>
                    <a:pt x="473874" y="607224"/>
                    <a:pt x="308139" y="607224"/>
                  </a:cubicBezTo>
                  <a:cubicBezTo>
                    <a:pt x="142404" y="608176"/>
                    <a:pt x="7149" y="473874"/>
                    <a:pt x="7149" y="308139"/>
                  </a:cubicBezTo>
                  <a:cubicBezTo>
                    <a:pt x="6196" y="142404"/>
                    <a:pt x="140499" y="7149"/>
                    <a:pt x="306234" y="7149"/>
                  </a:cubicBezTo>
                  <a:cubicBezTo>
                    <a:pt x="471969" y="6196"/>
                    <a:pt x="606271" y="140499"/>
                    <a:pt x="607224" y="3062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836C3255-8F0C-49C8-998C-6BA6C0C50775}"/>
                </a:ext>
              </a:extLst>
            </p:cNvPr>
            <p:cNvSpPr/>
            <p:nvPr/>
          </p:nvSpPr>
          <p:spPr>
            <a:xfrm>
              <a:off x="3495031" y="103593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2165A18-FCAA-472C-8E9B-90CD41067198}"/>
                </a:ext>
              </a:extLst>
            </p:cNvPr>
            <p:cNvSpPr/>
            <p:nvPr/>
          </p:nvSpPr>
          <p:spPr>
            <a:xfrm>
              <a:off x="3902939" y="1038714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0966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DDE3937-56C6-4EDE-A913-71182205DB4C}"/>
                </a:ext>
              </a:extLst>
            </p:cNvPr>
            <p:cNvSpPr/>
            <p:nvPr/>
          </p:nvSpPr>
          <p:spPr>
            <a:xfrm>
              <a:off x="3492250" y="176675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956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FFDA932-27F5-497E-8FAD-D96A26360323}"/>
                </a:ext>
              </a:extLst>
            </p:cNvPr>
            <p:cNvSpPr/>
            <p:nvPr/>
          </p:nvSpPr>
          <p:spPr>
            <a:xfrm>
              <a:off x="3900159" y="1769532"/>
              <a:ext cx="47662" cy="47662"/>
            </a:xfrm>
            <a:custGeom>
              <a:avLst/>
              <a:gdLst>
                <a:gd name="connsiteX0" fmla="*/ 111919 w 114300"/>
                <a:gd name="connsiteY0" fmla="*/ 59531 h 114300"/>
                <a:gd name="connsiteX1" fmla="*/ 59531 w 114300"/>
                <a:gd name="connsiteY1" fmla="*/ 111919 h 114300"/>
                <a:gd name="connsiteX2" fmla="*/ 7144 w 114300"/>
                <a:gd name="connsiteY2" fmla="*/ 59531 h 114300"/>
                <a:gd name="connsiteX3" fmla="*/ 59531 w 114300"/>
                <a:gd name="connsiteY3" fmla="*/ 7144 h 114300"/>
                <a:gd name="connsiteX4" fmla="*/ 111919 w 114300"/>
                <a:gd name="connsiteY4" fmla="*/ 5953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1919" y="59531"/>
                  </a:moveTo>
                  <a:cubicBezTo>
                    <a:pt x="111919" y="88106"/>
                    <a:pt x="89059" y="111919"/>
                    <a:pt x="59531" y="111919"/>
                  </a:cubicBezTo>
                  <a:cubicBezTo>
                    <a:pt x="30956" y="111919"/>
                    <a:pt x="7144" y="89059"/>
                    <a:pt x="7144" y="59531"/>
                  </a:cubicBezTo>
                  <a:cubicBezTo>
                    <a:pt x="7144" y="30956"/>
                    <a:pt x="30004" y="7144"/>
                    <a:pt x="59531" y="7144"/>
                  </a:cubicBezTo>
                  <a:cubicBezTo>
                    <a:pt x="88106" y="7144"/>
                    <a:pt x="111919" y="30004"/>
                    <a:pt x="111919" y="5953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C38688A8-D1CF-41E9-A40C-A7114046DB5C}"/>
                </a:ext>
              </a:extLst>
            </p:cNvPr>
            <p:cNvSpPr/>
            <p:nvPr/>
          </p:nvSpPr>
          <p:spPr>
            <a:xfrm>
              <a:off x="3591147" y="1127284"/>
              <a:ext cx="254198" cy="2541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1EFE2CEA-0403-45DD-93F3-9B64F3D9FBD7}"/>
                </a:ext>
              </a:extLst>
            </p:cNvPr>
            <p:cNvSpPr/>
            <p:nvPr/>
          </p:nvSpPr>
          <p:spPr>
            <a:xfrm>
              <a:off x="3627339" y="1163476"/>
              <a:ext cx="181815" cy="181815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B8CC83C-7B3B-4DCB-ADFD-693F294EAD71}"/>
                </a:ext>
              </a:extLst>
            </p:cNvPr>
            <p:cNvSpPr/>
            <p:nvPr/>
          </p:nvSpPr>
          <p:spPr>
            <a:xfrm>
              <a:off x="3684486" y="1220623"/>
              <a:ext cx="67521" cy="67521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C02D2935-8571-474C-8A64-C1BA2DD69C9A}"/>
                </a:ext>
              </a:extLst>
            </p:cNvPr>
            <p:cNvSpPr/>
            <p:nvPr/>
          </p:nvSpPr>
          <p:spPr>
            <a:xfrm>
              <a:off x="3647799" y="1567218"/>
              <a:ext cx="144867" cy="144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F54A442E-B17F-4A2A-8DD1-09B094B1B81D}"/>
                </a:ext>
              </a:extLst>
            </p:cNvPr>
            <p:cNvSpPr/>
            <p:nvPr/>
          </p:nvSpPr>
          <p:spPr>
            <a:xfrm>
              <a:off x="3674512" y="1593931"/>
              <a:ext cx="91440" cy="91440"/>
            </a:xfrm>
            <a:prstGeom prst="ellipse">
              <a:avLst/>
            </a:pr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02AE762-D2F6-46E3-A0BE-2B54648362C8}"/>
                </a:ext>
              </a:extLst>
            </p:cNvPr>
            <p:cNvSpPr/>
            <p:nvPr/>
          </p:nvSpPr>
          <p:spPr>
            <a:xfrm>
              <a:off x="3700992" y="1620411"/>
              <a:ext cx="38480" cy="38480"/>
            </a:xfrm>
            <a:custGeom>
              <a:avLst/>
              <a:gdLst>
                <a:gd name="connsiteX0" fmla="*/ 163354 w 161925"/>
                <a:gd name="connsiteY0" fmla="*/ 85249 h 161925"/>
                <a:gd name="connsiteX1" fmla="*/ 85249 w 161925"/>
                <a:gd name="connsiteY1" fmla="*/ 163354 h 161925"/>
                <a:gd name="connsiteX2" fmla="*/ 7144 w 161925"/>
                <a:gd name="connsiteY2" fmla="*/ 85249 h 161925"/>
                <a:gd name="connsiteX3" fmla="*/ 85249 w 161925"/>
                <a:gd name="connsiteY3" fmla="*/ 7144 h 161925"/>
                <a:gd name="connsiteX4" fmla="*/ 163354 w 161925"/>
                <a:gd name="connsiteY4" fmla="*/ 85249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25" h="161925">
                  <a:moveTo>
                    <a:pt x="163354" y="85249"/>
                  </a:moveTo>
                  <a:cubicBezTo>
                    <a:pt x="163354" y="128111"/>
                    <a:pt x="129064" y="163354"/>
                    <a:pt x="85249" y="163354"/>
                  </a:cubicBezTo>
                  <a:cubicBezTo>
                    <a:pt x="42386" y="163354"/>
                    <a:pt x="7144" y="129064"/>
                    <a:pt x="7144" y="85249"/>
                  </a:cubicBezTo>
                  <a:cubicBezTo>
                    <a:pt x="7144" y="42386"/>
                    <a:pt x="41434" y="7144"/>
                    <a:pt x="85249" y="7144"/>
                  </a:cubicBezTo>
                  <a:cubicBezTo>
                    <a:pt x="128111" y="8096"/>
                    <a:pt x="162401" y="42386"/>
                    <a:pt x="163354" y="8524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0E42855C-B05F-4CF9-8D4F-445E3C4335E1}"/>
              </a:ext>
            </a:extLst>
          </p:cNvPr>
          <p:cNvGrpSpPr/>
          <p:nvPr/>
        </p:nvGrpSpPr>
        <p:grpSpPr>
          <a:xfrm>
            <a:off x="296109" y="4442272"/>
            <a:ext cx="890249" cy="835617"/>
            <a:chOff x="10180901" y="4095157"/>
            <a:chExt cx="1068467" cy="100289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4B56D4EE-6C34-4B0E-8393-43A2EE8AA185}"/>
                </a:ext>
              </a:extLst>
            </p:cNvPr>
            <p:cNvGrpSpPr/>
            <p:nvPr/>
          </p:nvGrpSpPr>
          <p:grpSpPr>
            <a:xfrm>
              <a:off x="10180901" y="4095157"/>
              <a:ext cx="733737" cy="1002898"/>
              <a:chOff x="3584790" y="29"/>
              <a:chExt cx="5019431" cy="6860738"/>
            </a:xfrm>
          </p:grpSpPr>
          <p:sp>
            <p:nvSpPr>
              <p:cNvPr id="210" name="Graphic 5">
                <a:extLst>
                  <a:ext uri="{FF2B5EF4-FFF2-40B4-BE49-F238E27FC236}">
                    <a16:creationId xmlns:a16="http://schemas.microsoft.com/office/drawing/2014/main" id="{9880FC42-A35A-49BF-B2AF-4AA3F661594B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Graphic 5">
                <a:extLst>
                  <a:ext uri="{FF2B5EF4-FFF2-40B4-BE49-F238E27FC236}">
                    <a16:creationId xmlns:a16="http://schemas.microsoft.com/office/drawing/2014/main" id="{527380D2-2238-45EC-9386-6A8A0AB1FE30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Graphic 5">
                <a:extLst>
                  <a:ext uri="{FF2B5EF4-FFF2-40B4-BE49-F238E27FC236}">
                    <a16:creationId xmlns:a16="http://schemas.microsoft.com/office/drawing/2014/main" id="{81FB169D-F485-408D-AAE0-E516CB1D0F93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Graphic 5">
                <a:extLst>
                  <a:ext uri="{FF2B5EF4-FFF2-40B4-BE49-F238E27FC236}">
                    <a16:creationId xmlns:a16="http://schemas.microsoft.com/office/drawing/2014/main" id="{7BE75D46-434A-47C1-B20E-774D491B77AA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D07F5988-9D95-418B-84D3-B20293E89127}"/>
                </a:ext>
              </a:extLst>
            </p:cNvPr>
            <p:cNvGrpSpPr/>
            <p:nvPr/>
          </p:nvGrpSpPr>
          <p:grpSpPr>
            <a:xfrm flipH="1">
              <a:off x="10515631" y="4095157"/>
              <a:ext cx="733737" cy="1002898"/>
              <a:chOff x="3584790" y="29"/>
              <a:chExt cx="5019431" cy="6860738"/>
            </a:xfrm>
          </p:grpSpPr>
          <p:sp>
            <p:nvSpPr>
              <p:cNvPr id="206" name="Graphic 5">
                <a:extLst>
                  <a:ext uri="{FF2B5EF4-FFF2-40B4-BE49-F238E27FC236}">
                    <a16:creationId xmlns:a16="http://schemas.microsoft.com/office/drawing/2014/main" id="{B5AE18F1-699D-4B0B-A913-9A8D7D81F587}"/>
                  </a:ext>
                </a:extLst>
              </p:cNvPr>
              <p:cNvSpPr/>
              <p:nvPr/>
            </p:nvSpPr>
            <p:spPr>
              <a:xfrm>
                <a:off x="3584790" y="29"/>
                <a:ext cx="5019431" cy="6860738"/>
              </a:xfrm>
              <a:custGeom>
                <a:avLst/>
                <a:gdLst>
                  <a:gd name="connsiteX0" fmla="*/ 3670355 w 5019431"/>
                  <a:gd name="connsiteY0" fmla="*/ 4396059 h 6860738"/>
                  <a:gd name="connsiteX1" fmla="*/ 3279866 w 5019431"/>
                  <a:gd name="connsiteY1" fmla="*/ 3810452 h 6860738"/>
                  <a:gd name="connsiteX2" fmla="*/ 3166331 w 5019431"/>
                  <a:gd name="connsiteY2" fmla="*/ 2935483 h 6860738"/>
                  <a:gd name="connsiteX3" fmla="*/ 3234061 w 5019431"/>
                  <a:gd name="connsiteY3" fmla="*/ 1751522 h 6860738"/>
                  <a:gd name="connsiteX4" fmla="*/ 2782130 w 5019431"/>
                  <a:gd name="connsiteY4" fmla="*/ 792337 h 6860738"/>
                  <a:gd name="connsiteX5" fmla="*/ 1621199 w 5019431"/>
                  <a:gd name="connsiteY5" fmla="*/ 19431 h 6860738"/>
                  <a:gd name="connsiteX6" fmla="*/ 8 w 5019431"/>
                  <a:gd name="connsiteY6" fmla="*/ 1286504 h 6860738"/>
                  <a:gd name="connsiteX7" fmla="*/ 582471 w 5019431"/>
                  <a:gd name="connsiteY7" fmla="*/ 2791015 h 6860738"/>
                  <a:gd name="connsiteX8" fmla="*/ 1234278 w 5019431"/>
                  <a:gd name="connsiteY8" fmla="*/ 3326058 h 6860738"/>
                  <a:gd name="connsiteX9" fmla="*/ 2109587 w 5019431"/>
                  <a:gd name="connsiteY9" fmla="*/ 3634455 h 6860738"/>
                  <a:gd name="connsiteX10" fmla="*/ 2820031 w 5019431"/>
                  <a:gd name="connsiteY10" fmla="*/ 4008458 h 6860738"/>
                  <a:gd name="connsiteX11" fmla="*/ 3307230 w 5019431"/>
                  <a:gd name="connsiteY11" fmla="*/ 4762669 h 6860738"/>
                  <a:gd name="connsiteX12" fmla="*/ 3792134 w 5019431"/>
                  <a:gd name="connsiteY12" fmla="*/ 5616817 h 6860738"/>
                  <a:gd name="connsiteX13" fmla="*/ 4246275 w 5019431"/>
                  <a:gd name="connsiteY13" fmla="*/ 6304232 h 6860738"/>
                  <a:gd name="connsiteX14" fmla="*/ 4898507 w 5019431"/>
                  <a:gd name="connsiteY14" fmla="*/ 6854656 h 6860738"/>
                  <a:gd name="connsiteX15" fmla="*/ 5019180 w 5019431"/>
                  <a:gd name="connsiteY15" fmla="*/ 6673475 h 6860738"/>
                  <a:gd name="connsiteX16" fmla="*/ 4774264 w 5019431"/>
                  <a:gd name="connsiteY16" fmla="*/ 5949264 h 6860738"/>
                  <a:gd name="connsiteX17" fmla="*/ 4044274 w 5019431"/>
                  <a:gd name="connsiteY17" fmla="*/ 4833033 h 6860738"/>
                  <a:gd name="connsiteX18" fmla="*/ 3670355 w 5019431"/>
                  <a:gd name="connsiteY18" fmla="*/ 4396059 h 6860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9431" h="6860738">
                    <a:moveTo>
                      <a:pt x="3670355" y="4396059"/>
                    </a:moveTo>
                    <a:cubicBezTo>
                      <a:pt x="3515774" y="4215133"/>
                      <a:pt x="3371306" y="4026729"/>
                      <a:pt x="3279866" y="3810452"/>
                    </a:cubicBezTo>
                    <a:cubicBezTo>
                      <a:pt x="3164291" y="3537152"/>
                      <a:pt x="3147890" y="3231728"/>
                      <a:pt x="3166331" y="2935483"/>
                    </a:cubicBezTo>
                    <a:cubicBezTo>
                      <a:pt x="3190720" y="2543209"/>
                      <a:pt x="3291423" y="2144561"/>
                      <a:pt x="3234061" y="1751522"/>
                    </a:cubicBezTo>
                    <a:cubicBezTo>
                      <a:pt x="3181797" y="1393750"/>
                      <a:pt x="3014724" y="1066487"/>
                      <a:pt x="2782130" y="792337"/>
                    </a:cubicBezTo>
                    <a:cubicBezTo>
                      <a:pt x="2473817" y="429381"/>
                      <a:pt x="2106528" y="99823"/>
                      <a:pt x="1621199" y="19431"/>
                    </a:cubicBezTo>
                    <a:cubicBezTo>
                      <a:pt x="824668" y="-112545"/>
                      <a:pt x="-3051" y="440684"/>
                      <a:pt x="8" y="1286504"/>
                    </a:cubicBezTo>
                    <a:cubicBezTo>
                      <a:pt x="1963" y="1834294"/>
                      <a:pt x="223680" y="2375031"/>
                      <a:pt x="582471" y="2791015"/>
                    </a:cubicBezTo>
                    <a:cubicBezTo>
                      <a:pt x="766881" y="3004913"/>
                      <a:pt x="987832" y="3187878"/>
                      <a:pt x="1234278" y="3326058"/>
                    </a:cubicBezTo>
                    <a:cubicBezTo>
                      <a:pt x="1505539" y="3478174"/>
                      <a:pt x="1815296" y="3542590"/>
                      <a:pt x="2109587" y="3634455"/>
                    </a:cubicBezTo>
                    <a:cubicBezTo>
                      <a:pt x="2367420" y="3714933"/>
                      <a:pt x="2625509" y="3821075"/>
                      <a:pt x="2820031" y="4008458"/>
                    </a:cubicBezTo>
                    <a:cubicBezTo>
                      <a:pt x="3038179" y="4218618"/>
                      <a:pt x="3155623" y="4506025"/>
                      <a:pt x="3307230" y="4762669"/>
                    </a:cubicBezTo>
                    <a:cubicBezTo>
                      <a:pt x="3473709" y="5044552"/>
                      <a:pt x="3625400" y="5335018"/>
                      <a:pt x="3792134" y="5616817"/>
                    </a:cubicBezTo>
                    <a:cubicBezTo>
                      <a:pt x="3932013" y="5853235"/>
                      <a:pt x="4080391" y="6085064"/>
                      <a:pt x="4246275" y="6304232"/>
                    </a:cubicBezTo>
                    <a:cubicBezTo>
                      <a:pt x="4371622" y="6469945"/>
                      <a:pt x="4636934" y="6917967"/>
                      <a:pt x="4898507" y="6854656"/>
                    </a:cubicBezTo>
                    <a:cubicBezTo>
                      <a:pt x="4974395" y="6836300"/>
                      <a:pt x="5016886" y="6751488"/>
                      <a:pt x="5019180" y="6673475"/>
                    </a:cubicBezTo>
                    <a:cubicBezTo>
                      <a:pt x="5026234" y="6430259"/>
                      <a:pt x="4883295" y="6158149"/>
                      <a:pt x="4774264" y="5949264"/>
                    </a:cubicBezTo>
                    <a:cubicBezTo>
                      <a:pt x="4568099" y="5554525"/>
                      <a:pt x="4318849" y="5183156"/>
                      <a:pt x="4044274" y="4833033"/>
                    </a:cubicBezTo>
                    <a:cubicBezTo>
                      <a:pt x="3928274" y="4685166"/>
                      <a:pt x="3795958" y="4543076"/>
                      <a:pt x="3670355" y="4396059"/>
                    </a:cubicBezTo>
                    <a:close/>
                  </a:path>
                </a:pathLst>
              </a:custGeom>
              <a:solidFill>
                <a:srgbClr val="04040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Graphic 5">
                <a:extLst>
                  <a:ext uri="{FF2B5EF4-FFF2-40B4-BE49-F238E27FC236}">
                    <a16:creationId xmlns:a16="http://schemas.microsoft.com/office/drawing/2014/main" id="{AB90258E-C337-451F-B002-1013E7E18551}"/>
                  </a:ext>
                </a:extLst>
              </p:cNvPr>
              <p:cNvSpPr/>
              <p:nvPr/>
            </p:nvSpPr>
            <p:spPr>
              <a:xfrm>
                <a:off x="5350250" y="2526022"/>
                <a:ext cx="3202452" cy="4280751"/>
              </a:xfrm>
              <a:custGeom>
                <a:avLst/>
                <a:gdLst>
                  <a:gd name="connsiteX0" fmla="*/ 1343338 w 3202452"/>
                  <a:gd name="connsiteY0" fmla="*/ 21635 h 4280751"/>
                  <a:gd name="connsiteX1" fmla="*/ 1372062 w 3202452"/>
                  <a:gd name="connsiteY1" fmla="*/ 53503 h 4280751"/>
                  <a:gd name="connsiteX2" fmla="*/ 1367473 w 3202452"/>
                  <a:gd name="connsiteY2" fmla="*/ 949377 h 4280751"/>
                  <a:gd name="connsiteX3" fmla="*/ 1569899 w 3202452"/>
                  <a:gd name="connsiteY3" fmla="*/ 1511614 h 4280751"/>
                  <a:gd name="connsiteX4" fmla="*/ 2643639 w 3202452"/>
                  <a:gd name="connsiteY4" fmla="*/ 2902420 h 4280751"/>
                  <a:gd name="connsiteX5" fmla="*/ 3163130 w 3202452"/>
                  <a:gd name="connsiteY5" fmla="*/ 3909450 h 4280751"/>
                  <a:gd name="connsiteX6" fmla="*/ 3191004 w 3202452"/>
                  <a:gd name="connsiteY6" fmla="*/ 4201021 h 4280751"/>
                  <a:gd name="connsiteX7" fmla="*/ 3040417 w 3202452"/>
                  <a:gd name="connsiteY7" fmla="*/ 4277505 h 4280751"/>
                  <a:gd name="connsiteX8" fmla="*/ 2858727 w 3202452"/>
                  <a:gd name="connsiteY8" fmla="*/ 4153177 h 4280751"/>
                  <a:gd name="connsiteX9" fmla="*/ 2546420 w 3202452"/>
                  <a:gd name="connsiteY9" fmla="*/ 3778748 h 4280751"/>
                  <a:gd name="connsiteX10" fmla="*/ 1827817 w 3202452"/>
                  <a:gd name="connsiteY10" fmla="*/ 2649006 h 4280751"/>
                  <a:gd name="connsiteX11" fmla="*/ 1257337 w 3202452"/>
                  <a:gd name="connsiteY11" fmla="*/ 1651493 h 4280751"/>
                  <a:gd name="connsiteX12" fmla="*/ 814924 w 3202452"/>
                  <a:gd name="connsiteY12" fmla="*/ 1242988 h 4280751"/>
                  <a:gd name="connsiteX13" fmla="*/ 19243 w 3202452"/>
                  <a:gd name="connsiteY13" fmla="*/ 948357 h 4280751"/>
                  <a:gd name="connsiteX14" fmla="*/ 122 w 3202452"/>
                  <a:gd name="connsiteY14" fmla="*/ 919549 h 4280751"/>
                  <a:gd name="connsiteX15" fmla="*/ 165156 w 3202452"/>
                  <a:gd name="connsiteY15" fmla="*/ 497616 h 4280751"/>
                  <a:gd name="connsiteX16" fmla="*/ 478143 w 3202452"/>
                  <a:gd name="connsiteY16" fmla="*/ 219642 h 4280751"/>
                  <a:gd name="connsiteX17" fmla="*/ 901010 w 3202452"/>
                  <a:gd name="connsiteY17" fmla="*/ 26394 h 4280751"/>
                  <a:gd name="connsiteX18" fmla="*/ 1343338 w 3202452"/>
                  <a:gd name="connsiteY18" fmla="*/ 21635 h 4280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2452" h="4280751">
                    <a:moveTo>
                      <a:pt x="1343338" y="21635"/>
                    </a:moveTo>
                    <a:cubicBezTo>
                      <a:pt x="1364839" y="29708"/>
                      <a:pt x="1374526" y="30813"/>
                      <a:pt x="1372062" y="53503"/>
                    </a:cubicBezTo>
                    <a:cubicBezTo>
                      <a:pt x="1349712" y="257458"/>
                      <a:pt x="1341809" y="765732"/>
                      <a:pt x="1367473" y="949377"/>
                    </a:cubicBezTo>
                    <a:cubicBezTo>
                      <a:pt x="1415147" y="1238994"/>
                      <a:pt x="1474040" y="1345730"/>
                      <a:pt x="1569899" y="1511614"/>
                    </a:cubicBezTo>
                    <a:cubicBezTo>
                      <a:pt x="1805552" y="1855619"/>
                      <a:pt x="2251705" y="2298542"/>
                      <a:pt x="2643639" y="2902420"/>
                    </a:cubicBezTo>
                    <a:cubicBezTo>
                      <a:pt x="2770346" y="3101022"/>
                      <a:pt x="3098034" y="3681614"/>
                      <a:pt x="3163130" y="3909450"/>
                    </a:cubicBezTo>
                    <a:cubicBezTo>
                      <a:pt x="3209360" y="4052898"/>
                      <a:pt x="3209360" y="4154876"/>
                      <a:pt x="3191004" y="4201021"/>
                    </a:cubicBezTo>
                    <a:cubicBezTo>
                      <a:pt x="3170778" y="4251840"/>
                      <a:pt x="3096760" y="4292801"/>
                      <a:pt x="3040417" y="4277505"/>
                    </a:cubicBezTo>
                    <a:cubicBezTo>
                      <a:pt x="2961979" y="4256174"/>
                      <a:pt x="2915665" y="4207140"/>
                      <a:pt x="2858727" y="4153177"/>
                    </a:cubicBezTo>
                    <a:cubicBezTo>
                      <a:pt x="2713664" y="4015592"/>
                      <a:pt x="2669388" y="3935454"/>
                      <a:pt x="2546420" y="3778748"/>
                    </a:cubicBezTo>
                    <a:cubicBezTo>
                      <a:pt x="2357592" y="3520575"/>
                      <a:pt x="2024634" y="3009667"/>
                      <a:pt x="1827817" y="2649006"/>
                    </a:cubicBezTo>
                    <a:cubicBezTo>
                      <a:pt x="1643068" y="2310524"/>
                      <a:pt x="1459593" y="1980032"/>
                      <a:pt x="1257337" y="1651493"/>
                    </a:cubicBezTo>
                    <a:cubicBezTo>
                      <a:pt x="1153745" y="1474647"/>
                      <a:pt x="957863" y="1325420"/>
                      <a:pt x="814924" y="1242988"/>
                    </a:cubicBezTo>
                    <a:cubicBezTo>
                      <a:pt x="584879" y="1130388"/>
                      <a:pt x="46437" y="955836"/>
                      <a:pt x="19243" y="948357"/>
                    </a:cubicBezTo>
                    <a:cubicBezTo>
                      <a:pt x="3436" y="944023"/>
                      <a:pt x="-813" y="936630"/>
                      <a:pt x="122" y="919549"/>
                    </a:cubicBezTo>
                    <a:cubicBezTo>
                      <a:pt x="9470" y="760803"/>
                      <a:pt x="72356" y="623388"/>
                      <a:pt x="165156" y="497616"/>
                    </a:cubicBezTo>
                    <a:cubicBezTo>
                      <a:pt x="249882" y="382891"/>
                      <a:pt x="361888" y="298504"/>
                      <a:pt x="478143" y="219642"/>
                    </a:cubicBezTo>
                    <a:cubicBezTo>
                      <a:pt x="607994" y="131516"/>
                      <a:pt x="747024" y="62171"/>
                      <a:pt x="901010" y="26394"/>
                    </a:cubicBezTo>
                    <a:cubicBezTo>
                      <a:pt x="1102756" y="-8618"/>
                      <a:pt x="1266515" y="-7344"/>
                      <a:pt x="1343338" y="216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Graphic 5">
                <a:extLst>
                  <a:ext uri="{FF2B5EF4-FFF2-40B4-BE49-F238E27FC236}">
                    <a16:creationId xmlns:a16="http://schemas.microsoft.com/office/drawing/2014/main" id="{F05E18A5-2DBF-4831-AC12-8547E6DE3981}"/>
                  </a:ext>
                </a:extLst>
              </p:cNvPr>
              <p:cNvSpPr/>
              <p:nvPr/>
            </p:nvSpPr>
            <p:spPr>
              <a:xfrm>
                <a:off x="4049052" y="964362"/>
                <a:ext cx="2729703" cy="2486647"/>
              </a:xfrm>
              <a:custGeom>
                <a:avLst/>
                <a:gdLst>
                  <a:gd name="connsiteX0" fmla="*/ 1218463 w 2729703"/>
                  <a:gd name="connsiteY0" fmla="*/ 2486648 h 2486647"/>
                  <a:gd name="connsiteX1" fmla="*/ 507679 w 2729703"/>
                  <a:gd name="connsiteY1" fmla="*/ 2117914 h 2486647"/>
                  <a:gd name="connsiteX2" fmla="*/ 0 w 2729703"/>
                  <a:gd name="connsiteY2" fmla="*/ 1592899 h 2486647"/>
                  <a:gd name="connsiteX3" fmla="*/ 464848 w 2729703"/>
                  <a:gd name="connsiteY3" fmla="*/ 535135 h 2486647"/>
                  <a:gd name="connsiteX4" fmla="*/ 1332169 w 2729703"/>
                  <a:gd name="connsiteY4" fmla="*/ 23887 h 2486647"/>
                  <a:gd name="connsiteX5" fmla="*/ 1875455 w 2729703"/>
                  <a:gd name="connsiteY5" fmla="*/ 8080 h 2486647"/>
                  <a:gd name="connsiteX6" fmla="*/ 2443216 w 2729703"/>
                  <a:gd name="connsiteY6" fmla="*/ 97311 h 2486647"/>
                  <a:gd name="connsiteX7" fmla="*/ 2668331 w 2729703"/>
                  <a:gd name="connsiteY7" fmla="*/ 571932 h 2486647"/>
                  <a:gd name="connsiteX8" fmla="*/ 2727903 w 2729703"/>
                  <a:gd name="connsiteY8" fmla="*/ 915936 h 2486647"/>
                  <a:gd name="connsiteX9" fmla="*/ 2683798 w 2729703"/>
                  <a:gd name="connsiteY9" fmla="*/ 1538680 h 2486647"/>
                  <a:gd name="connsiteX10" fmla="*/ 2111788 w 2729703"/>
                  <a:gd name="connsiteY10" fmla="*/ 1539870 h 2486647"/>
                  <a:gd name="connsiteX11" fmla="*/ 1442474 w 2729703"/>
                  <a:gd name="connsiteY11" fmla="*/ 1966562 h 2486647"/>
                  <a:gd name="connsiteX12" fmla="*/ 1218463 w 2729703"/>
                  <a:gd name="connsiteY12" fmla="*/ 2486648 h 2486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29703" h="2486647">
                    <a:moveTo>
                      <a:pt x="1218463" y="2486648"/>
                    </a:moveTo>
                    <a:cubicBezTo>
                      <a:pt x="1024026" y="2429880"/>
                      <a:pt x="662855" y="2255669"/>
                      <a:pt x="507679" y="2117914"/>
                    </a:cubicBezTo>
                    <a:cubicBezTo>
                      <a:pt x="365760" y="1991886"/>
                      <a:pt x="135970" y="1784107"/>
                      <a:pt x="0" y="1592899"/>
                    </a:cubicBezTo>
                    <a:cubicBezTo>
                      <a:pt x="72234" y="1243370"/>
                      <a:pt x="174212" y="879055"/>
                      <a:pt x="464848" y="535135"/>
                    </a:cubicBezTo>
                    <a:cubicBezTo>
                      <a:pt x="688519" y="256736"/>
                      <a:pt x="978986" y="83459"/>
                      <a:pt x="1332169" y="23887"/>
                    </a:cubicBezTo>
                    <a:cubicBezTo>
                      <a:pt x="1511819" y="-6452"/>
                      <a:pt x="1693764" y="-3223"/>
                      <a:pt x="1875455" y="8080"/>
                    </a:cubicBezTo>
                    <a:cubicBezTo>
                      <a:pt x="2012700" y="16578"/>
                      <a:pt x="2335544" y="63828"/>
                      <a:pt x="2443216" y="97311"/>
                    </a:cubicBezTo>
                    <a:cubicBezTo>
                      <a:pt x="2540944" y="246028"/>
                      <a:pt x="2618192" y="412676"/>
                      <a:pt x="2668331" y="571932"/>
                    </a:cubicBezTo>
                    <a:cubicBezTo>
                      <a:pt x="2703514" y="683937"/>
                      <a:pt x="2723229" y="798492"/>
                      <a:pt x="2727903" y="915936"/>
                    </a:cubicBezTo>
                    <a:cubicBezTo>
                      <a:pt x="2736146" y="1120997"/>
                      <a:pt x="2715156" y="1367783"/>
                      <a:pt x="2683798" y="1538680"/>
                    </a:cubicBezTo>
                    <a:cubicBezTo>
                      <a:pt x="2566439" y="1503668"/>
                      <a:pt x="2309540" y="1484802"/>
                      <a:pt x="2111788" y="1539870"/>
                    </a:cubicBezTo>
                    <a:cubicBezTo>
                      <a:pt x="1847836" y="1629610"/>
                      <a:pt x="1628924" y="1757932"/>
                      <a:pt x="1442474" y="1966562"/>
                    </a:cubicBezTo>
                    <a:cubicBezTo>
                      <a:pt x="1340497" y="2080437"/>
                      <a:pt x="1245063" y="2308782"/>
                      <a:pt x="1218463" y="2486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Graphic 5">
                <a:extLst>
                  <a:ext uri="{FF2B5EF4-FFF2-40B4-BE49-F238E27FC236}">
                    <a16:creationId xmlns:a16="http://schemas.microsoft.com/office/drawing/2014/main" id="{7352F2B0-6EAA-45B2-8F77-48B33FDA7A91}"/>
                  </a:ext>
                </a:extLst>
              </p:cNvPr>
              <p:cNvSpPr/>
              <p:nvPr/>
            </p:nvSpPr>
            <p:spPr>
              <a:xfrm>
                <a:off x="3652553" y="66787"/>
                <a:ext cx="2790935" cy="2401072"/>
              </a:xfrm>
              <a:custGeom>
                <a:avLst/>
                <a:gdLst>
                  <a:gd name="connsiteX0" fmla="*/ 352734 w 2790935"/>
                  <a:gd name="connsiteY0" fmla="*/ 2401072 h 2401072"/>
                  <a:gd name="connsiteX1" fmla="*/ 247696 w 2790935"/>
                  <a:gd name="connsiteY1" fmla="*/ 2206125 h 2401072"/>
                  <a:gd name="connsiteX2" fmla="*/ 3290 w 2790935"/>
                  <a:gd name="connsiteY2" fmla="*/ 1312290 h 2401072"/>
                  <a:gd name="connsiteX3" fmla="*/ 265883 w 2790935"/>
                  <a:gd name="connsiteY3" fmla="*/ 449474 h 2401072"/>
                  <a:gd name="connsiteX4" fmla="*/ 1347186 w 2790935"/>
                  <a:gd name="connsiteY4" fmla="*/ 602 h 2401072"/>
                  <a:gd name="connsiteX5" fmla="*/ 2010296 w 2790935"/>
                  <a:gd name="connsiteY5" fmla="*/ 187646 h 2401072"/>
                  <a:gd name="connsiteX6" fmla="*/ 2460527 w 2790935"/>
                  <a:gd name="connsiteY6" fmla="*/ 543379 h 2401072"/>
                  <a:gd name="connsiteX7" fmla="*/ 2659979 w 2790935"/>
                  <a:gd name="connsiteY7" fmla="*/ 756087 h 2401072"/>
                  <a:gd name="connsiteX8" fmla="*/ 2790935 w 2790935"/>
                  <a:gd name="connsiteY8" fmla="*/ 919251 h 2401072"/>
                  <a:gd name="connsiteX9" fmla="*/ 2202949 w 2790935"/>
                  <a:gd name="connsiteY9" fmla="*/ 822033 h 2401072"/>
                  <a:gd name="connsiteX10" fmla="*/ 935791 w 2790935"/>
                  <a:gd name="connsiteY10" fmla="*/ 1235977 h 2401072"/>
                  <a:gd name="connsiteX11" fmla="*/ 550825 w 2790935"/>
                  <a:gd name="connsiteY11" fmla="*/ 1777054 h 2401072"/>
                  <a:gd name="connsiteX12" fmla="*/ 352734 w 2790935"/>
                  <a:gd name="connsiteY12" fmla="*/ 2401072 h 240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90935" h="2401072">
                    <a:moveTo>
                      <a:pt x="352734" y="2401072"/>
                    </a:moveTo>
                    <a:cubicBezTo>
                      <a:pt x="313727" y="2342010"/>
                      <a:pt x="265713" y="2240458"/>
                      <a:pt x="247696" y="2206125"/>
                    </a:cubicBezTo>
                    <a:cubicBezTo>
                      <a:pt x="105863" y="1935629"/>
                      <a:pt x="24365" y="1616524"/>
                      <a:pt x="3290" y="1312290"/>
                    </a:cubicBezTo>
                    <a:cubicBezTo>
                      <a:pt x="-18295" y="999984"/>
                      <a:pt x="66006" y="693116"/>
                      <a:pt x="265883" y="449474"/>
                    </a:cubicBezTo>
                    <a:cubicBezTo>
                      <a:pt x="522356" y="136997"/>
                      <a:pt x="950663" y="-10700"/>
                      <a:pt x="1347186" y="602"/>
                    </a:cubicBezTo>
                    <a:cubicBezTo>
                      <a:pt x="1584624" y="7401"/>
                      <a:pt x="1805491" y="64678"/>
                      <a:pt x="2010296" y="187646"/>
                    </a:cubicBezTo>
                    <a:cubicBezTo>
                      <a:pt x="2174820" y="286395"/>
                      <a:pt x="2323877" y="409108"/>
                      <a:pt x="2460527" y="543379"/>
                    </a:cubicBezTo>
                    <a:cubicBezTo>
                      <a:pt x="2529872" y="611534"/>
                      <a:pt x="2596073" y="682833"/>
                      <a:pt x="2659979" y="756087"/>
                    </a:cubicBezTo>
                    <a:cubicBezTo>
                      <a:pt x="2674001" y="772234"/>
                      <a:pt x="2763911" y="873531"/>
                      <a:pt x="2790935" y="919251"/>
                    </a:cubicBezTo>
                    <a:cubicBezTo>
                      <a:pt x="2668222" y="882115"/>
                      <a:pt x="2485682" y="846932"/>
                      <a:pt x="2202949" y="822033"/>
                    </a:cubicBezTo>
                    <a:cubicBezTo>
                      <a:pt x="1739120" y="801637"/>
                      <a:pt x="1276566" y="906249"/>
                      <a:pt x="935791" y="1235977"/>
                    </a:cubicBezTo>
                    <a:cubicBezTo>
                      <a:pt x="776451" y="1390133"/>
                      <a:pt x="647109" y="1577857"/>
                      <a:pt x="550825" y="1777054"/>
                    </a:cubicBezTo>
                    <a:cubicBezTo>
                      <a:pt x="437545" y="2001490"/>
                      <a:pt x="389870" y="2208335"/>
                      <a:pt x="352734" y="24010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8494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62A4C2D3-5E31-4689-A71E-93BDE021FCA6}"/>
              </a:ext>
            </a:extLst>
          </p:cNvPr>
          <p:cNvGrpSpPr/>
          <p:nvPr/>
        </p:nvGrpSpPr>
        <p:grpSpPr>
          <a:xfrm>
            <a:off x="360346" y="5688795"/>
            <a:ext cx="392274" cy="843802"/>
            <a:chOff x="10019575" y="3052626"/>
            <a:chExt cx="1673786" cy="3600405"/>
          </a:xfrm>
        </p:grpSpPr>
        <p:sp>
          <p:nvSpPr>
            <p:cNvPr id="215" name="Graphic 570">
              <a:extLst>
                <a:ext uri="{FF2B5EF4-FFF2-40B4-BE49-F238E27FC236}">
                  <a16:creationId xmlns:a16="http://schemas.microsoft.com/office/drawing/2014/main" id="{856670CA-C873-450D-A550-719AD9683FBE}"/>
                </a:ext>
              </a:extLst>
            </p:cNvPr>
            <p:cNvSpPr/>
            <p:nvPr/>
          </p:nvSpPr>
          <p:spPr>
            <a:xfrm>
              <a:off x="10085046" y="6248695"/>
              <a:ext cx="1491597" cy="404336"/>
            </a:xfrm>
            <a:custGeom>
              <a:avLst/>
              <a:gdLst>
                <a:gd name="connsiteX0" fmla="*/ 1491598 w 1491597"/>
                <a:gd name="connsiteY0" fmla="*/ 202168 h 404336"/>
                <a:gd name="connsiteX1" fmla="*/ 745799 w 1491597"/>
                <a:gd name="connsiteY1" fmla="*/ 404337 h 404336"/>
                <a:gd name="connsiteX2" fmla="*/ 0 w 1491597"/>
                <a:gd name="connsiteY2" fmla="*/ 202168 h 404336"/>
                <a:gd name="connsiteX3" fmla="*/ 745799 w 1491597"/>
                <a:gd name="connsiteY3" fmla="*/ 0 h 404336"/>
                <a:gd name="connsiteX4" fmla="*/ 1491598 w 1491597"/>
                <a:gd name="connsiteY4" fmla="*/ 202168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8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8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8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Graphic 570">
              <a:extLst>
                <a:ext uri="{FF2B5EF4-FFF2-40B4-BE49-F238E27FC236}">
                  <a16:creationId xmlns:a16="http://schemas.microsoft.com/office/drawing/2014/main" id="{BDAC391C-4E6E-4B6F-B193-821350C8132F}"/>
                </a:ext>
              </a:extLst>
            </p:cNvPr>
            <p:cNvSpPr/>
            <p:nvPr/>
          </p:nvSpPr>
          <p:spPr>
            <a:xfrm>
              <a:off x="10085046" y="6190364"/>
              <a:ext cx="1491597" cy="404336"/>
            </a:xfrm>
            <a:custGeom>
              <a:avLst/>
              <a:gdLst>
                <a:gd name="connsiteX0" fmla="*/ 1491598 w 1491597"/>
                <a:gd name="connsiteY0" fmla="*/ 202169 h 404336"/>
                <a:gd name="connsiteX1" fmla="*/ 745799 w 1491597"/>
                <a:gd name="connsiteY1" fmla="*/ 404337 h 404336"/>
                <a:gd name="connsiteX2" fmla="*/ 0 w 1491597"/>
                <a:gd name="connsiteY2" fmla="*/ 202169 h 404336"/>
                <a:gd name="connsiteX3" fmla="*/ 745799 w 1491597"/>
                <a:gd name="connsiteY3" fmla="*/ 0 h 404336"/>
                <a:gd name="connsiteX4" fmla="*/ 1491598 w 1491597"/>
                <a:gd name="connsiteY4" fmla="*/ 202169 h 40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1597" h="404336">
                  <a:moveTo>
                    <a:pt x="1491598" y="202169"/>
                  </a:moveTo>
                  <a:cubicBezTo>
                    <a:pt x="1491598" y="313823"/>
                    <a:pt x="1157692" y="404337"/>
                    <a:pt x="745799" y="404337"/>
                  </a:cubicBezTo>
                  <a:cubicBezTo>
                    <a:pt x="333905" y="404337"/>
                    <a:pt x="0" y="313823"/>
                    <a:pt x="0" y="202169"/>
                  </a:cubicBezTo>
                  <a:cubicBezTo>
                    <a:pt x="0" y="90514"/>
                    <a:pt x="333905" y="0"/>
                    <a:pt x="745799" y="0"/>
                  </a:cubicBezTo>
                  <a:cubicBezTo>
                    <a:pt x="1157692" y="0"/>
                    <a:pt x="1491598" y="90514"/>
                    <a:pt x="1491598" y="202169"/>
                  </a:cubicBezTo>
                  <a:close/>
                </a:path>
              </a:pathLst>
            </a:custGeom>
            <a:solidFill>
              <a:schemeClr val="accent5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Graphic 570">
              <a:extLst>
                <a:ext uri="{FF2B5EF4-FFF2-40B4-BE49-F238E27FC236}">
                  <a16:creationId xmlns:a16="http://schemas.microsoft.com/office/drawing/2014/main" id="{65B14A11-5B47-4743-B0CE-4C42DD6AD2E2}"/>
                </a:ext>
              </a:extLst>
            </p:cNvPr>
            <p:cNvSpPr/>
            <p:nvPr/>
          </p:nvSpPr>
          <p:spPr>
            <a:xfrm>
              <a:off x="10242341" y="4724600"/>
              <a:ext cx="1229454" cy="787946"/>
            </a:xfrm>
            <a:custGeom>
              <a:avLst/>
              <a:gdLst>
                <a:gd name="connsiteX0" fmla="*/ 614727 w 1229454"/>
                <a:gd name="connsiteY0" fmla="*/ 787946 h 787946"/>
                <a:gd name="connsiteX1" fmla="*/ 614727 w 1229454"/>
                <a:gd name="connsiteY1" fmla="*/ 787946 h 787946"/>
                <a:gd name="connsiteX2" fmla="*/ 0 w 1229454"/>
                <a:gd name="connsiteY2" fmla="*/ 173219 h 787946"/>
                <a:gd name="connsiteX3" fmla="*/ 0 w 1229454"/>
                <a:gd name="connsiteY3" fmla="*/ 0 h 787946"/>
                <a:gd name="connsiteX4" fmla="*/ 1229454 w 1229454"/>
                <a:gd name="connsiteY4" fmla="*/ 0 h 787946"/>
                <a:gd name="connsiteX5" fmla="*/ 1229454 w 1229454"/>
                <a:gd name="connsiteY5" fmla="*/ 173219 h 787946"/>
                <a:gd name="connsiteX6" fmla="*/ 614727 w 1229454"/>
                <a:gd name="connsiteY6" fmla="*/ 787946 h 78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787946">
                  <a:moveTo>
                    <a:pt x="614727" y="787946"/>
                  </a:moveTo>
                  <a:lnTo>
                    <a:pt x="614727" y="787946"/>
                  </a:lnTo>
                  <a:cubicBezTo>
                    <a:pt x="275212" y="787946"/>
                    <a:pt x="0" y="512734"/>
                    <a:pt x="0" y="173219"/>
                  </a:cubicBezTo>
                  <a:lnTo>
                    <a:pt x="0" y="0"/>
                  </a:lnTo>
                  <a:lnTo>
                    <a:pt x="1229454" y="0"/>
                  </a:lnTo>
                  <a:lnTo>
                    <a:pt x="1229454" y="173219"/>
                  </a:lnTo>
                  <a:cubicBezTo>
                    <a:pt x="1229454" y="512691"/>
                    <a:pt x="954199" y="787946"/>
                    <a:pt x="614727" y="78794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Graphic 570">
              <a:extLst>
                <a:ext uri="{FF2B5EF4-FFF2-40B4-BE49-F238E27FC236}">
                  <a16:creationId xmlns:a16="http://schemas.microsoft.com/office/drawing/2014/main" id="{50D307F9-5B85-4F30-AA13-2158801B1301}"/>
                </a:ext>
              </a:extLst>
            </p:cNvPr>
            <p:cNvSpPr/>
            <p:nvPr/>
          </p:nvSpPr>
          <p:spPr>
            <a:xfrm>
              <a:off x="10242341" y="3052643"/>
              <a:ext cx="1229454" cy="1378527"/>
            </a:xfrm>
            <a:custGeom>
              <a:avLst/>
              <a:gdLst>
                <a:gd name="connsiteX0" fmla="*/ 1229454 w 1229454"/>
                <a:gd name="connsiteY0" fmla="*/ 1378528 h 1378527"/>
                <a:gd name="connsiteX1" fmla="*/ 0 w 1229454"/>
                <a:gd name="connsiteY1" fmla="*/ 1378528 h 1378527"/>
                <a:gd name="connsiteX2" fmla="*/ 0 w 1229454"/>
                <a:gd name="connsiteY2" fmla="*/ 614727 h 1378527"/>
                <a:gd name="connsiteX3" fmla="*/ 614727 w 1229454"/>
                <a:gd name="connsiteY3" fmla="*/ 0 h 1378527"/>
                <a:gd name="connsiteX4" fmla="*/ 614727 w 1229454"/>
                <a:gd name="connsiteY4" fmla="*/ 0 h 1378527"/>
                <a:gd name="connsiteX5" fmla="*/ 1229454 w 1229454"/>
                <a:gd name="connsiteY5" fmla="*/ 614727 h 1378527"/>
                <a:gd name="connsiteX6" fmla="*/ 1229454 w 1229454"/>
                <a:gd name="connsiteY6" fmla="*/ 1378528 h 137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9454" h="1378527">
                  <a:moveTo>
                    <a:pt x="1229454" y="1378528"/>
                  </a:moveTo>
                  <a:lnTo>
                    <a:pt x="0" y="1378528"/>
                  </a:lnTo>
                  <a:lnTo>
                    <a:pt x="0" y="614727"/>
                  </a:lnTo>
                  <a:cubicBezTo>
                    <a:pt x="0" y="275212"/>
                    <a:pt x="275212" y="0"/>
                    <a:pt x="614727" y="0"/>
                  </a:cubicBezTo>
                  <a:lnTo>
                    <a:pt x="614727" y="0"/>
                  </a:lnTo>
                  <a:cubicBezTo>
                    <a:pt x="954199" y="0"/>
                    <a:pt x="1229454" y="275212"/>
                    <a:pt x="1229454" y="614727"/>
                  </a:cubicBezTo>
                  <a:lnTo>
                    <a:pt x="1229454" y="1378528"/>
                  </a:lnTo>
                  <a:close/>
                </a:path>
              </a:pathLst>
            </a:custGeom>
            <a:solidFill>
              <a:schemeClr val="accent2"/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891604B-5012-4D1A-90D8-3FDE9A0EC178}"/>
                </a:ext>
              </a:extLst>
            </p:cNvPr>
            <p:cNvSpPr/>
            <p:nvPr/>
          </p:nvSpPr>
          <p:spPr>
            <a:xfrm>
              <a:off x="10357945" y="3052626"/>
              <a:ext cx="984552" cy="1214542"/>
            </a:xfrm>
            <a:custGeom>
              <a:avLst/>
              <a:gdLst>
                <a:gd name="connsiteX0" fmla="*/ 89333 w 984552"/>
                <a:gd name="connsiteY0" fmla="*/ 157354 h 1214542"/>
                <a:gd name="connsiteX1" fmla="*/ 92752 w 984552"/>
                <a:gd name="connsiteY1" fmla="*/ 171634 h 1214542"/>
                <a:gd name="connsiteX2" fmla="*/ 92795 w 984552"/>
                <a:gd name="connsiteY2" fmla="*/ 1169192 h 1214542"/>
                <a:gd name="connsiteX3" fmla="*/ 45628 w 984552"/>
                <a:gd name="connsiteY3" fmla="*/ 1213459 h 1214542"/>
                <a:gd name="connsiteX4" fmla="*/ 19 w 984552"/>
                <a:gd name="connsiteY4" fmla="*/ 1169581 h 1214542"/>
                <a:gd name="connsiteX5" fmla="*/ 19 w 984552"/>
                <a:gd name="connsiteY5" fmla="*/ 256448 h 1214542"/>
                <a:gd name="connsiteX6" fmla="*/ 89333 w 984552"/>
                <a:gd name="connsiteY6" fmla="*/ 157354 h 1214542"/>
                <a:gd name="connsiteX7" fmla="*/ 894113 w 984552"/>
                <a:gd name="connsiteY7" fmla="*/ 146622 h 1214542"/>
                <a:gd name="connsiteX8" fmla="*/ 984552 w 984552"/>
                <a:gd name="connsiteY8" fmla="*/ 241735 h 1214542"/>
                <a:gd name="connsiteX9" fmla="*/ 984336 w 984552"/>
                <a:gd name="connsiteY9" fmla="*/ 545636 h 1214542"/>
                <a:gd name="connsiteX10" fmla="*/ 984336 w 984552"/>
                <a:gd name="connsiteY10" fmla="*/ 1166075 h 1214542"/>
                <a:gd name="connsiteX11" fmla="*/ 952184 w 984552"/>
                <a:gd name="connsiteY11" fmla="*/ 1213242 h 1214542"/>
                <a:gd name="connsiteX12" fmla="*/ 894113 w 984552"/>
                <a:gd name="connsiteY12" fmla="*/ 1185115 h 1214542"/>
                <a:gd name="connsiteX13" fmla="*/ 891517 w 984552"/>
                <a:gd name="connsiteY13" fmla="*/ 1168672 h 1214542"/>
                <a:gd name="connsiteX14" fmla="*/ 891603 w 984552"/>
                <a:gd name="connsiteY14" fmla="*/ 159907 h 1214542"/>
                <a:gd name="connsiteX15" fmla="*/ 894113 w 984552"/>
                <a:gd name="connsiteY15" fmla="*/ 146622 h 1214542"/>
                <a:gd name="connsiteX16" fmla="*/ 677838 w 984552"/>
                <a:gd name="connsiteY16" fmla="*/ 28229 h 1214542"/>
                <a:gd name="connsiteX17" fmla="*/ 773686 w 984552"/>
                <a:gd name="connsiteY17" fmla="*/ 67001 h 1214542"/>
                <a:gd name="connsiteX18" fmla="*/ 773426 w 984552"/>
                <a:gd name="connsiteY18" fmla="*/ 85305 h 1214542"/>
                <a:gd name="connsiteX19" fmla="*/ 773426 w 984552"/>
                <a:gd name="connsiteY19" fmla="*/ 1157421 h 1214542"/>
                <a:gd name="connsiteX20" fmla="*/ 749843 w 984552"/>
                <a:gd name="connsiteY20" fmla="*/ 1208007 h 1214542"/>
                <a:gd name="connsiteX21" fmla="*/ 677924 w 984552"/>
                <a:gd name="connsiteY21" fmla="*/ 1169321 h 1214542"/>
                <a:gd name="connsiteX22" fmla="*/ 677838 w 984552"/>
                <a:gd name="connsiteY22" fmla="*/ 1159455 h 1214542"/>
                <a:gd name="connsiteX23" fmla="*/ 677838 w 984552"/>
                <a:gd name="connsiteY23" fmla="*/ 28229 h 1214542"/>
                <a:gd name="connsiteX24" fmla="*/ 317422 w 984552"/>
                <a:gd name="connsiteY24" fmla="*/ 28056 h 1214542"/>
                <a:gd name="connsiteX25" fmla="*/ 323350 w 984552"/>
                <a:gd name="connsiteY25" fmla="*/ 34590 h 1214542"/>
                <a:gd name="connsiteX26" fmla="*/ 323393 w 984552"/>
                <a:gd name="connsiteY26" fmla="*/ 45841 h 1214542"/>
                <a:gd name="connsiteX27" fmla="*/ 323393 w 984552"/>
                <a:gd name="connsiteY27" fmla="*/ 1165946 h 1214542"/>
                <a:gd name="connsiteX28" fmla="*/ 291199 w 984552"/>
                <a:gd name="connsiteY28" fmla="*/ 1213243 h 1214542"/>
                <a:gd name="connsiteX29" fmla="*/ 233041 w 984552"/>
                <a:gd name="connsiteY29" fmla="*/ 1184813 h 1214542"/>
                <a:gd name="connsiteX30" fmla="*/ 230574 w 984552"/>
                <a:gd name="connsiteY30" fmla="*/ 1168326 h 1214542"/>
                <a:gd name="connsiteX31" fmla="*/ 230617 w 984552"/>
                <a:gd name="connsiteY31" fmla="*/ 62284 h 1214542"/>
                <a:gd name="connsiteX32" fmla="*/ 317422 w 984552"/>
                <a:gd name="connsiteY32" fmla="*/ 28056 h 1214542"/>
                <a:gd name="connsiteX33" fmla="*/ 475193 w 984552"/>
                <a:gd name="connsiteY33" fmla="*/ 621 h 1214542"/>
                <a:gd name="connsiteX34" fmla="*/ 559574 w 984552"/>
                <a:gd name="connsiteY34" fmla="*/ 3607 h 1214542"/>
                <a:gd name="connsiteX35" fmla="*/ 559660 w 984552"/>
                <a:gd name="connsiteY35" fmla="*/ 1167028 h 1214542"/>
                <a:gd name="connsiteX36" fmla="*/ 525432 w 984552"/>
                <a:gd name="connsiteY36" fmla="*/ 1213113 h 1214542"/>
                <a:gd name="connsiteX37" fmla="*/ 469135 w 984552"/>
                <a:gd name="connsiteY37" fmla="*/ 1187019 h 1214542"/>
                <a:gd name="connsiteX38" fmla="*/ 466884 w 984552"/>
                <a:gd name="connsiteY38" fmla="*/ 1166292 h 1214542"/>
                <a:gd name="connsiteX39" fmla="*/ 466798 w 984552"/>
                <a:gd name="connsiteY39" fmla="*/ 30998 h 1214542"/>
                <a:gd name="connsiteX40" fmla="*/ 466452 w 984552"/>
                <a:gd name="connsiteY40" fmla="*/ 17021 h 1214542"/>
                <a:gd name="connsiteX41" fmla="*/ 475193 w 984552"/>
                <a:gd name="connsiteY41" fmla="*/ 621 h 121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84552" h="1214542">
                  <a:moveTo>
                    <a:pt x="89333" y="157354"/>
                  </a:moveTo>
                  <a:cubicBezTo>
                    <a:pt x="94526" y="161119"/>
                    <a:pt x="92752" y="166744"/>
                    <a:pt x="92752" y="171634"/>
                  </a:cubicBezTo>
                  <a:cubicBezTo>
                    <a:pt x="92838" y="504139"/>
                    <a:pt x="92838" y="836687"/>
                    <a:pt x="92795" y="1169192"/>
                  </a:cubicBezTo>
                  <a:cubicBezTo>
                    <a:pt x="92795" y="1194939"/>
                    <a:pt x="72933" y="1213416"/>
                    <a:pt x="45628" y="1213459"/>
                  </a:cubicBezTo>
                  <a:cubicBezTo>
                    <a:pt x="18756" y="1213459"/>
                    <a:pt x="19" y="1195674"/>
                    <a:pt x="19" y="1169581"/>
                  </a:cubicBezTo>
                  <a:cubicBezTo>
                    <a:pt x="-24" y="865203"/>
                    <a:pt x="19" y="560825"/>
                    <a:pt x="19" y="256448"/>
                  </a:cubicBezTo>
                  <a:cubicBezTo>
                    <a:pt x="25463" y="219493"/>
                    <a:pt x="55105" y="186346"/>
                    <a:pt x="89333" y="157354"/>
                  </a:cubicBezTo>
                  <a:close/>
                  <a:moveTo>
                    <a:pt x="894113" y="146622"/>
                  </a:moveTo>
                  <a:cubicBezTo>
                    <a:pt x="928298" y="174489"/>
                    <a:pt x="958589" y="206078"/>
                    <a:pt x="984552" y="241735"/>
                  </a:cubicBezTo>
                  <a:cubicBezTo>
                    <a:pt x="984466" y="343035"/>
                    <a:pt x="984379" y="444336"/>
                    <a:pt x="984336" y="545636"/>
                  </a:cubicBezTo>
                  <a:cubicBezTo>
                    <a:pt x="984292" y="752435"/>
                    <a:pt x="984336" y="959277"/>
                    <a:pt x="984336" y="1166075"/>
                  </a:cubicBezTo>
                  <a:cubicBezTo>
                    <a:pt x="984336" y="1188274"/>
                    <a:pt x="969666" y="1209737"/>
                    <a:pt x="952184" y="1213242"/>
                  </a:cubicBezTo>
                  <a:cubicBezTo>
                    <a:pt x="926134" y="1218435"/>
                    <a:pt x="904325" y="1207703"/>
                    <a:pt x="894113" y="1185115"/>
                  </a:cubicBezTo>
                  <a:cubicBezTo>
                    <a:pt x="891646" y="1179706"/>
                    <a:pt x="891517" y="1174297"/>
                    <a:pt x="891517" y="1168672"/>
                  </a:cubicBezTo>
                  <a:cubicBezTo>
                    <a:pt x="891517" y="832402"/>
                    <a:pt x="891517" y="496176"/>
                    <a:pt x="891603" y="159907"/>
                  </a:cubicBezTo>
                  <a:cubicBezTo>
                    <a:pt x="891603" y="155406"/>
                    <a:pt x="890045" y="150430"/>
                    <a:pt x="894113" y="146622"/>
                  </a:cubicBezTo>
                  <a:close/>
                  <a:moveTo>
                    <a:pt x="677838" y="28229"/>
                  </a:moveTo>
                  <a:cubicBezTo>
                    <a:pt x="711590" y="36624"/>
                    <a:pt x="743352" y="49995"/>
                    <a:pt x="773686" y="67001"/>
                  </a:cubicBezTo>
                  <a:cubicBezTo>
                    <a:pt x="773600" y="73102"/>
                    <a:pt x="773426" y="79204"/>
                    <a:pt x="773426" y="85305"/>
                  </a:cubicBezTo>
                  <a:cubicBezTo>
                    <a:pt x="773426" y="442692"/>
                    <a:pt x="773426" y="800035"/>
                    <a:pt x="773426" y="1157421"/>
                  </a:cubicBezTo>
                  <a:cubicBezTo>
                    <a:pt x="773426" y="1177976"/>
                    <a:pt x="769618" y="1197621"/>
                    <a:pt x="749843" y="1208007"/>
                  </a:cubicBezTo>
                  <a:cubicBezTo>
                    <a:pt x="719639" y="1223801"/>
                    <a:pt x="681862" y="1209954"/>
                    <a:pt x="677924" y="1169321"/>
                  </a:cubicBezTo>
                  <a:cubicBezTo>
                    <a:pt x="677621" y="1166076"/>
                    <a:pt x="677838" y="1162744"/>
                    <a:pt x="677838" y="1159455"/>
                  </a:cubicBezTo>
                  <a:cubicBezTo>
                    <a:pt x="677838" y="782380"/>
                    <a:pt x="677838" y="405304"/>
                    <a:pt x="677838" y="28229"/>
                  </a:cubicBezTo>
                  <a:close/>
                  <a:moveTo>
                    <a:pt x="317422" y="28056"/>
                  </a:moveTo>
                  <a:cubicBezTo>
                    <a:pt x="321013" y="28748"/>
                    <a:pt x="323393" y="30523"/>
                    <a:pt x="323350" y="34590"/>
                  </a:cubicBezTo>
                  <a:cubicBezTo>
                    <a:pt x="323307" y="38355"/>
                    <a:pt x="323393" y="42076"/>
                    <a:pt x="323393" y="45841"/>
                  </a:cubicBezTo>
                  <a:cubicBezTo>
                    <a:pt x="323393" y="419195"/>
                    <a:pt x="323393" y="792549"/>
                    <a:pt x="323393" y="1165946"/>
                  </a:cubicBezTo>
                  <a:cubicBezTo>
                    <a:pt x="323393" y="1186760"/>
                    <a:pt x="307512" y="1210040"/>
                    <a:pt x="291199" y="1213243"/>
                  </a:cubicBezTo>
                  <a:cubicBezTo>
                    <a:pt x="265408" y="1218306"/>
                    <a:pt x="243036" y="1207228"/>
                    <a:pt x="233041" y="1184813"/>
                  </a:cubicBezTo>
                  <a:cubicBezTo>
                    <a:pt x="230617" y="1179360"/>
                    <a:pt x="230574" y="1173951"/>
                    <a:pt x="230574" y="1168326"/>
                  </a:cubicBezTo>
                  <a:cubicBezTo>
                    <a:pt x="230574" y="799645"/>
                    <a:pt x="230617" y="430965"/>
                    <a:pt x="230617" y="62284"/>
                  </a:cubicBezTo>
                  <a:cubicBezTo>
                    <a:pt x="258355" y="47745"/>
                    <a:pt x="287088" y="35888"/>
                    <a:pt x="317422" y="28056"/>
                  </a:cubicBezTo>
                  <a:close/>
                  <a:moveTo>
                    <a:pt x="475193" y="621"/>
                  </a:moveTo>
                  <a:cubicBezTo>
                    <a:pt x="503406" y="-417"/>
                    <a:pt x="531576" y="-590"/>
                    <a:pt x="559574" y="3607"/>
                  </a:cubicBezTo>
                  <a:cubicBezTo>
                    <a:pt x="559617" y="391414"/>
                    <a:pt x="559660" y="779221"/>
                    <a:pt x="559660" y="1167028"/>
                  </a:cubicBezTo>
                  <a:cubicBezTo>
                    <a:pt x="559660" y="1188404"/>
                    <a:pt x="544212" y="1208958"/>
                    <a:pt x="525432" y="1213113"/>
                  </a:cubicBezTo>
                  <a:cubicBezTo>
                    <a:pt x="501026" y="1218522"/>
                    <a:pt x="479347" y="1208309"/>
                    <a:pt x="469135" y="1187019"/>
                  </a:cubicBezTo>
                  <a:cubicBezTo>
                    <a:pt x="465889" y="1180226"/>
                    <a:pt x="466884" y="1173215"/>
                    <a:pt x="466884" y="1166292"/>
                  </a:cubicBezTo>
                  <a:cubicBezTo>
                    <a:pt x="466798" y="787875"/>
                    <a:pt x="466841" y="409415"/>
                    <a:pt x="466798" y="30998"/>
                  </a:cubicBezTo>
                  <a:cubicBezTo>
                    <a:pt x="466798" y="26325"/>
                    <a:pt x="468009" y="21132"/>
                    <a:pt x="466452" y="17021"/>
                  </a:cubicBezTo>
                  <a:cubicBezTo>
                    <a:pt x="462903" y="7545"/>
                    <a:pt x="467014" y="3261"/>
                    <a:pt x="475193" y="62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0" name="Graphic 570">
              <a:extLst>
                <a:ext uri="{FF2B5EF4-FFF2-40B4-BE49-F238E27FC236}">
                  <a16:creationId xmlns:a16="http://schemas.microsoft.com/office/drawing/2014/main" id="{7DFF6080-FC9A-421C-8F7B-A7ACCD134CD8}"/>
                </a:ext>
              </a:extLst>
            </p:cNvPr>
            <p:cNvSpPr/>
            <p:nvPr/>
          </p:nvSpPr>
          <p:spPr>
            <a:xfrm>
              <a:off x="10019575" y="4091903"/>
              <a:ext cx="1673786" cy="2332458"/>
            </a:xfrm>
            <a:custGeom>
              <a:avLst/>
              <a:gdLst>
                <a:gd name="connsiteX0" fmla="*/ 1672303 w 1673786"/>
                <a:gd name="connsiteY0" fmla="*/ 12907 h 2332458"/>
                <a:gd name="connsiteX1" fmla="*/ 1659927 w 1673786"/>
                <a:gd name="connsiteY1" fmla="*/ 55 h 2332458"/>
                <a:gd name="connsiteX2" fmla="*/ 1546078 w 1673786"/>
                <a:gd name="connsiteY2" fmla="*/ 55 h 2332458"/>
                <a:gd name="connsiteX3" fmla="*/ 1533442 w 1673786"/>
                <a:gd name="connsiteY3" fmla="*/ 12388 h 2332458"/>
                <a:gd name="connsiteX4" fmla="*/ 1534048 w 1673786"/>
                <a:gd name="connsiteY4" fmla="*/ 147484 h 2332458"/>
                <a:gd name="connsiteX5" fmla="*/ 1518297 w 1673786"/>
                <a:gd name="connsiteY5" fmla="*/ 162543 h 2332458"/>
                <a:gd name="connsiteX6" fmla="*/ 1452220 w 1673786"/>
                <a:gd name="connsiteY6" fmla="*/ 162326 h 2332458"/>
                <a:gd name="connsiteX7" fmla="*/ 1452220 w 1673786"/>
                <a:gd name="connsiteY7" fmla="*/ 224898 h 2332458"/>
                <a:gd name="connsiteX8" fmla="*/ 1519595 w 1673786"/>
                <a:gd name="connsiteY8" fmla="*/ 224855 h 2332458"/>
                <a:gd name="connsiteX9" fmla="*/ 1533875 w 1673786"/>
                <a:gd name="connsiteY9" fmla="*/ 239827 h 2332458"/>
                <a:gd name="connsiteX10" fmla="*/ 1533745 w 1673786"/>
                <a:gd name="connsiteY10" fmla="*/ 763379 h 2332458"/>
                <a:gd name="connsiteX11" fmla="*/ 1517778 w 1673786"/>
                <a:gd name="connsiteY11" fmla="*/ 969053 h 2332458"/>
                <a:gd name="connsiteX12" fmla="*/ 952165 w 1673786"/>
                <a:gd name="connsiteY12" fmla="*/ 1509352 h 2332458"/>
                <a:gd name="connsiteX13" fmla="*/ 159935 w 1673786"/>
                <a:gd name="connsiteY13" fmla="*/ 992334 h 2332458"/>
                <a:gd name="connsiteX14" fmla="*/ 138688 w 1673786"/>
                <a:gd name="connsiteY14" fmla="*/ 821105 h 2332458"/>
                <a:gd name="connsiteX15" fmla="*/ 138428 w 1673786"/>
                <a:gd name="connsiteY15" fmla="*/ 239827 h 2332458"/>
                <a:gd name="connsiteX16" fmla="*/ 152708 w 1673786"/>
                <a:gd name="connsiteY16" fmla="*/ 224855 h 2332458"/>
                <a:gd name="connsiteX17" fmla="*/ 222723 w 1673786"/>
                <a:gd name="connsiteY17" fmla="*/ 224855 h 2332458"/>
                <a:gd name="connsiteX18" fmla="*/ 222723 w 1673786"/>
                <a:gd name="connsiteY18" fmla="*/ 162110 h 2332458"/>
                <a:gd name="connsiteX19" fmla="*/ 154006 w 1673786"/>
                <a:gd name="connsiteY19" fmla="*/ 162586 h 2332458"/>
                <a:gd name="connsiteX20" fmla="*/ 138255 w 1673786"/>
                <a:gd name="connsiteY20" fmla="*/ 147527 h 2332458"/>
                <a:gd name="connsiteX21" fmla="*/ 138904 w 1673786"/>
                <a:gd name="connsiteY21" fmla="*/ 13816 h 2332458"/>
                <a:gd name="connsiteX22" fmla="*/ 124754 w 1673786"/>
                <a:gd name="connsiteY22" fmla="*/ 55 h 2332458"/>
                <a:gd name="connsiteX23" fmla="*/ 13674 w 1673786"/>
                <a:gd name="connsiteY23" fmla="*/ 12 h 2332458"/>
                <a:gd name="connsiteX24" fmla="*/ 0 w 1673786"/>
                <a:gd name="connsiteY24" fmla="*/ 14378 h 2332458"/>
                <a:gd name="connsiteX25" fmla="*/ 216 w 1673786"/>
                <a:gd name="connsiteY25" fmla="*/ 847588 h 2332458"/>
                <a:gd name="connsiteX26" fmla="*/ 12852 w 1673786"/>
                <a:gd name="connsiteY26" fmla="*/ 986102 h 2332458"/>
                <a:gd name="connsiteX27" fmla="*/ 707719 w 1673786"/>
                <a:gd name="connsiteY27" fmla="*/ 1665349 h 2332458"/>
                <a:gd name="connsiteX28" fmla="*/ 723557 w 1673786"/>
                <a:gd name="connsiteY28" fmla="*/ 1684735 h 2332458"/>
                <a:gd name="connsiteX29" fmla="*/ 719836 w 1673786"/>
                <a:gd name="connsiteY29" fmla="*/ 2255151 h 2332458"/>
                <a:gd name="connsiteX30" fmla="*/ 740736 w 1673786"/>
                <a:gd name="connsiteY30" fmla="*/ 2304481 h 2332458"/>
                <a:gd name="connsiteX31" fmla="*/ 815511 w 1673786"/>
                <a:gd name="connsiteY31" fmla="*/ 2332435 h 2332458"/>
                <a:gd name="connsiteX32" fmla="*/ 905085 w 1673786"/>
                <a:gd name="connsiteY32" fmla="*/ 2243164 h 2332458"/>
                <a:gd name="connsiteX33" fmla="*/ 900411 w 1673786"/>
                <a:gd name="connsiteY33" fmla="*/ 1974140 h 2332458"/>
                <a:gd name="connsiteX34" fmla="*/ 900411 w 1673786"/>
                <a:gd name="connsiteY34" fmla="*/ 1692653 h 2332458"/>
                <a:gd name="connsiteX35" fmla="*/ 900368 w 1673786"/>
                <a:gd name="connsiteY35" fmla="*/ 1682831 h 2332458"/>
                <a:gd name="connsiteX36" fmla="*/ 910623 w 1673786"/>
                <a:gd name="connsiteY36" fmla="*/ 1672012 h 2332458"/>
                <a:gd name="connsiteX37" fmla="*/ 946929 w 1673786"/>
                <a:gd name="connsiteY37" fmla="*/ 1668334 h 2332458"/>
                <a:gd name="connsiteX38" fmla="*/ 1316951 w 1673786"/>
                <a:gd name="connsiteY38" fmla="*/ 1522766 h 2332458"/>
                <a:gd name="connsiteX39" fmla="*/ 1670572 w 1673786"/>
                <a:gd name="connsiteY39" fmla="*/ 861478 h 2332458"/>
                <a:gd name="connsiteX40" fmla="*/ 1672303 w 1673786"/>
                <a:gd name="connsiteY40" fmla="*/ 12907 h 2332458"/>
                <a:gd name="connsiteX41" fmla="*/ 1662048 w 1673786"/>
                <a:gd name="connsiteY41" fmla="*/ 941791 h 2332458"/>
                <a:gd name="connsiteX42" fmla="*/ 1667500 w 1673786"/>
                <a:gd name="connsiteY42" fmla="*/ 853170 h 2332458"/>
                <a:gd name="connsiteX43" fmla="*/ 1667414 w 1673786"/>
                <a:gd name="connsiteY43" fmla="*/ 646977 h 2332458"/>
                <a:gd name="connsiteX44" fmla="*/ 1667500 w 1673786"/>
                <a:gd name="connsiteY44" fmla="*/ 853170 h 2332458"/>
                <a:gd name="connsiteX45" fmla="*/ 1662048 w 1673786"/>
                <a:gd name="connsiteY45" fmla="*/ 941791 h 2332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673786" h="2332458">
                  <a:moveTo>
                    <a:pt x="1672303" y="12907"/>
                  </a:moveTo>
                  <a:cubicBezTo>
                    <a:pt x="1672303" y="3344"/>
                    <a:pt x="1670010" y="-75"/>
                    <a:pt x="1659927" y="55"/>
                  </a:cubicBezTo>
                  <a:cubicBezTo>
                    <a:pt x="1621978" y="618"/>
                    <a:pt x="1584028" y="574"/>
                    <a:pt x="1546078" y="55"/>
                  </a:cubicBezTo>
                  <a:cubicBezTo>
                    <a:pt x="1536428" y="-75"/>
                    <a:pt x="1533313" y="2349"/>
                    <a:pt x="1533442" y="12388"/>
                  </a:cubicBezTo>
                  <a:cubicBezTo>
                    <a:pt x="1534005" y="57391"/>
                    <a:pt x="1533053" y="102481"/>
                    <a:pt x="1534048" y="147484"/>
                  </a:cubicBezTo>
                  <a:cubicBezTo>
                    <a:pt x="1534351" y="160639"/>
                    <a:pt x="1530067" y="162067"/>
                    <a:pt x="1518297" y="162543"/>
                  </a:cubicBezTo>
                  <a:cubicBezTo>
                    <a:pt x="1495925" y="163452"/>
                    <a:pt x="1452220" y="162326"/>
                    <a:pt x="1452220" y="162326"/>
                  </a:cubicBezTo>
                  <a:cubicBezTo>
                    <a:pt x="1451701" y="182535"/>
                    <a:pt x="1451917" y="210315"/>
                    <a:pt x="1452220" y="224898"/>
                  </a:cubicBezTo>
                  <a:cubicBezTo>
                    <a:pt x="1452220" y="224985"/>
                    <a:pt x="1497353" y="225288"/>
                    <a:pt x="1519595" y="224855"/>
                  </a:cubicBezTo>
                  <a:cubicBezTo>
                    <a:pt x="1531841" y="224595"/>
                    <a:pt x="1533918" y="228576"/>
                    <a:pt x="1533875" y="239827"/>
                  </a:cubicBezTo>
                  <a:cubicBezTo>
                    <a:pt x="1533529" y="414345"/>
                    <a:pt x="1533356" y="588862"/>
                    <a:pt x="1533745" y="763379"/>
                  </a:cubicBezTo>
                  <a:cubicBezTo>
                    <a:pt x="1533918" y="832399"/>
                    <a:pt x="1532966" y="901202"/>
                    <a:pt x="1517778" y="969053"/>
                  </a:cubicBezTo>
                  <a:cubicBezTo>
                    <a:pt x="1454773" y="1250367"/>
                    <a:pt x="1235469" y="1459935"/>
                    <a:pt x="952165" y="1509352"/>
                  </a:cubicBezTo>
                  <a:cubicBezTo>
                    <a:pt x="596596" y="1571318"/>
                    <a:pt x="247258" y="1343316"/>
                    <a:pt x="159935" y="992334"/>
                  </a:cubicBezTo>
                  <a:cubicBezTo>
                    <a:pt x="145958" y="936079"/>
                    <a:pt x="138688" y="879047"/>
                    <a:pt x="138688" y="821105"/>
                  </a:cubicBezTo>
                  <a:cubicBezTo>
                    <a:pt x="138645" y="627331"/>
                    <a:pt x="138774" y="433601"/>
                    <a:pt x="138428" y="239827"/>
                  </a:cubicBezTo>
                  <a:cubicBezTo>
                    <a:pt x="138428" y="228576"/>
                    <a:pt x="140462" y="225028"/>
                    <a:pt x="152708" y="224855"/>
                  </a:cubicBezTo>
                  <a:cubicBezTo>
                    <a:pt x="175166" y="224552"/>
                    <a:pt x="201606" y="224942"/>
                    <a:pt x="222723" y="224855"/>
                  </a:cubicBezTo>
                  <a:cubicBezTo>
                    <a:pt x="222506" y="205036"/>
                    <a:pt x="223026" y="190021"/>
                    <a:pt x="222723" y="162110"/>
                  </a:cubicBezTo>
                  <a:cubicBezTo>
                    <a:pt x="200697" y="162110"/>
                    <a:pt x="178022" y="162846"/>
                    <a:pt x="154006" y="162586"/>
                  </a:cubicBezTo>
                  <a:cubicBezTo>
                    <a:pt x="142193" y="162456"/>
                    <a:pt x="137996" y="160682"/>
                    <a:pt x="138255" y="147527"/>
                  </a:cubicBezTo>
                  <a:cubicBezTo>
                    <a:pt x="139250" y="103000"/>
                    <a:pt x="138212" y="58386"/>
                    <a:pt x="138904" y="13816"/>
                  </a:cubicBezTo>
                  <a:cubicBezTo>
                    <a:pt x="139077" y="2392"/>
                    <a:pt x="135529" y="-118"/>
                    <a:pt x="124754" y="55"/>
                  </a:cubicBezTo>
                  <a:cubicBezTo>
                    <a:pt x="87756" y="704"/>
                    <a:pt x="50715" y="791"/>
                    <a:pt x="13674" y="12"/>
                  </a:cubicBezTo>
                  <a:cubicBezTo>
                    <a:pt x="2207" y="-248"/>
                    <a:pt x="0" y="3733"/>
                    <a:pt x="0" y="14378"/>
                  </a:cubicBezTo>
                  <a:cubicBezTo>
                    <a:pt x="303" y="292100"/>
                    <a:pt x="303" y="569865"/>
                    <a:pt x="216" y="847588"/>
                  </a:cubicBezTo>
                  <a:cubicBezTo>
                    <a:pt x="216" y="894192"/>
                    <a:pt x="4673" y="940364"/>
                    <a:pt x="12852" y="986102"/>
                  </a:cubicBezTo>
                  <a:cubicBezTo>
                    <a:pt x="75683" y="1337258"/>
                    <a:pt x="353925" y="1609397"/>
                    <a:pt x="707719" y="1665349"/>
                  </a:cubicBezTo>
                  <a:cubicBezTo>
                    <a:pt x="721480" y="1667512"/>
                    <a:pt x="723600" y="1672402"/>
                    <a:pt x="723557" y="1684735"/>
                  </a:cubicBezTo>
                  <a:cubicBezTo>
                    <a:pt x="723168" y="1822644"/>
                    <a:pt x="719013" y="2207854"/>
                    <a:pt x="719836" y="2255151"/>
                  </a:cubicBezTo>
                  <a:cubicBezTo>
                    <a:pt x="720182" y="2274061"/>
                    <a:pt x="728057" y="2290201"/>
                    <a:pt x="740736" y="2304481"/>
                  </a:cubicBezTo>
                  <a:cubicBezTo>
                    <a:pt x="760944" y="2327156"/>
                    <a:pt x="786562" y="2331786"/>
                    <a:pt x="815511" y="2332435"/>
                  </a:cubicBezTo>
                  <a:cubicBezTo>
                    <a:pt x="863240" y="2333517"/>
                    <a:pt x="905171" y="2297514"/>
                    <a:pt x="905085" y="2243164"/>
                  </a:cubicBezTo>
                  <a:cubicBezTo>
                    <a:pt x="905041" y="2220706"/>
                    <a:pt x="902618" y="2100495"/>
                    <a:pt x="900411" y="1974140"/>
                  </a:cubicBezTo>
                  <a:cubicBezTo>
                    <a:pt x="900411" y="1880326"/>
                    <a:pt x="900411" y="1786468"/>
                    <a:pt x="900411" y="1692653"/>
                  </a:cubicBezTo>
                  <a:cubicBezTo>
                    <a:pt x="900411" y="1689365"/>
                    <a:pt x="900757" y="1686033"/>
                    <a:pt x="900368" y="1682831"/>
                  </a:cubicBezTo>
                  <a:cubicBezTo>
                    <a:pt x="899459" y="1674912"/>
                    <a:pt x="902791" y="1672315"/>
                    <a:pt x="910623" y="1672012"/>
                  </a:cubicBezTo>
                  <a:cubicBezTo>
                    <a:pt x="922740" y="1671537"/>
                    <a:pt x="934899" y="1669979"/>
                    <a:pt x="946929" y="1668334"/>
                  </a:cubicBezTo>
                  <a:cubicBezTo>
                    <a:pt x="1081939" y="1649597"/>
                    <a:pt x="1206606" y="1603080"/>
                    <a:pt x="1316951" y="1522766"/>
                  </a:cubicBezTo>
                  <a:cubicBezTo>
                    <a:pt x="1540972" y="1359673"/>
                    <a:pt x="1664428" y="1138984"/>
                    <a:pt x="1670572" y="861478"/>
                  </a:cubicBezTo>
                  <a:cubicBezTo>
                    <a:pt x="1676804" y="578736"/>
                    <a:pt x="1672001" y="295778"/>
                    <a:pt x="1672303" y="12907"/>
                  </a:cubicBezTo>
                  <a:close/>
                  <a:moveTo>
                    <a:pt x="1662048" y="941791"/>
                  </a:moveTo>
                  <a:cubicBezTo>
                    <a:pt x="1665683" y="912453"/>
                    <a:pt x="1667543" y="882941"/>
                    <a:pt x="1667500" y="853170"/>
                  </a:cubicBezTo>
                  <a:cubicBezTo>
                    <a:pt x="1667414" y="784453"/>
                    <a:pt x="1667414" y="715693"/>
                    <a:pt x="1667414" y="646977"/>
                  </a:cubicBezTo>
                  <a:cubicBezTo>
                    <a:pt x="1667457" y="715693"/>
                    <a:pt x="1667414" y="784453"/>
                    <a:pt x="1667500" y="853170"/>
                  </a:cubicBezTo>
                  <a:cubicBezTo>
                    <a:pt x="1667543" y="882941"/>
                    <a:pt x="1665683" y="912453"/>
                    <a:pt x="1662048" y="94179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4307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Graphic 570">
              <a:extLst>
                <a:ext uri="{FF2B5EF4-FFF2-40B4-BE49-F238E27FC236}">
                  <a16:creationId xmlns:a16="http://schemas.microsoft.com/office/drawing/2014/main" id="{C4D9F5F7-9087-49AF-8277-1FAD363FF0A7}"/>
                </a:ext>
              </a:extLst>
            </p:cNvPr>
            <p:cNvSpPr/>
            <p:nvPr/>
          </p:nvSpPr>
          <p:spPr>
            <a:xfrm>
              <a:off x="10242297" y="4429266"/>
              <a:ext cx="1229447" cy="296934"/>
            </a:xfrm>
            <a:custGeom>
              <a:avLst/>
              <a:gdLst>
                <a:gd name="connsiteX0" fmla="*/ 173 w 1229447"/>
                <a:gd name="connsiteY0" fmla="*/ 296935 h 296934"/>
                <a:gd name="connsiteX1" fmla="*/ 1229194 w 1229447"/>
                <a:gd name="connsiteY1" fmla="*/ 296935 h 296934"/>
                <a:gd name="connsiteX2" fmla="*/ 1229368 w 1229447"/>
                <a:gd name="connsiteY2" fmla="*/ 0 h 296934"/>
                <a:gd name="connsiteX3" fmla="*/ 0 w 1229447"/>
                <a:gd name="connsiteY3" fmla="*/ 43 h 296934"/>
                <a:gd name="connsiteX4" fmla="*/ 173 w 1229447"/>
                <a:gd name="connsiteY4" fmla="*/ 296935 h 296934"/>
                <a:gd name="connsiteX5" fmla="*/ 173 w 1229447"/>
                <a:gd name="connsiteY5" fmla="*/ 296935 h 29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47" h="296934">
                  <a:moveTo>
                    <a:pt x="173" y="296935"/>
                  </a:moveTo>
                  <a:cubicBezTo>
                    <a:pt x="409832" y="296935"/>
                    <a:pt x="819535" y="296935"/>
                    <a:pt x="1229194" y="296935"/>
                  </a:cubicBezTo>
                  <a:cubicBezTo>
                    <a:pt x="1229411" y="245917"/>
                    <a:pt x="1229541" y="47946"/>
                    <a:pt x="1229368" y="0"/>
                  </a:cubicBezTo>
                  <a:cubicBezTo>
                    <a:pt x="1225516" y="1385"/>
                    <a:pt x="3548" y="1212"/>
                    <a:pt x="0" y="43"/>
                  </a:cubicBezTo>
                  <a:cubicBezTo>
                    <a:pt x="87" y="99007"/>
                    <a:pt x="130" y="197971"/>
                    <a:pt x="173" y="296935"/>
                  </a:cubicBezTo>
                  <a:cubicBezTo>
                    <a:pt x="173" y="296935"/>
                    <a:pt x="173" y="296935"/>
                    <a:pt x="173" y="296935"/>
                  </a:cubicBezTo>
                  <a:close/>
                </a:path>
              </a:pathLst>
            </a:custGeom>
            <a:solidFill>
              <a:schemeClr val="accent4"/>
            </a:solidFill>
            <a:ln w="4307" cap="flat">
              <a:noFill/>
              <a:prstDash val="solid"/>
              <a:miter/>
            </a:ln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0ABD71F-7262-477F-A8A8-E7C4919B988E}"/>
              </a:ext>
            </a:extLst>
          </p:cNvPr>
          <p:cNvGrpSpPr/>
          <p:nvPr/>
        </p:nvGrpSpPr>
        <p:grpSpPr>
          <a:xfrm>
            <a:off x="2925900" y="1283909"/>
            <a:ext cx="1919080" cy="934050"/>
            <a:chOff x="5787255" y="4292778"/>
            <a:chExt cx="3758184" cy="2112264"/>
          </a:xfrm>
        </p:grpSpPr>
        <p:sp>
          <p:nvSpPr>
            <p:cNvPr id="223" name="Rectangle: Rounded Corners 222">
              <a:extLst>
                <a:ext uri="{FF2B5EF4-FFF2-40B4-BE49-F238E27FC236}">
                  <a16:creationId xmlns:a16="http://schemas.microsoft.com/office/drawing/2014/main" id="{C8A69119-4F85-4C67-8520-50069CE6D38B}"/>
                </a:ext>
              </a:extLst>
            </p:cNvPr>
            <p:cNvSpPr/>
            <p:nvPr/>
          </p:nvSpPr>
          <p:spPr>
            <a:xfrm>
              <a:off x="5787255" y="4292778"/>
              <a:ext cx="3758184" cy="2112264"/>
            </a:xfrm>
            <a:prstGeom prst="roundRect">
              <a:avLst>
                <a:gd name="adj" fmla="val 5374"/>
              </a:avLst>
            </a:prstGeom>
            <a:solidFill>
              <a:schemeClr val="tx1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F9CB07E-A062-45FA-B193-49127B9A2091}"/>
                </a:ext>
              </a:extLst>
            </p:cNvPr>
            <p:cNvSpPr/>
            <p:nvPr/>
          </p:nvSpPr>
          <p:spPr>
            <a:xfrm>
              <a:off x="5807416" y="4320332"/>
              <a:ext cx="3714608" cy="2060414"/>
            </a:xfrm>
            <a:custGeom>
              <a:avLst/>
              <a:gdLst>
                <a:gd name="connsiteX0" fmla="*/ 110727 w 3714608"/>
                <a:gd name="connsiteY0" fmla="*/ 0 h 2060414"/>
                <a:gd name="connsiteX1" fmla="*/ 3603881 w 3714608"/>
                <a:gd name="connsiteY1" fmla="*/ 0 h 2060414"/>
                <a:gd name="connsiteX2" fmla="*/ 3714608 w 3714608"/>
                <a:gd name="connsiteY2" fmla="*/ 110727 h 2060414"/>
                <a:gd name="connsiteX3" fmla="*/ 3714608 w 3714608"/>
                <a:gd name="connsiteY3" fmla="*/ 1949687 h 2060414"/>
                <a:gd name="connsiteX4" fmla="*/ 3603881 w 3714608"/>
                <a:gd name="connsiteY4" fmla="*/ 2060414 h 2060414"/>
                <a:gd name="connsiteX5" fmla="*/ 3331951 w 3714608"/>
                <a:gd name="connsiteY5" fmla="*/ 2060414 h 2060414"/>
                <a:gd name="connsiteX6" fmla="*/ 3338632 w 3714608"/>
                <a:gd name="connsiteY6" fmla="*/ 2044285 h 2060414"/>
                <a:gd name="connsiteX7" fmla="*/ 3338632 w 3714608"/>
                <a:gd name="connsiteY7" fmla="*/ 553728 h 2060414"/>
                <a:gd name="connsiteX8" fmla="*/ 3315693 w 3714608"/>
                <a:gd name="connsiteY8" fmla="*/ 530789 h 2060414"/>
                <a:gd name="connsiteX9" fmla="*/ 398915 w 3714608"/>
                <a:gd name="connsiteY9" fmla="*/ 530789 h 2060414"/>
                <a:gd name="connsiteX10" fmla="*/ 375976 w 3714608"/>
                <a:gd name="connsiteY10" fmla="*/ 553728 h 2060414"/>
                <a:gd name="connsiteX11" fmla="*/ 375976 w 3714608"/>
                <a:gd name="connsiteY11" fmla="*/ 2044285 h 2060414"/>
                <a:gd name="connsiteX12" fmla="*/ 382657 w 3714608"/>
                <a:gd name="connsiteY12" fmla="*/ 2060414 h 2060414"/>
                <a:gd name="connsiteX13" fmla="*/ 110727 w 3714608"/>
                <a:gd name="connsiteY13" fmla="*/ 2060414 h 2060414"/>
                <a:gd name="connsiteX14" fmla="*/ 0 w 3714608"/>
                <a:gd name="connsiteY14" fmla="*/ 1949687 h 2060414"/>
                <a:gd name="connsiteX15" fmla="*/ 0 w 3714608"/>
                <a:gd name="connsiteY15" fmla="*/ 110727 h 2060414"/>
                <a:gd name="connsiteX16" fmla="*/ 110727 w 3714608"/>
                <a:gd name="connsiteY16" fmla="*/ 0 h 206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14608" h="2060414">
                  <a:moveTo>
                    <a:pt x="110727" y="0"/>
                  </a:moveTo>
                  <a:lnTo>
                    <a:pt x="3603881" y="0"/>
                  </a:lnTo>
                  <a:cubicBezTo>
                    <a:pt x="3665034" y="0"/>
                    <a:pt x="3714608" y="49574"/>
                    <a:pt x="3714608" y="110727"/>
                  </a:cubicBezTo>
                  <a:lnTo>
                    <a:pt x="3714608" y="1949687"/>
                  </a:lnTo>
                  <a:cubicBezTo>
                    <a:pt x="3714608" y="2010840"/>
                    <a:pt x="3665034" y="2060414"/>
                    <a:pt x="3603881" y="2060414"/>
                  </a:cubicBezTo>
                  <a:lnTo>
                    <a:pt x="3331951" y="2060414"/>
                  </a:lnTo>
                  <a:lnTo>
                    <a:pt x="3338632" y="2044285"/>
                  </a:lnTo>
                  <a:lnTo>
                    <a:pt x="3338632" y="553728"/>
                  </a:lnTo>
                  <a:cubicBezTo>
                    <a:pt x="3338632" y="541059"/>
                    <a:pt x="3328362" y="530789"/>
                    <a:pt x="3315693" y="530789"/>
                  </a:cubicBezTo>
                  <a:lnTo>
                    <a:pt x="398915" y="530789"/>
                  </a:lnTo>
                  <a:cubicBezTo>
                    <a:pt x="386246" y="530789"/>
                    <a:pt x="375976" y="541059"/>
                    <a:pt x="375976" y="553728"/>
                  </a:cubicBezTo>
                  <a:lnTo>
                    <a:pt x="375976" y="2044285"/>
                  </a:lnTo>
                  <a:lnTo>
                    <a:pt x="382657" y="2060414"/>
                  </a:lnTo>
                  <a:lnTo>
                    <a:pt x="110727" y="2060414"/>
                  </a:lnTo>
                  <a:cubicBezTo>
                    <a:pt x="49574" y="2060414"/>
                    <a:pt x="0" y="2010840"/>
                    <a:pt x="0" y="1949687"/>
                  </a:cubicBezTo>
                  <a:lnTo>
                    <a:pt x="0" y="110727"/>
                  </a:lnTo>
                  <a:cubicBezTo>
                    <a:pt x="0" y="49574"/>
                    <a:pt x="49574" y="0"/>
                    <a:pt x="110727" y="0"/>
                  </a:cubicBezTo>
                  <a:close/>
                </a:path>
              </a:pathLst>
            </a:custGeom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9758A312-4803-4CD7-A850-1098E4045551}"/>
                </a:ext>
              </a:extLst>
            </p:cNvPr>
            <p:cNvSpPr/>
            <p:nvPr/>
          </p:nvSpPr>
          <p:spPr>
            <a:xfrm>
              <a:off x="6203453" y="4874209"/>
              <a:ext cx="2922535" cy="1506537"/>
            </a:xfrm>
            <a:custGeom>
              <a:avLst/>
              <a:gdLst>
                <a:gd name="connsiteX0" fmla="*/ 2740226 w 2922535"/>
                <a:gd name="connsiteY0" fmla="*/ 0 h 1506537"/>
                <a:gd name="connsiteX1" fmla="*/ 2908453 w 2922535"/>
                <a:gd name="connsiteY1" fmla="*/ 0 h 1506537"/>
                <a:gd name="connsiteX2" fmla="*/ 2915013 w 2922535"/>
                <a:gd name="connsiteY2" fmla="*/ 2797 h 1506537"/>
                <a:gd name="connsiteX3" fmla="*/ 2922533 w 2922535"/>
                <a:gd name="connsiteY3" fmla="*/ 30928 h 1506537"/>
                <a:gd name="connsiteX4" fmla="*/ 2921661 w 2922535"/>
                <a:gd name="connsiteY4" fmla="*/ 749423 h 1506537"/>
                <a:gd name="connsiteX5" fmla="*/ 2922358 w 2922535"/>
                <a:gd name="connsiteY5" fmla="*/ 1474282 h 1506537"/>
                <a:gd name="connsiteX6" fmla="*/ 2889230 w 2922535"/>
                <a:gd name="connsiteY6" fmla="*/ 1506495 h 1506537"/>
                <a:gd name="connsiteX7" fmla="*/ 2657985 w 2922535"/>
                <a:gd name="connsiteY7" fmla="*/ 1506364 h 1506537"/>
                <a:gd name="connsiteX8" fmla="*/ 2631656 w 2922535"/>
                <a:gd name="connsiteY8" fmla="*/ 1479731 h 1506537"/>
                <a:gd name="connsiteX9" fmla="*/ 2631526 w 2922535"/>
                <a:gd name="connsiteY9" fmla="*/ 1014451 h 1506537"/>
                <a:gd name="connsiteX10" fmla="*/ 2660383 w 2922535"/>
                <a:gd name="connsiteY10" fmla="*/ 987251 h 1506537"/>
                <a:gd name="connsiteX11" fmla="*/ 2726727 w 2922535"/>
                <a:gd name="connsiteY11" fmla="*/ 920906 h 1506537"/>
                <a:gd name="connsiteX12" fmla="*/ 2725941 w 2922535"/>
                <a:gd name="connsiteY12" fmla="*/ 31451 h 1506537"/>
                <a:gd name="connsiteX13" fmla="*/ 2733292 w 2922535"/>
                <a:gd name="connsiteY13" fmla="*/ 3124 h 1506537"/>
                <a:gd name="connsiteX14" fmla="*/ 2448538 w 2922535"/>
                <a:gd name="connsiteY14" fmla="*/ 0 h 1506537"/>
                <a:gd name="connsiteX15" fmla="*/ 2500035 w 2922535"/>
                <a:gd name="connsiteY15" fmla="*/ 0 h 1506537"/>
                <a:gd name="connsiteX16" fmla="*/ 2520539 w 2922535"/>
                <a:gd name="connsiteY16" fmla="*/ 7467 h 1506537"/>
                <a:gd name="connsiteX17" fmla="*/ 2529590 w 2922535"/>
                <a:gd name="connsiteY17" fmla="*/ 68902 h 1506537"/>
                <a:gd name="connsiteX18" fmla="*/ 2529503 w 2922535"/>
                <a:gd name="connsiteY18" fmla="*/ 493033 h 1506537"/>
                <a:gd name="connsiteX19" fmla="*/ 2528849 w 2922535"/>
                <a:gd name="connsiteY19" fmla="*/ 955218 h 1506537"/>
                <a:gd name="connsiteX20" fmla="*/ 2560887 w 2922535"/>
                <a:gd name="connsiteY20" fmla="*/ 988521 h 1506537"/>
                <a:gd name="connsiteX21" fmla="*/ 2617467 w 2922535"/>
                <a:gd name="connsiteY21" fmla="*/ 1045580 h 1506537"/>
                <a:gd name="connsiteX22" fmla="*/ 2618165 w 2922535"/>
                <a:gd name="connsiteY22" fmla="*/ 1476119 h 1506537"/>
                <a:gd name="connsiteX23" fmla="*/ 2586562 w 2922535"/>
                <a:gd name="connsiteY23" fmla="*/ 1506501 h 1506537"/>
                <a:gd name="connsiteX24" fmla="*/ 2374279 w 2922535"/>
                <a:gd name="connsiteY24" fmla="*/ 1506414 h 1506537"/>
                <a:gd name="connsiteX25" fmla="*/ 2347907 w 2922535"/>
                <a:gd name="connsiteY25" fmla="*/ 1479955 h 1506537"/>
                <a:gd name="connsiteX26" fmla="*/ 2347863 w 2922535"/>
                <a:gd name="connsiteY26" fmla="*/ 1014631 h 1506537"/>
                <a:gd name="connsiteX27" fmla="*/ 2376370 w 2922535"/>
                <a:gd name="connsiteY27" fmla="*/ 987300 h 1506537"/>
                <a:gd name="connsiteX28" fmla="*/ 2427545 w 2922535"/>
                <a:gd name="connsiteY28" fmla="*/ 937521 h 1506537"/>
                <a:gd name="connsiteX29" fmla="*/ 2427022 w 2922535"/>
                <a:gd name="connsiteY29" fmla="*/ 28973 h 1506537"/>
                <a:gd name="connsiteX30" fmla="*/ 2432525 w 2922535"/>
                <a:gd name="connsiteY30" fmla="*/ 4160 h 1506537"/>
                <a:gd name="connsiteX31" fmla="*/ 2067304 w 2922535"/>
                <a:gd name="connsiteY31" fmla="*/ 0 h 1506537"/>
                <a:gd name="connsiteX32" fmla="*/ 2213256 w 2922535"/>
                <a:gd name="connsiteY32" fmla="*/ 0 h 1506537"/>
                <a:gd name="connsiteX33" fmla="*/ 2227667 w 2922535"/>
                <a:gd name="connsiteY33" fmla="*/ 3716 h 1506537"/>
                <a:gd name="connsiteX34" fmla="*/ 2232331 w 2922535"/>
                <a:gd name="connsiteY34" fmla="*/ 27624 h 1506537"/>
                <a:gd name="connsiteX35" fmla="*/ 2231197 w 2922535"/>
                <a:gd name="connsiteY35" fmla="*/ 955831 h 1506537"/>
                <a:gd name="connsiteX36" fmla="*/ 2263585 w 2922535"/>
                <a:gd name="connsiteY36" fmla="*/ 988392 h 1506537"/>
                <a:gd name="connsiteX37" fmla="*/ 2333982 w 2922535"/>
                <a:gd name="connsiteY37" fmla="*/ 1056916 h 1506537"/>
                <a:gd name="connsiteX38" fmla="*/ 2334506 w 2922535"/>
                <a:gd name="connsiteY38" fmla="*/ 1478257 h 1506537"/>
                <a:gd name="connsiteX39" fmla="*/ 2307175 w 2922535"/>
                <a:gd name="connsiteY39" fmla="*/ 1506416 h 1506537"/>
                <a:gd name="connsiteX40" fmla="*/ 2075712 w 2922535"/>
                <a:gd name="connsiteY40" fmla="*/ 1506503 h 1506537"/>
                <a:gd name="connsiteX41" fmla="*/ 2046681 w 2922535"/>
                <a:gd name="connsiteY41" fmla="*/ 1476557 h 1506537"/>
                <a:gd name="connsiteX42" fmla="*/ 2047204 w 2922535"/>
                <a:gd name="connsiteY42" fmla="*/ 751045 h 1506537"/>
                <a:gd name="connsiteX43" fmla="*/ 2046638 w 2922535"/>
                <a:gd name="connsiteY43" fmla="*/ 28757 h 1506537"/>
                <a:gd name="connsiteX44" fmla="*/ 2052250 w 2922535"/>
                <a:gd name="connsiteY44" fmla="*/ 3617 h 1506537"/>
                <a:gd name="connsiteX45" fmla="*/ 1863624 w 2922535"/>
                <a:gd name="connsiteY45" fmla="*/ 0 h 1506537"/>
                <a:gd name="connsiteX46" fmla="*/ 2014955 w 2922535"/>
                <a:gd name="connsiteY46" fmla="*/ 0 h 1506537"/>
                <a:gd name="connsiteX47" fmla="*/ 2027125 w 2922535"/>
                <a:gd name="connsiteY47" fmla="*/ 2473 h 1506537"/>
                <a:gd name="connsiteX48" fmla="*/ 2033282 w 2922535"/>
                <a:gd name="connsiteY48" fmla="*/ 26470 h 1506537"/>
                <a:gd name="connsiteX49" fmla="*/ 2032628 w 2922535"/>
                <a:gd name="connsiteY49" fmla="*/ 751895 h 1506537"/>
                <a:gd name="connsiteX50" fmla="*/ 2033239 w 2922535"/>
                <a:gd name="connsiteY50" fmla="*/ 1474095 h 1506537"/>
                <a:gd name="connsiteX51" fmla="*/ 2000110 w 2922535"/>
                <a:gd name="connsiteY51" fmla="*/ 1506483 h 1506537"/>
                <a:gd name="connsiteX52" fmla="*/ 1787696 w 2922535"/>
                <a:gd name="connsiteY52" fmla="*/ 1506265 h 1506537"/>
                <a:gd name="connsiteX53" fmla="*/ 1762806 w 2922535"/>
                <a:gd name="connsiteY53" fmla="*/ 1482159 h 1506537"/>
                <a:gd name="connsiteX54" fmla="*/ 1762893 w 2922535"/>
                <a:gd name="connsiteY54" fmla="*/ 1010167 h 1506537"/>
                <a:gd name="connsiteX55" fmla="*/ 1785211 w 2922535"/>
                <a:gd name="connsiteY55" fmla="*/ 987151 h 1506537"/>
                <a:gd name="connsiteX56" fmla="*/ 1851948 w 2922535"/>
                <a:gd name="connsiteY56" fmla="*/ 920589 h 1506537"/>
                <a:gd name="connsiteX57" fmla="*/ 1851337 w 2922535"/>
                <a:gd name="connsiteY57" fmla="*/ 30480 h 1506537"/>
                <a:gd name="connsiteX58" fmla="*/ 1856928 w 2922535"/>
                <a:gd name="connsiteY58" fmla="*/ 3770 h 1506537"/>
                <a:gd name="connsiteX59" fmla="*/ 1569285 w 2922535"/>
                <a:gd name="connsiteY59" fmla="*/ 0 h 1506537"/>
                <a:gd name="connsiteX60" fmla="*/ 1627489 w 2922535"/>
                <a:gd name="connsiteY60" fmla="*/ 0 h 1506537"/>
                <a:gd name="connsiteX61" fmla="*/ 1646677 w 2922535"/>
                <a:gd name="connsiteY61" fmla="*/ 7175 h 1506537"/>
                <a:gd name="connsiteX62" fmla="*/ 1655073 w 2922535"/>
                <a:gd name="connsiteY62" fmla="*/ 65248 h 1506537"/>
                <a:gd name="connsiteX63" fmla="*/ 1655117 w 2922535"/>
                <a:gd name="connsiteY63" fmla="*/ 496092 h 1506537"/>
                <a:gd name="connsiteX64" fmla="*/ 1654594 w 2922535"/>
                <a:gd name="connsiteY64" fmla="*/ 958582 h 1506537"/>
                <a:gd name="connsiteX65" fmla="*/ 1683102 w 2922535"/>
                <a:gd name="connsiteY65" fmla="*/ 988528 h 1506537"/>
                <a:gd name="connsiteX66" fmla="*/ 1748836 w 2922535"/>
                <a:gd name="connsiteY66" fmla="*/ 1052693 h 1506537"/>
                <a:gd name="connsiteX67" fmla="*/ 1749446 w 2922535"/>
                <a:gd name="connsiteY67" fmla="*/ 1477173 h 1506537"/>
                <a:gd name="connsiteX68" fmla="*/ 1719457 w 2922535"/>
                <a:gd name="connsiteY68" fmla="*/ 1506509 h 1506537"/>
                <a:gd name="connsiteX69" fmla="*/ 1487993 w 2922535"/>
                <a:gd name="connsiteY69" fmla="*/ 1506509 h 1506537"/>
                <a:gd name="connsiteX70" fmla="*/ 1460488 w 2922535"/>
                <a:gd name="connsiteY70" fmla="*/ 1478349 h 1506537"/>
                <a:gd name="connsiteX71" fmla="*/ 1460531 w 2922535"/>
                <a:gd name="connsiteY71" fmla="*/ 1015859 h 1506537"/>
                <a:gd name="connsiteX72" fmla="*/ 1487296 w 2922535"/>
                <a:gd name="connsiteY72" fmla="*/ 987133 h 1506537"/>
                <a:gd name="connsiteX73" fmla="*/ 1556298 w 2922535"/>
                <a:gd name="connsiteY73" fmla="*/ 917215 h 1506537"/>
                <a:gd name="connsiteX74" fmla="*/ 1555645 w 2922535"/>
                <a:gd name="connsiteY74" fmla="*/ 30245 h 1506537"/>
                <a:gd name="connsiteX75" fmla="*/ 1561819 w 2922535"/>
                <a:gd name="connsiteY75" fmla="*/ 3846 h 1506537"/>
                <a:gd name="connsiteX76" fmla="*/ 1271232 w 2922535"/>
                <a:gd name="connsiteY76" fmla="*/ 0 h 1506537"/>
                <a:gd name="connsiteX77" fmla="*/ 1330214 w 2922535"/>
                <a:gd name="connsiteY77" fmla="*/ 0 h 1506537"/>
                <a:gd name="connsiteX78" fmla="*/ 1350179 w 2922535"/>
                <a:gd name="connsiteY78" fmla="*/ 7630 h 1506537"/>
                <a:gd name="connsiteX79" fmla="*/ 1358685 w 2922535"/>
                <a:gd name="connsiteY79" fmla="*/ 67299 h 1506537"/>
                <a:gd name="connsiteX80" fmla="*/ 1358641 w 2922535"/>
                <a:gd name="connsiteY80" fmla="*/ 494569 h 1506537"/>
                <a:gd name="connsiteX81" fmla="*/ 1358205 w 2922535"/>
                <a:gd name="connsiteY81" fmla="*/ 956711 h 1506537"/>
                <a:gd name="connsiteX82" fmla="*/ 1387934 w 2922535"/>
                <a:gd name="connsiteY82" fmla="*/ 988575 h 1506537"/>
                <a:gd name="connsiteX83" fmla="*/ 1446650 w 2922535"/>
                <a:gd name="connsiteY83" fmla="*/ 1047334 h 1506537"/>
                <a:gd name="connsiteX84" fmla="*/ 1447130 w 2922535"/>
                <a:gd name="connsiteY84" fmla="*/ 1477829 h 1506537"/>
                <a:gd name="connsiteX85" fmla="*/ 1419624 w 2922535"/>
                <a:gd name="connsiteY85" fmla="*/ 1506512 h 1506537"/>
                <a:gd name="connsiteX86" fmla="*/ 1213705 w 2922535"/>
                <a:gd name="connsiteY86" fmla="*/ 1506512 h 1506537"/>
                <a:gd name="connsiteX87" fmla="*/ 1186286 w 2922535"/>
                <a:gd name="connsiteY87" fmla="*/ 1478178 h 1506537"/>
                <a:gd name="connsiteX88" fmla="*/ 1186113 w 2922535"/>
                <a:gd name="connsiteY88" fmla="*/ 1016036 h 1506537"/>
                <a:gd name="connsiteX89" fmla="*/ 1216189 w 2922535"/>
                <a:gd name="connsiteY89" fmla="*/ 987267 h 1506537"/>
                <a:gd name="connsiteX90" fmla="*/ 1258341 w 2922535"/>
                <a:gd name="connsiteY90" fmla="*/ 944331 h 1506537"/>
                <a:gd name="connsiteX91" fmla="*/ 1257775 w 2922535"/>
                <a:gd name="connsiteY91" fmla="*/ 32732 h 1506537"/>
                <a:gd name="connsiteX92" fmla="*/ 1263027 w 2922535"/>
                <a:gd name="connsiteY92" fmla="*/ 5026 h 1506537"/>
                <a:gd name="connsiteX93" fmla="*/ 902006 w 2922535"/>
                <a:gd name="connsiteY93" fmla="*/ 0 h 1506537"/>
                <a:gd name="connsiteX94" fmla="*/ 1048542 w 2922535"/>
                <a:gd name="connsiteY94" fmla="*/ 0 h 1506537"/>
                <a:gd name="connsiteX95" fmla="*/ 1054823 w 2922535"/>
                <a:gd name="connsiteY95" fmla="*/ 2815 h 1506537"/>
                <a:gd name="connsiteX96" fmla="*/ 1061737 w 2922535"/>
                <a:gd name="connsiteY96" fmla="*/ 29503 h 1506537"/>
                <a:gd name="connsiteX97" fmla="*/ 1060429 w 2922535"/>
                <a:gd name="connsiteY97" fmla="*/ 953786 h 1506537"/>
                <a:gd name="connsiteX98" fmla="*/ 1093775 w 2922535"/>
                <a:gd name="connsiteY98" fmla="*/ 988615 h 1506537"/>
                <a:gd name="connsiteX99" fmla="*/ 1166135 w 2922535"/>
                <a:gd name="connsiteY99" fmla="*/ 993191 h 1506537"/>
                <a:gd name="connsiteX100" fmla="*/ 1169971 w 2922535"/>
                <a:gd name="connsiteY100" fmla="*/ 1063502 h 1506537"/>
                <a:gd name="connsiteX101" fmla="*/ 1170537 w 2922535"/>
                <a:gd name="connsiteY101" fmla="*/ 1478174 h 1506537"/>
                <a:gd name="connsiteX102" fmla="*/ 1143381 w 2922535"/>
                <a:gd name="connsiteY102" fmla="*/ 1506464 h 1506537"/>
                <a:gd name="connsiteX103" fmla="*/ 912135 w 2922535"/>
                <a:gd name="connsiteY103" fmla="*/ 1506508 h 1506537"/>
                <a:gd name="connsiteX104" fmla="*/ 882756 w 2922535"/>
                <a:gd name="connsiteY104" fmla="*/ 1477041 h 1506537"/>
                <a:gd name="connsiteX105" fmla="*/ 883279 w 2922535"/>
                <a:gd name="connsiteY105" fmla="*/ 749044 h 1506537"/>
                <a:gd name="connsiteX106" fmla="*/ 882756 w 2922535"/>
                <a:gd name="connsiteY106" fmla="*/ 27367 h 1506537"/>
                <a:gd name="connsiteX107" fmla="*/ 887802 w 2922535"/>
                <a:gd name="connsiteY107" fmla="*/ 3409 h 1506537"/>
                <a:gd name="connsiteX108" fmla="*/ 693669 w 2922535"/>
                <a:gd name="connsiteY108" fmla="*/ 0 h 1506537"/>
                <a:gd name="connsiteX109" fmla="*/ 850218 w 2922535"/>
                <a:gd name="connsiteY109" fmla="*/ 0 h 1506537"/>
                <a:gd name="connsiteX110" fmla="*/ 863671 w 2922535"/>
                <a:gd name="connsiteY110" fmla="*/ 3258 h 1506537"/>
                <a:gd name="connsiteX111" fmla="*/ 869005 w 2922535"/>
                <a:gd name="connsiteY111" fmla="*/ 27380 h 1506537"/>
                <a:gd name="connsiteX112" fmla="*/ 868438 w 2922535"/>
                <a:gd name="connsiteY112" fmla="*/ 752370 h 1506537"/>
                <a:gd name="connsiteX113" fmla="*/ 869397 w 2922535"/>
                <a:gd name="connsiteY113" fmla="*/ 1467769 h 1506537"/>
                <a:gd name="connsiteX114" fmla="*/ 828989 w 2922535"/>
                <a:gd name="connsiteY114" fmla="*/ 1506433 h 1506537"/>
                <a:gd name="connsiteX115" fmla="*/ 623069 w 2922535"/>
                <a:gd name="connsiteY115" fmla="*/ 1506259 h 1506537"/>
                <a:gd name="connsiteX116" fmla="*/ 597308 w 2922535"/>
                <a:gd name="connsiteY116" fmla="*/ 1479713 h 1506537"/>
                <a:gd name="connsiteX117" fmla="*/ 597265 w 2922535"/>
                <a:gd name="connsiteY117" fmla="*/ 1011207 h 1506537"/>
                <a:gd name="connsiteX118" fmla="*/ 622023 w 2922535"/>
                <a:gd name="connsiteY118" fmla="*/ 987015 h 1506537"/>
                <a:gd name="connsiteX119" fmla="*/ 681785 w 2922535"/>
                <a:gd name="connsiteY119" fmla="*/ 926729 h 1506537"/>
                <a:gd name="connsiteX120" fmla="*/ 681175 w 2922535"/>
                <a:gd name="connsiteY120" fmla="*/ 30867 h 1506537"/>
                <a:gd name="connsiteX121" fmla="*/ 686738 w 2922535"/>
                <a:gd name="connsiteY121" fmla="*/ 4032 h 1506537"/>
                <a:gd name="connsiteX122" fmla="*/ 377434 w 2922535"/>
                <a:gd name="connsiteY122" fmla="*/ 0 h 1506537"/>
                <a:gd name="connsiteX123" fmla="*/ 471641 w 2922535"/>
                <a:gd name="connsiteY123" fmla="*/ 0 h 1506537"/>
                <a:gd name="connsiteX124" fmla="*/ 480685 w 2922535"/>
                <a:gd name="connsiteY124" fmla="*/ 4845 h 1506537"/>
                <a:gd name="connsiteX125" fmla="*/ 484738 w 2922535"/>
                <a:gd name="connsiteY125" fmla="*/ 87536 h 1506537"/>
                <a:gd name="connsiteX126" fmla="*/ 484738 w 2922535"/>
                <a:gd name="connsiteY126" fmla="*/ 492749 h 1506537"/>
                <a:gd name="connsiteX127" fmla="*/ 484259 w 2922535"/>
                <a:gd name="connsiteY127" fmla="*/ 958203 h 1506537"/>
                <a:gd name="connsiteX128" fmla="*/ 512461 w 2922535"/>
                <a:gd name="connsiteY128" fmla="*/ 988629 h 1506537"/>
                <a:gd name="connsiteX129" fmla="*/ 583383 w 2922535"/>
                <a:gd name="connsiteY129" fmla="*/ 1060683 h 1506537"/>
                <a:gd name="connsiteX130" fmla="*/ 583905 w 2922535"/>
                <a:gd name="connsiteY130" fmla="*/ 1478625 h 1506537"/>
                <a:gd name="connsiteX131" fmla="*/ 555572 w 2922535"/>
                <a:gd name="connsiteY131" fmla="*/ 1506523 h 1506537"/>
                <a:gd name="connsiteX132" fmla="*/ 321057 w 2922535"/>
                <a:gd name="connsiteY132" fmla="*/ 1506392 h 1506537"/>
                <a:gd name="connsiteX133" fmla="*/ 293508 w 2922535"/>
                <a:gd name="connsiteY133" fmla="*/ 1481458 h 1506537"/>
                <a:gd name="connsiteX134" fmla="*/ 293553 w 2922535"/>
                <a:gd name="connsiteY134" fmla="*/ 1012865 h 1506537"/>
                <a:gd name="connsiteX135" fmla="*/ 320578 w 2922535"/>
                <a:gd name="connsiteY135" fmla="*/ 987496 h 1506537"/>
                <a:gd name="connsiteX136" fmla="*/ 365911 w 2922535"/>
                <a:gd name="connsiteY136" fmla="*/ 941159 h 1506537"/>
                <a:gd name="connsiteX137" fmla="*/ 365345 w 2922535"/>
                <a:gd name="connsiteY137" fmla="*/ 29256 h 1506537"/>
                <a:gd name="connsiteX138" fmla="*/ 371225 w 2922535"/>
                <a:gd name="connsiteY138" fmla="*/ 3325 h 1506537"/>
                <a:gd name="connsiteX139" fmla="*/ 13048 w 2922535"/>
                <a:gd name="connsiteY139" fmla="*/ 0 h 1506537"/>
                <a:gd name="connsiteX140" fmla="*/ 158516 w 2922535"/>
                <a:gd name="connsiteY140" fmla="*/ 0 h 1506537"/>
                <a:gd name="connsiteX141" fmla="*/ 164680 w 2922535"/>
                <a:gd name="connsiteY141" fmla="*/ 4944 h 1506537"/>
                <a:gd name="connsiteX142" fmla="*/ 167431 w 2922535"/>
                <a:gd name="connsiteY142" fmla="*/ 27512 h 1506537"/>
                <a:gd name="connsiteX143" fmla="*/ 167169 w 2922535"/>
                <a:gd name="connsiteY143" fmla="*/ 850972 h 1506537"/>
                <a:gd name="connsiteX144" fmla="*/ 166864 w 2922535"/>
                <a:gd name="connsiteY144" fmla="*/ 968142 h 1506537"/>
                <a:gd name="connsiteX145" fmla="*/ 186131 w 2922535"/>
                <a:gd name="connsiteY145" fmla="*/ 988107 h 1506537"/>
                <a:gd name="connsiteX146" fmla="*/ 259014 w 2922535"/>
                <a:gd name="connsiteY146" fmla="*/ 987452 h 1506537"/>
                <a:gd name="connsiteX147" fmla="*/ 280154 w 2922535"/>
                <a:gd name="connsiteY147" fmla="*/ 1009204 h 1506537"/>
                <a:gd name="connsiteX148" fmla="*/ 280111 w 2922535"/>
                <a:gd name="connsiteY148" fmla="*/ 1484292 h 1506537"/>
                <a:gd name="connsiteX149" fmla="*/ 259101 w 2922535"/>
                <a:gd name="connsiteY149" fmla="*/ 1506305 h 1506537"/>
                <a:gd name="connsiteX150" fmla="*/ 21360 w 2922535"/>
                <a:gd name="connsiteY150" fmla="*/ 1506523 h 1506537"/>
                <a:gd name="connsiteX151" fmla="*/ 699 w 2922535"/>
                <a:gd name="connsiteY151" fmla="*/ 1478625 h 1506537"/>
                <a:gd name="connsiteX152" fmla="*/ 699 w 2922535"/>
                <a:gd name="connsiteY152" fmla="*/ 750148 h 1506537"/>
                <a:gd name="connsiteX153" fmla="*/ 1 w 2922535"/>
                <a:gd name="connsiteY153" fmla="*/ 28036 h 1506537"/>
                <a:gd name="connsiteX154" fmla="*/ 6769 w 2922535"/>
                <a:gd name="connsiteY154" fmla="*/ 2808 h 150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922535" h="1506537">
                  <a:moveTo>
                    <a:pt x="2740226" y="0"/>
                  </a:moveTo>
                  <a:lnTo>
                    <a:pt x="2908453" y="0"/>
                  </a:lnTo>
                  <a:lnTo>
                    <a:pt x="2915013" y="2797"/>
                  </a:lnTo>
                  <a:cubicBezTo>
                    <a:pt x="2920474" y="7608"/>
                    <a:pt x="2922620" y="16260"/>
                    <a:pt x="2922533" y="30928"/>
                  </a:cubicBezTo>
                  <a:cubicBezTo>
                    <a:pt x="2921007" y="270412"/>
                    <a:pt x="2921661" y="509896"/>
                    <a:pt x="2921661" y="749423"/>
                  </a:cubicBezTo>
                  <a:cubicBezTo>
                    <a:pt x="2921661" y="991042"/>
                    <a:pt x="2921181" y="1232662"/>
                    <a:pt x="2922358" y="1474282"/>
                  </a:cubicBezTo>
                  <a:cubicBezTo>
                    <a:pt x="2922489" y="1501264"/>
                    <a:pt x="2915079" y="1507105"/>
                    <a:pt x="2889230" y="1506495"/>
                  </a:cubicBezTo>
                  <a:cubicBezTo>
                    <a:pt x="2812163" y="1504664"/>
                    <a:pt x="2735052" y="1505013"/>
                    <a:pt x="2657985" y="1506364"/>
                  </a:cubicBezTo>
                  <a:cubicBezTo>
                    <a:pt x="2636582" y="1506756"/>
                    <a:pt x="2631526" y="1500305"/>
                    <a:pt x="2631656" y="1479731"/>
                  </a:cubicBezTo>
                  <a:cubicBezTo>
                    <a:pt x="2632485" y="1324637"/>
                    <a:pt x="2632616" y="1169543"/>
                    <a:pt x="2631526" y="1014451"/>
                  </a:cubicBezTo>
                  <a:cubicBezTo>
                    <a:pt x="2631351" y="991174"/>
                    <a:pt x="2639329" y="986989"/>
                    <a:pt x="2660383" y="987251"/>
                  </a:cubicBezTo>
                  <a:cubicBezTo>
                    <a:pt x="2726727" y="988035"/>
                    <a:pt x="2726727" y="987207"/>
                    <a:pt x="2726727" y="920906"/>
                  </a:cubicBezTo>
                  <a:cubicBezTo>
                    <a:pt x="2726727" y="624407"/>
                    <a:pt x="2727250" y="327951"/>
                    <a:pt x="2725941" y="31451"/>
                  </a:cubicBezTo>
                  <a:cubicBezTo>
                    <a:pt x="2725876" y="16936"/>
                    <a:pt x="2727893" y="8120"/>
                    <a:pt x="2733292" y="3124"/>
                  </a:cubicBezTo>
                  <a:close/>
                  <a:moveTo>
                    <a:pt x="2448538" y="0"/>
                  </a:moveTo>
                  <a:lnTo>
                    <a:pt x="2500035" y="0"/>
                  </a:lnTo>
                  <a:lnTo>
                    <a:pt x="2520539" y="7467"/>
                  </a:lnTo>
                  <a:cubicBezTo>
                    <a:pt x="2529578" y="16201"/>
                    <a:pt x="2529590" y="33550"/>
                    <a:pt x="2529590" y="68902"/>
                  </a:cubicBezTo>
                  <a:cubicBezTo>
                    <a:pt x="2529503" y="210221"/>
                    <a:pt x="2529503" y="351626"/>
                    <a:pt x="2529503" y="493033"/>
                  </a:cubicBezTo>
                  <a:cubicBezTo>
                    <a:pt x="2529503" y="647080"/>
                    <a:pt x="2530156" y="801171"/>
                    <a:pt x="2528849" y="955218"/>
                  </a:cubicBezTo>
                  <a:cubicBezTo>
                    <a:pt x="2528630" y="980718"/>
                    <a:pt x="2533469" y="989611"/>
                    <a:pt x="2560887" y="988521"/>
                  </a:cubicBezTo>
                  <a:cubicBezTo>
                    <a:pt x="2617380" y="986254"/>
                    <a:pt x="2617467" y="987954"/>
                    <a:pt x="2617467" y="1045580"/>
                  </a:cubicBezTo>
                  <a:cubicBezTo>
                    <a:pt x="2617467" y="1189078"/>
                    <a:pt x="2616726" y="1332620"/>
                    <a:pt x="2618165" y="1476119"/>
                  </a:cubicBezTo>
                  <a:cubicBezTo>
                    <a:pt x="2618426" y="1502012"/>
                    <a:pt x="2610450" y="1507024"/>
                    <a:pt x="2586562" y="1506501"/>
                  </a:cubicBezTo>
                  <a:cubicBezTo>
                    <a:pt x="2515815" y="1504932"/>
                    <a:pt x="2445025" y="1505150"/>
                    <a:pt x="2374279" y="1506414"/>
                  </a:cubicBezTo>
                  <a:cubicBezTo>
                    <a:pt x="2353268" y="1506806"/>
                    <a:pt x="2347776" y="1501009"/>
                    <a:pt x="2347907" y="1479955"/>
                  </a:cubicBezTo>
                  <a:cubicBezTo>
                    <a:pt x="2348865" y="1324861"/>
                    <a:pt x="2348909" y="1169725"/>
                    <a:pt x="2347863" y="1014631"/>
                  </a:cubicBezTo>
                  <a:cubicBezTo>
                    <a:pt x="2347688" y="991616"/>
                    <a:pt x="2354968" y="986820"/>
                    <a:pt x="2376370" y="987300"/>
                  </a:cubicBezTo>
                  <a:cubicBezTo>
                    <a:pt x="2427502" y="988477"/>
                    <a:pt x="2427545" y="987388"/>
                    <a:pt x="2427545" y="937521"/>
                  </a:cubicBezTo>
                  <a:cubicBezTo>
                    <a:pt x="2427545" y="634657"/>
                    <a:pt x="2427806" y="331837"/>
                    <a:pt x="2427022" y="28973"/>
                  </a:cubicBezTo>
                  <a:cubicBezTo>
                    <a:pt x="2427000" y="17051"/>
                    <a:pt x="2428155" y="9075"/>
                    <a:pt x="2432525" y="4160"/>
                  </a:cubicBezTo>
                  <a:close/>
                  <a:moveTo>
                    <a:pt x="2067304" y="0"/>
                  </a:moveTo>
                  <a:lnTo>
                    <a:pt x="2213256" y="0"/>
                  </a:lnTo>
                  <a:lnTo>
                    <a:pt x="2227667" y="3716"/>
                  </a:lnTo>
                  <a:cubicBezTo>
                    <a:pt x="2231601" y="8641"/>
                    <a:pt x="2232353" y="16531"/>
                    <a:pt x="2232331" y="27624"/>
                  </a:cubicBezTo>
                  <a:cubicBezTo>
                    <a:pt x="2231633" y="337027"/>
                    <a:pt x="2232200" y="646428"/>
                    <a:pt x="2231197" y="955831"/>
                  </a:cubicBezTo>
                  <a:cubicBezTo>
                    <a:pt x="2231111" y="982028"/>
                    <a:pt x="2236995" y="989177"/>
                    <a:pt x="2263585" y="988392"/>
                  </a:cubicBezTo>
                  <a:cubicBezTo>
                    <a:pt x="2333939" y="986387"/>
                    <a:pt x="2333982" y="987782"/>
                    <a:pt x="2333982" y="1056916"/>
                  </a:cubicBezTo>
                  <a:cubicBezTo>
                    <a:pt x="2333982" y="1197363"/>
                    <a:pt x="2333503" y="1337810"/>
                    <a:pt x="2334506" y="1478257"/>
                  </a:cubicBezTo>
                  <a:cubicBezTo>
                    <a:pt x="2334637" y="1499834"/>
                    <a:pt x="2330016" y="1506852"/>
                    <a:pt x="2307175" y="1506416"/>
                  </a:cubicBezTo>
                  <a:cubicBezTo>
                    <a:pt x="2230064" y="1504890"/>
                    <a:pt x="2152823" y="1504673"/>
                    <a:pt x="2075712" y="1506503"/>
                  </a:cubicBezTo>
                  <a:cubicBezTo>
                    <a:pt x="2050996" y="1507114"/>
                    <a:pt x="2046594" y="1499572"/>
                    <a:pt x="2046681" y="1476557"/>
                  </a:cubicBezTo>
                  <a:cubicBezTo>
                    <a:pt x="2047553" y="1234676"/>
                    <a:pt x="2047204" y="992882"/>
                    <a:pt x="2047204" y="751045"/>
                  </a:cubicBezTo>
                  <a:cubicBezTo>
                    <a:pt x="2047204" y="510297"/>
                    <a:pt x="2047553" y="269505"/>
                    <a:pt x="2046638" y="28757"/>
                  </a:cubicBezTo>
                  <a:cubicBezTo>
                    <a:pt x="2046594" y="16727"/>
                    <a:pt x="2047815" y="8575"/>
                    <a:pt x="2052250" y="3617"/>
                  </a:cubicBezTo>
                  <a:close/>
                  <a:moveTo>
                    <a:pt x="1863624" y="0"/>
                  </a:moveTo>
                  <a:lnTo>
                    <a:pt x="2014955" y="0"/>
                  </a:lnTo>
                  <a:lnTo>
                    <a:pt x="2027125" y="2473"/>
                  </a:lnTo>
                  <a:cubicBezTo>
                    <a:pt x="2031669" y="6745"/>
                    <a:pt x="2033326" y="14221"/>
                    <a:pt x="2033282" y="26470"/>
                  </a:cubicBezTo>
                  <a:cubicBezTo>
                    <a:pt x="2032193" y="268308"/>
                    <a:pt x="2032628" y="510101"/>
                    <a:pt x="2032628" y="751895"/>
                  </a:cubicBezTo>
                  <a:cubicBezTo>
                    <a:pt x="2032628" y="992643"/>
                    <a:pt x="2032193" y="1233391"/>
                    <a:pt x="2033239" y="1474095"/>
                  </a:cubicBezTo>
                  <a:cubicBezTo>
                    <a:pt x="2033369" y="1500642"/>
                    <a:pt x="2026177" y="1507224"/>
                    <a:pt x="2000110" y="1506483"/>
                  </a:cubicBezTo>
                  <a:cubicBezTo>
                    <a:pt x="1929364" y="1504521"/>
                    <a:pt x="1858486" y="1505088"/>
                    <a:pt x="1787696" y="1506265"/>
                  </a:cubicBezTo>
                  <a:cubicBezTo>
                    <a:pt x="1768473" y="1506613"/>
                    <a:pt x="1762719" y="1502123"/>
                    <a:pt x="1762806" y="1482159"/>
                  </a:cubicBezTo>
                  <a:cubicBezTo>
                    <a:pt x="1763678" y="1324843"/>
                    <a:pt x="1763547" y="1167526"/>
                    <a:pt x="1762893" y="1010167"/>
                  </a:cubicBezTo>
                  <a:cubicBezTo>
                    <a:pt x="1762806" y="992687"/>
                    <a:pt x="1766773" y="987238"/>
                    <a:pt x="1785211" y="987151"/>
                  </a:cubicBezTo>
                  <a:cubicBezTo>
                    <a:pt x="1851948" y="986802"/>
                    <a:pt x="1851948" y="986018"/>
                    <a:pt x="1851948" y="920589"/>
                  </a:cubicBezTo>
                  <a:cubicBezTo>
                    <a:pt x="1851948" y="623872"/>
                    <a:pt x="1852296" y="327198"/>
                    <a:pt x="1851337" y="30480"/>
                  </a:cubicBezTo>
                  <a:cubicBezTo>
                    <a:pt x="1851294" y="17774"/>
                    <a:pt x="1852384" y="9067"/>
                    <a:pt x="1856928" y="3770"/>
                  </a:cubicBezTo>
                  <a:close/>
                  <a:moveTo>
                    <a:pt x="1569285" y="0"/>
                  </a:moveTo>
                  <a:lnTo>
                    <a:pt x="1627489" y="0"/>
                  </a:lnTo>
                  <a:lnTo>
                    <a:pt x="1646677" y="7175"/>
                  </a:lnTo>
                  <a:cubicBezTo>
                    <a:pt x="1655063" y="15436"/>
                    <a:pt x="1655073" y="31793"/>
                    <a:pt x="1655073" y="65248"/>
                  </a:cubicBezTo>
                  <a:cubicBezTo>
                    <a:pt x="1655117" y="208877"/>
                    <a:pt x="1655117" y="352506"/>
                    <a:pt x="1655117" y="496092"/>
                  </a:cubicBezTo>
                  <a:cubicBezTo>
                    <a:pt x="1655117" y="650269"/>
                    <a:pt x="1655597" y="804448"/>
                    <a:pt x="1654594" y="958582"/>
                  </a:cubicBezTo>
                  <a:cubicBezTo>
                    <a:pt x="1654464" y="980987"/>
                    <a:pt x="1657951" y="989226"/>
                    <a:pt x="1683102" y="988528"/>
                  </a:cubicBezTo>
                  <a:cubicBezTo>
                    <a:pt x="1748792" y="986741"/>
                    <a:pt x="1748836" y="988180"/>
                    <a:pt x="1748836" y="1052693"/>
                  </a:cubicBezTo>
                  <a:cubicBezTo>
                    <a:pt x="1748836" y="1194186"/>
                    <a:pt x="1748182" y="1335679"/>
                    <a:pt x="1749446" y="1477173"/>
                  </a:cubicBezTo>
                  <a:cubicBezTo>
                    <a:pt x="1749664" y="1501496"/>
                    <a:pt x="1742908" y="1506988"/>
                    <a:pt x="1719457" y="1506509"/>
                  </a:cubicBezTo>
                  <a:cubicBezTo>
                    <a:pt x="1642345" y="1504939"/>
                    <a:pt x="1565148" y="1504983"/>
                    <a:pt x="1487993" y="1506509"/>
                  </a:cubicBezTo>
                  <a:cubicBezTo>
                    <a:pt x="1465239" y="1506945"/>
                    <a:pt x="1460357" y="1500014"/>
                    <a:pt x="1460488" y="1478349"/>
                  </a:cubicBezTo>
                  <a:cubicBezTo>
                    <a:pt x="1461447" y="1324172"/>
                    <a:pt x="1461359" y="1170037"/>
                    <a:pt x="1460531" y="1015859"/>
                  </a:cubicBezTo>
                  <a:cubicBezTo>
                    <a:pt x="1460401" y="995067"/>
                    <a:pt x="1463670" y="986785"/>
                    <a:pt x="1487296" y="987133"/>
                  </a:cubicBezTo>
                  <a:cubicBezTo>
                    <a:pt x="1556298" y="988223"/>
                    <a:pt x="1556298" y="987046"/>
                    <a:pt x="1556298" y="917215"/>
                  </a:cubicBezTo>
                  <a:cubicBezTo>
                    <a:pt x="1556298" y="621544"/>
                    <a:pt x="1556691" y="325872"/>
                    <a:pt x="1555645" y="30245"/>
                  </a:cubicBezTo>
                  <a:cubicBezTo>
                    <a:pt x="1555601" y="17168"/>
                    <a:pt x="1557040" y="8821"/>
                    <a:pt x="1561819" y="3846"/>
                  </a:cubicBezTo>
                  <a:close/>
                  <a:moveTo>
                    <a:pt x="1271232" y="0"/>
                  </a:moveTo>
                  <a:lnTo>
                    <a:pt x="1330214" y="0"/>
                  </a:lnTo>
                  <a:lnTo>
                    <a:pt x="1350179" y="7630"/>
                  </a:lnTo>
                  <a:cubicBezTo>
                    <a:pt x="1358663" y="16103"/>
                    <a:pt x="1358685" y="32841"/>
                    <a:pt x="1358685" y="67299"/>
                  </a:cubicBezTo>
                  <a:cubicBezTo>
                    <a:pt x="1358641" y="209664"/>
                    <a:pt x="1358641" y="352116"/>
                    <a:pt x="1358641" y="494569"/>
                  </a:cubicBezTo>
                  <a:cubicBezTo>
                    <a:pt x="1358641" y="648616"/>
                    <a:pt x="1359077" y="802663"/>
                    <a:pt x="1358205" y="956711"/>
                  </a:cubicBezTo>
                  <a:cubicBezTo>
                    <a:pt x="1358075" y="979421"/>
                    <a:pt x="1360995" y="989621"/>
                    <a:pt x="1387934" y="988575"/>
                  </a:cubicBezTo>
                  <a:cubicBezTo>
                    <a:pt x="1446606" y="986265"/>
                    <a:pt x="1446650" y="988008"/>
                    <a:pt x="1446650" y="1047334"/>
                  </a:cubicBezTo>
                  <a:cubicBezTo>
                    <a:pt x="1446650" y="1190833"/>
                    <a:pt x="1446214" y="1334331"/>
                    <a:pt x="1447130" y="1477829"/>
                  </a:cubicBezTo>
                  <a:cubicBezTo>
                    <a:pt x="1447260" y="1499188"/>
                    <a:pt x="1442814" y="1507034"/>
                    <a:pt x="1419624" y="1506512"/>
                  </a:cubicBezTo>
                  <a:cubicBezTo>
                    <a:pt x="1351014" y="1504899"/>
                    <a:pt x="1282315" y="1504943"/>
                    <a:pt x="1213705" y="1506512"/>
                  </a:cubicBezTo>
                  <a:cubicBezTo>
                    <a:pt x="1190776" y="1507034"/>
                    <a:pt x="1186199" y="1499581"/>
                    <a:pt x="1186286" y="1478178"/>
                  </a:cubicBezTo>
                  <a:cubicBezTo>
                    <a:pt x="1187158" y="1324131"/>
                    <a:pt x="1187419" y="1170084"/>
                    <a:pt x="1186113" y="1016036"/>
                  </a:cubicBezTo>
                  <a:cubicBezTo>
                    <a:pt x="1185894" y="991321"/>
                    <a:pt x="1193304" y="986308"/>
                    <a:pt x="1216189" y="987267"/>
                  </a:cubicBezTo>
                  <a:cubicBezTo>
                    <a:pt x="1258253" y="989011"/>
                    <a:pt x="1258341" y="987659"/>
                    <a:pt x="1258341" y="944331"/>
                  </a:cubicBezTo>
                  <a:cubicBezTo>
                    <a:pt x="1258341" y="640465"/>
                    <a:pt x="1258645" y="336598"/>
                    <a:pt x="1257775" y="32732"/>
                  </a:cubicBezTo>
                  <a:cubicBezTo>
                    <a:pt x="1257731" y="19873"/>
                    <a:pt x="1258494" y="10763"/>
                    <a:pt x="1263027" y="5026"/>
                  </a:cubicBezTo>
                  <a:close/>
                  <a:moveTo>
                    <a:pt x="902006" y="0"/>
                  </a:moveTo>
                  <a:lnTo>
                    <a:pt x="1048542" y="0"/>
                  </a:lnTo>
                  <a:lnTo>
                    <a:pt x="1054823" y="2815"/>
                  </a:lnTo>
                  <a:cubicBezTo>
                    <a:pt x="1059917" y="7523"/>
                    <a:pt x="1061802" y="15838"/>
                    <a:pt x="1061737" y="29503"/>
                  </a:cubicBezTo>
                  <a:cubicBezTo>
                    <a:pt x="1060603" y="337598"/>
                    <a:pt x="1061344" y="645692"/>
                    <a:pt x="1060429" y="953786"/>
                  </a:cubicBezTo>
                  <a:cubicBezTo>
                    <a:pt x="1060341" y="979940"/>
                    <a:pt x="1064047" y="991405"/>
                    <a:pt x="1093775" y="988615"/>
                  </a:cubicBezTo>
                  <a:cubicBezTo>
                    <a:pt x="1118316" y="986348"/>
                    <a:pt x="1151750" y="976845"/>
                    <a:pt x="1166135" y="993191"/>
                  </a:cubicBezTo>
                  <a:cubicBezTo>
                    <a:pt x="1178340" y="1007097"/>
                    <a:pt x="1169927" y="1039354"/>
                    <a:pt x="1169971" y="1063502"/>
                  </a:cubicBezTo>
                  <a:cubicBezTo>
                    <a:pt x="1170101" y="1201726"/>
                    <a:pt x="1169578" y="1339950"/>
                    <a:pt x="1170537" y="1478174"/>
                  </a:cubicBezTo>
                  <a:cubicBezTo>
                    <a:pt x="1170669" y="1499490"/>
                    <a:pt x="1166396" y="1506900"/>
                    <a:pt x="1143381" y="1506464"/>
                  </a:cubicBezTo>
                  <a:cubicBezTo>
                    <a:pt x="1066314" y="1504895"/>
                    <a:pt x="989159" y="1504808"/>
                    <a:pt x="912135" y="1506508"/>
                  </a:cubicBezTo>
                  <a:cubicBezTo>
                    <a:pt x="888118" y="1507031"/>
                    <a:pt x="882669" y="1500624"/>
                    <a:pt x="882756" y="1477041"/>
                  </a:cubicBezTo>
                  <a:cubicBezTo>
                    <a:pt x="883628" y="1234419"/>
                    <a:pt x="883279" y="991753"/>
                    <a:pt x="883279" y="749044"/>
                  </a:cubicBezTo>
                  <a:cubicBezTo>
                    <a:pt x="883279" y="508470"/>
                    <a:pt x="883628" y="267897"/>
                    <a:pt x="882756" y="27367"/>
                  </a:cubicBezTo>
                  <a:cubicBezTo>
                    <a:pt x="882713" y="15969"/>
                    <a:pt x="883704" y="8166"/>
                    <a:pt x="887802" y="3409"/>
                  </a:cubicBezTo>
                  <a:close/>
                  <a:moveTo>
                    <a:pt x="693669" y="0"/>
                  </a:moveTo>
                  <a:lnTo>
                    <a:pt x="850218" y="0"/>
                  </a:lnTo>
                  <a:lnTo>
                    <a:pt x="863671" y="3258"/>
                  </a:lnTo>
                  <a:cubicBezTo>
                    <a:pt x="867904" y="8004"/>
                    <a:pt x="869049" y="15807"/>
                    <a:pt x="869005" y="27380"/>
                  </a:cubicBezTo>
                  <a:cubicBezTo>
                    <a:pt x="868090" y="269086"/>
                    <a:pt x="868438" y="510706"/>
                    <a:pt x="868438" y="752370"/>
                  </a:cubicBezTo>
                  <a:cubicBezTo>
                    <a:pt x="868438" y="990851"/>
                    <a:pt x="867566" y="1229332"/>
                    <a:pt x="869397" y="1467769"/>
                  </a:cubicBezTo>
                  <a:cubicBezTo>
                    <a:pt x="869658" y="1501639"/>
                    <a:pt x="859503" y="1507436"/>
                    <a:pt x="828989" y="1506433"/>
                  </a:cubicBezTo>
                  <a:cubicBezTo>
                    <a:pt x="760422" y="1504167"/>
                    <a:pt x="691681" y="1504777"/>
                    <a:pt x="623069" y="1506259"/>
                  </a:cubicBezTo>
                  <a:cubicBezTo>
                    <a:pt x="601536" y="1506738"/>
                    <a:pt x="597177" y="1499851"/>
                    <a:pt x="597308" y="1479713"/>
                  </a:cubicBezTo>
                  <a:cubicBezTo>
                    <a:pt x="598092" y="1323530"/>
                    <a:pt x="598136" y="1167390"/>
                    <a:pt x="597265" y="1011207"/>
                  </a:cubicBezTo>
                  <a:cubicBezTo>
                    <a:pt x="597134" y="991243"/>
                    <a:pt x="602800" y="986884"/>
                    <a:pt x="622023" y="987015"/>
                  </a:cubicBezTo>
                  <a:cubicBezTo>
                    <a:pt x="681785" y="987494"/>
                    <a:pt x="681785" y="986579"/>
                    <a:pt x="681785" y="926729"/>
                  </a:cubicBezTo>
                  <a:cubicBezTo>
                    <a:pt x="681785" y="628094"/>
                    <a:pt x="682134" y="329503"/>
                    <a:pt x="681175" y="30867"/>
                  </a:cubicBezTo>
                  <a:cubicBezTo>
                    <a:pt x="681132" y="18226"/>
                    <a:pt x="682199" y="9443"/>
                    <a:pt x="686738" y="4032"/>
                  </a:cubicBezTo>
                  <a:close/>
                  <a:moveTo>
                    <a:pt x="377434" y="0"/>
                  </a:moveTo>
                  <a:lnTo>
                    <a:pt x="471641" y="0"/>
                  </a:lnTo>
                  <a:lnTo>
                    <a:pt x="480685" y="4845"/>
                  </a:lnTo>
                  <a:cubicBezTo>
                    <a:pt x="494894" y="21410"/>
                    <a:pt x="484695" y="59159"/>
                    <a:pt x="484738" y="87536"/>
                  </a:cubicBezTo>
                  <a:cubicBezTo>
                    <a:pt x="484825" y="222535"/>
                    <a:pt x="484738" y="357620"/>
                    <a:pt x="484738" y="492749"/>
                  </a:cubicBezTo>
                  <a:cubicBezTo>
                    <a:pt x="484738" y="647886"/>
                    <a:pt x="485174" y="803066"/>
                    <a:pt x="484259" y="958203"/>
                  </a:cubicBezTo>
                  <a:cubicBezTo>
                    <a:pt x="484128" y="980042"/>
                    <a:pt x="486830" y="989196"/>
                    <a:pt x="512461" y="988629"/>
                  </a:cubicBezTo>
                  <a:cubicBezTo>
                    <a:pt x="583338" y="986973"/>
                    <a:pt x="583383" y="988412"/>
                    <a:pt x="583383" y="1060683"/>
                  </a:cubicBezTo>
                  <a:cubicBezTo>
                    <a:pt x="583383" y="1199997"/>
                    <a:pt x="582859" y="1339311"/>
                    <a:pt x="583905" y="1478625"/>
                  </a:cubicBezTo>
                  <a:cubicBezTo>
                    <a:pt x="584079" y="1501118"/>
                    <a:pt x="577498" y="1506871"/>
                    <a:pt x="555572" y="1506523"/>
                  </a:cubicBezTo>
                  <a:cubicBezTo>
                    <a:pt x="477415" y="1505258"/>
                    <a:pt x="399214" y="1505520"/>
                    <a:pt x="321057" y="1506392"/>
                  </a:cubicBezTo>
                  <a:cubicBezTo>
                    <a:pt x="302183" y="1506610"/>
                    <a:pt x="293378" y="1504169"/>
                    <a:pt x="293508" y="1481458"/>
                  </a:cubicBezTo>
                  <a:cubicBezTo>
                    <a:pt x="294598" y="1325275"/>
                    <a:pt x="294555" y="1169048"/>
                    <a:pt x="293553" y="1012865"/>
                  </a:cubicBezTo>
                  <a:cubicBezTo>
                    <a:pt x="293421" y="990896"/>
                    <a:pt x="301006" y="987103"/>
                    <a:pt x="320578" y="987496"/>
                  </a:cubicBezTo>
                  <a:cubicBezTo>
                    <a:pt x="365868" y="988368"/>
                    <a:pt x="365911" y="987409"/>
                    <a:pt x="365911" y="941159"/>
                  </a:cubicBezTo>
                  <a:cubicBezTo>
                    <a:pt x="365911" y="637207"/>
                    <a:pt x="366217" y="333209"/>
                    <a:pt x="365345" y="29256"/>
                  </a:cubicBezTo>
                  <a:cubicBezTo>
                    <a:pt x="365302" y="16985"/>
                    <a:pt x="366664" y="8420"/>
                    <a:pt x="371225" y="3325"/>
                  </a:cubicBezTo>
                  <a:close/>
                  <a:moveTo>
                    <a:pt x="13048" y="0"/>
                  </a:moveTo>
                  <a:lnTo>
                    <a:pt x="158516" y="0"/>
                  </a:lnTo>
                  <a:lnTo>
                    <a:pt x="164680" y="4944"/>
                  </a:lnTo>
                  <a:cubicBezTo>
                    <a:pt x="167704" y="10295"/>
                    <a:pt x="167453" y="18206"/>
                    <a:pt x="167431" y="27512"/>
                  </a:cubicBezTo>
                  <a:cubicBezTo>
                    <a:pt x="167039" y="301999"/>
                    <a:pt x="167169" y="576486"/>
                    <a:pt x="167169" y="850972"/>
                  </a:cubicBezTo>
                  <a:cubicBezTo>
                    <a:pt x="167169" y="890029"/>
                    <a:pt x="167779" y="929129"/>
                    <a:pt x="166864" y="968142"/>
                  </a:cubicBezTo>
                  <a:cubicBezTo>
                    <a:pt x="166515" y="983007"/>
                    <a:pt x="170482" y="988848"/>
                    <a:pt x="186131" y="988107"/>
                  </a:cubicBezTo>
                  <a:cubicBezTo>
                    <a:pt x="210367" y="986973"/>
                    <a:pt x="234778" y="988848"/>
                    <a:pt x="259014" y="987452"/>
                  </a:cubicBezTo>
                  <a:cubicBezTo>
                    <a:pt x="276318" y="986450"/>
                    <a:pt x="280198" y="992988"/>
                    <a:pt x="280154" y="1009204"/>
                  </a:cubicBezTo>
                  <a:cubicBezTo>
                    <a:pt x="279632" y="1167566"/>
                    <a:pt x="279632" y="1325929"/>
                    <a:pt x="280111" y="1484292"/>
                  </a:cubicBezTo>
                  <a:cubicBezTo>
                    <a:pt x="280154" y="1500202"/>
                    <a:pt x="276580" y="1506523"/>
                    <a:pt x="259101" y="1506305"/>
                  </a:cubicBezTo>
                  <a:cubicBezTo>
                    <a:pt x="179855" y="1505389"/>
                    <a:pt x="100564" y="1504910"/>
                    <a:pt x="21360" y="1506523"/>
                  </a:cubicBezTo>
                  <a:cubicBezTo>
                    <a:pt x="-3399" y="1507046"/>
                    <a:pt x="699" y="1492923"/>
                    <a:pt x="699" y="1478625"/>
                  </a:cubicBezTo>
                  <a:cubicBezTo>
                    <a:pt x="699" y="1235785"/>
                    <a:pt x="699" y="992945"/>
                    <a:pt x="699" y="750148"/>
                  </a:cubicBezTo>
                  <a:cubicBezTo>
                    <a:pt x="699" y="509444"/>
                    <a:pt x="1178" y="268740"/>
                    <a:pt x="1" y="28036"/>
                  </a:cubicBezTo>
                  <a:cubicBezTo>
                    <a:pt x="-64" y="15089"/>
                    <a:pt x="1865" y="7254"/>
                    <a:pt x="6769" y="2808"/>
                  </a:cubicBezTo>
                  <a:close/>
                </a:path>
              </a:pathLst>
            </a:custGeom>
            <a:solidFill>
              <a:srgbClr val="FFFFFF"/>
            </a:solidFill>
            <a:ln w="654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26" name="Rectangle: Rounded Corners 225">
              <a:extLst>
                <a:ext uri="{FF2B5EF4-FFF2-40B4-BE49-F238E27FC236}">
                  <a16:creationId xmlns:a16="http://schemas.microsoft.com/office/drawing/2014/main" id="{68A3651B-0CE2-45EE-8EA7-94AE7259F40D}"/>
                </a:ext>
              </a:extLst>
            </p:cNvPr>
            <p:cNvSpPr/>
            <p:nvPr/>
          </p:nvSpPr>
          <p:spPr>
            <a:xfrm>
              <a:off x="6220061" y="4484932"/>
              <a:ext cx="799864" cy="21907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7" name="Group 226">
              <a:extLst>
                <a:ext uri="{FF2B5EF4-FFF2-40B4-BE49-F238E27FC236}">
                  <a16:creationId xmlns:a16="http://schemas.microsoft.com/office/drawing/2014/main" id="{0B4AACC6-2740-4D02-8C75-B80681D89848}"/>
                </a:ext>
              </a:extLst>
            </p:cNvPr>
            <p:cNvGrpSpPr/>
            <p:nvPr/>
          </p:nvGrpSpPr>
          <p:grpSpPr>
            <a:xfrm>
              <a:off x="7130881" y="4443184"/>
              <a:ext cx="1996303" cy="302571"/>
              <a:chOff x="7130881" y="4411197"/>
              <a:chExt cx="2318337" cy="351380"/>
            </a:xfrm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8" name="Graphic 127">
                <a:extLst>
                  <a:ext uri="{FF2B5EF4-FFF2-40B4-BE49-F238E27FC236}">
                    <a16:creationId xmlns:a16="http://schemas.microsoft.com/office/drawing/2014/main" id="{15562BA4-C239-4F60-A438-3602573FFDD3}"/>
                  </a:ext>
                </a:extLst>
              </p:cNvPr>
              <p:cNvSpPr/>
              <p:nvPr/>
            </p:nvSpPr>
            <p:spPr>
              <a:xfrm>
                <a:off x="7130881" y="4411197"/>
                <a:ext cx="2318337" cy="351380"/>
              </a:xfrm>
              <a:custGeom>
                <a:avLst/>
                <a:gdLst>
                  <a:gd name="connsiteX0" fmla="*/ 1741016 w 3482448"/>
                  <a:gd name="connsiteY0" fmla="*/ 111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  <a:gd name="connsiteX9" fmla="*/ 1741016 w 3482448"/>
                  <a:gd name="connsiteY9" fmla="*/ 1114 h 527819"/>
                  <a:gd name="connsiteX0" fmla="*/ 46053 w 3482448"/>
                  <a:gd name="connsiteY0" fmla="*/ 394 h 527819"/>
                  <a:gd name="connsiteX1" fmla="*/ 3431200 w 3482448"/>
                  <a:gd name="connsiteY1" fmla="*/ 1 h 527819"/>
                  <a:gd name="connsiteX2" fmla="*/ 3482403 w 3482448"/>
                  <a:gd name="connsiteY2" fmla="*/ 52056 h 527819"/>
                  <a:gd name="connsiteX3" fmla="*/ 3482075 w 3482448"/>
                  <a:gd name="connsiteY3" fmla="*/ 484866 h 527819"/>
                  <a:gd name="connsiteX4" fmla="*/ 3441348 w 3482448"/>
                  <a:gd name="connsiteY4" fmla="*/ 527819 h 527819"/>
                  <a:gd name="connsiteX5" fmla="*/ 41928 w 3482448"/>
                  <a:gd name="connsiteY5" fmla="*/ 527754 h 527819"/>
                  <a:gd name="connsiteX6" fmla="*/ 284 w 3482448"/>
                  <a:gd name="connsiteY6" fmla="*/ 485455 h 527819"/>
                  <a:gd name="connsiteX7" fmla="*/ 22 w 3482448"/>
                  <a:gd name="connsiteY7" fmla="*/ 43086 h 527819"/>
                  <a:gd name="connsiteX8" fmla="*/ 46053 w 3482448"/>
                  <a:gd name="connsiteY8" fmla="*/ 394 h 52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82448" h="527819">
                    <a:moveTo>
                      <a:pt x="46053" y="394"/>
                    </a:moveTo>
                    <a:lnTo>
                      <a:pt x="3431200" y="1"/>
                    </a:lnTo>
                    <a:cubicBezTo>
                      <a:pt x="3474087" y="-130"/>
                      <a:pt x="3483189" y="11001"/>
                      <a:pt x="3482403" y="52056"/>
                    </a:cubicBezTo>
                    <a:cubicBezTo>
                      <a:pt x="3479718" y="196304"/>
                      <a:pt x="3480438" y="340618"/>
                      <a:pt x="3482075" y="484866"/>
                    </a:cubicBezTo>
                    <a:cubicBezTo>
                      <a:pt x="3482469" y="516688"/>
                      <a:pt x="3476249" y="527819"/>
                      <a:pt x="3441348" y="527819"/>
                    </a:cubicBezTo>
                    <a:lnTo>
                      <a:pt x="41928" y="527754"/>
                    </a:lnTo>
                    <a:cubicBezTo>
                      <a:pt x="8010" y="527754"/>
                      <a:pt x="-109" y="518325"/>
                      <a:pt x="284" y="485455"/>
                    </a:cubicBezTo>
                    <a:cubicBezTo>
                      <a:pt x="2052" y="337998"/>
                      <a:pt x="2641" y="190542"/>
                      <a:pt x="22" y="43086"/>
                    </a:cubicBezTo>
                    <a:cubicBezTo>
                      <a:pt x="-633" y="4650"/>
                      <a:pt x="13118" y="329"/>
                      <a:pt x="46053" y="394"/>
                    </a:cubicBezTo>
                    <a:close/>
                  </a:path>
                </a:pathLst>
              </a:custGeom>
              <a:solidFill>
                <a:srgbClr val="1B1C1B"/>
              </a:solidFill>
              <a:ln w="6548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019B0CB-1EF0-4C04-AE23-182F4577FFEC}"/>
                  </a:ext>
                </a:extLst>
              </p:cNvPr>
              <p:cNvSpPr/>
              <p:nvPr/>
            </p:nvSpPr>
            <p:spPr>
              <a:xfrm>
                <a:off x="7338156" y="4518738"/>
                <a:ext cx="1898851" cy="139114"/>
              </a:xfrm>
              <a:custGeom>
                <a:avLst/>
                <a:gdLst>
                  <a:gd name="connsiteX0" fmla="*/ 2566643 w 2852324"/>
                  <a:gd name="connsiteY0" fmla="*/ 0 h 208968"/>
                  <a:gd name="connsiteX1" fmla="*/ 2817495 w 2852324"/>
                  <a:gd name="connsiteY1" fmla="*/ 0 h 208968"/>
                  <a:gd name="connsiteX2" fmla="*/ 2852324 w 2852324"/>
                  <a:gd name="connsiteY2" fmla="*/ 34829 h 208968"/>
                  <a:gd name="connsiteX3" fmla="*/ 2852324 w 2852324"/>
                  <a:gd name="connsiteY3" fmla="*/ 174139 h 208968"/>
                  <a:gd name="connsiteX4" fmla="*/ 2817495 w 2852324"/>
                  <a:gd name="connsiteY4" fmla="*/ 208968 h 208968"/>
                  <a:gd name="connsiteX5" fmla="*/ 2566643 w 2852324"/>
                  <a:gd name="connsiteY5" fmla="*/ 208968 h 208968"/>
                  <a:gd name="connsiteX6" fmla="*/ 2531814 w 2852324"/>
                  <a:gd name="connsiteY6" fmla="*/ 174139 h 208968"/>
                  <a:gd name="connsiteX7" fmla="*/ 2531814 w 2852324"/>
                  <a:gd name="connsiteY7" fmla="*/ 34829 h 208968"/>
                  <a:gd name="connsiteX8" fmla="*/ 2566643 w 2852324"/>
                  <a:gd name="connsiteY8" fmla="*/ 0 h 208968"/>
                  <a:gd name="connsiteX9" fmla="*/ 2060281 w 2852324"/>
                  <a:gd name="connsiteY9" fmla="*/ 0 h 208968"/>
                  <a:gd name="connsiteX10" fmla="*/ 2311133 w 2852324"/>
                  <a:gd name="connsiteY10" fmla="*/ 0 h 208968"/>
                  <a:gd name="connsiteX11" fmla="*/ 2345962 w 2852324"/>
                  <a:gd name="connsiteY11" fmla="*/ 34829 h 208968"/>
                  <a:gd name="connsiteX12" fmla="*/ 2345962 w 2852324"/>
                  <a:gd name="connsiteY12" fmla="*/ 174139 h 208968"/>
                  <a:gd name="connsiteX13" fmla="*/ 2311133 w 2852324"/>
                  <a:gd name="connsiteY13" fmla="*/ 208968 h 208968"/>
                  <a:gd name="connsiteX14" fmla="*/ 2060281 w 2852324"/>
                  <a:gd name="connsiteY14" fmla="*/ 208968 h 208968"/>
                  <a:gd name="connsiteX15" fmla="*/ 2025452 w 2852324"/>
                  <a:gd name="connsiteY15" fmla="*/ 174139 h 208968"/>
                  <a:gd name="connsiteX16" fmla="*/ 2025452 w 2852324"/>
                  <a:gd name="connsiteY16" fmla="*/ 34829 h 208968"/>
                  <a:gd name="connsiteX17" fmla="*/ 2060281 w 2852324"/>
                  <a:gd name="connsiteY17" fmla="*/ 0 h 208968"/>
                  <a:gd name="connsiteX18" fmla="*/ 1553918 w 2852324"/>
                  <a:gd name="connsiteY18" fmla="*/ 0 h 208968"/>
                  <a:gd name="connsiteX19" fmla="*/ 1804770 w 2852324"/>
                  <a:gd name="connsiteY19" fmla="*/ 0 h 208968"/>
                  <a:gd name="connsiteX20" fmla="*/ 1839599 w 2852324"/>
                  <a:gd name="connsiteY20" fmla="*/ 34829 h 208968"/>
                  <a:gd name="connsiteX21" fmla="*/ 1839599 w 2852324"/>
                  <a:gd name="connsiteY21" fmla="*/ 174139 h 208968"/>
                  <a:gd name="connsiteX22" fmla="*/ 1804770 w 2852324"/>
                  <a:gd name="connsiteY22" fmla="*/ 208968 h 208968"/>
                  <a:gd name="connsiteX23" fmla="*/ 1553918 w 2852324"/>
                  <a:gd name="connsiteY23" fmla="*/ 208968 h 208968"/>
                  <a:gd name="connsiteX24" fmla="*/ 1519089 w 2852324"/>
                  <a:gd name="connsiteY24" fmla="*/ 174139 h 208968"/>
                  <a:gd name="connsiteX25" fmla="*/ 1519089 w 2852324"/>
                  <a:gd name="connsiteY25" fmla="*/ 34829 h 208968"/>
                  <a:gd name="connsiteX26" fmla="*/ 1553918 w 2852324"/>
                  <a:gd name="connsiteY26" fmla="*/ 0 h 208968"/>
                  <a:gd name="connsiteX27" fmla="*/ 1047555 w 2852324"/>
                  <a:gd name="connsiteY27" fmla="*/ 0 h 208968"/>
                  <a:gd name="connsiteX28" fmla="*/ 1298407 w 2852324"/>
                  <a:gd name="connsiteY28" fmla="*/ 0 h 208968"/>
                  <a:gd name="connsiteX29" fmla="*/ 1333236 w 2852324"/>
                  <a:gd name="connsiteY29" fmla="*/ 34829 h 208968"/>
                  <a:gd name="connsiteX30" fmla="*/ 1333236 w 2852324"/>
                  <a:gd name="connsiteY30" fmla="*/ 174139 h 208968"/>
                  <a:gd name="connsiteX31" fmla="*/ 1298407 w 2852324"/>
                  <a:gd name="connsiteY31" fmla="*/ 208968 h 208968"/>
                  <a:gd name="connsiteX32" fmla="*/ 1047555 w 2852324"/>
                  <a:gd name="connsiteY32" fmla="*/ 208968 h 208968"/>
                  <a:gd name="connsiteX33" fmla="*/ 1012726 w 2852324"/>
                  <a:gd name="connsiteY33" fmla="*/ 174139 h 208968"/>
                  <a:gd name="connsiteX34" fmla="*/ 1012726 w 2852324"/>
                  <a:gd name="connsiteY34" fmla="*/ 34829 h 208968"/>
                  <a:gd name="connsiteX35" fmla="*/ 1047555 w 2852324"/>
                  <a:gd name="connsiteY35" fmla="*/ 0 h 208968"/>
                  <a:gd name="connsiteX36" fmla="*/ 541192 w 2852324"/>
                  <a:gd name="connsiteY36" fmla="*/ 0 h 208968"/>
                  <a:gd name="connsiteX37" fmla="*/ 792044 w 2852324"/>
                  <a:gd name="connsiteY37" fmla="*/ 0 h 208968"/>
                  <a:gd name="connsiteX38" fmla="*/ 826873 w 2852324"/>
                  <a:gd name="connsiteY38" fmla="*/ 34829 h 208968"/>
                  <a:gd name="connsiteX39" fmla="*/ 826873 w 2852324"/>
                  <a:gd name="connsiteY39" fmla="*/ 174139 h 208968"/>
                  <a:gd name="connsiteX40" fmla="*/ 792044 w 2852324"/>
                  <a:gd name="connsiteY40" fmla="*/ 208968 h 208968"/>
                  <a:gd name="connsiteX41" fmla="*/ 541192 w 2852324"/>
                  <a:gd name="connsiteY41" fmla="*/ 208968 h 208968"/>
                  <a:gd name="connsiteX42" fmla="*/ 506363 w 2852324"/>
                  <a:gd name="connsiteY42" fmla="*/ 174139 h 208968"/>
                  <a:gd name="connsiteX43" fmla="*/ 506363 w 2852324"/>
                  <a:gd name="connsiteY43" fmla="*/ 34829 h 208968"/>
                  <a:gd name="connsiteX44" fmla="*/ 541192 w 2852324"/>
                  <a:gd name="connsiteY44" fmla="*/ 0 h 208968"/>
                  <a:gd name="connsiteX45" fmla="*/ 34829 w 2852324"/>
                  <a:gd name="connsiteY45" fmla="*/ 0 h 208968"/>
                  <a:gd name="connsiteX46" fmla="*/ 285681 w 2852324"/>
                  <a:gd name="connsiteY46" fmla="*/ 0 h 208968"/>
                  <a:gd name="connsiteX47" fmla="*/ 320510 w 2852324"/>
                  <a:gd name="connsiteY47" fmla="*/ 34829 h 208968"/>
                  <a:gd name="connsiteX48" fmla="*/ 320510 w 2852324"/>
                  <a:gd name="connsiteY48" fmla="*/ 174139 h 208968"/>
                  <a:gd name="connsiteX49" fmla="*/ 285681 w 2852324"/>
                  <a:gd name="connsiteY49" fmla="*/ 208968 h 208968"/>
                  <a:gd name="connsiteX50" fmla="*/ 34829 w 2852324"/>
                  <a:gd name="connsiteY50" fmla="*/ 208968 h 208968"/>
                  <a:gd name="connsiteX51" fmla="*/ 0 w 2852324"/>
                  <a:gd name="connsiteY51" fmla="*/ 174139 h 208968"/>
                  <a:gd name="connsiteX52" fmla="*/ 0 w 2852324"/>
                  <a:gd name="connsiteY52" fmla="*/ 34829 h 208968"/>
                  <a:gd name="connsiteX53" fmla="*/ 34829 w 2852324"/>
                  <a:gd name="connsiteY53" fmla="*/ 0 h 20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852324" h="208968">
                    <a:moveTo>
                      <a:pt x="2566643" y="0"/>
                    </a:moveTo>
                    <a:lnTo>
                      <a:pt x="2817495" y="0"/>
                    </a:lnTo>
                    <a:cubicBezTo>
                      <a:pt x="2836731" y="0"/>
                      <a:pt x="2852324" y="15593"/>
                      <a:pt x="2852324" y="34829"/>
                    </a:cubicBezTo>
                    <a:lnTo>
                      <a:pt x="2852324" y="174139"/>
                    </a:lnTo>
                    <a:cubicBezTo>
                      <a:pt x="2852324" y="193375"/>
                      <a:pt x="2836731" y="208968"/>
                      <a:pt x="2817495" y="208968"/>
                    </a:cubicBezTo>
                    <a:lnTo>
                      <a:pt x="2566643" y="208968"/>
                    </a:lnTo>
                    <a:cubicBezTo>
                      <a:pt x="2547407" y="208968"/>
                      <a:pt x="2531814" y="193375"/>
                      <a:pt x="2531814" y="174139"/>
                    </a:cubicBezTo>
                    <a:lnTo>
                      <a:pt x="2531814" y="34829"/>
                    </a:lnTo>
                    <a:cubicBezTo>
                      <a:pt x="2531814" y="15593"/>
                      <a:pt x="2547407" y="0"/>
                      <a:pt x="2566643" y="0"/>
                    </a:cubicBezTo>
                    <a:close/>
                    <a:moveTo>
                      <a:pt x="2060281" y="0"/>
                    </a:moveTo>
                    <a:lnTo>
                      <a:pt x="2311133" y="0"/>
                    </a:lnTo>
                    <a:cubicBezTo>
                      <a:pt x="2330369" y="0"/>
                      <a:pt x="2345962" y="15593"/>
                      <a:pt x="2345962" y="34829"/>
                    </a:cubicBezTo>
                    <a:lnTo>
                      <a:pt x="2345962" y="174139"/>
                    </a:lnTo>
                    <a:cubicBezTo>
                      <a:pt x="2345962" y="193375"/>
                      <a:pt x="2330369" y="208968"/>
                      <a:pt x="2311133" y="208968"/>
                    </a:cubicBezTo>
                    <a:lnTo>
                      <a:pt x="2060281" y="208968"/>
                    </a:lnTo>
                    <a:cubicBezTo>
                      <a:pt x="2041045" y="208968"/>
                      <a:pt x="2025452" y="193375"/>
                      <a:pt x="2025452" y="174139"/>
                    </a:cubicBezTo>
                    <a:lnTo>
                      <a:pt x="2025452" y="34829"/>
                    </a:lnTo>
                    <a:cubicBezTo>
                      <a:pt x="2025452" y="15593"/>
                      <a:pt x="2041045" y="0"/>
                      <a:pt x="2060281" y="0"/>
                    </a:cubicBezTo>
                    <a:close/>
                    <a:moveTo>
                      <a:pt x="1553918" y="0"/>
                    </a:moveTo>
                    <a:lnTo>
                      <a:pt x="1804770" y="0"/>
                    </a:lnTo>
                    <a:cubicBezTo>
                      <a:pt x="1824006" y="0"/>
                      <a:pt x="1839599" y="15593"/>
                      <a:pt x="1839599" y="34829"/>
                    </a:cubicBezTo>
                    <a:lnTo>
                      <a:pt x="1839599" y="174139"/>
                    </a:lnTo>
                    <a:cubicBezTo>
                      <a:pt x="1839599" y="193375"/>
                      <a:pt x="1824006" y="208968"/>
                      <a:pt x="1804770" y="208968"/>
                    </a:cubicBezTo>
                    <a:lnTo>
                      <a:pt x="1553918" y="208968"/>
                    </a:lnTo>
                    <a:cubicBezTo>
                      <a:pt x="1534682" y="208968"/>
                      <a:pt x="1519089" y="193375"/>
                      <a:pt x="1519089" y="174139"/>
                    </a:cubicBezTo>
                    <a:lnTo>
                      <a:pt x="1519089" y="34829"/>
                    </a:lnTo>
                    <a:cubicBezTo>
                      <a:pt x="1519089" y="15593"/>
                      <a:pt x="1534682" y="0"/>
                      <a:pt x="1553918" y="0"/>
                    </a:cubicBezTo>
                    <a:close/>
                    <a:moveTo>
                      <a:pt x="1047555" y="0"/>
                    </a:moveTo>
                    <a:lnTo>
                      <a:pt x="1298407" y="0"/>
                    </a:lnTo>
                    <a:cubicBezTo>
                      <a:pt x="1317643" y="0"/>
                      <a:pt x="1333236" y="15593"/>
                      <a:pt x="1333236" y="34829"/>
                    </a:cubicBezTo>
                    <a:lnTo>
                      <a:pt x="1333236" y="174139"/>
                    </a:lnTo>
                    <a:cubicBezTo>
                      <a:pt x="1333236" y="193375"/>
                      <a:pt x="1317643" y="208968"/>
                      <a:pt x="1298407" y="208968"/>
                    </a:cubicBezTo>
                    <a:lnTo>
                      <a:pt x="1047555" y="208968"/>
                    </a:lnTo>
                    <a:cubicBezTo>
                      <a:pt x="1028319" y="208968"/>
                      <a:pt x="1012726" y="193375"/>
                      <a:pt x="1012726" y="174139"/>
                    </a:cubicBezTo>
                    <a:lnTo>
                      <a:pt x="1012726" y="34829"/>
                    </a:lnTo>
                    <a:cubicBezTo>
                      <a:pt x="1012726" y="15593"/>
                      <a:pt x="1028319" y="0"/>
                      <a:pt x="1047555" y="0"/>
                    </a:cubicBezTo>
                    <a:close/>
                    <a:moveTo>
                      <a:pt x="541192" y="0"/>
                    </a:moveTo>
                    <a:lnTo>
                      <a:pt x="792044" y="0"/>
                    </a:lnTo>
                    <a:cubicBezTo>
                      <a:pt x="811280" y="0"/>
                      <a:pt x="826873" y="15593"/>
                      <a:pt x="826873" y="34829"/>
                    </a:cubicBezTo>
                    <a:lnTo>
                      <a:pt x="826873" y="174139"/>
                    </a:lnTo>
                    <a:cubicBezTo>
                      <a:pt x="826873" y="193375"/>
                      <a:pt x="811280" y="208968"/>
                      <a:pt x="792044" y="208968"/>
                    </a:cubicBezTo>
                    <a:lnTo>
                      <a:pt x="541192" y="208968"/>
                    </a:lnTo>
                    <a:cubicBezTo>
                      <a:pt x="521956" y="208968"/>
                      <a:pt x="506363" y="193375"/>
                      <a:pt x="506363" y="174139"/>
                    </a:cubicBezTo>
                    <a:lnTo>
                      <a:pt x="506363" y="34829"/>
                    </a:lnTo>
                    <a:cubicBezTo>
                      <a:pt x="506363" y="15593"/>
                      <a:pt x="521956" y="0"/>
                      <a:pt x="541192" y="0"/>
                    </a:cubicBezTo>
                    <a:close/>
                    <a:moveTo>
                      <a:pt x="34829" y="0"/>
                    </a:moveTo>
                    <a:lnTo>
                      <a:pt x="285681" y="0"/>
                    </a:lnTo>
                    <a:cubicBezTo>
                      <a:pt x="304917" y="0"/>
                      <a:pt x="320510" y="15593"/>
                      <a:pt x="320510" y="34829"/>
                    </a:cubicBezTo>
                    <a:lnTo>
                      <a:pt x="320510" y="174139"/>
                    </a:lnTo>
                    <a:cubicBezTo>
                      <a:pt x="320510" y="193375"/>
                      <a:pt x="304917" y="208968"/>
                      <a:pt x="285681" y="208968"/>
                    </a:cubicBezTo>
                    <a:lnTo>
                      <a:pt x="34829" y="208968"/>
                    </a:lnTo>
                    <a:cubicBezTo>
                      <a:pt x="15593" y="208968"/>
                      <a:pt x="0" y="193375"/>
                      <a:pt x="0" y="174139"/>
                    </a:cubicBezTo>
                    <a:lnTo>
                      <a:pt x="0" y="34829"/>
                    </a:lnTo>
                    <a:cubicBezTo>
                      <a:pt x="0" y="15593"/>
                      <a:pt x="15593" y="0"/>
                      <a:pt x="348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A877D56-A0EA-4D74-B648-F16FDB5777A3}"/>
              </a:ext>
            </a:extLst>
          </p:cNvPr>
          <p:cNvGrpSpPr/>
          <p:nvPr/>
        </p:nvGrpSpPr>
        <p:grpSpPr>
          <a:xfrm>
            <a:off x="1249950" y="4596625"/>
            <a:ext cx="966671" cy="651961"/>
            <a:chOff x="2351625" y="1014889"/>
            <a:chExt cx="7401212" cy="4991671"/>
          </a:xfrm>
        </p:grpSpPr>
        <p:sp>
          <p:nvSpPr>
            <p:cNvPr id="280" name="Graphic 23">
              <a:extLst>
                <a:ext uri="{FF2B5EF4-FFF2-40B4-BE49-F238E27FC236}">
                  <a16:creationId xmlns:a16="http://schemas.microsoft.com/office/drawing/2014/main" id="{EEED1CEC-CD5D-4165-B369-D58CB5F95E76}"/>
                </a:ext>
              </a:extLst>
            </p:cNvPr>
            <p:cNvSpPr/>
            <p:nvPr/>
          </p:nvSpPr>
          <p:spPr>
            <a:xfrm rot="-952757">
              <a:off x="2569911" y="1508460"/>
              <a:ext cx="6933528" cy="4188919"/>
            </a:xfrm>
            <a:custGeom>
              <a:avLst/>
              <a:gdLst>
                <a:gd name="connsiteX0" fmla="*/ 6933529 w 6933528"/>
                <a:gd name="connsiteY0" fmla="*/ 2094460 h 4188919"/>
                <a:gd name="connsiteX1" fmla="*/ 3466764 w 6933528"/>
                <a:gd name="connsiteY1" fmla="*/ 4188919 h 4188919"/>
                <a:gd name="connsiteX2" fmla="*/ 0 w 6933528"/>
                <a:gd name="connsiteY2" fmla="*/ 2094460 h 4188919"/>
                <a:gd name="connsiteX3" fmla="*/ 3466764 w 6933528"/>
                <a:gd name="connsiteY3" fmla="*/ 0 h 4188919"/>
                <a:gd name="connsiteX4" fmla="*/ 6933529 w 6933528"/>
                <a:gd name="connsiteY4" fmla="*/ 2094460 h 418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33528" h="4188919">
                  <a:moveTo>
                    <a:pt x="6933529" y="2094460"/>
                  </a:moveTo>
                  <a:cubicBezTo>
                    <a:pt x="6933529" y="3251198"/>
                    <a:pt x="5381406" y="4188919"/>
                    <a:pt x="3466764" y="4188919"/>
                  </a:cubicBezTo>
                  <a:cubicBezTo>
                    <a:pt x="1552123" y="4188919"/>
                    <a:pt x="0" y="3251198"/>
                    <a:pt x="0" y="2094460"/>
                  </a:cubicBezTo>
                  <a:cubicBezTo>
                    <a:pt x="0" y="937721"/>
                    <a:pt x="1552123" y="0"/>
                    <a:pt x="3466764" y="0"/>
                  </a:cubicBezTo>
                  <a:cubicBezTo>
                    <a:pt x="5381406" y="0"/>
                    <a:pt x="6933529" y="937721"/>
                    <a:pt x="6933529" y="209446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Graphic 23">
              <a:extLst>
                <a:ext uri="{FF2B5EF4-FFF2-40B4-BE49-F238E27FC236}">
                  <a16:creationId xmlns:a16="http://schemas.microsoft.com/office/drawing/2014/main" id="{6B698D49-82BE-4AC9-870C-8E027491B920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Graphic 23">
              <a:extLst>
                <a:ext uri="{FF2B5EF4-FFF2-40B4-BE49-F238E27FC236}">
                  <a16:creationId xmlns:a16="http://schemas.microsoft.com/office/drawing/2014/main" id="{597221B9-73DD-4A85-A187-B5EA3AB8BB1F}"/>
                </a:ext>
              </a:extLst>
            </p:cNvPr>
            <p:cNvSpPr/>
            <p:nvPr/>
          </p:nvSpPr>
          <p:spPr>
            <a:xfrm rot="-952757">
              <a:off x="2456013" y="1322356"/>
              <a:ext cx="6814851" cy="3777456"/>
            </a:xfrm>
            <a:custGeom>
              <a:avLst/>
              <a:gdLst>
                <a:gd name="connsiteX0" fmla="*/ 6814852 w 6814851"/>
                <a:gd name="connsiteY0" fmla="*/ 1888728 h 3777456"/>
                <a:gd name="connsiteX1" fmla="*/ 3407426 w 6814851"/>
                <a:gd name="connsiteY1" fmla="*/ 3777457 h 3777456"/>
                <a:gd name="connsiteX2" fmla="*/ 0 w 6814851"/>
                <a:gd name="connsiteY2" fmla="*/ 1888728 h 3777456"/>
                <a:gd name="connsiteX3" fmla="*/ 3407426 w 6814851"/>
                <a:gd name="connsiteY3" fmla="*/ 0 h 3777456"/>
                <a:gd name="connsiteX4" fmla="*/ 6814852 w 6814851"/>
                <a:gd name="connsiteY4" fmla="*/ 1888728 h 3777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777456">
                  <a:moveTo>
                    <a:pt x="6814852" y="1888728"/>
                  </a:moveTo>
                  <a:cubicBezTo>
                    <a:pt x="6814852" y="2931844"/>
                    <a:pt x="5289296" y="3777457"/>
                    <a:pt x="3407426" y="3777457"/>
                  </a:cubicBezTo>
                  <a:cubicBezTo>
                    <a:pt x="1525556" y="3777457"/>
                    <a:pt x="0" y="2931844"/>
                    <a:pt x="0" y="1888728"/>
                  </a:cubicBezTo>
                  <a:cubicBezTo>
                    <a:pt x="0" y="845612"/>
                    <a:pt x="1525556" y="0"/>
                    <a:pt x="3407426" y="0"/>
                  </a:cubicBezTo>
                  <a:cubicBezTo>
                    <a:pt x="5289296" y="0"/>
                    <a:pt x="6814852" y="845612"/>
                    <a:pt x="6814852" y="1888728"/>
                  </a:cubicBezTo>
                  <a:close/>
                </a:path>
              </a:pathLst>
            </a:custGeom>
            <a:solidFill>
              <a:srgbClr val="D2D2D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Graphic 23">
              <a:extLst>
                <a:ext uri="{FF2B5EF4-FFF2-40B4-BE49-F238E27FC236}">
                  <a16:creationId xmlns:a16="http://schemas.microsoft.com/office/drawing/2014/main" id="{30E18F11-561A-46C7-BD52-CB49A03F2FF6}"/>
                </a:ext>
              </a:extLst>
            </p:cNvPr>
            <p:cNvSpPr/>
            <p:nvPr/>
          </p:nvSpPr>
          <p:spPr>
            <a:xfrm rot="-952757">
              <a:off x="2456021" y="1158061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6" y="3658018"/>
                    <a:pt x="0" y="2839143"/>
                    <a:pt x="0" y="1829009"/>
                  </a:cubicBezTo>
                  <a:cubicBezTo>
                    <a:pt x="0" y="818875"/>
                    <a:pt x="1525556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rgbClr val="FFCB09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Graphic 23">
              <a:extLst>
                <a:ext uri="{FF2B5EF4-FFF2-40B4-BE49-F238E27FC236}">
                  <a16:creationId xmlns:a16="http://schemas.microsoft.com/office/drawing/2014/main" id="{16A32B11-EEAE-4DCF-B71B-66737E6ECAB4}"/>
                </a:ext>
              </a:extLst>
            </p:cNvPr>
            <p:cNvSpPr/>
            <p:nvPr/>
          </p:nvSpPr>
          <p:spPr>
            <a:xfrm rot="-952757">
              <a:off x="2351625" y="1014889"/>
              <a:ext cx="6814851" cy="3658018"/>
            </a:xfrm>
            <a:custGeom>
              <a:avLst/>
              <a:gdLst>
                <a:gd name="connsiteX0" fmla="*/ 6814852 w 6814851"/>
                <a:gd name="connsiteY0" fmla="*/ 1829009 h 3658018"/>
                <a:gd name="connsiteX1" fmla="*/ 3407426 w 6814851"/>
                <a:gd name="connsiteY1" fmla="*/ 3658018 h 3658018"/>
                <a:gd name="connsiteX2" fmla="*/ 0 w 6814851"/>
                <a:gd name="connsiteY2" fmla="*/ 1829009 h 3658018"/>
                <a:gd name="connsiteX3" fmla="*/ 3407426 w 6814851"/>
                <a:gd name="connsiteY3" fmla="*/ 0 h 3658018"/>
                <a:gd name="connsiteX4" fmla="*/ 6814852 w 6814851"/>
                <a:gd name="connsiteY4" fmla="*/ 1829009 h 3658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14851" h="3658018">
                  <a:moveTo>
                    <a:pt x="6814852" y="1829009"/>
                  </a:moveTo>
                  <a:cubicBezTo>
                    <a:pt x="6814852" y="2839143"/>
                    <a:pt x="5289296" y="3658018"/>
                    <a:pt x="3407426" y="3658018"/>
                  </a:cubicBezTo>
                  <a:cubicBezTo>
                    <a:pt x="1525557" y="3658018"/>
                    <a:pt x="0" y="2839143"/>
                    <a:pt x="0" y="1829009"/>
                  </a:cubicBezTo>
                  <a:cubicBezTo>
                    <a:pt x="0" y="818875"/>
                    <a:pt x="1525557" y="0"/>
                    <a:pt x="3407426" y="0"/>
                  </a:cubicBezTo>
                  <a:cubicBezTo>
                    <a:pt x="5289296" y="0"/>
                    <a:pt x="6814852" y="818875"/>
                    <a:pt x="6814852" y="18290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Graphic 23">
              <a:extLst>
                <a:ext uri="{FF2B5EF4-FFF2-40B4-BE49-F238E27FC236}">
                  <a16:creationId xmlns:a16="http://schemas.microsoft.com/office/drawing/2014/main" id="{9EBE684B-6F4A-4376-BFFE-714B56D746FD}"/>
                </a:ext>
              </a:extLst>
            </p:cNvPr>
            <p:cNvSpPr/>
            <p:nvPr/>
          </p:nvSpPr>
          <p:spPr>
            <a:xfrm>
              <a:off x="5040915" y="5283897"/>
              <a:ext cx="2048160" cy="722663"/>
            </a:xfrm>
            <a:custGeom>
              <a:avLst/>
              <a:gdLst>
                <a:gd name="connsiteX0" fmla="*/ 1403318 w 2048160"/>
                <a:gd name="connsiteY0" fmla="*/ 183071 h 722663"/>
                <a:gd name="connsiteX1" fmla="*/ 0 w 2048160"/>
                <a:gd name="connsiteY1" fmla="*/ 403003 h 722663"/>
                <a:gd name="connsiteX2" fmla="*/ 1137285 w 2048160"/>
                <a:gd name="connsiteY2" fmla="*/ 681228 h 722663"/>
                <a:gd name="connsiteX3" fmla="*/ 2048161 w 2048160"/>
                <a:gd name="connsiteY3" fmla="*/ 0 h 722663"/>
                <a:gd name="connsiteX4" fmla="*/ 1403318 w 2048160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160" h="722663">
                  <a:moveTo>
                    <a:pt x="1403318" y="183071"/>
                  </a:moveTo>
                  <a:cubicBezTo>
                    <a:pt x="909447" y="303371"/>
                    <a:pt x="432530" y="375571"/>
                    <a:pt x="0" y="403003"/>
                  </a:cubicBezTo>
                  <a:cubicBezTo>
                    <a:pt x="149542" y="669893"/>
                    <a:pt x="623888" y="793528"/>
                    <a:pt x="1137285" y="681228"/>
                  </a:cubicBezTo>
                  <a:cubicBezTo>
                    <a:pt x="1624679" y="574643"/>
                    <a:pt x="1991297" y="289465"/>
                    <a:pt x="2048161" y="0"/>
                  </a:cubicBezTo>
                  <a:cubicBezTo>
                    <a:pt x="1842230" y="67246"/>
                    <a:pt x="1626584" y="128683"/>
                    <a:pt x="1403318" y="183071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Graphic 23">
              <a:extLst>
                <a:ext uri="{FF2B5EF4-FFF2-40B4-BE49-F238E27FC236}">
                  <a16:creationId xmlns:a16="http://schemas.microsoft.com/office/drawing/2014/main" id="{01CA2D88-02B3-401D-892E-2363B57EBAFF}"/>
                </a:ext>
              </a:extLst>
            </p:cNvPr>
            <p:cNvSpPr/>
            <p:nvPr/>
          </p:nvSpPr>
          <p:spPr>
            <a:xfrm>
              <a:off x="4984527" y="5208650"/>
              <a:ext cx="2104643" cy="722663"/>
            </a:xfrm>
            <a:custGeom>
              <a:avLst/>
              <a:gdLst>
                <a:gd name="connsiteX0" fmla="*/ 1441990 w 2104643"/>
                <a:gd name="connsiteY0" fmla="*/ 183071 h 722663"/>
                <a:gd name="connsiteX1" fmla="*/ 0 w 2104643"/>
                <a:gd name="connsiteY1" fmla="*/ 403003 h 722663"/>
                <a:gd name="connsiteX2" fmla="*/ 1168718 w 2104643"/>
                <a:gd name="connsiteY2" fmla="*/ 681228 h 722663"/>
                <a:gd name="connsiteX3" fmla="*/ 2104644 w 2104643"/>
                <a:gd name="connsiteY3" fmla="*/ 0 h 722663"/>
                <a:gd name="connsiteX4" fmla="*/ 1441990 w 2104643"/>
                <a:gd name="connsiteY4" fmla="*/ 183071 h 72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4643" h="722663">
                  <a:moveTo>
                    <a:pt x="1441990" y="183071"/>
                  </a:moveTo>
                  <a:cubicBezTo>
                    <a:pt x="934498" y="303371"/>
                    <a:pt x="444437" y="375571"/>
                    <a:pt x="0" y="403003"/>
                  </a:cubicBezTo>
                  <a:cubicBezTo>
                    <a:pt x="153638" y="669893"/>
                    <a:pt x="641032" y="793528"/>
                    <a:pt x="1168718" y="681228"/>
                  </a:cubicBezTo>
                  <a:cubicBezTo>
                    <a:pt x="1669542" y="574643"/>
                    <a:pt x="2046256" y="289465"/>
                    <a:pt x="2104644" y="0"/>
                  </a:cubicBezTo>
                  <a:cubicBezTo>
                    <a:pt x="1892903" y="67246"/>
                    <a:pt x="1671352" y="128778"/>
                    <a:pt x="1441990" y="18307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Graphic 23">
              <a:extLst>
                <a:ext uri="{FF2B5EF4-FFF2-40B4-BE49-F238E27FC236}">
                  <a16:creationId xmlns:a16="http://schemas.microsoft.com/office/drawing/2014/main" id="{8E5F565C-E95D-4DD9-A718-FBCB6A49C875}"/>
                </a:ext>
              </a:extLst>
            </p:cNvPr>
            <p:cNvSpPr/>
            <p:nvPr/>
          </p:nvSpPr>
          <p:spPr>
            <a:xfrm>
              <a:off x="8938164" y="3033712"/>
              <a:ext cx="814673" cy="865632"/>
            </a:xfrm>
            <a:custGeom>
              <a:avLst/>
              <a:gdLst>
                <a:gd name="connsiteX0" fmla="*/ 207264 w 814673"/>
                <a:gd name="connsiteY0" fmla="*/ 593503 h 865632"/>
                <a:gd name="connsiteX1" fmla="*/ 458438 w 814673"/>
                <a:gd name="connsiteY1" fmla="*/ 0 h 865632"/>
                <a:gd name="connsiteX2" fmla="*/ 767048 w 814673"/>
                <a:gd name="connsiteY2" fmla="*/ 484822 h 865632"/>
                <a:gd name="connsiteX3" fmla="*/ 0 w 814673"/>
                <a:gd name="connsiteY3" fmla="*/ 865632 h 865632"/>
                <a:gd name="connsiteX4" fmla="*/ 207264 w 814673"/>
                <a:gd name="connsiteY4" fmla="*/ 593503 h 86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673" h="865632">
                  <a:moveTo>
                    <a:pt x="207264" y="593503"/>
                  </a:moveTo>
                  <a:cubicBezTo>
                    <a:pt x="343757" y="385001"/>
                    <a:pt x="426244" y="183261"/>
                    <a:pt x="458438" y="0"/>
                  </a:cubicBezTo>
                  <a:cubicBezTo>
                    <a:pt x="757333" y="65627"/>
                    <a:pt x="894588" y="267938"/>
                    <a:pt x="767048" y="484822"/>
                  </a:cubicBezTo>
                  <a:cubicBezTo>
                    <a:pt x="645890" y="690753"/>
                    <a:pt x="324898" y="843915"/>
                    <a:pt x="0" y="865632"/>
                  </a:cubicBezTo>
                  <a:cubicBezTo>
                    <a:pt x="75914" y="778764"/>
                    <a:pt x="145637" y="687800"/>
                    <a:pt x="207264" y="593503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Graphic 23">
              <a:extLst>
                <a:ext uri="{FF2B5EF4-FFF2-40B4-BE49-F238E27FC236}">
                  <a16:creationId xmlns:a16="http://schemas.microsoft.com/office/drawing/2014/main" id="{608140EC-54F7-4A7D-B421-D195F24A605B}"/>
                </a:ext>
              </a:extLst>
            </p:cNvPr>
            <p:cNvSpPr/>
            <p:nvPr/>
          </p:nvSpPr>
          <p:spPr>
            <a:xfrm>
              <a:off x="8885966" y="2964370"/>
              <a:ext cx="814824" cy="889539"/>
            </a:xfrm>
            <a:custGeom>
              <a:avLst/>
              <a:gdLst>
                <a:gd name="connsiteX0" fmla="*/ 207359 w 814824"/>
                <a:gd name="connsiteY0" fmla="*/ 609981 h 889539"/>
                <a:gd name="connsiteX1" fmla="*/ 458629 w 814824"/>
                <a:gd name="connsiteY1" fmla="*/ 0 h 889539"/>
                <a:gd name="connsiteX2" fmla="*/ 767144 w 814824"/>
                <a:gd name="connsiteY2" fmla="*/ 498062 h 889539"/>
                <a:gd name="connsiteX3" fmla="*/ 0 w 814824"/>
                <a:gd name="connsiteY3" fmla="*/ 889540 h 889539"/>
                <a:gd name="connsiteX4" fmla="*/ 207359 w 814824"/>
                <a:gd name="connsiteY4" fmla="*/ 609981 h 88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4824" h="889539">
                  <a:moveTo>
                    <a:pt x="207359" y="609981"/>
                  </a:moveTo>
                  <a:cubicBezTo>
                    <a:pt x="343853" y="395669"/>
                    <a:pt x="426434" y="188309"/>
                    <a:pt x="458629" y="0"/>
                  </a:cubicBezTo>
                  <a:cubicBezTo>
                    <a:pt x="757524" y="67437"/>
                    <a:pt x="894779" y="275177"/>
                    <a:pt x="767144" y="498062"/>
                  </a:cubicBezTo>
                  <a:cubicBezTo>
                    <a:pt x="645986" y="709708"/>
                    <a:pt x="324898" y="867156"/>
                    <a:pt x="0" y="889540"/>
                  </a:cubicBezTo>
                  <a:cubicBezTo>
                    <a:pt x="76010" y="800386"/>
                    <a:pt x="145638" y="706850"/>
                    <a:pt x="207359" y="60998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Graphic 23">
              <a:extLst>
                <a:ext uri="{FF2B5EF4-FFF2-40B4-BE49-F238E27FC236}">
                  <a16:creationId xmlns:a16="http://schemas.microsoft.com/office/drawing/2014/main" id="{960CD93A-877E-4DFB-B5F3-2DC1D03C717F}"/>
                </a:ext>
              </a:extLst>
            </p:cNvPr>
            <p:cNvSpPr/>
            <p:nvPr/>
          </p:nvSpPr>
          <p:spPr>
            <a:xfrm>
              <a:off x="2835886" y="5003767"/>
              <a:ext cx="1010307" cy="646497"/>
            </a:xfrm>
            <a:custGeom>
              <a:avLst/>
              <a:gdLst>
                <a:gd name="connsiteX0" fmla="*/ 694173 w 1010307"/>
                <a:gd name="connsiteY0" fmla="*/ 386334 h 646497"/>
                <a:gd name="connsiteX1" fmla="*/ 178299 w 1010307"/>
                <a:gd name="connsiteY1" fmla="*/ 0 h 646497"/>
                <a:gd name="connsiteX2" fmla="*/ 155820 w 1010307"/>
                <a:gd name="connsiteY2" fmla="*/ 574262 h 646497"/>
                <a:gd name="connsiteX3" fmla="*/ 1010308 w 1010307"/>
                <a:gd name="connsiteY3" fmla="*/ 517017 h 646497"/>
                <a:gd name="connsiteX4" fmla="*/ 694173 w 1010307"/>
                <a:gd name="connsiteY4" fmla="*/ 386334 h 64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0307" h="646497">
                  <a:moveTo>
                    <a:pt x="694173" y="386334"/>
                  </a:moveTo>
                  <a:cubicBezTo>
                    <a:pt x="471288" y="274892"/>
                    <a:pt x="298409" y="142113"/>
                    <a:pt x="178299" y="0"/>
                  </a:cubicBezTo>
                  <a:cubicBezTo>
                    <a:pt x="-46872" y="207264"/>
                    <a:pt x="-63636" y="451104"/>
                    <a:pt x="155820" y="574262"/>
                  </a:cubicBezTo>
                  <a:cubicBezTo>
                    <a:pt x="364132" y="691229"/>
                    <a:pt x="718652" y="661892"/>
                    <a:pt x="1010308" y="517017"/>
                  </a:cubicBezTo>
                  <a:cubicBezTo>
                    <a:pt x="900961" y="480251"/>
                    <a:pt x="794948" y="436721"/>
                    <a:pt x="694173" y="386334"/>
                  </a:cubicBezTo>
                  <a:close/>
                </a:path>
              </a:pathLst>
            </a:custGeom>
            <a:solidFill>
              <a:srgbClr val="7F7F80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Graphic 23">
              <a:extLst>
                <a:ext uri="{FF2B5EF4-FFF2-40B4-BE49-F238E27FC236}">
                  <a16:creationId xmlns:a16="http://schemas.microsoft.com/office/drawing/2014/main" id="{4F01AFA3-1E9A-4277-A66C-EBA1F37DE34D}"/>
                </a:ext>
              </a:extLst>
            </p:cNvPr>
            <p:cNvSpPr/>
            <p:nvPr/>
          </p:nvSpPr>
          <p:spPr>
            <a:xfrm>
              <a:off x="2848683" y="4917756"/>
              <a:ext cx="1019799" cy="663345"/>
            </a:xfrm>
            <a:custGeom>
              <a:avLst/>
              <a:gdLst>
                <a:gd name="connsiteX0" fmla="*/ 699760 w 1019799"/>
                <a:gd name="connsiteY0" fmla="*/ 400431 h 663345"/>
                <a:gd name="connsiteX1" fmla="*/ 175599 w 1019799"/>
                <a:gd name="connsiteY1" fmla="*/ 0 h 663345"/>
                <a:gd name="connsiteX2" fmla="*/ 159883 w 1019799"/>
                <a:gd name="connsiteY2" fmla="*/ 585692 h 663345"/>
                <a:gd name="connsiteX3" fmla="*/ 1019800 w 1019799"/>
                <a:gd name="connsiteY3" fmla="*/ 537591 h 663345"/>
                <a:gd name="connsiteX4" fmla="*/ 699760 w 1019799"/>
                <a:gd name="connsiteY4" fmla="*/ 400431 h 66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799" h="663345">
                  <a:moveTo>
                    <a:pt x="699760" y="400431"/>
                  </a:moveTo>
                  <a:cubicBezTo>
                    <a:pt x="473922" y="284036"/>
                    <a:pt x="298186" y="146495"/>
                    <a:pt x="175599" y="0"/>
                  </a:cubicBezTo>
                  <a:cubicBezTo>
                    <a:pt x="-48715" y="208693"/>
                    <a:pt x="-62621" y="457391"/>
                    <a:pt x="159883" y="585692"/>
                  </a:cubicBezTo>
                  <a:cubicBezTo>
                    <a:pt x="371147" y="707517"/>
                    <a:pt x="727763" y="681895"/>
                    <a:pt x="1019800" y="537591"/>
                  </a:cubicBezTo>
                  <a:cubicBezTo>
                    <a:pt x="909119" y="498729"/>
                    <a:pt x="801868" y="453009"/>
                    <a:pt x="699760" y="400431"/>
                  </a:cubicBezTo>
                  <a:close/>
                </a:path>
              </a:pathLst>
            </a:custGeom>
            <a:solidFill>
              <a:srgbClr val="BEBDBE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6C85FCA1-2297-4CA1-8694-31AAEC8DCB34}"/>
              </a:ext>
            </a:extLst>
          </p:cNvPr>
          <p:cNvGrpSpPr/>
          <p:nvPr/>
        </p:nvGrpSpPr>
        <p:grpSpPr>
          <a:xfrm>
            <a:off x="4959941" y="1201413"/>
            <a:ext cx="1095569" cy="997708"/>
            <a:chOff x="9826436" y="3646627"/>
            <a:chExt cx="2026429" cy="1845419"/>
          </a:xfrm>
        </p:grpSpPr>
        <p:sp>
          <p:nvSpPr>
            <p:cNvPr id="292" name="Graphic 79">
              <a:extLst>
                <a:ext uri="{FF2B5EF4-FFF2-40B4-BE49-F238E27FC236}">
                  <a16:creationId xmlns:a16="http://schemas.microsoft.com/office/drawing/2014/main" id="{158CD88C-FFE1-47EF-91CE-62C62A278DCF}"/>
                </a:ext>
              </a:extLst>
            </p:cNvPr>
            <p:cNvSpPr/>
            <p:nvPr/>
          </p:nvSpPr>
          <p:spPr>
            <a:xfrm>
              <a:off x="9826436" y="3646627"/>
              <a:ext cx="2026429" cy="1845419"/>
            </a:xfrm>
            <a:custGeom>
              <a:avLst/>
              <a:gdLst>
                <a:gd name="connsiteX0" fmla="*/ 1936178 w 2026429"/>
                <a:gd name="connsiteY0" fmla="*/ 1845419 h 1845419"/>
                <a:gd name="connsiteX1" fmla="*/ 90252 w 2026429"/>
                <a:gd name="connsiteY1" fmla="*/ 1845419 h 1845419"/>
                <a:gd name="connsiteX2" fmla="*/ 0 w 2026429"/>
                <a:gd name="connsiteY2" fmla="*/ 1755167 h 1845419"/>
                <a:gd name="connsiteX3" fmla="*/ 0 w 2026429"/>
                <a:gd name="connsiteY3" fmla="*/ 90252 h 1845419"/>
                <a:gd name="connsiteX4" fmla="*/ 90252 w 2026429"/>
                <a:gd name="connsiteY4" fmla="*/ 0 h 1845419"/>
                <a:gd name="connsiteX5" fmla="*/ 1936178 w 2026429"/>
                <a:gd name="connsiteY5" fmla="*/ 0 h 1845419"/>
                <a:gd name="connsiteX6" fmla="*/ 2026430 w 2026429"/>
                <a:gd name="connsiteY6" fmla="*/ 90252 h 1845419"/>
                <a:gd name="connsiteX7" fmla="*/ 2026430 w 2026429"/>
                <a:gd name="connsiteY7" fmla="*/ 1755167 h 1845419"/>
                <a:gd name="connsiteX8" fmla="*/ 1936178 w 2026429"/>
                <a:gd name="connsiteY8" fmla="*/ 1845419 h 184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429" h="1845419">
                  <a:moveTo>
                    <a:pt x="1936178" y="1845419"/>
                  </a:moveTo>
                  <a:lnTo>
                    <a:pt x="90252" y="1845419"/>
                  </a:lnTo>
                  <a:cubicBezTo>
                    <a:pt x="40408" y="1845419"/>
                    <a:pt x="0" y="1805012"/>
                    <a:pt x="0" y="1755167"/>
                  </a:cubicBezTo>
                  <a:lnTo>
                    <a:pt x="0" y="90252"/>
                  </a:lnTo>
                  <a:cubicBezTo>
                    <a:pt x="0" y="40408"/>
                    <a:pt x="40408" y="0"/>
                    <a:pt x="90252" y="0"/>
                  </a:cubicBezTo>
                  <a:lnTo>
                    <a:pt x="1936178" y="0"/>
                  </a:lnTo>
                  <a:cubicBezTo>
                    <a:pt x="1986023" y="0"/>
                    <a:pt x="2026430" y="40408"/>
                    <a:pt x="2026430" y="90252"/>
                  </a:cubicBezTo>
                  <a:lnTo>
                    <a:pt x="2026430" y="1755167"/>
                  </a:lnTo>
                  <a:cubicBezTo>
                    <a:pt x="2026430" y="1805012"/>
                    <a:pt x="1986023" y="1845419"/>
                    <a:pt x="1936178" y="1845419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Graphic 79">
              <a:extLst>
                <a:ext uri="{FF2B5EF4-FFF2-40B4-BE49-F238E27FC236}">
                  <a16:creationId xmlns:a16="http://schemas.microsoft.com/office/drawing/2014/main" id="{7FD8E8AF-474C-4C0A-BD93-DC0C491D3BE7}"/>
                </a:ext>
              </a:extLst>
            </p:cNvPr>
            <p:cNvSpPr/>
            <p:nvPr/>
          </p:nvSpPr>
          <p:spPr>
            <a:xfrm>
              <a:off x="9911931" y="3833702"/>
              <a:ext cx="1585280" cy="1519477"/>
            </a:xfrm>
            <a:custGeom>
              <a:avLst/>
              <a:gdLst>
                <a:gd name="connsiteX0" fmla="*/ 1508278 w 1585280"/>
                <a:gd name="connsiteY0" fmla="*/ 431485 h 1519477"/>
                <a:gd name="connsiteX1" fmla="*/ 1506917 w 1585280"/>
                <a:gd name="connsiteY1" fmla="*/ 430155 h 1519477"/>
                <a:gd name="connsiteX2" fmla="*/ 1504621 w 1585280"/>
                <a:gd name="connsiteY2" fmla="*/ 426022 h 1519477"/>
                <a:gd name="connsiteX3" fmla="*/ 1300445 w 1585280"/>
                <a:gd name="connsiteY3" fmla="*/ 176578 h 1519477"/>
                <a:gd name="connsiteX4" fmla="*/ 1128285 w 1585280"/>
                <a:gd name="connsiteY4" fmla="*/ 71458 h 1519477"/>
                <a:gd name="connsiteX5" fmla="*/ 836090 w 1585280"/>
                <a:gd name="connsiteY5" fmla="*/ 1093 h 1519477"/>
                <a:gd name="connsiteX6" fmla="*/ 737335 w 1585280"/>
                <a:gd name="connsiteY6" fmla="*/ 1963 h 1519477"/>
                <a:gd name="connsiteX7" fmla="*/ 601735 w 1585280"/>
                <a:gd name="connsiteY7" fmla="*/ 22167 h 1519477"/>
                <a:gd name="connsiteX8" fmla="*/ 279202 w 1585280"/>
                <a:gd name="connsiteY8" fmla="*/ 180821 h 1519477"/>
                <a:gd name="connsiteX9" fmla="*/ 152786 w 1585280"/>
                <a:gd name="connsiteY9" fmla="*/ 310847 h 1519477"/>
                <a:gd name="connsiteX10" fmla="*/ 22918 w 1585280"/>
                <a:gd name="connsiteY10" fmla="*/ 576426 h 1519477"/>
                <a:gd name="connsiteX11" fmla="*/ 22 w 1585280"/>
                <a:gd name="connsiteY11" fmla="*/ 756646 h 1519477"/>
                <a:gd name="connsiteX12" fmla="*/ 1321 w 1585280"/>
                <a:gd name="connsiteY12" fmla="*/ 807963 h 1519477"/>
                <a:gd name="connsiteX13" fmla="*/ 15444 w 1585280"/>
                <a:gd name="connsiteY13" fmla="*/ 910945 h 1519477"/>
                <a:gd name="connsiteX14" fmla="*/ 89704 w 1585280"/>
                <a:gd name="connsiteY14" fmla="*/ 1111495 h 1519477"/>
                <a:gd name="connsiteX15" fmla="*/ 181318 w 1585280"/>
                <a:gd name="connsiteY15" fmla="*/ 1243643 h 1519477"/>
                <a:gd name="connsiteX16" fmla="*/ 277033 w 1585280"/>
                <a:gd name="connsiteY16" fmla="*/ 1336635 h 1519477"/>
                <a:gd name="connsiteX17" fmla="*/ 486307 w 1585280"/>
                <a:gd name="connsiteY17" fmla="*/ 1460533 h 1519477"/>
                <a:gd name="connsiteX18" fmla="*/ 756636 w 1585280"/>
                <a:gd name="connsiteY18" fmla="*/ 1518612 h 1519477"/>
                <a:gd name="connsiteX19" fmla="*/ 911949 w 1585280"/>
                <a:gd name="connsiteY19" fmla="*/ 1510711 h 1519477"/>
                <a:gd name="connsiteX20" fmla="*/ 1082003 w 1585280"/>
                <a:gd name="connsiteY20" fmla="*/ 1466835 h 1519477"/>
                <a:gd name="connsiteX21" fmla="*/ 1323911 w 1585280"/>
                <a:gd name="connsiteY21" fmla="*/ 1323033 h 1519477"/>
                <a:gd name="connsiteX22" fmla="*/ 1414812 w 1585280"/>
                <a:gd name="connsiteY22" fmla="*/ 1229646 h 1519477"/>
                <a:gd name="connsiteX23" fmla="*/ 1523162 w 1585280"/>
                <a:gd name="connsiteY23" fmla="*/ 1054114 h 1519477"/>
                <a:gd name="connsiteX24" fmla="*/ 1584169 w 1585280"/>
                <a:gd name="connsiteY24" fmla="*/ 796927 h 1519477"/>
                <a:gd name="connsiteX25" fmla="*/ 1575191 w 1585280"/>
                <a:gd name="connsiteY25" fmla="*/ 642770 h 1519477"/>
                <a:gd name="connsiteX26" fmla="*/ 1574210 w 1585280"/>
                <a:gd name="connsiteY26" fmla="*/ 636135 h 1519477"/>
                <a:gd name="connsiteX27" fmla="*/ 1508785 w 1585280"/>
                <a:gd name="connsiteY27" fmla="*/ 430440 h 1519477"/>
                <a:gd name="connsiteX28" fmla="*/ 1508278 w 1585280"/>
                <a:gd name="connsiteY28" fmla="*/ 431485 h 151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85280" h="1519477">
                  <a:moveTo>
                    <a:pt x="1508278" y="431485"/>
                  </a:moveTo>
                  <a:cubicBezTo>
                    <a:pt x="1507629" y="430867"/>
                    <a:pt x="1507170" y="430582"/>
                    <a:pt x="1506917" y="430155"/>
                  </a:cubicBezTo>
                  <a:cubicBezTo>
                    <a:pt x="1506109" y="428809"/>
                    <a:pt x="1505333" y="427415"/>
                    <a:pt x="1504621" y="426022"/>
                  </a:cubicBezTo>
                  <a:cubicBezTo>
                    <a:pt x="1454412" y="328296"/>
                    <a:pt x="1386026" y="245312"/>
                    <a:pt x="1300445" y="176578"/>
                  </a:cubicBezTo>
                  <a:cubicBezTo>
                    <a:pt x="1247640" y="134175"/>
                    <a:pt x="1190132" y="99262"/>
                    <a:pt x="1128285" y="71458"/>
                  </a:cubicBezTo>
                  <a:cubicBezTo>
                    <a:pt x="1035278" y="29657"/>
                    <a:pt x="937695" y="6650"/>
                    <a:pt x="836090" y="1093"/>
                  </a:cubicBezTo>
                  <a:cubicBezTo>
                    <a:pt x="803251" y="-697"/>
                    <a:pt x="770285" y="-206"/>
                    <a:pt x="737335" y="1963"/>
                  </a:cubicBezTo>
                  <a:cubicBezTo>
                    <a:pt x="691528" y="4972"/>
                    <a:pt x="646307" y="11495"/>
                    <a:pt x="601735" y="22167"/>
                  </a:cubicBezTo>
                  <a:cubicBezTo>
                    <a:pt x="482301" y="50747"/>
                    <a:pt x="374585" y="103188"/>
                    <a:pt x="279202" y="180821"/>
                  </a:cubicBezTo>
                  <a:cubicBezTo>
                    <a:pt x="231939" y="219281"/>
                    <a:pt x="189742" y="262523"/>
                    <a:pt x="152786" y="310847"/>
                  </a:cubicBezTo>
                  <a:cubicBezTo>
                    <a:pt x="91747" y="390681"/>
                    <a:pt x="48046" y="479065"/>
                    <a:pt x="22918" y="576426"/>
                  </a:cubicBezTo>
                  <a:cubicBezTo>
                    <a:pt x="7670" y="635502"/>
                    <a:pt x="-484" y="695543"/>
                    <a:pt x="22" y="756646"/>
                  </a:cubicBezTo>
                  <a:cubicBezTo>
                    <a:pt x="165" y="773746"/>
                    <a:pt x="165" y="790847"/>
                    <a:pt x="1321" y="807963"/>
                  </a:cubicBezTo>
                  <a:cubicBezTo>
                    <a:pt x="3680" y="842654"/>
                    <a:pt x="8272" y="876966"/>
                    <a:pt x="15444" y="910945"/>
                  </a:cubicBezTo>
                  <a:cubicBezTo>
                    <a:pt x="30312" y="981437"/>
                    <a:pt x="55171" y="1048255"/>
                    <a:pt x="89704" y="1111495"/>
                  </a:cubicBezTo>
                  <a:cubicBezTo>
                    <a:pt x="115545" y="1158822"/>
                    <a:pt x="146183" y="1202824"/>
                    <a:pt x="181318" y="1243643"/>
                  </a:cubicBezTo>
                  <a:cubicBezTo>
                    <a:pt x="210421" y="1277464"/>
                    <a:pt x="242547" y="1308213"/>
                    <a:pt x="277033" y="1336635"/>
                  </a:cubicBezTo>
                  <a:cubicBezTo>
                    <a:pt x="340384" y="1388838"/>
                    <a:pt x="410337" y="1429816"/>
                    <a:pt x="486307" y="1460533"/>
                  </a:cubicBezTo>
                  <a:cubicBezTo>
                    <a:pt x="572997" y="1495589"/>
                    <a:pt x="663360" y="1514226"/>
                    <a:pt x="756636" y="1518612"/>
                  </a:cubicBezTo>
                  <a:cubicBezTo>
                    <a:pt x="808618" y="1521066"/>
                    <a:pt x="860490" y="1518263"/>
                    <a:pt x="911949" y="1510711"/>
                  </a:cubicBezTo>
                  <a:cubicBezTo>
                    <a:pt x="970138" y="1502176"/>
                    <a:pt x="1026902" y="1487672"/>
                    <a:pt x="1082003" y="1466835"/>
                  </a:cubicBezTo>
                  <a:cubicBezTo>
                    <a:pt x="1171131" y="1433141"/>
                    <a:pt x="1251946" y="1385371"/>
                    <a:pt x="1323911" y="1323033"/>
                  </a:cubicBezTo>
                  <a:cubicBezTo>
                    <a:pt x="1356813" y="1294533"/>
                    <a:pt x="1387055" y="1263309"/>
                    <a:pt x="1414812" y="1229646"/>
                  </a:cubicBezTo>
                  <a:cubicBezTo>
                    <a:pt x="1459004" y="1176049"/>
                    <a:pt x="1495121" y="1117575"/>
                    <a:pt x="1523162" y="1054114"/>
                  </a:cubicBezTo>
                  <a:cubicBezTo>
                    <a:pt x="1559374" y="972174"/>
                    <a:pt x="1579356" y="886213"/>
                    <a:pt x="1584169" y="796927"/>
                  </a:cubicBezTo>
                  <a:cubicBezTo>
                    <a:pt x="1586940" y="745325"/>
                    <a:pt x="1584739" y="693675"/>
                    <a:pt x="1575191" y="642770"/>
                  </a:cubicBezTo>
                  <a:cubicBezTo>
                    <a:pt x="1574764" y="640505"/>
                    <a:pt x="1574447" y="638305"/>
                    <a:pt x="1574210" y="636135"/>
                  </a:cubicBezTo>
                  <a:lnTo>
                    <a:pt x="1508785" y="430440"/>
                  </a:lnTo>
                  <a:cubicBezTo>
                    <a:pt x="1508595" y="430820"/>
                    <a:pt x="1508437" y="431152"/>
                    <a:pt x="1508278" y="4314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Graphic 79">
              <a:extLst>
                <a:ext uri="{FF2B5EF4-FFF2-40B4-BE49-F238E27FC236}">
                  <a16:creationId xmlns:a16="http://schemas.microsoft.com/office/drawing/2014/main" id="{B88016B1-3F8B-4422-A146-B8175649B614}"/>
                </a:ext>
              </a:extLst>
            </p:cNvPr>
            <p:cNvSpPr/>
            <p:nvPr/>
          </p:nvSpPr>
          <p:spPr>
            <a:xfrm>
              <a:off x="11851187" y="3922956"/>
              <a:ext cx="1678" cy="1458649"/>
            </a:xfrm>
            <a:custGeom>
              <a:avLst/>
              <a:gdLst>
                <a:gd name="connsiteX0" fmla="*/ 1678 w 1678"/>
                <a:gd name="connsiteY0" fmla="*/ 1458364 h 1458649"/>
                <a:gd name="connsiteX1" fmla="*/ 269 w 1678"/>
                <a:gd name="connsiteY1" fmla="*/ 1458649 h 1458649"/>
                <a:gd name="connsiteX2" fmla="*/ 95 w 1678"/>
                <a:gd name="connsiteY2" fmla="*/ 1440488 h 1458649"/>
                <a:gd name="connsiteX3" fmla="*/ 63 w 1678"/>
                <a:gd name="connsiteY3" fmla="*/ 8645 h 1458649"/>
                <a:gd name="connsiteX4" fmla="*/ 0 w 1678"/>
                <a:gd name="connsiteY4" fmla="*/ 6270 h 1458649"/>
                <a:gd name="connsiteX5" fmla="*/ 1678 w 1678"/>
                <a:gd name="connsiteY5" fmla="*/ 0 h 1458649"/>
                <a:gd name="connsiteX6" fmla="*/ 1678 w 1678"/>
                <a:gd name="connsiteY6" fmla="*/ 1458364 h 14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8" h="1458649">
                  <a:moveTo>
                    <a:pt x="1678" y="1458364"/>
                  </a:moveTo>
                  <a:cubicBezTo>
                    <a:pt x="1188" y="1458380"/>
                    <a:pt x="728" y="1458475"/>
                    <a:pt x="269" y="1458649"/>
                  </a:cubicBezTo>
                  <a:cubicBezTo>
                    <a:pt x="206" y="1452601"/>
                    <a:pt x="95" y="1446552"/>
                    <a:pt x="95" y="1440488"/>
                  </a:cubicBezTo>
                  <a:cubicBezTo>
                    <a:pt x="79" y="963212"/>
                    <a:pt x="79" y="485921"/>
                    <a:pt x="63" y="8645"/>
                  </a:cubicBezTo>
                  <a:cubicBezTo>
                    <a:pt x="63" y="7854"/>
                    <a:pt x="16" y="7062"/>
                    <a:pt x="0" y="6270"/>
                  </a:cubicBezTo>
                  <a:cubicBezTo>
                    <a:pt x="459" y="4148"/>
                    <a:pt x="-649" y="1615"/>
                    <a:pt x="1678" y="0"/>
                  </a:cubicBezTo>
                  <a:cubicBezTo>
                    <a:pt x="1678" y="486127"/>
                    <a:pt x="1678" y="972253"/>
                    <a:pt x="1678" y="1458364"/>
                  </a:cubicBezTo>
                  <a:close/>
                </a:path>
              </a:pathLst>
            </a:custGeom>
            <a:solidFill>
              <a:srgbClr val="974C5F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Graphic 79">
              <a:extLst>
                <a:ext uri="{FF2B5EF4-FFF2-40B4-BE49-F238E27FC236}">
                  <a16:creationId xmlns:a16="http://schemas.microsoft.com/office/drawing/2014/main" id="{2057F69B-5183-4AE7-B252-153C847E3E5F}"/>
                </a:ext>
              </a:extLst>
            </p:cNvPr>
            <p:cNvSpPr/>
            <p:nvPr/>
          </p:nvSpPr>
          <p:spPr>
            <a:xfrm>
              <a:off x="11613794" y="4690601"/>
              <a:ext cx="156345" cy="374421"/>
            </a:xfrm>
            <a:custGeom>
              <a:avLst/>
              <a:gdLst>
                <a:gd name="connsiteX0" fmla="*/ 27280 w 156345"/>
                <a:gd name="connsiteY0" fmla="*/ 258206 h 374421"/>
                <a:gd name="connsiteX1" fmla="*/ 27359 w 156345"/>
                <a:gd name="connsiteY1" fmla="*/ 156221 h 374421"/>
                <a:gd name="connsiteX2" fmla="*/ 21992 w 156345"/>
                <a:gd name="connsiteY2" fmla="*/ 143221 h 374421"/>
                <a:gd name="connsiteX3" fmla="*/ 22387 w 156345"/>
                <a:gd name="connsiteY3" fmla="*/ 42155 h 374421"/>
                <a:gd name="connsiteX4" fmla="*/ 27359 w 156345"/>
                <a:gd name="connsiteY4" fmla="*/ 30596 h 374421"/>
                <a:gd name="connsiteX5" fmla="*/ 27264 w 156345"/>
                <a:gd name="connsiteY5" fmla="*/ 10836 h 374421"/>
                <a:gd name="connsiteX6" fmla="*/ 37081 w 156345"/>
                <a:gd name="connsiteY6" fmla="*/ 148 h 374421"/>
                <a:gd name="connsiteX7" fmla="*/ 113843 w 156345"/>
                <a:gd name="connsiteY7" fmla="*/ 69 h 374421"/>
                <a:gd name="connsiteX8" fmla="*/ 122821 w 156345"/>
                <a:gd name="connsiteY8" fmla="*/ 9775 h 374421"/>
                <a:gd name="connsiteX9" fmla="*/ 139462 w 156345"/>
                <a:gd name="connsiteY9" fmla="*/ 48916 h 374421"/>
                <a:gd name="connsiteX10" fmla="*/ 129075 w 156345"/>
                <a:gd name="connsiteY10" fmla="*/ 147623 h 374421"/>
                <a:gd name="connsiteX11" fmla="*/ 123058 w 156345"/>
                <a:gd name="connsiteY11" fmla="*/ 160923 h 374421"/>
                <a:gd name="connsiteX12" fmla="*/ 123137 w 156345"/>
                <a:gd name="connsiteY12" fmla="*/ 360159 h 374421"/>
                <a:gd name="connsiteX13" fmla="*/ 109283 w 156345"/>
                <a:gd name="connsiteY13" fmla="*/ 374409 h 374421"/>
                <a:gd name="connsiteX14" fmla="*/ 40438 w 156345"/>
                <a:gd name="connsiteY14" fmla="*/ 374409 h 374421"/>
                <a:gd name="connsiteX15" fmla="*/ 27312 w 156345"/>
                <a:gd name="connsiteY15" fmla="*/ 361030 h 374421"/>
                <a:gd name="connsiteX16" fmla="*/ 27280 w 156345"/>
                <a:gd name="connsiteY16" fmla="*/ 258206 h 37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345" h="374421">
                  <a:moveTo>
                    <a:pt x="27280" y="258206"/>
                  </a:moveTo>
                  <a:cubicBezTo>
                    <a:pt x="27280" y="224211"/>
                    <a:pt x="27201" y="190216"/>
                    <a:pt x="27359" y="156221"/>
                  </a:cubicBezTo>
                  <a:cubicBezTo>
                    <a:pt x="27391" y="150916"/>
                    <a:pt x="26219" y="147116"/>
                    <a:pt x="21992" y="143221"/>
                  </a:cubicBezTo>
                  <a:cubicBezTo>
                    <a:pt x="-7507" y="116098"/>
                    <a:pt x="-7285" y="69040"/>
                    <a:pt x="22387" y="42155"/>
                  </a:cubicBezTo>
                  <a:cubicBezTo>
                    <a:pt x="26156" y="38735"/>
                    <a:pt x="27581" y="35410"/>
                    <a:pt x="27359" y="30596"/>
                  </a:cubicBezTo>
                  <a:cubicBezTo>
                    <a:pt x="27074" y="24025"/>
                    <a:pt x="27423" y="17422"/>
                    <a:pt x="27264" y="10836"/>
                  </a:cubicBezTo>
                  <a:cubicBezTo>
                    <a:pt x="27106" y="4011"/>
                    <a:pt x="30415" y="195"/>
                    <a:pt x="37081" y="148"/>
                  </a:cubicBezTo>
                  <a:cubicBezTo>
                    <a:pt x="62669" y="-42"/>
                    <a:pt x="88256" y="-26"/>
                    <a:pt x="113843" y="69"/>
                  </a:cubicBezTo>
                  <a:cubicBezTo>
                    <a:pt x="120050" y="84"/>
                    <a:pt x="123755" y="4344"/>
                    <a:pt x="122821" y="9775"/>
                  </a:cubicBezTo>
                  <a:cubicBezTo>
                    <a:pt x="119907" y="26748"/>
                    <a:pt x="128537" y="37088"/>
                    <a:pt x="139462" y="48916"/>
                  </a:cubicBezTo>
                  <a:cubicBezTo>
                    <a:pt x="165888" y="77480"/>
                    <a:pt x="160442" y="122463"/>
                    <a:pt x="129075" y="147623"/>
                  </a:cubicBezTo>
                  <a:cubicBezTo>
                    <a:pt x="124230" y="151502"/>
                    <a:pt x="123043" y="155334"/>
                    <a:pt x="123058" y="160923"/>
                  </a:cubicBezTo>
                  <a:cubicBezTo>
                    <a:pt x="123185" y="227330"/>
                    <a:pt x="123137" y="293752"/>
                    <a:pt x="123137" y="360159"/>
                  </a:cubicBezTo>
                  <a:cubicBezTo>
                    <a:pt x="123137" y="372968"/>
                    <a:pt x="121728" y="374409"/>
                    <a:pt x="109283" y="374409"/>
                  </a:cubicBezTo>
                  <a:cubicBezTo>
                    <a:pt x="86340" y="374425"/>
                    <a:pt x="63381" y="374425"/>
                    <a:pt x="40438" y="374409"/>
                  </a:cubicBezTo>
                  <a:cubicBezTo>
                    <a:pt x="29101" y="374393"/>
                    <a:pt x="27328" y="372652"/>
                    <a:pt x="27312" y="361030"/>
                  </a:cubicBezTo>
                  <a:cubicBezTo>
                    <a:pt x="27249" y="326718"/>
                    <a:pt x="27280" y="292454"/>
                    <a:pt x="27280" y="25820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Graphic 79">
              <a:extLst>
                <a:ext uri="{FF2B5EF4-FFF2-40B4-BE49-F238E27FC236}">
                  <a16:creationId xmlns:a16="http://schemas.microsoft.com/office/drawing/2014/main" id="{11EFB474-F131-49BA-9E76-6CE8B025F2CA}"/>
                </a:ext>
              </a:extLst>
            </p:cNvPr>
            <p:cNvSpPr/>
            <p:nvPr/>
          </p:nvSpPr>
          <p:spPr>
            <a:xfrm>
              <a:off x="11320657" y="5217438"/>
              <a:ext cx="189744" cy="182788"/>
            </a:xfrm>
            <a:custGeom>
              <a:avLst/>
              <a:gdLst>
                <a:gd name="connsiteX0" fmla="*/ 94913 w 189744"/>
                <a:gd name="connsiteY0" fmla="*/ 182788 h 182788"/>
                <a:gd name="connsiteX1" fmla="*/ 940 w 189744"/>
                <a:gd name="connsiteY1" fmla="*/ 103414 h 182788"/>
                <a:gd name="connsiteX2" fmla="*/ 41475 w 189744"/>
                <a:gd name="connsiteY2" fmla="*/ 15996 h 182788"/>
                <a:gd name="connsiteX3" fmla="*/ 175380 w 189744"/>
                <a:gd name="connsiteY3" fmla="*/ 43024 h 182788"/>
                <a:gd name="connsiteX4" fmla="*/ 119899 w 189744"/>
                <a:gd name="connsiteY4" fmla="*/ 179431 h 182788"/>
                <a:gd name="connsiteX5" fmla="*/ 94913 w 189744"/>
                <a:gd name="connsiteY5" fmla="*/ 182788 h 18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744" h="182788">
                  <a:moveTo>
                    <a:pt x="94913" y="182788"/>
                  </a:moveTo>
                  <a:cubicBezTo>
                    <a:pt x="47697" y="182820"/>
                    <a:pt x="7100" y="149664"/>
                    <a:pt x="940" y="103414"/>
                  </a:cubicBezTo>
                  <a:cubicBezTo>
                    <a:pt x="-3968" y="66584"/>
                    <a:pt x="10456" y="36785"/>
                    <a:pt x="41475" y="15996"/>
                  </a:cubicBezTo>
                  <a:cubicBezTo>
                    <a:pt x="85461" y="-13487"/>
                    <a:pt x="146658" y="-915"/>
                    <a:pt x="175380" y="43024"/>
                  </a:cubicBezTo>
                  <a:cubicBezTo>
                    <a:pt x="209011" y="94468"/>
                    <a:pt x="180780" y="163993"/>
                    <a:pt x="119899" y="179431"/>
                  </a:cubicBezTo>
                  <a:cubicBezTo>
                    <a:pt x="111713" y="181505"/>
                    <a:pt x="103384" y="182756"/>
                    <a:pt x="94913" y="182788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Graphic 79">
              <a:extLst>
                <a:ext uri="{FF2B5EF4-FFF2-40B4-BE49-F238E27FC236}">
                  <a16:creationId xmlns:a16="http://schemas.microsoft.com/office/drawing/2014/main" id="{3DEAD052-AF67-412A-9D22-E766A9C4F568}"/>
                </a:ext>
              </a:extLst>
            </p:cNvPr>
            <p:cNvSpPr/>
            <p:nvPr/>
          </p:nvSpPr>
          <p:spPr>
            <a:xfrm>
              <a:off x="11572255" y="5220780"/>
              <a:ext cx="189627" cy="175745"/>
            </a:xfrm>
            <a:custGeom>
              <a:avLst/>
              <a:gdLst>
                <a:gd name="connsiteX0" fmla="*/ 69 w 189627"/>
                <a:gd name="connsiteY0" fmla="*/ 87896 h 175745"/>
                <a:gd name="connsiteX1" fmla="*/ 54853 w 189627"/>
                <a:gd name="connsiteY1" fmla="*/ 8395 h 175745"/>
                <a:gd name="connsiteX2" fmla="*/ 173860 w 189627"/>
                <a:gd name="connsiteY2" fmla="*/ 39413 h 175745"/>
                <a:gd name="connsiteX3" fmla="*/ 149460 w 189627"/>
                <a:gd name="connsiteY3" fmla="*/ 159432 h 175745"/>
                <a:gd name="connsiteX4" fmla="*/ 5595 w 189627"/>
                <a:gd name="connsiteY4" fmla="*/ 118106 h 175745"/>
                <a:gd name="connsiteX5" fmla="*/ 69 w 189627"/>
                <a:gd name="connsiteY5" fmla="*/ 87896 h 17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627" h="175745">
                  <a:moveTo>
                    <a:pt x="69" y="87896"/>
                  </a:moveTo>
                  <a:cubicBezTo>
                    <a:pt x="1383" y="49832"/>
                    <a:pt x="20747" y="23959"/>
                    <a:pt x="54853" y="8395"/>
                  </a:cubicBezTo>
                  <a:cubicBezTo>
                    <a:pt x="95942" y="-10352"/>
                    <a:pt x="147908" y="3296"/>
                    <a:pt x="173860" y="39413"/>
                  </a:cubicBezTo>
                  <a:cubicBezTo>
                    <a:pt x="202123" y="78744"/>
                    <a:pt x="191435" y="131328"/>
                    <a:pt x="149460" y="159432"/>
                  </a:cubicBezTo>
                  <a:cubicBezTo>
                    <a:pt x="99219" y="193079"/>
                    <a:pt x="27271" y="172432"/>
                    <a:pt x="5595" y="118106"/>
                  </a:cubicBezTo>
                  <a:cubicBezTo>
                    <a:pt x="1747" y="108479"/>
                    <a:pt x="-422" y="98504"/>
                    <a:pt x="69" y="87896"/>
                  </a:cubicBezTo>
                  <a:close/>
                </a:path>
              </a:pathLst>
            </a:custGeom>
            <a:solidFill>
              <a:schemeClr val="accent4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Graphic 79">
              <a:extLst>
                <a:ext uri="{FF2B5EF4-FFF2-40B4-BE49-F238E27FC236}">
                  <a16:creationId xmlns:a16="http://schemas.microsoft.com/office/drawing/2014/main" id="{117BA662-97A2-4E9B-8A37-B2E68F7AB54A}"/>
                </a:ext>
              </a:extLst>
            </p:cNvPr>
            <p:cNvSpPr/>
            <p:nvPr/>
          </p:nvSpPr>
          <p:spPr>
            <a:xfrm>
              <a:off x="10445067" y="4346320"/>
              <a:ext cx="517784" cy="493876"/>
            </a:xfrm>
            <a:custGeom>
              <a:avLst/>
              <a:gdLst>
                <a:gd name="connsiteX0" fmla="*/ 259284 w 517784"/>
                <a:gd name="connsiteY0" fmla="*/ 46 h 493876"/>
                <a:gd name="connsiteX1" fmla="*/ 489712 w 517784"/>
                <a:gd name="connsiteY1" fmla="*/ 135693 h 493876"/>
                <a:gd name="connsiteX2" fmla="*/ 457285 w 517784"/>
                <a:gd name="connsiteY2" fmla="*/ 405610 h 493876"/>
                <a:gd name="connsiteX3" fmla="*/ 289970 w 517784"/>
                <a:gd name="connsiteY3" fmla="*/ 492047 h 493876"/>
                <a:gd name="connsiteX4" fmla="*/ 12912 w 517784"/>
                <a:gd name="connsiteY4" fmla="*/ 321375 h 493876"/>
                <a:gd name="connsiteX5" fmla="*/ 67016 w 517784"/>
                <a:gd name="connsiteY5" fmla="*/ 82159 h 493876"/>
                <a:gd name="connsiteX6" fmla="*/ 222756 w 517784"/>
                <a:gd name="connsiteY6" fmla="*/ 2579 h 493876"/>
                <a:gd name="connsiteX7" fmla="*/ 259284 w 517784"/>
                <a:gd name="connsiteY7" fmla="*/ 46 h 49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7784" h="493876">
                  <a:moveTo>
                    <a:pt x="259284" y="46"/>
                  </a:moveTo>
                  <a:cubicBezTo>
                    <a:pt x="360240" y="4115"/>
                    <a:pt x="439678" y="45599"/>
                    <a:pt x="489712" y="135693"/>
                  </a:cubicBezTo>
                  <a:cubicBezTo>
                    <a:pt x="537277" y="221338"/>
                    <a:pt x="523042" y="332759"/>
                    <a:pt x="457285" y="405610"/>
                  </a:cubicBezTo>
                  <a:cubicBezTo>
                    <a:pt x="412270" y="455502"/>
                    <a:pt x="356329" y="484304"/>
                    <a:pt x="289970" y="492047"/>
                  </a:cubicBezTo>
                  <a:cubicBezTo>
                    <a:pt x="168193" y="506249"/>
                    <a:pt x="49883" y="436676"/>
                    <a:pt x="12912" y="321375"/>
                  </a:cubicBezTo>
                  <a:cubicBezTo>
                    <a:pt x="-15811" y="231819"/>
                    <a:pt x="3887" y="151289"/>
                    <a:pt x="67016" y="82159"/>
                  </a:cubicBezTo>
                  <a:cubicBezTo>
                    <a:pt x="108674" y="36526"/>
                    <a:pt x="161844" y="11430"/>
                    <a:pt x="222756" y="2579"/>
                  </a:cubicBezTo>
                  <a:cubicBezTo>
                    <a:pt x="234742" y="837"/>
                    <a:pt x="246871" y="-239"/>
                    <a:pt x="259284" y="46"/>
                  </a:cubicBezTo>
                  <a:close/>
                </a:path>
              </a:pathLst>
            </a:custGeom>
            <a:solidFill>
              <a:schemeClr val="accent2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Graphic 79">
              <a:extLst>
                <a:ext uri="{FF2B5EF4-FFF2-40B4-BE49-F238E27FC236}">
                  <a16:creationId xmlns:a16="http://schemas.microsoft.com/office/drawing/2014/main" id="{2DF04916-C64B-45E0-8250-670566CA8B34}"/>
                </a:ext>
              </a:extLst>
            </p:cNvPr>
            <p:cNvSpPr/>
            <p:nvPr/>
          </p:nvSpPr>
          <p:spPr>
            <a:xfrm>
              <a:off x="10116081" y="4776838"/>
              <a:ext cx="549456" cy="525814"/>
            </a:xfrm>
            <a:custGeom>
              <a:avLst/>
              <a:gdLst>
                <a:gd name="connsiteX0" fmla="*/ 549051 w 549456"/>
                <a:gd name="connsiteY0" fmla="*/ 116963 h 525814"/>
                <a:gd name="connsiteX1" fmla="*/ 537634 w 549456"/>
                <a:gd name="connsiteY1" fmla="*/ 187154 h 525814"/>
                <a:gd name="connsiteX2" fmla="*/ 514660 w 549456"/>
                <a:gd name="connsiteY2" fmla="*/ 327076 h 525814"/>
                <a:gd name="connsiteX3" fmla="*/ 488233 w 549456"/>
                <a:gd name="connsiteY3" fmla="*/ 487978 h 525814"/>
                <a:gd name="connsiteX4" fmla="*/ 483372 w 549456"/>
                <a:gd name="connsiteY4" fmla="*/ 519092 h 525814"/>
                <a:gd name="connsiteX5" fmla="*/ 474680 w 549456"/>
                <a:gd name="connsiteY5" fmla="*/ 525441 h 525814"/>
                <a:gd name="connsiteX6" fmla="*/ 319873 w 549456"/>
                <a:gd name="connsiteY6" fmla="*/ 483814 h 525814"/>
                <a:gd name="connsiteX7" fmla="*/ 20173 w 549456"/>
                <a:gd name="connsiteY7" fmla="*/ 275743 h 525814"/>
                <a:gd name="connsiteX8" fmla="*/ 2297 w 549456"/>
                <a:gd name="connsiteY8" fmla="*/ 254653 h 525814"/>
                <a:gd name="connsiteX9" fmla="*/ 3690 w 549456"/>
                <a:gd name="connsiteY9" fmla="*/ 245897 h 525814"/>
                <a:gd name="connsiteX10" fmla="*/ 180584 w 549456"/>
                <a:gd name="connsiteY10" fmla="*/ 117311 h 525814"/>
                <a:gd name="connsiteX11" fmla="*/ 338842 w 549456"/>
                <a:gd name="connsiteY11" fmla="*/ 2010 h 525814"/>
                <a:gd name="connsiteX12" fmla="*/ 347915 w 549456"/>
                <a:gd name="connsiteY12" fmla="*/ 3229 h 525814"/>
                <a:gd name="connsiteX13" fmla="*/ 537777 w 549456"/>
                <a:gd name="connsiteY13" fmla="*/ 109569 h 525814"/>
                <a:gd name="connsiteX14" fmla="*/ 545551 w 549456"/>
                <a:gd name="connsiteY14" fmla="*/ 110819 h 525814"/>
                <a:gd name="connsiteX15" fmla="*/ 549051 w 549456"/>
                <a:gd name="connsiteY15" fmla="*/ 116963 h 5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9456" h="525814">
                  <a:moveTo>
                    <a:pt x="549051" y="116963"/>
                  </a:moveTo>
                  <a:cubicBezTo>
                    <a:pt x="545393" y="139463"/>
                    <a:pt x="541545" y="163308"/>
                    <a:pt x="537634" y="187154"/>
                  </a:cubicBezTo>
                  <a:cubicBezTo>
                    <a:pt x="529987" y="233800"/>
                    <a:pt x="522307" y="280430"/>
                    <a:pt x="514660" y="327076"/>
                  </a:cubicBezTo>
                  <a:cubicBezTo>
                    <a:pt x="505856" y="380705"/>
                    <a:pt x="497037" y="434350"/>
                    <a:pt x="488233" y="487978"/>
                  </a:cubicBezTo>
                  <a:cubicBezTo>
                    <a:pt x="486523" y="498350"/>
                    <a:pt x="484101" y="508657"/>
                    <a:pt x="483372" y="519092"/>
                  </a:cubicBezTo>
                  <a:cubicBezTo>
                    <a:pt x="482897" y="525995"/>
                    <a:pt x="480237" y="526375"/>
                    <a:pt x="474680" y="525441"/>
                  </a:cubicBezTo>
                  <a:cubicBezTo>
                    <a:pt x="421748" y="516479"/>
                    <a:pt x="370003" y="503084"/>
                    <a:pt x="319873" y="483814"/>
                  </a:cubicBezTo>
                  <a:cubicBezTo>
                    <a:pt x="203005" y="438862"/>
                    <a:pt x="102920" y="369764"/>
                    <a:pt x="20173" y="275743"/>
                  </a:cubicBezTo>
                  <a:cubicBezTo>
                    <a:pt x="14093" y="268824"/>
                    <a:pt x="8598" y="261350"/>
                    <a:pt x="2297" y="254653"/>
                  </a:cubicBezTo>
                  <a:cubicBezTo>
                    <a:pt x="-1630" y="250489"/>
                    <a:pt x="-94" y="248636"/>
                    <a:pt x="3690" y="245897"/>
                  </a:cubicBezTo>
                  <a:cubicBezTo>
                    <a:pt x="62702" y="203098"/>
                    <a:pt x="121635" y="160189"/>
                    <a:pt x="180584" y="117311"/>
                  </a:cubicBezTo>
                  <a:cubicBezTo>
                    <a:pt x="233358" y="78914"/>
                    <a:pt x="286195" y="40597"/>
                    <a:pt x="338842" y="2010"/>
                  </a:cubicBezTo>
                  <a:cubicBezTo>
                    <a:pt x="343070" y="-1093"/>
                    <a:pt x="344685" y="-539"/>
                    <a:pt x="347915" y="3229"/>
                  </a:cubicBezTo>
                  <a:cubicBezTo>
                    <a:pt x="398171" y="61830"/>
                    <a:pt x="461569" y="97139"/>
                    <a:pt x="537777" y="109569"/>
                  </a:cubicBezTo>
                  <a:cubicBezTo>
                    <a:pt x="540374" y="109996"/>
                    <a:pt x="542970" y="110899"/>
                    <a:pt x="545551" y="110819"/>
                  </a:cubicBezTo>
                  <a:cubicBezTo>
                    <a:pt x="549415" y="110677"/>
                    <a:pt x="550016" y="112514"/>
                    <a:pt x="549051" y="116963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Graphic 79">
              <a:extLst>
                <a:ext uri="{FF2B5EF4-FFF2-40B4-BE49-F238E27FC236}">
                  <a16:creationId xmlns:a16="http://schemas.microsoft.com/office/drawing/2014/main" id="{E1CA8B8C-D296-46C8-90C4-E6DF566B7574}"/>
                </a:ext>
              </a:extLst>
            </p:cNvPr>
            <p:cNvSpPr/>
            <p:nvPr/>
          </p:nvSpPr>
          <p:spPr>
            <a:xfrm>
              <a:off x="10737922" y="3869412"/>
              <a:ext cx="521448" cy="520058"/>
            </a:xfrm>
            <a:custGeom>
              <a:avLst/>
              <a:gdLst>
                <a:gd name="connsiteX0" fmla="*/ 521449 w 521448"/>
                <a:gd name="connsiteY0" fmla="*/ 220131 h 520058"/>
                <a:gd name="connsiteX1" fmla="*/ 403520 w 521448"/>
                <a:gd name="connsiteY1" fmla="*/ 328528 h 520058"/>
                <a:gd name="connsiteX2" fmla="*/ 198536 w 521448"/>
                <a:gd name="connsiteY2" fmla="*/ 516949 h 520058"/>
                <a:gd name="connsiteX3" fmla="*/ 187690 w 521448"/>
                <a:gd name="connsiteY3" fmla="*/ 516949 h 520058"/>
                <a:gd name="connsiteX4" fmla="*/ 9577 w 521448"/>
                <a:gd name="connsiteY4" fmla="*/ 429959 h 520058"/>
                <a:gd name="connsiteX5" fmla="*/ 108 w 521448"/>
                <a:gd name="connsiteY5" fmla="*/ 419208 h 520058"/>
                <a:gd name="connsiteX6" fmla="*/ 9244 w 521448"/>
                <a:gd name="connsiteY6" fmla="*/ 305838 h 520058"/>
                <a:gd name="connsiteX7" fmla="*/ 16195 w 521448"/>
                <a:gd name="connsiteY7" fmla="*/ 215270 h 520058"/>
                <a:gd name="connsiteX8" fmla="*/ 23495 w 521448"/>
                <a:gd name="connsiteY8" fmla="*/ 122357 h 520058"/>
                <a:gd name="connsiteX9" fmla="*/ 30446 w 521448"/>
                <a:gd name="connsiteY9" fmla="*/ 30997 h 520058"/>
                <a:gd name="connsiteX10" fmla="*/ 32235 w 521448"/>
                <a:gd name="connsiteY10" fmla="*/ 4998 h 520058"/>
                <a:gd name="connsiteX11" fmla="*/ 37112 w 521448"/>
                <a:gd name="connsiteY11" fmla="*/ 42 h 520058"/>
                <a:gd name="connsiteX12" fmla="*/ 237028 w 521448"/>
                <a:gd name="connsiteY12" fmla="*/ 42381 h 520058"/>
                <a:gd name="connsiteX13" fmla="*/ 515210 w 521448"/>
                <a:gd name="connsiteY13" fmla="*/ 214525 h 520058"/>
                <a:gd name="connsiteX14" fmla="*/ 521449 w 521448"/>
                <a:gd name="connsiteY14" fmla="*/ 220131 h 52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1448" h="520058">
                  <a:moveTo>
                    <a:pt x="521449" y="220131"/>
                  </a:moveTo>
                  <a:cubicBezTo>
                    <a:pt x="481564" y="256801"/>
                    <a:pt x="442550" y="292681"/>
                    <a:pt x="403520" y="328528"/>
                  </a:cubicBezTo>
                  <a:cubicBezTo>
                    <a:pt x="335165" y="391309"/>
                    <a:pt x="266780" y="454042"/>
                    <a:pt x="198536" y="516949"/>
                  </a:cubicBezTo>
                  <a:cubicBezTo>
                    <a:pt x="194356" y="520797"/>
                    <a:pt x="192219" y="521383"/>
                    <a:pt x="187690" y="516949"/>
                  </a:cubicBezTo>
                  <a:cubicBezTo>
                    <a:pt x="138020" y="468261"/>
                    <a:pt x="78612" y="439142"/>
                    <a:pt x="9577" y="429959"/>
                  </a:cubicBezTo>
                  <a:cubicBezTo>
                    <a:pt x="2911" y="429072"/>
                    <a:pt x="-684" y="427758"/>
                    <a:pt x="108" y="419208"/>
                  </a:cubicBezTo>
                  <a:cubicBezTo>
                    <a:pt x="3655" y="381460"/>
                    <a:pt x="6315" y="343649"/>
                    <a:pt x="9244" y="305838"/>
                  </a:cubicBezTo>
                  <a:cubicBezTo>
                    <a:pt x="11588" y="275644"/>
                    <a:pt x="13852" y="245449"/>
                    <a:pt x="16195" y="215270"/>
                  </a:cubicBezTo>
                  <a:cubicBezTo>
                    <a:pt x="18602" y="184299"/>
                    <a:pt x="21104" y="153328"/>
                    <a:pt x="23495" y="122357"/>
                  </a:cubicBezTo>
                  <a:cubicBezTo>
                    <a:pt x="25854" y="91909"/>
                    <a:pt x="28150" y="61445"/>
                    <a:pt x="30446" y="30997"/>
                  </a:cubicBezTo>
                  <a:cubicBezTo>
                    <a:pt x="31095" y="22336"/>
                    <a:pt x="31665" y="13659"/>
                    <a:pt x="32235" y="4998"/>
                  </a:cubicBezTo>
                  <a:cubicBezTo>
                    <a:pt x="32441" y="1910"/>
                    <a:pt x="32551" y="-338"/>
                    <a:pt x="37112" y="42"/>
                  </a:cubicBezTo>
                  <a:cubicBezTo>
                    <a:pt x="105513" y="5916"/>
                    <a:pt x="172268" y="19454"/>
                    <a:pt x="237028" y="42381"/>
                  </a:cubicBezTo>
                  <a:cubicBezTo>
                    <a:pt x="342227" y="79638"/>
                    <a:pt x="435139" y="136734"/>
                    <a:pt x="515210" y="214525"/>
                  </a:cubicBezTo>
                  <a:cubicBezTo>
                    <a:pt x="517095" y="216362"/>
                    <a:pt x="519121" y="218056"/>
                    <a:pt x="521449" y="220131"/>
                  </a:cubicBezTo>
                  <a:close/>
                </a:path>
              </a:pathLst>
            </a:custGeom>
            <a:solidFill>
              <a:schemeClr val="accent5"/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659FEC25-DA8A-4632-A561-4677C8CFA77A}"/>
                </a:ext>
              </a:extLst>
            </p:cNvPr>
            <p:cNvSpPr/>
            <p:nvPr/>
          </p:nvSpPr>
          <p:spPr>
            <a:xfrm>
              <a:off x="10489193" y="4373020"/>
              <a:ext cx="365752" cy="354288"/>
            </a:xfrm>
            <a:custGeom>
              <a:avLst/>
              <a:gdLst>
                <a:gd name="connsiteX0" fmla="*/ 356294 w 365752"/>
                <a:gd name="connsiteY0" fmla="*/ 236197 h 354288"/>
                <a:gd name="connsiteX1" fmla="*/ 361541 w 365752"/>
                <a:gd name="connsiteY1" fmla="*/ 241900 h 354288"/>
                <a:gd name="connsiteX2" fmla="*/ 365752 w 365752"/>
                <a:gd name="connsiteY2" fmla="*/ 248582 h 354288"/>
                <a:gd name="connsiteX3" fmla="*/ 360606 w 365752"/>
                <a:gd name="connsiteY3" fmla="*/ 253111 h 354288"/>
                <a:gd name="connsiteX4" fmla="*/ 247158 w 365752"/>
                <a:gd name="connsiteY4" fmla="*/ 326453 h 354288"/>
                <a:gd name="connsiteX5" fmla="*/ 207431 w 365752"/>
                <a:gd name="connsiteY5" fmla="*/ 352309 h 354288"/>
                <a:gd name="connsiteX6" fmla="*/ 198390 w 365752"/>
                <a:gd name="connsiteY6" fmla="*/ 350346 h 354288"/>
                <a:gd name="connsiteX7" fmla="*/ 195382 w 365752"/>
                <a:gd name="connsiteY7" fmla="*/ 345722 h 354288"/>
                <a:gd name="connsiteX8" fmla="*/ 197408 w 365752"/>
                <a:gd name="connsiteY8" fmla="*/ 336919 h 354288"/>
                <a:gd name="connsiteX9" fmla="*/ 283037 w 365752"/>
                <a:gd name="connsiteY9" fmla="*/ 281675 h 354288"/>
                <a:gd name="connsiteX10" fmla="*/ 348589 w 365752"/>
                <a:gd name="connsiteY10" fmla="*/ 239019 h 354288"/>
                <a:gd name="connsiteX11" fmla="*/ 356294 w 365752"/>
                <a:gd name="connsiteY11" fmla="*/ 236197 h 354288"/>
                <a:gd name="connsiteX12" fmla="*/ 328163 w 365752"/>
                <a:gd name="connsiteY12" fmla="*/ 25438 h 354288"/>
                <a:gd name="connsiteX13" fmla="*/ 336856 w 365752"/>
                <a:gd name="connsiteY13" fmla="*/ 37440 h 354288"/>
                <a:gd name="connsiteX14" fmla="*/ 331567 w 365752"/>
                <a:gd name="connsiteY14" fmla="*/ 42807 h 354288"/>
                <a:gd name="connsiteX15" fmla="*/ 204248 w 365752"/>
                <a:gd name="connsiteY15" fmla="*/ 125222 h 354288"/>
                <a:gd name="connsiteX16" fmla="*/ 15827 w 365752"/>
                <a:gd name="connsiteY16" fmla="*/ 246983 h 354288"/>
                <a:gd name="connsiteX17" fmla="*/ 8512 w 365752"/>
                <a:gd name="connsiteY17" fmla="*/ 249738 h 354288"/>
                <a:gd name="connsiteX18" fmla="*/ 104 w 365752"/>
                <a:gd name="connsiteY18" fmla="*/ 236643 h 354288"/>
                <a:gd name="connsiteX19" fmla="*/ 5124 w 365752"/>
                <a:gd name="connsiteY19" fmla="*/ 232353 h 354288"/>
                <a:gd name="connsiteX20" fmla="*/ 158980 w 365752"/>
                <a:gd name="connsiteY20" fmla="*/ 132790 h 354288"/>
                <a:gd name="connsiteX21" fmla="*/ 319581 w 365752"/>
                <a:gd name="connsiteY21" fmla="*/ 29111 h 354288"/>
                <a:gd name="connsiteX22" fmla="*/ 328163 w 365752"/>
                <a:gd name="connsiteY22" fmla="*/ 25438 h 354288"/>
                <a:gd name="connsiteX23" fmla="*/ 190183 w 365752"/>
                <a:gd name="connsiteY23" fmla="*/ 85 h 354288"/>
                <a:gd name="connsiteX24" fmla="*/ 195365 w 365752"/>
                <a:gd name="connsiteY24" fmla="*/ 5930 h 354288"/>
                <a:gd name="connsiteX25" fmla="*/ 199624 w 365752"/>
                <a:gd name="connsiteY25" fmla="*/ 12580 h 354288"/>
                <a:gd name="connsiteX26" fmla="*/ 194320 w 365752"/>
                <a:gd name="connsiteY26" fmla="*/ 17014 h 354288"/>
                <a:gd name="connsiteX27" fmla="*/ 47225 w 365752"/>
                <a:gd name="connsiteY27" fmla="*/ 112174 h 354288"/>
                <a:gd name="connsiteX28" fmla="*/ 45879 w 365752"/>
                <a:gd name="connsiteY28" fmla="*/ 112998 h 354288"/>
                <a:gd name="connsiteX29" fmla="*/ 27148 w 365752"/>
                <a:gd name="connsiteY29" fmla="*/ 106664 h 354288"/>
                <a:gd name="connsiteX30" fmla="*/ 30868 w 365752"/>
                <a:gd name="connsiteY30" fmla="*/ 101233 h 354288"/>
                <a:gd name="connsiteX31" fmla="*/ 106997 w 365752"/>
                <a:gd name="connsiteY31" fmla="*/ 51816 h 354288"/>
                <a:gd name="connsiteX32" fmla="*/ 182460 w 365752"/>
                <a:gd name="connsiteY32" fmla="*/ 2827 h 354288"/>
                <a:gd name="connsiteX33" fmla="*/ 190183 w 365752"/>
                <a:gd name="connsiteY33" fmla="*/ 85 h 35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5752" h="354288">
                  <a:moveTo>
                    <a:pt x="356294" y="236197"/>
                  </a:moveTo>
                  <a:cubicBezTo>
                    <a:pt x="358350" y="236573"/>
                    <a:pt x="359997" y="238370"/>
                    <a:pt x="361541" y="241900"/>
                  </a:cubicBezTo>
                  <a:cubicBezTo>
                    <a:pt x="362586" y="244260"/>
                    <a:pt x="364311" y="246334"/>
                    <a:pt x="365752" y="248582"/>
                  </a:cubicBezTo>
                  <a:cubicBezTo>
                    <a:pt x="365008" y="251258"/>
                    <a:pt x="362475" y="251892"/>
                    <a:pt x="360606" y="253111"/>
                  </a:cubicBezTo>
                  <a:cubicBezTo>
                    <a:pt x="322811" y="277590"/>
                    <a:pt x="284985" y="302021"/>
                    <a:pt x="247158" y="326453"/>
                  </a:cubicBezTo>
                  <a:cubicBezTo>
                    <a:pt x="233889" y="335034"/>
                    <a:pt x="220494" y="343426"/>
                    <a:pt x="207431" y="352309"/>
                  </a:cubicBezTo>
                  <a:cubicBezTo>
                    <a:pt x="203093" y="355254"/>
                    <a:pt x="200591" y="355159"/>
                    <a:pt x="198390" y="350346"/>
                  </a:cubicBezTo>
                  <a:cubicBezTo>
                    <a:pt x="197630" y="348683"/>
                    <a:pt x="196601" y="347068"/>
                    <a:pt x="195382" y="345722"/>
                  </a:cubicBezTo>
                  <a:cubicBezTo>
                    <a:pt x="191708" y="341685"/>
                    <a:pt x="193260" y="339563"/>
                    <a:pt x="197408" y="336919"/>
                  </a:cubicBezTo>
                  <a:cubicBezTo>
                    <a:pt x="226052" y="318647"/>
                    <a:pt x="254521" y="300121"/>
                    <a:pt x="283037" y="281675"/>
                  </a:cubicBezTo>
                  <a:cubicBezTo>
                    <a:pt x="304935" y="267519"/>
                    <a:pt x="327007" y="253633"/>
                    <a:pt x="348589" y="239019"/>
                  </a:cubicBezTo>
                  <a:cubicBezTo>
                    <a:pt x="351771" y="236866"/>
                    <a:pt x="354238" y="235821"/>
                    <a:pt x="356294" y="236197"/>
                  </a:cubicBezTo>
                  <a:close/>
                  <a:moveTo>
                    <a:pt x="328163" y="25438"/>
                  </a:moveTo>
                  <a:cubicBezTo>
                    <a:pt x="331900" y="28478"/>
                    <a:pt x="334053" y="33386"/>
                    <a:pt x="336856" y="37440"/>
                  </a:cubicBezTo>
                  <a:cubicBezTo>
                    <a:pt x="336634" y="40923"/>
                    <a:pt x="333578" y="41493"/>
                    <a:pt x="331567" y="42807"/>
                  </a:cubicBezTo>
                  <a:cubicBezTo>
                    <a:pt x="289165" y="70326"/>
                    <a:pt x="246699" y="97766"/>
                    <a:pt x="204248" y="125222"/>
                  </a:cubicBezTo>
                  <a:cubicBezTo>
                    <a:pt x="141468" y="165835"/>
                    <a:pt x="78687" y="206480"/>
                    <a:pt x="15827" y="246983"/>
                  </a:cubicBezTo>
                  <a:cubicBezTo>
                    <a:pt x="13658" y="248376"/>
                    <a:pt x="11014" y="252303"/>
                    <a:pt x="8512" y="249738"/>
                  </a:cubicBezTo>
                  <a:cubicBezTo>
                    <a:pt x="4934" y="246080"/>
                    <a:pt x="2131" y="241378"/>
                    <a:pt x="104" y="236643"/>
                  </a:cubicBezTo>
                  <a:cubicBezTo>
                    <a:pt x="-687" y="234791"/>
                    <a:pt x="3224" y="233588"/>
                    <a:pt x="5124" y="232353"/>
                  </a:cubicBezTo>
                  <a:cubicBezTo>
                    <a:pt x="56393" y="199133"/>
                    <a:pt x="107679" y="165946"/>
                    <a:pt x="158980" y="132790"/>
                  </a:cubicBezTo>
                  <a:cubicBezTo>
                    <a:pt x="212498" y="98194"/>
                    <a:pt x="266016" y="63613"/>
                    <a:pt x="319581" y="29111"/>
                  </a:cubicBezTo>
                  <a:cubicBezTo>
                    <a:pt x="322241" y="27401"/>
                    <a:pt x="325170" y="22999"/>
                    <a:pt x="328163" y="25438"/>
                  </a:cubicBezTo>
                  <a:close/>
                  <a:moveTo>
                    <a:pt x="190183" y="85"/>
                  </a:moveTo>
                  <a:cubicBezTo>
                    <a:pt x="192246" y="487"/>
                    <a:pt x="193885" y="2320"/>
                    <a:pt x="195365" y="5930"/>
                  </a:cubicBezTo>
                  <a:cubicBezTo>
                    <a:pt x="196331" y="8337"/>
                    <a:pt x="198167" y="10364"/>
                    <a:pt x="199624" y="12580"/>
                  </a:cubicBezTo>
                  <a:cubicBezTo>
                    <a:pt x="198722" y="15098"/>
                    <a:pt x="196236" y="15779"/>
                    <a:pt x="194320" y="17014"/>
                  </a:cubicBezTo>
                  <a:cubicBezTo>
                    <a:pt x="145299" y="48760"/>
                    <a:pt x="96262" y="80459"/>
                    <a:pt x="47225" y="112174"/>
                  </a:cubicBezTo>
                  <a:cubicBezTo>
                    <a:pt x="46781" y="112459"/>
                    <a:pt x="46322" y="112713"/>
                    <a:pt x="45879" y="112998"/>
                  </a:cubicBezTo>
                  <a:cubicBezTo>
                    <a:pt x="35444" y="119727"/>
                    <a:pt x="32056" y="118429"/>
                    <a:pt x="27148" y="106664"/>
                  </a:cubicBezTo>
                  <a:cubicBezTo>
                    <a:pt x="25327" y="102294"/>
                    <a:pt x="29206" y="102342"/>
                    <a:pt x="30868" y="101233"/>
                  </a:cubicBezTo>
                  <a:cubicBezTo>
                    <a:pt x="56171" y="84655"/>
                    <a:pt x="81600" y="68252"/>
                    <a:pt x="106997" y="51816"/>
                  </a:cubicBezTo>
                  <a:cubicBezTo>
                    <a:pt x="132172" y="35523"/>
                    <a:pt x="157506" y="19468"/>
                    <a:pt x="182460" y="2827"/>
                  </a:cubicBezTo>
                  <a:cubicBezTo>
                    <a:pt x="185635" y="713"/>
                    <a:pt x="188121" y="-316"/>
                    <a:pt x="190183" y="85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30000"/>
                  </a:schemeClr>
                </a:gs>
                <a:gs pos="100000">
                  <a:schemeClr val="accent5">
                    <a:lumMod val="30000"/>
                  </a:schemeClr>
                </a:gs>
              </a:gsLst>
              <a:lin ang="5400000" scaled="1"/>
            </a:gra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Graphic 79">
              <a:extLst>
                <a:ext uri="{FF2B5EF4-FFF2-40B4-BE49-F238E27FC236}">
                  <a16:creationId xmlns:a16="http://schemas.microsoft.com/office/drawing/2014/main" id="{95261306-7400-4B22-ACE8-EB0AA55F5DBA}"/>
                </a:ext>
              </a:extLst>
            </p:cNvPr>
            <p:cNvSpPr/>
            <p:nvPr/>
          </p:nvSpPr>
          <p:spPr>
            <a:xfrm>
              <a:off x="10662801" y="4554025"/>
              <a:ext cx="82693" cy="78916"/>
            </a:xfrm>
            <a:custGeom>
              <a:avLst/>
              <a:gdLst>
                <a:gd name="connsiteX0" fmla="*/ 41361 w 82693"/>
                <a:gd name="connsiteY0" fmla="*/ 0 h 78916"/>
                <a:gd name="connsiteX1" fmla="*/ 82687 w 82693"/>
                <a:gd name="connsiteY1" fmla="*/ 39078 h 78916"/>
                <a:gd name="connsiteX2" fmla="*/ 41028 w 82693"/>
                <a:gd name="connsiteY2" fmla="*/ 78915 h 78916"/>
                <a:gd name="connsiteX3" fmla="*/ 3 w 82693"/>
                <a:gd name="connsiteY3" fmla="*/ 39173 h 78916"/>
                <a:gd name="connsiteX4" fmla="*/ 41361 w 82693"/>
                <a:gd name="connsiteY4" fmla="*/ 0 h 7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93" h="78916">
                  <a:moveTo>
                    <a:pt x="41361" y="0"/>
                  </a:moveTo>
                  <a:cubicBezTo>
                    <a:pt x="64146" y="0"/>
                    <a:pt x="82259" y="17116"/>
                    <a:pt x="82687" y="39078"/>
                  </a:cubicBezTo>
                  <a:cubicBezTo>
                    <a:pt x="83099" y="60501"/>
                    <a:pt x="63639" y="79121"/>
                    <a:pt x="41028" y="78915"/>
                  </a:cubicBezTo>
                  <a:cubicBezTo>
                    <a:pt x="18671" y="78725"/>
                    <a:pt x="-282" y="60358"/>
                    <a:pt x="3" y="39173"/>
                  </a:cubicBezTo>
                  <a:cubicBezTo>
                    <a:pt x="304" y="17480"/>
                    <a:pt x="18766" y="0"/>
                    <a:pt x="41361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Graphic 79">
              <a:extLst>
                <a:ext uri="{FF2B5EF4-FFF2-40B4-BE49-F238E27FC236}">
                  <a16:creationId xmlns:a16="http://schemas.microsoft.com/office/drawing/2014/main" id="{126EB672-10A3-44CA-80C8-BE996D0FFDF4}"/>
                </a:ext>
              </a:extLst>
            </p:cNvPr>
            <p:cNvSpPr/>
            <p:nvPr/>
          </p:nvSpPr>
          <p:spPr>
            <a:xfrm>
              <a:off x="10909579" y="3752685"/>
              <a:ext cx="943285" cy="1336076"/>
            </a:xfrm>
            <a:custGeom>
              <a:avLst/>
              <a:gdLst>
                <a:gd name="connsiteX0" fmla="*/ 943286 w 943285"/>
                <a:gd name="connsiteY0" fmla="*/ 148135 h 1336076"/>
                <a:gd name="connsiteX1" fmla="*/ 941924 w 943285"/>
                <a:gd name="connsiteY1" fmla="*/ 145349 h 1336076"/>
                <a:gd name="connsiteX2" fmla="*/ 897669 w 943285"/>
                <a:gd name="connsiteY2" fmla="*/ 90564 h 1336076"/>
                <a:gd name="connsiteX3" fmla="*/ 704118 w 943285"/>
                <a:gd name="connsiteY3" fmla="*/ 6661 h 1336076"/>
                <a:gd name="connsiteX4" fmla="*/ 609432 w 943285"/>
                <a:gd name="connsiteY4" fmla="*/ 31821 h 1336076"/>
                <a:gd name="connsiteX5" fmla="*/ 594058 w 943285"/>
                <a:gd name="connsiteY5" fmla="*/ 61161 h 1336076"/>
                <a:gd name="connsiteX6" fmla="*/ 546842 w 943285"/>
                <a:gd name="connsiteY6" fmla="*/ 161990 h 1336076"/>
                <a:gd name="connsiteX7" fmla="*/ 569848 w 943285"/>
                <a:gd name="connsiteY7" fmla="*/ 247524 h 1336076"/>
                <a:gd name="connsiteX8" fmla="*/ 615782 w 943285"/>
                <a:gd name="connsiteY8" fmla="*/ 270087 h 1336076"/>
                <a:gd name="connsiteX9" fmla="*/ 619376 w 943285"/>
                <a:gd name="connsiteY9" fmla="*/ 279935 h 1336076"/>
                <a:gd name="connsiteX10" fmla="*/ 302670 w 943285"/>
                <a:gd name="connsiteY10" fmla="*/ 978519 h 1336076"/>
                <a:gd name="connsiteX11" fmla="*/ 293391 w 943285"/>
                <a:gd name="connsiteY11" fmla="*/ 988605 h 1336076"/>
                <a:gd name="connsiteX12" fmla="*/ 4600 w 943285"/>
                <a:gd name="connsiteY12" fmla="*/ 1147465 h 1336076"/>
                <a:gd name="connsiteX13" fmla="*/ 2083 w 943285"/>
                <a:gd name="connsiteY13" fmla="*/ 1157297 h 1336076"/>
                <a:gd name="connsiteX14" fmla="*/ 64943 w 943285"/>
                <a:gd name="connsiteY14" fmla="*/ 1254944 h 1336076"/>
                <a:gd name="connsiteX15" fmla="*/ 75298 w 943285"/>
                <a:gd name="connsiteY15" fmla="*/ 1256701 h 1336076"/>
                <a:gd name="connsiteX16" fmla="*/ 146961 w 943285"/>
                <a:gd name="connsiteY16" fmla="*/ 1210340 h 1336076"/>
                <a:gd name="connsiteX17" fmla="*/ 158187 w 943285"/>
                <a:gd name="connsiteY17" fmla="*/ 1212557 h 1336076"/>
                <a:gd name="connsiteX18" fmla="*/ 253617 w 943285"/>
                <a:gd name="connsiteY18" fmla="*/ 1333384 h 1336076"/>
                <a:gd name="connsiteX19" fmla="*/ 261360 w 943285"/>
                <a:gd name="connsiteY19" fmla="*/ 1334730 h 1336076"/>
                <a:gd name="connsiteX20" fmla="*/ 290842 w 943285"/>
                <a:gd name="connsiteY20" fmla="*/ 1317851 h 1336076"/>
                <a:gd name="connsiteX21" fmla="*/ 295038 w 943285"/>
                <a:gd name="connsiteY21" fmla="*/ 1305659 h 1336076"/>
                <a:gd name="connsiteX22" fmla="*/ 234997 w 943285"/>
                <a:gd name="connsiteY22" fmla="*/ 1163029 h 1336076"/>
                <a:gd name="connsiteX23" fmla="*/ 238448 w 943285"/>
                <a:gd name="connsiteY23" fmla="*/ 1151803 h 1336076"/>
                <a:gd name="connsiteX24" fmla="*/ 352530 w 943285"/>
                <a:gd name="connsiteY24" fmla="*/ 1079380 h 1336076"/>
                <a:gd name="connsiteX25" fmla="*/ 400111 w 943285"/>
                <a:gd name="connsiteY25" fmla="*/ 1026432 h 1336076"/>
                <a:gd name="connsiteX26" fmla="*/ 688458 w 943285"/>
                <a:gd name="connsiteY26" fmla="*/ 467343 h 1336076"/>
                <a:gd name="connsiteX27" fmla="*/ 751445 w 943285"/>
                <a:gd name="connsiteY27" fmla="*/ 339011 h 1336076"/>
                <a:gd name="connsiteX28" fmla="*/ 764413 w 943285"/>
                <a:gd name="connsiteY28" fmla="*/ 334609 h 1336076"/>
                <a:gd name="connsiteX29" fmla="*/ 780310 w 943285"/>
                <a:gd name="connsiteY29" fmla="*/ 341608 h 1336076"/>
                <a:gd name="connsiteX30" fmla="*/ 881519 w 943285"/>
                <a:gd name="connsiteY30" fmla="*/ 305238 h 1336076"/>
                <a:gd name="connsiteX31" fmla="*/ 941576 w 943285"/>
                <a:gd name="connsiteY31" fmla="*/ 176525 h 1336076"/>
                <a:gd name="connsiteX32" fmla="*/ 943254 w 943285"/>
                <a:gd name="connsiteY32" fmla="*/ 170255 h 1336076"/>
                <a:gd name="connsiteX33" fmla="*/ 943286 w 943285"/>
                <a:gd name="connsiteY33" fmla="*/ 148135 h 133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43285" h="1336076">
                  <a:moveTo>
                    <a:pt x="943286" y="148135"/>
                  </a:moveTo>
                  <a:cubicBezTo>
                    <a:pt x="942811" y="147217"/>
                    <a:pt x="942098" y="146330"/>
                    <a:pt x="941924" y="145349"/>
                  </a:cubicBezTo>
                  <a:cubicBezTo>
                    <a:pt x="936953" y="119191"/>
                    <a:pt x="921626" y="101078"/>
                    <a:pt x="897669" y="90564"/>
                  </a:cubicBezTo>
                  <a:cubicBezTo>
                    <a:pt x="833273" y="62317"/>
                    <a:pt x="768830" y="34164"/>
                    <a:pt x="704118" y="6661"/>
                  </a:cubicBezTo>
                  <a:cubicBezTo>
                    <a:pt x="669189" y="-8191"/>
                    <a:pt x="631283" y="2481"/>
                    <a:pt x="609432" y="31821"/>
                  </a:cubicBezTo>
                  <a:cubicBezTo>
                    <a:pt x="602750" y="40783"/>
                    <a:pt x="598776" y="51170"/>
                    <a:pt x="594058" y="61161"/>
                  </a:cubicBezTo>
                  <a:cubicBezTo>
                    <a:pt x="578224" y="94728"/>
                    <a:pt x="561868" y="128058"/>
                    <a:pt x="546842" y="161990"/>
                  </a:cubicBezTo>
                  <a:cubicBezTo>
                    <a:pt x="533367" y="192391"/>
                    <a:pt x="543516" y="227288"/>
                    <a:pt x="569848" y="247524"/>
                  </a:cubicBezTo>
                  <a:cubicBezTo>
                    <a:pt x="583671" y="258148"/>
                    <a:pt x="600170" y="263199"/>
                    <a:pt x="615782" y="270087"/>
                  </a:cubicBezTo>
                  <a:cubicBezTo>
                    <a:pt x="621149" y="272446"/>
                    <a:pt x="621973" y="274473"/>
                    <a:pt x="619376" y="279935"/>
                  </a:cubicBezTo>
                  <a:cubicBezTo>
                    <a:pt x="596195" y="328956"/>
                    <a:pt x="349348" y="877864"/>
                    <a:pt x="302670" y="978519"/>
                  </a:cubicBezTo>
                  <a:cubicBezTo>
                    <a:pt x="300564" y="983047"/>
                    <a:pt x="297809" y="986166"/>
                    <a:pt x="293391" y="988605"/>
                  </a:cubicBezTo>
                  <a:cubicBezTo>
                    <a:pt x="197107" y="1041521"/>
                    <a:pt x="100917" y="1094627"/>
                    <a:pt x="4600" y="1147465"/>
                  </a:cubicBezTo>
                  <a:cubicBezTo>
                    <a:pt x="-783" y="1150425"/>
                    <a:pt x="-1195" y="1152278"/>
                    <a:pt x="2083" y="1157297"/>
                  </a:cubicBezTo>
                  <a:cubicBezTo>
                    <a:pt x="23268" y="1189693"/>
                    <a:pt x="44264" y="1222216"/>
                    <a:pt x="64943" y="1254944"/>
                  </a:cubicBezTo>
                  <a:cubicBezTo>
                    <a:pt x="68394" y="1260406"/>
                    <a:pt x="70801" y="1259631"/>
                    <a:pt x="75298" y="1256701"/>
                  </a:cubicBezTo>
                  <a:cubicBezTo>
                    <a:pt x="99128" y="1241153"/>
                    <a:pt x="123258" y="1226063"/>
                    <a:pt x="146961" y="1210340"/>
                  </a:cubicBezTo>
                  <a:cubicBezTo>
                    <a:pt x="152345" y="1206778"/>
                    <a:pt x="154609" y="1208013"/>
                    <a:pt x="158187" y="1212557"/>
                  </a:cubicBezTo>
                  <a:cubicBezTo>
                    <a:pt x="189886" y="1252917"/>
                    <a:pt x="221886" y="1293040"/>
                    <a:pt x="253617" y="1333384"/>
                  </a:cubicBezTo>
                  <a:cubicBezTo>
                    <a:pt x="256245" y="1336725"/>
                    <a:pt x="258082" y="1336693"/>
                    <a:pt x="261360" y="1334730"/>
                  </a:cubicBezTo>
                  <a:cubicBezTo>
                    <a:pt x="271082" y="1328903"/>
                    <a:pt x="280819" y="1323092"/>
                    <a:pt x="290842" y="1317851"/>
                  </a:cubicBezTo>
                  <a:cubicBezTo>
                    <a:pt x="296606" y="1314843"/>
                    <a:pt x="297809" y="1312151"/>
                    <a:pt x="295038" y="1305659"/>
                  </a:cubicBezTo>
                  <a:cubicBezTo>
                    <a:pt x="274771" y="1258221"/>
                    <a:pt x="255153" y="1210514"/>
                    <a:pt x="234997" y="1163029"/>
                  </a:cubicBezTo>
                  <a:cubicBezTo>
                    <a:pt x="232653" y="1157519"/>
                    <a:pt x="233397" y="1155001"/>
                    <a:pt x="238448" y="1151803"/>
                  </a:cubicBezTo>
                  <a:cubicBezTo>
                    <a:pt x="276528" y="1127720"/>
                    <a:pt x="313833" y="1102386"/>
                    <a:pt x="352530" y="1079380"/>
                  </a:cubicBezTo>
                  <a:cubicBezTo>
                    <a:pt x="374460" y="1066348"/>
                    <a:pt x="389059" y="1049644"/>
                    <a:pt x="400111" y="1026432"/>
                  </a:cubicBezTo>
                  <a:cubicBezTo>
                    <a:pt x="444508" y="933329"/>
                    <a:pt x="653688" y="537977"/>
                    <a:pt x="688458" y="467343"/>
                  </a:cubicBezTo>
                  <a:cubicBezTo>
                    <a:pt x="709517" y="424592"/>
                    <a:pt x="730766" y="381936"/>
                    <a:pt x="751445" y="339011"/>
                  </a:cubicBezTo>
                  <a:cubicBezTo>
                    <a:pt x="754865" y="331917"/>
                    <a:pt x="758063" y="331062"/>
                    <a:pt x="764413" y="334609"/>
                  </a:cubicBezTo>
                  <a:cubicBezTo>
                    <a:pt x="769448" y="337412"/>
                    <a:pt x="774942" y="339423"/>
                    <a:pt x="780310" y="341608"/>
                  </a:cubicBezTo>
                  <a:cubicBezTo>
                    <a:pt x="819720" y="357615"/>
                    <a:pt x="863737" y="342352"/>
                    <a:pt x="881519" y="305238"/>
                  </a:cubicBezTo>
                  <a:cubicBezTo>
                    <a:pt x="901976" y="262550"/>
                    <a:pt x="923130" y="220163"/>
                    <a:pt x="941576" y="176525"/>
                  </a:cubicBezTo>
                  <a:cubicBezTo>
                    <a:pt x="943524" y="174799"/>
                    <a:pt x="941449" y="172013"/>
                    <a:pt x="943254" y="170255"/>
                  </a:cubicBezTo>
                  <a:cubicBezTo>
                    <a:pt x="943286" y="162892"/>
                    <a:pt x="943286" y="155514"/>
                    <a:pt x="943286" y="14813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57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7FFFDD3C-7F50-460C-9E02-BA8481F58601}"/>
              </a:ext>
            </a:extLst>
          </p:cNvPr>
          <p:cNvGrpSpPr/>
          <p:nvPr/>
        </p:nvGrpSpPr>
        <p:grpSpPr>
          <a:xfrm>
            <a:off x="222976" y="2266533"/>
            <a:ext cx="2194569" cy="1725848"/>
            <a:chOff x="4995397" y="1133635"/>
            <a:chExt cx="4681284" cy="3681446"/>
          </a:xfrm>
        </p:grpSpPr>
        <p:sp>
          <p:nvSpPr>
            <p:cNvPr id="305" name="Graphic 162">
              <a:extLst>
                <a:ext uri="{FF2B5EF4-FFF2-40B4-BE49-F238E27FC236}">
                  <a16:creationId xmlns:a16="http://schemas.microsoft.com/office/drawing/2014/main" id="{BA720AA5-16F9-46E6-9BE1-1B678F24C6E6}"/>
                </a:ext>
              </a:extLst>
            </p:cNvPr>
            <p:cNvSpPr/>
            <p:nvPr/>
          </p:nvSpPr>
          <p:spPr>
            <a:xfrm>
              <a:off x="6027330" y="1133635"/>
              <a:ext cx="103070" cy="161315"/>
            </a:xfrm>
            <a:custGeom>
              <a:avLst/>
              <a:gdLst>
                <a:gd name="connsiteX0" fmla="*/ 103069 w 103070"/>
                <a:gd name="connsiteY0" fmla="*/ 44160 h 161315"/>
                <a:gd name="connsiteX1" fmla="*/ 84666 w 103070"/>
                <a:gd name="connsiteY1" fmla="*/ 120424 h 161315"/>
                <a:gd name="connsiteX2" fmla="*/ 77752 w 103070"/>
                <a:gd name="connsiteY2" fmla="*/ 147592 h 161315"/>
                <a:gd name="connsiteX3" fmla="*/ 58337 w 103070"/>
                <a:gd name="connsiteY3" fmla="*/ 159709 h 161315"/>
                <a:gd name="connsiteX4" fmla="*/ 7668 w 103070"/>
                <a:gd name="connsiteY4" fmla="*/ 143960 h 161315"/>
                <a:gd name="connsiteX5" fmla="*/ 719 w 103070"/>
                <a:gd name="connsiteY5" fmla="*/ 131494 h 161315"/>
                <a:gd name="connsiteX6" fmla="*/ 27293 w 103070"/>
                <a:gd name="connsiteY6" fmla="*/ 30471 h 161315"/>
                <a:gd name="connsiteX7" fmla="*/ 86307 w 103070"/>
                <a:gd name="connsiteY7" fmla="*/ 6726 h 161315"/>
                <a:gd name="connsiteX8" fmla="*/ 103069 w 103070"/>
                <a:gd name="connsiteY8" fmla="*/ 44160 h 1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070" h="161315">
                  <a:moveTo>
                    <a:pt x="103069" y="44160"/>
                  </a:moveTo>
                  <a:cubicBezTo>
                    <a:pt x="99786" y="67451"/>
                    <a:pt x="91231" y="93711"/>
                    <a:pt x="84666" y="120424"/>
                  </a:cubicBezTo>
                  <a:cubicBezTo>
                    <a:pt x="82431" y="129504"/>
                    <a:pt x="78835" y="138408"/>
                    <a:pt x="77752" y="147592"/>
                  </a:cubicBezTo>
                  <a:cubicBezTo>
                    <a:pt x="76181" y="160687"/>
                    <a:pt x="70175" y="163620"/>
                    <a:pt x="58337" y="159709"/>
                  </a:cubicBezTo>
                  <a:cubicBezTo>
                    <a:pt x="41540" y="154157"/>
                    <a:pt x="24534" y="149338"/>
                    <a:pt x="7668" y="143960"/>
                  </a:cubicBezTo>
                  <a:cubicBezTo>
                    <a:pt x="1767" y="142075"/>
                    <a:pt x="-1551" y="139630"/>
                    <a:pt x="719" y="131494"/>
                  </a:cubicBezTo>
                  <a:cubicBezTo>
                    <a:pt x="10112" y="97971"/>
                    <a:pt x="17760" y="63959"/>
                    <a:pt x="27293" y="30471"/>
                  </a:cubicBezTo>
                  <a:cubicBezTo>
                    <a:pt x="35290" y="2396"/>
                    <a:pt x="62562" y="-8115"/>
                    <a:pt x="86307" y="6726"/>
                  </a:cubicBezTo>
                  <a:cubicBezTo>
                    <a:pt x="98564" y="14338"/>
                    <a:pt x="103174" y="26001"/>
                    <a:pt x="103069" y="4416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CBD6D646-883D-46B2-B913-585B0B1EB24B}"/>
                </a:ext>
              </a:extLst>
            </p:cNvPr>
            <p:cNvGrpSpPr/>
            <p:nvPr/>
          </p:nvGrpSpPr>
          <p:grpSpPr>
            <a:xfrm flipH="1">
              <a:off x="5127901" y="1268298"/>
              <a:ext cx="1714809" cy="424253"/>
              <a:chOff x="8109547" y="1771602"/>
              <a:chExt cx="1565427" cy="387295"/>
            </a:xfrm>
          </p:grpSpPr>
          <p:sp>
            <p:nvSpPr>
              <p:cNvPr id="340" name="Oval 339">
                <a:extLst>
                  <a:ext uri="{FF2B5EF4-FFF2-40B4-BE49-F238E27FC236}">
                    <a16:creationId xmlns:a16="http://schemas.microsoft.com/office/drawing/2014/main" id="{80086555-5A3F-4E32-B688-71A43B3BB885}"/>
                  </a:ext>
                </a:extLst>
              </p:cNvPr>
              <p:cNvSpPr/>
              <p:nvPr/>
            </p:nvSpPr>
            <p:spPr>
              <a:xfrm rot="20786483">
                <a:off x="8109547" y="1771602"/>
                <a:ext cx="1565427" cy="38729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1" name="Oval 340">
                <a:extLst>
                  <a:ext uri="{FF2B5EF4-FFF2-40B4-BE49-F238E27FC236}">
                    <a16:creationId xmlns:a16="http://schemas.microsoft.com/office/drawing/2014/main" id="{5B12ABBC-4CE4-4391-A70A-9FA3E46DB008}"/>
                  </a:ext>
                </a:extLst>
              </p:cNvPr>
              <p:cNvSpPr/>
              <p:nvPr/>
            </p:nvSpPr>
            <p:spPr>
              <a:xfrm rot="20786483">
                <a:off x="8501068" y="1872425"/>
                <a:ext cx="705658" cy="1745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7" name="Graphic 162">
              <a:extLst>
                <a:ext uri="{FF2B5EF4-FFF2-40B4-BE49-F238E27FC236}">
                  <a16:creationId xmlns:a16="http://schemas.microsoft.com/office/drawing/2014/main" id="{CB076FF0-2A91-4B6B-8F38-D21085DA107A}"/>
                </a:ext>
              </a:extLst>
            </p:cNvPr>
            <p:cNvSpPr/>
            <p:nvPr/>
          </p:nvSpPr>
          <p:spPr>
            <a:xfrm>
              <a:off x="8597623" y="1480056"/>
              <a:ext cx="103875" cy="162062"/>
            </a:xfrm>
            <a:custGeom>
              <a:avLst/>
              <a:gdLst>
                <a:gd name="connsiteX0" fmla="*/ 39677 w 103875"/>
                <a:gd name="connsiteY0" fmla="*/ 1 h 162062"/>
                <a:gd name="connsiteX1" fmla="*/ 75400 w 103875"/>
                <a:gd name="connsiteY1" fmla="*/ 25633 h 162062"/>
                <a:gd name="connsiteX2" fmla="*/ 103301 w 103875"/>
                <a:gd name="connsiteY2" fmla="*/ 130951 h 162062"/>
                <a:gd name="connsiteX3" fmla="*/ 96072 w 103875"/>
                <a:gd name="connsiteY3" fmla="*/ 144115 h 162062"/>
                <a:gd name="connsiteX4" fmla="*/ 37896 w 103875"/>
                <a:gd name="connsiteY4" fmla="*/ 161540 h 162062"/>
                <a:gd name="connsiteX5" fmla="*/ 28293 w 103875"/>
                <a:gd name="connsiteY5" fmla="*/ 154940 h 162062"/>
                <a:gd name="connsiteX6" fmla="*/ 985 w 103875"/>
                <a:gd name="connsiteY6" fmla="*/ 47841 h 162062"/>
                <a:gd name="connsiteX7" fmla="*/ 39677 w 103875"/>
                <a:gd name="connsiteY7" fmla="*/ 1 h 1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75" h="162062">
                  <a:moveTo>
                    <a:pt x="39677" y="1"/>
                  </a:moveTo>
                  <a:cubicBezTo>
                    <a:pt x="54902" y="106"/>
                    <a:pt x="71139" y="10617"/>
                    <a:pt x="75400" y="25633"/>
                  </a:cubicBezTo>
                  <a:cubicBezTo>
                    <a:pt x="85317" y="60587"/>
                    <a:pt x="94082" y="95821"/>
                    <a:pt x="103301" y="130951"/>
                  </a:cubicBezTo>
                  <a:cubicBezTo>
                    <a:pt x="105012" y="137550"/>
                    <a:pt x="102986" y="142055"/>
                    <a:pt x="96072" y="144115"/>
                  </a:cubicBezTo>
                  <a:cubicBezTo>
                    <a:pt x="76657" y="149877"/>
                    <a:pt x="57311" y="155813"/>
                    <a:pt x="37896" y="161540"/>
                  </a:cubicBezTo>
                  <a:cubicBezTo>
                    <a:pt x="32274" y="163182"/>
                    <a:pt x="29794" y="160947"/>
                    <a:pt x="28293" y="154940"/>
                  </a:cubicBezTo>
                  <a:cubicBezTo>
                    <a:pt x="19388" y="119183"/>
                    <a:pt x="9157" y="83739"/>
                    <a:pt x="985" y="47841"/>
                  </a:cubicBezTo>
                  <a:cubicBezTo>
                    <a:pt x="-4706" y="22944"/>
                    <a:pt x="15058" y="-208"/>
                    <a:pt x="39677" y="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B615448B-7CA8-4C53-8754-5F6A2D840072}"/>
                </a:ext>
              </a:extLst>
            </p:cNvPr>
            <p:cNvSpPr/>
            <p:nvPr/>
          </p:nvSpPr>
          <p:spPr>
            <a:xfrm rot="20786483">
              <a:off x="7957147" y="1619202"/>
              <a:ext cx="1565427" cy="3872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CDB9CB2D-AC9F-49D0-87EB-FC300EBEF98C}"/>
                </a:ext>
              </a:extLst>
            </p:cNvPr>
            <p:cNvSpPr/>
            <p:nvPr/>
          </p:nvSpPr>
          <p:spPr>
            <a:xfrm rot="20786483">
              <a:off x="8348668" y="1720025"/>
              <a:ext cx="705658" cy="1745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Graphic 162">
              <a:extLst>
                <a:ext uri="{FF2B5EF4-FFF2-40B4-BE49-F238E27FC236}">
                  <a16:creationId xmlns:a16="http://schemas.microsoft.com/office/drawing/2014/main" id="{928D2228-8A8A-40A7-A8E0-9494D6EA3788}"/>
                </a:ext>
              </a:extLst>
            </p:cNvPr>
            <p:cNvSpPr/>
            <p:nvPr/>
          </p:nvSpPr>
          <p:spPr>
            <a:xfrm>
              <a:off x="7059624" y="2586610"/>
              <a:ext cx="559451" cy="468970"/>
            </a:xfrm>
            <a:custGeom>
              <a:avLst/>
              <a:gdLst>
                <a:gd name="connsiteX0" fmla="*/ 475337 w 487593"/>
                <a:gd name="connsiteY0" fmla="*/ 1709 h 475640"/>
                <a:gd name="connsiteX1" fmla="*/ 487594 w 487593"/>
                <a:gd name="connsiteY1" fmla="*/ 95888 h 475640"/>
                <a:gd name="connsiteX2" fmla="*/ 249720 w 487593"/>
                <a:gd name="connsiteY2" fmla="*/ 95399 h 475640"/>
                <a:gd name="connsiteX3" fmla="*/ 233797 w 487593"/>
                <a:gd name="connsiteY3" fmla="*/ 112509 h 475640"/>
                <a:gd name="connsiteX4" fmla="*/ 233832 w 487593"/>
                <a:gd name="connsiteY4" fmla="*/ 475501 h 475640"/>
                <a:gd name="connsiteX5" fmla="*/ 139618 w 487593"/>
                <a:gd name="connsiteY5" fmla="*/ 475640 h 475640"/>
                <a:gd name="connsiteX6" fmla="*/ 134974 w 487593"/>
                <a:gd name="connsiteY6" fmla="*/ 450149 h 475640"/>
                <a:gd name="connsiteX7" fmla="*/ 134869 w 487593"/>
                <a:gd name="connsiteY7" fmla="*/ 137338 h 475640"/>
                <a:gd name="connsiteX8" fmla="*/ 134869 w 487593"/>
                <a:gd name="connsiteY8" fmla="*/ 123265 h 475640"/>
                <a:gd name="connsiteX9" fmla="*/ 112974 w 487593"/>
                <a:gd name="connsiteY9" fmla="*/ 100916 h 475640"/>
                <a:gd name="connsiteX10" fmla="*/ 26932 w 487593"/>
                <a:gd name="connsiteY10" fmla="*/ 100811 h 475640"/>
                <a:gd name="connsiteX11" fmla="*/ 5596 w 487593"/>
                <a:gd name="connsiteY11" fmla="*/ 97319 h 475640"/>
                <a:gd name="connsiteX12" fmla="*/ 1022 w 487593"/>
                <a:gd name="connsiteY12" fmla="*/ 67673 h 475640"/>
                <a:gd name="connsiteX13" fmla="*/ 6923 w 487593"/>
                <a:gd name="connsiteY13" fmla="*/ 18366 h 475640"/>
                <a:gd name="connsiteX14" fmla="*/ 26269 w 487593"/>
                <a:gd name="connsiteY14" fmla="*/ 1534 h 475640"/>
                <a:gd name="connsiteX15" fmla="*/ 69604 w 487593"/>
                <a:gd name="connsiteY15" fmla="*/ 277 h 475640"/>
                <a:gd name="connsiteX16" fmla="*/ 463115 w 487593"/>
                <a:gd name="connsiteY16" fmla="*/ 242 h 475640"/>
                <a:gd name="connsiteX17" fmla="*/ 475337 w 487593"/>
                <a:gd name="connsiteY17" fmla="*/ 1709 h 475640"/>
                <a:gd name="connsiteX0" fmla="*/ 471708 w 483965"/>
                <a:gd name="connsiteY0" fmla="*/ 1709 h 475640"/>
                <a:gd name="connsiteX1" fmla="*/ 483965 w 483965"/>
                <a:gd name="connsiteY1" fmla="*/ 95888 h 475640"/>
                <a:gd name="connsiteX2" fmla="*/ 246091 w 483965"/>
                <a:gd name="connsiteY2" fmla="*/ 95399 h 475640"/>
                <a:gd name="connsiteX3" fmla="*/ 230168 w 483965"/>
                <a:gd name="connsiteY3" fmla="*/ 112509 h 475640"/>
                <a:gd name="connsiteX4" fmla="*/ 230203 w 483965"/>
                <a:gd name="connsiteY4" fmla="*/ 475501 h 475640"/>
                <a:gd name="connsiteX5" fmla="*/ 135989 w 483965"/>
                <a:gd name="connsiteY5" fmla="*/ 475640 h 475640"/>
                <a:gd name="connsiteX6" fmla="*/ 131345 w 483965"/>
                <a:gd name="connsiteY6" fmla="*/ 450149 h 475640"/>
                <a:gd name="connsiteX7" fmla="*/ 131240 w 483965"/>
                <a:gd name="connsiteY7" fmla="*/ 137338 h 475640"/>
                <a:gd name="connsiteX8" fmla="*/ 131240 w 483965"/>
                <a:gd name="connsiteY8" fmla="*/ 123265 h 475640"/>
                <a:gd name="connsiteX9" fmla="*/ 109345 w 483965"/>
                <a:gd name="connsiteY9" fmla="*/ 100916 h 475640"/>
                <a:gd name="connsiteX10" fmla="*/ 23303 w 483965"/>
                <a:gd name="connsiteY10" fmla="*/ 100811 h 475640"/>
                <a:gd name="connsiteX11" fmla="*/ 1967 w 483965"/>
                <a:gd name="connsiteY11" fmla="*/ 97319 h 475640"/>
                <a:gd name="connsiteX12" fmla="*/ 3294 w 483965"/>
                <a:gd name="connsiteY12" fmla="*/ 18366 h 475640"/>
                <a:gd name="connsiteX13" fmla="*/ 22640 w 483965"/>
                <a:gd name="connsiteY13" fmla="*/ 1534 h 475640"/>
                <a:gd name="connsiteX14" fmla="*/ 65975 w 483965"/>
                <a:gd name="connsiteY14" fmla="*/ 277 h 475640"/>
                <a:gd name="connsiteX15" fmla="*/ 459486 w 483965"/>
                <a:gd name="connsiteY15" fmla="*/ 242 h 475640"/>
                <a:gd name="connsiteX16" fmla="*/ 471708 w 483965"/>
                <a:gd name="connsiteY16" fmla="*/ 1709 h 475640"/>
                <a:gd name="connsiteX0" fmla="*/ 469742 w 481999"/>
                <a:gd name="connsiteY0" fmla="*/ 7052 h 480983"/>
                <a:gd name="connsiteX1" fmla="*/ 481999 w 481999"/>
                <a:gd name="connsiteY1" fmla="*/ 101231 h 480983"/>
                <a:gd name="connsiteX2" fmla="*/ 244125 w 481999"/>
                <a:gd name="connsiteY2" fmla="*/ 100742 h 480983"/>
                <a:gd name="connsiteX3" fmla="*/ 228202 w 481999"/>
                <a:gd name="connsiteY3" fmla="*/ 117852 h 480983"/>
                <a:gd name="connsiteX4" fmla="*/ 228237 w 481999"/>
                <a:gd name="connsiteY4" fmla="*/ 480844 h 480983"/>
                <a:gd name="connsiteX5" fmla="*/ 134023 w 481999"/>
                <a:gd name="connsiteY5" fmla="*/ 480983 h 480983"/>
                <a:gd name="connsiteX6" fmla="*/ 129379 w 481999"/>
                <a:gd name="connsiteY6" fmla="*/ 455492 h 480983"/>
                <a:gd name="connsiteX7" fmla="*/ 129274 w 481999"/>
                <a:gd name="connsiteY7" fmla="*/ 142681 h 480983"/>
                <a:gd name="connsiteX8" fmla="*/ 129274 w 481999"/>
                <a:gd name="connsiteY8" fmla="*/ 128608 h 480983"/>
                <a:gd name="connsiteX9" fmla="*/ 107379 w 481999"/>
                <a:gd name="connsiteY9" fmla="*/ 106259 h 480983"/>
                <a:gd name="connsiteX10" fmla="*/ 21337 w 481999"/>
                <a:gd name="connsiteY10" fmla="*/ 106154 h 480983"/>
                <a:gd name="connsiteX11" fmla="*/ 1 w 481999"/>
                <a:gd name="connsiteY11" fmla="*/ 102662 h 480983"/>
                <a:gd name="connsiteX12" fmla="*/ 20674 w 481999"/>
                <a:gd name="connsiteY12" fmla="*/ 6877 h 480983"/>
                <a:gd name="connsiteX13" fmla="*/ 64009 w 481999"/>
                <a:gd name="connsiteY13" fmla="*/ 5620 h 480983"/>
                <a:gd name="connsiteX14" fmla="*/ 457520 w 481999"/>
                <a:gd name="connsiteY14" fmla="*/ 5585 h 480983"/>
                <a:gd name="connsiteX15" fmla="*/ 469742 w 481999"/>
                <a:gd name="connsiteY15" fmla="*/ 7052 h 480983"/>
                <a:gd name="connsiteX0" fmla="*/ 547407 w 559664"/>
                <a:gd name="connsiteY0" fmla="*/ 1710 h 475641"/>
                <a:gd name="connsiteX1" fmla="*/ 559664 w 559664"/>
                <a:gd name="connsiteY1" fmla="*/ 95889 h 475641"/>
                <a:gd name="connsiteX2" fmla="*/ 321790 w 559664"/>
                <a:gd name="connsiteY2" fmla="*/ 95400 h 475641"/>
                <a:gd name="connsiteX3" fmla="*/ 305867 w 559664"/>
                <a:gd name="connsiteY3" fmla="*/ 112510 h 475641"/>
                <a:gd name="connsiteX4" fmla="*/ 305902 w 559664"/>
                <a:gd name="connsiteY4" fmla="*/ 475502 h 475641"/>
                <a:gd name="connsiteX5" fmla="*/ 211688 w 559664"/>
                <a:gd name="connsiteY5" fmla="*/ 475641 h 475641"/>
                <a:gd name="connsiteX6" fmla="*/ 207044 w 559664"/>
                <a:gd name="connsiteY6" fmla="*/ 450150 h 475641"/>
                <a:gd name="connsiteX7" fmla="*/ 206939 w 559664"/>
                <a:gd name="connsiteY7" fmla="*/ 137339 h 475641"/>
                <a:gd name="connsiteX8" fmla="*/ 206939 w 559664"/>
                <a:gd name="connsiteY8" fmla="*/ 123266 h 475641"/>
                <a:gd name="connsiteX9" fmla="*/ 185044 w 559664"/>
                <a:gd name="connsiteY9" fmla="*/ 100917 h 475641"/>
                <a:gd name="connsiteX10" fmla="*/ 99002 w 559664"/>
                <a:gd name="connsiteY10" fmla="*/ 100812 h 475641"/>
                <a:gd name="connsiteX11" fmla="*/ 77666 w 559664"/>
                <a:gd name="connsiteY11" fmla="*/ 97320 h 475641"/>
                <a:gd name="connsiteX12" fmla="*/ 903 w 559664"/>
                <a:gd name="connsiteY12" fmla="*/ 11528 h 475641"/>
                <a:gd name="connsiteX13" fmla="*/ 141674 w 559664"/>
                <a:gd name="connsiteY13" fmla="*/ 278 h 475641"/>
                <a:gd name="connsiteX14" fmla="*/ 535185 w 559664"/>
                <a:gd name="connsiteY14" fmla="*/ 243 h 475641"/>
                <a:gd name="connsiteX15" fmla="*/ 547407 w 559664"/>
                <a:gd name="connsiteY15" fmla="*/ 1710 h 475641"/>
                <a:gd name="connsiteX0" fmla="*/ 557188 w 569445"/>
                <a:gd name="connsiteY0" fmla="*/ 1710 h 475641"/>
                <a:gd name="connsiteX1" fmla="*/ 569445 w 569445"/>
                <a:gd name="connsiteY1" fmla="*/ 95889 h 475641"/>
                <a:gd name="connsiteX2" fmla="*/ 331571 w 569445"/>
                <a:gd name="connsiteY2" fmla="*/ 95400 h 475641"/>
                <a:gd name="connsiteX3" fmla="*/ 315648 w 569445"/>
                <a:gd name="connsiteY3" fmla="*/ 112510 h 475641"/>
                <a:gd name="connsiteX4" fmla="*/ 315683 w 569445"/>
                <a:gd name="connsiteY4" fmla="*/ 475502 h 475641"/>
                <a:gd name="connsiteX5" fmla="*/ 221469 w 569445"/>
                <a:gd name="connsiteY5" fmla="*/ 475641 h 475641"/>
                <a:gd name="connsiteX6" fmla="*/ 216825 w 569445"/>
                <a:gd name="connsiteY6" fmla="*/ 450150 h 475641"/>
                <a:gd name="connsiteX7" fmla="*/ 216720 w 569445"/>
                <a:gd name="connsiteY7" fmla="*/ 137339 h 475641"/>
                <a:gd name="connsiteX8" fmla="*/ 216720 w 569445"/>
                <a:gd name="connsiteY8" fmla="*/ 123266 h 475641"/>
                <a:gd name="connsiteX9" fmla="*/ 194825 w 569445"/>
                <a:gd name="connsiteY9" fmla="*/ 100917 h 475641"/>
                <a:gd name="connsiteX10" fmla="*/ 108783 w 569445"/>
                <a:gd name="connsiteY10" fmla="*/ 100812 h 475641"/>
                <a:gd name="connsiteX11" fmla="*/ 9998 w 569445"/>
                <a:gd name="connsiteY11" fmla="*/ 99819 h 475641"/>
                <a:gd name="connsiteX12" fmla="*/ 10684 w 569445"/>
                <a:gd name="connsiteY12" fmla="*/ 11528 h 475641"/>
                <a:gd name="connsiteX13" fmla="*/ 151455 w 569445"/>
                <a:gd name="connsiteY13" fmla="*/ 278 h 475641"/>
                <a:gd name="connsiteX14" fmla="*/ 544966 w 569445"/>
                <a:gd name="connsiteY14" fmla="*/ 243 h 475641"/>
                <a:gd name="connsiteX15" fmla="*/ 557188 w 569445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142596 w 560586"/>
                <a:gd name="connsiteY13" fmla="*/ 278 h 475641"/>
                <a:gd name="connsiteX14" fmla="*/ 536107 w 560586"/>
                <a:gd name="connsiteY14" fmla="*/ 243 h 475641"/>
                <a:gd name="connsiteX15" fmla="*/ 548329 w 560586"/>
                <a:gd name="connsiteY15" fmla="*/ 1710 h 475641"/>
                <a:gd name="connsiteX0" fmla="*/ 548329 w 560586"/>
                <a:gd name="connsiteY0" fmla="*/ 1710 h 475641"/>
                <a:gd name="connsiteX1" fmla="*/ 560586 w 560586"/>
                <a:gd name="connsiteY1" fmla="*/ 95889 h 475641"/>
                <a:gd name="connsiteX2" fmla="*/ 322712 w 560586"/>
                <a:gd name="connsiteY2" fmla="*/ 95400 h 475641"/>
                <a:gd name="connsiteX3" fmla="*/ 306789 w 560586"/>
                <a:gd name="connsiteY3" fmla="*/ 112510 h 475641"/>
                <a:gd name="connsiteX4" fmla="*/ 306824 w 560586"/>
                <a:gd name="connsiteY4" fmla="*/ 475502 h 475641"/>
                <a:gd name="connsiteX5" fmla="*/ 212610 w 560586"/>
                <a:gd name="connsiteY5" fmla="*/ 475641 h 475641"/>
                <a:gd name="connsiteX6" fmla="*/ 207966 w 560586"/>
                <a:gd name="connsiteY6" fmla="*/ 450150 h 475641"/>
                <a:gd name="connsiteX7" fmla="*/ 207861 w 560586"/>
                <a:gd name="connsiteY7" fmla="*/ 137339 h 475641"/>
                <a:gd name="connsiteX8" fmla="*/ 207861 w 560586"/>
                <a:gd name="connsiteY8" fmla="*/ 123266 h 475641"/>
                <a:gd name="connsiteX9" fmla="*/ 185966 w 560586"/>
                <a:gd name="connsiteY9" fmla="*/ 100917 h 475641"/>
                <a:gd name="connsiteX10" fmla="*/ 99924 w 560586"/>
                <a:gd name="connsiteY10" fmla="*/ 100812 h 475641"/>
                <a:gd name="connsiteX11" fmla="*/ 1139 w 560586"/>
                <a:gd name="connsiteY11" fmla="*/ 99819 h 475641"/>
                <a:gd name="connsiteX12" fmla="*/ 1825 w 560586"/>
                <a:gd name="connsiteY12" fmla="*/ 11528 h 475641"/>
                <a:gd name="connsiteX13" fmla="*/ 536107 w 560586"/>
                <a:gd name="connsiteY13" fmla="*/ 243 h 475641"/>
                <a:gd name="connsiteX14" fmla="*/ 548329 w 560586"/>
                <a:gd name="connsiteY14" fmla="*/ 1710 h 475641"/>
                <a:gd name="connsiteX0" fmla="*/ 547194 w 559451"/>
                <a:gd name="connsiteY0" fmla="*/ 9423 h 483354"/>
                <a:gd name="connsiteX1" fmla="*/ 559451 w 559451"/>
                <a:gd name="connsiteY1" fmla="*/ 103602 h 483354"/>
                <a:gd name="connsiteX2" fmla="*/ 321577 w 559451"/>
                <a:gd name="connsiteY2" fmla="*/ 103113 h 483354"/>
                <a:gd name="connsiteX3" fmla="*/ 305654 w 559451"/>
                <a:gd name="connsiteY3" fmla="*/ 120223 h 483354"/>
                <a:gd name="connsiteX4" fmla="*/ 305689 w 559451"/>
                <a:gd name="connsiteY4" fmla="*/ 483215 h 483354"/>
                <a:gd name="connsiteX5" fmla="*/ 211475 w 559451"/>
                <a:gd name="connsiteY5" fmla="*/ 483354 h 483354"/>
                <a:gd name="connsiteX6" fmla="*/ 206831 w 559451"/>
                <a:gd name="connsiteY6" fmla="*/ 457863 h 483354"/>
                <a:gd name="connsiteX7" fmla="*/ 206726 w 559451"/>
                <a:gd name="connsiteY7" fmla="*/ 145052 h 483354"/>
                <a:gd name="connsiteX8" fmla="*/ 206726 w 559451"/>
                <a:gd name="connsiteY8" fmla="*/ 130979 h 483354"/>
                <a:gd name="connsiteX9" fmla="*/ 184831 w 559451"/>
                <a:gd name="connsiteY9" fmla="*/ 108630 h 483354"/>
                <a:gd name="connsiteX10" fmla="*/ 98789 w 559451"/>
                <a:gd name="connsiteY10" fmla="*/ 108525 h 483354"/>
                <a:gd name="connsiteX11" fmla="*/ 4 w 559451"/>
                <a:gd name="connsiteY11" fmla="*/ 107532 h 483354"/>
                <a:gd name="connsiteX12" fmla="*/ 5687 w 559451"/>
                <a:gd name="connsiteY12" fmla="*/ 6749 h 483354"/>
                <a:gd name="connsiteX13" fmla="*/ 534972 w 559451"/>
                <a:gd name="connsiteY13" fmla="*/ 7956 h 483354"/>
                <a:gd name="connsiteX14" fmla="*/ 547194 w 559451"/>
                <a:gd name="connsiteY14" fmla="*/ 9423 h 483354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98789 w 559451"/>
                <a:gd name="connsiteY10" fmla="*/ 102132 h 476961"/>
                <a:gd name="connsiteX11" fmla="*/ 4 w 559451"/>
                <a:gd name="connsiteY11" fmla="*/ 101139 h 476961"/>
                <a:gd name="connsiteX12" fmla="*/ 5687 w 559451"/>
                <a:gd name="connsiteY12" fmla="*/ 356 h 476961"/>
                <a:gd name="connsiteX13" fmla="*/ 534972 w 559451"/>
                <a:gd name="connsiteY13" fmla="*/ 1563 h 476961"/>
                <a:gd name="connsiteX14" fmla="*/ 547194 w 559451"/>
                <a:gd name="connsiteY14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38659 h 476961"/>
                <a:gd name="connsiteX8" fmla="*/ 206726 w 559451"/>
                <a:gd name="connsiteY8" fmla="*/ 124586 h 476961"/>
                <a:gd name="connsiteX9" fmla="*/ 184831 w 559451"/>
                <a:gd name="connsiteY9" fmla="*/ 102237 h 476961"/>
                <a:gd name="connsiteX10" fmla="*/ 4 w 559451"/>
                <a:gd name="connsiteY10" fmla="*/ 101139 h 476961"/>
                <a:gd name="connsiteX11" fmla="*/ 5687 w 559451"/>
                <a:gd name="connsiteY11" fmla="*/ 356 h 476961"/>
                <a:gd name="connsiteX12" fmla="*/ 534972 w 559451"/>
                <a:gd name="connsiteY12" fmla="*/ 1563 h 476961"/>
                <a:gd name="connsiteX13" fmla="*/ 547194 w 559451"/>
                <a:gd name="connsiteY13" fmla="*/ 3030 h 476961"/>
                <a:gd name="connsiteX0" fmla="*/ 547194 w 559451"/>
                <a:gd name="connsiteY0" fmla="*/ 3030 h 476961"/>
                <a:gd name="connsiteX1" fmla="*/ 559451 w 559451"/>
                <a:gd name="connsiteY1" fmla="*/ 97209 h 476961"/>
                <a:gd name="connsiteX2" fmla="*/ 321577 w 559451"/>
                <a:gd name="connsiteY2" fmla="*/ 96720 h 476961"/>
                <a:gd name="connsiteX3" fmla="*/ 305654 w 559451"/>
                <a:gd name="connsiteY3" fmla="*/ 113830 h 476961"/>
                <a:gd name="connsiteX4" fmla="*/ 305689 w 559451"/>
                <a:gd name="connsiteY4" fmla="*/ 476822 h 476961"/>
                <a:gd name="connsiteX5" fmla="*/ 211475 w 559451"/>
                <a:gd name="connsiteY5" fmla="*/ 476961 h 476961"/>
                <a:gd name="connsiteX6" fmla="*/ 206831 w 559451"/>
                <a:gd name="connsiteY6" fmla="*/ 451470 h 476961"/>
                <a:gd name="connsiteX7" fmla="*/ 206726 w 559451"/>
                <a:gd name="connsiteY7" fmla="*/ 124586 h 476961"/>
                <a:gd name="connsiteX8" fmla="*/ 184831 w 559451"/>
                <a:gd name="connsiteY8" fmla="*/ 102237 h 476961"/>
                <a:gd name="connsiteX9" fmla="*/ 4 w 559451"/>
                <a:gd name="connsiteY9" fmla="*/ 101139 h 476961"/>
                <a:gd name="connsiteX10" fmla="*/ 5687 w 559451"/>
                <a:gd name="connsiteY10" fmla="*/ 356 h 476961"/>
                <a:gd name="connsiteX11" fmla="*/ 534972 w 559451"/>
                <a:gd name="connsiteY11" fmla="*/ 1563 h 476961"/>
                <a:gd name="connsiteX12" fmla="*/ 547194 w 559451"/>
                <a:gd name="connsiteY12" fmla="*/ 3030 h 476961"/>
                <a:gd name="connsiteX0" fmla="*/ 547194 w 559451"/>
                <a:gd name="connsiteY0" fmla="*/ 13610 h 487541"/>
                <a:gd name="connsiteX1" fmla="*/ 559451 w 559451"/>
                <a:gd name="connsiteY1" fmla="*/ 107789 h 487541"/>
                <a:gd name="connsiteX2" fmla="*/ 321577 w 559451"/>
                <a:gd name="connsiteY2" fmla="*/ 107300 h 487541"/>
                <a:gd name="connsiteX3" fmla="*/ 305654 w 559451"/>
                <a:gd name="connsiteY3" fmla="*/ 124410 h 487541"/>
                <a:gd name="connsiteX4" fmla="*/ 305689 w 559451"/>
                <a:gd name="connsiteY4" fmla="*/ 487402 h 487541"/>
                <a:gd name="connsiteX5" fmla="*/ 211475 w 559451"/>
                <a:gd name="connsiteY5" fmla="*/ 487541 h 487541"/>
                <a:gd name="connsiteX6" fmla="*/ 206831 w 559451"/>
                <a:gd name="connsiteY6" fmla="*/ 462050 h 487541"/>
                <a:gd name="connsiteX7" fmla="*/ 206726 w 559451"/>
                <a:gd name="connsiteY7" fmla="*/ 135166 h 487541"/>
                <a:gd name="connsiteX8" fmla="*/ 184831 w 559451"/>
                <a:gd name="connsiteY8" fmla="*/ 112817 h 487541"/>
                <a:gd name="connsiteX9" fmla="*/ 4 w 559451"/>
                <a:gd name="connsiteY9" fmla="*/ 111719 h 487541"/>
                <a:gd name="connsiteX10" fmla="*/ 5687 w 559451"/>
                <a:gd name="connsiteY10" fmla="*/ 10936 h 487541"/>
                <a:gd name="connsiteX11" fmla="*/ 547194 w 559451"/>
                <a:gd name="connsiteY11" fmla="*/ 13610 h 487541"/>
                <a:gd name="connsiteX0" fmla="*/ 547194 w 559451"/>
                <a:gd name="connsiteY0" fmla="*/ 8639 h 482570"/>
                <a:gd name="connsiteX1" fmla="*/ 559451 w 559451"/>
                <a:gd name="connsiteY1" fmla="*/ 102818 h 482570"/>
                <a:gd name="connsiteX2" fmla="*/ 321577 w 559451"/>
                <a:gd name="connsiteY2" fmla="*/ 102329 h 482570"/>
                <a:gd name="connsiteX3" fmla="*/ 305654 w 559451"/>
                <a:gd name="connsiteY3" fmla="*/ 119439 h 482570"/>
                <a:gd name="connsiteX4" fmla="*/ 305689 w 559451"/>
                <a:gd name="connsiteY4" fmla="*/ 482431 h 482570"/>
                <a:gd name="connsiteX5" fmla="*/ 211475 w 559451"/>
                <a:gd name="connsiteY5" fmla="*/ 482570 h 482570"/>
                <a:gd name="connsiteX6" fmla="*/ 206831 w 559451"/>
                <a:gd name="connsiteY6" fmla="*/ 457079 h 482570"/>
                <a:gd name="connsiteX7" fmla="*/ 206726 w 559451"/>
                <a:gd name="connsiteY7" fmla="*/ 130195 h 482570"/>
                <a:gd name="connsiteX8" fmla="*/ 184831 w 559451"/>
                <a:gd name="connsiteY8" fmla="*/ 107846 h 482570"/>
                <a:gd name="connsiteX9" fmla="*/ 4 w 559451"/>
                <a:gd name="connsiteY9" fmla="*/ 106748 h 482570"/>
                <a:gd name="connsiteX10" fmla="*/ 5687 w 559451"/>
                <a:gd name="connsiteY10" fmla="*/ 5965 h 482570"/>
                <a:gd name="connsiteX11" fmla="*/ 547194 w 559451"/>
                <a:gd name="connsiteY11" fmla="*/ 8639 h 482570"/>
                <a:gd name="connsiteX0" fmla="*/ 547194 w 559451"/>
                <a:gd name="connsiteY0" fmla="*/ 2674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7194 w 559451"/>
                <a:gd name="connsiteY11" fmla="*/ 2674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831 w 559451"/>
                <a:gd name="connsiteY6" fmla="*/ 451114 h 476605"/>
                <a:gd name="connsiteX7" fmla="*/ 206726 w 559451"/>
                <a:gd name="connsiteY7" fmla="*/ 124230 h 476605"/>
                <a:gd name="connsiteX8" fmla="*/ 184831 w 559451"/>
                <a:gd name="connsiteY8" fmla="*/ 101881 h 476605"/>
                <a:gd name="connsiteX9" fmla="*/ 4 w 559451"/>
                <a:gd name="connsiteY9" fmla="*/ 100783 h 476605"/>
                <a:gd name="connsiteX10" fmla="*/ 5687 w 559451"/>
                <a:gd name="connsiteY10" fmla="*/ 0 h 476605"/>
                <a:gd name="connsiteX11" fmla="*/ 544695 w 559451"/>
                <a:gd name="connsiteY11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11475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605"/>
                <a:gd name="connsiteX1" fmla="*/ 559451 w 559451"/>
                <a:gd name="connsiteY1" fmla="*/ 96853 h 476605"/>
                <a:gd name="connsiteX2" fmla="*/ 321577 w 559451"/>
                <a:gd name="connsiteY2" fmla="*/ 96364 h 476605"/>
                <a:gd name="connsiteX3" fmla="*/ 305654 w 559451"/>
                <a:gd name="connsiteY3" fmla="*/ 113474 h 476605"/>
                <a:gd name="connsiteX4" fmla="*/ 305689 w 559451"/>
                <a:gd name="connsiteY4" fmla="*/ 476466 h 476605"/>
                <a:gd name="connsiteX5" fmla="*/ 208976 w 559451"/>
                <a:gd name="connsiteY5" fmla="*/ 476605 h 476605"/>
                <a:gd name="connsiteX6" fmla="*/ 206726 w 559451"/>
                <a:gd name="connsiteY6" fmla="*/ 124230 h 476605"/>
                <a:gd name="connsiteX7" fmla="*/ 184831 w 559451"/>
                <a:gd name="connsiteY7" fmla="*/ 101881 h 476605"/>
                <a:gd name="connsiteX8" fmla="*/ 4 w 559451"/>
                <a:gd name="connsiteY8" fmla="*/ 100783 h 476605"/>
                <a:gd name="connsiteX9" fmla="*/ 5687 w 559451"/>
                <a:gd name="connsiteY9" fmla="*/ 0 h 476605"/>
                <a:gd name="connsiteX10" fmla="*/ 544695 w 559451"/>
                <a:gd name="connsiteY10" fmla="*/ 175 h 476605"/>
                <a:gd name="connsiteX0" fmla="*/ 544695 w 559451"/>
                <a:gd name="connsiteY0" fmla="*/ 175 h 476466"/>
                <a:gd name="connsiteX1" fmla="*/ 559451 w 559451"/>
                <a:gd name="connsiteY1" fmla="*/ 96853 h 476466"/>
                <a:gd name="connsiteX2" fmla="*/ 321577 w 559451"/>
                <a:gd name="connsiteY2" fmla="*/ 96364 h 476466"/>
                <a:gd name="connsiteX3" fmla="*/ 305654 w 559451"/>
                <a:gd name="connsiteY3" fmla="*/ 113474 h 476466"/>
                <a:gd name="connsiteX4" fmla="*/ 305689 w 559451"/>
                <a:gd name="connsiteY4" fmla="*/ 476466 h 476466"/>
                <a:gd name="connsiteX5" fmla="*/ 206478 w 559451"/>
                <a:gd name="connsiteY5" fmla="*/ 466612 h 476466"/>
                <a:gd name="connsiteX6" fmla="*/ 206726 w 559451"/>
                <a:gd name="connsiteY6" fmla="*/ 124230 h 476466"/>
                <a:gd name="connsiteX7" fmla="*/ 184831 w 559451"/>
                <a:gd name="connsiteY7" fmla="*/ 101881 h 476466"/>
                <a:gd name="connsiteX8" fmla="*/ 4 w 559451"/>
                <a:gd name="connsiteY8" fmla="*/ 100783 h 476466"/>
                <a:gd name="connsiteX9" fmla="*/ 5687 w 559451"/>
                <a:gd name="connsiteY9" fmla="*/ 0 h 476466"/>
                <a:gd name="connsiteX10" fmla="*/ 544695 w 559451"/>
                <a:gd name="connsiteY10" fmla="*/ 175 h 476466"/>
                <a:gd name="connsiteX0" fmla="*/ 544695 w 559451"/>
                <a:gd name="connsiteY0" fmla="*/ 175 h 468970"/>
                <a:gd name="connsiteX1" fmla="*/ 559451 w 559451"/>
                <a:gd name="connsiteY1" fmla="*/ 96853 h 468970"/>
                <a:gd name="connsiteX2" fmla="*/ 321577 w 559451"/>
                <a:gd name="connsiteY2" fmla="*/ 96364 h 468970"/>
                <a:gd name="connsiteX3" fmla="*/ 305654 w 559451"/>
                <a:gd name="connsiteY3" fmla="*/ 113474 h 468970"/>
                <a:gd name="connsiteX4" fmla="*/ 305689 w 559451"/>
                <a:gd name="connsiteY4" fmla="*/ 468970 h 468970"/>
                <a:gd name="connsiteX5" fmla="*/ 206478 w 559451"/>
                <a:gd name="connsiteY5" fmla="*/ 466612 h 468970"/>
                <a:gd name="connsiteX6" fmla="*/ 206726 w 559451"/>
                <a:gd name="connsiteY6" fmla="*/ 124230 h 468970"/>
                <a:gd name="connsiteX7" fmla="*/ 184831 w 559451"/>
                <a:gd name="connsiteY7" fmla="*/ 101881 h 468970"/>
                <a:gd name="connsiteX8" fmla="*/ 4 w 559451"/>
                <a:gd name="connsiteY8" fmla="*/ 100783 h 468970"/>
                <a:gd name="connsiteX9" fmla="*/ 5687 w 559451"/>
                <a:gd name="connsiteY9" fmla="*/ 0 h 468970"/>
                <a:gd name="connsiteX10" fmla="*/ 544695 w 559451"/>
                <a:gd name="connsiteY10" fmla="*/ 175 h 46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9451" h="468970">
                  <a:moveTo>
                    <a:pt x="544695" y="175"/>
                  </a:moveTo>
                  <a:lnTo>
                    <a:pt x="559451" y="96853"/>
                  </a:lnTo>
                  <a:lnTo>
                    <a:pt x="321577" y="96364"/>
                  </a:lnTo>
                  <a:cubicBezTo>
                    <a:pt x="307749" y="96224"/>
                    <a:pt x="305619" y="101218"/>
                    <a:pt x="305654" y="113474"/>
                  </a:cubicBezTo>
                  <a:cubicBezTo>
                    <a:pt x="306003" y="234472"/>
                    <a:pt x="305759" y="347973"/>
                    <a:pt x="305689" y="468970"/>
                  </a:cubicBezTo>
                  <a:lnTo>
                    <a:pt x="206478" y="466612"/>
                  </a:lnTo>
                  <a:cubicBezTo>
                    <a:pt x="199977" y="397913"/>
                    <a:pt x="211167" y="186684"/>
                    <a:pt x="206726" y="124230"/>
                  </a:cubicBezTo>
                  <a:cubicBezTo>
                    <a:pt x="206482" y="102964"/>
                    <a:pt x="205609" y="101986"/>
                    <a:pt x="184831" y="101881"/>
                  </a:cubicBezTo>
                  <a:lnTo>
                    <a:pt x="4" y="100783"/>
                  </a:lnTo>
                  <a:cubicBezTo>
                    <a:pt x="-106" y="84237"/>
                    <a:pt x="2098" y="31580"/>
                    <a:pt x="5687" y="0"/>
                  </a:cubicBezTo>
                  <a:cubicBezTo>
                    <a:pt x="104380" y="1138"/>
                    <a:pt x="434912" y="4020"/>
                    <a:pt x="544695" y="17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Graphic 162">
              <a:extLst>
                <a:ext uri="{FF2B5EF4-FFF2-40B4-BE49-F238E27FC236}">
                  <a16:creationId xmlns:a16="http://schemas.microsoft.com/office/drawing/2014/main" id="{2615E95E-2A96-4D24-8DCC-8C41EE12B1DF}"/>
                </a:ext>
              </a:extLst>
            </p:cNvPr>
            <p:cNvSpPr/>
            <p:nvPr/>
          </p:nvSpPr>
          <p:spPr>
            <a:xfrm flipH="1">
              <a:off x="80044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Graphic 162">
              <a:extLst>
                <a:ext uri="{FF2B5EF4-FFF2-40B4-BE49-F238E27FC236}">
                  <a16:creationId xmlns:a16="http://schemas.microsoft.com/office/drawing/2014/main" id="{1179805B-BB72-4A93-847F-FD32EB7EE2E4}"/>
                </a:ext>
              </a:extLst>
            </p:cNvPr>
            <p:cNvSpPr/>
            <p:nvPr/>
          </p:nvSpPr>
          <p:spPr>
            <a:xfrm rot="-10800000">
              <a:off x="7786375" y="2978046"/>
              <a:ext cx="1028073" cy="456820"/>
            </a:xfrm>
            <a:custGeom>
              <a:avLst/>
              <a:gdLst>
                <a:gd name="connsiteX0" fmla="*/ 0 w 1028073"/>
                <a:gd name="connsiteY0" fmla="*/ 0 h 456820"/>
                <a:gd name="connsiteX1" fmla="*/ 1028073 w 1028073"/>
                <a:gd name="connsiteY1" fmla="*/ 0 h 456820"/>
                <a:gd name="connsiteX2" fmla="*/ 1028073 w 1028073"/>
                <a:gd name="connsiteY2" fmla="*/ 456821 h 456820"/>
                <a:gd name="connsiteX3" fmla="*/ 0 w 1028073"/>
                <a:gd name="connsiteY3" fmla="*/ 456821 h 45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73" h="456820">
                  <a:moveTo>
                    <a:pt x="0" y="0"/>
                  </a:moveTo>
                  <a:lnTo>
                    <a:pt x="1028073" y="0"/>
                  </a:lnTo>
                  <a:lnTo>
                    <a:pt x="1028073" y="456821"/>
                  </a:lnTo>
                  <a:lnTo>
                    <a:pt x="0" y="45682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Graphic 162">
              <a:extLst>
                <a:ext uri="{FF2B5EF4-FFF2-40B4-BE49-F238E27FC236}">
                  <a16:creationId xmlns:a16="http://schemas.microsoft.com/office/drawing/2014/main" id="{5C5E9975-3F1C-4CA0-B6D3-20949A186241}"/>
                </a:ext>
              </a:extLst>
            </p:cNvPr>
            <p:cNvSpPr/>
            <p:nvPr/>
          </p:nvSpPr>
          <p:spPr>
            <a:xfrm>
              <a:off x="7713664" y="2915085"/>
              <a:ext cx="1173503" cy="159977"/>
            </a:xfrm>
            <a:custGeom>
              <a:avLst/>
              <a:gdLst>
                <a:gd name="connsiteX0" fmla="*/ 1099597 w 1173503"/>
                <a:gd name="connsiteY0" fmla="*/ 63240 h 159977"/>
                <a:gd name="connsiteX1" fmla="*/ 825442 w 1173503"/>
                <a:gd name="connsiteY1" fmla="*/ 62925 h 159977"/>
                <a:gd name="connsiteX2" fmla="*/ 816328 w 1173503"/>
                <a:gd name="connsiteY2" fmla="*/ 80281 h 159977"/>
                <a:gd name="connsiteX3" fmla="*/ 815664 w 1173503"/>
                <a:gd name="connsiteY3" fmla="*/ 138806 h 159977"/>
                <a:gd name="connsiteX4" fmla="*/ 810286 w 1173503"/>
                <a:gd name="connsiteY4" fmla="*/ 152704 h 159977"/>
                <a:gd name="connsiteX5" fmla="*/ 748828 w 1173503"/>
                <a:gd name="connsiteY5" fmla="*/ 152530 h 159977"/>
                <a:gd name="connsiteX6" fmla="*/ 742856 w 1173503"/>
                <a:gd name="connsiteY6" fmla="*/ 138631 h 159977"/>
                <a:gd name="connsiteX7" fmla="*/ 742333 w 1173503"/>
                <a:gd name="connsiteY7" fmla="*/ 71341 h 159977"/>
                <a:gd name="connsiteX8" fmla="*/ 735768 w 1173503"/>
                <a:gd name="connsiteY8" fmla="*/ 62821 h 159977"/>
                <a:gd name="connsiteX9" fmla="*/ 397255 w 1173503"/>
                <a:gd name="connsiteY9" fmla="*/ 62821 h 159977"/>
                <a:gd name="connsiteX10" fmla="*/ 397884 w 1173503"/>
                <a:gd name="connsiteY10" fmla="*/ 134232 h 159977"/>
                <a:gd name="connsiteX11" fmla="*/ 378259 w 1173503"/>
                <a:gd name="connsiteY11" fmla="*/ 159968 h 159977"/>
                <a:gd name="connsiteX12" fmla="*/ 345853 w 1173503"/>
                <a:gd name="connsiteY12" fmla="*/ 159968 h 159977"/>
                <a:gd name="connsiteX13" fmla="*/ 322946 w 1173503"/>
                <a:gd name="connsiteY13" fmla="*/ 115480 h 159977"/>
                <a:gd name="connsiteX14" fmla="*/ 321654 w 1173503"/>
                <a:gd name="connsiteY14" fmla="*/ 62890 h 159977"/>
                <a:gd name="connsiteX15" fmla="*/ 31645 w 1173503"/>
                <a:gd name="connsiteY15" fmla="*/ 62821 h 159977"/>
                <a:gd name="connsiteX16" fmla="*/ 8 w 1173503"/>
                <a:gd name="connsiteY16" fmla="*/ 30904 h 159977"/>
                <a:gd name="connsiteX17" fmla="*/ 31226 w 1173503"/>
                <a:gd name="connsiteY17" fmla="*/ 140 h 159977"/>
                <a:gd name="connsiteX18" fmla="*/ 1135005 w 1173503"/>
                <a:gd name="connsiteY18" fmla="*/ 0 h 159977"/>
                <a:gd name="connsiteX19" fmla="*/ 1169541 w 1173503"/>
                <a:gd name="connsiteY19" fmla="*/ 16063 h 159977"/>
                <a:gd name="connsiteX20" fmla="*/ 1163256 w 1173503"/>
                <a:gd name="connsiteY20" fmla="*/ 56570 h 159977"/>
                <a:gd name="connsiteX21" fmla="*/ 1099597 w 1173503"/>
                <a:gd name="connsiteY21" fmla="*/ 63240 h 15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73503" h="159977">
                  <a:moveTo>
                    <a:pt x="1099597" y="63240"/>
                  </a:moveTo>
                  <a:cubicBezTo>
                    <a:pt x="1008212" y="63135"/>
                    <a:pt x="916827" y="63100"/>
                    <a:pt x="825442" y="62925"/>
                  </a:cubicBezTo>
                  <a:cubicBezTo>
                    <a:pt x="817585" y="62925"/>
                    <a:pt x="815978" y="64182"/>
                    <a:pt x="816328" y="80281"/>
                  </a:cubicBezTo>
                  <a:cubicBezTo>
                    <a:pt x="815559" y="104759"/>
                    <a:pt x="815699" y="116388"/>
                    <a:pt x="815664" y="138806"/>
                  </a:cubicBezTo>
                  <a:cubicBezTo>
                    <a:pt x="815664" y="143730"/>
                    <a:pt x="813744" y="149422"/>
                    <a:pt x="810286" y="152704"/>
                  </a:cubicBezTo>
                  <a:cubicBezTo>
                    <a:pt x="800299" y="162237"/>
                    <a:pt x="758815" y="162342"/>
                    <a:pt x="748828" y="152530"/>
                  </a:cubicBezTo>
                  <a:cubicBezTo>
                    <a:pt x="744882" y="148688"/>
                    <a:pt x="742682" y="144254"/>
                    <a:pt x="742856" y="138631"/>
                  </a:cubicBezTo>
                  <a:cubicBezTo>
                    <a:pt x="743031" y="112896"/>
                    <a:pt x="742333" y="96553"/>
                    <a:pt x="742333" y="71341"/>
                  </a:cubicBezTo>
                  <a:cubicBezTo>
                    <a:pt x="742018" y="62157"/>
                    <a:pt x="740691" y="62821"/>
                    <a:pt x="735768" y="62821"/>
                  </a:cubicBezTo>
                  <a:cubicBezTo>
                    <a:pt x="733149" y="62821"/>
                    <a:pt x="400468" y="62646"/>
                    <a:pt x="397255" y="62821"/>
                  </a:cubicBezTo>
                  <a:cubicBezTo>
                    <a:pt x="396766" y="89465"/>
                    <a:pt x="397500" y="110696"/>
                    <a:pt x="397884" y="134232"/>
                  </a:cubicBezTo>
                  <a:cubicBezTo>
                    <a:pt x="398163" y="150819"/>
                    <a:pt x="392681" y="160002"/>
                    <a:pt x="378259" y="159968"/>
                  </a:cubicBezTo>
                  <a:cubicBezTo>
                    <a:pt x="377211" y="160002"/>
                    <a:pt x="346901" y="159933"/>
                    <a:pt x="345853" y="159968"/>
                  </a:cubicBezTo>
                  <a:cubicBezTo>
                    <a:pt x="331117" y="159968"/>
                    <a:pt x="322946" y="157453"/>
                    <a:pt x="322946" y="115480"/>
                  </a:cubicBezTo>
                  <a:cubicBezTo>
                    <a:pt x="321549" y="95890"/>
                    <a:pt x="322457" y="81433"/>
                    <a:pt x="321654" y="62890"/>
                  </a:cubicBezTo>
                  <a:cubicBezTo>
                    <a:pt x="315613" y="62890"/>
                    <a:pt x="40515" y="63205"/>
                    <a:pt x="31645" y="62821"/>
                  </a:cubicBezTo>
                  <a:cubicBezTo>
                    <a:pt x="13277" y="62017"/>
                    <a:pt x="-376" y="48084"/>
                    <a:pt x="8" y="30904"/>
                  </a:cubicBezTo>
                  <a:cubicBezTo>
                    <a:pt x="357" y="14247"/>
                    <a:pt x="13662" y="1117"/>
                    <a:pt x="31226" y="140"/>
                  </a:cubicBezTo>
                  <a:cubicBezTo>
                    <a:pt x="34369" y="-35"/>
                    <a:pt x="770199" y="210"/>
                    <a:pt x="1135005" y="0"/>
                  </a:cubicBezTo>
                  <a:cubicBezTo>
                    <a:pt x="1149602" y="0"/>
                    <a:pt x="1162592" y="2025"/>
                    <a:pt x="1169541" y="16063"/>
                  </a:cubicBezTo>
                  <a:cubicBezTo>
                    <a:pt x="1176735" y="30590"/>
                    <a:pt x="1173836" y="44383"/>
                    <a:pt x="1163256" y="56570"/>
                  </a:cubicBezTo>
                  <a:cubicBezTo>
                    <a:pt x="1151208" y="66103"/>
                    <a:pt x="1130256" y="62960"/>
                    <a:pt x="1099597" y="6324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EA05436-AD1C-44BA-AF80-A8E526FA2BBF}"/>
                </a:ext>
              </a:extLst>
            </p:cNvPr>
            <p:cNvSpPr/>
            <p:nvPr/>
          </p:nvSpPr>
          <p:spPr>
            <a:xfrm>
              <a:off x="7713655" y="3337709"/>
              <a:ext cx="1173502" cy="497701"/>
            </a:xfrm>
            <a:custGeom>
              <a:avLst/>
              <a:gdLst>
                <a:gd name="connsiteX0" fmla="*/ 795244 w 1173502"/>
                <a:gd name="connsiteY0" fmla="*/ 10 h 497701"/>
                <a:gd name="connsiteX1" fmla="*/ 827650 w 1173502"/>
                <a:gd name="connsiteY1" fmla="*/ 10 h 497701"/>
                <a:gd name="connsiteX2" fmla="*/ 850557 w 1173502"/>
                <a:gd name="connsiteY2" fmla="*/ 44498 h 497701"/>
                <a:gd name="connsiteX3" fmla="*/ 851849 w 1173502"/>
                <a:gd name="connsiteY3" fmla="*/ 97087 h 497701"/>
                <a:gd name="connsiteX4" fmla="*/ 1141858 w 1173502"/>
                <a:gd name="connsiteY4" fmla="*/ 97157 h 497701"/>
                <a:gd name="connsiteX5" fmla="*/ 1173495 w 1173502"/>
                <a:gd name="connsiteY5" fmla="*/ 129074 h 497701"/>
                <a:gd name="connsiteX6" fmla="*/ 1142277 w 1173502"/>
                <a:gd name="connsiteY6" fmla="*/ 159838 h 497701"/>
                <a:gd name="connsiteX7" fmla="*/ 726012 w 1173502"/>
                <a:gd name="connsiteY7" fmla="*/ 159895 h 497701"/>
                <a:gd name="connsiteX8" fmla="*/ 660110 w 1173502"/>
                <a:gd name="connsiteY8" fmla="*/ 159895 h 497701"/>
                <a:gd name="connsiteX9" fmla="*/ 653860 w 1173502"/>
                <a:gd name="connsiteY9" fmla="*/ 211294 h 497701"/>
                <a:gd name="connsiteX10" fmla="*/ 625918 w 1173502"/>
                <a:gd name="connsiteY10" fmla="*/ 408607 h 497701"/>
                <a:gd name="connsiteX11" fmla="*/ 527654 w 1173502"/>
                <a:gd name="connsiteY11" fmla="*/ 497687 h 497701"/>
                <a:gd name="connsiteX12" fmla="*/ 343138 w 1173502"/>
                <a:gd name="connsiteY12" fmla="*/ 497617 h 497701"/>
                <a:gd name="connsiteX13" fmla="*/ 350436 w 1173502"/>
                <a:gd name="connsiteY13" fmla="*/ 417861 h 497701"/>
                <a:gd name="connsiteX14" fmla="*/ 477719 w 1173502"/>
                <a:gd name="connsiteY14" fmla="*/ 418210 h 497701"/>
                <a:gd name="connsiteX15" fmla="*/ 547558 w 1173502"/>
                <a:gd name="connsiteY15" fmla="*/ 370195 h 497701"/>
                <a:gd name="connsiteX16" fmla="*/ 571722 w 1173502"/>
                <a:gd name="connsiteY16" fmla="*/ 161980 h 497701"/>
                <a:gd name="connsiteX17" fmla="*/ 571941 w 1173502"/>
                <a:gd name="connsiteY17" fmla="*/ 159894 h 497701"/>
                <a:gd name="connsiteX18" fmla="*/ 364425 w 1173502"/>
                <a:gd name="connsiteY18" fmla="*/ 159892 h 497701"/>
                <a:gd name="connsiteX19" fmla="*/ 38498 w 1173502"/>
                <a:gd name="connsiteY19" fmla="*/ 159978 h 497701"/>
                <a:gd name="connsiteX20" fmla="*/ 3962 w 1173502"/>
                <a:gd name="connsiteY20" fmla="*/ 143915 h 497701"/>
                <a:gd name="connsiteX21" fmla="*/ 10248 w 1173502"/>
                <a:gd name="connsiteY21" fmla="*/ 103407 h 497701"/>
                <a:gd name="connsiteX22" fmla="*/ 73907 w 1173502"/>
                <a:gd name="connsiteY22" fmla="*/ 96738 h 497701"/>
                <a:gd name="connsiteX23" fmla="*/ 348062 w 1173502"/>
                <a:gd name="connsiteY23" fmla="*/ 97052 h 497701"/>
                <a:gd name="connsiteX24" fmla="*/ 357176 w 1173502"/>
                <a:gd name="connsiteY24" fmla="*/ 79697 h 497701"/>
                <a:gd name="connsiteX25" fmla="*/ 357839 w 1173502"/>
                <a:gd name="connsiteY25" fmla="*/ 21171 h 497701"/>
                <a:gd name="connsiteX26" fmla="*/ 363217 w 1173502"/>
                <a:gd name="connsiteY26" fmla="*/ 7273 h 497701"/>
                <a:gd name="connsiteX27" fmla="*/ 424676 w 1173502"/>
                <a:gd name="connsiteY27" fmla="*/ 7448 h 497701"/>
                <a:gd name="connsiteX28" fmla="*/ 430647 w 1173502"/>
                <a:gd name="connsiteY28" fmla="*/ 21346 h 497701"/>
                <a:gd name="connsiteX29" fmla="*/ 431171 w 1173502"/>
                <a:gd name="connsiteY29" fmla="*/ 88637 h 497701"/>
                <a:gd name="connsiteX30" fmla="*/ 437736 w 1173502"/>
                <a:gd name="connsiteY30" fmla="*/ 97157 h 497701"/>
                <a:gd name="connsiteX31" fmla="*/ 776248 w 1173502"/>
                <a:gd name="connsiteY31" fmla="*/ 97157 h 497701"/>
                <a:gd name="connsiteX32" fmla="*/ 775620 w 1173502"/>
                <a:gd name="connsiteY32" fmla="*/ 25746 h 497701"/>
                <a:gd name="connsiteX33" fmla="*/ 795244 w 1173502"/>
                <a:gd name="connsiteY33" fmla="*/ 10 h 49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73502" h="497701">
                  <a:moveTo>
                    <a:pt x="795244" y="10"/>
                  </a:moveTo>
                  <a:cubicBezTo>
                    <a:pt x="796292" y="-25"/>
                    <a:pt x="826603" y="45"/>
                    <a:pt x="827650" y="10"/>
                  </a:cubicBezTo>
                  <a:cubicBezTo>
                    <a:pt x="842386" y="10"/>
                    <a:pt x="850557" y="2524"/>
                    <a:pt x="850557" y="44498"/>
                  </a:cubicBezTo>
                  <a:cubicBezTo>
                    <a:pt x="851954" y="64088"/>
                    <a:pt x="851046" y="78545"/>
                    <a:pt x="851849" y="97087"/>
                  </a:cubicBezTo>
                  <a:cubicBezTo>
                    <a:pt x="857890" y="97087"/>
                    <a:pt x="1132989" y="96773"/>
                    <a:pt x="1141858" y="97157"/>
                  </a:cubicBezTo>
                  <a:cubicBezTo>
                    <a:pt x="1160226" y="97960"/>
                    <a:pt x="1173880" y="111893"/>
                    <a:pt x="1173495" y="129074"/>
                  </a:cubicBezTo>
                  <a:cubicBezTo>
                    <a:pt x="1173146" y="145730"/>
                    <a:pt x="1159842" y="158860"/>
                    <a:pt x="1142277" y="159838"/>
                  </a:cubicBezTo>
                  <a:cubicBezTo>
                    <a:pt x="1140706" y="159926"/>
                    <a:pt x="955963" y="159908"/>
                    <a:pt x="726012" y="159895"/>
                  </a:cubicBezTo>
                  <a:lnTo>
                    <a:pt x="660110" y="159895"/>
                  </a:lnTo>
                  <a:lnTo>
                    <a:pt x="653860" y="211294"/>
                  </a:lnTo>
                  <a:cubicBezTo>
                    <a:pt x="646196" y="273107"/>
                    <a:pt x="635871" y="351670"/>
                    <a:pt x="625918" y="408607"/>
                  </a:cubicBezTo>
                  <a:cubicBezTo>
                    <a:pt x="614779" y="471497"/>
                    <a:pt x="585516" y="498420"/>
                    <a:pt x="527654" y="497687"/>
                  </a:cubicBezTo>
                  <a:cubicBezTo>
                    <a:pt x="466160" y="496884"/>
                    <a:pt x="404632" y="497582"/>
                    <a:pt x="343138" y="497617"/>
                  </a:cubicBezTo>
                  <a:cubicBezTo>
                    <a:pt x="346735" y="470729"/>
                    <a:pt x="349843" y="444854"/>
                    <a:pt x="350436" y="417861"/>
                  </a:cubicBezTo>
                  <a:cubicBezTo>
                    <a:pt x="392235" y="415975"/>
                    <a:pt x="444300" y="418384"/>
                    <a:pt x="477719" y="418210"/>
                  </a:cubicBezTo>
                  <a:cubicBezTo>
                    <a:pt x="532717" y="416464"/>
                    <a:pt x="540644" y="415905"/>
                    <a:pt x="547558" y="370195"/>
                  </a:cubicBezTo>
                  <a:cubicBezTo>
                    <a:pt x="553853" y="328641"/>
                    <a:pt x="567740" y="199527"/>
                    <a:pt x="571722" y="161980"/>
                  </a:cubicBezTo>
                  <a:lnTo>
                    <a:pt x="571941" y="159894"/>
                  </a:lnTo>
                  <a:lnTo>
                    <a:pt x="364425" y="159892"/>
                  </a:lnTo>
                  <a:cubicBezTo>
                    <a:pt x="244091" y="159902"/>
                    <a:pt x="129700" y="159926"/>
                    <a:pt x="38498" y="159978"/>
                  </a:cubicBezTo>
                  <a:cubicBezTo>
                    <a:pt x="23902" y="159978"/>
                    <a:pt x="10911" y="157952"/>
                    <a:pt x="3962" y="143915"/>
                  </a:cubicBezTo>
                  <a:cubicBezTo>
                    <a:pt x="-3231" y="129388"/>
                    <a:pt x="-333" y="115594"/>
                    <a:pt x="10248" y="103407"/>
                  </a:cubicBezTo>
                  <a:cubicBezTo>
                    <a:pt x="22295" y="93840"/>
                    <a:pt x="43247" y="96982"/>
                    <a:pt x="73907" y="96738"/>
                  </a:cubicBezTo>
                  <a:cubicBezTo>
                    <a:pt x="165292" y="96843"/>
                    <a:pt x="256677" y="96878"/>
                    <a:pt x="348062" y="97052"/>
                  </a:cubicBezTo>
                  <a:cubicBezTo>
                    <a:pt x="355919" y="97052"/>
                    <a:pt x="357525" y="95795"/>
                    <a:pt x="357176" y="79697"/>
                  </a:cubicBezTo>
                  <a:cubicBezTo>
                    <a:pt x="357944" y="55218"/>
                    <a:pt x="357804" y="43590"/>
                    <a:pt x="357839" y="21171"/>
                  </a:cubicBezTo>
                  <a:cubicBezTo>
                    <a:pt x="357839" y="16248"/>
                    <a:pt x="359760" y="10556"/>
                    <a:pt x="363217" y="7273"/>
                  </a:cubicBezTo>
                  <a:cubicBezTo>
                    <a:pt x="373204" y="-2260"/>
                    <a:pt x="414689" y="-2364"/>
                    <a:pt x="424676" y="7448"/>
                  </a:cubicBezTo>
                  <a:cubicBezTo>
                    <a:pt x="428622" y="11289"/>
                    <a:pt x="430822" y="15724"/>
                    <a:pt x="430647" y="21346"/>
                  </a:cubicBezTo>
                  <a:cubicBezTo>
                    <a:pt x="430473" y="47082"/>
                    <a:pt x="431171" y="63425"/>
                    <a:pt x="431171" y="88637"/>
                  </a:cubicBezTo>
                  <a:cubicBezTo>
                    <a:pt x="431485" y="97820"/>
                    <a:pt x="432812" y="97157"/>
                    <a:pt x="437736" y="97157"/>
                  </a:cubicBezTo>
                  <a:cubicBezTo>
                    <a:pt x="440355" y="97157"/>
                    <a:pt x="773035" y="97331"/>
                    <a:pt x="776248" y="97157"/>
                  </a:cubicBezTo>
                  <a:cubicBezTo>
                    <a:pt x="776737" y="70513"/>
                    <a:pt x="776004" y="49282"/>
                    <a:pt x="775620" y="25746"/>
                  </a:cubicBezTo>
                  <a:cubicBezTo>
                    <a:pt x="775340" y="9159"/>
                    <a:pt x="780823" y="-25"/>
                    <a:pt x="795244" y="10"/>
                  </a:cubicBezTo>
                  <a:close/>
                </a:path>
              </a:pathLst>
            </a:custGeom>
            <a:solidFill>
              <a:srgbClr val="C8C6C6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Graphic 162">
              <a:extLst>
                <a:ext uri="{FF2B5EF4-FFF2-40B4-BE49-F238E27FC236}">
                  <a16:creationId xmlns:a16="http://schemas.microsoft.com/office/drawing/2014/main" id="{97849AD5-BADC-49E6-B282-FBE09FAF3FE0}"/>
                </a:ext>
              </a:extLst>
            </p:cNvPr>
            <p:cNvSpPr/>
            <p:nvPr/>
          </p:nvSpPr>
          <p:spPr>
            <a:xfrm rot="-446092">
              <a:off x="7605929" y="2353331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Graphic 162">
              <a:extLst>
                <a:ext uri="{FF2B5EF4-FFF2-40B4-BE49-F238E27FC236}">
                  <a16:creationId xmlns:a16="http://schemas.microsoft.com/office/drawing/2014/main" id="{07A5B034-EA2F-44BD-8229-6858A23F2DD3}"/>
                </a:ext>
              </a:extLst>
            </p:cNvPr>
            <p:cNvSpPr/>
            <p:nvPr/>
          </p:nvSpPr>
          <p:spPr>
            <a:xfrm>
              <a:off x="7600504" y="2655621"/>
              <a:ext cx="589722" cy="188243"/>
            </a:xfrm>
            <a:custGeom>
              <a:avLst/>
              <a:gdLst>
                <a:gd name="connsiteX0" fmla="*/ 15252 w 589722"/>
                <a:gd name="connsiteY0" fmla="*/ 133648 h 188243"/>
                <a:gd name="connsiteX1" fmla="*/ 163242 w 589722"/>
                <a:gd name="connsiteY1" fmla="*/ 114721 h 188243"/>
                <a:gd name="connsiteX2" fmla="*/ 167118 w 589722"/>
                <a:gd name="connsiteY2" fmla="*/ 110985 h 188243"/>
                <a:gd name="connsiteX3" fmla="*/ 161985 w 589722"/>
                <a:gd name="connsiteY3" fmla="*/ 76414 h 188243"/>
                <a:gd name="connsiteX4" fmla="*/ 158249 w 589722"/>
                <a:gd name="connsiteY4" fmla="*/ 40796 h 188243"/>
                <a:gd name="connsiteX5" fmla="*/ 162229 w 589722"/>
                <a:gd name="connsiteY5" fmla="*/ 31403 h 188243"/>
                <a:gd name="connsiteX6" fmla="*/ 188629 w 589722"/>
                <a:gd name="connsiteY6" fmla="*/ 27911 h 188243"/>
                <a:gd name="connsiteX7" fmla="*/ 196591 w 589722"/>
                <a:gd name="connsiteY7" fmla="*/ 43206 h 188243"/>
                <a:gd name="connsiteX8" fmla="*/ 203400 w 589722"/>
                <a:gd name="connsiteY8" fmla="*/ 105642 h 188243"/>
                <a:gd name="connsiteX9" fmla="*/ 207590 w 589722"/>
                <a:gd name="connsiteY9" fmla="*/ 109623 h 188243"/>
                <a:gd name="connsiteX10" fmla="*/ 373913 w 589722"/>
                <a:gd name="connsiteY10" fmla="*/ 88147 h 188243"/>
                <a:gd name="connsiteX11" fmla="*/ 377754 w 589722"/>
                <a:gd name="connsiteY11" fmla="*/ 81967 h 188243"/>
                <a:gd name="connsiteX12" fmla="*/ 369758 w 589722"/>
                <a:gd name="connsiteY12" fmla="*/ 12232 h 188243"/>
                <a:gd name="connsiteX13" fmla="*/ 374507 w 589722"/>
                <a:gd name="connsiteY13" fmla="*/ 4026 h 188243"/>
                <a:gd name="connsiteX14" fmla="*/ 402547 w 589722"/>
                <a:gd name="connsiteY14" fmla="*/ 10 h 188243"/>
                <a:gd name="connsiteX15" fmla="*/ 407401 w 589722"/>
                <a:gd name="connsiteY15" fmla="*/ 3886 h 188243"/>
                <a:gd name="connsiteX16" fmla="*/ 415852 w 589722"/>
                <a:gd name="connsiteY16" fmla="*/ 77741 h 188243"/>
                <a:gd name="connsiteX17" fmla="*/ 421858 w 589722"/>
                <a:gd name="connsiteY17" fmla="*/ 82630 h 188243"/>
                <a:gd name="connsiteX18" fmla="*/ 566915 w 589722"/>
                <a:gd name="connsiteY18" fmla="*/ 63808 h 188243"/>
                <a:gd name="connsiteX19" fmla="*/ 587203 w 589722"/>
                <a:gd name="connsiteY19" fmla="*/ 79662 h 188243"/>
                <a:gd name="connsiteX20" fmla="*/ 589403 w 589722"/>
                <a:gd name="connsiteY20" fmla="*/ 97785 h 188243"/>
                <a:gd name="connsiteX21" fmla="*/ 574702 w 589722"/>
                <a:gd name="connsiteY21" fmla="*/ 118039 h 188243"/>
                <a:gd name="connsiteX22" fmla="*/ 22236 w 589722"/>
                <a:gd name="connsiteY22" fmla="*/ 188018 h 188243"/>
                <a:gd name="connsiteX23" fmla="*/ 2192 w 589722"/>
                <a:gd name="connsiteY23" fmla="*/ 171850 h 188243"/>
                <a:gd name="connsiteX24" fmla="*/ 271 w 589722"/>
                <a:gd name="connsiteY24" fmla="*/ 153692 h 188243"/>
                <a:gd name="connsiteX25" fmla="*/ 15252 w 589722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22" h="188243">
                  <a:moveTo>
                    <a:pt x="15252" y="133648"/>
                  </a:moveTo>
                  <a:cubicBezTo>
                    <a:pt x="18150" y="133299"/>
                    <a:pt x="145398" y="117061"/>
                    <a:pt x="163242" y="114721"/>
                  </a:cubicBezTo>
                  <a:cubicBezTo>
                    <a:pt x="165407" y="114442"/>
                    <a:pt x="167956" y="115420"/>
                    <a:pt x="167118" y="110985"/>
                  </a:cubicBezTo>
                  <a:cubicBezTo>
                    <a:pt x="164988" y="99531"/>
                    <a:pt x="163417" y="87973"/>
                    <a:pt x="161985" y="76414"/>
                  </a:cubicBezTo>
                  <a:cubicBezTo>
                    <a:pt x="160518" y="64577"/>
                    <a:pt x="159366" y="52704"/>
                    <a:pt x="158249" y="40796"/>
                  </a:cubicBezTo>
                  <a:cubicBezTo>
                    <a:pt x="157725" y="35244"/>
                    <a:pt x="156922" y="32695"/>
                    <a:pt x="162229" y="31403"/>
                  </a:cubicBezTo>
                  <a:cubicBezTo>
                    <a:pt x="166594" y="30355"/>
                    <a:pt x="184124" y="28120"/>
                    <a:pt x="188629" y="27911"/>
                  </a:cubicBezTo>
                  <a:cubicBezTo>
                    <a:pt x="194984" y="27247"/>
                    <a:pt x="195403" y="30425"/>
                    <a:pt x="196591" y="43206"/>
                  </a:cubicBezTo>
                  <a:cubicBezTo>
                    <a:pt x="198686" y="65135"/>
                    <a:pt x="200955" y="84690"/>
                    <a:pt x="203400" y="105642"/>
                  </a:cubicBezTo>
                  <a:cubicBezTo>
                    <a:pt x="203470" y="108750"/>
                    <a:pt x="204343" y="110042"/>
                    <a:pt x="207590" y="109623"/>
                  </a:cubicBezTo>
                  <a:cubicBezTo>
                    <a:pt x="225190" y="107284"/>
                    <a:pt x="357396" y="90382"/>
                    <a:pt x="373913" y="88147"/>
                  </a:cubicBezTo>
                  <a:cubicBezTo>
                    <a:pt x="378522" y="87519"/>
                    <a:pt x="378138" y="85214"/>
                    <a:pt x="377754" y="81967"/>
                  </a:cubicBezTo>
                  <a:cubicBezTo>
                    <a:pt x="375484" y="61958"/>
                    <a:pt x="372342" y="32206"/>
                    <a:pt x="369758" y="12232"/>
                  </a:cubicBezTo>
                  <a:cubicBezTo>
                    <a:pt x="368501" y="4515"/>
                    <a:pt x="369339" y="5038"/>
                    <a:pt x="374507" y="4026"/>
                  </a:cubicBezTo>
                  <a:cubicBezTo>
                    <a:pt x="383795" y="2210"/>
                    <a:pt x="392211" y="988"/>
                    <a:pt x="402547" y="10"/>
                  </a:cubicBezTo>
                  <a:cubicBezTo>
                    <a:pt x="405550" y="-130"/>
                    <a:pt x="407401" y="1197"/>
                    <a:pt x="407401" y="3886"/>
                  </a:cubicBezTo>
                  <a:cubicBezTo>
                    <a:pt x="410090" y="26235"/>
                    <a:pt x="413512" y="55358"/>
                    <a:pt x="415852" y="77741"/>
                  </a:cubicBezTo>
                  <a:cubicBezTo>
                    <a:pt x="416341" y="82281"/>
                    <a:pt x="418087" y="83119"/>
                    <a:pt x="421858" y="82630"/>
                  </a:cubicBezTo>
                  <a:cubicBezTo>
                    <a:pt x="435791" y="80814"/>
                    <a:pt x="560385" y="64786"/>
                    <a:pt x="566915" y="63808"/>
                  </a:cubicBezTo>
                  <a:cubicBezTo>
                    <a:pt x="578229" y="62132"/>
                    <a:pt x="585876" y="68104"/>
                    <a:pt x="587203" y="79662"/>
                  </a:cubicBezTo>
                  <a:cubicBezTo>
                    <a:pt x="587902" y="85703"/>
                    <a:pt x="588425" y="91779"/>
                    <a:pt x="589403" y="97785"/>
                  </a:cubicBezTo>
                  <a:cubicBezTo>
                    <a:pt x="591184" y="108576"/>
                    <a:pt x="585422" y="116607"/>
                    <a:pt x="574702" y="118039"/>
                  </a:cubicBezTo>
                  <a:cubicBezTo>
                    <a:pt x="568172" y="118912"/>
                    <a:pt x="28766" y="187145"/>
                    <a:pt x="22236" y="188018"/>
                  </a:cubicBezTo>
                  <a:cubicBezTo>
                    <a:pt x="10922" y="189520"/>
                    <a:pt x="3344" y="183444"/>
                    <a:pt x="2192" y="171850"/>
                  </a:cubicBezTo>
                  <a:cubicBezTo>
                    <a:pt x="1598" y="165809"/>
                    <a:pt x="1144" y="159733"/>
                    <a:pt x="271" y="153692"/>
                  </a:cubicBezTo>
                  <a:cubicBezTo>
                    <a:pt x="-1370" y="142832"/>
                    <a:pt x="4532" y="134905"/>
                    <a:pt x="15252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Graphic 162">
              <a:extLst>
                <a:ext uri="{FF2B5EF4-FFF2-40B4-BE49-F238E27FC236}">
                  <a16:creationId xmlns:a16="http://schemas.microsoft.com/office/drawing/2014/main" id="{67461F4B-2EE9-4DAB-8E68-D98CE85CFED2}"/>
                </a:ext>
              </a:extLst>
            </p:cNvPr>
            <p:cNvSpPr/>
            <p:nvPr/>
          </p:nvSpPr>
          <p:spPr>
            <a:xfrm>
              <a:off x="7537496" y="2267203"/>
              <a:ext cx="589698" cy="188243"/>
            </a:xfrm>
            <a:custGeom>
              <a:avLst/>
              <a:gdLst>
                <a:gd name="connsiteX0" fmla="*/ 574471 w 589698"/>
                <a:gd name="connsiteY0" fmla="*/ 54595 h 188243"/>
                <a:gd name="connsiteX1" fmla="*/ 426481 w 589698"/>
                <a:gd name="connsiteY1" fmla="*/ 73522 h 188243"/>
                <a:gd name="connsiteX2" fmla="*/ 422605 w 589698"/>
                <a:gd name="connsiteY2" fmla="*/ 77258 h 188243"/>
                <a:gd name="connsiteX3" fmla="*/ 427738 w 589698"/>
                <a:gd name="connsiteY3" fmla="*/ 111829 h 188243"/>
                <a:gd name="connsiteX4" fmla="*/ 431474 w 589698"/>
                <a:gd name="connsiteY4" fmla="*/ 147447 h 188243"/>
                <a:gd name="connsiteX5" fmla="*/ 427494 w 589698"/>
                <a:gd name="connsiteY5" fmla="*/ 156840 h 188243"/>
                <a:gd name="connsiteX6" fmla="*/ 401094 w 589698"/>
                <a:gd name="connsiteY6" fmla="*/ 160332 h 188243"/>
                <a:gd name="connsiteX7" fmla="*/ 393132 w 589698"/>
                <a:gd name="connsiteY7" fmla="*/ 145038 h 188243"/>
                <a:gd name="connsiteX8" fmla="*/ 386323 w 589698"/>
                <a:gd name="connsiteY8" fmla="*/ 82601 h 188243"/>
                <a:gd name="connsiteX9" fmla="*/ 382133 w 589698"/>
                <a:gd name="connsiteY9" fmla="*/ 78620 h 188243"/>
                <a:gd name="connsiteX10" fmla="*/ 215810 w 589698"/>
                <a:gd name="connsiteY10" fmla="*/ 100096 h 188243"/>
                <a:gd name="connsiteX11" fmla="*/ 211969 w 589698"/>
                <a:gd name="connsiteY11" fmla="*/ 106277 h 188243"/>
                <a:gd name="connsiteX12" fmla="*/ 219965 w 589698"/>
                <a:gd name="connsiteY12" fmla="*/ 176011 h 188243"/>
                <a:gd name="connsiteX13" fmla="*/ 215216 w 589698"/>
                <a:gd name="connsiteY13" fmla="*/ 184218 h 188243"/>
                <a:gd name="connsiteX14" fmla="*/ 187176 w 589698"/>
                <a:gd name="connsiteY14" fmla="*/ 188233 h 188243"/>
                <a:gd name="connsiteX15" fmla="*/ 182322 w 589698"/>
                <a:gd name="connsiteY15" fmla="*/ 184357 h 188243"/>
                <a:gd name="connsiteX16" fmla="*/ 173871 w 589698"/>
                <a:gd name="connsiteY16" fmla="*/ 110502 h 188243"/>
                <a:gd name="connsiteX17" fmla="*/ 167865 w 589698"/>
                <a:gd name="connsiteY17" fmla="*/ 105613 h 188243"/>
                <a:gd name="connsiteX18" fmla="*/ 22808 w 589698"/>
                <a:gd name="connsiteY18" fmla="*/ 124435 h 188243"/>
                <a:gd name="connsiteX19" fmla="*/ 2520 w 589698"/>
                <a:gd name="connsiteY19" fmla="*/ 108581 h 188243"/>
                <a:gd name="connsiteX20" fmla="*/ 320 w 589698"/>
                <a:gd name="connsiteY20" fmla="*/ 90458 h 188243"/>
                <a:gd name="connsiteX21" fmla="*/ 14986 w 589698"/>
                <a:gd name="connsiteY21" fmla="*/ 70204 h 188243"/>
                <a:gd name="connsiteX22" fmla="*/ 567452 w 589698"/>
                <a:gd name="connsiteY22" fmla="*/ 225 h 188243"/>
                <a:gd name="connsiteX23" fmla="*/ 587496 w 589698"/>
                <a:gd name="connsiteY23" fmla="*/ 16393 h 188243"/>
                <a:gd name="connsiteX24" fmla="*/ 589417 w 589698"/>
                <a:gd name="connsiteY24" fmla="*/ 34551 h 188243"/>
                <a:gd name="connsiteX25" fmla="*/ 574471 w 589698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54595"/>
                  </a:moveTo>
                  <a:cubicBezTo>
                    <a:pt x="571572" y="54945"/>
                    <a:pt x="444325" y="71182"/>
                    <a:pt x="426481" y="73522"/>
                  </a:cubicBezTo>
                  <a:cubicBezTo>
                    <a:pt x="424316" y="73801"/>
                    <a:pt x="421767" y="72823"/>
                    <a:pt x="422605" y="77258"/>
                  </a:cubicBezTo>
                  <a:cubicBezTo>
                    <a:pt x="424735" y="88712"/>
                    <a:pt x="426306" y="100270"/>
                    <a:pt x="427738" y="111829"/>
                  </a:cubicBezTo>
                  <a:cubicBezTo>
                    <a:pt x="429205" y="123667"/>
                    <a:pt x="430357" y="135539"/>
                    <a:pt x="431474" y="147447"/>
                  </a:cubicBezTo>
                  <a:cubicBezTo>
                    <a:pt x="431998" y="152999"/>
                    <a:pt x="432801" y="155548"/>
                    <a:pt x="427494" y="156840"/>
                  </a:cubicBezTo>
                  <a:cubicBezTo>
                    <a:pt x="423129" y="157888"/>
                    <a:pt x="405599" y="160123"/>
                    <a:pt x="401094" y="160332"/>
                  </a:cubicBezTo>
                  <a:cubicBezTo>
                    <a:pt x="394739" y="160996"/>
                    <a:pt x="394320" y="157818"/>
                    <a:pt x="393132" y="145038"/>
                  </a:cubicBezTo>
                  <a:cubicBezTo>
                    <a:pt x="391037" y="123108"/>
                    <a:pt x="388767" y="103553"/>
                    <a:pt x="386323" y="82601"/>
                  </a:cubicBezTo>
                  <a:cubicBezTo>
                    <a:pt x="386253" y="79493"/>
                    <a:pt x="385380" y="78201"/>
                    <a:pt x="382133" y="78620"/>
                  </a:cubicBezTo>
                  <a:cubicBezTo>
                    <a:pt x="364533" y="80960"/>
                    <a:pt x="232327" y="97861"/>
                    <a:pt x="215810" y="100096"/>
                  </a:cubicBezTo>
                  <a:cubicBezTo>
                    <a:pt x="211200" y="100724"/>
                    <a:pt x="211584" y="103029"/>
                    <a:pt x="211969" y="106277"/>
                  </a:cubicBezTo>
                  <a:cubicBezTo>
                    <a:pt x="214238" y="126286"/>
                    <a:pt x="217381" y="156037"/>
                    <a:pt x="219965" y="176011"/>
                  </a:cubicBezTo>
                  <a:cubicBezTo>
                    <a:pt x="221222" y="183729"/>
                    <a:pt x="220384" y="183205"/>
                    <a:pt x="215216" y="184218"/>
                  </a:cubicBezTo>
                  <a:cubicBezTo>
                    <a:pt x="205927" y="186033"/>
                    <a:pt x="197512" y="187256"/>
                    <a:pt x="187176" y="188233"/>
                  </a:cubicBezTo>
                  <a:cubicBezTo>
                    <a:pt x="184172" y="188373"/>
                    <a:pt x="182322" y="187046"/>
                    <a:pt x="182322" y="184357"/>
                  </a:cubicBezTo>
                  <a:cubicBezTo>
                    <a:pt x="179633" y="162009"/>
                    <a:pt x="176211" y="132885"/>
                    <a:pt x="173871" y="110502"/>
                  </a:cubicBezTo>
                  <a:cubicBezTo>
                    <a:pt x="173382" y="105962"/>
                    <a:pt x="171636" y="105124"/>
                    <a:pt x="167865" y="105613"/>
                  </a:cubicBezTo>
                  <a:cubicBezTo>
                    <a:pt x="153932" y="107429"/>
                    <a:pt x="29338" y="123457"/>
                    <a:pt x="22808" y="124435"/>
                  </a:cubicBezTo>
                  <a:cubicBezTo>
                    <a:pt x="11494" y="126111"/>
                    <a:pt x="3847" y="120140"/>
                    <a:pt x="2520" y="108581"/>
                  </a:cubicBezTo>
                  <a:cubicBezTo>
                    <a:pt x="1821" y="102540"/>
                    <a:pt x="1297" y="96464"/>
                    <a:pt x="320" y="90458"/>
                  </a:cubicBezTo>
                  <a:cubicBezTo>
                    <a:pt x="-1461" y="79668"/>
                    <a:pt x="4301" y="71636"/>
                    <a:pt x="14986" y="70204"/>
                  </a:cubicBezTo>
                  <a:cubicBezTo>
                    <a:pt x="21516" y="69331"/>
                    <a:pt x="560922" y="1098"/>
                    <a:pt x="567452" y="225"/>
                  </a:cubicBezTo>
                  <a:cubicBezTo>
                    <a:pt x="578766" y="-1276"/>
                    <a:pt x="586344" y="4800"/>
                    <a:pt x="587496" y="16393"/>
                  </a:cubicBezTo>
                  <a:cubicBezTo>
                    <a:pt x="588090" y="22434"/>
                    <a:pt x="588544" y="28510"/>
                    <a:pt x="589417" y="34551"/>
                  </a:cubicBezTo>
                  <a:cubicBezTo>
                    <a:pt x="591093" y="45376"/>
                    <a:pt x="585191" y="53303"/>
                    <a:pt x="574471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Graphic 162">
              <a:extLst>
                <a:ext uri="{FF2B5EF4-FFF2-40B4-BE49-F238E27FC236}">
                  <a16:creationId xmlns:a16="http://schemas.microsoft.com/office/drawing/2014/main" id="{23B4C84C-7F9F-4A29-B0CF-55CC282D1B8A}"/>
                </a:ext>
              </a:extLst>
            </p:cNvPr>
            <p:cNvSpPr/>
            <p:nvPr/>
          </p:nvSpPr>
          <p:spPr>
            <a:xfrm rot="446092">
              <a:off x="5836599" y="2685324"/>
              <a:ext cx="1028080" cy="720086"/>
            </a:xfrm>
            <a:custGeom>
              <a:avLst/>
              <a:gdLst>
                <a:gd name="connsiteX0" fmla="*/ 0 w 1028080"/>
                <a:gd name="connsiteY0" fmla="*/ 0 h 720086"/>
                <a:gd name="connsiteX1" fmla="*/ 1028081 w 1028080"/>
                <a:gd name="connsiteY1" fmla="*/ 0 h 720086"/>
                <a:gd name="connsiteX2" fmla="*/ 1028081 w 1028080"/>
                <a:gd name="connsiteY2" fmla="*/ 720086 h 720086"/>
                <a:gd name="connsiteX3" fmla="*/ 0 w 1028080"/>
                <a:gd name="connsiteY3" fmla="*/ 720086 h 72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8080" h="720086">
                  <a:moveTo>
                    <a:pt x="0" y="0"/>
                  </a:moveTo>
                  <a:lnTo>
                    <a:pt x="1028081" y="0"/>
                  </a:lnTo>
                  <a:lnTo>
                    <a:pt x="1028081" y="720086"/>
                  </a:lnTo>
                  <a:lnTo>
                    <a:pt x="0" y="720086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Graphic 162">
              <a:extLst>
                <a:ext uri="{FF2B5EF4-FFF2-40B4-BE49-F238E27FC236}">
                  <a16:creationId xmlns:a16="http://schemas.microsoft.com/office/drawing/2014/main" id="{4FDEE695-5E92-447D-9AF4-5A521B6A6E37}"/>
                </a:ext>
              </a:extLst>
            </p:cNvPr>
            <p:cNvSpPr/>
            <p:nvPr/>
          </p:nvSpPr>
          <p:spPr>
            <a:xfrm>
              <a:off x="5711060" y="3207688"/>
              <a:ext cx="1155930" cy="657475"/>
            </a:xfrm>
            <a:custGeom>
              <a:avLst/>
              <a:gdLst>
                <a:gd name="connsiteX0" fmla="*/ 1126056 w 1155930"/>
                <a:gd name="connsiteY0" fmla="*/ 262063 h 657475"/>
                <a:gd name="connsiteX1" fmla="*/ 942308 w 1155930"/>
                <a:gd name="connsiteY1" fmla="*/ 239854 h 657475"/>
                <a:gd name="connsiteX2" fmla="*/ 942762 w 1155930"/>
                <a:gd name="connsiteY2" fmla="*/ 239016 h 657475"/>
                <a:gd name="connsiteX3" fmla="*/ 836012 w 1155930"/>
                <a:gd name="connsiteY3" fmla="*/ 224943 h 657475"/>
                <a:gd name="connsiteX4" fmla="*/ 828400 w 1155930"/>
                <a:gd name="connsiteY4" fmla="*/ 217645 h 657475"/>
                <a:gd name="connsiteX5" fmla="*/ 838457 w 1155930"/>
                <a:gd name="connsiteY5" fmla="*/ 149831 h 657475"/>
                <a:gd name="connsiteX6" fmla="*/ 845755 w 1155930"/>
                <a:gd name="connsiteY6" fmla="*/ 80026 h 657475"/>
                <a:gd name="connsiteX7" fmla="*/ 837968 w 1155930"/>
                <a:gd name="connsiteY7" fmla="*/ 61589 h 657475"/>
                <a:gd name="connsiteX8" fmla="*/ 786252 w 1155930"/>
                <a:gd name="connsiteY8" fmla="*/ 54709 h 657475"/>
                <a:gd name="connsiteX9" fmla="*/ 770608 w 1155930"/>
                <a:gd name="connsiteY9" fmla="*/ 84705 h 657475"/>
                <a:gd name="connsiteX10" fmla="*/ 757268 w 1155930"/>
                <a:gd name="connsiteY10" fmla="*/ 207134 h 657475"/>
                <a:gd name="connsiteX11" fmla="*/ 749062 w 1155930"/>
                <a:gd name="connsiteY11" fmla="*/ 214921 h 657475"/>
                <a:gd name="connsiteX12" fmla="*/ 423051 w 1155930"/>
                <a:gd name="connsiteY12" fmla="*/ 172808 h 657475"/>
                <a:gd name="connsiteX13" fmla="*/ 415473 w 1155930"/>
                <a:gd name="connsiteY13" fmla="*/ 160691 h 657475"/>
                <a:gd name="connsiteX14" fmla="*/ 431187 w 1155930"/>
                <a:gd name="connsiteY14" fmla="*/ 23980 h 657475"/>
                <a:gd name="connsiteX15" fmla="*/ 421864 w 1155930"/>
                <a:gd name="connsiteY15" fmla="*/ 7917 h 657475"/>
                <a:gd name="connsiteX16" fmla="*/ 366865 w 1155930"/>
                <a:gd name="connsiteY16" fmla="*/ 25 h 657475"/>
                <a:gd name="connsiteX17" fmla="*/ 357367 w 1155930"/>
                <a:gd name="connsiteY17" fmla="*/ 7603 h 657475"/>
                <a:gd name="connsiteX18" fmla="*/ 340780 w 1155930"/>
                <a:gd name="connsiteY18" fmla="*/ 152415 h 657475"/>
                <a:gd name="connsiteX19" fmla="*/ 329047 w 1155930"/>
                <a:gd name="connsiteY19" fmla="*/ 162018 h 657475"/>
                <a:gd name="connsiteX20" fmla="*/ 247125 w 1155930"/>
                <a:gd name="connsiteY20" fmla="*/ 151332 h 657475"/>
                <a:gd name="connsiteX21" fmla="*/ 44730 w 1155930"/>
                <a:gd name="connsiteY21" fmla="*/ 125142 h 657475"/>
                <a:gd name="connsiteX22" fmla="*/ 4957 w 1155930"/>
                <a:gd name="connsiteY22" fmla="*/ 156221 h 657475"/>
                <a:gd name="connsiteX23" fmla="*/ 626 w 1155930"/>
                <a:gd name="connsiteY23" fmla="*/ 191734 h 657475"/>
                <a:gd name="connsiteX24" fmla="*/ 29400 w 1155930"/>
                <a:gd name="connsiteY24" fmla="*/ 231404 h 657475"/>
                <a:gd name="connsiteX25" fmla="*/ 515519 w 1155930"/>
                <a:gd name="connsiteY25" fmla="*/ 297856 h 657475"/>
                <a:gd name="connsiteX26" fmla="*/ 533886 w 1155930"/>
                <a:gd name="connsiteY26" fmla="*/ 316259 h 657475"/>
                <a:gd name="connsiteX27" fmla="*/ 568492 w 1155930"/>
                <a:gd name="connsiteY27" fmla="*/ 568379 h 657475"/>
                <a:gd name="connsiteX28" fmla="*/ 666756 w 1155930"/>
                <a:gd name="connsiteY28" fmla="*/ 657460 h 657475"/>
                <a:gd name="connsiteX29" fmla="*/ 851272 w 1155930"/>
                <a:gd name="connsiteY29" fmla="*/ 657390 h 657475"/>
                <a:gd name="connsiteX30" fmla="*/ 843974 w 1155930"/>
                <a:gd name="connsiteY30" fmla="*/ 577633 h 657475"/>
                <a:gd name="connsiteX31" fmla="*/ 716691 w 1155930"/>
                <a:gd name="connsiteY31" fmla="*/ 577982 h 657475"/>
                <a:gd name="connsiteX32" fmla="*/ 646852 w 1155930"/>
                <a:gd name="connsiteY32" fmla="*/ 529968 h 657475"/>
                <a:gd name="connsiteX33" fmla="*/ 623525 w 1155930"/>
                <a:gd name="connsiteY33" fmla="*/ 330261 h 657475"/>
                <a:gd name="connsiteX34" fmla="*/ 640357 w 1155930"/>
                <a:gd name="connsiteY34" fmla="*/ 313570 h 657475"/>
                <a:gd name="connsiteX35" fmla="*/ 872748 w 1155930"/>
                <a:gd name="connsiteY35" fmla="*/ 341331 h 657475"/>
                <a:gd name="connsiteX36" fmla="*/ 909553 w 1155930"/>
                <a:gd name="connsiteY36" fmla="*/ 345521 h 657475"/>
                <a:gd name="connsiteX37" fmla="*/ 1112332 w 1155930"/>
                <a:gd name="connsiteY37" fmla="*/ 368568 h 657475"/>
                <a:gd name="connsiteX38" fmla="*/ 1151617 w 1155930"/>
                <a:gd name="connsiteY38" fmla="*/ 336861 h 657475"/>
                <a:gd name="connsiteX39" fmla="*/ 1155389 w 1155930"/>
                <a:gd name="connsiteY39" fmla="*/ 301313 h 657475"/>
                <a:gd name="connsiteX40" fmla="*/ 1126056 w 1155930"/>
                <a:gd name="connsiteY40" fmla="*/ 262063 h 65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55930" h="657475">
                  <a:moveTo>
                    <a:pt x="1126056" y="262063"/>
                  </a:moveTo>
                  <a:cubicBezTo>
                    <a:pt x="1120364" y="261399"/>
                    <a:pt x="1038233" y="251447"/>
                    <a:pt x="942308" y="239854"/>
                  </a:cubicBezTo>
                  <a:cubicBezTo>
                    <a:pt x="942448" y="239575"/>
                    <a:pt x="942587" y="239295"/>
                    <a:pt x="942762" y="239016"/>
                  </a:cubicBezTo>
                  <a:cubicBezTo>
                    <a:pt x="905922" y="234162"/>
                    <a:pt x="870967" y="229553"/>
                    <a:pt x="836012" y="224943"/>
                  </a:cubicBezTo>
                  <a:cubicBezTo>
                    <a:pt x="831787" y="224385"/>
                    <a:pt x="826759" y="226340"/>
                    <a:pt x="828400" y="217645"/>
                  </a:cubicBezTo>
                  <a:cubicBezTo>
                    <a:pt x="832590" y="195192"/>
                    <a:pt x="835628" y="172529"/>
                    <a:pt x="838457" y="149831"/>
                  </a:cubicBezTo>
                  <a:cubicBezTo>
                    <a:pt x="841355" y="126609"/>
                    <a:pt x="843590" y="103318"/>
                    <a:pt x="845755" y="80026"/>
                  </a:cubicBezTo>
                  <a:cubicBezTo>
                    <a:pt x="846768" y="69131"/>
                    <a:pt x="848339" y="64103"/>
                    <a:pt x="837968" y="61589"/>
                  </a:cubicBezTo>
                  <a:cubicBezTo>
                    <a:pt x="829447" y="59493"/>
                    <a:pt x="795051" y="55198"/>
                    <a:pt x="786252" y="54709"/>
                  </a:cubicBezTo>
                  <a:cubicBezTo>
                    <a:pt x="773785" y="53382"/>
                    <a:pt x="773017" y="59633"/>
                    <a:pt x="770608" y="84705"/>
                  </a:cubicBezTo>
                  <a:cubicBezTo>
                    <a:pt x="766522" y="127657"/>
                    <a:pt x="762017" y="165999"/>
                    <a:pt x="757268" y="207134"/>
                  </a:cubicBezTo>
                  <a:cubicBezTo>
                    <a:pt x="757094" y="213210"/>
                    <a:pt x="755417" y="215759"/>
                    <a:pt x="749062" y="214921"/>
                  </a:cubicBezTo>
                  <a:cubicBezTo>
                    <a:pt x="714561" y="210347"/>
                    <a:pt x="455387" y="177173"/>
                    <a:pt x="423051" y="172808"/>
                  </a:cubicBezTo>
                  <a:cubicBezTo>
                    <a:pt x="414007" y="171586"/>
                    <a:pt x="414775" y="167046"/>
                    <a:pt x="415473" y="160691"/>
                  </a:cubicBezTo>
                  <a:cubicBezTo>
                    <a:pt x="419908" y="121441"/>
                    <a:pt x="426089" y="63125"/>
                    <a:pt x="431187" y="23980"/>
                  </a:cubicBezTo>
                  <a:cubicBezTo>
                    <a:pt x="433632" y="8895"/>
                    <a:pt x="431990" y="9872"/>
                    <a:pt x="421864" y="7917"/>
                  </a:cubicBezTo>
                  <a:cubicBezTo>
                    <a:pt x="403671" y="4355"/>
                    <a:pt x="387153" y="1981"/>
                    <a:pt x="366865" y="25"/>
                  </a:cubicBezTo>
                  <a:cubicBezTo>
                    <a:pt x="360964" y="-289"/>
                    <a:pt x="357367" y="2365"/>
                    <a:pt x="357367" y="7603"/>
                  </a:cubicBezTo>
                  <a:cubicBezTo>
                    <a:pt x="352094" y="51427"/>
                    <a:pt x="345389" y="108486"/>
                    <a:pt x="340780" y="152415"/>
                  </a:cubicBezTo>
                  <a:cubicBezTo>
                    <a:pt x="339837" y="161285"/>
                    <a:pt x="336415" y="162996"/>
                    <a:pt x="329047" y="162018"/>
                  </a:cubicBezTo>
                  <a:cubicBezTo>
                    <a:pt x="301740" y="158421"/>
                    <a:pt x="274432" y="154790"/>
                    <a:pt x="247125" y="151332"/>
                  </a:cubicBezTo>
                  <a:cubicBezTo>
                    <a:pt x="192476" y="144348"/>
                    <a:pt x="57546" y="127063"/>
                    <a:pt x="44730" y="125142"/>
                  </a:cubicBezTo>
                  <a:cubicBezTo>
                    <a:pt x="22591" y="121825"/>
                    <a:pt x="7541" y="133558"/>
                    <a:pt x="4957" y="156221"/>
                  </a:cubicBezTo>
                  <a:cubicBezTo>
                    <a:pt x="3595" y="168059"/>
                    <a:pt x="2547" y="179967"/>
                    <a:pt x="626" y="191734"/>
                  </a:cubicBezTo>
                  <a:cubicBezTo>
                    <a:pt x="-2866" y="212896"/>
                    <a:pt x="8448" y="228610"/>
                    <a:pt x="29400" y="231404"/>
                  </a:cubicBezTo>
                  <a:cubicBezTo>
                    <a:pt x="42216" y="233115"/>
                    <a:pt x="444178" y="288148"/>
                    <a:pt x="515519" y="297856"/>
                  </a:cubicBezTo>
                  <a:cubicBezTo>
                    <a:pt x="527322" y="299462"/>
                    <a:pt x="533293" y="303897"/>
                    <a:pt x="533886" y="316259"/>
                  </a:cubicBezTo>
                  <a:cubicBezTo>
                    <a:pt x="541289" y="378101"/>
                    <a:pt x="555222" y="492464"/>
                    <a:pt x="568492" y="568379"/>
                  </a:cubicBezTo>
                  <a:cubicBezTo>
                    <a:pt x="579666" y="631270"/>
                    <a:pt x="608894" y="658228"/>
                    <a:pt x="666756" y="657460"/>
                  </a:cubicBezTo>
                  <a:cubicBezTo>
                    <a:pt x="728250" y="656656"/>
                    <a:pt x="789778" y="657355"/>
                    <a:pt x="851272" y="657390"/>
                  </a:cubicBezTo>
                  <a:cubicBezTo>
                    <a:pt x="847710" y="630502"/>
                    <a:pt x="844568" y="604626"/>
                    <a:pt x="843974" y="577633"/>
                  </a:cubicBezTo>
                  <a:cubicBezTo>
                    <a:pt x="802175" y="575747"/>
                    <a:pt x="750110" y="578157"/>
                    <a:pt x="716691" y="577982"/>
                  </a:cubicBezTo>
                  <a:cubicBezTo>
                    <a:pt x="661693" y="576236"/>
                    <a:pt x="653766" y="575677"/>
                    <a:pt x="646852" y="529968"/>
                  </a:cubicBezTo>
                  <a:cubicBezTo>
                    <a:pt x="639658" y="482512"/>
                    <a:pt x="624433" y="339096"/>
                    <a:pt x="623525" y="330261"/>
                  </a:cubicBezTo>
                  <a:cubicBezTo>
                    <a:pt x="621640" y="311789"/>
                    <a:pt x="621919" y="311335"/>
                    <a:pt x="640357" y="313570"/>
                  </a:cubicBezTo>
                  <a:cubicBezTo>
                    <a:pt x="699197" y="320728"/>
                    <a:pt x="821800" y="337944"/>
                    <a:pt x="872748" y="341331"/>
                  </a:cubicBezTo>
                  <a:cubicBezTo>
                    <a:pt x="885005" y="342728"/>
                    <a:pt x="897296" y="344159"/>
                    <a:pt x="909553" y="345521"/>
                  </a:cubicBezTo>
                  <a:cubicBezTo>
                    <a:pt x="964308" y="351632"/>
                    <a:pt x="1099482" y="366857"/>
                    <a:pt x="1112332" y="368568"/>
                  </a:cubicBezTo>
                  <a:cubicBezTo>
                    <a:pt x="1134542" y="371537"/>
                    <a:pt x="1149382" y="359594"/>
                    <a:pt x="1151617" y="336861"/>
                  </a:cubicBezTo>
                  <a:cubicBezTo>
                    <a:pt x="1152805" y="324988"/>
                    <a:pt x="1153643" y="313081"/>
                    <a:pt x="1155389" y="301313"/>
                  </a:cubicBezTo>
                  <a:cubicBezTo>
                    <a:pt x="1158636" y="280082"/>
                    <a:pt x="1147078" y="264577"/>
                    <a:pt x="1126056" y="262063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Graphic 162">
              <a:extLst>
                <a:ext uri="{FF2B5EF4-FFF2-40B4-BE49-F238E27FC236}">
                  <a16:creationId xmlns:a16="http://schemas.microsoft.com/office/drawing/2014/main" id="{962C6F66-10FA-4C79-B514-6091A456A390}"/>
                </a:ext>
              </a:extLst>
            </p:cNvPr>
            <p:cNvSpPr/>
            <p:nvPr/>
          </p:nvSpPr>
          <p:spPr>
            <a:xfrm>
              <a:off x="5817345" y="2518054"/>
              <a:ext cx="1155955" cy="369050"/>
            </a:xfrm>
            <a:custGeom>
              <a:avLst/>
              <a:gdLst>
                <a:gd name="connsiteX0" fmla="*/ 29865 w 1155955"/>
                <a:gd name="connsiteY0" fmla="*/ 106988 h 369050"/>
                <a:gd name="connsiteX1" fmla="*/ 319943 w 1155955"/>
                <a:gd name="connsiteY1" fmla="*/ 144107 h 369050"/>
                <a:gd name="connsiteX2" fmla="*/ 327556 w 1155955"/>
                <a:gd name="connsiteY2" fmla="*/ 151406 h 369050"/>
                <a:gd name="connsiteX3" fmla="*/ 317499 w 1155955"/>
                <a:gd name="connsiteY3" fmla="*/ 219220 h 369050"/>
                <a:gd name="connsiteX4" fmla="*/ 310201 w 1155955"/>
                <a:gd name="connsiteY4" fmla="*/ 289024 h 369050"/>
                <a:gd name="connsiteX5" fmla="*/ 317988 w 1155955"/>
                <a:gd name="connsiteY5" fmla="*/ 307462 h 369050"/>
                <a:gd name="connsiteX6" fmla="*/ 369704 w 1155955"/>
                <a:gd name="connsiteY6" fmla="*/ 314341 h 369050"/>
                <a:gd name="connsiteX7" fmla="*/ 385348 w 1155955"/>
                <a:gd name="connsiteY7" fmla="*/ 284345 h 369050"/>
                <a:gd name="connsiteX8" fmla="*/ 398688 w 1155955"/>
                <a:gd name="connsiteY8" fmla="*/ 161916 h 369050"/>
                <a:gd name="connsiteX9" fmla="*/ 406894 w 1155955"/>
                <a:gd name="connsiteY9" fmla="*/ 154129 h 369050"/>
                <a:gd name="connsiteX10" fmla="*/ 732905 w 1155955"/>
                <a:gd name="connsiteY10" fmla="*/ 196242 h 369050"/>
                <a:gd name="connsiteX11" fmla="*/ 740482 w 1155955"/>
                <a:gd name="connsiteY11" fmla="*/ 208360 h 369050"/>
                <a:gd name="connsiteX12" fmla="*/ 724768 w 1155955"/>
                <a:gd name="connsiteY12" fmla="*/ 345071 h 369050"/>
                <a:gd name="connsiteX13" fmla="*/ 734092 w 1155955"/>
                <a:gd name="connsiteY13" fmla="*/ 361134 h 369050"/>
                <a:gd name="connsiteX14" fmla="*/ 789091 w 1155955"/>
                <a:gd name="connsiteY14" fmla="*/ 369026 h 369050"/>
                <a:gd name="connsiteX15" fmla="*/ 798589 w 1155955"/>
                <a:gd name="connsiteY15" fmla="*/ 361448 h 369050"/>
                <a:gd name="connsiteX16" fmla="*/ 815176 w 1155955"/>
                <a:gd name="connsiteY16" fmla="*/ 216636 h 369050"/>
                <a:gd name="connsiteX17" fmla="*/ 826909 w 1155955"/>
                <a:gd name="connsiteY17" fmla="*/ 207033 h 369050"/>
                <a:gd name="connsiteX18" fmla="*/ 1111226 w 1155955"/>
                <a:gd name="connsiteY18" fmla="*/ 243908 h 369050"/>
                <a:gd name="connsiteX19" fmla="*/ 1150999 w 1155955"/>
                <a:gd name="connsiteY19" fmla="*/ 212829 h 369050"/>
                <a:gd name="connsiteX20" fmla="*/ 1155329 w 1155955"/>
                <a:gd name="connsiteY20" fmla="*/ 177316 h 369050"/>
                <a:gd name="connsiteX21" fmla="*/ 1126555 w 1155955"/>
                <a:gd name="connsiteY21" fmla="*/ 137647 h 369050"/>
                <a:gd name="connsiteX22" fmla="*/ 43588 w 1155955"/>
                <a:gd name="connsiteY22" fmla="*/ 447 h 369050"/>
                <a:gd name="connsiteX23" fmla="*/ 4304 w 1155955"/>
                <a:gd name="connsiteY23" fmla="*/ 32154 h 369050"/>
                <a:gd name="connsiteX24" fmla="*/ 532 w 1155955"/>
                <a:gd name="connsiteY24" fmla="*/ 67703 h 369050"/>
                <a:gd name="connsiteX25" fmla="*/ 29865 w 1155955"/>
                <a:gd name="connsiteY25" fmla="*/ 106988 h 36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5955" h="369050">
                  <a:moveTo>
                    <a:pt x="29865" y="106988"/>
                  </a:moveTo>
                  <a:cubicBezTo>
                    <a:pt x="35557" y="107651"/>
                    <a:pt x="284989" y="139498"/>
                    <a:pt x="319943" y="144107"/>
                  </a:cubicBezTo>
                  <a:cubicBezTo>
                    <a:pt x="324169" y="144666"/>
                    <a:pt x="329197" y="142711"/>
                    <a:pt x="327556" y="151406"/>
                  </a:cubicBezTo>
                  <a:cubicBezTo>
                    <a:pt x="323366" y="173859"/>
                    <a:pt x="320328" y="196522"/>
                    <a:pt x="317499" y="219220"/>
                  </a:cubicBezTo>
                  <a:cubicBezTo>
                    <a:pt x="314601" y="242441"/>
                    <a:pt x="312366" y="265733"/>
                    <a:pt x="310201" y="289024"/>
                  </a:cubicBezTo>
                  <a:cubicBezTo>
                    <a:pt x="309188" y="299919"/>
                    <a:pt x="307617" y="304948"/>
                    <a:pt x="317988" y="307462"/>
                  </a:cubicBezTo>
                  <a:cubicBezTo>
                    <a:pt x="326508" y="309557"/>
                    <a:pt x="360904" y="313852"/>
                    <a:pt x="369704" y="314341"/>
                  </a:cubicBezTo>
                  <a:cubicBezTo>
                    <a:pt x="382171" y="315668"/>
                    <a:pt x="382939" y="309417"/>
                    <a:pt x="385348" y="284345"/>
                  </a:cubicBezTo>
                  <a:cubicBezTo>
                    <a:pt x="389434" y="241394"/>
                    <a:pt x="393939" y="203052"/>
                    <a:pt x="398688" y="161916"/>
                  </a:cubicBezTo>
                  <a:cubicBezTo>
                    <a:pt x="398862" y="155840"/>
                    <a:pt x="400538" y="153291"/>
                    <a:pt x="406894" y="154129"/>
                  </a:cubicBezTo>
                  <a:cubicBezTo>
                    <a:pt x="441394" y="158704"/>
                    <a:pt x="700569" y="191878"/>
                    <a:pt x="732905" y="196242"/>
                  </a:cubicBezTo>
                  <a:cubicBezTo>
                    <a:pt x="741949" y="197465"/>
                    <a:pt x="741181" y="202004"/>
                    <a:pt x="740482" y="208360"/>
                  </a:cubicBezTo>
                  <a:cubicBezTo>
                    <a:pt x="736048" y="247609"/>
                    <a:pt x="729867" y="305926"/>
                    <a:pt x="724768" y="345071"/>
                  </a:cubicBezTo>
                  <a:cubicBezTo>
                    <a:pt x="722324" y="360156"/>
                    <a:pt x="723965" y="359178"/>
                    <a:pt x="734092" y="361134"/>
                  </a:cubicBezTo>
                  <a:cubicBezTo>
                    <a:pt x="752285" y="364695"/>
                    <a:pt x="768802" y="367070"/>
                    <a:pt x="789091" y="369026"/>
                  </a:cubicBezTo>
                  <a:cubicBezTo>
                    <a:pt x="794992" y="369340"/>
                    <a:pt x="798589" y="366686"/>
                    <a:pt x="798589" y="361448"/>
                  </a:cubicBezTo>
                  <a:cubicBezTo>
                    <a:pt x="803862" y="317624"/>
                    <a:pt x="810566" y="260565"/>
                    <a:pt x="815176" y="216636"/>
                  </a:cubicBezTo>
                  <a:cubicBezTo>
                    <a:pt x="816119" y="207766"/>
                    <a:pt x="819541" y="206055"/>
                    <a:pt x="826909" y="207033"/>
                  </a:cubicBezTo>
                  <a:cubicBezTo>
                    <a:pt x="854216" y="210629"/>
                    <a:pt x="1098410" y="242022"/>
                    <a:pt x="1111226" y="243908"/>
                  </a:cubicBezTo>
                  <a:cubicBezTo>
                    <a:pt x="1133365" y="247225"/>
                    <a:pt x="1148415" y="235492"/>
                    <a:pt x="1150999" y="212829"/>
                  </a:cubicBezTo>
                  <a:cubicBezTo>
                    <a:pt x="1152361" y="200992"/>
                    <a:pt x="1153409" y="189084"/>
                    <a:pt x="1155329" y="177316"/>
                  </a:cubicBezTo>
                  <a:cubicBezTo>
                    <a:pt x="1158821" y="156155"/>
                    <a:pt x="1147507" y="140441"/>
                    <a:pt x="1126555" y="137647"/>
                  </a:cubicBezTo>
                  <a:cubicBezTo>
                    <a:pt x="1113740" y="135936"/>
                    <a:pt x="56404" y="2158"/>
                    <a:pt x="43588" y="447"/>
                  </a:cubicBezTo>
                  <a:cubicBezTo>
                    <a:pt x="21379" y="-2521"/>
                    <a:pt x="6538" y="9422"/>
                    <a:pt x="4304" y="32154"/>
                  </a:cubicBezTo>
                  <a:cubicBezTo>
                    <a:pt x="3116" y="44027"/>
                    <a:pt x="2278" y="55935"/>
                    <a:pt x="532" y="67703"/>
                  </a:cubicBezTo>
                  <a:cubicBezTo>
                    <a:pt x="-2680" y="89004"/>
                    <a:pt x="8843" y="104508"/>
                    <a:pt x="29865" y="10698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Graphic 162">
              <a:extLst>
                <a:ext uri="{FF2B5EF4-FFF2-40B4-BE49-F238E27FC236}">
                  <a16:creationId xmlns:a16="http://schemas.microsoft.com/office/drawing/2014/main" id="{4A85C52E-9E38-4657-B88D-8A463E2EB4BD}"/>
                </a:ext>
              </a:extLst>
            </p:cNvPr>
            <p:cNvSpPr/>
            <p:nvPr/>
          </p:nvSpPr>
          <p:spPr>
            <a:xfrm>
              <a:off x="5132297" y="1455441"/>
              <a:ext cx="997727" cy="3067979"/>
            </a:xfrm>
            <a:custGeom>
              <a:avLst/>
              <a:gdLst>
                <a:gd name="connsiteX0" fmla="*/ 892549 w 997727"/>
                <a:gd name="connsiteY0" fmla="*/ 111461 h 3067979"/>
                <a:gd name="connsiteX1" fmla="*/ 863147 w 997727"/>
                <a:gd name="connsiteY1" fmla="*/ 230328 h 3067979"/>
                <a:gd name="connsiteX2" fmla="*/ 831999 w 997727"/>
                <a:gd name="connsiteY2" fmla="*/ 347554 h 3067979"/>
                <a:gd name="connsiteX3" fmla="*/ 774311 w 997727"/>
                <a:gd name="connsiteY3" fmla="*/ 574253 h 3067979"/>
                <a:gd name="connsiteX4" fmla="*/ 757864 w 997727"/>
                <a:gd name="connsiteY4" fmla="*/ 592272 h 3067979"/>
                <a:gd name="connsiteX5" fmla="*/ 565246 w 997727"/>
                <a:gd name="connsiteY5" fmla="*/ 670737 h 3067979"/>
                <a:gd name="connsiteX6" fmla="*/ 552186 w 997727"/>
                <a:gd name="connsiteY6" fmla="*/ 690222 h 3067979"/>
                <a:gd name="connsiteX7" fmla="*/ 552186 w 997727"/>
                <a:gd name="connsiteY7" fmla="*/ 2424024 h 3067979"/>
                <a:gd name="connsiteX8" fmla="*/ 562802 w 997727"/>
                <a:gd name="connsiteY8" fmla="*/ 2446896 h 3067979"/>
                <a:gd name="connsiteX9" fmla="*/ 813037 w 997727"/>
                <a:gd name="connsiteY9" fmla="*/ 2693185 h 3067979"/>
                <a:gd name="connsiteX10" fmla="*/ 997728 w 997727"/>
                <a:gd name="connsiteY10" fmla="*/ 2874139 h 3067979"/>
                <a:gd name="connsiteX11" fmla="*/ 956278 w 997727"/>
                <a:gd name="connsiteY11" fmla="*/ 2914786 h 3067979"/>
                <a:gd name="connsiteX12" fmla="*/ 822535 w 997727"/>
                <a:gd name="connsiteY12" fmla="*/ 2785024 h 3067979"/>
                <a:gd name="connsiteX13" fmla="*/ 568110 w 997727"/>
                <a:gd name="connsiteY13" fmla="*/ 2534195 h 3067979"/>
                <a:gd name="connsiteX14" fmla="*/ 554631 w 997727"/>
                <a:gd name="connsiteY14" fmla="*/ 2522567 h 3067979"/>
                <a:gd name="connsiteX15" fmla="*/ 559170 w 997727"/>
                <a:gd name="connsiteY15" fmla="*/ 3061554 h 3067979"/>
                <a:gd name="connsiteX16" fmla="*/ 499248 w 997727"/>
                <a:gd name="connsiteY16" fmla="*/ 3062043 h 3067979"/>
                <a:gd name="connsiteX17" fmla="*/ 497781 w 997727"/>
                <a:gd name="connsiteY17" fmla="*/ 2621984 h 3067979"/>
                <a:gd name="connsiteX18" fmla="*/ 494778 w 997727"/>
                <a:gd name="connsiteY18" fmla="*/ 2524139 h 3067979"/>
                <a:gd name="connsiteX19" fmla="*/ 481683 w 997727"/>
                <a:gd name="connsiteY19" fmla="*/ 2532414 h 3067979"/>
                <a:gd name="connsiteX20" fmla="*/ 199532 w 997727"/>
                <a:gd name="connsiteY20" fmla="*/ 2810551 h 3067979"/>
                <a:gd name="connsiteX21" fmla="*/ 94772 w 997727"/>
                <a:gd name="connsiteY21" fmla="*/ 2911504 h 3067979"/>
                <a:gd name="connsiteX22" fmla="*/ 83004 w 997727"/>
                <a:gd name="connsiteY22" fmla="*/ 2906440 h 3067979"/>
                <a:gd name="connsiteX23" fmla="*/ 53776 w 997727"/>
                <a:gd name="connsiteY23" fmla="*/ 2870682 h 3067979"/>
                <a:gd name="connsiteX24" fmla="*/ 103921 w 997727"/>
                <a:gd name="connsiteY24" fmla="*/ 2821341 h 3067979"/>
                <a:gd name="connsiteX25" fmla="*/ 267625 w 997727"/>
                <a:gd name="connsiteY25" fmla="*/ 2659278 h 3067979"/>
                <a:gd name="connsiteX26" fmla="*/ 471312 w 997727"/>
                <a:gd name="connsiteY26" fmla="*/ 2459781 h 3067979"/>
                <a:gd name="connsiteX27" fmla="*/ 495966 w 997727"/>
                <a:gd name="connsiteY27" fmla="*/ 2399021 h 3067979"/>
                <a:gd name="connsiteX28" fmla="*/ 495512 w 997727"/>
                <a:gd name="connsiteY28" fmla="*/ 720881 h 3067979"/>
                <a:gd name="connsiteX29" fmla="*/ 495581 w 997727"/>
                <a:gd name="connsiteY29" fmla="*/ 713059 h 3067979"/>
                <a:gd name="connsiteX30" fmla="*/ 483220 w 997727"/>
                <a:gd name="connsiteY30" fmla="*/ 704539 h 3067979"/>
                <a:gd name="connsiteX31" fmla="*/ 393581 w 997727"/>
                <a:gd name="connsiteY31" fmla="*/ 741414 h 3067979"/>
                <a:gd name="connsiteX32" fmla="*/ 62262 w 997727"/>
                <a:gd name="connsiteY32" fmla="*/ 876868 h 3067979"/>
                <a:gd name="connsiteX33" fmla="*/ 44627 w 997727"/>
                <a:gd name="connsiteY33" fmla="*/ 882979 h 3067979"/>
                <a:gd name="connsiteX34" fmla="*/ 34605 w 997727"/>
                <a:gd name="connsiteY34" fmla="*/ 873341 h 3067979"/>
                <a:gd name="connsiteX35" fmla="*/ 0 w 997727"/>
                <a:gd name="connsiteY35" fmla="*/ 813419 h 3067979"/>
                <a:gd name="connsiteX36" fmla="*/ 164367 w 997727"/>
                <a:gd name="connsiteY36" fmla="*/ 745151 h 3067979"/>
                <a:gd name="connsiteX37" fmla="*/ 684917 w 997727"/>
                <a:gd name="connsiteY37" fmla="*/ 532000 h 3067979"/>
                <a:gd name="connsiteX38" fmla="*/ 712014 w 997727"/>
                <a:gd name="connsiteY38" fmla="*/ 501969 h 3067979"/>
                <a:gd name="connsiteX39" fmla="*/ 784298 w 997727"/>
                <a:gd name="connsiteY39" fmla="*/ 216500 h 3067979"/>
                <a:gd name="connsiteX40" fmla="*/ 784473 w 997727"/>
                <a:gd name="connsiteY40" fmla="*/ 211821 h 3067979"/>
                <a:gd name="connsiteX41" fmla="*/ 815586 w 997727"/>
                <a:gd name="connsiteY41" fmla="*/ 89846 h 3067979"/>
                <a:gd name="connsiteX42" fmla="*/ 821278 w 997727"/>
                <a:gd name="connsiteY42" fmla="*/ 53355 h 3067979"/>
                <a:gd name="connsiteX43" fmla="*/ 833046 w 997727"/>
                <a:gd name="connsiteY43" fmla="*/ 9600 h 3067979"/>
                <a:gd name="connsiteX44" fmla="*/ 848201 w 997727"/>
                <a:gd name="connsiteY44" fmla="*/ 1080 h 3067979"/>
                <a:gd name="connsiteX45" fmla="*/ 903689 w 997727"/>
                <a:gd name="connsiteY45" fmla="*/ 17248 h 3067979"/>
                <a:gd name="connsiteX46" fmla="*/ 915841 w 997727"/>
                <a:gd name="connsiteY46" fmla="*/ 34393 h 3067979"/>
                <a:gd name="connsiteX47" fmla="*/ 898207 w 997727"/>
                <a:gd name="connsiteY47" fmla="*/ 104023 h 3067979"/>
                <a:gd name="connsiteX48" fmla="*/ 892549 w 997727"/>
                <a:gd name="connsiteY48" fmla="*/ 111461 h 306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7727" h="3067979">
                  <a:moveTo>
                    <a:pt x="892549" y="111461"/>
                  </a:moveTo>
                  <a:cubicBezTo>
                    <a:pt x="882388" y="150991"/>
                    <a:pt x="871004" y="190205"/>
                    <a:pt x="863147" y="230328"/>
                  </a:cubicBezTo>
                  <a:cubicBezTo>
                    <a:pt x="849668" y="268565"/>
                    <a:pt x="842300" y="308444"/>
                    <a:pt x="831999" y="347554"/>
                  </a:cubicBezTo>
                  <a:cubicBezTo>
                    <a:pt x="812129" y="422946"/>
                    <a:pt x="793203" y="498617"/>
                    <a:pt x="774311" y="574253"/>
                  </a:cubicBezTo>
                  <a:cubicBezTo>
                    <a:pt x="771902" y="583891"/>
                    <a:pt x="766873" y="588640"/>
                    <a:pt x="757864" y="592272"/>
                  </a:cubicBezTo>
                  <a:cubicBezTo>
                    <a:pt x="693577" y="618217"/>
                    <a:pt x="629569" y="644931"/>
                    <a:pt x="565246" y="670737"/>
                  </a:cubicBezTo>
                  <a:cubicBezTo>
                    <a:pt x="555399" y="674682"/>
                    <a:pt x="552186" y="679641"/>
                    <a:pt x="552186" y="690222"/>
                  </a:cubicBezTo>
                  <a:cubicBezTo>
                    <a:pt x="552466" y="1268144"/>
                    <a:pt x="552466" y="1846101"/>
                    <a:pt x="552186" y="2424024"/>
                  </a:cubicBezTo>
                  <a:cubicBezTo>
                    <a:pt x="552186" y="2434080"/>
                    <a:pt x="556167" y="2440401"/>
                    <a:pt x="562802" y="2446896"/>
                  </a:cubicBezTo>
                  <a:cubicBezTo>
                    <a:pt x="646295" y="2528923"/>
                    <a:pt x="729579" y="2611159"/>
                    <a:pt x="813037" y="2693185"/>
                  </a:cubicBezTo>
                  <a:cubicBezTo>
                    <a:pt x="874496" y="2753596"/>
                    <a:pt x="936164" y="2813833"/>
                    <a:pt x="997728" y="2874139"/>
                  </a:cubicBezTo>
                  <a:cubicBezTo>
                    <a:pt x="989138" y="2892996"/>
                    <a:pt x="976182" y="2907418"/>
                    <a:pt x="956278" y="2914786"/>
                  </a:cubicBezTo>
                  <a:cubicBezTo>
                    <a:pt x="910219" y="2873057"/>
                    <a:pt x="866744" y="2828674"/>
                    <a:pt x="822535" y="2785024"/>
                  </a:cubicBezTo>
                  <a:cubicBezTo>
                    <a:pt x="737820" y="2701321"/>
                    <a:pt x="652965" y="2617758"/>
                    <a:pt x="568110" y="2534195"/>
                  </a:cubicBezTo>
                  <a:cubicBezTo>
                    <a:pt x="565246" y="2531367"/>
                    <a:pt x="561999" y="2528923"/>
                    <a:pt x="554631" y="2522567"/>
                  </a:cubicBezTo>
                  <a:cubicBezTo>
                    <a:pt x="560323" y="2705163"/>
                    <a:pt x="557739" y="2883358"/>
                    <a:pt x="559170" y="3061554"/>
                  </a:cubicBezTo>
                  <a:cubicBezTo>
                    <a:pt x="539266" y="3070423"/>
                    <a:pt x="519292" y="3069655"/>
                    <a:pt x="499248" y="3062043"/>
                  </a:cubicBezTo>
                  <a:cubicBezTo>
                    <a:pt x="499039" y="2915345"/>
                    <a:pt x="499877" y="2768647"/>
                    <a:pt x="497781" y="2621984"/>
                  </a:cubicBezTo>
                  <a:cubicBezTo>
                    <a:pt x="497327" y="2589578"/>
                    <a:pt x="497572" y="2556789"/>
                    <a:pt x="494778" y="2524139"/>
                  </a:cubicBezTo>
                  <a:cubicBezTo>
                    <a:pt x="487480" y="2523580"/>
                    <a:pt x="485106" y="2529062"/>
                    <a:pt x="481683" y="2532414"/>
                  </a:cubicBezTo>
                  <a:cubicBezTo>
                    <a:pt x="387575" y="2625092"/>
                    <a:pt x="293710" y="2717978"/>
                    <a:pt x="199532" y="2810551"/>
                  </a:cubicBezTo>
                  <a:cubicBezTo>
                    <a:pt x="164961" y="2844562"/>
                    <a:pt x="129727" y="2877876"/>
                    <a:pt x="94772" y="2911504"/>
                  </a:cubicBezTo>
                  <a:cubicBezTo>
                    <a:pt x="89220" y="2913704"/>
                    <a:pt x="85658" y="2909793"/>
                    <a:pt x="83004" y="2906440"/>
                  </a:cubicBezTo>
                  <a:cubicBezTo>
                    <a:pt x="73436" y="2894358"/>
                    <a:pt x="56954" y="2887933"/>
                    <a:pt x="53776" y="2870682"/>
                  </a:cubicBezTo>
                  <a:cubicBezTo>
                    <a:pt x="68792" y="2852524"/>
                    <a:pt x="87230" y="2837823"/>
                    <a:pt x="103921" y="2821341"/>
                  </a:cubicBezTo>
                  <a:cubicBezTo>
                    <a:pt x="158571" y="2767390"/>
                    <a:pt x="212242" y="2712461"/>
                    <a:pt x="267625" y="2659278"/>
                  </a:cubicBezTo>
                  <a:cubicBezTo>
                    <a:pt x="336208" y="2593454"/>
                    <a:pt x="401752" y="2524523"/>
                    <a:pt x="471312" y="2459781"/>
                  </a:cubicBezTo>
                  <a:cubicBezTo>
                    <a:pt x="490832" y="2441588"/>
                    <a:pt x="496001" y="2423954"/>
                    <a:pt x="495966" y="2399021"/>
                  </a:cubicBezTo>
                  <a:cubicBezTo>
                    <a:pt x="495372" y="1839641"/>
                    <a:pt x="495512" y="1280261"/>
                    <a:pt x="495512" y="720881"/>
                  </a:cubicBezTo>
                  <a:cubicBezTo>
                    <a:pt x="495512" y="718262"/>
                    <a:pt x="495232" y="715608"/>
                    <a:pt x="495581" y="713059"/>
                  </a:cubicBezTo>
                  <a:cubicBezTo>
                    <a:pt x="497118" y="701885"/>
                    <a:pt x="492334" y="700698"/>
                    <a:pt x="483220" y="704539"/>
                  </a:cubicBezTo>
                  <a:cubicBezTo>
                    <a:pt x="453398" y="717005"/>
                    <a:pt x="423507" y="729192"/>
                    <a:pt x="393581" y="741414"/>
                  </a:cubicBezTo>
                  <a:cubicBezTo>
                    <a:pt x="283164" y="786600"/>
                    <a:pt x="172713" y="831752"/>
                    <a:pt x="62262" y="876868"/>
                  </a:cubicBezTo>
                  <a:cubicBezTo>
                    <a:pt x="56500" y="879207"/>
                    <a:pt x="50529" y="880953"/>
                    <a:pt x="44627" y="882979"/>
                  </a:cubicBezTo>
                  <a:cubicBezTo>
                    <a:pt x="37155" y="884131"/>
                    <a:pt x="36317" y="877706"/>
                    <a:pt x="34605" y="873341"/>
                  </a:cubicBezTo>
                  <a:cubicBezTo>
                    <a:pt x="26050" y="851586"/>
                    <a:pt x="18473" y="829377"/>
                    <a:pt x="0" y="813419"/>
                  </a:cubicBezTo>
                  <a:cubicBezTo>
                    <a:pt x="54789" y="790651"/>
                    <a:pt x="109474" y="767674"/>
                    <a:pt x="164367" y="745151"/>
                  </a:cubicBezTo>
                  <a:cubicBezTo>
                    <a:pt x="337849" y="673984"/>
                    <a:pt x="511365" y="602922"/>
                    <a:pt x="684917" y="532000"/>
                  </a:cubicBezTo>
                  <a:cubicBezTo>
                    <a:pt x="699024" y="526238"/>
                    <a:pt x="708313" y="516601"/>
                    <a:pt x="712014" y="501969"/>
                  </a:cubicBezTo>
                  <a:cubicBezTo>
                    <a:pt x="736179" y="406848"/>
                    <a:pt x="760238" y="311656"/>
                    <a:pt x="784298" y="216500"/>
                  </a:cubicBezTo>
                  <a:cubicBezTo>
                    <a:pt x="784682" y="215033"/>
                    <a:pt x="784438" y="213392"/>
                    <a:pt x="784473" y="211821"/>
                  </a:cubicBezTo>
                  <a:cubicBezTo>
                    <a:pt x="796485" y="171593"/>
                    <a:pt x="806821" y="130912"/>
                    <a:pt x="815586" y="89846"/>
                  </a:cubicBezTo>
                  <a:cubicBezTo>
                    <a:pt x="812199" y="76891"/>
                    <a:pt x="818729" y="65367"/>
                    <a:pt x="821278" y="53355"/>
                  </a:cubicBezTo>
                  <a:cubicBezTo>
                    <a:pt x="824386" y="38584"/>
                    <a:pt x="828332" y="23987"/>
                    <a:pt x="833046" y="9600"/>
                  </a:cubicBezTo>
                  <a:cubicBezTo>
                    <a:pt x="835560" y="1918"/>
                    <a:pt x="839925" y="-2063"/>
                    <a:pt x="848201" y="1080"/>
                  </a:cubicBezTo>
                  <a:cubicBezTo>
                    <a:pt x="866290" y="7924"/>
                    <a:pt x="885181" y="11940"/>
                    <a:pt x="903689" y="17248"/>
                  </a:cubicBezTo>
                  <a:cubicBezTo>
                    <a:pt x="912140" y="19692"/>
                    <a:pt x="917797" y="25000"/>
                    <a:pt x="915841" y="34393"/>
                  </a:cubicBezTo>
                  <a:cubicBezTo>
                    <a:pt x="910987" y="57859"/>
                    <a:pt x="905540" y="81186"/>
                    <a:pt x="898207" y="104023"/>
                  </a:cubicBezTo>
                  <a:cubicBezTo>
                    <a:pt x="897264" y="107236"/>
                    <a:pt x="894715" y="109226"/>
                    <a:pt x="892549" y="111461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Graphic 162">
              <a:extLst>
                <a:ext uri="{FF2B5EF4-FFF2-40B4-BE49-F238E27FC236}">
                  <a16:creationId xmlns:a16="http://schemas.microsoft.com/office/drawing/2014/main" id="{2EBA5F83-A194-407F-999E-24CEC8F0E5BB}"/>
                </a:ext>
              </a:extLst>
            </p:cNvPr>
            <p:cNvSpPr/>
            <p:nvPr/>
          </p:nvSpPr>
          <p:spPr>
            <a:xfrm>
              <a:off x="8604196" y="1793900"/>
              <a:ext cx="941812" cy="2735827"/>
            </a:xfrm>
            <a:custGeom>
              <a:avLst/>
              <a:gdLst>
                <a:gd name="connsiteX0" fmla="*/ 124873 w 941812"/>
                <a:gd name="connsiteY0" fmla="*/ 205065 h 2735827"/>
                <a:gd name="connsiteX1" fmla="*/ 96553 w 941812"/>
                <a:gd name="connsiteY1" fmla="*/ 99153 h 2735827"/>
                <a:gd name="connsiteX2" fmla="*/ 75497 w 941812"/>
                <a:gd name="connsiteY2" fmla="*/ 29523 h 2735827"/>
                <a:gd name="connsiteX3" fmla="*/ 85728 w 941812"/>
                <a:gd name="connsiteY3" fmla="*/ 15835 h 2735827"/>
                <a:gd name="connsiteX4" fmla="*/ 136746 w 941812"/>
                <a:gd name="connsiteY4" fmla="*/ 924 h 2735827"/>
                <a:gd name="connsiteX5" fmla="*/ 150016 w 941812"/>
                <a:gd name="connsiteY5" fmla="*/ 5393 h 2735827"/>
                <a:gd name="connsiteX6" fmla="*/ 166987 w 941812"/>
                <a:gd name="connsiteY6" fmla="*/ 80681 h 2735827"/>
                <a:gd name="connsiteX7" fmla="*/ 196529 w 941812"/>
                <a:gd name="connsiteY7" fmla="*/ 188338 h 2735827"/>
                <a:gd name="connsiteX8" fmla="*/ 222439 w 941812"/>
                <a:gd name="connsiteY8" fmla="*/ 293866 h 2735827"/>
                <a:gd name="connsiteX9" fmla="*/ 260746 w 941812"/>
                <a:gd name="connsiteY9" fmla="*/ 441716 h 2735827"/>
                <a:gd name="connsiteX10" fmla="*/ 292872 w 941812"/>
                <a:gd name="connsiteY10" fmla="*/ 476671 h 2735827"/>
                <a:gd name="connsiteX11" fmla="*/ 922755 w 941812"/>
                <a:gd name="connsiteY11" fmla="*/ 727849 h 2735827"/>
                <a:gd name="connsiteX12" fmla="*/ 940669 w 941812"/>
                <a:gd name="connsiteY12" fmla="*/ 732353 h 2735827"/>
                <a:gd name="connsiteX13" fmla="*/ 938609 w 941812"/>
                <a:gd name="connsiteY13" fmla="*/ 747229 h 2735827"/>
                <a:gd name="connsiteX14" fmla="*/ 916819 w 941812"/>
                <a:gd name="connsiteY14" fmla="*/ 800726 h 2735827"/>
                <a:gd name="connsiteX15" fmla="*/ 909905 w 941812"/>
                <a:gd name="connsiteY15" fmla="*/ 807885 h 2735827"/>
                <a:gd name="connsiteX16" fmla="*/ 898800 w 941812"/>
                <a:gd name="connsiteY16" fmla="*/ 798561 h 2735827"/>
                <a:gd name="connsiteX17" fmla="*/ 477773 w 941812"/>
                <a:gd name="connsiteY17" fmla="*/ 630143 h 2735827"/>
                <a:gd name="connsiteX18" fmla="*/ 461081 w 941812"/>
                <a:gd name="connsiteY18" fmla="*/ 640864 h 2735827"/>
                <a:gd name="connsiteX19" fmla="*/ 460872 w 941812"/>
                <a:gd name="connsiteY19" fmla="*/ 2158337 h 2735827"/>
                <a:gd name="connsiteX20" fmla="*/ 470475 w 941812"/>
                <a:gd name="connsiteY20" fmla="*/ 2180058 h 2735827"/>
                <a:gd name="connsiteX21" fmla="*/ 746096 w 941812"/>
                <a:gd name="connsiteY21" fmla="*/ 2444994 h 2735827"/>
                <a:gd name="connsiteX22" fmla="*/ 865626 w 941812"/>
                <a:gd name="connsiteY22" fmla="*/ 2557855 h 2735827"/>
                <a:gd name="connsiteX23" fmla="*/ 827459 w 941812"/>
                <a:gd name="connsiteY23" fmla="*/ 2595079 h 2735827"/>
                <a:gd name="connsiteX24" fmla="*/ 715820 w 941812"/>
                <a:gd name="connsiteY24" fmla="*/ 2490110 h 2735827"/>
                <a:gd name="connsiteX25" fmla="*/ 514054 w 941812"/>
                <a:gd name="connsiteY25" fmla="*/ 2295782 h 2735827"/>
                <a:gd name="connsiteX26" fmla="*/ 463700 w 941812"/>
                <a:gd name="connsiteY26" fmla="*/ 2248954 h 2735827"/>
                <a:gd name="connsiteX27" fmla="*/ 461116 w 941812"/>
                <a:gd name="connsiteY27" fmla="*/ 2258662 h 2735827"/>
                <a:gd name="connsiteX28" fmla="*/ 456995 w 941812"/>
                <a:gd name="connsiteY28" fmla="*/ 2627694 h 2735827"/>
                <a:gd name="connsiteX29" fmla="*/ 455389 w 941812"/>
                <a:gd name="connsiteY29" fmla="*/ 2729276 h 2735827"/>
                <a:gd name="connsiteX30" fmla="*/ 401089 w 941812"/>
                <a:gd name="connsiteY30" fmla="*/ 2729520 h 2735827"/>
                <a:gd name="connsiteX31" fmla="*/ 404161 w 941812"/>
                <a:gd name="connsiteY31" fmla="*/ 2253215 h 2735827"/>
                <a:gd name="connsiteX32" fmla="*/ 397631 w 941812"/>
                <a:gd name="connsiteY32" fmla="*/ 2255519 h 2735827"/>
                <a:gd name="connsiteX33" fmla="*/ 240458 w 941812"/>
                <a:gd name="connsiteY33" fmla="*/ 2406268 h 2735827"/>
                <a:gd name="connsiteX34" fmla="*/ 38342 w 941812"/>
                <a:gd name="connsiteY34" fmla="*/ 2598292 h 2735827"/>
                <a:gd name="connsiteX35" fmla="*/ 0 w 941812"/>
                <a:gd name="connsiteY35" fmla="*/ 2561032 h 2735827"/>
                <a:gd name="connsiteX36" fmla="*/ 43790 w 941812"/>
                <a:gd name="connsiteY36" fmla="*/ 2520874 h 2735827"/>
                <a:gd name="connsiteX37" fmla="*/ 249048 w 941812"/>
                <a:gd name="connsiteY37" fmla="*/ 2323089 h 2735827"/>
                <a:gd name="connsiteX38" fmla="*/ 395117 w 941812"/>
                <a:gd name="connsiteY38" fmla="*/ 2183550 h 2735827"/>
                <a:gd name="connsiteX39" fmla="*/ 408038 w 941812"/>
                <a:gd name="connsiteY39" fmla="*/ 2153728 h 2735827"/>
                <a:gd name="connsiteX40" fmla="*/ 408107 w 941812"/>
                <a:gd name="connsiteY40" fmla="*/ 619772 h 2735827"/>
                <a:gd name="connsiteX41" fmla="*/ 392149 w 941812"/>
                <a:gd name="connsiteY41" fmla="*/ 596061 h 2735827"/>
                <a:gd name="connsiteX42" fmla="*/ 223522 w 941812"/>
                <a:gd name="connsiteY42" fmla="*/ 529435 h 2735827"/>
                <a:gd name="connsiteX43" fmla="*/ 203722 w 941812"/>
                <a:gd name="connsiteY43" fmla="*/ 506737 h 2735827"/>
                <a:gd name="connsiteX44" fmla="*/ 124873 w 941812"/>
                <a:gd name="connsiteY44" fmla="*/ 205065 h 27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41812" h="2735827">
                  <a:moveTo>
                    <a:pt x="124873" y="205065"/>
                  </a:moveTo>
                  <a:cubicBezTo>
                    <a:pt x="115445" y="169761"/>
                    <a:pt x="105982" y="134457"/>
                    <a:pt x="96553" y="99153"/>
                  </a:cubicBezTo>
                  <a:cubicBezTo>
                    <a:pt x="83179" y="77887"/>
                    <a:pt x="80595" y="53269"/>
                    <a:pt x="75497" y="29523"/>
                  </a:cubicBezTo>
                  <a:cubicBezTo>
                    <a:pt x="73960" y="22364"/>
                    <a:pt x="79198" y="17930"/>
                    <a:pt x="85728" y="15835"/>
                  </a:cubicBezTo>
                  <a:cubicBezTo>
                    <a:pt x="102594" y="10457"/>
                    <a:pt x="119740" y="5917"/>
                    <a:pt x="136746" y="924"/>
                  </a:cubicBezTo>
                  <a:cubicBezTo>
                    <a:pt x="142019" y="-613"/>
                    <a:pt x="148095" y="-892"/>
                    <a:pt x="150016" y="5393"/>
                  </a:cubicBezTo>
                  <a:cubicBezTo>
                    <a:pt x="157628" y="30012"/>
                    <a:pt x="168314" y="54002"/>
                    <a:pt x="166987" y="80681"/>
                  </a:cubicBezTo>
                  <a:cubicBezTo>
                    <a:pt x="176694" y="116613"/>
                    <a:pt x="183434" y="153349"/>
                    <a:pt x="196529" y="188338"/>
                  </a:cubicBezTo>
                  <a:cubicBezTo>
                    <a:pt x="201452" y="224410"/>
                    <a:pt x="213709" y="258702"/>
                    <a:pt x="222439" y="293866"/>
                  </a:cubicBezTo>
                  <a:cubicBezTo>
                    <a:pt x="234696" y="343277"/>
                    <a:pt x="248070" y="392409"/>
                    <a:pt x="260746" y="441716"/>
                  </a:cubicBezTo>
                  <a:cubicBezTo>
                    <a:pt x="265251" y="459246"/>
                    <a:pt x="275622" y="469827"/>
                    <a:pt x="292872" y="476671"/>
                  </a:cubicBezTo>
                  <a:cubicBezTo>
                    <a:pt x="502950" y="560094"/>
                    <a:pt x="712817" y="644076"/>
                    <a:pt x="922755" y="727849"/>
                  </a:cubicBezTo>
                  <a:cubicBezTo>
                    <a:pt x="928447" y="730119"/>
                    <a:pt x="934035" y="733541"/>
                    <a:pt x="940669" y="732353"/>
                  </a:cubicBezTo>
                  <a:cubicBezTo>
                    <a:pt x="943463" y="737766"/>
                    <a:pt x="940495" y="742585"/>
                    <a:pt x="938609" y="747229"/>
                  </a:cubicBezTo>
                  <a:cubicBezTo>
                    <a:pt x="931276" y="765038"/>
                    <a:pt x="923593" y="782708"/>
                    <a:pt x="916819" y="800726"/>
                  </a:cubicBezTo>
                  <a:cubicBezTo>
                    <a:pt x="915597" y="803974"/>
                    <a:pt x="914794" y="807990"/>
                    <a:pt x="909905" y="807885"/>
                  </a:cubicBezTo>
                  <a:cubicBezTo>
                    <a:pt x="909276" y="801110"/>
                    <a:pt x="903445" y="800412"/>
                    <a:pt x="898800" y="798561"/>
                  </a:cubicBezTo>
                  <a:cubicBezTo>
                    <a:pt x="758458" y="742375"/>
                    <a:pt x="618115" y="686259"/>
                    <a:pt x="477773" y="630143"/>
                  </a:cubicBezTo>
                  <a:cubicBezTo>
                    <a:pt x="461605" y="623683"/>
                    <a:pt x="461081" y="624067"/>
                    <a:pt x="461081" y="640864"/>
                  </a:cubicBezTo>
                  <a:cubicBezTo>
                    <a:pt x="461046" y="1146677"/>
                    <a:pt x="461081" y="1652489"/>
                    <a:pt x="460872" y="2158337"/>
                  </a:cubicBezTo>
                  <a:cubicBezTo>
                    <a:pt x="460872" y="2167626"/>
                    <a:pt x="464014" y="2173877"/>
                    <a:pt x="470475" y="2180058"/>
                  </a:cubicBezTo>
                  <a:cubicBezTo>
                    <a:pt x="562453" y="2268300"/>
                    <a:pt x="654118" y="2356821"/>
                    <a:pt x="746096" y="2444994"/>
                  </a:cubicBezTo>
                  <a:cubicBezTo>
                    <a:pt x="785660" y="2482917"/>
                    <a:pt x="825783" y="2520246"/>
                    <a:pt x="865626" y="2557855"/>
                  </a:cubicBezTo>
                  <a:cubicBezTo>
                    <a:pt x="857769" y="2575280"/>
                    <a:pt x="846141" y="2588793"/>
                    <a:pt x="827459" y="2595079"/>
                  </a:cubicBezTo>
                  <a:cubicBezTo>
                    <a:pt x="790235" y="2560124"/>
                    <a:pt x="752731" y="2525449"/>
                    <a:pt x="715820" y="2490110"/>
                  </a:cubicBezTo>
                  <a:cubicBezTo>
                    <a:pt x="648391" y="2425509"/>
                    <a:pt x="581379" y="2360488"/>
                    <a:pt x="514054" y="2295782"/>
                  </a:cubicBezTo>
                  <a:cubicBezTo>
                    <a:pt x="497537" y="2279893"/>
                    <a:pt x="480531" y="2264563"/>
                    <a:pt x="463700" y="2248954"/>
                  </a:cubicBezTo>
                  <a:cubicBezTo>
                    <a:pt x="459021" y="2251294"/>
                    <a:pt x="461221" y="2255449"/>
                    <a:pt x="461116" y="2258662"/>
                  </a:cubicBezTo>
                  <a:cubicBezTo>
                    <a:pt x="456646" y="2381649"/>
                    <a:pt x="458741" y="2504707"/>
                    <a:pt x="456995" y="2627694"/>
                  </a:cubicBezTo>
                  <a:cubicBezTo>
                    <a:pt x="456507" y="2661531"/>
                    <a:pt x="455424" y="2695404"/>
                    <a:pt x="455389" y="2729276"/>
                  </a:cubicBezTo>
                  <a:cubicBezTo>
                    <a:pt x="437335" y="2738180"/>
                    <a:pt x="419212" y="2737761"/>
                    <a:pt x="401089" y="2729520"/>
                  </a:cubicBezTo>
                  <a:cubicBezTo>
                    <a:pt x="401333" y="2570740"/>
                    <a:pt x="406501" y="2411995"/>
                    <a:pt x="404161" y="2253215"/>
                  </a:cubicBezTo>
                  <a:cubicBezTo>
                    <a:pt x="401019" y="2251364"/>
                    <a:pt x="399377" y="2253808"/>
                    <a:pt x="397631" y="2255519"/>
                  </a:cubicBezTo>
                  <a:cubicBezTo>
                    <a:pt x="345217" y="2305769"/>
                    <a:pt x="292977" y="2356158"/>
                    <a:pt x="240458" y="2406268"/>
                  </a:cubicBezTo>
                  <a:cubicBezTo>
                    <a:pt x="173202" y="2470381"/>
                    <a:pt x="105737" y="2534284"/>
                    <a:pt x="38342" y="2598292"/>
                  </a:cubicBezTo>
                  <a:cubicBezTo>
                    <a:pt x="19486" y="2592111"/>
                    <a:pt x="7927" y="2578422"/>
                    <a:pt x="0" y="2561032"/>
                  </a:cubicBezTo>
                  <a:cubicBezTo>
                    <a:pt x="14632" y="2547658"/>
                    <a:pt x="29507" y="2534598"/>
                    <a:pt x="43790" y="2520874"/>
                  </a:cubicBezTo>
                  <a:cubicBezTo>
                    <a:pt x="112302" y="2455016"/>
                    <a:pt x="180570" y="2388948"/>
                    <a:pt x="249048" y="2323089"/>
                  </a:cubicBezTo>
                  <a:cubicBezTo>
                    <a:pt x="297587" y="2276401"/>
                    <a:pt x="346125" y="2229748"/>
                    <a:pt x="395117" y="2183550"/>
                  </a:cubicBezTo>
                  <a:cubicBezTo>
                    <a:pt x="404161" y="2174994"/>
                    <a:pt x="408038" y="2166369"/>
                    <a:pt x="408038" y="2153728"/>
                  </a:cubicBezTo>
                  <a:cubicBezTo>
                    <a:pt x="407723" y="1642398"/>
                    <a:pt x="407723" y="1131102"/>
                    <a:pt x="408107" y="619772"/>
                  </a:cubicBezTo>
                  <a:cubicBezTo>
                    <a:pt x="408107" y="606677"/>
                    <a:pt x="403952" y="600671"/>
                    <a:pt x="392149" y="596061"/>
                  </a:cubicBezTo>
                  <a:cubicBezTo>
                    <a:pt x="335824" y="574167"/>
                    <a:pt x="279952" y="551085"/>
                    <a:pt x="223522" y="529435"/>
                  </a:cubicBezTo>
                  <a:cubicBezTo>
                    <a:pt x="211789" y="524930"/>
                    <a:pt x="206725" y="518365"/>
                    <a:pt x="203722" y="506737"/>
                  </a:cubicBezTo>
                  <a:cubicBezTo>
                    <a:pt x="177707" y="406098"/>
                    <a:pt x="151203" y="305599"/>
                    <a:pt x="124873" y="205065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Graphic 162">
              <a:extLst>
                <a:ext uri="{FF2B5EF4-FFF2-40B4-BE49-F238E27FC236}">
                  <a16:creationId xmlns:a16="http://schemas.microsoft.com/office/drawing/2014/main" id="{80E5ADA8-D7CA-4C15-B145-78037BC169DE}"/>
                </a:ext>
              </a:extLst>
            </p:cNvPr>
            <p:cNvSpPr/>
            <p:nvPr/>
          </p:nvSpPr>
          <p:spPr>
            <a:xfrm>
              <a:off x="6459074" y="4021064"/>
              <a:ext cx="178230" cy="595954"/>
            </a:xfrm>
            <a:custGeom>
              <a:avLst/>
              <a:gdLst>
                <a:gd name="connsiteX0" fmla="*/ 131997 w 178230"/>
                <a:gd name="connsiteY0" fmla="*/ 0 h 595954"/>
                <a:gd name="connsiteX1" fmla="*/ 178231 w 178230"/>
                <a:gd name="connsiteY1" fmla="*/ 110591 h 595954"/>
                <a:gd name="connsiteX2" fmla="*/ 151412 w 178230"/>
                <a:gd name="connsiteY2" fmla="*/ 219017 h 595954"/>
                <a:gd name="connsiteX3" fmla="*/ 96553 w 178230"/>
                <a:gd name="connsiteY3" fmla="*/ 463141 h 595954"/>
                <a:gd name="connsiteX4" fmla="*/ 66487 w 178230"/>
                <a:gd name="connsiteY4" fmla="*/ 593322 h 595954"/>
                <a:gd name="connsiteX5" fmla="*/ 53253 w 178230"/>
                <a:gd name="connsiteY5" fmla="*/ 595068 h 595954"/>
                <a:gd name="connsiteX6" fmla="*/ 12222 w 178230"/>
                <a:gd name="connsiteY6" fmla="*/ 586094 h 595954"/>
                <a:gd name="connsiteX7" fmla="*/ 0 w 178230"/>
                <a:gd name="connsiteY7" fmla="*/ 577713 h 595954"/>
                <a:gd name="connsiteX8" fmla="*/ 62786 w 178230"/>
                <a:gd name="connsiteY8" fmla="*/ 301532 h 595954"/>
                <a:gd name="connsiteX9" fmla="*/ 117400 w 178230"/>
                <a:gd name="connsiteY9" fmla="*/ 58595 h 595954"/>
                <a:gd name="connsiteX10" fmla="*/ 131997 w 178230"/>
                <a:gd name="connsiteY10" fmla="*/ 0 h 59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30" h="595954">
                  <a:moveTo>
                    <a:pt x="131997" y="0"/>
                  </a:moveTo>
                  <a:cubicBezTo>
                    <a:pt x="146733" y="37155"/>
                    <a:pt x="159793" y="74973"/>
                    <a:pt x="178231" y="110591"/>
                  </a:cubicBezTo>
                  <a:cubicBezTo>
                    <a:pt x="165380" y="145755"/>
                    <a:pt x="159967" y="182805"/>
                    <a:pt x="151412" y="219017"/>
                  </a:cubicBezTo>
                  <a:cubicBezTo>
                    <a:pt x="132206" y="300170"/>
                    <a:pt x="114886" y="381778"/>
                    <a:pt x="96553" y="463141"/>
                  </a:cubicBezTo>
                  <a:cubicBezTo>
                    <a:pt x="86776" y="506581"/>
                    <a:pt x="76544" y="549952"/>
                    <a:pt x="66487" y="593322"/>
                  </a:cubicBezTo>
                  <a:cubicBezTo>
                    <a:pt x="62506" y="597163"/>
                    <a:pt x="57722" y="595906"/>
                    <a:pt x="53253" y="595068"/>
                  </a:cubicBezTo>
                  <a:cubicBezTo>
                    <a:pt x="39494" y="592519"/>
                    <a:pt x="25876" y="589201"/>
                    <a:pt x="12222" y="586094"/>
                  </a:cubicBezTo>
                  <a:cubicBezTo>
                    <a:pt x="7193" y="584941"/>
                    <a:pt x="2025" y="583475"/>
                    <a:pt x="0" y="577713"/>
                  </a:cubicBezTo>
                  <a:cubicBezTo>
                    <a:pt x="20952" y="485664"/>
                    <a:pt x="41974" y="393616"/>
                    <a:pt x="62786" y="301532"/>
                  </a:cubicBezTo>
                  <a:cubicBezTo>
                    <a:pt x="81084" y="220588"/>
                    <a:pt x="99067" y="139540"/>
                    <a:pt x="117400" y="58595"/>
                  </a:cubicBezTo>
                  <a:cubicBezTo>
                    <a:pt x="121835" y="39005"/>
                    <a:pt x="127108" y="19555"/>
                    <a:pt x="131997" y="0"/>
                  </a:cubicBezTo>
                  <a:close/>
                </a:path>
              </a:pathLst>
            </a:custGeom>
            <a:solidFill>
              <a:srgbClr val="B4B2B3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Graphic 162">
              <a:extLst>
                <a:ext uri="{FF2B5EF4-FFF2-40B4-BE49-F238E27FC236}">
                  <a16:creationId xmlns:a16="http://schemas.microsoft.com/office/drawing/2014/main" id="{77F0493C-70C1-4640-8F3D-A67F5B9B2BC7}"/>
                </a:ext>
              </a:extLst>
            </p:cNvPr>
            <p:cNvSpPr/>
            <p:nvPr/>
          </p:nvSpPr>
          <p:spPr>
            <a:xfrm>
              <a:off x="6362975" y="4598191"/>
              <a:ext cx="203617" cy="215866"/>
            </a:xfrm>
            <a:custGeom>
              <a:avLst/>
              <a:gdLst>
                <a:gd name="connsiteX0" fmla="*/ 96099 w 203617"/>
                <a:gd name="connsiteY0" fmla="*/ 621 h 215866"/>
                <a:gd name="connsiteX1" fmla="*/ 162586 w 203617"/>
                <a:gd name="connsiteY1" fmla="*/ 16195 h 215866"/>
                <a:gd name="connsiteX2" fmla="*/ 203338 w 203617"/>
                <a:gd name="connsiteY2" fmla="*/ 75838 h 215866"/>
                <a:gd name="connsiteX3" fmla="*/ 193630 w 203617"/>
                <a:gd name="connsiteY3" fmla="*/ 167468 h 215866"/>
                <a:gd name="connsiteX4" fmla="*/ 124803 w 203617"/>
                <a:gd name="connsiteY4" fmla="*/ 213981 h 215866"/>
                <a:gd name="connsiteX5" fmla="*/ 47211 w 203617"/>
                <a:gd name="connsiteY5" fmla="*/ 196626 h 215866"/>
                <a:gd name="connsiteX6" fmla="*/ 3562 w 203617"/>
                <a:gd name="connsiteY6" fmla="*/ 121548 h 215866"/>
                <a:gd name="connsiteX7" fmla="*/ 34361 w 203617"/>
                <a:gd name="connsiteY7" fmla="*/ 34738 h 215866"/>
                <a:gd name="connsiteX8" fmla="*/ 96099 w 203617"/>
                <a:gd name="connsiteY8" fmla="*/ 621 h 21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17" h="215866">
                  <a:moveTo>
                    <a:pt x="96099" y="621"/>
                  </a:moveTo>
                  <a:cubicBezTo>
                    <a:pt x="120997" y="5824"/>
                    <a:pt x="140377" y="11271"/>
                    <a:pt x="162586" y="16195"/>
                  </a:cubicBezTo>
                  <a:cubicBezTo>
                    <a:pt x="194259" y="27055"/>
                    <a:pt x="205608" y="42420"/>
                    <a:pt x="203338" y="75838"/>
                  </a:cubicBezTo>
                  <a:cubicBezTo>
                    <a:pt x="201243" y="106463"/>
                    <a:pt x="198065" y="137087"/>
                    <a:pt x="193630" y="167468"/>
                  </a:cubicBezTo>
                  <a:cubicBezTo>
                    <a:pt x="188287" y="203994"/>
                    <a:pt x="160666" y="222012"/>
                    <a:pt x="124803" y="213981"/>
                  </a:cubicBezTo>
                  <a:cubicBezTo>
                    <a:pt x="98928" y="208184"/>
                    <a:pt x="80525" y="203016"/>
                    <a:pt x="47211" y="196626"/>
                  </a:cubicBezTo>
                  <a:cubicBezTo>
                    <a:pt x="8311" y="186185"/>
                    <a:pt x="-7787" y="156608"/>
                    <a:pt x="3562" y="121548"/>
                  </a:cubicBezTo>
                  <a:cubicBezTo>
                    <a:pt x="13025" y="92355"/>
                    <a:pt x="23152" y="63302"/>
                    <a:pt x="34361" y="34738"/>
                  </a:cubicBezTo>
                  <a:cubicBezTo>
                    <a:pt x="45256" y="7081"/>
                    <a:pt x="67395" y="-2697"/>
                    <a:pt x="96099" y="62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Graphic 162">
              <a:extLst>
                <a:ext uri="{FF2B5EF4-FFF2-40B4-BE49-F238E27FC236}">
                  <a16:creationId xmlns:a16="http://schemas.microsoft.com/office/drawing/2014/main" id="{54E76EAA-02F4-493E-B642-C6A70076481F}"/>
                </a:ext>
              </a:extLst>
            </p:cNvPr>
            <p:cNvSpPr/>
            <p:nvPr/>
          </p:nvSpPr>
          <p:spPr>
            <a:xfrm>
              <a:off x="8083705" y="4598191"/>
              <a:ext cx="203598" cy="216890"/>
            </a:xfrm>
            <a:custGeom>
              <a:avLst/>
              <a:gdLst>
                <a:gd name="connsiteX0" fmla="*/ 107602 w 203598"/>
                <a:gd name="connsiteY0" fmla="*/ 659 h 216890"/>
                <a:gd name="connsiteX1" fmla="*/ 174054 w 203598"/>
                <a:gd name="connsiteY1" fmla="*/ 48220 h 216890"/>
                <a:gd name="connsiteX2" fmla="*/ 202479 w 203598"/>
                <a:gd name="connsiteY2" fmla="*/ 134018 h 216890"/>
                <a:gd name="connsiteX3" fmla="*/ 160925 w 203598"/>
                <a:gd name="connsiteY3" fmla="*/ 195372 h 216890"/>
                <a:gd name="connsiteX4" fmla="*/ 77396 w 203598"/>
                <a:gd name="connsiteY4" fmla="*/ 214787 h 216890"/>
                <a:gd name="connsiteX5" fmla="*/ 11608 w 203598"/>
                <a:gd name="connsiteY5" fmla="*/ 176655 h 216890"/>
                <a:gd name="connsiteX6" fmla="*/ 4763 w 203598"/>
                <a:gd name="connsiteY6" fmla="*/ 127208 h 216890"/>
                <a:gd name="connsiteX7" fmla="*/ 224 w 203598"/>
                <a:gd name="connsiteY7" fmla="*/ 75876 h 216890"/>
                <a:gd name="connsiteX8" fmla="*/ 41150 w 203598"/>
                <a:gd name="connsiteY8" fmla="*/ 16198 h 216890"/>
                <a:gd name="connsiteX9" fmla="*/ 107602 w 203598"/>
                <a:gd name="connsiteY9" fmla="*/ 659 h 216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598" h="216890">
                  <a:moveTo>
                    <a:pt x="107602" y="659"/>
                  </a:moveTo>
                  <a:cubicBezTo>
                    <a:pt x="149506" y="-3252"/>
                    <a:pt x="160820" y="9948"/>
                    <a:pt x="174054" y="48220"/>
                  </a:cubicBezTo>
                  <a:cubicBezTo>
                    <a:pt x="183902" y="76714"/>
                    <a:pt x="196578" y="104336"/>
                    <a:pt x="202479" y="134018"/>
                  </a:cubicBezTo>
                  <a:cubicBezTo>
                    <a:pt x="208381" y="163699"/>
                    <a:pt x="190432" y="188946"/>
                    <a:pt x="160925" y="195372"/>
                  </a:cubicBezTo>
                  <a:cubicBezTo>
                    <a:pt x="132989" y="201448"/>
                    <a:pt x="104529" y="206057"/>
                    <a:pt x="77396" y="214787"/>
                  </a:cubicBezTo>
                  <a:cubicBezTo>
                    <a:pt x="50194" y="223517"/>
                    <a:pt x="20058" y="203962"/>
                    <a:pt x="11608" y="176655"/>
                  </a:cubicBezTo>
                  <a:cubicBezTo>
                    <a:pt x="6614" y="160452"/>
                    <a:pt x="7452" y="143621"/>
                    <a:pt x="4763" y="127208"/>
                  </a:cubicBezTo>
                  <a:cubicBezTo>
                    <a:pt x="2005" y="110307"/>
                    <a:pt x="1132" y="93022"/>
                    <a:pt x="224" y="75876"/>
                  </a:cubicBezTo>
                  <a:cubicBezTo>
                    <a:pt x="-1487" y="42702"/>
                    <a:pt x="6090" y="24928"/>
                    <a:pt x="41150" y="16198"/>
                  </a:cubicBezTo>
                  <a:cubicBezTo>
                    <a:pt x="67270" y="11065"/>
                    <a:pt x="82774" y="7503"/>
                    <a:pt x="107602" y="65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Graphic 162">
              <a:extLst>
                <a:ext uri="{FF2B5EF4-FFF2-40B4-BE49-F238E27FC236}">
                  <a16:creationId xmlns:a16="http://schemas.microsoft.com/office/drawing/2014/main" id="{3156482B-6B47-4C3A-B9A2-122B5A35E8EA}"/>
                </a:ext>
              </a:extLst>
            </p:cNvPr>
            <p:cNvSpPr/>
            <p:nvPr/>
          </p:nvSpPr>
          <p:spPr>
            <a:xfrm>
              <a:off x="5578547" y="4517100"/>
              <a:ext cx="168664" cy="163481"/>
            </a:xfrm>
            <a:custGeom>
              <a:avLst/>
              <a:gdLst>
                <a:gd name="connsiteX0" fmla="*/ 53033 w 168664"/>
                <a:gd name="connsiteY0" fmla="*/ 489 h 163481"/>
                <a:gd name="connsiteX1" fmla="*/ 112956 w 168664"/>
                <a:gd name="connsiteY1" fmla="*/ 0 h 163481"/>
                <a:gd name="connsiteX2" fmla="*/ 159853 w 168664"/>
                <a:gd name="connsiteY2" fmla="*/ 44628 h 163481"/>
                <a:gd name="connsiteX3" fmla="*/ 168583 w 168664"/>
                <a:gd name="connsiteY3" fmla="*/ 115829 h 163481"/>
                <a:gd name="connsiteX4" fmla="*/ 122454 w 168664"/>
                <a:gd name="connsiteY4" fmla="*/ 163355 h 163481"/>
                <a:gd name="connsiteX5" fmla="*/ 45700 w 168664"/>
                <a:gd name="connsiteY5" fmla="*/ 163425 h 163481"/>
                <a:gd name="connsiteX6" fmla="*/ 60 w 168664"/>
                <a:gd name="connsiteY6" fmla="*/ 118483 h 163481"/>
                <a:gd name="connsiteX7" fmla="*/ 10536 w 168664"/>
                <a:gd name="connsiteY7" fmla="*/ 33383 h 163481"/>
                <a:gd name="connsiteX8" fmla="*/ 53033 w 168664"/>
                <a:gd name="connsiteY8" fmla="*/ 489 h 16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64" h="163481">
                  <a:moveTo>
                    <a:pt x="53033" y="489"/>
                  </a:moveTo>
                  <a:cubicBezTo>
                    <a:pt x="73008" y="314"/>
                    <a:pt x="92982" y="175"/>
                    <a:pt x="112956" y="0"/>
                  </a:cubicBezTo>
                  <a:cubicBezTo>
                    <a:pt x="142149" y="2549"/>
                    <a:pt x="155802" y="15330"/>
                    <a:pt x="159853" y="44628"/>
                  </a:cubicBezTo>
                  <a:cubicBezTo>
                    <a:pt x="163136" y="68303"/>
                    <a:pt x="167326" y="92014"/>
                    <a:pt x="168583" y="115829"/>
                  </a:cubicBezTo>
                  <a:cubicBezTo>
                    <a:pt x="170085" y="144289"/>
                    <a:pt x="150669" y="163145"/>
                    <a:pt x="122454" y="163355"/>
                  </a:cubicBezTo>
                  <a:cubicBezTo>
                    <a:pt x="96858" y="163529"/>
                    <a:pt x="71296" y="163494"/>
                    <a:pt x="45700" y="163425"/>
                  </a:cubicBezTo>
                  <a:cubicBezTo>
                    <a:pt x="19545" y="163320"/>
                    <a:pt x="-1267" y="144498"/>
                    <a:pt x="60" y="118483"/>
                  </a:cubicBezTo>
                  <a:cubicBezTo>
                    <a:pt x="1492" y="89988"/>
                    <a:pt x="4774" y="61284"/>
                    <a:pt x="10536" y="33383"/>
                  </a:cubicBezTo>
                  <a:cubicBezTo>
                    <a:pt x="14796" y="12431"/>
                    <a:pt x="31453" y="1955"/>
                    <a:pt x="53033" y="48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Graphic 162">
              <a:extLst>
                <a:ext uri="{FF2B5EF4-FFF2-40B4-BE49-F238E27FC236}">
                  <a16:creationId xmlns:a16="http://schemas.microsoft.com/office/drawing/2014/main" id="{D4B1F80A-0672-41E7-A16D-218491F70902}"/>
                </a:ext>
              </a:extLst>
            </p:cNvPr>
            <p:cNvSpPr/>
            <p:nvPr/>
          </p:nvSpPr>
          <p:spPr>
            <a:xfrm>
              <a:off x="6074450" y="4315747"/>
              <a:ext cx="192305" cy="191755"/>
            </a:xfrm>
            <a:custGeom>
              <a:avLst/>
              <a:gdLst>
                <a:gd name="connsiteX0" fmla="*/ 14160 w 192305"/>
                <a:gd name="connsiteY0" fmla="*/ 54550 h 191755"/>
                <a:gd name="connsiteX1" fmla="*/ 55610 w 192305"/>
                <a:gd name="connsiteY1" fmla="*/ 13903 h 191755"/>
                <a:gd name="connsiteX2" fmla="*/ 123564 w 192305"/>
                <a:gd name="connsiteY2" fmla="*/ 14357 h 191755"/>
                <a:gd name="connsiteX3" fmla="*/ 171963 w 192305"/>
                <a:gd name="connsiteY3" fmla="*/ 51547 h 191755"/>
                <a:gd name="connsiteX4" fmla="*/ 176817 w 192305"/>
                <a:gd name="connsiteY4" fmla="*/ 123272 h 191755"/>
                <a:gd name="connsiteX5" fmla="*/ 123913 w 192305"/>
                <a:gd name="connsiteY5" fmla="*/ 176804 h 191755"/>
                <a:gd name="connsiteX6" fmla="*/ 54283 w 192305"/>
                <a:gd name="connsiteY6" fmla="*/ 172928 h 191755"/>
                <a:gd name="connsiteX7" fmla="*/ 18385 w 192305"/>
                <a:gd name="connsiteY7" fmla="*/ 127462 h 191755"/>
                <a:gd name="connsiteX8" fmla="*/ 14160 w 192305"/>
                <a:gd name="connsiteY8" fmla="*/ 54550 h 1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305" h="191755">
                  <a:moveTo>
                    <a:pt x="14160" y="54550"/>
                  </a:moveTo>
                  <a:cubicBezTo>
                    <a:pt x="26871" y="39988"/>
                    <a:pt x="38639" y="28221"/>
                    <a:pt x="55610" y="13903"/>
                  </a:cubicBezTo>
                  <a:cubicBezTo>
                    <a:pt x="80159" y="-4779"/>
                    <a:pt x="98910" y="-4639"/>
                    <a:pt x="123564" y="14357"/>
                  </a:cubicBezTo>
                  <a:cubicBezTo>
                    <a:pt x="139697" y="26789"/>
                    <a:pt x="155900" y="39115"/>
                    <a:pt x="171963" y="51547"/>
                  </a:cubicBezTo>
                  <a:cubicBezTo>
                    <a:pt x="197140" y="71032"/>
                    <a:pt x="199165" y="100400"/>
                    <a:pt x="176817" y="123272"/>
                  </a:cubicBezTo>
                  <a:cubicBezTo>
                    <a:pt x="159287" y="141221"/>
                    <a:pt x="141722" y="159100"/>
                    <a:pt x="123913" y="176804"/>
                  </a:cubicBezTo>
                  <a:cubicBezTo>
                    <a:pt x="102472" y="198105"/>
                    <a:pt x="73454" y="196499"/>
                    <a:pt x="54283" y="172928"/>
                  </a:cubicBezTo>
                  <a:cubicBezTo>
                    <a:pt x="42096" y="157947"/>
                    <a:pt x="30188" y="142757"/>
                    <a:pt x="18385" y="127462"/>
                  </a:cubicBezTo>
                  <a:cubicBezTo>
                    <a:pt x="-5116" y="97047"/>
                    <a:pt x="-5604" y="86746"/>
                    <a:pt x="14160" y="54550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Graphic 162">
              <a:extLst>
                <a:ext uri="{FF2B5EF4-FFF2-40B4-BE49-F238E27FC236}">
                  <a16:creationId xmlns:a16="http://schemas.microsoft.com/office/drawing/2014/main" id="{7F319BED-4FFC-4BE7-A547-74DF1793E544}"/>
                </a:ext>
              </a:extLst>
            </p:cNvPr>
            <p:cNvSpPr/>
            <p:nvPr/>
          </p:nvSpPr>
          <p:spPr>
            <a:xfrm>
              <a:off x="5048612" y="4312357"/>
              <a:ext cx="192110" cy="191780"/>
            </a:xfrm>
            <a:custGeom>
              <a:avLst/>
              <a:gdLst>
                <a:gd name="connsiteX0" fmla="*/ 137497 w 192110"/>
                <a:gd name="connsiteY0" fmla="*/ 13871 h 191780"/>
                <a:gd name="connsiteX1" fmla="*/ 178492 w 192110"/>
                <a:gd name="connsiteY1" fmla="*/ 54692 h 191780"/>
                <a:gd name="connsiteX2" fmla="*/ 174651 w 192110"/>
                <a:gd name="connsiteY2" fmla="*/ 126313 h 191780"/>
                <a:gd name="connsiteX3" fmla="*/ 137532 w 192110"/>
                <a:gd name="connsiteY3" fmla="*/ 172791 h 191780"/>
                <a:gd name="connsiteX4" fmla="*/ 67133 w 192110"/>
                <a:gd name="connsiteY4" fmla="*/ 174991 h 191780"/>
                <a:gd name="connsiteX5" fmla="*/ 15382 w 192110"/>
                <a:gd name="connsiteY5" fmla="*/ 122542 h 191780"/>
                <a:gd name="connsiteX6" fmla="*/ 18769 w 192110"/>
                <a:gd name="connsiteY6" fmla="*/ 52946 h 191780"/>
                <a:gd name="connsiteX7" fmla="*/ 75863 w 192110"/>
                <a:gd name="connsiteY7" fmla="*/ 9122 h 191780"/>
                <a:gd name="connsiteX8" fmla="*/ 137497 w 192110"/>
                <a:gd name="connsiteY8" fmla="*/ 13871 h 191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10" h="191780">
                  <a:moveTo>
                    <a:pt x="137497" y="13871"/>
                  </a:moveTo>
                  <a:cubicBezTo>
                    <a:pt x="154607" y="28747"/>
                    <a:pt x="163931" y="40899"/>
                    <a:pt x="178492" y="54692"/>
                  </a:cubicBezTo>
                  <a:cubicBezTo>
                    <a:pt x="197594" y="83920"/>
                    <a:pt x="196860" y="98133"/>
                    <a:pt x="174651" y="126313"/>
                  </a:cubicBezTo>
                  <a:cubicBezTo>
                    <a:pt x="162394" y="141887"/>
                    <a:pt x="150522" y="157810"/>
                    <a:pt x="137532" y="172791"/>
                  </a:cubicBezTo>
                  <a:cubicBezTo>
                    <a:pt x="116196" y="197444"/>
                    <a:pt x="90145" y="198003"/>
                    <a:pt x="67133" y="174991"/>
                  </a:cubicBezTo>
                  <a:cubicBezTo>
                    <a:pt x="49778" y="157636"/>
                    <a:pt x="32528" y="140141"/>
                    <a:pt x="15382" y="122542"/>
                  </a:cubicBezTo>
                  <a:cubicBezTo>
                    <a:pt x="-6128" y="100472"/>
                    <a:pt x="-5151" y="72781"/>
                    <a:pt x="18769" y="52946"/>
                  </a:cubicBezTo>
                  <a:cubicBezTo>
                    <a:pt x="37242" y="37652"/>
                    <a:pt x="56448" y="23230"/>
                    <a:pt x="75863" y="9122"/>
                  </a:cubicBezTo>
                  <a:cubicBezTo>
                    <a:pt x="94860" y="-4671"/>
                    <a:pt x="115916" y="-2611"/>
                    <a:pt x="137497" y="1387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Graphic 162">
              <a:extLst>
                <a:ext uri="{FF2B5EF4-FFF2-40B4-BE49-F238E27FC236}">
                  <a16:creationId xmlns:a16="http://schemas.microsoft.com/office/drawing/2014/main" id="{3D2FF2D1-54D3-4570-BA6E-3EE77839796E}"/>
                </a:ext>
              </a:extLst>
            </p:cNvPr>
            <p:cNvSpPr/>
            <p:nvPr/>
          </p:nvSpPr>
          <p:spPr>
            <a:xfrm>
              <a:off x="9419073" y="4339318"/>
              <a:ext cx="175892" cy="171748"/>
            </a:xfrm>
            <a:custGeom>
              <a:avLst/>
              <a:gdLst>
                <a:gd name="connsiteX0" fmla="*/ 12547 w 175892"/>
                <a:gd name="connsiteY0" fmla="*/ 49731 h 171748"/>
                <a:gd name="connsiteX1" fmla="*/ 50714 w 175892"/>
                <a:gd name="connsiteY1" fmla="*/ 12507 h 171748"/>
                <a:gd name="connsiteX2" fmla="*/ 110427 w 175892"/>
                <a:gd name="connsiteY2" fmla="*/ 12192 h 171748"/>
                <a:gd name="connsiteX3" fmla="*/ 157813 w 175892"/>
                <a:gd name="connsiteY3" fmla="*/ 48090 h 171748"/>
                <a:gd name="connsiteX4" fmla="*/ 160432 w 175892"/>
                <a:gd name="connsiteY4" fmla="*/ 111225 h 171748"/>
                <a:gd name="connsiteX5" fmla="*/ 112592 w 175892"/>
                <a:gd name="connsiteY5" fmla="*/ 158681 h 171748"/>
                <a:gd name="connsiteX6" fmla="*/ 49247 w 175892"/>
                <a:gd name="connsiteY6" fmla="*/ 155154 h 171748"/>
                <a:gd name="connsiteX7" fmla="*/ 10696 w 175892"/>
                <a:gd name="connsiteY7" fmla="*/ 107838 h 171748"/>
                <a:gd name="connsiteX8" fmla="*/ 12547 w 175892"/>
                <a:gd name="connsiteY8" fmla="*/ 49731 h 1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892" h="171748">
                  <a:moveTo>
                    <a:pt x="12547" y="49731"/>
                  </a:moveTo>
                  <a:cubicBezTo>
                    <a:pt x="23616" y="35833"/>
                    <a:pt x="38667" y="25602"/>
                    <a:pt x="50714" y="12507"/>
                  </a:cubicBezTo>
                  <a:cubicBezTo>
                    <a:pt x="73482" y="-3975"/>
                    <a:pt x="87694" y="-4255"/>
                    <a:pt x="110427" y="12192"/>
                  </a:cubicBezTo>
                  <a:cubicBezTo>
                    <a:pt x="126490" y="23821"/>
                    <a:pt x="142588" y="35449"/>
                    <a:pt x="157813" y="48090"/>
                  </a:cubicBezTo>
                  <a:cubicBezTo>
                    <a:pt x="181139" y="67505"/>
                    <a:pt x="181768" y="89749"/>
                    <a:pt x="160432" y="111225"/>
                  </a:cubicBezTo>
                  <a:cubicBezTo>
                    <a:pt x="144613" y="127148"/>
                    <a:pt x="128725" y="143072"/>
                    <a:pt x="112592" y="158681"/>
                  </a:cubicBezTo>
                  <a:cubicBezTo>
                    <a:pt x="93281" y="177363"/>
                    <a:pt x="66637" y="175861"/>
                    <a:pt x="49247" y="155154"/>
                  </a:cubicBezTo>
                  <a:cubicBezTo>
                    <a:pt x="36187" y="139580"/>
                    <a:pt x="23407" y="123726"/>
                    <a:pt x="10696" y="107838"/>
                  </a:cubicBezTo>
                  <a:cubicBezTo>
                    <a:pt x="-4180" y="89190"/>
                    <a:pt x="-3516" y="72115"/>
                    <a:pt x="12547" y="49731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Graphic 162">
              <a:extLst>
                <a:ext uri="{FF2B5EF4-FFF2-40B4-BE49-F238E27FC236}">
                  <a16:creationId xmlns:a16="http://schemas.microsoft.com/office/drawing/2014/main" id="{FD3E2E21-D7CF-4DEF-9185-EE97B2D4414D}"/>
                </a:ext>
              </a:extLst>
            </p:cNvPr>
            <p:cNvSpPr/>
            <p:nvPr/>
          </p:nvSpPr>
          <p:spPr>
            <a:xfrm>
              <a:off x="8479129" y="4341693"/>
              <a:ext cx="177199" cy="172608"/>
            </a:xfrm>
            <a:custGeom>
              <a:avLst/>
              <a:gdLst>
                <a:gd name="connsiteX0" fmla="*/ 125031 w 177199"/>
                <a:gd name="connsiteY0" fmla="*/ 13274 h 172608"/>
                <a:gd name="connsiteX1" fmla="*/ 163374 w 177199"/>
                <a:gd name="connsiteY1" fmla="*/ 50533 h 172608"/>
                <a:gd name="connsiteX2" fmla="*/ 159986 w 177199"/>
                <a:gd name="connsiteY2" fmla="*/ 114506 h 172608"/>
                <a:gd name="connsiteX3" fmla="*/ 127685 w 177199"/>
                <a:gd name="connsiteY3" fmla="*/ 154769 h 172608"/>
                <a:gd name="connsiteX4" fmla="*/ 62281 w 177199"/>
                <a:gd name="connsiteY4" fmla="*/ 158505 h 172608"/>
                <a:gd name="connsiteX5" fmla="*/ 13393 w 177199"/>
                <a:gd name="connsiteY5" fmla="*/ 109932 h 172608"/>
                <a:gd name="connsiteX6" fmla="*/ 13533 w 177199"/>
                <a:gd name="connsiteY6" fmla="*/ 53432 h 172608"/>
                <a:gd name="connsiteX7" fmla="*/ 74607 w 177199"/>
                <a:gd name="connsiteY7" fmla="*/ 7268 h 172608"/>
                <a:gd name="connsiteX8" fmla="*/ 125031 w 177199"/>
                <a:gd name="connsiteY8" fmla="*/ 13274 h 17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199" h="172608">
                  <a:moveTo>
                    <a:pt x="125031" y="13274"/>
                  </a:moveTo>
                  <a:cubicBezTo>
                    <a:pt x="137149" y="26369"/>
                    <a:pt x="148847" y="39918"/>
                    <a:pt x="163374" y="50533"/>
                  </a:cubicBezTo>
                  <a:cubicBezTo>
                    <a:pt x="183767" y="75047"/>
                    <a:pt x="180729" y="89085"/>
                    <a:pt x="159986" y="114506"/>
                  </a:cubicBezTo>
                  <a:cubicBezTo>
                    <a:pt x="149126" y="127846"/>
                    <a:pt x="138546" y="141430"/>
                    <a:pt x="127685" y="154769"/>
                  </a:cubicBezTo>
                  <a:cubicBezTo>
                    <a:pt x="109492" y="177083"/>
                    <a:pt x="82779" y="178619"/>
                    <a:pt x="62281" y="158505"/>
                  </a:cubicBezTo>
                  <a:cubicBezTo>
                    <a:pt x="45869" y="142442"/>
                    <a:pt x="29456" y="126344"/>
                    <a:pt x="13393" y="109932"/>
                  </a:cubicBezTo>
                  <a:cubicBezTo>
                    <a:pt x="-4067" y="92088"/>
                    <a:pt x="-4905" y="69669"/>
                    <a:pt x="13533" y="53432"/>
                  </a:cubicBezTo>
                  <a:cubicBezTo>
                    <a:pt x="32669" y="36600"/>
                    <a:pt x="53272" y="21201"/>
                    <a:pt x="74607" y="7268"/>
                  </a:cubicBezTo>
                  <a:cubicBezTo>
                    <a:pt x="91788" y="-3941"/>
                    <a:pt x="108445" y="-2370"/>
                    <a:pt x="125031" y="1327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Graphic 162">
              <a:extLst>
                <a:ext uri="{FF2B5EF4-FFF2-40B4-BE49-F238E27FC236}">
                  <a16:creationId xmlns:a16="http://schemas.microsoft.com/office/drawing/2014/main" id="{D7F1F5BD-0E6E-4770-B899-695B6CDBDD8D}"/>
                </a:ext>
              </a:extLst>
            </p:cNvPr>
            <p:cNvSpPr/>
            <p:nvPr/>
          </p:nvSpPr>
          <p:spPr>
            <a:xfrm>
              <a:off x="8955346" y="4523246"/>
              <a:ext cx="153807" cy="144904"/>
            </a:xfrm>
            <a:custGeom>
              <a:avLst/>
              <a:gdLst>
                <a:gd name="connsiteX0" fmla="*/ 49903 w 153807"/>
                <a:gd name="connsiteY0" fmla="*/ 244 h 144904"/>
                <a:gd name="connsiteX1" fmla="*/ 104203 w 153807"/>
                <a:gd name="connsiteY1" fmla="*/ 0 h 144904"/>
                <a:gd name="connsiteX2" fmla="*/ 147609 w 153807"/>
                <a:gd name="connsiteY2" fmla="*/ 43580 h 144904"/>
                <a:gd name="connsiteX3" fmla="*/ 153755 w 153807"/>
                <a:gd name="connsiteY3" fmla="*/ 102594 h 144904"/>
                <a:gd name="connsiteX4" fmla="*/ 112444 w 153807"/>
                <a:gd name="connsiteY4" fmla="*/ 144812 h 144904"/>
                <a:gd name="connsiteX5" fmla="*/ 40370 w 153807"/>
                <a:gd name="connsiteY5" fmla="*/ 144708 h 144904"/>
                <a:gd name="connsiteX6" fmla="*/ 3 w 153807"/>
                <a:gd name="connsiteY6" fmla="*/ 104375 h 144904"/>
                <a:gd name="connsiteX7" fmla="*/ 8977 w 153807"/>
                <a:gd name="connsiteY7" fmla="*/ 33209 h 144904"/>
                <a:gd name="connsiteX8" fmla="*/ 49903 w 153807"/>
                <a:gd name="connsiteY8" fmla="*/ 244 h 14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7" h="144904">
                  <a:moveTo>
                    <a:pt x="49903" y="244"/>
                  </a:moveTo>
                  <a:cubicBezTo>
                    <a:pt x="67991" y="175"/>
                    <a:pt x="86115" y="70"/>
                    <a:pt x="104203" y="0"/>
                  </a:cubicBezTo>
                  <a:cubicBezTo>
                    <a:pt x="132034" y="2409"/>
                    <a:pt x="145269" y="16063"/>
                    <a:pt x="147609" y="43580"/>
                  </a:cubicBezTo>
                  <a:cubicBezTo>
                    <a:pt x="149285" y="63275"/>
                    <a:pt x="152917" y="82865"/>
                    <a:pt x="153755" y="102594"/>
                  </a:cubicBezTo>
                  <a:cubicBezTo>
                    <a:pt x="154872" y="128470"/>
                    <a:pt x="138215" y="144708"/>
                    <a:pt x="112444" y="144812"/>
                  </a:cubicBezTo>
                  <a:cubicBezTo>
                    <a:pt x="88419" y="144917"/>
                    <a:pt x="64395" y="144987"/>
                    <a:pt x="40370" y="144708"/>
                  </a:cubicBezTo>
                  <a:cubicBezTo>
                    <a:pt x="16206" y="144428"/>
                    <a:pt x="-242" y="128365"/>
                    <a:pt x="3" y="104375"/>
                  </a:cubicBezTo>
                  <a:cubicBezTo>
                    <a:pt x="247" y="80385"/>
                    <a:pt x="4298" y="56640"/>
                    <a:pt x="8977" y="33209"/>
                  </a:cubicBezTo>
                  <a:cubicBezTo>
                    <a:pt x="13517" y="10476"/>
                    <a:pt x="26123" y="1467"/>
                    <a:pt x="49903" y="244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Graphic 162">
              <a:extLst>
                <a:ext uri="{FF2B5EF4-FFF2-40B4-BE49-F238E27FC236}">
                  <a16:creationId xmlns:a16="http://schemas.microsoft.com/office/drawing/2014/main" id="{A169FCBD-136A-4250-87C0-E083A133F24C}"/>
                </a:ext>
              </a:extLst>
            </p:cNvPr>
            <p:cNvSpPr/>
            <p:nvPr/>
          </p:nvSpPr>
          <p:spPr>
            <a:xfrm>
              <a:off x="6613293" y="3115812"/>
              <a:ext cx="1414748" cy="1377720"/>
            </a:xfrm>
            <a:custGeom>
              <a:avLst/>
              <a:gdLst>
                <a:gd name="connsiteX0" fmla="*/ 705751 w 1414748"/>
                <a:gd name="connsiteY0" fmla="*/ 1377612 h 1377720"/>
                <a:gd name="connsiteX1" fmla="*/ 169243 w 1414748"/>
                <a:gd name="connsiteY1" fmla="*/ 1135968 h 1377720"/>
                <a:gd name="connsiteX2" fmla="*/ 8787 w 1414748"/>
                <a:gd name="connsiteY2" fmla="*/ 795744 h 1377720"/>
                <a:gd name="connsiteX3" fmla="*/ 159186 w 1414748"/>
                <a:gd name="connsiteY3" fmla="*/ 254313 h 1377720"/>
                <a:gd name="connsiteX4" fmla="*/ 578398 w 1414748"/>
                <a:gd name="connsiteY4" fmla="*/ 12319 h 1377720"/>
                <a:gd name="connsiteX5" fmla="*/ 1105512 w 1414748"/>
                <a:gd name="connsiteY5" fmla="*/ 120535 h 1377720"/>
                <a:gd name="connsiteX6" fmla="*/ 1402959 w 1414748"/>
                <a:gd name="connsiteY6" fmla="*/ 567823 h 1377720"/>
                <a:gd name="connsiteX7" fmla="*/ 1259543 w 1414748"/>
                <a:gd name="connsiteY7" fmla="*/ 1118473 h 1377720"/>
                <a:gd name="connsiteX8" fmla="*/ 871864 w 1414748"/>
                <a:gd name="connsiteY8" fmla="*/ 1359035 h 1377720"/>
                <a:gd name="connsiteX9" fmla="*/ 705751 w 1414748"/>
                <a:gd name="connsiteY9" fmla="*/ 1377612 h 137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748" h="1377720">
                  <a:moveTo>
                    <a:pt x="705751" y="1377612"/>
                  </a:moveTo>
                  <a:cubicBezTo>
                    <a:pt x="492146" y="1374470"/>
                    <a:pt x="311890" y="1295621"/>
                    <a:pt x="169243" y="1135968"/>
                  </a:cubicBezTo>
                  <a:cubicBezTo>
                    <a:pt x="82537" y="1038926"/>
                    <a:pt x="28516" y="924982"/>
                    <a:pt x="8787" y="795744"/>
                  </a:cubicBezTo>
                  <a:cubicBezTo>
                    <a:pt x="-22152" y="592825"/>
                    <a:pt x="28761" y="411522"/>
                    <a:pt x="159186" y="254313"/>
                  </a:cubicBezTo>
                  <a:cubicBezTo>
                    <a:pt x="268380" y="122666"/>
                    <a:pt x="409596" y="42315"/>
                    <a:pt x="578398" y="12319"/>
                  </a:cubicBezTo>
                  <a:cubicBezTo>
                    <a:pt x="768257" y="-21413"/>
                    <a:pt x="945195" y="13960"/>
                    <a:pt x="1105512" y="120535"/>
                  </a:cubicBezTo>
                  <a:cubicBezTo>
                    <a:pt x="1266388" y="227495"/>
                    <a:pt x="1368772" y="377091"/>
                    <a:pt x="1402959" y="567823"/>
                  </a:cubicBezTo>
                  <a:cubicBezTo>
                    <a:pt x="1439555" y="772034"/>
                    <a:pt x="1390737" y="957074"/>
                    <a:pt x="1259543" y="1118473"/>
                  </a:cubicBezTo>
                  <a:cubicBezTo>
                    <a:pt x="1158311" y="1242962"/>
                    <a:pt x="1027676" y="1321776"/>
                    <a:pt x="871864" y="1359035"/>
                  </a:cubicBezTo>
                  <a:cubicBezTo>
                    <a:pt x="817354" y="1372060"/>
                    <a:pt x="762076" y="1378660"/>
                    <a:pt x="705751" y="1377612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Graphic 162">
              <a:extLst>
                <a:ext uri="{FF2B5EF4-FFF2-40B4-BE49-F238E27FC236}">
                  <a16:creationId xmlns:a16="http://schemas.microsoft.com/office/drawing/2014/main" id="{F37361B5-CF99-404A-9CC8-AFDC28C44024}"/>
                </a:ext>
              </a:extLst>
            </p:cNvPr>
            <p:cNvSpPr/>
            <p:nvPr/>
          </p:nvSpPr>
          <p:spPr>
            <a:xfrm>
              <a:off x="4995397" y="2250212"/>
              <a:ext cx="181838" cy="181473"/>
            </a:xfrm>
            <a:custGeom>
              <a:avLst/>
              <a:gdLst>
                <a:gd name="connsiteX0" fmla="*/ 159807 w 181838"/>
                <a:gd name="connsiteY0" fmla="*/ 30939 h 181473"/>
                <a:gd name="connsiteX1" fmla="*/ 180200 w 181838"/>
                <a:gd name="connsiteY1" fmla="*/ 85065 h 181473"/>
                <a:gd name="connsiteX2" fmla="*/ 147026 w 181838"/>
                <a:gd name="connsiteY2" fmla="*/ 148654 h 181473"/>
                <a:gd name="connsiteX3" fmla="*/ 93983 w 181838"/>
                <a:gd name="connsiteY3" fmla="*/ 175577 h 181473"/>
                <a:gd name="connsiteX4" fmla="*/ 28997 w 181838"/>
                <a:gd name="connsiteY4" fmla="*/ 148445 h 181473"/>
                <a:gd name="connsiteX5" fmla="*/ 3646 w 181838"/>
                <a:gd name="connsiteY5" fmla="*/ 79268 h 181473"/>
                <a:gd name="connsiteX6" fmla="*/ 35562 w 181838"/>
                <a:gd name="connsiteY6" fmla="*/ 17321 h 181473"/>
                <a:gd name="connsiteX7" fmla="*/ 105681 w 181838"/>
                <a:gd name="connsiteY7" fmla="*/ 1083 h 181473"/>
                <a:gd name="connsiteX8" fmla="*/ 159807 w 181838"/>
                <a:gd name="connsiteY8" fmla="*/ 30939 h 18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838" h="181473">
                  <a:moveTo>
                    <a:pt x="159807" y="30939"/>
                  </a:moveTo>
                  <a:cubicBezTo>
                    <a:pt x="169200" y="51577"/>
                    <a:pt x="172657" y="66488"/>
                    <a:pt x="180200" y="85065"/>
                  </a:cubicBezTo>
                  <a:cubicBezTo>
                    <a:pt x="185473" y="119566"/>
                    <a:pt x="178943" y="132207"/>
                    <a:pt x="147026" y="148654"/>
                  </a:cubicBezTo>
                  <a:cubicBezTo>
                    <a:pt x="129392" y="157733"/>
                    <a:pt x="112002" y="167336"/>
                    <a:pt x="93983" y="175577"/>
                  </a:cubicBezTo>
                  <a:cubicBezTo>
                    <a:pt x="64336" y="189161"/>
                    <a:pt x="40416" y="178929"/>
                    <a:pt x="28997" y="148445"/>
                  </a:cubicBezTo>
                  <a:cubicBezTo>
                    <a:pt x="20407" y="125432"/>
                    <a:pt x="11922" y="102385"/>
                    <a:pt x="3646" y="79268"/>
                  </a:cubicBezTo>
                  <a:cubicBezTo>
                    <a:pt x="-6795" y="50250"/>
                    <a:pt x="5601" y="25492"/>
                    <a:pt x="35562" y="17321"/>
                  </a:cubicBezTo>
                  <a:cubicBezTo>
                    <a:pt x="58714" y="11035"/>
                    <a:pt x="82180" y="5867"/>
                    <a:pt x="105681" y="1083"/>
                  </a:cubicBezTo>
                  <a:cubicBezTo>
                    <a:pt x="128693" y="-3596"/>
                    <a:pt x="146991" y="6984"/>
                    <a:pt x="159807" y="30939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Graphic 162">
              <a:extLst>
                <a:ext uri="{FF2B5EF4-FFF2-40B4-BE49-F238E27FC236}">
                  <a16:creationId xmlns:a16="http://schemas.microsoft.com/office/drawing/2014/main" id="{0BDB60F4-7B66-409B-B4C0-145068C07C7E}"/>
                </a:ext>
              </a:extLst>
            </p:cNvPr>
            <p:cNvSpPr/>
            <p:nvPr/>
          </p:nvSpPr>
          <p:spPr>
            <a:xfrm>
              <a:off x="9508996" y="2514996"/>
              <a:ext cx="167685" cy="163894"/>
            </a:xfrm>
            <a:custGeom>
              <a:avLst/>
              <a:gdLst>
                <a:gd name="connsiteX0" fmla="*/ 2520 w 167685"/>
                <a:gd name="connsiteY0" fmla="*/ 74218 h 163894"/>
                <a:gd name="connsiteX1" fmla="*/ 23926 w 167685"/>
                <a:gd name="connsiteY1" fmla="*/ 25365 h 163894"/>
                <a:gd name="connsiteX2" fmla="*/ 79134 w 167685"/>
                <a:gd name="connsiteY2" fmla="*/ 2632 h 163894"/>
                <a:gd name="connsiteX3" fmla="*/ 136542 w 167685"/>
                <a:gd name="connsiteY3" fmla="*/ 18102 h 163894"/>
                <a:gd name="connsiteX4" fmla="*/ 162697 w 167685"/>
                <a:gd name="connsiteY4" fmla="*/ 75615 h 163894"/>
                <a:gd name="connsiteX5" fmla="*/ 136193 w 167685"/>
                <a:gd name="connsiteY5" fmla="*/ 137562 h 163894"/>
                <a:gd name="connsiteX6" fmla="*/ 76166 w 167685"/>
                <a:gd name="connsiteY6" fmla="*/ 158095 h 163894"/>
                <a:gd name="connsiteX7" fmla="*/ 22669 w 167685"/>
                <a:gd name="connsiteY7" fmla="*/ 128728 h 163894"/>
                <a:gd name="connsiteX8" fmla="*/ 2520 w 167685"/>
                <a:gd name="connsiteY8" fmla="*/ 74218 h 16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85" h="163894">
                  <a:moveTo>
                    <a:pt x="2520" y="74218"/>
                  </a:moveTo>
                  <a:cubicBezTo>
                    <a:pt x="7548" y="57177"/>
                    <a:pt x="17675" y="42022"/>
                    <a:pt x="23926" y="25365"/>
                  </a:cubicBezTo>
                  <a:cubicBezTo>
                    <a:pt x="38837" y="1515"/>
                    <a:pt x="51897" y="-4072"/>
                    <a:pt x="79134" y="2632"/>
                  </a:cubicBezTo>
                  <a:cubicBezTo>
                    <a:pt x="98375" y="7346"/>
                    <a:pt x="117686" y="12096"/>
                    <a:pt x="136542" y="18102"/>
                  </a:cubicBezTo>
                  <a:cubicBezTo>
                    <a:pt x="165456" y="27321"/>
                    <a:pt x="174395" y="47714"/>
                    <a:pt x="162697" y="75615"/>
                  </a:cubicBezTo>
                  <a:cubicBezTo>
                    <a:pt x="154002" y="96322"/>
                    <a:pt x="145272" y="117029"/>
                    <a:pt x="136193" y="137562"/>
                  </a:cubicBezTo>
                  <a:cubicBezTo>
                    <a:pt x="125333" y="162111"/>
                    <a:pt x="100051" y="170771"/>
                    <a:pt x="76166" y="158095"/>
                  </a:cubicBezTo>
                  <a:cubicBezTo>
                    <a:pt x="58182" y="148562"/>
                    <a:pt x="40408" y="138680"/>
                    <a:pt x="22669" y="128728"/>
                  </a:cubicBezTo>
                  <a:cubicBezTo>
                    <a:pt x="1856" y="117064"/>
                    <a:pt x="-3975" y="101001"/>
                    <a:pt x="2520" y="74218"/>
                  </a:cubicBezTo>
                  <a:close/>
                </a:path>
              </a:pathLst>
            </a:custGeom>
            <a:solidFill>
              <a:srgbClr val="9C9C9B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Graphic 162">
              <a:extLst>
                <a:ext uri="{FF2B5EF4-FFF2-40B4-BE49-F238E27FC236}">
                  <a16:creationId xmlns:a16="http://schemas.microsoft.com/office/drawing/2014/main" id="{EF822C5A-1F65-45CE-B02A-907439584923}"/>
                </a:ext>
              </a:extLst>
            </p:cNvPr>
            <p:cNvSpPr/>
            <p:nvPr/>
          </p:nvSpPr>
          <p:spPr>
            <a:xfrm rot="446092">
              <a:off x="6564878" y="2352555"/>
              <a:ext cx="515314" cy="405840"/>
            </a:xfrm>
            <a:custGeom>
              <a:avLst/>
              <a:gdLst>
                <a:gd name="connsiteX0" fmla="*/ 0 w 515314"/>
                <a:gd name="connsiteY0" fmla="*/ 0 h 405840"/>
                <a:gd name="connsiteX1" fmla="*/ 515315 w 515314"/>
                <a:gd name="connsiteY1" fmla="*/ 0 h 405840"/>
                <a:gd name="connsiteX2" fmla="*/ 515315 w 515314"/>
                <a:gd name="connsiteY2" fmla="*/ 405841 h 405840"/>
                <a:gd name="connsiteX3" fmla="*/ 0 w 515314"/>
                <a:gd name="connsiteY3" fmla="*/ 405841 h 40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314" h="405840">
                  <a:moveTo>
                    <a:pt x="0" y="0"/>
                  </a:moveTo>
                  <a:lnTo>
                    <a:pt x="515315" y="0"/>
                  </a:lnTo>
                  <a:lnTo>
                    <a:pt x="515315" y="405841"/>
                  </a:lnTo>
                  <a:lnTo>
                    <a:pt x="0" y="405841"/>
                  </a:ln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Graphic 162">
              <a:extLst>
                <a:ext uri="{FF2B5EF4-FFF2-40B4-BE49-F238E27FC236}">
                  <a16:creationId xmlns:a16="http://schemas.microsoft.com/office/drawing/2014/main" id="{672F09FF-574A-4863-B314-8C9A46EDAF00}"/>
                </a:ext>
              </a:extLst>
            </p:cNvPr>
            <p:cNvSpPr/>
            <p:nvPr/>
          </p:nvSpPr>
          <p:spPr>
            <a:xfrm>
              <a:off x="6559381" y="2267797"/>
              <a:ext cx="589713" cy="188243"/>
            </a:xfrm>
            <a:custGeom>
              <a:avLst/>
              <a:gdLst>
                <a:gd name="connsiteX0" fmla="*/ 15243 w 589713"/>
                <a:gd name="connsiteY0" fmla="*/ 54595 h 188243"/>
                <a:gd name="connsiteX1" fmla="*/ 163233 w 589713"/>
                <a:gd name="connsiteY1" fmla="*/ 73522 h 188243"/>
                <a:gd name="connsiteX2" fmla="*/ 167109 w 589713"/>
                <a:gd name="connsiteY2" fmla="*/ 77258 h 188243"/>
                <a:gd name="connsiteX3" fmla="*/ 161976 w 589713"/>
                <a:gd name="connsiteY3" fmla="*/ 111829 h 188243"/>
                <a:gd name="connsiteX4" fmla="*/ 158239 w 589713"/>
                <a:gd name="connsiteY4" fmla="*/ 147447 h 188243"/>
                <a:gd name="connsiteX5" fmla="*/ 162220 w 589713"/>
                <a:gd name="connsiteY5" fmla="*/ 156840 h 188243"/>
                <a:gd name="connsiteX6" fmla="*/ 188620 w 589713"/>
                <a:gd name="connsiteY6" fmla="*/ 160332 h 188243"/>
                <a:gd name="connsiteX7" fmla="*/ 196581 w 589713"/>
                <a:gd name="connsiteY7" fmla="*/ 145038 h 188243"/>
                <a:gd name="connsiteX8" fmla="*/ 203391 w 589713"/>
                <a:gd name="connsiteY8" fmla="*/ 82601 h 188243"/>
                <a:gd name="connsiteX9" fmla="*/ 207581 w 589713"/>
                <a:gd name="connsiteY9" fmla="*/ 78620 h 188243"/>
                <a:gd name="connsiteX10" fmla="*/ 373904 w 589713"/>
                <a:gd name="connsiteY10" fmla="*/ 100096 h 188243"/>
                <a:gd name="connsiteX11" fmla="*/ 377745 w 589713"/>
                <a:gd name="connsiteY11" fmla="*/ 106277 h 188243"/>
                <a:gd name="connsiteX12" fmla="*/ 369748 w 589713"/>
                <a:gd name="connsiteY12" fmla="*/ 176011 h 188243"/>
                <a:gd name="connsiteX13" fmla="*/ 374498 w 589713"/>
                <a:gd name="connsiteY13" fmla="*/ 184218 h 188243"/>
                <a:gd name="connsiteX14" fmla="*/ 402538 w 589713"/>
                <a:gd name="connsiteY14" fmla="*/ 188233 h 188243"/>
                <a:gd name="connsiteX15" fmla="*/ 407392 w 589713"/>
                <a:gd name="connsiteY15" fmla="*/ 184357 h 188243"/>
                <a:gd name="connsiteX16" fmla="*/ 415843 w 589713"/>
                <a:gd name="connsiteY16" fmla="*/ 110502 h 188243"/>
                <a:gd name="connsiteX17" fmla="*/ 421849 w 589713"/>
                <a:gd name="connsiteY17" fmla="*/ 105613 h 188243"/>
                <a:gd name="connsiteX18" fmla="*/ 566905 w 589713"/>
                <a:gd name="connsiteY18" fmla="*/ 124435 h 188243"/>
                <a:gd name="connsiteX19" fmla="*/ 587194 w 589713"/>
                <a:gd name="connsiteY19" fmla="*/ 108581 h 188243"/>
                <a:gd name="connsiteX20" fmla="*/ 589394 w 589713"/>
                <a:gd name="connsiteY20" fmla="*/ 90458 h 188243"/>
                <a:gd name="connsiteX21" fmla="*/ 574693 w 589713"/>
                <a:gd name="connsiteY21" fmla="*/ 70204 h 188243"/>
                <a:gd name="connsiteX22" fmla="*/ 22227 w 589713"/>
                <a:gd name="connsiteY22" fmla="*/ 225 h 188243"/>
                <a:gd name="connsiteX23" fmla="*/ 2183 w 589713"/>
                <a:gd name="connsiteY23" fmla="*/ 16393 h 188243"/>
                <a:gd name="connsiteX24" fmla="*/ 262 w 589713"/>
                <a:gd name="connsiteY24" fmla="*/ 34516 h 188243"/>
                <a:gd name="connsiteX25" fmla="*/ 15243 w 589713"/>
                <a:gd name="connsiteY25" fmla="*/ 54595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713" h="188243">
                  <a:moveTo>
                    <a:pt x="15243" y="54595"/>
                  </a:moveTo>
                  <a:cubicBezTo>
                    <a:pt x="18141" y="54944"/>
                    <a:pt x="145389" y="71182"/>
                    <a:pt x="163233" y="73522"/>
                  </a:cubicBezTo>
                  <a:cubicBezTo>
                    <a:pt x="165398" y="73801"/>
                    <a:pt x="167947" y="72823"/>
                    <a:pt x="167109" y="77258"/>
                  </a:cubicBezTo>
                  <a:cubicBezTo>
                    <a:pt x="164979" y="88712"/>
                    <a:pt x="163408" y="100270"/>
                    <a:pt x="161976" y="111829"/>
                  </a:cubicBezTo>
                  <a:cubicBezTo>
                    <a:pt x="160509" y="123667"/>
                    <a:pt x="159357" y="135539"/>
                    <a:pt x="158239" y="147447"/>
                  </a:cubicBezTo>
                  <a:cubicBezTo>
                    <a:pt x="157716" y="152999"/>
                    <a:pt x="156912" y="155548"/>
                    <a:pt x="162220" y="156840"/>
                  </a:cubicBezTo>
                  <a:cubicBezTo>
                    <a:pt x="166585" y="157888"/>
                    <a:pt x="184115" y="160123"/>
                    <a:pt x="188620" y="160332"/>
                  </a:cubicBezTo>
                  <a:cubicBezTo>
                    <a:pt x="194975" y="160996"/>
                    <a:pt x="195394" y="157818"/>
                    <a:pt x="196581" y="145038"/>
                  </a:cubicBezTo>
                  <a:cubicBezTo>
                    <a:pt x="198676" y="123108"/>
                    <a:pt x="200946" y="103553"/>
                    <a:pt x="203391" y="82601"/>
                  </a:cubicBezTo>
                  <a:cubicBezTo>
                    <a:pt x="203461" y="79493"/>
                    <a:pt x="204334" y="78201"/>
                    <a:pt x="207581" y="78620"/>
                  </a:cubicBezTo>
                  <a:cubicBezTo>
                    <a:pt x="225181" y="80960"/>
                    <a:pt x="357387" y="97861"/>
                    <a:pt x="373904" y="100096"/>
                  </a:cubicBezTo>
                  <a:cubicBezTo>
                    <a:pt x="378513" y="100724"/>
                    <a:pt x="378129" y="103029"/>
                    <a:pt x="377745" y="106277"/>
                  </a:cubicBezTo>
                  <a:cubicBezTo>
                    <a:pt x="375475" y="126286"/>
                    <a:pt x="372333" y="156037"/>
                    <a:pt x="369748" y="176011"/>
                  </a:cubicBezTo>
                  <a:cubicBezTo>
                    <a:pt x="368491" y="183729"/>
                    <a:pt x="369329" y="183205"/>
                    <a:pt x="374498" y="184218"/>
                  </a:cubicBezTo>
                  <a:cubicBezTo>
                    <a:pt x="383786" y="186033"/>
                    <a:pt x="392202" y="187256"/>
                    <a:pt x="402538" y="188233"/>
                  </a:cubicBezTo>
                  <a:cubicBezTo>
                    <a:pt x="405541" y="188373"/>
                    <a:pt x="407392" y="187046"/>
                    <a:pt x="407392" y="184357"/>
                  </a:cubicBezTo>
                  <a:cubicBezTo>
                    <a:pt x="410081" y="162009"/>
                    <a:pt x="413503" y="132885"/>
                    <a:pt x="415843" y="110502"/>
                  </a:cubicBezTo>
                  <a:cubicBezTo>
                    <a:pt x="416331" y="105962"/>
                    <a:pt x="418077" y="105124"/>
                    <a:pt x="421849" y="105613"/>
                  </a:cubicBezTo>
                  <a:cubicBezTo>
                    <a:pt x="435782" y="107429"/>
                    <a:pt x="560375" y="123457"/>
                    <a:pt x="566905" y="124435"/>
                  </a:cubicBezTo>
                  <a:cubicBezTo>
                    <a:pt x="578220" y="126111"/>
                    <a:pt x="585867" y="120140"/>
                    <a:pt x="587194" y="108581"/>
                  </a:cubicBezTo>
                  <a:cubicBezTo>
                    <a:pt x="587892" y="102540"/>
                    <a:pt x="588416" y="96464"/>
                    <a:pt x="589394" y="90458"/>
                  </a:cubicBezTo>
                  <a:cubicBezTo>
                    <a:pt x="591175" y="79668"/>
                    <a:pt x="585413" y="71636"/>
                    <a:pt x="574693" y="70204"/>
                  </a:cubicBezTo>
                  <a:cubicBezTo>
                    <a:pt x="568163" y="69331"/>
                    <a:pt x="28757" y="1098"/>
                    <a:pt x="22227" y="225"/>
                  </a:cubicBezTo>
                  <a:cubicBezTo>
                    <a:pt x="10913" y="-1276"/>
                    <a:pt x="3335" y="4800"/>
                    <a:pt x="2183" y="16393"/>
                  </a:cubicBezTo>
                  <a:cubicBezTo>
                    <a:pt x="1589" y="22434"/>
                    <a:pt x="1135" y="28510"/>
                    <a:pt x="262" y="34516"/>
                  </a:cubicBezTo>
                  <a:cubicBezTo>
                    <a:pt x="-1344" y="45411"/>
                    <a:pt x="4523" y="53338"/>
                    <a:pt x="15243" y="54595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Graphic 162">
              <a:extLst>
                <a:ext uri="{FF2B5EF4-FFF2-40B4-BE49-F238E27FC236}">
                  <a16:creationId xmlns:a16="http://schemas.microsoft.com/office/drawing/2014/main" id="{8C74D6FA-3A50-447B-B4BC-F1A882F862EF}"/>
                </a:ext>
              </a:extLst>
            </p:cNvPr>
            <p:cNvSpPr/>
            <p:nvPr/>
          </p:nvSpPr>
          <p:spPr>
            <a:xfrm>
              <a:off x="6496363" y="2656250"/>
              <a:ext cx="589698" cy="188243"/>
            </a:xfrm>
            <a:custGeom>
              <a:avLst/>
              <a:gdLst>
                <a:gd name="connsiteX0" fmla="*/ 574471 w 589698"/>
                <a:gd name="connsiteY0" fmla="*/ 133648 h 188243"/>
                <a:gd name="connsiteX1" fmla="*/ 426481 w 589698"/>
                <a:gd name="connsiteY1" fmla="*/ 114721 h 188243"/>
                <a:gd name="connsiteX2" fmla="*/ 422605 w 589698"/>
                <a:gd name="connsiteY2" fmla="*/ 110985 h 188243"/>
                <a:gd name="connsiteX3" fmla="*/ 427738 w 589698"/>
                <a:gd name="connsiteY3" fmla="*/ 76414 h 188243"/>
                <a:gd name="connsiteX4" fmla="*/ 431474 w 589698"/>
                <a:gd name="connsiteY4" fmla="*/ 40796 h 188243"/>
                <a:gd name="connsiteX5" fmla="*/ 427493 w 589698"/>
                <a:gd name="connsiteY5" fmla="*/ 31403 h 188243"/>
                <a:gd name="connsiteX6" fmla="*/ 401094 w 589698"/>
                <a:gd name="connsiteY6" fmla="*/ 27911 h 188243"/>
                <a:gd name="connsiteX7" fmla="*/ 393132 w 589698"/>
                <a:gd name="connsiteY7" fmla="*/ 43206 h 188243"/>
                <a:gd name="connsiteX8" fmla="*/ 386323 w 589698"/>
                <a:gd name="connsiteY8" fmla="*/ 105642 h 188243"/>
                <a:gd name="connsiteX9" fmla="*/ 382133 w 589698"/>
                <a:gd name="connsiteY9" fmla="*/ 109623 h 188243"/>
                <a:gd name="connsiteX10" fmla="*/ 215810 w 589698"/>
                <a:gd name="connsiteY10" fmla="*/ 88147 h 188243"/>
                <a:gd name="connsiteX11" fmla="*/ 211969 w 589698"/>
                <a:gd name="connsiteY11" fmla="*/ 81967 h 188243"/>
                <a:gd name="connsiteX12" fmla="*/ 219965 w 589698"/>
                <a:gd name="connsiteY12" fmla="*/ 12232 h 188243"/>
                <a:gd name="connsiteX13" fmla="*/ 215216 w 589698"/>
                <a:gd name="connsiteY13" fmla="*/ 4026 h 188243"/>
                <a:gd name="connsiteX14" fmla="*/ 187175 w 589698"/>
                <a:gd name="connsiteY14" fmla="*/ 10 h 188243"/>
                <a:gd name="connsiteX15" fmla="*/ 182322 w 589698"/>
                <a:gd name="connsiteY15" fmla="*/ 3886 h 188243"/>
                <a:gd name="connsiteX16" fmla="*/ 173871 w 589698"/>
                <a:gd name="connsiteY16" fmla="*/ 77741 h 188243"/>
                <a:gd name="connsiteX17" fmla="*/ 167865 w 589698"/>
                <a:gd name="connsiteY17" fmla="*/ 82630 h 188243"/>
                <a:gd name="connsiteX18" fmla="*/ 22808 w 589698"/>
                <a:gd name="connsiteY18" fmla="*/ 63808 h 188243"/>
                <a:gd name="connsiteX19" fmla="*/ 2520 w 589698"/>
                <a:gd name="connsiteY19" fmla="*/ 79662 h 188243"/>
                <a:gd name="connsiteX20" fmla="*/ 320 w 589698"/>
                <a:gd name="connsiteY20" fmla="*/ 97785 h 188243"/>
                <a:gd name="connsiteX21" fmla="*/ 14986 w 589698"/>
                <a:gd name="connsiteY21" fmla="*/ 118039 h 188243"/>
                <a:gd name="connsiteX22" fmla="*/ 567452 w 589698"/>
                <a:gd name="connsiteY22" fmla="*/ 188018 h 188243"/>
                <a:gd name="connsiteX23" fmla="*/ 587496 w 589698"/>
                <a:gd name="connsiteY23" fmla="*/ 171850 h 188243"/>
                <a:gd name="connsiteX24" fmla="*/ 589416 w 589698"/>
                <a:gd name="connsiteY24" fmla="*/ 153692 h 188243"/>
                <a:gd name="connsiteX25" fmla="*/ 574471 w 589698"/>
                <a:gd name="connsiteY25" fmla="*/ 133648 h 1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9698" h="188243">
                  <a:moveTo>
                    <a:pt x="574471" y="133648"/>
                  </a:moveTo>
                  <a:cubicBezTo>
                    <a:pt x="571572" y="133299"/>
                    <a:pt x="444325" y="117061"/>
                    <a:pt x="426481" y="114721"/>
                  </a:cubicBezTo>
                  <a:cubicBezTo>
                    <a:pt x="424316" y="114442"/>
                    <a:pt x="421767" y="115420"/>
                    <a:pt x="422605" y="110985"/>
                  </a:cubicBezTo>
                  <a:cubicBezTo>
                    <a:pt x="424735" y="99531"/>
                    <a:pt x="426306" y="87973"/>
                    <a:pt x="427738" y="76414"/>
                  </a:cubicBezTo>
                  <a:cubicBezTo>
                    <a:pt x="429204" y="64577"/>
                    <a:pt x="430357" y="52704"/>
                    <a:pt x="431474" y="40796"/>
                  </a:cubicBezTo>
                  <a:cubicBezTo>
                    <a:pt x="431998" y="35244"/>
                    <a:pt x="432801" y="32695"/>
                    <a:pt x="427493" y="31403"/>
                  </a:cubicBezTo>
                  <a:cubicBezTo>
                    <a:pt x="423128" y="30355"/>
                    <a:pt x="405599" y="28120"/>
                    <a:pt x="401094" y="27911"/>
                  </a:cubicBezTo>
                  <a:cubicBezTo>
                    <a:pt x="394739" y="27247"/>
                    <a:pt x="394320" y="30425"/>
                    <a:pt x="393132" y="43206"/>
                  </a:cubicBezTo>
                  <a:cubicBezTo>
                    <a:pt x="391037" y="65135"/>
                    <a:pt x="388767" y="84690"/>
                    <a:pt x="386323" y="105642"/>
                  </a:cubicBezTo>
                  <a:cubicBezTo>
                    <a:pt x="386253" y="108750"/>
                    <a:pt x="385380" y="110042"/>
                    <a:pt x="382133" y="109623"/>
                  </a:cubicBezTo>
                  <a:cubicBezTo>
                    <a:pt x="364533" y="107284"/>
                    <a:pt x="232327" y="90382"/>
                    <a:pt x="215810" y="88147"/>
                  </a:cubicBezTo>
                  <a:cubicBezTo>
                    <a:pt x="211200" y="87519"/>
                    <a:pt x="211584" y="85214"/>
                    <a:pt x="211969" y="81967"/>
                  </a:cubicBezTo>
                  <a:cubicBezTo>
                    <a:pt x="214238" y="61958"/>
                    <a:pt x="217381" y="32206"/>
                    <a:pt x="219965" y="12232"/>
                  </a:cubicBezTo>
                  <a:cubicBezTo>
                    <a:pt x="221222" y="4515"/>
                    <a:pt x="220384" y="5038"/>
                    <a:pt x="215216" y="4026"/>
                  </a:cubicBezTo>
                  <a:cubicBezTo>
                    <a:pt x="205927" y="2210"/>
                    <a:pt x="197512" y="988"/>
                    <a:pt x="187175" y="10"/>
                  </a:cubicBezTo>
                  <a:cubicBezTo>
                    <a:pt x="184172" y="-130"/>
                    <a:pt x="182322" y="1197"/>
                    <a:pt x="182322" y="3886"/>
                  </a:cubicBezTo>
                  <a:cubicBezTo>
                    <a:pt x="179633" y="26235"/>
                    <a:pt x="176211" y="55358"/>
                    <a:pt x="173871" y="77741"/>
                  </a:cubicBezTo>
                  <a:cubicBezTo>
                    <a:pt x="173382" y="82281"/>
                    <a:pt x="171636" y="83119"/>
                    <a:pt x="167865" y="82630"/>
                  </a:cubicBezTo>
                  <a:cubicBezTo>
                    <a:pt x="153932" y="80814"/>
                    <a:pt x="29338" y="64786"/>
                    <a:pt x="22808" y="63808"/>
                  </a:cubicBezTo>
                  <a:cubicBezTo>
                    <a:pt x="11494" y="62132"/>
                    <a:pt x="3847" y="68104"/>
                    <a:pt x="2520" y="79662"/>
                  </a:cubicBezTo>
                  <a:cubicBezTo>
                    <a:pt x="1821" y="85703"/>
                    <a:pt x="1298" y="91779"/>
                    <a:pt x="320" y="97785"/>
                  </a:cubicBezTo>
                  <a:cubicBezTo>
                    <a:pt x="-1461" y="108576"/>
                    <a:pt x="4301" y="116607"/>
                    <a:pt x="14986" y="118039"/>
                  </a:cubicBezTo>
                  <a:cubicBezTo>
                    <a:pt x="21516" y="118912"/>
                    <a:pt x="560922" y="187145"/>
                    <a:pt x="567452" y="188018"/>
                  </a:cubicBezTo>
                  <a:cubicBezTo>
                    <a:pt x="578766" y="189520"/>
                    <a:pt x="586343" y="183444"/>
                    <a:pt x="587496" y="171850"/>
                  </a:cubicBezTo>
                  <a:cubicBezTo>
                    <a:pt x="588089" y="165809"/>
                    <a:pt x="588543" y="159733"/>
                    <a:pt x="589416" y="153692"/>
                  </a:cubicBezTo>
                  <a:cubicBezTo>
                    <a:pt x="591093" y="142832"/>
                    <a:pt x="585191" y="134905"/>
                    <a:pt x="574471" y="133648"/>
                  </a:cubicBezTo>
                  <a:close/>
                </a:path>
              </a:pathLst>
            </a:custGeom>
            <a:solidFill>
              <a:srgbClr val="B4B2B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Graphic 162">
              <a:extLst>
                <a:ext uri="{FF2B5EF4-FFF2-40B4-BE49-F238E27FC236}">
                  <a16:creationId xmlns:a16="http://schemas.microsoft.com/office/drawing/2014/main" id="{94E84722-F275-458C-950C-83211F453B9D}"/>
                </a:ext>
              </a:extLst>
            </p:cNvPr>
            <p:cNvSpPr/>
            <p:nvPr/>
          </p:nvSpPr>
          <p:spPr>
            <a:xfrm>
              <a:off x="6542462" y="3035698"/>
              <a:ext cx="1537936" cy="1537936"/>
            </a:xfrm>
            <a:custGeom>
              <a:avLst/>
              <a:gdLst>
                <a:gd name="connsiteX0" fmla="*/ 1537937 w 1537936"/>
                <a:gd name="connsiteY0" fmla="*/ 768968 h 1537936"/>
                <a:gd name="connsiteX1" fmla="*/ 768968 w 1537936"/>
                <a:gd name="connsiteY1" fmla="*/ 1537937 h 1537936"/>
                <a:gd name="connsiteX2" fmla="*/ 0 w 1537936"/>
                <a:gd name="connsiteY2" fmla="*/ 768968 h 1537936"/>
                <a:gd name="connsiteX3" fmla="*/ 768968 w 1537936"/>
                <a:gd name="connsiteY3" fmla="*/ 0 h 1537936"/>
                <a:gd name="connsiteX4" fmla="*/ 1537937 w 1537936"/>
                <a:gd name="connsiteY4" fmla="*/ 768968 h 15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7936" h="1537936">
                  <a:moveTo>
                    <a:pt x="1537937" y="768968"/>
                  </a:moveTo>
                  <a:cubicBezTo>
                    <a:pt x="1537937" y="1193658"/>
                    <a:pt x="1193658" y="1537937"/>
                    <a:pt x="768968" y="1537937"/>
                  </a:cubicBezTo>
                  <a:cubicBezTo>
                    <a:pt x="344279" y="1537937"/>
                    <a:pt x="0" y="1193658"/>
                    <a:pt x="0" y="768968"/>
                  </a:cubicBezTo>
                  <a:cubicBezTo>
                    <a:pt x="0" y="344279"/>
                    <a:pt x="344279" y="0"/>
                    <a:pt x="768968" y="0"/>
                  </a:cubicBezTo>
                  <a:cubicBezTo>
                    <a:pt x="1193658" y="0"/>
                    <a:pt x="1537937" y="344279"/>
                    <a:pt x="1537937" y="768968"/>
                  </a:cubicBezTo>
                  <a:close/>
                </a:path>
              </a:pathLst>
            </a:custGeom>
            <a:solidFill>
              <a:schemeClr val="accent2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Graphic 162">
              <a:extLst>
                <a:ext uri="{FF2B5EF4-FFF2-40B4-BE49-F238E27FC236}">
                  <a16:creationId xmlns:a16="http://schemas.microsoft.com/office/drawing/2014/main" id="{F7E32F74-E800-41EF-941C-C4632FEA056C}"/>
                </a:ext>
              </a:extLst>
            </p:cNvPr>
            <p:cNvSpPr/>
            <p:nvPr/>
          </p:nvSpPr>
          <p:spPr>
            <a:xfrm>
              <a:off x="6590058" y="3090138"/>
              <a:ext cx="1429056" cy="1429056"/>
            </a:xfrm>
            <a:custGeom>
              <a:avLst/>
              <a:gdLst>
                <a:gd name="connsiteX0" fmla="*/ 1429057 w 1429056"/>
                <a:gd name="connsiteY0" fmla="*/ 714529 h 1429056"/>
                <a:gd name="connsiteX1" fmla="*/ 714529 w 1429056"/>
                <a:gd name="connsiteY1" fmla="*/ 1429057 h 1429056"/>
                <a:gd name="connsiteX2" fmla="*/ 0 w 1429056"/>
                <a:gd name="connsiteY2" fmla="*/ 714529 h 1429056"/>
                <a:gd name="connsiteX3" fmla="*/ 714529 w 1429056"/>
                <a:gd name="connsiteY3" fmla="*/ 0 h 1429056"/>
                <a:gd name="connsiteX4" fmla="*/ 1429057 w 1429056"/>
                <a:gd name="connsiteY4" fmla="*/ 714529 h 142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9056" h="1429056">
                  <a:moveTo>
                    <a:pt x="1429057" y="714529"/>
                  </a:moveTo>
                  <a:cubicBezTo>
                    <a:pt x="1429057" y="1109152"/>
                    <a:pt x="1109152" y="1429057"/>
                    <a:pt x="714529" y="1429057"/>
                  </a:cubicBezTo>
                  <a:cubicBezTo>
                    <a:pt x="319905" y="1429057"/>
                    <a:pt x="0" y="1109152"/>
                    <a:pt x="0" y="714529"/>
                  </a:cubicBezTo>
                  <a:cubicBezTo>
                    <a:pt x="0" y="319905"/>
                    <a:pt x="319905" y="0"/>
                    <a:pt x="714529" y="0"/>
                  </a:cubicBezTo>
                  <a:cubicBezTo>
                    <a:pt x="1109152" y="0"/>
                    <a:pt x="1429057" y="319905"/>
                    <a:pt x="1429057" y="714529"/>
                  </a:cubicBezTo>
                  <a:close/>
                </a:path>
              </a:pathLst>
            </a:custGeom>
            <a:solidFill>
              <a:srgbClr val="FFFFFF"/>
            </a:solidFill>
            <a:ln w="3488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EF86762C-1D5D-4912-966D-91EFF05F316A}"/>
              </a:ext>
            </a:extLst>
          </p:cNvPr>
          <p:cNvGrpSpPr/>
          <p:nvPr/>
        </p:nvGrpSpPr>
        <p:grpSpPr>
          <a:xfrm>
            <a:off x="5123911" y="2329483"/>
            <a:ext cx="717717" cy="681266"/>
            <a:chOff x="705213" y="376535"/>
            <a:chExt cx="1779858" cy="1689463"/>
          </a:xfrm>
        </p:grpSpPr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9C5723B9-7677-47B1-A865-0ECD2CF0629E}"/>
                </a:ext>
              </a:extLst>
            </p:cNvPr>
            <p:cNvSpPr/>
            <p:nvPr/>
          </p:nvSpPr>
          <p:spPr>
            <a:xfrm>
              <a:off x="2278584" y="1731564"/>
              <a:ext cx="184123" cy="233222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133A3E8C-F620-4386-AD7A-58D3D808CC57}"/>
                </a:ext>
              </a:extLst>
            </p:cNvPr>
            <p:cNvSpPr/>
            <p:nvPr/>
          </p:nvSpPr>
          <p:spPr>
            <a:xfrm>
              <a:off x="732662" y="1731564"/>
              <a:ext cx="184123" cy="233222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CB7160F7-CDC8-4911-A638-B35027E38464}"/>
                </a:ext>
              </a:extLst>
            </p:cNvPr>
            <p:cNvSpPr/>
            <p:nvPr/>
          </p:nvSpPr>
          <p:spPr>
            <a:xfrm>
              <a:off x="705213" y="412370"/>
              <a:ext cx="1779858" cy="1239762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2321515-D31B-4232-9DBA-2D056ABC090B}"/>
                </a:ext>
              </a:extLst>
            </p:cNvPr>
            <p:cNvSpPr/>
            <p:nvPr/>
          </p:nvSpPr>
          <p:spPr>
            <a:xfrm>
              <a:off x="2235890" y="1623899"/>
              <a:ext cx="208673" cy="417346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1725095D-4889-48A9-A9C4-C28CD7C653DE}"/>
                </a:ext>
              </a:extLst>
            </p:cNvPr>
            <p:cNvSpPr/>
            <p:nvPr/>
          </p:nvSpPr>
          <p:spPr>
            <a:xfrm>
              <a:off x="2118052" y="1530612"/>
              <a:ext cx="282322" cy="527819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38E3D816-DEB8-412E-BE8F-99F184DC3FBC}"/>
                </a:ext>
              </a:extLst>
            </p:cNvPr>
            <p:cNvSpPr/>
            <p:nvPr/>
          </p:nvSpPr>
          <p:spPr>
            <a:xfrm>
              <a:off x="750247" y="1623900"/>
              <a:ext cx="208673" cy="417346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FBCC86FC-D9E9-4FE8-A960-2C024DD8573F}"/>
                </a:ext>
              </a:extLst>
            </p:cNvPr>
            <p:cNvSpPr/>
            <p:nvPr/>
          </p:nvSpPr>
          <p:spPr>
            <a:xfrm>
              <a:off x="783619" y="1531838"/>
              <a:ext cx="282322" cy="527819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1F7041E2-F07E-4AFF-A194-57156CB8F113}"/>
                </a:ext>
              </a:extLst>
            </p:cNvPr>
            <p:cNvSpPr/>
            <p:nvPr/>
          </p:nvSpPr>
          <p:spPr>
            <a:xfrm>
              <a:off x="732662" y="376535"/>
              <a:ext cx="1730045" cy="760718"/>
            </a:xfrm>
            <a:custGeom>
              <a:avLst/>
              <a:gdLst>
                <a:gd name="connsiteX0" fmla="*/ 62905 w 2549976"/>
                <a:gd name="connsiteY0" fmla="*/ 1077763 h 1121249"/>
                <a:gd name="connsiteX1" fmla="*/ 2421 w 2549976"/>
                <a:gd name="connsiteY1" fmla="*/ 982798 h 1121249"/>
                <a:gd name="connsiteX2" fmla="*/ 1518230 w 2549976"/>
                <a:gd name="connsiteY2" fmla="*/ 23821 h 1121249"/>
                <a:gd name="connsiteX3" fmla="*/ 2548073 w 2549976"/>
                <a:gd name="connsiteY3" fmla="*/ 1019755 h 1121249"/>
                <a:gd name="connsiteX4" fmla="*/ 2484827 w 2549976"/>
                <a:gd name="connsiteY4" fmla="*/ 1112815 h 1121249"/>
                <a:gd name="connsiteX5" fmla="*/ 2438821 w 2549976"/>
                <a:gd name="connsiteY5" fmla="*/ 1120244 h 1121249"/>
                <a:gd name="connsiteX6" fmla="*/ 2350810 w 2549976"/>
                <a:gd name="connsiteY6" fmla="*/ 1060522 h 1121249"/>
                <a:gd name="connsiteX7" fmla="*/ 1092938 w 2549976"/>
                <a:gd name="connsiteY7" fmla="*/ 215845 h 1121249"/>
                <a:gd name="connsiteX8" fmla="*/ 198350 w 2549976"/>
                <a:gd name="connsiteY8" fmla="*/ 1029280 h 1121249"/>
                <a:gd name="connsiteX9" fmla="*/ 108625 w 2549976"/>
                <a:gd name="connsiteY9" fmla="*/ 1086430 h 1121249"/>
                <a:gd name="connsiteX10" fmla="*/ 62905 w 2549976"/>
                <a:gd name="connsiteY10" fmla="*/ 1077763 h 11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9976" h="1121249">
                  <a:moveTo>
                    <a:pt x="62905" y="1077763"/>
                  </a:moveTo>
                  <a:cubicBezTo>
                    <a:pt x="19280" y="1069381"/>
                    <a:pt x="-8628" y="1025947"/>
                    <a:pt x="2421" y="982798"/>
                  </a:cubicBezTo>
                  <a:cubicBezTo>
                    <a:pt x="173300" y="317763"/>
                    <a:pt x="834811" y="-107624"/>
                    <a:pt x="1518230" y="23821"/>
                  </a:cubicBezTo>
                  <a:cubicBezTo>
                    <a:pt x="2031056" y="122500"/>
                    <a:pt x="2433582" y="515407"/>
                    <a:pt x="2548073" y="1019755"/>
                  </a:cubicBezTo>
                  <a:cubicBezTo>
                    <a:pt x="2557883" y="1063094"/>
                    <a:pt x="2528737" y="1105671"/>
                    <a:pt x="2484827" y="1112815"/>
                  </a:cubicBezTo>
                  <a:lnTo>
                    <a:pt x="2438821" y="1120244"/>
                  </a:lnTo>
                  <a:cubicBezTo>
                    <a:pt x="2398244" y="1126816"/>
                    <a:pt x="2360049" y="1100527"/>
                    <a:pt x="2350810" y="1060522"/>
                  </a:cubicBezTo>
                  <a:cubicBezTo>
                    <a:pt x="2220984" y="495880"/>
                    <a:pt x="1673011" y="121643"/>
                    <a:pt x="1092938" y="215845"/>
                  </a:cubicBezTo>
                  <a:cubicBezTo>
                    <a:pt x="658027" y="286521"/>
                    <a:pt x="308650" y="607323"/>
                    <a:pt x="198350" y="1029280"/>
                  </a:cubicBezTo>
                  <a:cubicBezTo>
                    <a:pt x="187968" y="1069000"/>
                    <a:pt x="149011" y="1094241"/>
                    <a:pt x="108625" y="1086430"/>
                  </a:cubicBezTo>
                  <a:lnTo>
                    <a:pt x="62905" y="1077763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Rectangle: Rounded Corners 350">
              <a:extLst>
                <a:ext uri="{FF2B5EF4-FFF2-40B4-BE49-F238E27FC236}">
                  <a16:creationId xmlns:a16="http://schemas.microsoft.com/office/drawing/2014/main" id="{16B1447F-9705-47E2-AD62-9155DA3D5FD0}"/>
                </a:ext>
              </a:extLst>
            </p:cNvPr>
            <p:cNvSpPr/>
            <p:nvPr/>
          </p:nvSpPr>
          <p:spPr>
            <a:xfrm rot="20318182">
              <a:off x="945317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2" name="Rectangle: Rounded Corners 351">
              <a:extLst>
                <a:ext uri="{FF2B5EF4-FFF2-40B4-BE49-F238E27FC236}">
                  <a16:creationId xmlns:a16="http://schemas.microsoft.com/office/drawing/2014/main" id="{80C13CA5-F17C-451A-AC30-6197705D623B}"/>
                </a:ext>
              </a:extLst>
            </p:cNvPr>
            <p:cNvSpPr/>
            <p:nvPr/>
          </p:nvSpPr>
          <p:spPr>
            <a:xfrm rot="1281818" flipH="1">
              <a:off x="1968944" y="1425775"/>
              <a:ext cx="281756" cy="640223"/>
            </a:xfrm>
            <a:prstGeom prst="roundRect">
              <a:avLst>
                <a:gd name="adj" fmla="val 26356"/>
              </a:avLst>
            </a:pr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DF13F621-46D4-4B35-B784-5AB13CCF361A}"/>
              </a:ext>
            </a:extLst>
          </p:cNvPr>
          <p:cNvGrpSpPr/>
          <p:nvPr/>
        </p:nvGrpSpPr>
        <p:grpSpPr>
          <a:xfrm>
            <a:off x="923368" y="5834406"/>
            <a:ext cx="334947" cy="677383"/>
            <a:chOff x="4843561" y="4879292"/>
            <a:chExt cx="703090" cy="1421900"/>
          </a:xfrm>
        </p:grpSpPr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01A25A6D-070E-4D04-8D03-D870605FB37B}"/>
                </a:ext>
              </a:extLst>
            </p:cNvPr>
            <p:cNvSpPr/>
            <p:nvPr/>
          </p:nvSpPr>
          <p:spPr>
            <a:xfrm>
              <a:off x="4891339" y="4879292"/>
              <a:ext cx="559742" cy="832786"/>
            </a:xfrm>
            <a:custGeom>
              <a:avLst/>
              <a:gdLst>
                <a:gd name="connsiteX0" fmla="*/ 776771 w 781050"/>
                <a:gd name="connsiteY0" fmla="*/ 928239 h 1162050"/>
                <a:gd name="connsiteX1" fmla="*/ 560553 w 781050"/>
                <a:gd name="connsiteY1" fmla="*/ 1151124 h 1162050"/>
                <a:gd name="connsiteX2" fmla="*/ 242418 w 781050"/>
                <a:gd name="connsiteY2" fmla="*/ 1155886 h 1162050"/>
                <a:gd name="connsiteX3" fmla="*/ 18581 w 781050"/>
                <a:gd name="connsiteY3" fmla="*/ 940621 h 1162050"/>
                <a:gd name="connsiteX4" fmla="*/ 7151 w 781050"/>
                <a:gd name="connsiteY4" fmla="*/ 235771 h 1162050"/>
                <a:gd name="connsiteX5" fmla="*/ 223368 w 781050"/>
                <a:gd name="connsiteY5" fmla="*/ 11934 h 1162050"/>
                <a:gd name="connsiteX6" fmla="*/ 542456 w 781050"/>
                <a:gd name="connsiteY6" fmla="*/ 7171 h 1162050"/>
                <a:gd name="connsiteX7" fmla="*/ 765341 w 781050"/>
                <a:gd name="connsiteY7" fmla="*/ 223389 h 1162050"/>
                <a:gd name="connsiteX8" fmla="*/ 776771 w 781050"/>
                <a:gd name="connsiteY8" fmla="*/ 928239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1050" h="1162050">
                  <a:moveTo>
                    <a:pt x="776771" y="928239"/>
                  </a:moveTo>
                  <a:cubicBezTo>
                    <a:pt x="778676" y="1049206"/>
                    <a:pt x="681521" y="1149219"/>
                    <a:pt x="560553" y="1151124"/>
                  </a:cubicBezTo>
                  <a:lnTo>
                    <a:pt x="242418" y="1155886"/>
                  </a:lnTo>
                  <a:cubicBezTo>
                    <a:pt x="121451" y="1157791"/>
                    <a:pt x="20486" y="1060636"/>
                    <a:pt x="18581" y="940621"/>
                  </a:cubicBezTo>
                  <a:lnTo>
                    <a:pt x="7151" y="235771"/>
                  </a:lnTo>
                  <a:cubicBezTo>
                    <a:pt x="6198" y="114804"/>
                    <a:pt x="103353" y="13839"/>
                    <a:pt x="223368" y="11934"/>
                  </a:cubicBezTo>
                  <a:lnTo>
                    <a:pt x="542456" y="7171"/>
                  </a:lnTo>
                  <a:cubicBezTo>
                    <a:pt x="663423" y="5266"/>
                    <a:pt x="763436" y="102421"/>
                    <a:pt x="765341" y="223389"/>
                  </a:cubicBezTo>
                  <a:lnTo>
                    <a:pt x="776771" y="928239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1FFD5ECE-F61E-4D2B-8FE2-33B15FAB1059}"/>
                </a:ext>
              </a:extLst>
            </p:cNvPr>
            <p:cNvGrpSpPr/>
            <p:nvPr/>
          </p:nvGrpSpPr>
          <p:grpSpPr>
            <a:xfrm>
              <a:off x="4843561" y="5700494"/>
              <a:ext cx="703090" cy="600698"/>
              <a:chOff x="4843561" y="5700494"/>
              <a:chExt cx="703090" cy="60069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D06A623D-6303-4BE3-B5E5-7A9B6201E853}"/>
                  </a:ext>
                </a:extLst>
              </p:cNvPr>
              <p:cNvSpPr/>
              <p:nvPr/>
            </p:nvSpPr>
            <p:spPr>
              <a:xfrm>
                <a:off x="4843561" y="5700494"/>
                <a:ext cx="703090" cy="600698"/>
              </a:xfrm>
              <a:custGeom>
                <a:avLst/>
                <a:gdLst>
                  <a:gd name="connsiteX0" fmla="*/ 915829 w 981075"/>
                  <a:gd name="connsiteY0" fmla="*/ 729139 h 838200"/>
                  <a:gd name="connsiteX1" fmla="*/ 570071 w 981075"/>
                  <a:gd name="connsiteY1" fmla="*/ 734854 h 838200"/>
                  <a:gd name="connsiteX2" fmla="*/ 558641 w 981075"/>
                  <a:gd name="connsiteY2" fmla="*/ 7144 h 838200"/>
                  <a:gd name="connsiteX3" fmla="*/ 376714 w 981075"/>
                  <a:gd name="connsiteY3" fmla="*/ 10001 h 838200"/>
                  <a:gd name="connsiteX4" fmla="*/ 388144 w 981075"/>
                  <a:gd name="connsiteY4" fmla="*/ 737711 h 838200"/>
                  <a:gd name="connsiteX5" fmla="*/ 65246 w 981075"/>
                  <a:gd name="connsiteY5" fmla="*/ 742474 h 838200"/>
                  <a:gd name="connsiteX6" fmla="*/ 7144 w 981075"/>
                  <a:gd name="connsiteY6" fmla="*/ 789146 h 838200"/>
                  <a:gd name="connsiteX7" fmla="*/ 66199 w 981075"/>
                  <a:gd name="connsiteY7" fmla="*/ 833914 h 838200"/>
                  <a:gd name="connsiteX8" fmla="*/ 917734 w 981075"/>
                  <a:gd name="connsiteY8" fmla="*/ 820579 h 838200"/>
                  <a:gd name="connsiteX9" fmla="*/ 975836 w 981075"/>
                  <a:gd name="connsiteY9" fmla="*/ 773906 h 838200"/>
                  <a:gd name="connsiteX10" fmla="*/ 915829 w 981075"/>
                  <a:gd name="connsiteY10" fmla="*/ 729139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81075" h="838200">
                    <a:moveTo>
                      <a:pt x="915829" y="729139"/>
                    </a:moveTo>
                    <a:lnTo>
                      <a:pt x="570071" y="734854"/>
                    </a:lnTo>
                    <a:lnTo>
                      <a:pt x="558641" y="7144"/>
                    </a:lnTo>
                    <a:lnTo>
                      <a:pt x="376714" y="10001"/>
                    </a:lnTo>
                    <a:lnTo>
                      <a:pt x="388144" y="737711"/>
                    </a:lnTo>
                    <a:lnTo>
                      <a:pt x="65246" y="742474"/>
                    </a:lnTo>
                    <a:cubicBezTo>
                      <a:pt x="32861" y="743426"/>
                      <a:pt x="7144" y="763429"/>
                      <a:pt x="7144" y="789146"/>
                    </a:cubicBezTo>
                    <a:cubicBezTo>
                      <a:pt x="7144" y="813911"/>
                      <a:pt x="33814" y="833914"/>
                      <a:pt x="66199" y="833914"/>
                    </a:cubicBezTo>
                    <a:lnTo>
                      <a:pt x="917734" y="820579"/>
                    </a:lnTo>
                    <a:cubicBezTo>
                      <a:pt x="950119" y="819626"/>
                      <a:pt x="975836" y="799624"/>
                      <a:pt x="975836" y="773906"/>
                    </a:cubicBezTo>
                    <a:cubicBezTo>
                      <a:pt x="974884" y="748189"/>
                      <a:pt x="948214" y="728186"/>
                      <a:pt x="915829" y="7291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25857E23-CE97-4FDB-8A79-8A8375BA4DD8}"/>
                  </a:ext>
                </a:extLst>
              </p:cNvPr>
              <p:cNvSpPr/>
              <p:nvPr/>
            </p:nvSpPr>
            <p:spPr>
              <a:xfrm>
                <a:off x="5072236" y="5824035"/>
                <a:ext cx="218436" cy="279871"/>
              </a:xfrm>
              <a:custGeom>
                <a:avLst/>
                <a:gdLst>
                  <a:gd name="connsiteX0" fmla="*/ 303371 w 304800"/>
                  <a:gd name="connsiteY0" fmla="*/ 223376 h 390525"/>
                  <a:gd name="connsiteX1" fmla="*/ 302419 w 304800"/>
                  <a:gd name="connsiteY1" fmla="*/ 181466 h 390525"/>
                  <a:gd name="connsiteX2" fmla="*/ 273844 w 304800"/>
                  <a:gd name="connsiteY2" fmla="*/ 158606 h 390525"/>
                  <a:gd name="connsiteX3" fmla="*/ 272891 w 304800"/>
                  <a:gd name="connsiteY3" fmla="*/ 107171 h 390525"/>
                  <a:gd name="connsiteX4" fmla="*/ 150019 w 304800"/>
                  <a:gd name="connsiteY4" fmla="*/ 7159 h 390525"/>
                  <a:gd name="connsiteX5" fmla="*/ 30004 w 304800"/>
                  <a:gd name="connsiteY5" fmla="*/ 110981 h 390525"/>
                  <a:gd name="connsiteX6" fmla="*/ 30956 w 304800"/>
                  <a:gd name="connsiteY6" fmla="*/ 158606 h 390525"/>
                  <a:gd name="connsiteX7" fmla="*/ 7144 w 304800"/>
                  <a:gd name="connsiteY7" fmla="*/ 182419 h 390525"/>
                  <a:gd name="connsiteX8" fmla="*/ 8096 w 304800"/>
                  <a:gd name="connsiteY8" fmla="*/ 224329 h 390525"/>
                  <a:gd name="connsiteX9" fmla="*/ 31909 w 304800"/>
                  <a:gd name="connsiteY9" fmla="*/ 247189 h 390525"/>
                  <a:gd name="connsiteX10" fmla="*/ 32861 w 304800"/>
                  <a:gd name="connsiteY10" fmla="*/ 291004 h 390525"/>
                  <a:gd name="connsiteX11" fmla="*/ 155734 w 304800"/>
                  <a:gd name="connsiteY11" fmla="*/ 391016 h 390525"/>
                  <a:gd name="connsiteX12" fmla="*/ 275749 w 304800"/>
                  <a:gd name="connsiteY12" fmla="*/ 287194 h 390525"/>
                  <a:gd name="connsiteX13" fmla="*/ 274796 w 304800"/>
                  <a:gd name="connsiteY13" fmla="*/ 247189 h 390525"/>
                  <a:gd name="connsiteX14" fmla="*/ 303371 w 304800"/>
                  <a:gd name="connsiteY14" fmla="*/ 223376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4800" h="390525">
                    <a:moveTo>
                      <a:pt x="303371" y="223376"/>
                    </a:moveTo>
                    <a:lnTo>
                      <a:pt x="302419" y="181466"/>
                    </a:lnTo>
                    <a:cubicBezTo>
                      <a:pt x="302419" y="168131"/>
                      <a:pt x="290036" y="158606"/>
                      <a:pt x="273844" y="158606"/>
                    </a:cubicBezTo>
                    <a:lnTo>
                      <a:pt x="272891" y="107171"/>
                    </a:lnTo>
                    <a:cubicBezTo>
                      <a:pt x="271939" y="50974"/>
                      <a:pt x="216694" y="6206"/>
                      <a:pt x="150019" y="7159"/>
                    </a:cubicBezTo>
                    <a:cubicBezTo>
                      <a:pt x="83344" y="8111"/>
                      <a:pt x="29051" y="54784"/>
                      <a:pt x="30004" y="110981"/>
                    </a:cubicBezTo>
                    <a:lnTo>
                      <a:pt x="30956" y="158606"/>
                    </a:lnTo>
                    <a:cubicBezTo>
                      <a:pt x="17621" y="160511"/>
                      <a:pt x="7144" y="170036"/>
                      <a:pt x="7144" y="182419"/>
                    </a:cubicBezTo>
                    <a:lnTo>
                      <a:pt x="8096" y="224329"/>
                    </a:lnTo>
                    <a:cubicBezTo>
                      <a:pt x="8096" y="235759"/>
                      <a:pt x="18574" y="245284"/>
                      <a:pt x="31909" y="247189"/>
                    </a:cubicBezTo>
                    <a:lnTo>
                      <a:pt x="32861" y="291004"/>
                    </a:lnTo>
                    <a:cubicBezTo>
                      <a:pt x="33814" y="347201"/>
                      <a:pt x="89059" y="391969"/>
                      <a:pt x="155734" y="391016"/>
                    </a:cubicBezTo>
                    <a:cubicBezTo>
                      <a:pt x="222409" y="390064"/>
                      <a:pt x="275749" y="343391"/>
                      <a:pt x="275749" y="287194"/>
                    </a:cubicBezTo>
                    <a:lnTo>
                      <a:pt x="274796" y="247189"/>
                    </a:lnTo>
                    <a:cubicBezTo>
                      <a:pt x="291941" y="247189"/>
                      <a:pt x="303371" y="236711"/>
                      <a:pt x="303371" y="2233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6F66FC74-7351-44AF-85D4-CC62F9F17DD2}"/>
                </a:ext>
              </a:extLst>
            </p:cNvPr>
            <p:cNvSpPr/>
            <p:nvPr/>
          </p:nvSpPr>
          <p:spPr>
            <a:xfrm>
              <a:off x="4892007" y="4879292"/>
              <a:ext cx="559742" cy="832786"/>
            </a:xfrm>
            <a:custGeom>
              <a:avLst/>
              <a:gdLst>
                <a:gd name="connsiteX0" fmla="*/ 774886 w 781050"/>
                <a:gd name="connsiteY0" fmla="*/ 876804 h 1162050"/>
                <a:gd name="connsiteX1" fmla="*/ 591054 w 781050"/>
                <a:gd name="connsiteY1" fmla="*/ 879661 h 1162050"/>
                <a:gd name="connsiteX2" fmla="*/ 546286 w 781050"/>
                <a:gd name="connsiteY2" fmla="*/ 836799 h 1162050"/>
                <a:gd name="connsiteX3" fmla="*/ 589149 w 781050"/>
                <a:gd name="connsiteY3" fmla="*/ 792031 h 1162050"/>
                <a:gd name="connsiteX4" fmla="*/ 772981 w 781050"/>
                <a:gd name="connsiteY4" fmla="*/ 789174 h 1162050"/>
                <a:gd name="connsiteX5" fmla="*/ 772029 w 781050"/>
                <a:gd name="connsiteY5" fmla="*/ 705354 h 1162050"/>
                <a:gd name="connsiteX6" fmla="*/ 588196 w 781050"/>
                <a:gd name="connsiteY6" fmla="*/ 708211 h 1162050"/>
                <a:gd name="connsiteX7" fmla="*/ 543429 w 781050"/>
                <a:gd name="connsiteY7" fmla="*/ 665349 h 1162050"/>
                <a:gd name="connsiteX8" fmla="*/ 586291 w 781050"/>
                <a:gd name="connsiteY8" fmla="*/ 620581 h 1162050"/>
                <a:gd name="connsiteX9" fmla="*/ 770124 w 781050"/>
                <a:gd name="connsiteY9" fmla="*/ 617724 h 1162050"/>
                <a:gd name="connsiteX10" fmla="*/ 769171 w 781050"/>
                <a:gd name="connsiteY10" fmla="*/ 533904 h 1162050"/>
                <a:gd name="connsiteX11" fmla="*/ 585339 w 781050"/>
                <a:gd name="connsiteY11" fmla="*/ 536761 h 1162050"/>
                <a:gd name="connsiteX12" fmla="*/ 540571 w 781050"/>
                <a:gd name="connsiteY12" fmla="*/ 493899 h 1162050"/>
                <a:gd name="connsiteX13" fmla="*/ 583434 w 781050"/>
                <a:gd name="connsiteY13" fmla="*/ 449131 h 1162050"/>
                <a:gd name="connsiteX14" fmla="*/ 768219 w 781050"/>
                <a:gd name="connsiteY14" fmla="*/ 448179 h 1162050"/>
                <a:gd name="connsiteX15" fmla="*/ 767266 w 781050"/>
                <a:gd name="connsiteY15" fmla="*/ 364359 h 1162050"/>
                <a:gd name="connsiteX16" fmla="*/ 583434 w 781050"/>
                <a:gd name="connsiteY16" fmla="*/ 367216 h 1162050"/>
                <a:gd name="connsiteX17" fmla="*/ 538666 w 781050"/>
                <a:gd name="connsiteY17" fmla="*/ 324354 h 1162050"/>
                <a:gd name="connsiteX18" fmla="*/ 581529 w 781050"/>
                <a:gd name="connsiteY18" fmla="*/ 279586 h 1162050"/>
                <a:gd name="connsiteX19" fmla="*/ 765361 w 781050"/>
                <a:gd name="connsiteY19" fmla="*/ 276729 h 1162050"/>
                <a:gd name="connsiteX20" fmla="*/ 764409 w 781050"/>
                <a:gd name="connsiteY20" fmla="*/ 222436 h 1162050"/>
                <a:gd name="connsiteX21" fmla="*/ 541524 w 781050"/>
                <a:gd name="connsiteY21" fmla="*/ 7171 h 1162050"/>
                <a:gd name="connsiteX22" fmla="*/ 222436 w 781050"/>
                <a:gd name="connsiteY22" fmla="*/ 11934 h 1162050"/>
                <a:gd name="connsiteX23" fmla="*/ 7171 w 781050"/>
                <a:gd name="connsiteY23" fmla="*/ 234819 h 1162050"/>
                <a:gd name="connsiteX24" fmla="*/ 8124 w 781050"/>
                <a:gd name="connsiteY24" fmla="*/ 289111 h 1162050"/>
                <a:gd name="connsiteX25" fmla="*/ 177669 w 781050"/>
                <a:gd name="connsiteY25" fmla="*/ 286254 h 1162050"/>
                <a:gd name="connsiteX26" fmla="*/ 222436 w 781050"/>
                <a:gd name="connsiteY26" fmla="*/ 329116 h 1162050"/>
                <a:gd name="connsiteX27" fmla="*/ 179574 w 781050"/>
                <a:gd name="connsiteY27" fmla="*/ 373884 h 1162050"/>
                <a:gd name="connsiteX28" fmla="*/ 9076 w 781050"/>
                <a:gd name="connsiteY28" fmla="*/ 376741 h 1162050"/>
                <a:gd name="connsiteX29" fmla="*/ 10029 w 781050"/>
                <a:gd name="connsiteY29" fmla="*/ 460561 h 1162050"/>
                <a:gd name="connsiteX30" fmla="*/ 179574 w 781050"/>
                <a:gd name="connsiteY30" fmla="*/ 457704 h 1162050"/>
                <a:gd name="connsiteX31" fmla="*/ 224341 w 781050"/>
                <a:gd name="connsiteY31" fmla="*/ 500566 h 1162050"/>
                <a:gd name="connsiteX32" fmla="*/ 181479 w 781050"/>
                <a:gd name="connsiteY32" fmla="*/ 545334 h 1162050"/>
                <a:gd name="connsiteX33" fmla="*/ 11934 w 781050"/>
                <a:gd name="connsiteY33" fmla="*/ 547239 h 1162050"/>
                <a:gd name="connsiteX34" fmla="*/ 12886 w 781050"/>
                <a:gd name="connsiteY34" fmla="*/ 631059 h 1162050"/>
                <a:gd name="connsiteX35" fmla="*/ 182431 w 781050"/>
                <a:gd name="connsiteY35" fmla="*/ 628201 h 1162050"/>
                <a:gd name="connsiteX36" fmla="*/ 227199 w 781050"/>
                <a:gd name="connsiteY36" fmla="*/ 671064 h 1162050"/>
                <a:gd name="connsiteX37" fmla="*/ 184336 w 781050"/>
                <a:gd name="connsiteY37" fmla="*/ 715831 h 1162050"/>
                <a:gd name="connsiteX38" fmla="*/ 14791 w 781050"/>
                <a:gd name="connsiteY38" fmla="*/ 717736 h 1162050"/>
                <a:gd name="connsiteX39" fmla="*/ 15744 w 781050"/>
                <a:gd name="connsiteY39" fmla="*/ 801556 h 1162050"/>
                <a:gd name="connsiteX40" fmla="*/ 185289 w 781050"/>
                <a:gd name="connsiteY40" fmla="*/ 798699 h 1162050"/>
                <a:gd name="connsiteX41" fmla="*/ 230056 w 781050"/>
                <a:gd name="connsiteY41" fmla="*/ 841561 h 1162050"/>
                <a:gd name="connsiteX42" fmla="*/ 187194 w 781050"/>
                <a:gd name="connsiteY42" fmla="*/ 886329 h 1162050"/>
                <a:gd name="connsiteX43" fmla="*/ 16696 w 781050"/>
                <a:gd name="connsiteY43" fmla="*/ 888234 h 1162050"/>
                <a:gd name="connsiteX44" fmla="*/ 17649 w 781050"/>
                <a:gd name="connsiteY44" fmla="*/ 940621 h 1162050"/>
                <a:gd name="connsiteX45" fmla="*/ 240534 w 781050"/>
                <a:gd name="connsiteY45" fmla="*/ 1156839 h 1162050"/>
                <a:gd name="connsiteX46" fmla="*/ 558669 w 781050"/>
                <a:gd name="connsiteY46" fmla="*/ 1152076 h 1162050"/>
                <a:gd name="connsiteX47" fmla="*/ 774886 w 781050"/>
                <a:gd name="connsiteY47" fmla="*/ 929191 h 1162050"/>
                <a:gd name="connsiteX48" fmla="*/ 774886 w 781050"/>
                <a:gd name="connsiteY48" fmla="*/ 876804 h 1162050"/>
                <a:gd name="connsiteX49" fmla="*/ 383409 w 781050"/>
                <a:gd name="connsiteY49" fmla="*/ 669159 h 1162050"/>
                <a:gd name="connsiteX50" fmla="*/ 297684 w 781050"/>
                <a:gd name="connsiteY50" fmla="*/ 583434 h 1162050"/>
                <a:gd name="connsiteX51" fmla="*/ 383409 w 781050"/>
                <a:gd name="connsiteY51" fmla="*/ 497709 h 1162050"/>
                <a:gd name="connsiteX52" fmla="*/ 469134 w 781050"/>
                <a:gd name="connsiteY52" fmla="*/ 583434 h 1162050"/>
                <a:gd name="connsiteX53" fmla="*/ 383409 w 781050"/>
                <a:gd name="connsiteY53" fmla="*/ 669159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781050" h="1162050">
                  <a:moveTo>
                    <a:pt x="774886" y="876804"/>
                  </a:moveTo>
                  <a:lnTo>
                    <a:pt x="591054" y="879661"/>
                  </a:lnTo>
                  <a:cubicBezTo>
                    <a:pt x="567241" y="879661"/>
                    <a:pt x="547239" y="860611"/>
                    <a:pt x="546286" y="836799"/>
                  </a:cubicBezTo>
                  <a:cubicBezTo>
                    <a:pt x="546286" y="812986"/>
                    <a:pt x="565336" y="792984"/>
                    <a:pt x="589149" y="792031"/>
                  </a:cubicBezTo>
                  <a:lnTo>
                    <a:pt x="772981" y="789174"/>
                  </a:lnTo>
                  <a:lnTo>
                    <a:pt x="772029" y="705354"/>
                  </a:lnTo>
                  <a:lnTo>
                    <a:pt x="588196" y="708211"/>
                  </a:lnTo>
                  <a:cubicBezTo>
                    <a:pt x="564384" y="708211"/>
                    <a:pt x="544381" y="689161"/>
                    <a:pt x="543429" y="665349"/>
                  </a:cubicBezTo>
                  <a:cubicBezTo>
                    <a:pt x="543429" y="641536"/>
                    <a:pt x="562479" y="621534"/>
                    <a:pt x="586291" y="620581"/>
                  </a:cubicBezTo>
                  <a:lnTo>
                    <a:pt x="770124" y="617724"/>
                  </a:lnTo>
                  <a:lnTo>
                    <a:pt x="769171" y="533904"/>
                  </a:lnTo>
                  <a:lnTo>
                    <a:pt x="585339" y="536761"/>
                  </a:lnTo>
                  <a:cubicBezTo>
                    <a:pt x="561526" y="536761"/>
                    <a:pt x="541524" y="517711"/>
                    <a:pt x="540571" y="493899"/>
                  </a:cubicBezTo>
                  <a:cubicBezTo>
                    <a:pt x="540571" y="470086"/>
                    <a:pt x="559621" y="450084"/>
                    <a:pt x="583434" y="449131"/>
                  </a:cubicBezTo>
                  <a:lnTo>
                    <a:pt x="768219" y="448179"/>
                  </a:lnTo>
                  <a:lnTo>
                    <a:pt x="767266" y="364359"/>
                  </a:lnTo>
                  <a:lnTo>
                    <a:pt x="583434" y="367216"/>
                  </a:lnTo>
                  <a:cubicBezTo>
                    <a:pt x="559621" y="367216"/>
                    <a:pt x="539619" y="348166"/>
                    <a:pt x="538666" y="324354"/>
                  </a:cubicBezTo>
                  <a:cubicBezTo>
                    <a:pt x="538666" y="300541"/>
                    <a:pt x="557716" y="280539"/>
                    <a:pt x="581529" y="279586"/>
                  </a:cubicBezTo>
                  <a:lnTo>
                    <a:pt x="765361" y="276729"/>
                  </a:lnTo>
                  <a:lnTo>
                    <a:pt x="764409" y="222436"/>
                  </a:lnTo>
                  <a:cubicBezTo>
                    <a:pt x="762504" y="102421"/>
                    <a:pt x="662491" y="5266"/>
                    <a:pt x="541524" y="7171"/>
                  </a:cubicBezTo>
                  <a:lnTo>
                    <a:pt x="222436" y="11934"/>
                  </a:lnTo>
                  <a:cubicBezTo>
                    <a:pt x="102421" y="13839"/>
                    <a:pt x="5266" y="114804"/>
                    <a:pt x="7171" y="234819"/>
                  </a:cubicBezTo>
                  <a:lnTo>
                    <a:pt x="8124" y="289111"/>
                  </a:lnTo>
                  <a:lnTo>
                    <a:pt x="177669" y="286254"/>
                  </a:lnTo>
                  <a:cubicBezTo>
                    <a:pt x="201481" y="286254"/>
                    <a:pt x="221484" y="305304"/>
                    <a:pt x="222436" y="329116"/>
                  </a:cubicBezTo>
                  <a:cubicBezTo>
                    <a:pt x="222436" y="352929"/>
                    <a:pt x="203386" y="372931"/>
                    <a:pt x="179574" y="373884"/>
                  </a:cubicBezTo>
                  <a:lnTo>
                    <a:pt x="9076" y="376741"/>
                  </a:lnTo>
                  <a:lnTo>
                    <a:pt x="10029" y="460561"/>
                  </a:lnTo>
                  <a:lnTo>
                    <a:pt x="179574" y="457704"/>
                  </a:lnTo>
                  <a:cubicBezTo>
                    <a:pt x="203386" y="457704"/>
                    <a:pt x="223389" y="476754"/>
                    <a:pt x="224341" y="500566"/>
                  </a:cubicBezTo>
                  <a:cubicBezTo>
                    <a:pt x="224341" y="524379"/>
                    <a:pt x="205291" y="544381"/>
                    <a:pt x="181479" y="545334"/>
                  </a:cubicBezTo>
                  <a:lnTo>
                    <a:pt x="11934" y="547239"/>
                  </a:lnTo>
                  <a:lnTo>
                    <a:pt x="12886" y="631059"/>
                  </a:lnTo>
                  <a:lnTo>
                    <a:pt x="182431" y="628201"/>
                  </a:lnTo>
                  <a:cubicBezTo>
                    <a:pt x="206244" y="628201"/>
                    <a:pt x="226246" y="647251"/>
                    <a:pt x="227199" y="671064"/>
                  </a:cubicBezTo>
                  <a:cubicBezTo>
                    <a:pt x="227199" y="694876"/>
                    <a:pt x="208149" y="714879"/>
                    <a:pt x="184336" y="715831"/>
                  </a:cubicBezTo>
                  <a:lnTo>
                    <a:pt x="14791" y="717736"/>
                  </a:lnTo>
                  <a:lnTo>
                    <a:pt x="15744" y="801556"/>
                  </a:lnTo>
                  <a:lnTo>
                    <a:pt x="185289" y="798699"/>
                  </a:lnTo>
                  <a:cubicBezTo>
                    <a:pt x="209101" y="798699"/>
                    <a:pt x="229104" y="817749"/>
                    <a:pt x="230056" y="841561"/>
                  </a:cubicBezTo>
                  <a:cubicBezTo>
                    <a:pt x="230056" y="865374"/>
                    <a:pt x="211006" y="885376"/>
                    <a:pt x="187194" y="886329"/>
                  </a:cubicBezTo>
                  <a:lnTo>
                    <a:pt x="16696" y="888234"/>
                  </a:lnTo>
                  <a:lnTo>
                    <a:pt x="17649" y="940621"/>
                  </a:lnTo>
                  <a:cubicBezTo>
                    <a:pt x="19554" y="1061589"/>
                    <a:pt x="119566" y="1158744"/>
                    <a:pt x="240534" y="1156839"/>
                  </a:cubicBezTo>
                  <a:lnTo>
                    <a:pt x="558669" y="1152076"/>
                  </a:lnTo>
                  <a:cubicBezTo>
                    <a:pt x="679636" y="1150171"/>
                    <a:pt x="776791" y="1050159"/>
                    <a:pt x="774886" y="929191"/>
                  </a:cubicBezTo>
                  <a:lnTo>
                    <a:pt x="774886" y="876804"/>
                  </a:lnTo>
                  <a:close/>
                  <a:moveTo>
                    <a:pt x="383409" y="669159"/>
                  </a:moveTo>
                  <a:cubicBezTo>
                    <a:pt x="335784" y="669159"/>
                    <a:pt x="297684" y="631059"/>
                    <a:pt x="297684" y="583434"/>
                  </a:cubicBezTo>
                  <a:cubicBezTo>
                    <a:pt x="297684" y="535809"/>
                    <a:pt x="335784" y="497709"/>
                    <a:pt x="383409" y="497709"/>
                  </a:cubicBezTo>
                  <a:cubicBezTo>
                    <a:pt x="431034" y="497709"/>
                    <a:pt x="469134" y="535809"/>
                    <a:pt x="469134" y="583434"/>
                  </a:cubicBezTo>
                  <a:cubicBezTo>
                    <a:pt x="469134" y="631059"/>
                    <a:pt x="431034" y="669159"/>
                    <a:pt x="383409" y="66915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9" name="Graphic 87">
            <a:extLst>
              <a:ext uri="{FF2B5EF4-FFF2-40B4-BE49-F238E27FC236}">
                <a16:creationId xmlns:a16="http://schemas.microsoft.com/office/drawing/2014/main" id="{F76B5385-B460-4FE9-9D64-474B63F39FD8}"/>
              </a:ext>
            </a:extLst>
          </p:cNvPr>
          <p:cNvGrpSpPr/>
          <p:nvPr/>
        </p:nvGrpSpPr>
        <p:grpSpPr>
          <a:xfrm>
            <a:off x="6024232" y="2366329"/>
            <a:ext cx="653421" cy="617119"/>
            <a:chOff x="7058484" y="4842516"/>
            <a:chExt cx="1371600" cy="1295400"/>
          </a:xfrm>
        </p:grpSpPr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FEE7C673-2155-4879-B1C4-F0B2768A0E7D}"/>
                </a:ext>
              </a:extLst>
            </p:cNvPr>
            <p:cNvSpPr/>
            <p:nvPr/>
          </p:nvSpPr>
          <p:spPr>
            <a:xfrm>
              <a:off x="8272236" y="5859034"/>
              <a:ext cx="142875" cy="180975"/>
            </a:xfrm>
            <a:custGeom>
              <a:avLst/>
              <a:gdLst>
                <a:gd name="connsiteX0" fmla="*/ 101650 w 142875"/>
                <a:gd name="connsiteY0" fmla="*/ 155057 h 180975"/>
                <a:gd name="connsiteX1" fmla="*/ 134035 w 142875"/>
                <a:gd name="connsiteY1" fmla="*/ 69332 h 180975"/>
                <a:gd name="connsiteX2" fmla="*/ 134035 w 142875"/>
                <a:gd name="connsiteY2" fmla="*/ 41709 h 180975"/>
                <a:gd name="connsiteX3" fmla="*/ 115938 w 142875"/>
                <a:gd name="connsiteY3" fmla="*/ 16944 h 180975"/>
                <a:gd name="connsiteX4" fmla="*/ 94983 w 142875"/>
                <a:gd name="connsiteY4" fmla="*/ 9324 h 180975"/>
                <a:gd name="connsiteX5" fmla="*/ 42595 w 142875"/>
                <a:gd name="connsiteY5" fmla="*/ 34089 h 180975"/>
                <a:gd name="connsiteX6" fmla="*/ 10210 w 142875"/>
                <a:gd name="connsiteY6" fmla="*/ 119814 h 180975"/>
                <a:gd name="connsiteX7" fmla="*/ 29260 w 142875"/>
                <a:gd name="connsiteY7" fmla="*/ 172202 h 180975"/>
                <a:gd name="connsiteX8" fmla="*/ 50215 w 142875"/>
                <a:gd name="connsiteY8" fmla="*/ 179822 h 180975"/>
                <a:gd name="connsiteX9" fmla="*/ 92125 w 142875"/>
                <a:gd name="connsiteY9" fmla="*/ 169344 h 180975"/>
                <a:gd name="connsiteX10" fmla="*/ 101650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101650" y="155057"/>
                  </a:moveTo>
                  <a:lnTo>
                    <a:pt x="134035" y="69332"/>
                  </a:lnTo>
                  <a:cubicBezTo>
                    <a:pt x="137845" y="59807"/>
                    <a:pt x="136893" y="50282"/>
                    <a:pt x="134035" y="41709"/>
                  </a:cubicBezTo>
                  <a:cubicBezTo>
                    <a:pt x="130225" y="32184"/>
                    <a:pt x="125463" y="20754"/>
                    <a:pt x="115938" y="16944"/>
                  </a:cubicBezTo>
                  <a:lnTo>
                    <a:pt x="94983" y="9324"/>
                  </a:lnTo>
                  <a:cubicBezTo>
                    <a:pt x="74980" y="1704"/>
                    <a:pt x="50215" y="15039"/>
                    <a:pt x="42595" y="34089"/>
                  </a:cubicBezTo>
                  <a:lnTo>
                    <a:pt x="10210" y="119814"/>
                  </a:lnTo>
                  <a:cubicBezTo>
                    <a:pt x="2590" y="139817"/>
                    <a:pt x="9258" y="164582"/>
                    <a:pt x="29260" y="172202"/>
                  </a:cubicBezTo>
                  <a:lnTo>
                    <a:pt x="50215" y="179822"/>
                  </a:lnTo>
                  <a:cubicBezTo>
                    <a:pt x="63550" y="184584"/>
                    <a:pt x="81648" y="178869"/>
                    <a:pt x="92125" y="169344"/>
                  </a:cubicBezTo>
                  <a:cubicBezTo>
                    <a:pt x="95935" y="165534"/>
                    <a:pt x="99745" y="160772"/>
                    <a:pt x="101650" y="1550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B36446BF-C598-4468-96C3-7FB5A78B6963}"/>
                </a:ext>
              </a:extLst>
            </p:cNvPr>
            <p:cNvSpPr/>
            <p:nvPr/>
          </p:nvSpPr>
          <p:spPr>
            <a:xfrm>
              <a:off x="7072640" y="5859034"/>
              <a:ext cx="142875" cy="180975"/>
            </a:xfrm>
            <a:custGeom>
              <a:avLst/>
              <a:gdLst>
                <a:gd name="connsiteX0" fmla="*/ 42042 w 142875"/>
                <a:gd name="connsiteY0" fmla="*/ 155057 h 180975"/>
                <a:gd name="connsiteX1" fmla="*/ 9657 w 142875"/>
                <a:gd name="connsiteY1" fmla="*/ 69332 h 180975"/>
                <a:gd name="connsiteX2" fmla="*/ 9657 w 142875"/>
                <a:gd name="connsiteY2" fmla="*/ 41709 h 180975"/>
                <a:gd name="connsiteX3" fmla="*/ 27754 w 142875"/>
                <a:gd name="connsiteY3" fmla="*/ 16944 h 180975"/>
                <a:gd name="connsiteX4" fmla="*/ 48709 w 142875"/>
                <a:gd name="connsiteY4" fmla="*/ 9324 h 180975"/>
                <a:gd name="connsiteX5" fmla="*/ 101097 w 142875"/>
                <a:gd name="connsiteY5" fmla="*/ 34089 h 180975"/>
                <a:gd name="connsiteX6" fmla="*/ 133482 w 142875"/>
                <a:gd name="connsiteY6" fmla="*/ 119814 h 180975"/>
                <a:gd name="connsiteX7" fmla="*/ 114432 w 142875"/>
                <a:gd name="connsiteY7" fmla="*/ 172202 h 180975"/>
                <a:gd name="connsiteX8" fmla="*/ 93477 w 142875"/>
                <a:gd name="connsiteY8" fmla="*/ 179822 h 180975"/>
                <a:gd name="connsiteX9" fmla="*/ 51567 w 142875"/>
                <a:gd name="connsiteY9" fmla="*/ 169344 h 180975"/>
                <a:gd name="connsiteX10" fmla="*/ 42042 w 142875"/>
                <a:gd name="connsiteY10" fmla="*/ 15505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80975">
                  <a:moveTo>
                    <a:pt x="42042" y="155057"/>
                  </a:moveTo>
                  <a:lnTo>
                    <a:pt x="9657" y="69332"/>
                  </a:lnTo>
                  <a:cubicBezTo>
                    <a:pt x="5847" y="59807"/>
                    <a:pt x="6799" y="50282"/>
                    <a:pt x="9657" y="41709"/>
                  </a:cubicBezTo>
                  <a:cubicBezTo>
                    <a:pt x="13467" y="32184"/>
                    <a:pt x="18229" y="20754"/>
                    <a:pt x="27754" y="16944"/>
                  </a:cubicBezTo>
                  <a:lnTo>
                    <a:pt x="48709" y="9324"/>
                  </a:lnTo>
                  <a:cubicBezTo>
                    <a:pt x="68712" y="1704"/>
                    <a:pt x="93477" y="15039"/>
                    <a:pt x="101097" y="34089"/>
                  </a:cubicBezTo>
                  <a:lnTo>
                    <a:pt x="133482" y="119814"/>
                  </a:lnTo>
                  <a:cubicBezTo>
                    <a:pt x="141102" y="139817"/>
                    <a:pt x="134434" y="164582"/>
                    <a:pt x="114432" y="172202"/>
                  </a:cubicBezTo>
                  <a:lnTo>
                    <a:pt x="93477" y="179822"/>
                  </a:lnTo>
                  <a:cubicBezTo>
                    <a:pt x="80142" y="184584"/>
                    <a:pt x="62044" y="178869"/>
                    <a:pt x="51567" y="169344"/>
                  </a:cubicBezTo>
                  <a:cubicBezTo>
                    <a:pt x="47757" y="165534"/>
                    <a:pt x="43947" y="160772"/>
                    <a:pt x="42042" y="15505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B8BF53C-84B6-49F5-8942-C44DBAC8D7EC}"/>
                </a:ext>
              </a:extLst>
            </p:cNvPr>
            <p:cNvSpPr/>
            <p:nvPr/>
          </p:nvSpPr>
          <p:spPr>
            <a:xfrm>
              <a:off x="7051340" y="4835372"/>
              <a:ext cx="1381125" cy="962025"/>
            </a:xfrm>
            <a:custGeom>
              <a:avLst/>
              <a:gdLst>
                <a:gd name="connsiteX0" fmla="*/ 1313021 w 1381125"/>
                <a:gd name="connsiteY0" fmla="*/ 947261 h 962025"/>
                <a:gd name="connsiteX1" fmla="*/ 1323499 w 1381125"/>
                <a:gd name="connsiteY1" fmla="*/ 955834 h 962025"/>
                <a:gd name="connsiteX2" fmla="*/ 1376839 w 1381125"/>
                <a:gd name="connsiteY2" fmla="*/ 691039 h 962025"/>
                <a:gd name="connsiteX3" fmla="*/ 691991 w 1381125"/>
                <a:gd name="connsiteY3" fmla="*/ 7144 h 962025"/>
                <a:gd name="connsiteX4" fmla="*/ 7144 w 1381125"/>
                <a:gd name="connsiteY4" fmla="*/ 691991 h 962025"/>
                <a:gd name="connsiteX5" fmla="*/ 59531 w 1381125"/>
                <a:gd name="connsiteY5" fmla="*/ 956786 h 962025"/>
                <a:gd name="connsiteX6" fmla="*/ 70961 w 1381125"/>
                <a:gd name="connsiteY6" fmla="*/ 947261 h 962025"/>
                <a:gd name="connsiteX7" fmla="*/ 110966 w 1381125"/>
                <a:gd name="connsiteY7" fmla="*/ 892016 h 962025"/>
                <a:gd name="connsiteX8" fmla="*/ 77629 w 1381125"/>
                <a:gd name="connsiteY8" fmla="*/ 691991 h 962025"/>
                <a:gd name="connsiteX9" fmla="*/ 691991 w 1381125"/>
                <a:gd name="connsiteY9" fmla="*/ 77629 h 962025"/>
                <a:gd name="connsiteX10" fmla="*/ 1306354 w 1381125"/>
                <a:gd name="connsiteY10" fmla="*/ 691991 h 962025"/>
                <a:gd name="connsiteX11" fmla="*/ 1273016 w 1381125"/>
                <a:gd name="connsiteY11" fmla="*/ 892969 h 962025"/>
                <a:gd name="connsiteX12" fmla="*/ 1313021 w 1381125"/>
                <a:gd name="connsiteY12" fmla="*/ 947261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1125" h="962025">
                  <a:moveTo>
                    <a:pt x="1313021" y="947261"/>
                  </a:moveTo>
                  <a:cubicBezTo>
                    <a:pt x="1316831" y="950119"/>
                    <a:pt x="1320641" y="952976"/>
                    <a:pt x="1323499" y="955834"/>
                  </a:cubicBezTo>
                  <a:cubicBezTo>
                    <a:pt x="1358741" y="872966"/>
                    <a:pt x="1376839" y="782479"/>
                    <a:pt x="1376839" y="691039"/>
                  </a:cubicBezTo>
                  <a:cubicBezTo>
                    <a:pt x="1376839" y="313849"/>
                    <a:pt x="1069181" y="7144"/>
                    <a:pt x="691991" y="7144"/>
                  </a:cubicBezTo>
                  <a:cubicBezTo>
                    <a:pt x="313849" y="7144"/>
                    <a:pt x="7144" y="313849"/>
                    <a:pt x="7144" y="691991"/>
                  </a:cubicBezTo>
                  <a:cubicBezTo>
                    <a:pt x="7144" y="784384"/>
                    <a:pt x="25241" y="873919"/>
                    <a:pt x="59531" y="956786"/>
                  </a:cubicBezTo>
                  <a:cubicBezTo>
                    <a:pt x="63341" y="952976"/>
                    <a:pt x="66199" y="950119"/>
                    <a:pt x="70961" y="947261"/>
                  </a:cubicBezTo>
                  <a:cubicBezTo>
                    <a:pt x="76676" y="924401"/>
                    <a:pt x="90964" y="904399"/>
                    <a:pt x="110966" y="892016"/>
                  </a:cubicBezTo>
                  <a:cubicBezTo>
                    <a:pt x="89059" y="828199"/>
                    <a:pt x="77629" y="760571"/>
                    <a:pt x="77629" y="691991"/>
                  </a:cubicBezTo>
                  <a:cubicBezTo>
                    <a:pt x="77629" y="353854"/>
                    <a:pt x="352901" y="77629"/>
                    <a:pt x="691991" y="77629"/>
                  </a:cubicBezTo>
                  <a:cubicBezTo>
                    <a:pt x="1030129" y="77629"/>
                    <a:pt x="1306354" y="352901"/>
                    <a:pt x="1306354" y="691991"/>
                  </a:cubicBezTo>
                  <a:cubicBezTo>
                    <a:pt x="1306354" y="761524"/>
                    <a:pt x="1294924" y="829151"/>
                    <a:pt x="1273016" y="892969"/>
                  </a:cubicBezTo>
                  <a:cubicBezTo>
                    <a:pt x="1293019" y="905351"/>
                    <a:pt x="1307306" y="925354"/>
                    <a:pt x="1313021" y="94726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C53A46B9-6826-4DD5-AB32-7CA95FBC7C3B}"/>
                </a:ext>
              </a:extLst>
            </p:cNvPr>
            <p:cNvSpPr/>
            <p:nvPr/>
          </p:nvSpPr>
          <p:spPr>
            <a:xfrm>
              <a:off x="8239108" y="5775490"/>
              <a:ext cx="161925" cy="323850"/>
            </a:xfrm>
            <a:custGeom>
              <a:avLst/>
              <a:gdLst>
                <a:gd name="connsiteX0" fmla="*/ 125254 w 161925"/>
                <a:gd name="connsiteY0" fmla="*/ 7144 h 323850"/>
                <a:gd name="connsiteX1" fmla="*/ 122396 w 161925"/>
                <a:gd name="connsiteY1" fmla="*/ 64294 h 323850"/>
                <a:gd name="connsiteX2" fmla="*/ 42386 w 161925"/>
                <a:gd name="connsiteY2" fmla="*/ 272891 h 323850"/>
                <a:gd name="connsiteX3" fmla="*/ 7144 w 161925"/>
                <a:gd name="connsiteY3" fmla="*/ 316706 h 323850"/>
                <a:gd name="connsiteX4" fmla="*/ 84296 w 161925"/>
                <a:gd name="connsiteY4" fmla="*/ 270034 h 323850"/>
                <a:gd name="connsiteX5" fmla="*/ 151924 w 161925"/>
                <a:gd name="connsiteY5" fmla="*/ 93821 h 323850"/>
                <a:gd name="connsiteX6" fmla="*/ 135731 w 161925"/>
                <a:gd name="connsiteY6" fmla="*/ 15716 h 323850"/>
                <a:gd name="connsiteX7" fmla="*/ 125254 w 161925"/>
                <a:gd name="connsiteY7" fmla="*/ 7144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5254" y="7144"/>
                  </a:moveTo>
                  <a:cubicBezTo>
                    <a:pt x="130016" y="25241"/>
                    <a:pt x="129064" y="45244"/>
                    <a:pt x="122396" y="64294"/>
                  </a:cubicBezTo>
                  <a:lnTo>
                    <a:pt x="42386" y="272891"/>
                  </a:lnTo>
                  <a:cubicBezTo>
                    <a:pt x="34766" y="291941"/>
                    <a:pt x="22384" y="306229"/>
                    <a:pt x="7144" y="316706"/>
                  </a:cubicBezTo>
                  <a:cubicBezTo>
                    <a:pt x="39529" y="320516"/>
                    <a:pt x="72866" y="302419"/>
                    <a:pt x="84296" y="270034"/>
                  </a:cubicBezTo>
                  <a:lnTo>
                    <a:pt x="151924" y="93821"/>
                  </a:lnTo>
                  <a:cubicBezTo>
                    <a:pt x="162401" y="66199"/>
                    <a:pt x="154781" y="35719"/>
                    <a:pt x="135731" y="15716"/>
                  </a:cubicBezTo>
                  <a:cubicBezTo>
                    <a:pt x="131921" y="12859"/>
                    <a:pt x="129064" y="10001"/>
                    <a:pt x="125254" y="714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A119E51F-E25E-42C6-A72A-081ACBA85116}"/>
                </a:ext>
              </a:extLst>
            </p:cNvPr>
            <p:cNvSpPr/>
            <p:nvPr/>
          </p:nvSpPr>
          <p:spPr>
            <a:xfrm>
              <a:off x="8147668" y="5703100"/>
              <a:ext cx="219075" cy="409575"/>
            </a:xfrm>
            <a:custGeom>
              <a:avLst/>
              <a:gdLst>
                <a:gd name="connsiteX0" fmla="*/ 133826 w 219075"/>
                <a:gd name="connsiteY0" fmla="*/ 345281 h 409575"/>
                <a:gd name="connsiteX1" fmla="*/ 213836 w 219075"/>
                <a:gd name="connsiteY1" fmla="*/ 136684 h 409575"/>
                <a:gd name="connsiteX2" fmla="*/ 216694 w 219075"/>
                <a:gd name="connsiteY2" fmla="*/ 79534 h 409575"/>
                <a:gd name="connsiteX3" fmla="*/ 176689 w 219075"/>
                <a:gd name="connsiteY3" fmla="*/ 24289 h 409575"/>
                <a:gd name="connsiteX4" fmla="*/ 159544 w 219075"/>
                <a:gd name="connsiteY4" fmla="*/ 15716 h 409575"/>
                <a:gd name="connsiteX5" fmla="*/ 136684 w 219075"/>
                <a:gd name="connsiteY5" fmla="*/ 7144 h 409575"/>
                <a:gd name="connsiteX6" fmla="*/ 137636 w 219075"/>
                <a:gd name="connsiteY6" fmla="*/ 90964 h 409575"/>
                <a:gd name="connsiteX7" fmla="*/ 38576 w 219075"/>
                <a:gd name="connsiteY7" fmla="*/ 350996 h 409575"/>
                <a:gd name="connsiteX8" fmla="*/ 7144 w 219075"/>
                <a:gd name="connsiteY8" fmla="*/ 395764 h 409575"/>
                <a:gd name="connsiteX9" fmla="*/ 13811 w 219075"/>
                <a:gd name="connsiteY9" fmla="*/ 398621 h 409575"/>
                <a:gd name="connsiteX10" fmla="*/ 99536 w 219075"/>
                <a:gd name="connsiteY10" fmla="*/ 389096 h 409575"/>
                <a:gd name="connsiteX11" fmla="*/ 133826 w 219075"/>
                <a:gd name="connsiteY11" fmla="*/ 3452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33826" y="345281"/>
                  </a:moveTo>
                  <a:lnTo>
                    <a:pt x="213836" y="136684"/>
                  </a:lnTo>
                  <a:cubicBezTo>
                    <a:pt x="221456" y="117634"/>
                    <a:pt x="221456" y="97631"/>
                    <a:pt x="216694" y="79534"/>
                  </a:cubicBezTo>
                  <a:cubicBezTo>
                    <a:pt x="210979" y="57626"/>
                    <a:pt x="196691" y="37624"/>
                    <a:pt x="176689" y="24289"/>
                  </a:cubicBezTo>
                  <a:cubicBezTo>
                    <a:pt x="171926" y="21431"/>
                    <a:pt x="166211" y="18574"/>
                    <a:pt x="159544" y="15716"/>
                  </a:cubicBezTo>
                  <a:lnTo>
                    <a:pt x="136684" y="7144"/>
                  </a:lnTo>
                  <a:cubicBezTo>
                    <a:pt x="147161" y="32861"/>
                    <a:pt x="148114" y="63341"/>
                    <a:pt x="137636" y="90964"/>
                  </a:cubicBezTo>
                  <a:lnTo>
                    <a:pt x="38576" y="350996"/>
                  </a:lnTo>
                  <a:cubicBezTo>
                    <a:pt x="31909" y="369094"/>
                    <a:pt x="20479" y="384334"/>
                    <a:pt x="7144" y="395764"/>
                  </a:cubicBezTo>
                  <a:lnTo>
                    <a:pt x="13811" y="398621"/>
                  </a:lnTo>
                  <a:cubicBezTo>
                    <a:pt x="43339" y="410051"/>
                    <a:pt x="74771" y="405289"/>
                    <a:pt x="99536" y="389096"/>
                  </a:cubicBezTo>
                  <a:cubicBezTo>
                    <a:pt x="113824" y="378619"/>
                    <a:pt x="126206" y="363379"/>
                    <a:pt x="133826" y="3452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30284964-7F17-4D79-A358-2B1164517672}"/>
                </a:ext>
              </a:extLst>
            </p:cNvPr>
            <p:cNvSpPr/>
            <p:nvPr/>
          </p:nvSpPr>
          <p:spPr>
            <a:xfrm>
              <a:off x="7082810" y="5775490"/>
              <a:ext cx="161925" cy="323850"/>
            </a:xfrm>
            <a:custGeom>
              <a:avLst/>
              <a:gdLst>
                <a:gd name="connsiteX0" fmla="*/ 122359 w 161925"/>
                <a:gd name="connsiteY0" fmla="*/ 272891 h 323850"/>
                <a:gd name="connsiteX1" fmla="*/ 42349 w 161925"/>
                <a:gd name="connsiteY1" fmla="*/ 64294 h 323850"/>
                <a:gd name="connsiteX2" fmla="*/ 39492 w 161925"/>
                <a:gd name="connsiteY2" fmla="*/ 7144 h 323850"/>
                <a:gd name="connsiteX3" fmla="*/ 28062 w 161925"/>
                <a:gd name="connsiteY3" fmla="*/ 16669 h 323850"/>
                <a:gd name="connsiteX4" fmla="*/ 11869 w 161925"/>
                <a:gd name="connsiteY4" fmla="*/ 93821 h 323850"/>
                <a:gd name="connsiteX5" fmla="*/ 79497 w 161925"/>
                <a:gd name="connsiteY5" fmla="*/ 270034 h 323850"/>
                <a:gd name="connsiteX6" fmla="*/ 156649 w 161925"/>
                <a:gd name="connsiteY6" fmla="*/ 316706 h 323850"/>
                <a:gd name="connsiteX7" fmla="*/ 122359 w 161925"/>
                <a:gd name="connsiteY7" fmla="*/ 272891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925" h="323850">
                  <a:moveTo>
                    <a:pt x="122359" y="272891"/>
                  </a:moveTo>
                  <a:lnTo>
                    <a:pt x="42349" y="64294"/>
                  </a:lnTo>
                  <a:cubicBezTo>
                    <a:pt x="34729" y="45244"/>
                    <a:pt x="34729" y="25241"/>
                    <a:pt x="39492" y="7144"/>
                  </a:cubicBezTo>
                  <a:cubicBezTo>
                    <a:pt x="35682" y="10001"/>
                    <a:pt x="31872" y="12859"/>
                    <a:pt x="28062" y="16669"/>
                  </a:cubicBezTo>
                  <a:cubicBezTo>
                    <a:pt x="9012" y="36671"/>
                    <a:pt x="1392" y="66199"/>
                    <a:pt x="11869" y="93821"/>
                  </a:cubicBezTo>
                  <a:lnTo>
                    <a:pt x="79497" y="270034"/>
                  </a:lnTo>
                  <a:cubicBezTo>
                    <a:pt x="91879" y="302419"/>
                    <a:pt x="124264" y="320516"/>
                    <a:pt x="156649" y="316706"/>
                  </a:cubicBezTo>
                  <a:cubicBezTo>
                    <a:pt x="141409" y="306229"/>
                    <a:pt x="129027" y="290989"/>
                    <a:pt x="122359" y="27289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7EF7FF86-BFBD-4406-88C9-36BF443550EA}"/>
                </a:ext>
              </a:extLst>
            </p:cNvPr>
            <p:cNvSpPr/>
            <p:nvPr/>
          </p:nvSpPr>
          <p:spPr>
            <a:xfrm>
              <a:off x="7112181" y="5704052"/>
              <a:ext cx="219075" cy="409575"/>
            </a:xfrm>
            <a:custGeom>
              <a:avLst/>
              <a:gdLst>
                <a:gd name="connsiteX0" fmla="*/ 10120 w 219075"/>
                <a:gd name="connsiteY0" fmla="*/ 78581 h 409575"/>
                <a:gd name="connsiteX1" fmla="*/ 12978 w 219075"/>
                <a:gd name="connsiteY1" fmla="*/ 135731 h 409575"/>
                <a:gd name="connsiteX2" fmla="*/ 92988 w 219075"/>
                <a:gd name="connsiteY2" fmla="*/ 344329 h 409575"/>
                <a:gd name="connsiteX3" fmla="*/ 128230 w 219075"/>
                <a:gd name="connsiteY3" fmla="*/ 388144 h 409575"/>
                <a:gd name="connsiteX4" fmla="*/ 213955 w 219075"/>
                <a:gd name="connsiteY4" fmla="*/ 397669 h 409575"/>
                <a:gd name="connsiteX5" fmla="*/ 220623 w 219075"/>
                <a:gd name="connsiteY5" fmla="*/ 394811 h 409575"/>
                <a:gd name="connsiteX6" fmla="*/ 189190 w 219075"/>
                <a:gd name="connsiteY6" fmla="*/ 350044 h 409575"/>
                <a:gd name="connsiteX7" fmla="*/ 89178 w 219075"/>
                <a:gd name="connsiteY7" fmla="*/ 90964 h 409575"/>
                <a:gd name="connsiteX8" fmla="*/ 90130 w 219075"/>
                <a:gd name="connsiteY8" fmla="*/ 7144 h 409575"/>
                <a:gd name="connsiteX9" fmla="*/ 67270 w 219075"/>
                <a:gd name="connsiteY9" fmla="*/ 15716 h 409575"/>
                <a:gd name="connsiteX10" fmla="*/ 50125 w 219075"/>
                <a:gd name="connsiteY10" fmla="*/ 24289 h 409575"/>
                <a:gd name="connsiteX11" fmla="*/ 10120 w 219075"/>
                <a:gd name="connsiteY11" fmla="*/ 78581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409575">
                  <a:moveTo>
                    <a:pt x="10120" y="78581"/>
                  </a:moveTo>
                  <a:cubicBezTo>
                    <a:pt x="5358" y="96679"/>
                    <a:pt x="6310" y="116681"/>
                    <a:pt x="12978" y="135731"/>
                  </a:cubicBezTo>
                  <a:lnTo>
                    <a:pt x="92988" y="344329"/>
                  </a:lnTo>
                  <a:cubicBezTo>
                    <a:pt x="99655" y="363379"/>
                    <a:pt x="112990" y="377666"/>
                    <a:pt x="128230" y="388144"/>
                  </a:cubicBezTo>
                  <a:cubicBezTo>
                    <a:pt x="152995" y="404336"/>
                    <a:pt x="184428" y="409099"/>
                    <a:pt x="213955" y="397669"/>
                  </a:cubicBezTo>
                  <a:lnTo>
                    <a:pt x="220623" y="394811"/>
                  </a:lnTo>
                  <a:cubicBezTo>
                    <a:pt x="207288" y="382429"/>
                    <a:pt x="195858" y="368141"/>
                    <a:pt x="189190" y="350044"/>
                  </a:cubicBezTo>
                  <a:lnTo>
                    <a:pt x="89178" y="90964"/>
                  </a:lnTo>
                  <a:cubicBezTo>
                    <a:pt x="78700" y="62389"/>
                    <a:pt x="79653" y="32861"/>
                    <a:pt x="90130" y="7144"/>
                  </a:cubicBezTo>
                  <a:lnTo>
                    <a:pt x="67270" y="15716"/>
                  </a:lnTo>
                  <a:cubicBezTo>
                    <a:pt x="61555" y="17621"/>
                    <a:pt x="55840" y="20479"/>
                    <a:pt x="50125" y="24289"/>
                  </a:cubicBezTo>
                  <a:cubicBezTo>
                    <a:pt x="30123" y="36671"/>
                    <a:pt x="15835" y="56674"/>
                    <a:pt x="10120" y="785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0A46E99A-2AC5-4E8D-8541-111DD4AA5CF8}"/>
                </a:ext>
              </a:extLst>
            </p:cNvPr>
            <p:cNvSpPr/>
            <p:nvPr/>
          </p:nvSpPr>
          <p:spPr>
            <a:xfrm>
              <a:off x="7186441" y="5598466"/>
              <a:ext cx="400050" cy="542925"/>
            </a:xfrm>
            <a:custGeom>
              <a:avLst/>
              <a:gdLst>
                <a:gd name="connsiteX0" fmla="*/ 14918 w 400050"/>
                <a:gd name="connsiteY0" fmla="*/ 196550 h 542925"/>
                <a:gd name="connsiteX1" fmla="*/ 113978 w 400050"/>
                <a:gd name="connsiteY1" fmla="*/ 456583 h 542925"/>
                <a:gd name="connsiteX2" fmla="*/ 145410 w 400050"/>
                <a:gd name="connsiteY2" fmla="*/ 501350 h 542925"/>
                <a:gd name="connsiteX3" fmla="*/ 273045 w 400050"/>
                <a:gd name="connsiteY3" fmla="*/ 532783 h 542925"/>
                <a:gd name="connsiteX4" fmla="*/ 335910 w 400050"/>
                <a:gd name="connsiteY4" fmla="*/ 508970 h 542925"/>
                <a:gd name="connsiteX5" fmla="*/ 393060 w 400050"/>
                <a:gd name="connsiteY5" fmla="*/ 350855 h 542925"/>
                <a:gd name="connsiteX6" fmla="*/ 293048 w 400050"/>
                <a:gd name="connsiteY6" fmla="*/ 89870 h 542925"/>
                <a:gd name="connsiteX7" fmla="*/ 134933 w 400050"/>
                <a:gd name="connsiteY7" fmla="*/ 13670 h 542925"/>
                <a:gd name="connsiteX8" fmla="*/ 72068 w 400050"/>
                <a:gd name="connsiteY8" fmla="*/ 37483 h 542925"/>
                <a:gd name="connsiteX9" fmla="*/ 15870 w 400050"/>
                <a:gd name="connsiteY9" fmla="*/ 111778 h 542925"/>
                <a:gd name="connsiteX10" fmla="*/ 14918 w 400050"/>
                <a:gd name="connsiteY10" fmla="*/ 196550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050" h="542925">
                  <a:moveTo>
                    <a:pt x="14918" y="196550"/>
                  </a:moveTo>
                  <a:lnTo>
                    <a:pt x="113978" y="456583"/>
                  </a:lnTo>
                  <a:cubicBezTo>
                    <a:pt x="120645" y="474680"/>
                    <a:pt x="132075" y="489920"/>
                    <a:pt x="145410" y="501350"/>
                  </a:cubicBezTo>
                  <a:cubicBezTo>
                    <a:pt x="176843" y="528973"/>
                    <a:pt x="231135" y="548023"/>
                    <a:pt x="273045" y="532783"/>
                  </a:cubicBezTo>
                  <a:lnTo>
                    <a:pt x="335910" y="508970"/>
                  </a:lnTo>
                  <a:cubicBezTo>
                    <a:pt x="394965" y="486110"/>
                    <a:pt x="415920" y="409910"/>
                    <a:pt x="393060" y="350855"/>
                  </a:cubicBezTo>
                  <a:lnTo>
                    <a:pt x="293048" y="89870"/>
                  </a:lnTo>
                  <a:cubicBezTo>
                    <a:pt x="270188" y="30815"/>
                    <a:pt x="193988" y="-9190"/>
                    <a:pt x="134933" y="13670"/>
                  </a:cubicBezTo>
                  <a:lnTo>
                    <a:pt x="72068" y="37483"/>
                  </a:lnTo>
                  <a:cubicBezTo>
                    <a:pt x="40635" y="49865"/>
                    <a:pt x="27300" y="83203"/>
                    <a:pt x="15870" y="111778"/>
                  </a:cubicBezTo>
                  <a:cubicBezTo>
                    <a:pt x="5393" y="138448"/>
                    <a:pt x="3488" y="167975"/>
                    <a:pt x="14918" y="1965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A62F4E9F-217C-4A6D-B15C-BEF41EA3D54C}"/>
                </a:ext>
              </a:extLst>
            </p:cNvPr>
            <p:cNvSpPr/>
            <p:nvPr/>
          </p:nvSpPr>
          <p:spPr>
            <a:xfrm>
              <a:off x="7891771" y="5598377"/>
              <a:ext cx="400050" cy="542925"/>
            </a:xfrm>
            <a:custGeom>
              <a:avLst/>
              <a:gdLst>
                <a:gd name="connsiteX0" fmla="*/ 294473 w 400050"/>
                <a:gd name="connsiteY0" fmla="*/ 455719 h 542925"/>
                <a:gd name="connsiteX1" fmla="*/ 393533 w 400050"/>
                <a:gd name="connsiteY1" fmla="*/ 195686 h 542925"/>
                <a:gd name="connsiteX2" fmla="*/ 392580 w 400050"/>
                <a:gd name="connsiteY2" fmla="*/ 111866 h 542925"/>
                <a:gd name="connsiteX3" fmla="*/ 336383 w 400050"/>
                <a:gd name="connsiteY3" fmla="*/ 37571 h 542925"/>
                <a:gd name="connsiteX4" fmla="*/ 273518 w 400050"/>
                <a:gd name="connsiteY4" fmla="*/ 13759 h 542925"/>
                <a:gd name="connsiteX5" fmla="*/ 115403 w 400050"/>
                <a:gd name="connsiteY5" fmla="*/ 89959 h 542925"/>
                <a:gd name="connsiteX6" fmla="*/ 16343 w 400050"/>
                <a:gd name="connsiteY6" fmla="*/ 349991 h 542925"/>
                <a:gd name="connsiteX7" fmla="*/ 73493 w 400050"/>
                <a:gd name="connsiteY7" fmla="*/ 508106 h 542925"/>
                <a:gd name="connsiteX8" fmla="*/ 136358 w 400050"/>
                <a:gd name="connsiteY8" fmla="*/ 531919 h 542925"/>
                <a:gd name="connsiteX9" fmla="*/ 263993 w 400050"/>
                <a:gd name="connsiteY9" fmla="*/ 500486 h 542925"/>
                <a:gd name="connsiteX10" fmla="*/ 294473 w 400050"/>
                <a:gd name="connsiteY10" fmla="*/ 455719 h 542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0050" h="542925">
                  <a:moveTo>
                    <a:pt x="294473" y="455719"/>
                  </a:moveTo>
                  <a:lnTo>
                    <a:pt x="393533" y="195686"/>
                  </a:lnTo>
                  <a:cubicBezTo>
                    <a:pt x="404010" y="167111"/>
                    <a:pt x="403058" y="137584"/>
                    <a:pt x="392580" y="111866"/>
                  </a:cubicBezTo>
                  <a:cubicBezTo>
                    <a:pt x="381150" y="83291"/>
                    <a:pt x="367815" y="49001"/>
                    <a:pt x="336383" y="37571"/>
                  </a:cubicBezTo>
                  <a:lnTo>
                    <a:pt x="273518" y="13759"/>
                  </a:lnTo>
                  <a:cubicBezTo>
                    <a:pt x="213510" y="-9101"/>
                    <a:pt x="138263" y="29951"/>
                    <a:pt x="115403" y="89959"/>
                  </a:cubicBezTo>
                  <a:lnTo>
                    <a:pt x="16343" y="349991"/>
                  </a:lnTo>
                  <a:cubicBezTo>
                    <a:pt x="-6517" y="409046"/>
                    <a:pt x="13485" y="485246"/>
                    <a:pt x="73493" y="508106"/>
                  </a:cubicBezTo>
                  <a:lnTo>
                    <a:pt x="136358" y="531919"/>
                  </a:lnTo>
                  <a:cubicBezTo>
                    <a:pt x="178268" y="548111"/>
                    <a:pt x="232560" y="528109"/>
                    <a:pt x="263993" y="500486"/>
                  </a:cubicBezTo>
                  <a:cubicBezTo>
                    <a:pt x="276375" y="489056"/>
                    <a:pt x="286853" y="473816"/>
                    <a:pt x="294473" y="4557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5066F281-C5C3-436D-BD37-4E0D314BEC8E}"/>
              </a:ext>
            </a:extLst>
          </p:cNvPr>
          <p:cNvGrpSpPr/>
          <p:nvPr/>
        </p:nvGrpSpPr>
        <p:grpSpPr>
          <a:xfrm>
            <a:off x="1584198" y="5854608"/>
            <a:ext cx="1095013" cy="700551"/>
            <a:chOff x="7301920" y="3172665"/>
            <a:chExt cx="5079099" cy="3249430"/>
          </a:xfrm>
        </p:grpSpPr>
        <p:sp>
          <p:nvSpPr>
            <p:cNvPr id="370" name="Graphic 10">
              <a:extLst>
                <a:ext uri="{FF2B5EF4-FFF2-40B4-BE49-F238E27FC236}">
                  <a16:creationId xmlns:a16="http://schemas.microsoft.com/office/drawing/2014/main" id="{5BA4B88E-B0D4-435F-8A23-049F565CA191}"/>
                </a:ext>
              </a:extLst>
            </p:cNvPr>
            <p:cNvSpPr/>
            <p:nvPr/>
          </p:nvSpPr>
          <p:spPr>
            <a:xfrm>
              <a:off x="7301920" y="3172665"/>
              <a:ext cx="5079099" cy="3249430"/>
            </a:xfrm>
            <a:custGeom>
              <a:avLst/>
              <a:gdLst>
                <a:gd name="connsiteX0" fmla="*/ 223702 w 5079099"/>
                <a:gd name="connsiteY0" fmla="*/ 3249282 h 3249430"/>
                <a:gd name="connsiteX1" fmla="*/ 305 w 5079099"/>
                <a:gd name="connsiteY1" fmla="*/ 2973855 h 3249430"/>
                <a:gd name="connsiteX2" fmla="*/ 526 w 5079099"/>
                <a:gd name="connsiteY2" fmla="*/ 284457 h 3249430"/>
                <a:gd name="connsiteX3" fmla="*/ 283186 w 5079099"/>
                <a:gd name="connsiteY3" fmla="*/ 1280 h 3249430"/>
                <a:gd name="connsiteX4" fmla="*/ 4846404 w 5079099"/>
                <a:gd name="connsiteY4" fmla="*/ 3864 h 3249430"/>
                <a:gd name="connsiteX5" fmla="*/ 5076000 w 5079099"/>
                <a:gd name="connsiteY5" fmla="*/ 267113 h 3249430"/>
                <a:gd name="connsiteX6" fmla="*/ 5079100 w 5079099"/>
                <a:gd name="connsiteY6" fmla="*/ 2893781 h 3249430"/>
                <a:gd name="connsiteX7" fmla="*/ 4850979 w 5079099"/>
                <a:gd name="connsiteY7" fmla="*/ 3249282 h 3249430"/>
                <a:gd name="connsiteX8" fmla="*/ 4386990 w 5079099"/>
                <a:gd name="connsiteY8" fmla="*/ 3249282 h 3249430"/>
                <a:gd name="connsiteX9" fmla="*/ 4370532 w 5079099"/>
                <a:gd name="connsiteY9" fmla="*/ 3060720 h 3249430"/>
                <a:gd name="connsiteX10" fmla="*/ 4236287 w 5079099"/>
                <a:gd name="connsiteY10" fmla="*/ 2527283 h 3249430"/>
                <a:gd name="connsiteX11" fmla="*/ 4082780 w 5079099"/>
                <a:gd name="connsiteY11" fmla="*/ 2406249 h 3249430"/>
                <a:gd name="connsiteX12" fmla="*/ 1089098 w 5079099"/>
                <a:gd name="connsiteY12" fmla="*/ 2406249 h 3249430"/>
                <a:gd name="connsiteX13" fmla="*/ 939133 w 5079099"/>
                <a:gd name="connsiteY13" fmla="*/ 2524035 h 3249430"/>
                <a:gd name="connsiteX14" fmla="*/ 804888 w 5079099"/>
                <a:gd name="connsiteY14" fmla="*/ 3121901 h 3249430"/>
                <a:gd name="connsiteX15" fmla="*/ 813006 w 5079099"/>
                <a:gd name="connsiteY15" fmla="*/ 3249430 h 3249430"/>
                <a:gd name="connsiteX16" fmla="*/ 223702 w 5079099"/>
                <a:gd name="connsiteY16" fmla="*/ 3249282 h 3249430"/>
                <a:gd name="connsiteX17" fmla="*/ 2534057 w 5079099"/>
                <a:gd name="connsiteY17" fmla="*/ 304162 h 3249430"/>
                <a:gd name="connsiteX18" fmla="*/ 421859 w 5079099"/>
                <a:gd name="connsiteY18" fmla="*/ 304235 h 3249430"/>
                <a:gd name="connsiteX19" fmla="*/ 299865 w 5079099"/>
                <a:gd name="connsiteY19" fmla="*/ 425196 h 3249430"/>
                <a:gd name="connsiteX20" fmla="*/ 299791 w 5079099"/>
                <a:gd name="connsiteY20" fmla="*/ 2148976 h 3249430"/>
                <a:gd name="connsiteX21" fmla="*/ 417726 w 5079099"/>
                <a:gd name="connsiteY21" fmla="*/ 2268830 h 3249430"/>
                <a:gd name="connsiteX22" fmla="*/ 4623302 w 5079099"/>
                <a:gd name="connsiteY22" fmla="*/ 2269716 h 3249430"/>
                <a:gd name="connsiteX23" fmla="*/ 4773488 w 5079099"/>
                <a:gd name="connsiteY23" fmla="*/ 2120341 h 3249430"/>
                <a:gd name="connsiteX24" fmla="*/ 4771938 w 5079099"/>
                <a:gd name="connsiteY24" fmla="*/ 440473 h 3249430"/>
                <a:gd name="connsiteX25" fmla="*/ 4633635 w 5079099"/>
                <a:gd name="connsiteY25" fmla="*/ 304162 h 3249430"/>
                <a:gd name="connsiteX26" fmla="*/ 2534057 w 5079099"/>
                <a:gd name="connsiteY26" fmla="*/ 304162 h 324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79099" h="3249430">
                  <a:moveTo>
                    <a:pt x="223702" y="3249282"/>
                  </a:moveTo>
                  <a:cubicBezTo>
                    <a:pt x="96173" y="3249282"/>
                    <a:pt x="379" y="3111495"/>
                    <a:pt x="305" y="2973855"/>
                  </a:cubicBezTo>
                  <a:cubicBezTo>
                    <a:pt x="-64" y="2077389"/>
                    <a:pt x="-212" y="1180923"/>
                    <a:pt x="526" y="284457"/>
                  </a:cubicBezTo>
                  <a:cubicBezTo>
                    <a:pt x="674" y="112352"/>
                    <a:pt x="109974" y="2240"/>
                    <a:pt x="283186" y="1280"/>
                  </a:cubicBezTo>
                  <a:cubicBezTo>
                    <a:pt x="653005" y="-638"/>
                    <a:pt x="4811422" y="-860"/>
                    <a:pt x="4846404" y="3864"/>
                  </a:cubicBezTo>
                  <a:cubicBezTo>
                    <a:pt x="4979837" y="21871"/>
                    <a:pt x="5075262" y="130359"/>
                    <a:pt x="5076000" y="267113"/>
                  </a:cubicBezTo>
                  <a:cubicBezTo>
                    <a:pt x="5077329" y="501138"/>
                    <a:pt x="5072310" y="2252372"/>
                    <a:pt x="5079100" y="2893781"/>
                  </a:cubicBezTo>
                  <a:cubicBezTo>
                    <a:pt x="5073787" y="3076218"/>
                    <a:pt x="4955999" y="3249282"/>
                    <a:pt x="4850979" y="3249282"/>
                  </a:cubicBezTo>
                  <a:cubicBezTo>
                    <a:pt x="4696292" y="3249282"/>
                    <a:pt x="4541677" y="3249282"/>
                    <a:pt x="4386990" y="3249282"/>
                  </a:cubicBezTo>
                  <a:cubicBezTo>
                    <a:pt x="4381971" y="3186330"/>
                    <a:pt x="4384555" y="3121606"/>
                    <a:pt x="4370532" y="3060720"/>
                  </a:cubicBezTo>
                  <a:cubicBezTo>
                    <a:pt x="4329277" y="2882120"/>
                    <a:pt x="4280715" y="2705144"/>
                    <a:pt x="4236287" y="2527283"/>
                  </a:cubicBezTo>
                  <a:cubicBezTo>
                    <a:pt x="4209276" y="2419016"/>
                    <a:pt x="4195032" y="2406249"/>
                    <a:pt x="4082780" y="2406249"/>
                  </a:cubicBezTo>
                  <a:cubicBezTo>
                    <a:pt x="3084910" y="2406101"/>
                    <a:pt x="2086967" y="2406175"/>
                    <a:pt x="1089098" y="2406249"/>
                  </a:cubicBezTo>
                  <a:cubicBezTo>
                    <a:pt x="982455" y="2406249"/>
                    <a:pt x="962381" y="2422263"/>
                    <a:pt x="939133" y="2524035"/>
                  </a:cubicBezTo>
                  <a:cubicBezTo>
                    <a:pt x="893746" y="2723152"/>
                    <a:pt x="846513" y="2921973"/>
                    <a:pt x="804888" y="3121901"/>
                  </a:cubicBezTo>
                  <a:cubicBezTo>
                    <a:pt x="796549" y="3162123"/>
                    <a:pt x="809760" y="3206773"/>
                    <a:pt x="813006" y="3249430"/>
                  </a:cubicBezTo>
                  <a:cubicBezTo>
                    <a:pt x="616621" y="3249282"/>
                    <a:pt x="420161" y="3249282"/>
                    <a:pt x="223702" y="3249282"/>
                  </a:cubicBezTo>
                  <a:close/>
                  <a:moveTo>
                    <a:pt x="2534057" y="304162"/>
                  </a:moveTo>
                  <a:cubicBezTo>
                    <a:pt x="1829991" y="304162"/>
                    <a:pt x="1125925" y="304088"/>
                    <a:pt x="421859" y="304235"/>
                  </a:cubicBezTo>
                  <a:cubicBezTo>
                    <a:pt x="320603" y="304235"/>
                    <a:pt x="299939" y="324752"/>
                    <a:pt x="299865" y="425196"/>
                  </a:cubicBezTo>
                  <a:cubicBezTo>
                    <a:pt x="299644" y="999814"/>
                    <a:pt x="299570" y="1574358"/>
                    <a:pt x="299791" y="2148976"/>
                  </a:cubicBezTo>
                  <a:cubicBezTo>
                    <a:pt x="299791" y="2243959"/>
                    <a:pt x="324662" y="2268830"/>
                    <a:pt x="417726" y="2268830"/>
                  </a:cubicBezTo>
                  <a:cubicBezTo>
                    <a:pt x="1819585" y="2269199"/>
                    <a:pt x="3221443" y="2269494"/>
                    <a:pt x="4623302" y="2269716"/>
                  </a:cubicBezTo>
                  <a:cubicBezTo>
                    <a:pt x="4750536" y="2269716"/>
                    <a:pt x="4773562" y="2246763"/>
                    <a:pt x="4773488" y="2120341"/>
                  </a:cubicBezTo>
                  <a:cubicBezTo>
                    <a:pt x="4773119" y="1560410"/>
                    <a:pt x="4772602" y="1000404"/>
                    <a:pt x="4771938" y="440473"/>
                  </a:cubicBezTo>
                  <a:cubicBezTo>
                    <a:pt x="4771791" y="319586"/>
                    <a:pt x="4755923" y="304162"/>
                    <a:pt x="4633635" y="304162"/>
                  </a:cubicBezTo>
                  <a:cubicBezTo>
                    <a:pt x="3933849" y="304162"/>
                    <a:pt x="3233916" y="304162"/>
                    <a:pt x="2534057" y="304162"/>
                  </a:cubicBezTo>
                  <a:close/>
                </a:path>
              </a:pathLst>
            </a:custGeom>
            <a:solidFill>
              <a:schemeClr val="accent2"/>
            </a:solidFill>
            <a:ln w="7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Graphic 10">
              <a:extLst>
                <a:ext uri="{FF2B5EF4-FFF2-40B4-BE49-F238E27FC236}">
                  <a16:creationId xmlns:a16="http://schemas.microsoft.com/office/drawing/2014/main" id="{7A9EBA1F-8287-4456-A7AD-B2F895FABBFF}"/>
                </a:ext>
              </a:extLst>
            </p:cNvPr>
            <p:cNvSpPr/>
            <p:nvPr/>
          </p:nvSpPr>
          <p:spPr>
            <a:xfrm>
              <a:off x="7601627" y="3476808"/>
              <a:ext cx="4473854" cy="1965572"/>
            </a:xfrm>
            <a:custGeom>
              <a:avLst/>
              <a:gdLst>
                <a:gd name="connsiteX0" fmla="*/ 4334001 w 4473854"/>
                <a:gd name="connsiteY0" fmla="*/ 18 h 1965572"/>
                <a:gd name="connsiteX1" fmla="*/ 4472305 w 4473854"/>
                <a:gd name="connsiteY1" fmla="*/ 136330 h 1965572"/>
                <a:gd name="connsiteX2" fmla="*/ 4473855 w 4473854"/>
                <a:gd name="connsiteY2" fmla="*/ 1816198 h 1965572"/>
                <a:gd name="connsiteX3" fmla="*/ 4323669 w 4473854"/>
                <a:gd name="connsiteY3" fmla="*/ 1965573 h 1965572"/>
                <a:gd name="connsiteX4" fmla="*/ 118093 w 4473854"/>
                <a:gd name="connsiteY4" fmla="*/ 1964687 h 1965572"/>
                <a:gd name="connsiteX5" fmla="*/ 158 w 4473854"/>
                <a:gd name="connsiteY5" fmla="*/ 1844833 h 1965572"/>
                <a:gd name="connsiteX6" fmla="*/ 232 w 4473854"/>
                <a:gd name="connsiteY6" fmla="*/ 121053 h 1965572"/>
                <a:gd name="connsiteX7" fmla="*/ 122225 w 4473854"/>
                <a:gd name="connsiteY7" fmla="*/ 92 h 1965572"/>
                <a:gd name="connsiteX8" fmla="*/ 4334001 w 4473854"/>
                <a:gd name="connsiteY8" fmla="*/ 18 h 1965572"/>
                <a:gd name="connsiteX9" fmla="*/ 2197596 w 4473854"/>
                <a:gd name="connsiteY9" fmla="*/ 713162 h 1965572"/>
                <a:gd name="connsiteX10" fmla="*/ 542820 w 4473854"/>
                <a:gd name="connsiteY10" fmla="*/ 713236 h 1965572"/>
                <a:gd name="connsiteX11" fmla="*/ 467690 w 4473854"/>
                <a:gd name="connsiteY11" fmla="*/ 715081 h 1965572"/>
                <a:gd name="connsiteX12" fmla="*/ 377210 w 4473854"/>
                <a:gd name="connsiteY12" fmla="*/ 809842 h 1965572"/>
                <a:gd name="connsiteX13" fmla="*/ 377652 w 4473854"/>
                <a:gd name="connsiteY13" fmla="*/ 1474276 h 1965572"/>
                <a:gd name="connsiteX14" fmla="*/ 476472 w 4473854"/>
                <a:gd name="connsiteY14" fmla="*/ 1575827 h 1965572"/>
                <a:gd name="connsiteX15" fmla="*/ 551603 w 4473854"/>
                <a:gd name="connsiteY15" fmla="*/ 1577377 h 1965572"/>
                <a:gd name="connsiteX16" fmla="*/ 3873701 w 4473854"/>
                <a:gd name="connsiteY16" fmla="*/ 1576860 h 1965572"/>
                <a:gd name="connsiteX17" fmla="*/ 4022780 w 4473854"/>
                <a:gd name="connsiteY17" fmla="*/ 1427338 h 1965572"/>
                <a:gd name="connsiteX18" fmla="*/ 4023149 w 4473854"/>
                <a:gd name="connsiteY18" fmla="*/ 863127 h 1965572"/>
                <a:gd name="connsiteX19" fmla="*/ 3871192 w 4473854"/>
                <a:gd name="connsiteY19" fmla="*/ 713236 h 1965572"/>
                <a:gd name="connsiteX20" fmla="*/ 2197596 w 4473854"/>
                <a:gd name="connsiteY20" fmla="*/ 713162 h 1965572"/>
                <a:gd name="connsiteX21" fmla="*/ 147318 w 4473854"/>
                <a:gd name="connsiteY21" fmla="*/ 268139 h 1965572"/>
                <a:gd name="connsiteX22" fmla="*/ 147318 w 4473854"/>
                <a:gd name="connsiteY22" fmla="*/ 287106 h 1965572"/>
                <a:gd name="connsiteX23" fmla="*/ 4337691 w 4473854"/>
                <a:gd name="connsiteY23" fmla="*/ 287106 h 1965572"/>
                <a:gd name="connsiteX24" fmla="*/ 4337691 w 4473854"/>
                <a:gd name="connsiteY24" fmla="*/ 268434 h 1965572"/>
                <a:gd name="connsiteX25" fmla="*/ 147318 w 4473854"/>
                <a:gd name="connsiteY25" fmla="*/ 268139 h 1965572"/>
                <a:gd name="connsiteX26" fmla="*/ 123406 w 4473854"/>
                <a:gd name="connsiteY26" fmla="*/ 492938 h 1965572"/>
                <a:gd name="connsiteX27" fmla="*/ 4362045 w 4473854"/>
                <a:gd name="connsiteY27" fmla="*/ 494488 h 1965572"/>
                <a:gd name="connsiteX28" fmla="*/ 123406 w 4473854"/>
                <a:gd name="connsiteY28" fmla="*/ 492938 h 196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73854" h="1965572">
                  <a:moveTo>
                    <a:pt x="4334001" y="18"/>
                  </a:moveTo>
                  <a:cubicBezTo>
                    <a:pt x="4456290" y="18"/>
                    <a:pt x="4472157" y="15443"/>
                    <a:pt x="4472305" y="136330"/>
                  </a:cubicBezTo>
                  <a:cubicBezTo>
                    <a:pt x="4472969" y="696261"/>
                    <a:pt x="4473485" y="1256267"/>
                    <a:pt x="4473855" y="1816198"/>
                  </a:cubicBezTo>
                  <a:cubicBezTo>
                    <a:pt x="4473929" y="1942620"/>
                    <a:pt x="4450829" y="1965573"/>
                    <a:pt x="4323669" y="1965573"/>
                  </a:cubicBezTo>
                  <a:cubicBezTo>
                    <a:pt x="2921810" y="1965425"/>
                    <a:pt x="1519951" y="1965056"/>
                    <a:pt x="118093" y="1964687"/>
                  </a:cubicBezTo>
                  <a:cubicBezTo>
                    <a:pt x="25029" y="1964687"/>
                    <a:pt x="158" y="1939742"/>
                    <a:pt x="158" y="1844833"/>
                  </a:cubicBezTo>
                  <a:cubicBezTo>
                    <a:pt x="-64" y="1270215"/>
                    <a:pt x="-64" y="695671"/>
                    <a:pt x="232" y="121053"/>
                  </a:cubicBezTo>
                  <a:cubicBezTo>
                    <a:pt x="306" y="20609"/>
                    <a:pt x="20970" y="166"/>
                    <a:pt x="122225" y="92"/>
                  </a:cubicBezTo>
                  <a:cubicBezTo>
                    <a:pt x="826218" y="-55"/>
                    <a:pt x="3634141" y="18"/>
                    <a:pt x="4334001" y="18"/>
                  </a:cubicBezTo>
                  <a:close/>
                  <a:moveTo>
                    <a:pt x="2197596" y="713162"/>
                  </a:moveTo>
                  <a:cubicBezTo>
                    <a:pt x="1646004" y="713162"/>
                    <a:pt x="1094412" y="713162"/>
                    <a:pt x="542820" y="713236"/>
                  </a:cubicBezTo>
                  <a:cubicBezTo>
                    <a:pt x="517727" y="713236"/>
                    <a:pt x="492340" y="711686"/>
                    <a:pt x="467690" y="715081"/>
                  </a:cubicBezTo>
                  <a:cubicBezTo>
                    <a:pt x="413299" y="722461"/>
                    <a:pt x="377578" y="754048"/>
                    <a:pt x="377210" y="809842"/>
                  </a:cubicBezTo>
                  <a:cubicBezTo>
                    <a:pt x="375585" y="1031320"/>
                    <a:pt x="375513" y="1252798"/>
                    <a:pt x="377652" y="1474276"/>
                  </a:cubicBezTo>
                  <a:cubicBezTo>
                    <a:pt x="378243" y="1534941"/>
                    <a:pt x="416324" y="1569259"/>
                    <a:pt x="476472" y="1575827"/>
                  </a:cubicBezTo>
                  <a:cubicBezTo>
                    <a:pt x="501270" y="1578558"/>
                    <a:pt x="526584" y="1577377"/>
                    <a:pt x="551603" y="1577377"/>
                  </a:cubicBezTo>
                  <a:cubicBezTo>
                    <a:pt x="1658993" y="1577229"/>
                    <a:pt x="2766310" y="1577082"/>
                    <a:pt x="3873701" y="1576860"/>
                  </a:cubicBezTo>
                  <a:cubicBezTo>
                    <a:pt x="3987798" y="1576860"/>
                    <a:pt x="4022411" y="1542616"/>
                    <a:pt x="4022780" y="1427338"/>
                  </a:cubicBezTo>
                  <a:cubicBezTo>
                    <a:pt x="4023370" y="1239292"/>
                    <a:pt x="4023222" y="1051246"/>
                    <a:pt x="4023149" y="863127"/>
                  </a:cubicBezTo>
                  <a:cubicBezTo>
                    <a:pt x="4023076" y="740542"/>
                    <a:pt x="3995621" y="713309"/>
                    <a:pt x="3871192" y="713236"/>
                  </a:cubicBezTo>
                  <a:cubicBezTo>
                    <a:pt x="3313327" y="713088"/>
                    <a:pt x="2755462" y="713162"/>
                    <a:pt x="2197596" y="713162"/>
                  </a:cubicBezTo>
                  <a:close/>
                  <a:moveTo>
                    <a:pt x="147318" y="268139"/>
                  </a:moveTo>
                  <a:cubicBezTo>
                    <a:pt x="147318" y="274486"/>
                    <a:pt x="147318" y="280759"/>
                    <a:pt x="147318" y="287106"/>
                  </a:cubicBezTo>
                  <a:cubicBezTo>
                    <a:pt x="1544085" y="287106"/>
                    <a:pt x="2940925" y="287106"/>
                    <a:pt x="4337691" y="287106"/>
                  </a:cubicBezTo>
                  <a:cubicBezTo>
                    <a:pt x="4337691" y="280907"/>
                    <a:pt x="4337691" y="274707"/>
                    <a:pt x="4337691" y="268434"/>
                  </a:cubicBezTo>
                  <a:cubicBezTo>
                    <a:pt x="2940925" y="243563"/>
                    <a:pt x="1544158" y="242235"/>
                    <a:pt x="147318" y="268139"/>
                  </a:cubicBezTo>
                  <a:close/>
                  <a:moveTo>
                    <a:pt x="123406" y="492938"/>
                  </a:moveTo>
                  <a:cubicBezTo>
                    <a:pt x="1536261" y="522975"/>
                    <a:pt x="2949191" y="522607"/>
                    <a:pt x="4362045" y="494488"/>
                  </a:cubicBezTo>
                  <a:cubicBezTo>
                    <a:pt x="2949191" y="464377"/>
                    <a:pt x="1536335" y="463196"/>
                    <a:pt x="123406" y="492938"/>
                  </a:cubicBezTo>
                  <a:close/>
                </a:path>
              </a:pathLst>
            </a:custGeom>
            <a:solidFill>
              <a:srgbClr val="FFFFFF"/>
            </a:solidFill>
            <a:ln w="7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Graphic 10">
              <a:extLst>
                <a:ext uri="{FF2B5EF4-FFF2-40B4-BE49-F238E27FC236}">
                  <a16:creationId xmlns:a16="http://schemas.microsoft.com/office/drawing/2014/main" id="{7A6FC61A-EF75-4836-BD16-0C51CBD3DD2F}"/>
                </a:ext>
              </a:extLst>
            </p:cNvPr>
            <p:cNvSpPr/>
            <p:nvPr/>
          </p:nvSpPr>
          <p:spPr>
            <a:xfrm>
              <a:off x="8145121" y="5624886"/>
              <a:ext cx="3504783" cy="770806"/>
            </a:xfrm>
            <a:custGeom>
              <a:avLst/>
              <a:gdLst>
                <a:gd name="connsiteX0" fmla="*/ 1745468 w 3504783"/>
                <a:gd name="connsiteY0" fmla="*/ 770788 h 770806"/>
                <a:gd name="connsiteX1" fmla="*/ 97630 w 3504783"/>
                <a:gd name="connsiteY1" fmla="*/ 770715 h 770806"/>
                <a:gd name="connsiteX2" fmla="*/ 9880 w 3504783"/>
                <a:gd name="connsiteY2" fmla="*/ 661636 h 770806"/>
                <a:gd name="connsiteX3" fmla="*/ 142427 w 3504783"/>
                <a:gd name="connsiteY3" fmla="*/ 82442 h 770806"/>
                <a:gd name="connsiteX4" fmla="*/ 249366 w 3504783"/>
                <a:gd name="connsiteY4" fmla="*/ 6 h 770806"/>
                <a:gd name="connsiteX5" fmla="*/ 1214246 w 3504783"/>
                <a:gd name="connsiteY5" fmla="*/ 892 h 770806"/>
                <a:gd name="connsiteX6" fmla="*/ 3219210 w 3504783"/>
                <a:gd name="connsiteY6" fmla="*/ 892 h 770806"/>
                <a:gd name="connsiteX7" fmla="*/ 3352201 w 3504783"/>
                <a:gd name="connsiteY7" fmla="*/ 105542 h 770806"/>
                <a:gd name="connsiteX8" fmla="*/ 3490873 w 3504783"/>
                <a:gd name="connsiteY8" fmla="*/ 651082 h 770806"/>
                <a:gd name="connsiteX9" fmla="*/ 3399507 w 3504783"/>
                <a:gd name="connsiteY9" fmla="*/ 770715 h 770806"/>
                <a:gd name="connsiteX10" fmla="*/ 1745468 w 3504783"/>
                <a:gd name="connsiteY10" fmla="*/ 770788 h 77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4783" h="770806">
                  <a:moveTo>
                    <a:pt x="1745468" y="770788"/>
                  </a:moveTo>
                  <a:cubicBezTo>
                    <a:pt x="1196165" y="770788"/>
                    <a:pt x="646934" y="770862"/>
                    <a:pt x="97630" y="770715"/>
                  </a:cubicBezTo>
                  <a:cubicBezTo>
                    <a:pt x="-2519" y="770715"/>
                    <a:pt x="-12408" y="758611"/>
                    <a:pt x="9880" y="661636"/>
                  </a:cubicBezTo>
                  <a:cubicBezTo>
                    <a:pt x="54309" y="468645"/>
                    <a:pt x="102500" y="276319"/>
                    <a:pt x="142427" y="82442"/>
                  </a:cubicBezTo>
                  <a:cubicBezTo>
                    <a:pt x="156154" y="15947"/>
                    <a:pt x="187815" y="-363"/>
                    <a:pt x="249366" y="6"/>
                  </a:cubicBezTo>
                  <a:cubicBezTo>
                    <a:pt x="570993" y="1925"/>
                    <a:pt x="892619" y="892"/>
                    <a:pt x="1214246" y="892"/>
                  </a:cubicBezTo>
                  <a:cubicBezTo>
                    <a:pt x="1882592" y="892"/>
                    <a:pt x="2550938" y="892"/>
                    <a:pt x="3219210" y="892"/>
                  </a:cubicBezTo>
                  <a:cubicBezTo>
                    <a:pt x="3325853" y="892"/>
                    <a:pt x="3325705" y="1039"/>
                    <a:pt x="3352201" y="105542"/>
                  </a:cubicBezTo>
                  <a:cubicBezTo>
                    <a:pt x="3398326" y="287389"/>
                    <a:pt x="3444600" y="469236"/>
                    <a:pt x="3490873" y="651082"/>
                  </a:cubicBezTo>
                  <a:cubicBezTo>
                    <a:pt x="3518918" y="761489"/>
                    <a:pt x="3512054" y="770715"/>
                    <a:pt x="3399507" y="770715"/>
                  </a:cubicBezTo>
                  <a:cubicBezTo>
                    <a:pt x="2848210" y="770788"/>
                    <a:pt x="2296840" y="770788"/>
                    <a:pt x="1745468" y="770788"/>
                  </a:cubicBezTo>
                  <a:close/>
                </a:path>
              </a:pathLst>
            </a:custGeom>
            <a:solidFill>
              <a:schemeClr val="accent1"/>
            </a:solidFill>
            <a:ln w="7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9B941009-FFC5-4716-9800-10614DC8C334}"/>
                </a:ext>
              </a:extLst>
            </p:cNvPr>
            <p:cNvSpPr/>
            <p:nvPr/>
          </p:nvSpPr>
          <p:spPr>
            <a:xfrm>
              <a:off x="7977643" y="4189691"/>
              <a:ext cx="3647204" cy="864748"/>
            </a:xfrm>
            <a:custGeom>
              <a:avLst/>
              <a:gdLst>
                <a:gd name="connsiteX0" fmla="*/ 563487 w 3647204"/>
                <a:gd name="connsiteY0" fmla="*/ 184635 h 864748"/>
                <a:gd name="connsiteX1" fmla="*/ 811165 w 3647204"/>
                <a:gd name="connsiteY1" fmla="*/ 432313 h 864748"/>
                <a:gd name="connsiteX2" fmla="*/ 563487 w 3647204"/>
                <a:gd name="connsiteY2" fmla="*/ 679990 h 864748"/>
                <a:gd name="connsiteX3" fmla="*/ 315808 w 3647204"/>
                <a:gd name="connsiteY3" fmla="*/ 432313 h 864748"/>
                <a:gd name="connsiteX4" fmla="*/ 563487 w 3647204"/>
                <a:gd name="connsiteY4" fmla="*/ 184635 h 864748"/>
                <a:gd name="connsiteX5" fmla="*/ 3070080 w 3647204"/>
                <a:gd name="connsiteY5" fmla="*/ 175927 h 864748"/>
                <a:gd name="connsiteX6" fmla="*/ 3317758 w 3647204"/>
                <a:gd name="connsiteY6" fmla="*/ 423605 h 864748"/>
                <a:gd name="connsiteX7" fmla="*/ 3070080 w 3647204"/>
                <a:gd name="connsiteY7" fmla="*/ 671282 h 864748"/>
                <a:gd name="connsiteX8" fmla="*/ 2822401 w 3647204"/>
                <a:gd name="connsiteY8" fmla="*/ 423605 h 864748"/>
                <a:gd name="connsiteX9" fmla="*/ 3070080 w 3647204"/>
                <a:gd name="connsiteY9" fmla="*/ 175927 h 864748"/>
                <a:gd name="connsiteX10" fmla="*/ 1321870 w 3647204"/>
                <a:gd name="connsiteY10" fmla="*/ 115040 h 864748"/>
                <a:gd name="connsiteX11" fmla="*/ 1200320 w 3647204"/>
                <a:gd name="connsiteY11" fmla="*/ 237698 h 864748"/>
                <a:gd name="connsiteX12" fmla="*/ 1200172 w 3647204"/>
                <a:gd name="connsiteY12" fmla="*/ 607222 h 864748"/>
                <a:gd name="connsiteX13" fmla="*/ 1331686 w 3647204"/>
                <a:gd name="connsiteY13" fmla="*/ 739548 h 864748"/>
                <a:gd name="connsiteX14" fmla="*/ 1820252 w 3647204"/>
                <a:gd name="connsiteY14" fmla="*/ 739696 h 864748"/>
                <a:gd name="connsiteX15" fmla="*/ 2321290 w 3647204"/>
                <a:gd name="connsiteY15" fmla="*/ 739400 h 864748"/>
                <a:gd name="connsiteX16" fmla="*/ 2446235 w 3647204"/>
                <a:gd name="connsiteY16" fmla="*/ 612905 h 864748"/>
                <a:gd name="connsiteX17" fmla="*/ 2446162 w 3647204"/>
                <a:gd name="connsiteY17" fmla="*/ 237108 h 864748"/>
                <a:gd name="connsiteX18" fmla="*/ 2323947 w 3647204"/>
                <a:gd name="connsiteY18" fmla="*/ 115040 h 864748"/>
                <a:gd name="connsiteX19" fmla="*/ 1321870 w 3647204"/>
                <a:gd name="connsiteY19" fmla="*/ 115040 h 864748"/>
                <a:gd name="connsiteX20" fmla="*/ 3080854 w 3647204"/>
                <a:gd name="connsiteY20" fmla="*/ 78066 h 864748"/>
                <a:gd name="connsiteX21" fmla="*/ 2722770 w 3647204"/>
                <a:gd name="connsiteY21" fmla="*/ 421021 h 864748"/>
                <a:gd name="connsiteX22" fmla="*/ 3063511 w 3647204"/>
                <a:gd name="connsiteY22" fmla="*/ 774382 h 864748"/>
                <a:gd name="connsiteX23" fmla="*/ 3417389 w 3647204"/>
                <a:gd name="connsiteY23" fmla="*/ 435339 h 864748"/>
                <a:gd name="connsiteX24" fmla="*/ 3080854 w 3647204"/>
                <a:gd name="connsiteY24" fmla="*/ 78066 h 864748"/>
                <a:gd name="connsiteX25" fmla="*/ 565405 w 3647204"/>
                <a:gd name="connsiteY25" fmla="*/ 77918 h 864748"/>
                <a:gd name="connsiteX26" fmla="*/ 215660 w 3647204"/>
                <a:gd name="connsiteY26" fmla="*/ 423088 h 864748"/>
                <a:gd name="connsiteX27" fmla="*/ 564668 w 3647204"/>
                <a:gd name="connsiteY27" fmla="*/ 774530 h 864748"/>
                <a:gd name="connsiteX28" fmla="*/ 910649 w 3647204"/>
                <a:gd name="connsiteY28" fmla="*/ 427147 h 864748"/>
                <a:gd name="connsiteX29" fmla="*/ 565405 w 3647204"/>
                <a:gd name="connsiteY29" fmla="*/ 77918 h 864748"/>
                <a:gd name="connsiteX30" fmla="*/ 1828638 w 3647204"/>
                <a:gd name="connsiteY30" fmla="*/ 242 h 864748"/>
                <a:gd name="connsiteX31" fmla="*/ 3495176 w 3647204"/>
                <a:gd name="connsiteY31" fmla="*/ 353 h 864748"/>
                <a:gd name="connsiteX32" fmla="*/ 3647133 w 3647204"/>
                <a:gd name="connsiteY32" fmla="*/ 150244 h 864748"/>
                <a:gd name="connsiteX33" fmla="*/ 3646764 w 3647204"/>
                <a:gd name="connsiteY33" fmla="*/ 714456 h 864748"/>
                <a:gd name="connsiteX34" fmla="*/ 3497685 w 3647204"/>
                <a:gd name="connsiteY34" fmla="*/ 863977 h 864748"/>
                <a:gd name="connsiteX35" fmla="*/ 175587 w 3647204"/>
                <a:gd name="connsiteY35" fmla="*/ 864494 h 864748"/>
                <a:gd name="connsiteX36" fmla="*/ 100456 w 3647204"/>
                <a:gd name="connsiteY36" fmla="*/ 862944 h 864748"/>
                <a:gd name="connsiteX37" fmla="*/ 1636 w 3647204"/>
                <a:gd name="connsiteY37" fmla="*/ 761394 h 864748"/>
                <a:gd name="connsiteX38" fmla="*/ 1194 w 3647204"/>
                <a:gd name="connsiteY38" fmla="*/ 96959 h 864748"/>
                <a:gd name="connsiteX39" fmla="*/ 91674 w 3647204"/>
                <a:gd name="connsiteY39" fmla="*/ 2198 h 864748"/>
                <a:gd name="connsiteX40" fmla="*/ 166804 w 3647204"/>
                <a:gd name="connsiteY40" fmla="*/ 353 h 864748"/>
                <a:gd name="connsiteX41" fmla="*/ 1828638 w 3647204"/>
                <a:gd name="connsiteY41" fmla="*/ 242 h 86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47204" h="864748">
                  <a:moveTo>
                    <a:pt x="563487" y="184635"/>
                  </a:moveTo>
                  <a:cubicBezTo>
                    <a:pt x="700275" y="184635"/>
                    <a:pt x="811165" y="295524"/>
                    <a:pt x="811165" y="432313"/>
                  </a:cubicBezTo>
                  <a:cubicBezTo>
                    <a:pt x="811165" y="569101"/>
                    <a:pt x="700276" y="679990"/>
                    <a:pt x="563487" y="679990"/>
                  </a:cubicBezTo>
                  <a:cubicBezTo>
                    <a:pt x="426698" y="679990"/>
                    <a:pt x="315808" y="569101"/>
                    <a:pt x="315808" y="432313"/>
                  </a:cubicBezTo>
                  <a:cubicBezTo>
                    <a:pt x="315808" y="295524"/>
                    <a:pt x="426697" y="184635"/>
                    <a:pt x="563487" y="184635"/>
                  </a:cubicBezTo>
                  <a:close/>
                  <a:moveTo>
                    <a:pt x="3070080" y="175927"/>
                  </a:moveTo>
                  <a:cubicBezTo>
                    <a:pt x="3206868" y="175927"/>
                    <a:pt x="3317758" y="286816"/>
                    <a:pt x="3317758" y="423605"/>
                  </a:cubicBezTo>
                  <a:cubicBezTo>
                    <a:pt x="3317758" y="560393"/>
                    <a:pt x="3206869" y="671282"/>
                    <a:pt x="3070080" y="671282"/>
                  </a:cubicBezTo>
                  <a:cubicBezTo>
                    <a:pt x="2933291" y="671282"/>
                    <a:pt x="2822401" y="560393"/>
                    <a:pt x="2822401" y="423605"/>
                  </a:cubicBezTo>
                  <a:cubicBezTo>
                    <a:pt x="2822401" y="286816"/>
                    <a:pt x="2933290" y="175927"/>
                    <a:pt x="3070080" y="175927"/>
                  </a:cubicBezTo>
                  <a:close/>
                  <a:moveTo>
                    <a:pt x="1321870" y="115040"/>
                  </a:moveTo>
                  <a:cubicBezTo>
                    <a:pt x="1234268" y="115335"/>
                    <a:pt x="1201131" y="150391"/>
                    <a:pt x="1200320" y="237698"/>
                  </a:cubicBezTo>
                  <a:cubicBezTo>
                    <a:pt x="1199286" y="360873"/>
                    <a:pt x="1199508" y="484048"/>
                    <a:pt x="1200172" y="607222"/>
                  </a:cubicBezTo>
                  <a:cubicBezTo>
                    <a:pt x="1200688" y="705600"/>
                    <a:pt x="1233899" y="739179"/>
                    <a:pt x="1331686" y="739548"/>
                  </a:cubicBezTo>
                  <a:cubicBezTo>
                    <a:pt x="1494566" y="740139"/>
                    <a:pt x="1657372" y="739696"/>
                    <a:pt x="1820252" y="739696"/>
                  </a:cubicBezTo>
                  <a:cubicBezTo>
                    <a:pt x="1987265" y="739696"/>
                    <a:pt x="2154277" y="740508"/>
                    <a:pt x="2321290" y="739400"/>
                  </a:cubicBezTo>
                  <a:cubicBezTo>
                    <a:pt x="2410959" y="738810"/>
                    <a:pt x="2445719" y="702869"/>
                    <a:pt x="2446235" y="612905"/>
                  </a:cubicBezTo>
                  <a:cubicBezTo>
                    <a:pt x="2447047" y="487664"/>
                    <a:pt x="2447047" y="362349"/>
                    <a:pt x="2446162" y="237108"/>
                  </a:cubicBezTo>
                  <a:cubicBezTo>
                    <a:pt x="2445498" y="150982"/>
                    <a:pt x="2411254" y="115335"/>
                    <a:pt x="2323947" y="115040"/>
                  </a:cubicBezTo>
                  <a:cubicBezTo>
                    <a:pt x="1989921" y="114007"/>
                    <a:pt x="1655896" y="113933"/>
                    <a:pt x="1321870" y="115040"/>
                  </a:cubicBezTo>
                  <a:close/>
                  <a:moveTo>
                    <a:pt x="3080854" y="78066"/>
                  </a:moveTo>
                  <a:cubicBezTo>
                    <a:pt x="2892440" y="69874"/>
                    <a:pt x="2727493" y="227883"/>
                    <a:pt x="2722770" y="421021"/>
                  </a:cubicBezTo>
                  <a:cubicBezTo>
                    <a:pt x="2718195" y="609584"/>
                    <a:pt x="2871701" y="768847"/>
                    <a:pt x="3063511" y="774382"/>
                  </a:cubicBezTo>
                  <a:cubicBezTo>
                    <a:pt x="3252886" y="779917"/>
                    <a:pt x="3411337" y="628034"/>
                    <a:pt x="3417389" y="435339"/>
                  </a:cubicBezTo>
                  <a:cubicBezTo>
                    <a:pt x="3423293" y="246112"/>
                    <a:pt x="3272959" y="86405"/>
                    <a:pt x="3080854" y="78066"/>
                  </a:cubicBezTo>
                  <a:close/>
                  <a:moveTo>
                    <a:pt x="565405" y="77918"/>
                  </a:moveTo>
                  <a:cubicBezTo>
                    <a:pt x="377729" y="75926"/>
                    <a:pt x="217875" y="233713"/>
                    <a:pt x="215660" y="423088"/>
                  </a:cubicBezTo>
                  <a:cubicBezTo>
                    <a:pt x="213299" y="615414"/>
                    <a:pt x="371529" y="774752"/>
                    <a:pt x="564668" y="774530"/>
                  </a:cubicBezTo>
                  <a:cubicBezTo>
                    <a:pt x="755076" y="774382"/>
                    <a:pt x="910944" y="617924"/>
                    <a:pt x="910649" y="427147"/>
                  </a:cubicBezTo>
                  <a:cubicBezTo>
                    <a:pt x="910353" y="236370"/>
                    <a:pt x="755740" y="79911"/>
                    <a:pt x="565405" y="77918"/>
                  </a:cubicBezTo>
                  <a:close/>
                  <a:moveTo>
                    <a:pt x="1828638" y="242"/>
                  </a:moveTo>
                  <a:cubicBezTo>
                    <a:pt x="2522049" y="242"/>
                    <a:pt x="3216244" y="279"/>
                    <a:pt x="3495176" y="353"/>
                  </a:cubicBezTo>
                  <a:cubicBezTo>
                    <a:pt x="3619605" y="353"/>
                    <a:pt x="3647059" y="27659"/>
                    <a:pt x="3647133" y="150244"/>
                  </a:cubicBezTo>
                  <a:cubicBezTo>
                    <a:pt x="3647206" y="338290"/>
                    <a:pt x="3647354" y="526336"/>
                    <a:pt x="3646764" y="714456"/>
                  </a:cubicBezTo>
                  <a:cubicBezTo>
                    <a:pt x="3646395" y="829807"/>
                    <a:pt x="3611782" y="863977"/>
                    <a:pt x="3497685" y="863977"/>
                  </a:cubicBezTo>
                  <a:cubicBezTo>
                    <a:pt x="2390294" y="864199"/>
                    <a:pt x="1282977" y="864346"/>
                    <a:pt x="175587" y="864494"/>
                  </a:cubicBezTo>
                  <a:cubicBezTo>
                    <a:pt x="150494" y="864494"/>
                    <a:pt x="125253" y="865675"/>
                    <a:pt x="100456" y="862944"/>
                  </a:cubicBezTo>
                  <a:cubicBezTo>
                    <a:pt x="40308" y="856376"/>
                    <a:pt x="2227" y="822058"/>
                    <a:pt x="1636" y="761394"/>
                  </a:cubicBezTo>
                  <a:cubicBezTo>
                    <a:pt x="-504" y="539915"/>
                    <a:pt x="-431" y="318437"/>
                    <a:pt x="1194" y="96959"/>
                  </a:cubicBezTo>
                  <a:cubicBezTo>
                    <a:pt x="1636" y="41165"/>
                    <a:pt x="37283" y="9578"/>
                    <a:pt x="91674" y="2198"/>
                  </a:cubicBezTo>
                  <a:cubicBezTo>
                    <a:pt x="116324" y="-1197"/>
                    <a:pt x="141711" y="353"/>
                    <a:pt x="166804" y="353"/>
                  </a:cubicBezTo>
                  <a:cubicBezTo>
                    <a:pt x="442600" y="279"/>
                    <a:pt x="1135227" y="242"/>
                    <a:pt x="1828638" y="242"/>
                  </a:cubicBezTo>
                  <a:close/>
                </a:path>
              </a:pathLst>
            </a:custGeom>
            <a:solidFill>
              <a:schemeClr val="accent1"/>
            </a:solidFill>
            <a:ln w="7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Graphic 10">
              <a:extLst>
                <a:ext uri="{FF2B5EF4-FFF2-40B4-BE49-F238E27FC236}">
                  <a16:creationId xmlns:a16="http://schemas.microsoft.com/office/drawing/2014/main" id="{5434D6AE-7B40-455C-8BB0-DBB0F0986B37}"/>
                </a:ext>
              </a:extLst>
            </p:cNvPr>
            <p:cNvSpPr/>
            <p:nvPr/>
          </p:nvSpPr>
          <p:spPr>
            <a:xfrm>
              <a:off x="7725034" y="3948037"/>
              <a:ext cx="4238638" cy="44295"/>
            </a:xfrm>
            <a:custGeom>
              <a:avLst/>
              <a:gdLst>
                <a:gd name="connsiteX0" fmla="*/ 0 w 4238638"/>
                <a:gd name="connsiteY0" fmla="*/ 21710 h 44295"/>
                <a:gd name="connsiteX1" fmla="*/ 4238639 w 4238638"/>
                <a:gd name="connsiteY1" fmla="*/ 23260 h 44295"/>
                <a:gd name="connsiteX2" fmla="*/ 0 w 4238638"/>
                <a:gd name="connsiteY2" fmla="*/ 21710 h 4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8638" h="44295">
                  <a:moveTo>
                    <a:pt x="0" y="21710"/>
                  </a:moveTo>
                  <a:cubicBezTo>
                    <a:pt x="1412929" y="-8106"/>
                    <a:pt x="2825784" y="-6851"/>
                    <a:pt x="4238639" y="23260"/>
                  </a:cubicBezTo>
                  <a:cubicBezTo>
                    <a:pt x="2825784" y="51378"/>
                    <a:pt x="1412929" y="51747"/>
                    <a:pt x="0" y="21710"/>
                  </a:cubicBezTo>
                  <a:close/>
                </a:path>
              </a:pathLst>
            </a:custGeom>
            <a:solidFill>
              <a:srgbClr val="000000"/>
            </a:solidFill>
            <a:ln w="7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Graphic 10">
              <a:extLst>
                <a:ext uri="{FF2B5EF4-FFF2-40B4-BE49-F238E27FC236}">
                  <a16:creationId xmlns:a16="http://schemas.microsoft.com/office/drawing/2014/main" id="{2C9CC5E0-8271-40DA-8FAA-710F3A7EBD7B}"/>
                </a:ext>
              </a:extLst>
            </p:cNvPr>
            <p:cNvSpPr/>
            <p:nvPr/>
          </p:nvSpPr>
          <p:spPr>
            <a:xfrm>
              <a:off x="7712856" y="3714234"/>
              <a:ext cx="4238638" cy="44295"/>
            </a:xfrm>
            <a:custGeom>
              <a:avLst/>
              <a:gdLst>
                <a:gd name="connsiteX0" fmla="*/ 0 w 4238638"/>
                <a:gd name="connsiteY0" fmla="*/ 21710 h 44295"/>
                <a:gd name="connsiteX1" fmla="*/ 4238639 w 4238638"/>
                <a:gd name="connsiteY1" fmla="*/ 23260 h 44295"/>
                <a:gd name="connsiteX2" fmla="*/ 0 w 4238638"/>
                <a:gd name="connsiteY2" fmla="*/ 21710 h 4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8638" h="44295">
                  <a:moveTo>
                    <a:pt x="0" y="21710"/>
                  </a:moveTo>
                  <a:cubicBezTo>
                    <a:pt x="1412929" y="-8106"/>
                    <a:pt x="2825784" y="-6851"/>
                    <a:pt x="4238639" y="23260"/>
                  </a:cubicBezTo>
                  <a:cubicBezTo>
                    <a:pt x="2825784" y="51378"/>
                    <a:pt x="1412856" y="51747"/>
                    <a:pt x="0" y="21710"/>
                  </a:cubicBezTo>
                  <a:close/>
                </a:path>
              </a:pathLst>
            </a:custGeom>
            <a:solidFill>
              <a:srgbClr val="000000"/>
            </a:solidFill>
            <a:ln w="73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6" name="Graphic 42">
            <a:extLst>
              <a:ext uri="{FF2B5EF4-FFF2-40B4-BE49-F238E27FC236}">
                <a16:creationId xmlns:a16="http://schemas.microsoft.com/office/drawing/2014/main" id="{35F914E6-C48F-4AAB-9732-AA12C8131807}"/>
              </a:ext>
            </a:extLst>
          </p:cNvPr>
          <p:cNvSpPr/>
          <p:nvPr/>
        </p:nvSpPr>
        <p:spPr>
          <a:xfrm>
            <a:off x="5109878" y="3094806"/>
            <a:ext cx="772388" cy="772402"/>
          </a:xfrm>
          <a:custGeom>
            <a:avLst/>
            <a:gdLst>
              <a:gd name="connsiteX0" fmla="*/ 6860174 w 6860435"/>
              <a:gd name="connsiteY0" fmla="*/ 3467955 h 6860562"/>
              <a:gd name="connsiteX1" fmla="*/ 6803376 w 6860435"/>
              <a:gd name="connsiteY1" fmla="*/ 3611653 h 6860562"/>
              <a:gd name="connsiteX2" fmla="*/ 6737929 w 6860435"/>
              <a:gd name="connsiteY2" fmla="*/ 3650676 h 6860562"/>
              <a:gd name="connsiteX3" fmla="*/ 6731664 w 6860435"/>
              <a:gd name="connsiteY3" fmla="*/ 3575286 h 6860562"/>
              <a:gd name="connsiteX4" fmla="*/ 6696863 w 6860435"/>
              <a:gd name="connsiteY4" fmla="*/ 3519646 h 6860562"/>
              <a:gd name="connsiteX5" fmla="*/ 6675614 w 6860435"/>
              <a:gd name="connsiteY5" fmla="*/ 3521552 h 6860562"/>
              <a:gd name="connsiteX6" fmla="*/ 6640473 w 6860435"/>
              <a:gd name="connsiteY6" fmla="*/ 3638077 h 6860562"/>
              <a:gd name="connsiteX7" fmla="*/ 6677453 w 6860435"/>
              <a:gd name="connsiteY7" fmla="*/ 3739415 h 6860562"/>
              <a:gd name="connsiteX8" fmla="*/ 6740108 w 6860435"/>
              <a:gd name="connsiteY8" fmla="*/ 3856485 h 6860562"/>
              <a:gd name="connsiteX9" fmla="*/ 6796974 w 6860435"/>
              <a:gd name="connsiteY9" fmla="*/ 3985404 h 6860562"/>
              <a:gd name="connsiteX10" fmla="*/ 6831911 w 6860435"/>
              <a:gd name="connsiteY10" fmla="*/ 4128080 h 6860562"/>
              <a:gd name="connsiteX11" fmla="*/ 6835998 w 6860435"/>
              <a:gd name="connsiteY11" fmla="*/ 4141020 h 6860562"/>
              <a:gd name="connsiteX12" fmla="*/ 6857927 w 6860435"/>
              <a:gd name="connsiteY12" fmla="*/ 4271029 h 6860562"/>
              <a:gd name="connsiteX13" fmla="*/ 6838858 w 6860435"/>
              <a:gd name="connsiteY13" fmla="*/ 4337498 h 6860562"/>
              <a:gd name="connsiteX14" fmla="*/ 6831435 w 6860435"/>
              <a:gd name="connsiteY14" fmla="*/ 4371073 h 6860562"/>
              <a:gd name="connsiteX15" fmla="*/ 6797247 w 6860435"/>
              <a:gd name="connsiteY15" fmla="*/ 4575042 h 6860562"/>
              <a:gd name="connsiteX16" fmla="*/ 6734864 w 6860435"/>
              <a:gd name="connsiteY16" fmla="*/ 4724188 h 6860562"/>
              <a:gd name="connsiteX17" fmla="*/ 6630598 w 6860435"/>
              <a:gd name="connsiteY17" fmla="*/ 4891927 h 6860562"/>
              <a:gd name="connsiteX18" fmla="*/ 6543698 w 6860435"/>
              <a:gd name="connsiteY18" fmla="*/ 4983321 h 6860562"/>
              <a:gd name="connsiteX19" fmla="*/ 6508489 w 6860435"/>
              <a:gd name="connsiteY19" fmla="*/ 5054421 h 6860562"/>
              <a:gd name="connsiteX20" fmla="*/ 6483563 w 6860435"/>
              <a:gd name="connsiteY20" fmla="*/ 5243340 h 6860562"/>
              <a:gd name="connsiteX21" fmla="*/ 6454279 w 6860435"/>
              <a:gd name="connsiteY21" fmla="*/ 5459432 h 6860562"/>
              <a:gd name="connsiteX22" fmla="*/ 6417775 w 6860435"/>
              <a:gd name="connsiteY22" fmla="*/ 5608442 h 6860562"/>
              <a:gd name="connsiteX23" fmla="*/ 6387333 w 6860435"/>
              <a:gd name="connsiteY23" fmla="*/ 5741107 h 6860562"/>
              <a:gd name="connsiteX24" fmla="*/ 6342385 w 6860435"/>
              <a:gd name="connsiteY24" fmla="*/ 5914225 h 6860562"/>
              <a:gd name="connsiteX25" fmla="*/ 6310717 w 6860435"/>
              <a:gd name="connsiteY25" fmla="*/ 6032316 h 6860562"/>
              <a:gd name="connsiteX26" fmla="*/ 6267744 w 6860435"/>
              <a:gd name="connsiteY26" fmla="*/ 6148977 h 6860562"/>
              <a:gd name="connsiteX27" fmla="*/ 6213466 w 6860435"/>
              <a:gd name="connsiteY27" fmla="*/ 6276398 h 6860562"/>
              <a:gd name="connsiteX28" fmla="*/ 6182683 w 6860435"/>
              <a:gd name="connsiteY28" fmla="*/ 6330949 h 6860562"/>
              <a:gd name="connsiteX29" fmla="*/ 6096736 w 6860435"/>
              <a:gd name="connsiteY29" fmla="*/ 6379166 h 6860562"/>
              <a:gd name="connsiteX30" fmla="*/ 5955695 w 6860435"/>
              <a:gd name="connsiteY30" fmla="*/ 6357373 h 6860562"/>
              <a:gd name="connsiteX31" fmla="*/ 5921507 w 6860435"/>
              <a:gd name="connsiteY31" fmla="*/ 6300166 h 6860562"/>
              <a:gd name="connsiteX32" fmla="*/ 5941121 w 6860435"/>
              <a:gd name="connsiteY32" fmla="*/ 6121872 h 6860562"/>
              <a:gd name="connsiteX33" fmla="*/ 5946297 w 6860435"/>
              <a:gd name="connsiteY33" fmla="*/ 6075834 h 6860562"/>
              <a:gd name="connsiteX34" fmla="*/ 5972380 w 6860435"/>
              <a:gd name="connsiteY34" fmla="*/ 5870775 h 6860562"/>
              <a:gd name="connsiteX35" fmla="*/ 5972925 w 6860435"/>
              <a:gd name="connsiteY35" fmla="*/ 5851638 h 6860562"/>
              <a:gd name="connsiteX36" fmla="*/ 5923754 w 6860435"/>
              <a:gd name="connsiteY36" fmla="*/ 5790209 h 6860562"/>
              <a:gd name="connsiteX37" fmla="*/ 5846525 w 6860435"/>
              <a:gd name="connsiteY37" fmla="*/ 5852251 h 6860562"/>
              <a:gd name="connsiteX38" fmla="*/ 5815470 w 6860435"/>
              <a:gd name="connsiteY38" fmla="*/ 6089795 h 6860562"/>
              <a:gd name="connsiteX39" fmla="*/ 5794290 w 6860435"/>
              <a:gd name="connsiteY39" fmla="*/ 6243028 h 6860562"/>
              <a:gd name="connsiteX40" fmla="*/ 5768206 w 6860435"/>
              <a:gd name="connsiteY40" fmla="*/ 6412196 h 6860562"/>
              <a:gd name="connsiteX41" fmla="*/ 5719785 w 6860435"/>
              <a:gd name="connsiteY41" fmla="*/ 6637890 h 6860562"/>
              <a:gd name="connsiteX42" fmla="*/ 5604963 w 6860435"/>
              <a:gd name="connsiteY42" fmla="*/ 6754483 h 6860562"/>
              <a:gd name="connsiteX43" fmla="*/ 5450913 w 6860435"/>
              <a:gd name="connsiteY43" fmla="*/ 6769670 h 6860562"/>
              <a:gd name="connsiteX44" fmla="*/ 5398406 w 6860435"/>
              <a:gd name="connsiteY44" fmla="*/ 6791872 h 6860562"/>
              <a:gd name="connsiteX45" fmla="*/ 5351482 w 6860435"/>
              <a:gd name="connsiteY45" fmla="*/ 6825788 h 6860562"/>
              <a:gd name="connsiteX46" fmla="*/ 5344945 w 6860435"/>
              <a:gd name="connsiteY46" fmla="*/ 6830554 h 6860562"/>
              <a:gd name="connsiteX47" fmla="*/ 5281404 w 6860435"/>
              <a:gd name="connsiteY47" fmla="*/ 6852961 h 6860562"/>
              <a:gd name="connsiteX48" fmla="*/ 5255797 w 6860435"/>
              <a:gd name="connsiteY48" fmla="*/ 6839272 h 6860562"/>
              <a:gd name="connsiteX49" fmla="*/ 5190895 w 6860435"/>
              <a:gd name="connsiteY49" fmla="*/ 6800793 h 6860562"/>
              <a:gd name="connsiteX50" fmla="*/ 5094120 w 6860435"/>
              <a:gd name="connsiteY50" fmla="*/ 6770964 h 6860562"/>
              <a:gd name="connsiteX51" fmla="*/ 4855622 w 6860435"/>
              <a:gd name="connsiteY51" fmla="*/ 6695778 h 6860562"/>
              <a:gd name="connsiteX52" fmla="*/ 4740664 w 6860435"/>
              <a:gd name="connsiteY52" fmla="*/ 6572035 h 6860562"/>
              <a:gd name="connsiteX53" fmla="*/ 4685841 w 6860435"/>
              <a:gd name="connsiteY53" fmla="*/ 6391697 h 6860562"/>
              <a:gd name="connsiteX54" fmla="*/ 4682095 w 6860435"/>
              <a:gd name="connsiteY54" fmla="*/ 6057106 h 6860562"/>
              <a:gd name="connsiteX55" fmla="*/ 4699326 w 6860435"/>
              <a:gd name="connsiteY55" fmla="*/ 5677294 h 6860562"/>
              <a:gd name="connsiteX56" fmla="*/ 4719757 w 6860435"/>
              <a:gd name="connsiteY56" fmla="*/ 5443359 h 6860562"/>
              <a:gd name="connsiteX57" fmla="*/ 4749313 w 6860435"/>
              <a:gd name="connsiteY57" fmla="*/ 5142206 h 6860562"/>
              <a:gd name="connsiteX58" fmla="*/ 4786021 w 6860435"/>
              <a:gd name="connsiteY58" fmla="*/ 4933674 h 6860562"/>
              <a:gd name="connsiteX59" fmla="*/ 4793308 w 6860435"/>
              <a:gd name="connsiteY59" fmla="*/ 4882256 h 6860562"/>
              <a:gd name="connsiteX60" fmla="*/ 4835123 w 6860435"/>
              <a:gd name="connsiteY60" fmla="*/ 4666981 h 6860562"/>
              <a:gd name="connsiteX61" fmla="*/ 4838665 w 6860435"/>
              <a:gd name="connsiteY61" fmla="*/ 4650977 h 6860562"/>
              <a:gd name="connsiteX62" fmla="*/ 4871491 w 6860435"/>
              <a:gd name="connsiteY62" fmla="*/ 4485759 h 6860562"/>
              <a:gd name="connsiteX63" fmla="*/ 4910105 w 6860435"/>
              <a:gd name="connsiteY63" fmla="*/ 4356022 h 6860562"/>
              <a:gd name="connsiteX64" fmla="*/ 4938640 w 6860435"/>
              <a:gd name="connsiteY64" fmla="*/ 4254208 h 6860562"/>
              <a:gd name="connsiteX65" fmla="*/ 4983521 w 6860435"/>
              <a:gd name="connsiteY65" fmla="*/ 4115481 h 6860562"/>
              <a:gd name="connsiteX66" fmla="*/ 5040795 w 6860435"/>
              <a:gd name="connsiteY66" fmla="*/ 3951829 h 6860562"/>
              <a:gd name="connsiteX67" fmla="*/ 5093099 w 6860435"/>
              <a:gd name="connsiteY67" fmla="*/ 3832921 h 6860562"/>
              <a:gd name="connsiteX68" fmla="*/ 5157933 w 6860435"/>
              <a:gd name="connsiteY68" fmla="*/ 3716941 h 6860562"/>
              <a:gd name="connsiteX69" fmla="*/ 5241836 w 6860435"/>
              <a:gd name="connsiteY69" fmla="*/ 3611653 h 6860562"/>
              <a:gd name="connsiteX70" fmla="*/ 5400176 w 6860435"/>
              <a:gd name="connsiteY70" fmla="*/ 3550496 h 6860562"/>
              <a:gd name="connsiteX71" fmla="*/ 5624577 w 6860435"/>
              <a:gd name="connsiteY71" fmla="*/ 3551041 h 6860562"/>
              <a:gd name="connsiteX72" fmla="*/ 5834063 w 6860435"/>
              <a:gd name="connsiteY72" fmla="*/ 3567931 h 6860562"/>
              <a:gd name="connsiteX73" fmla="*/ 5931586 w 6860435"/>
              <a:gd name="connsiteY73" fmla="*/ 3614241 h 6860562"/>
              <a:gd name="connsiteX74" fmla="*/ 5955967 w 6860435"/>
              <a:gd name="connsiteY74" fmla="*/ 3658576 h 6860562"/>
              <a:gd name="connsiteX75" fmla="*/ 6066975 w 6860435"/>
              <a:gd name="connsiteY75" fmla="*/ 3708224 h 6860562"/>
              <a:gd name="connsiteX76" fmla="*/ 6190038 w 6860435"/>
              <a:gd name="connsiteY76" fmla="*/ 3815010 h 6860562"/>
              <a:gd name="connsiteX77" fmla="*/ 6209788 w 6860435"/>
              <a:gd name="connsiteY77" fmla="*/ 3950671 h 6860562"/>
              <a:gd name="connsiteX78" fmla="*/ 6196848 w 6860435"/>
              <a:gd name="connsiteY78" fmla="*/ 4027492 h 6860562"/>
              <a:gd name="connsiteX79" fmla="*/ 6192831 w 6860435"/>
              <a:gd name="connsiteY79" fmla="*/ 4040568 h 6860562"/>
              <a:gd name="connsiteX80" fmla="*/ 6161094 w 6860435"/>
              <a:gd name="connsiteY80" fmla="*/ 4211439 h 6860562"/>
              <a:gd name="connsiteX81" fmla="*/ 6121731 w 6860435"/>
              <a:gd name="connsiteY81" fmla="*/ 4371549 h 6860562"/>
              <a:gd name="connsiteX82" fmla="*/ 6119483 w 6860435"/>
              <a:gd name="connsiteY82" fmla="*/ 4379450 h 6860562"/>
              <a:gd name="connsiteX83" fmla="*/ 6087202 w 6860435"/>
              <a:gd name="connsiteY83" fmla="*/ 4550321 h 6860562"/>
              <a:gd name="connsiteX84" fmla="*/ 6048996 w 6860435"/>
              <a:gd name="connsiteY84" fmla="*/ 4699807 h 6860562"/>
              <a:gd name="connsiteX85" fmla="*/ 6077055 w 6860435"/>
              <a:gd name="connsiteY85" fmla="*/ 4767638 h 6860562"/>
              <a:gd name="connsiteX86" fmla="*/ 6153739 w 6860435"/>
              <a:gd name="connsiteY86" fmla="*/ 4756878 h 6860562"/>
              <a:gd name="connsiteX87" fmla="*/ 6166066 w 6860435"/>
              <a:gd name="connsiteY87" fmla="*/ 4728479 h 6860562"/>
              <a:gd name="connsiteX88" fmla="*/ 6197461 w 6860435"/>
              <a:gd name="connsiteY88" fmla="*/ 4534930 h 6860562"/>
              <a:gd name="connsiteX89" fmla="*/ 6244112 w 6860435"/>
              <a:gd name="connsiteY89" fmla="*/ 4362764 h 6860562"/>
              <a:gd name="connsiteX90" fmla="*/ 6294440 w 6860435"/>
              <a:gd name="connsiteY90" fmla="*/ 4267011 h 6860562"/>
              <a:gd name="connsiteX91" fmla="*/ 6318822 w 6860435"/>
              <a:gd name="connsiteY91" fmla="*/ 4252710 h 6860562"/>
              <a:gd name="connsiteX92" fmla="*/ 6417367 w 6860435"/>
              <a:gd name="connsiteY92" fmla="*/ 4265308 h 6860562"/>
              <a:gd name="connsiteX93" fmla="*/ 6484517 w 6860435"/>
              <a:gd name="connsiteY93" fmla="*/ 4293503 h 6860562"/>
              <a:gd name="connsiteX94" fmla="*/ 6553097 w 6860435"/>
              <a:gd name="connsiteY94" fmla="*/ 4405329 h 6860562"/>
              <a:gd name="connsiteX95" fmla="*/ 6558068 w 6860435"/>
              <a:gd name="connsiteY95" fmla="*/ 4539356 h 6860562"/>
              <a:gd name="connsiteX96" fmla="*/ 6566922 w 6860435"/>
              <a:gd name="connsiteY96" fmla="*/ 4562443 h 6860562"/>
              <a:gd name="connsiteX97" fmla="*/ 6596547 w 6860435"/>
              <a:gd name="connsiteY97" fmla="*/ 4556995 h 6860562"/>
              <a:gd name="connsiteX98" fmla="*/ 6633050 w 6860435"/>
              <a:gd name="connsiteY98" fmla="*/ 4501559 h 6860562"/>
              <a:gd name="connsiteX99" fmla="*/ 6673231 w 6860435"/>
              <a:gd name="connsiteY99" fmla="*/ 4387349 h 6860562"/>
              <a:gd name="connsiteX100" fmla="*/ 6676159 w 6860435"/>
              <a:gd name="connsiteY100" fmla="*/ 4379722 h 6860562"/>
              <a:gd name="connsiteX101" fmla="*/ 6702311 w 6860435"/>
              <a:gd name="connsiteY101" fmla="*/ 4142382 h 6860562"/>
              <a:gd name="connsiteX102" fmla="*/ 6664514 w 6860435"/>
              <a:gd name="connsiteY102" fmla="*/ 4027424 h 6860562"/>
              <a:gd name="connsiteX103" fmla="*/ 6581564 w 6860435"/>
              <a:gd name="connsiteY103" fmla="*/ 3860094 h 6860562"/>
              <a:gd name="connsiteX104" fmla="*/ 6520067 w 6860435"/>
              <a:gd name="connsiteY104" fmla="*/ 3730085 h 6860562"/>
              <a:gd name="connsiteX105" fmla="*/ 6515368 w 6860435"/>
              <a:gd name="connsiteY105" fmla="*/ 3720278 h 6860562"/>
              <a:gd name="connsiteX106" fmla="*/ 6501542 w 6860435"/>
              <a:gd name="connsiteY106" fmla="*/ 3456991 h 6860562"/>
              <a:gd name="connsiteX107" fmla="*/ 6537161 w 6860435"/>
              <a:gd name="connsiteY107" fmla="*/ 3317651 h 6860562"/>
              <a:gd name="connsiteX108" fmla="*/ 6585787 w 6860435"/>
              <a:gd name="connsiteY108" fmla="*/ 3215633 h 6860562"/>
              <a:gd name="connsiteX109" fmla="*/ 6624128 w 6860435"/>
              <a:gd name="connsiteY109" fmla="*/ 3225508 h 6860562"/>
              <a:gd name="connsiteX110" fmla="*/ 6639860 w 6860435"/>
              <a:gd name="connsiteY110" fmla="*/ 3261602 h 6860562"/>
              <a:gd name="connsiteX111" fmla="*/ 6647828 w 6860435"/>
              <a:gd name="connsiteY111" fmla="*/ 3262011 h 6860562"/>
              <a:gd name="connsiteX112" fmla="*/ 6657635 w 6860435"/>
              <a:gd name="connsiteY112" fmla="*/ 3234293 h 6860562"/>
              <a:gd name="connsiteX113" fmla="*/ 6639384 w 6860435"/>
              <a:gd name="connsiteY113" fmla="*/ 3083785 h 6860562"/>
              <a:gd name="connsiteX114" fmla="*/ 6633799 w 6860435"/>
              <a:gd name="connsiteY114" fmla="*/ 3062673 h 6860562"/>
              <a:gd name="connsiteX115" fmla="*/ 6602403 w 6860435"/>
              <a:gd name="connsiteY115" fmla="*/ 2922312 h 6860562"/>
              <a:gd name="connsiteX116" fmla="*/ 6538795 w 6860435"/>
              <a:gd name="connsiteY116" fmla="*/ 2729443 h 6860562"/>
              <a:gd name="connsiteX117" fmla="*/ 6485470 w 6860435"/>
              <a:gd name="connsiteY117" fmla="*/ 2602294 h 6860562"/>
              <a:gd name="connsiteX118" fmla="*/ 6399456 w 6860435"/>
              <a:gd name="connsiteY118" fmla="*/ 2483931 h 6860562"/>
              <a:gd name="connsiteX119" fmla="*/ 6247585 w 6860435"/>
              <a:gd name="connsiteY119" fmla="*/ 2289837 h 6860562"/>
              <a:gd name="connsiteX120" fmla="*/ 6251127 w 6860435"/>
              <a:gd name="connsiteY120" fmla="*/ 2200213 h 6860562"/>
              <a:gd name="connsiteX121" fmla="*/ 6274554 w 6860435"/>
              <a:gd name="connsiteY121" fmla="*/ 2153358 h 6860562"/>
              <a:gd name="connsiteX122" fmla="*/ 6211082 w 6860435"/>
              <a:gd name="connsiteY122" fmla="*/ 2108682 h 6860562"/>
              <a:gd name="connsiteX123" fmla="*/ 6142843 w 6860435"/>
              <a:gd name="connsiteY123" fmla="*/ 2052429 h 6860562"/>
              <a:gd name="connsiteX124" fmla="*/ 6072083 w 6860435"/>
              <a:gd name="connsiteY124" fmla="*/ 1915881 h 6860562"/>
              <a:gd name="connsiteX125" fmla="*/ 5937784 w 6860435"/>
              <a:gd name="connsiteY125" fmla="*/ 1687327 h 6860562"/>
              <a:gd name="connsiteX126" fmla="*/ 5752543 w 6860435"/>
              <a:gd name="connsiteY126" fmla="*/ 1443585 h 6860562"/>
              <a:gd name="connsiteX127" fmla="*/ 5523035 w 6860435"/>
              <a:gd name="connsiteY127" fmla="*/ 1190173 h 6860562"/>
              <a:gd name="connsiteX128" fmla="*/ 5416180 w 6860435"/>
              <a:gd name="connsiteY128" fmla="*/ 1107768 h 6860562"/>
              <a:gd name="connsiteX129" fmla="*/ 5350870 w 6860435"/>
              <a:gd name="connsiteY129" fmla="*/ 1040482 h 6860562"/>
              <a:gd name="connsiteX130" fmla="*/ 5299996 w 6860435"/>
              <a:gd name="connsiteY130" fmla="*/ 1029313 h 6860562"/>
              <a:gd name="connsiteX131" fmla="*/ 5040114 w 6860435"/>
              <a:gd name="connsiteY131" fmla="*/ 1102592 h 6860562"/>
              <a:gd name="connsiteX132" fmla="*/ 4931490 w 6860435"/>
              <a:gd name="connsiteY132" fmla="*/ 1072218 h 6860562"/>
              <a:gd name="connsiteX133" fmla="*/ 4807542 w 6860435"/>
              <a:gd name="connsiteY133" fmla="*/ 962231 h 6860562"/>
              <a:gd name="connsiteX134" fmla="*/ 4722753 w 6860435"/>
              <a:gd name="connsiteY134" fmla="*/ 950041 h 6860562"/>
              <a:gd name="connsiteX135" fmla="*/ 4687884 w 6860435"/>
              <a:gd name="connsiteY135" fmla="*/ 960937 h 6860562"/>
              <a:gd name="connsiteX136" fmla="*/ 4526616 w 6860435"/>
              <a:gd name="connsiteY136" fmla="*/ 959371 h 6860562"/>
              <a:gd name="connsiteX137" fmla="*/ 4452451 w 6860435"/>
              <a:gd name="connsiteY137" fmla="*/ 924570 h 6860562"/>
              <a:gd name="connsiteX138" fmla="*/ 4378150 w 6860435"/>
              <a:gd name="connsiteY138" fmla="*/ 847273 h 6860562"/>
              <a:gd name="connsiteX139" fmla="*/ 4270956 w 6860435"/>
              <a:gd name="connsiteY139" fmla="*/ 822756 h 6860562"/>
              <a:gd name="connsiteX140" fmla="*/ 4219606 w 6860435"/>
              <a:gd name="connsiteY140" fmla="*/ 835900 h 6860562"/>
              <a:gd name="connsiteX141" fmla="*/ 4118404 w 6860435"/>
              <a:gd name="connsiteY141" fmla="*/ 837398 h 6860562"/>
              <a:gd name="connsiteX142" fmla="*/ 3931597 w 6860435"/>
              <a:gd name="connsiteY142" fmla="*/ 755606 h 6860562"/>
              <a:gd name="connsiteX143" fmla="*/ 3878136 w 6860435"/>
              <a:gd name="connsiteY143" fmla="*/ 694245 h 6860562"/>
              <a:gd name="connsiteX144" fmla="*/ 3823245 w 6860435"/>
              <a:gd name="connsiteY144" fmla="*/ 685187 h 6860562"/>
              <a:gd name="connsiteX145" fmla="*/ 3615870 w 6860435"/>
              <a:gd name="connsiteY145" fmla="*/ 737627 h 6860562"/>
              <a:gd name="connsiteX146" fmla="*/ 3466111 w 6860435"/>
              <a:gd name="connsiteY146" fmla="*/ 664075 h 6860562"/>
              <a:gd name="connsiteX147" fmla="*/ 3387179 w 6860435"/>
              <a:gd name="connsiteY147" fmla="*/ 664552 h 6860562"/>
              <a:gd name="connsiteX148" fmla="*/ 3130226 w 6860435"/>
              <a:gd name="connsiteY148" fmla="*/ 727003 h 6860562"/>
              <a:gd name="connsiteX149" fmla="*/ 3017719 w 6860435"/>
              <a:gd name="connsiteY149" fmla="*/ 680624 h 6860562"/>
              <a:gd name="connsiteX150" fmla="*/ 2967051 w 6860435"/>
              <a:gd name="connsiteY150" fmla="*/ 703030 h 6860562"/>
              <a:gd name="connsiteX151" fmla="*/ 2870480 w 6860435"/>
              <a:gd name="connsiteY151" fmla="*/ 800758 h 6860562"/>
              <a:gd name="connsiteX152" fmla="*/ 2775067 w 6860435"/>
              <a:gd name="connsiteY152" fmla="*/ 838692 h 6860562"/>
              <a:gd name="connsiteX153" fmla="*/ 2679246 w 6860435"/>
              <a:gd name="connsiteY153" fmla="*/ 839645 h 6860562"/>
              <a:gd name="connsiteX154" fmla="*/ 2581926 w 6860435"/>
              <a:gd name="connsiteY154" fmla="*/ 823369 h 6860562"/>
              <a:gd name="connsiteX155" fmla="*/ 2459000 w 6860435"/>
              <a:gd name="connsiteY155" fmla="*/ 869270 h 6860562"/>
              <a:gd name="connsiteX156" fmla="*/ 2289627 w 6860435"/>
              <a:gd name="connsiteY156" fmla="*/ 963866 h 6860562"/>
              <a:gd name="connsiteX157" fmla="*/ 2185702 w 6860435"/>
              <a:gd name="connsiteY157" fmla="*/ 962844 h 6860562"/>
              <a:gd name="connsiteX158" fmla="*/ 2121276 w 6860435"/>
              <a:gd name="connsiteY158" fmla="*/ 945818 h 6860562"/>
              <a:gd name="connsiteX159" fmla="*/ 2043706 w 6860435"/>
              <a:gd name="connsiteY159" fmla="*/ 966658 h 6860562"/>
              <a:gd name="connsiteX160" fmla="*/ 1925070 w 6860435"/>
              <a:gd name="connsiteY160" fmla="*/ 1075419 h 6860562"/>
              <a:gd name="connsiteX161" fmla="*/ 1763189 w 6860435"/>
              <a:gd name="connsiteY161" fmla="*/ 1099187 h 6860562"/>
              <a:gd name="connsiteX162" fmla="*/ 1726004 w 6860435"/>
              <a:gd name="connsiteY162" fmla="*/ 1090606 h 6860562"/>
              <a:gd name="connsiteX163" fmla="*/ 1555269 w 6860435"/>
              <a:gd name="connsiteY163" fmla="*/ 1031220 h 6860562"/>
              <a:gd name="connsiteX164" fmla="*/ 1506031 w 6860435"/>
              <a:gd name="connsiteY164" fmla="*/ 1044772 h 6860562"/>
              <a:gd name="connsiteX165" fmla="*/ 1415317 w 6860435"/>
              <a:gd name="connsiteY165" fmla="*/ 1129425 h 6860562"/>
              <a:gd name="connsiteX166" fmla="*/ 1283129 w 6860435"/>
              <a:gd name="connsiteY166" fmla="*/ 1240161 h 6860562"/>
              <a:gd name="connsiteX167" fmla="*/ 1171780 w 6860435"/>
              <a:gd name="connsiteY167" fmla="*/ 1361248 h 6860562"/>
              <a:gd name="connsiteX168" fmla="*/ 1032168 w 6860435"/>
              <a:gd name="connsiteY168" fmla="*/ 1538249 h 6860562"/>
              <a:gd name="connsiteX169" fmla="*/ 901342 w 6860435"/>
              <a:gd name="connsiteY169" fmla="*/ 1718246 h 6860562"/>
              <a:gd name="connsiteX170" fmla="*/ 813012 w 6860435"/>
              <a:gd name="connsiteY170" fmla="*/ 1864055 h 6860562"/>
              <a:gd name="connsiteX171" fmla="*/ 712900 w 6860435"/>
              <a:gd name="connsiteY171" fmla="*/ 2059716 h 6860562"/>
              <a:gd name="connsiteX172" fmla="*/ 633083 w 6860435"/>
              <a:gd name="connsiteY172" fmla="*/ 2117331 h 6860562"/>
              <a:gd name="connsiteX173" fmla="*/ 598555 w 6860435"/>
              <a:gd name="connsiteY173" fmla="*/ 2191564 h 6860562"/>
              <a:gd name="connsiteX174" fmla="*/ 578805 w 6860435"/>
              <a:gd name="connsiteY174" fmla="*/ 2344932 h 6860562"/>
              <a:gd name="connsiteX175" fmla="*/ 435175 w 6860435"/>
              <a:gd name="connsiteY175" fmla="*/ 2515463 h 6860562"/>
              <a:gd name="connsiteX176" fmla="*/ 320966 w 6860435"/>
              <a:gd name="connsiteY176" fmla="*/ 2726242 h 6860562"/>
              <a:gd name="connsiteX177" fmla="*/ 280853 w 6860435"/>
              <a:gd name="connsiteY177" fmla="*/ 2838272 h 6860562"/>
              <a:gd name="connsiteX178" fmla="*/ 255859 w 6860435"/>
              <a:gd name="connsiteY178" fmla="*/ 2926739 h 6860562"/>
              <a:gd name="connsiteX179" fmla="*/ 224395 w 6860435"/>
              <a:gd name="connsiteY179" fmla="*/ 3067304 h 6860562"/>
              <a:gd name="connsiteX180" fmla="*/ 201581 w 6860435"/>
              <a:gd name="connsiteY180" fmla="*/ 3170276 h 6860562"/>
              <a:gd name="connsiteX181" fmla="*/ 201308 w 6860435"/>
              <a:gd name="connsiteY181" fmla="*/ 3246756 h 6860562"/>
              <a:gd name="connsiteX182" fmla="*/ 211456 w 6860435"/>
              <a:gd name="connsiteY182" fmla="*/ 3263986 h 6860562"/>
              <a:gd name="connsiteX183" fmla="*/ 226438 w 6860435"/>
              <a:gd name="connsiteY183" fmla="*/ 3250774 h 6860562"/>
              <a:gd name="connsiteX184" fmla="*/ 233657 w 6860435"/>
              <a:gd name="connsiteY184" fmla="*/ 3233339 h 6860562"/>
              <a:gd name="connsiteX185" fmla="*/ 261988 w 6860435"/>
              <a:gd name="connsiteY185" fmla="*/ 3209231 h 6860562"/>
              <a:gd name="connsiteX186" fmla="*/ 279831 w 6860435"/>
              <a:gd name="connsiteY186" fmla="*/ 3233067 h 6860562"/>
              <a:gd name="connsiteX187" fmla="*/ 355085 w 6860435"/>
              <a:gd name="connsiteY187" fmla="*/ 3443778 h 6860562"/>
              <a:gd name="connsiteX188" fmla="*/ 370204 w 6860435"/>
              <a:gd name="connsiteY188" fmla="*/ 3567113 h 6860562"/>
              <a:gd name="connsiteX189" fmla="*/ 340716 w 6860435"/>
              <a:gd name="connsiteY189" fmla="*/ 3729812 h 6860562"/>
              <a:gd name="connsiteX190" fmla="*/ 276494 w 6860435"/>
              <a:gd name="connsiteY190" fmla="*/ 3873101 h 6860562"/>
              <a:gd name="connsiteX191" fmla="*/ 195792 w 6860435"/>
              <a:gd name="connsiteY191" fmla="*/ 4035937 h 6860562"/>
              <a:gd name="connsiteX192" fmla="*/ 155202 w 6860435"/>
              <a:gd name="connsiteY192" fmla="*/ 4185968 h 6860562"/>
              <a:gd name="connsiteX193" fmla="*/ 169981 w 6860435"/>
              <a:gd name="connsiteY193" fmla="*/ 4276613 h 6860562"/>
              <a:gd name="connsiteX194" fmla="*/ 174680 w 6860435"/>
              <a:gd name="connsiteY194" fmla="*/ 4300722 h 6860562"/>
              <a:gd name="connsiteX195" fmla="*/ 206212 w 6860435"/>
              <a:gd name="connsiteY195" fmla="*/ 4454295 h 6860562"/>
              <a:gd name="connsiteX196" fmla="*/ 260013 w 6860435"/>
              <a:gd name="connsiteY196" fmla="*/ 4559106 h 6860562"/>
              <a:gd name="connsiteX197" fmla="*/ 293724 w 6860435"/>
              <a:gd name="connsiteY197" fmla="*/ 4569253 h 6860562"/>
              <a:gd name="connsiteX198" fmla="*/ 304689 w 6860435"/>
              <a:gd name="connsiteY198" fmla="*/ 4542353 h 6860562"/>
              <a:gd name="connsiteX199" fmla="*/ 305438 w 6860435"/>
              <a:gd name="connsiteY199" fmla="*/ 4435703 h 6860562"/>
              <a:gd name="connsiteX200" fmla="*/ 427411 w 6860435"/>
              <a:gd name="connsiteY200" fmla="*/ 4277158 h 6860562"/>
              <a:gd name="connsiteX201" fmla="*/ 508182 w 6860435"/>
              <a:gd name="connsiteY201" fmla="*/ 4256523 h 6860562"/>
              <a:gd name="connsiteX202" fmla="*/ 593787 w 6860435"/>
              <a:gd name="connsiteY202" fmla="*/ 4315228 h 6860562"/>
              <a:gd name="connsiteX203" fmla="*/ 637442 w 6860435"/>
              <a:gd name="connsiteY203" fmla="*/ 4428893 h 6860562"/>
              <a:gd name="connsiteX204" fmla="*/ 639417 w 6860435"/>
              <a:gd name="connsiteY204" fmla="*/ 4434000 h 6860562"/>
              <a:gd name="connsiteX205" fmla="*/ 670131 w 6860435"/>
              <a:gd name="connsiteY205" fmla="*/ 4590978 h 6860562"/>
              <a:gd name="connsiteX206" fmla="*/ 696283 w 6860435"/>
              <a:gd name="connsiteY206" fmla="*/ 4746186 h 6860562"/>
              <a:gd name="connsiteX207" fmla="*/ 772354 w 6860435"/>
              <a:gd name="connsiteY207" fmla="*/ 4781736 h 6860562"/>
              <a:gd name="connsiteX208" fmla="*/ 804839 w 6860435"/>
              <a:gd name="connsiteY208" fmla="*/ 4691431 h 6860562"/>
              <a:gd name="connsiteX209" fmla="*/ 800821 w 6860435"/>
              <a:gd name="connsiteY209" fmla="*/ 4681352 h 6860562"/>
              <a:gd name="connsiteX210" fmla="*/ 768881 w 6860435"/>
              <a:gd name="connsiteY210" fmla="*/ 4518653 h 6860562"/>
              <a:gd name="connsiteX211" fmla="*/ 726793 w 6860435"/>
              <a:gd name="connsiteY211" fmla="*/ 4347918 h 6860562"/>
              <a:gd name="connsiteX212" fmla="*/ 719438 w 6860435"/>
              <a:gd name="connsiteY212" fmla="*/ 4291119 h 6860562"/>
              <a:gd name="connsiteX213" fmla="*/ 678167 w 6860435"/>
              <a:gd name="connsiteY213" fmla="*/ 4130600 h 6860562"/>
              <a:gd name="connsiteX214" fmla="*/ 672379 w 6860435"/>
              <a:gd name="connsiteY214" fmla="*/ 4098387 h 6860562"/>
              <a:gd name="connsiteX215" fmla="*/ 653582 w 6860435"/>
              <a:gd name="connsiteY215" fmla="*/ 4008491 h 6860562"/>
              <a:gd name="connsiteX216" fmla="*/ 664751 w 6860435"/>
              <a:gd name="connsiteY216" fmla="*/ 3836939 h 6860562"/>
              <a:gd name="connsiteX217" fmla="*/ 696419 w 6860435"/>
              <a:gd name="connsiteY217" fmla="*/ 3771560 h 6860562"/>
              <a:gd name="connsiteX218" fmla="*/ 787269 w 6860435"/>
              <a:gd name="connsiteY218" fmla="*/ 3714489 h 6860562"/>
              <a:gd name="connsiteX219" fmla="*/ 903657 w 6860435"/>
              <a:gd name="connsiteY219" fmla="*/ 3663548 h 6860562"/>
              <a:gd name="connsiteX220" fmla="*/ 939071 w 6860435"/>
              <a:gd name="connsiteY220" fmla="*/ 3609133 h 6860562"/>
              <a:gd name="connsiteX221" fmla="*/ 953713 w 6860435"/>
              <a:gd name="connsiteY221" fmla="*/ 3594491 h 6860562"/>
              <a:gd name="connsiteX222" fmla="*/ 1061997 w 6860435"/>
              <a:gd name="connsiteY222" fmla="*/ 3569157 h 6860562"/>
              <a:gd name="connsiteX223" fmla="*/ 1487983 w 6860435"/>
              <a:gd name="connsiteY223" fmla="*/ 3555672 h 6860562"/>
              <a:gd name="connsiteX224" fmla="*/ 1611182 w 6860435"/>
              <a:gd name="connsiteY224" fmla="*/ 3608929 h 6860562"/>
              <a:gd name="connsiteX225" fmla="*/ 1751679 w 6860435"/>
              <a:gd name="connsiteY225" fmla="*/ 3807314 h 6860562"/>
              <a:gd name="connsiteX226" fmla="*/ 1838102 w 6860435"/>
              <a:gd name="connsiteY226" fmla="*/ 4003451 h 6860562"/>
              <a:gd name="connsiteX227" fmla="*/ 1871814 w 6860435"/>
              <a:gd name="connsiteY227" fmla="*/ 4100567 h 6860562"/>
              <a:gd name="connsiteX228" fmla="*/ 1938759 w 6860435"/>
              <a:gd name="connsiteY228" fmla="*/ 4297658 h 6860562"/>
              <a:gd name="connsiteX229" fmla="*/ 1968384 w 6860435"/>
              <a:gd name="connsiteY229" fmla="*/ 4415272 h 6860562"/>
              <a:gd name="connsiteX230" fmla="*/ 2009178 w 6860435"/>
              <a:gd name="connsiteY230" fmla="*/ 4572931 h 6860562"/>
              <a:gd name="connsiteX231" fmla="*/ 2012379 w 6860435"/>
              <a:gd name="connsiteY231" fmla="*/ 4583351 h 6860562"/>
              <a:gd name="connsiteX232" fmla="*/ 2043910 w 6860435"/>
              <a:gd name="connsiteY232" fmla="*/ 4756674 h 6860562"/>
              <a:gd name="connsiteX233" fmla="*/ 2084296 w 6860435"/>
              <a:gd name="connsiteY233" fmla="*/ 4953765 h 6860562"/>
              <a:gd name="connsiteX234" fmla="*/ 2090766 w 6860435"/>
              <a:gd name="connsiteY234" fmla="*/ 5002458 h 6860562"/>
              <a:gd name="connsiteX235" fmla="*/ 2110515 w 6860435"/>
              <a:gd name="connsiteY235" fmla="*/ 5126134 h 6860562"/>
              <a:gd name="connsiteX236" fmla="*/ 2113785 w 6860435"/>
              <a:gd name="connsiteY236" fmla="*/ 5142206 h 6860562"/>
              <a:gd name="connsiteX237" fmla="*/ 2141026 w 6860435"/>
              <a:gd name="connsiteY237" fmla="*/ 5422042 h 6860562"/>
              <a:gd name="connsiteX238" fmla="*/ 2167518 w 6860435"/>
              <a:gd name="connsiteY238" fmla="*/ 5735113 h 6860562"/>
              <a:gd name="connsiteX239" fmla="*/ 2178891 w 6860435"/>
              <a:gd name="connsiteY239" fmla="*/ 6011204 h 6860562"/>
              <a:gd name="connsiteX240" fmla="*/ 2185293 w 6860435"/>
              <a:gd name="connsiteY240" fmla="*/ 6352402 h 6860562"/>
              <a:gd name="connsiteX241" fmla="*/ 2148449 w 6860435"/>
              <a:gd name="connsiteY241" fmla="*/ 6520821 h 6860562"/>
              <a:gd name="connsiteX242" fmla="*/ 2015852 w 6860435"/>
              <a:gd name="connsiteY242" fmla="*/ 6694280 h 6860562"/>
              <a:gd name="connsiteX243" fmla="*/ 1914106 w 6860435"/>
              <a:gd name="connsiteY243" fmla="*/ 6744813 h 6860562"/>
              <a:gd name="connsiteX244" fmla="*/ 1746231 w 6860435"/>
              <a:gd name="connsiteY244" fmla="*/ 6777570 h 6860562"/>
              <a:gd name="connsiteX245" fmla="*/ 1696311 w 6860435"/>
              <a:gd name="connsiteY245" fmla="*/ 6793779 h 6860562"/>
              <a:gd name="connsiteX246" fmla="*/ 1601443 w 6860435"/>
              <a:gd name="connsiteY246" fmla="*/ 6854527 h 6860562"/>
              <a:gd name="connsiteX247" fmla="*/ 1524555 w 6860435"/>
              <a:gd name="connsiteY247" fmla="*/ 6840702 h 6860562"/>
              <a:gd name="connsiteX248" fmla="*/ 1475793 w 6860435"/>
              <a:gd name="connsiteY248" fmla="*/ 6804199 h 6860562"/>
              <a:gd name="connsiteX249" fmla="*/ 1399654 w 6860435"/>
              <a:gd name="connsiteY249" fmla="*/ 6774778 h 6860562"/>
              <a:gd name="connsiteX250" fmla="*/ 1227556 w 6860435"/>
              <a:gd name="connsiteY250" fmla="*/ 6749580 h 6860562"/>
              <a:gd name="connsiteX251" fmla="*/ 1163063 w 6860435"/>
              <a:gd name="connsiteY251" fmla="*/ 6688219 h 6860562"/>
              <a:gd name="connsiteX252" fmla="*/ 1109193 w 6860435"/>
              <a:gd name="connsiteY252" fmla="*/ 6461435 h 6860562"/>
              <a:gd name="connsiteX253" fmla="*/ 1086719 w 6860435"/>
              <a:gd name="connsiteY253" fmla="*/ 6308407 h 6860562"/>
              <a:gd name="connsiteX254" fmla="*/ 1048649 w 6860435"/>
              <a:gd name="connsiteY254" fmla="*/ 6097355 h 6860562"/>
              <a:gd name="connsiteX255" fmla="*/ 1046061 w 6860435"/>
              <a:gd name="connsiteY255" fmla="*/ 6081146 h 6860562"/>
              <a:gd name="connsiteX256" fmla="*/ 1015483 w 6860435"/>
              <a:gd name="connsiteY256" fmla="*/ 5846258 h 6860562"/>
              <a:gd name="connsiteX257" fmla="*/ 933827 w 6860435"/>
              <a:gd name="connsiteY257" fmla="*/ 5795861 h 6860562"/>
              <a:gd name="connsiteX258" fmla="*/ 889560 w 6860435"/>
              <a:gd name="connsiteY258" fmla="*/ 5849186 h 6860562"/>
              <a:gd name="connsiteX259" fmla="*/ 905224 w 6860435"/>
              <a:gd name="connsiteY259" fmla="*/ 5973475 h 6860562"/>
              <a:gd name="connsiteX260" fmla="*/ 909991 w 6860435"/>
              <a:gd name="connsiteY260" fmla="*/ 5991999 h 6860562"/>
              <a:gd name="connsiteX261" fmla="*/ 942408 w 6860435"/>
              <a:gd name="connsiteY261" fmla="*/ 6278850 h 6860562"/>
              <a:gd name="connsiteX262" fmla="*/ 845701 w 6860435"/>
              <a:gd name="connsiteY262" fmla="*/ 6381346 h 6860562"/>
              <a:gd name="connsiteX263" fmla="*/ 755465 w 6860435"/>
              <a:gd name="connsiteY263" fmla="*/ 6383865 h 6860562"/>
              <a:gd name="connsiteX264" fmla="*/ 700233 w 6860435"/>
              <a:gd name="connsiteY264" fmla="*/ 6358735 h 6860562"/>
              <a:gd name="connsiteX265" fmla="*/ 624774 w 6860435"/>
              <a:gd name="connsiteY265" fmla="*/ 6226887 h 6860562"/>
              <a:gd name="connsiteX266" fmla="*/ 556943 w 6860435"/>
              <a:gd name="connsiteY266" fmla="*/ 6058876 h 6860562"/>
              <a:gd name="connsiteX267" fmla="*/ 531745 w 6860435"/>
              <a:gd name="connsiteY267" fmla="*/ 5976131 h 6860562"/>
              <a:gd name="connsiteX268" fmla="*/ 498919 w 6860435"/>
              <a:gd name="connsiteY268" fmla="*/ 5845032 h 6860562"/>
              <a:gd name="connsiteX269" fmla="*/ 462961 w 6860435"/>
              <a:gd name="connsiteY269" fmla="*/ 5702764 h 6860562"/>
              <a:gd name="connsiteX270" fmla="*/ 456695 w 6860435"/>
              <a:gd name="connsiteY270" fmla="*/ 5681788 h 6860562"/>
              <a:gd name="connsiteX271" fmla="*/ 424278 w 6860435"/>
              <a:gd name="connsiteY271" fmla="*/ 5513573 h 6860562"/>
              <a:gd name="connsiteX272" fmla="*/ 384438 w 6860435"/>
              <a:gd name="connsiteY272" fmla="*/ 5322271 h 6860562"/>
              <a:gd name="connsiteX273" fmla="*/ 380624 w 6860435"/>
              <a:gd name="connsiteY273" fmla="*/ 5284202 h 6860562"/>
              <a:gd name="connsiteX274" fmla="*/ 361283 w 6860435"/>
              <a:gd name="connsiteY274" fmla="*/ 5166042 h 6860562"/>
              <a:gd name="connsiteX275" fmla="*/ 353723 w 6860435"/>
              <a:gd name="connsiteY275" fmla="*/ 5062594 h 6860562"/>
              <a:gd name="connsiteX276" fmla="*/ 321306 w 6860435"/>
              <a:gd name="connsiteY276" fmla="*/ 4992175 h 6860562"/>
              <a:gd name="connsiteX277" fmla="*/ 175429 w 6860435"/>
              <a:gd name="connsiteY277" fmla="*/ 4818103 h 6860562"/>
              <a:gd name="connsiteX278" fmla="*/ 105827 w 6860435"/>
              <a:gd name="connsiteY278" fmla="*/ 4686936 h 6860562"/>
              <a:gd name="connsiteX279" fmla="*/ 41946 w 6860435"/>
              <a:gd name="connsiteY279" fmla="*/ 4486440 h 6860562"/>
              <a:gd name="connsiteX280" fmla="*/ 32684 w 6860435"/>
              <a:gd name="connsiteY280" fmla="*/ 4407780 h 6860562"/>
              <a:gd name="connsiteX281" fmla="*/ 5171 w 6860435"/>
              <a:gd name="connsiteY281" fmla="*/ 4316999 h 6860562"/>
              <a:gd name="connsiteX282" fmla="*/ 2242 w 6860435"/>
              <a:gd name="connsiteY282" fmla="*/ 4295887 h 6860562"/>
              <a:gd name="connsiteX283" fmla="*/ 2038 w 6860435"/>
              <a:gd name="connsiteY283" fmla="*/ 4205582 h 6860562"/>
              <a:gd name="connsiteX284" fmla="*/ 18655 w 6860435"/>
              <a:gd name="connsiteY284" fmla="*/ 4166967 h 6860562"/>
              <a:gd name="connsiteX285" fmla="*/ 29620 w 6860435"/>
              <a:gd name="connsiteY285" fmla="*/ 4134890 h 6860562"/>
              <a:gd name="connsiteX286" fmla="*/ 103920 w 6860435"/>
              <a:gd name="connsiteY286" fmla="*/ 3897551 h 6860562"/>
              <a:gd name="connsiteX287" fmla="*/ 171547 w 6860435"/>
              <a:gd name="connsiteY287" fmla="*/ 3777348 h 6860562"/>
              <a:gd name="connsiteX288" fmla="*/ 200082 w 6860435"/>
              <a:gd name="connsiteY288" fmla="*/ 3712718 h 6860562"/>
              <a:gd name="connsiteX289" fmla="*/ 223646 w 6860435"/>
              <a:gd name="connsiteY289" fmla="*/ 3634399 h 6860562"/>
              <a:gd name="connsiteX290" fmla="*/ 204168 w 6860435"/>
              <a:gd name="connsiteY290" fmla="*/ 3552403 h 6860562"/>
              <a:gd name="connsiteX291" fmla="*/ 169436 w 6860435"/>
              <a:gd name="connsiteY291" fmla="*/ 3522983 h 6860562"/>
              <a:gd name="connsiteX292" fmla="*/ 131639 w 6860435"/>
              <a:gd name="connsiteY292" fmla="*/ 3564934 h 6860562"/>
              <a:gd name="connsiteX293" fmla="*/ 124896 w 6860435"/>
              <a:gd name="connsiteY293" fmla="*/ 3627112 h 6860562"/>
              <a:gd name="connsiteX294" fmla="*/ 121695 w 6860435"/>
              <a:gd name="connsiteY294" fmla="*/ 3653128 h 6860562"/>
              <a:gd name="connsiteX295" fmla="*/ 32548 w 6860435"/>
              <a:gd name="connsiteY295" fmla="*/ 3572017 h 6860562"/>
              <a:gd name="connsiteX296" fmla="*/ 6601 w 6860435"/>
              <a:gd name="connsiteY296" fmla="*/ 3521076 h 6860562"/>
              <a:gd name="connsiteX297" fmla="*/ 10959 w 6860435"/>
              <a:gd name="connsiteY297" fmla="*/ 3436219 h 6860562"/>
              <a:gd name="connsiteX298" fmla="*/ 26896 w 6860435"/>
              <a:gd name="connsiteY298" fmla="*/ 3406662 h 6860562"/>
              <a:gd name="connsiteX299" fmla="*/ 60947 w 6860435"/>
              <a:gd name="connsiteY299" fmla="*/ 3221898 h 6860562"/>
              <a:gd name="connsiteX300" fmla="*/ 97655 w 6860435"/>
              <a:gd name="connsiteY300" fmla="*/ 3096997 h 6860562"/>
              <a:gd name="connsiteX301" fmla="*/ 125032 w 6860435"/>
              <a:gd name="connsiteY301" fmla="*/ 2997566 h 6860562"/>
              <a:gd name="connsiteX302" fmla="*/ 184146 w 6860435"/>
              <a:gd name="connsiteY302" fmla="*/ 2779908 h 6860562"/>
              <a:gd name="connsiteX303" fmla="*/ 203556 w 6860435"/>
              <a:gd name="connsiteY303" fmla="*/ 2529288 h 6860562"/>
              <a:gd name="connsiteX304" fmla="*/ 189935 w 6860435"/>
              <a:gd name="connsiteY304" fmla="*/ 2440481 h 6860562"/>
              <a:gd name="connsiteX305" fmla="*/ 177540 w 6860435"/>
              <a:gd name="connsiteY305" fmla="*/ 2318168 h 6860562"/>
              <a:gd name="connsiteX306" fmla="*/ 160378 w 6860435"/>
              <a:gd name="connsiteY306" fmla="*/ 2181076 h 6860562"/>
              <a:gd name="connsiteX307" fmla="*/ 188232 w 6860435"/>
              <a:gd name="connsiteY307" fmla="*/ 2091792 h 6860562"/>
              <a:gd name="connsiteX308" fmla="*/ 222012 w 6860435"/>
              <a:gd name="connsiteY308" fmla="*/ 2071974 h 6860562"/>
              <a:gd name="connsiteX309" fmla="*/ 280308 w 6860435"/>
              <a:gd name="connsiteY309" fmla="*/ 2000738 h 6860562"/>
              <a:gd name="connsiteX310" fmla="*/ 342759 w 6860435"/>
              <a:gd name="connsiteY310" fmla="*/ 1815701 h 6860562"/>
              <a:gd name="connsiteX311" fmla="*/ 447502 w 6860435"/>
              <a:gd name="connsiteY311" fmla="*/ 1647623 h 6860562"/>
              <a:gd name="connsiteX312" fmla="*/ 533039 w 6860435"/>
              <a:gd name="connsiteY312" fmla="*/ 1525105 h 6860562"/>
              <a:gd name="connsiteX313" fmla="*/ 746202 w 6860435"/>
              <a:gd name="connsiteY313" fmla="*/ 1247107 h 6860562"/>
              <a:gd name="connsiteX314" fmla="*/ 906245 w 6860435"/>
              <a:gd name="connsiteY314" fmla="*/ 1072218 h 6860562"/>
              <a:gd name="connsiteX315" fmla="*/ 1172870 w 6860435"/>
              <a:gd name="connsiteY315" fmla="*/ 817852 h 6860562"/>
              <a:gd name="connsiteX316" fmla="*/ 1364035 w 6860435"/>
              <a:gd name="connsiteY316" fmla="*/ 657333 h 6860562"/>
              <a:gd name="connsiteX317" fmla="*/ 1487439 w 6860435"/>
              <a:gd name="connsiteY317" fmla="*/ 573089 h 6860562"/>
              <a:gd name="connsiteX318" fmla="*/ 1654087 w 6860435"/>
              <a:gd name="connsiteY318" fmla="*/ 462149 h 6860562"/>
              <a:gd name="connsiteX319" fmla="*/ 1808818 w 6860435"/>
              <a:gd name="connsiteY319" fmla="*/ 378654 h 6860562"/>
              <a:gd name="connsiteX320" fmla="*/ 1931472 w 6860435"/>
              <a:gd name="connsiteY320" fmla="*/ 319745 h 6860562"/>
              <a:gd name="connsiteX321" fmla="*/ 2091923 w 6860435"/>
              <a:gd name="connsiteY321" fmla="*/ 253889 h 6860562"/>
              <a:gd name="connsiteX322" fmla="*/ 2260819 w 6860435"/>
              <a:gd name="connsiteY322" fmla="*/ 189531 h 6860562"/>
              <a:gd name="connsiteX323" fmla="*/ 2345949 w 6860435"/>
              <a:gd name="connsiteY323" fmla="*/ 162699 h 6860562"/>
              <a:gd name="connsiteX324" fmla="*/ 2467172 w 6860435"/>
              <a:gd name="connsiteY324" fmla="*/ 133142 h 6860562"/>
              <a:gd name="connsiteX325" fmla="*/ 2636409 w 6860435"/>
              <a:gd name="connsiteY325" fmla="*/ 92076 h 6860562"/>
              <a:gd name="connsiteX326" fmla="*/ 2646897 w 6860435"/>
              <a:gd name="connsiteY326" fmla="*/ 89079 h 6860562"/>
              <a:gd name="connsiteX327" fmla="*/ 2851888 w 6860435"/>
              <a:gd name="connsiteY327" fmla="*/ 58365 h 6860562"/>
              <a:gd name="connsiteX328" fmla="*/ 3194107 w 6860435"/>
              <a:gd name="connsiteY328" fmla="*/ 23359 h 6860562"/>
              <a:gd name="connsiteX329" fmla="*/ 3219714 w 6860435"/>
              <a:gd name="connsiteY329" fmla="*/ 4835 h 6860562"/>
              <a:gd name="connsiteX330" fmla="*/ 3274264 w 6860435"/>
              <a:gd name="connsiteY330" fmla="*/ 0 h 6860562"/>
              <a:gd name="connsiteX331" fmla="*/ 3301233 w 6860435"/>
              <a:gd name="connsiteY331" fmla="*/ 2316 h 6860562"/>
              <a:gd name="connsiteX332" fmla="*/ 3604974 w 6860435"/>
              <a:gd name="connsiteY332" fmla="*/ 3201 h 6860562"/>
              <a:gd name="connsiteX333" fmla="*/ 3633237 w 6860435"/>
              <a:gd name="connsiteY333" fmla="*/ 9466 h 6860562"/>
              <a:gd name="connsiteX334" fmla="*/ 3668514 w 6860435"/>
              <a:gd name="connsiteY334" fmla="*/ 24245 h 6860562"/>
              <a:gd name="connsiteX335" fmla="*/ 3750306 w 6860435"/>
              <a:gd name="connsiteY335" fmla="*/ 30034 h 6860562"/>
              <a:gd name="connsiteX336" fmla="*/ 3908374 w 6860435"/>
              <a:gd name="connsiteY336" fmla="*/ 41952 h 6860562"/>
              <a:gd name="connsiteX337" fmla="*/ 4147485 w 6860435"/>
              <a:gd name="connsiteY337" fmla="*/ 81520 h 6860562"/>
              <a:gd name="connsiteX338" fmla="*/ 4318628 w 6860435"/>
              <a:gd name="connsiteY338" fmla="*/ 113460 h 6860562"/>
              <a:gd name="connsiteX339" fmla="*/ 4580417 w 6860435"/>
              <a:gd name="connsiteY339" fmla="*/ 183402 h 6860562"/>
              <a:gd name="connsiteX340" fmla="*/ 4595672 w 6860435"/>
              <a:gd name="connsiteY340" fmla="*/ 189123 h 6860562"/>
              <a:gd name="connsiteX341" fmla="*/ 4702595 w 6860435"/>
              <a:gd name="connsiteY341" fmla="*/ 228555 h 6860562"/>
              <a:gd name="connsiteX342" fmla="*/ 4801344 w 6860435"/>
              <a:gd name="connsiteY342" fmla="*/ 263219 h 6860562"/>
              <a:gd name="connsiteX343" fmla="*/ 4986177 w 6860435"/>
              <a:gd name="connsiteY343" fmla="*/ 348280 h 6860562"/>
              <a:gd name="connsiteX344" fmla="*/ 5197773 w 6860435"/>
              <a:gd name="connsiteY344" fmla="*/ 458131 h 6860562"/>
              <a:gd name="connsiteX345" fmla="*/ 5375455 w 6860435"/>
              <a:gd name="connsiteY345" fmla="*/ 573021 h 6860562"/>
              <a:gd name="connsiteX346" fmla="*/ 5491367 w 6860435"/>
              <a:gd name="connsiteY346" fmla="*/ 653451 h 6860562"/>
              <a:gd name="connsiteX347" fmla="*/ 5689819 w 6860435"/>
              <a:gd name="connsiteY347" fmla="*/ 818261 h 6860562"/>
              <a:gd name="connsiteX348" fmla="*/ 5886978 w 6860435"/>
              <a:gd name="connsiteY348" fmla="*/ 998326 h 6860562"/>
              <a:gd name="connsiteX349" fmla="*/ 6042322 w 6860435"/>
              <a:gd name="connsiteY349" fmla="*/ 1170014 h 6860562"/>
              <a:gd name="connsiteX350" fmla="*/ 6248607 w 6860435"/>
              <a:gd name="connsiteY350" fmla="*/ 1418046 h 6860562"/>
              <a:gd name="connsiteX351" fmla="*/ 6351579 w 6860435"/>
              <a:gd name="connsiteY351" fmla="*/ 1554457 h 6860562"/>
              <a:gd name="connsiteX352" fmla="*/ 6513325 w 6860435"/>
              <a:gd name="connsiteY352" fmla="*/ 1807801 h 6860562"/>
              <a:gd name="connsiteX353" fmla="*/ 6576047 w 6860435"/>
              <a:gd name="connsiteY353" fmla="*/ 2001283 h 6860562"/>
              <a:gd name="connsiteX354" fmla="*/ 6621813 w 6860435"/>
              <a:gd name="connsiteY354" fmla="*/ 2062848 h 6860562"/>
              <a:gd name="connsiteX355" fmla="*/ 6694820 w 6860435"/>
              <a:gd name="connsiteY355" fmla="*/ 2159487 h 6860562"/>
              <a:gd name="connsiteX356" fmla="*/ 6682425 w 6860435"/>
              <a:gd name="connsiteY356" fmla="*/ 2277782 h 6860562"/>
              <a:gd name="connsiteX357" fmla="*/ 6669962 w 6860435"/>
              <a:gd name="connsiteY357" fmla="*/ 2427610 h 6860562"/>
              <a:gd name="connsiteX358" fmla="*/ 6650144 w 6860435"/>
              <a:gd name="connsiteY358" fmla="*/ 2584179 h 6860562"/>
              <a:gd name="connsiteX359" fmla="*/ 6681472 w 6860435"/>
              <a:gd name="connsiteY359" fmla="*/ 2809056 h 6860562"/>
              <a:gd name="connsiteX360" fmla="*/ 6709598 w 6860435"/>
              <a:gd name="connsiteY360" fmla="*/ 2902357 h 6860562"/>
              <a:gd name="connsiteX361" fmla="*/ 6748485 w 6860435"/>
              <a:gd name="connsiteY361" fmla="*/ 3029370 h 6860562"/>
              <a:gd name="connsiteX362" fmla="*/ 6779949 w 6860435"/>
              <a:gd name="connsiteY362" fmla="*/ 3164146 h 6860562"/>
              <a:gd name="connsiteX363" fmla="*/ 6829868 w 6860435"/>
              <a:gd name="connsiteY363" fmla="*/ 3380987 h 6860562"/>
              <a:gd name="connsiteX364" fmla="*/ 6836542 w 6860435"/>
              <a:gd name="connsiteY364" fmla="*/ 3404415 h 6860562"/>
              <a:gd name="connsiteX365" fmla="*/ 6855884 w 6860435"/>
              <a:gd name="connsiteY365" fmla="*/ 3418921 h 6860562"/>
              <a:gd name="connsiteX366" fmla="*/ 6860174 w 6860435"/>
              <a:gd name="connsiteY366" fmla="*/ 3467955 h 6860562"/>
              <a:gd name="connsiteX367" fmla="*/ 1505282 w 6860435"/>
              <a:gd name="connsiteY367" fmla="*/ 6623248 h 6860562"/>
              <a:gd name="connsiteX368" fmla="*/ 1498403 w 6860435"/>
              <a:gd name="connsiteY368" fmla="*/ 6624951 h 6860562"/>
              <a:gd name="connsiteX369" fmla="*/ 1527960 w 6860435"/>
              <a:gd name="connsiteY369" fmla="*/ 6731941 h 6860562"/>
              <a:gd name="connsiteX370" fmla="*/ 1583668 w 6860435"/>
              <a:gd name="connsiteY370" fmla="*/ 6758433 h 6860562"/>
              <a:gd name="connsiteX371" fmla="*/ 1629366 w 6860435"/>
              <a:gd name="connsiteY371" fmla="*/ 6717435 h 6860562"/>
              <a:gd name="connsiteX372" fmla="*/ 1624054 w 6860435"/>
              <a:gd name="connsiteY372" fmla="*/ 6643884 h 6860562"/>
              <a:gd name="connsiteX373" fmla="*/ 1583056 w 6860435"/>
              <a:gd name="connsiteY373" fmla="*/ 6417100 h 6860562"/>
              <a:gd name="connsiteX374" fmla="*/ 1550775 w 6860435"/>
              <a:gd name="connsiteY374" fmla="*/ 6193993 h 6860562"/>
              <a:gd name="connsiteX375" fmla="*/ 1549140 w 6860435"/>
              <a:gd name="connsiteY375" fmla="*/ 6185957 h 6860562"/>
              <a:gd name="connsiteX376" fmla="*/ 1510662 w 6860435"/>
              <a:gd name="connsiteY376" fmla="*/ 5980489 h 6860562"/>
              <a:gd name="connsiteX377" fmla="*/ 1478245 w 6860435"/>
              <a:gd name="connsiteY377" fmla="*/ 5745806 h 6860562"/>
              <a:gd name="connsiteX378" fmla="*/ 1476610 w 6860435"/>
              <a:gd name="connsiteY378" fmla="*/ 5737770 h 6860562"/>
              <a:gd name="connsiteX379" fmla="*/ 1435476 w 6860435"/>
              <a:gd name="connsiteY379" fmla="*/ 5513506 h 6860562"/>
              <a:gd name="connsiteX380" fmla="*/ 1404557 w 6860435"/>
              <a:gd name="connsiteY380" fmla="*/ 5298572 h 6860562"/>
              <a:gd name="connsiteX381" fmla="*/ 1403467 w 6860435"/>
              <a:gd name="connsiteY381" fmla="*/ 5293191 h 6860562"/>
              <a:gd name="connsiteX382" fmla="*/ 1366147 w 6860435"/>
              <a:gd name="connsiteY382" fmla="*/ 5115986 h 6860562"/>
              <a:gd name="connsiteX383" fmla="*/ 1340608 w 6860435"/>
              <a:gd name="connsiteY383" fmla="*/ 4957714 h 6860562"/>
              <a:gd name="connsiteX384" fmla="*/ 1307850 w 6860435"/>
              <a:gd name="connsiteY384" fmla="*/ 4754086 h 6860562"/>
              <a:gd name="connsiteX385" fmla="*/ 1263311 w 6860435"/>
              <a:gd name="connsiteY385" fmla="*/ 4530162 h 6860562"/>
              <a:gd name="connsiteX386" fmla="*/ 1230757 w 6860435"/>
              <a:gd name="connsiteY386" fmla="*/ 4339609 h 6860562"/>
              <a:gd name="connsiteX387" fmla="*/ 1228646 w 6860435"/>
              <a:gd name="connsiteY387" fmla="*/ 4331709 h 6860562"/>
              <a:gd name="connsiteX388" fmla="*/ 1188465 w 6860435"/>
              <a:gd name="connsiteY388" fmla="*/ 4151235 h 6860562"/>
              <a:gd name="connsiteX389" fmla="*/ 1160066 w 6860435"/>
              <a:gd name="connsiteY389" fmla="*/ 3991056 h 6860562"/>
              <a:gd name="connsiteX390" fmla="*/ 1140861 w 6860435"/>
              <a:gd name="connsiteY390" fmla="*/ 3923226 h 6860562"/>
              <a:gd name="connsiteX391" fmla="*/ 1105720 w 6860435"/>
              <a:gd name="connsiteY391" fmla="*/ 3738938 h 6860562"/>
              <a:gd name="connsiteX392" fmla="*/ 1084880 w 6860435"/>
              <a:gd name="connsiteY392" fmla="*/ 3683094 h 6860562"/>
              <a:gd name="connsiteX393" fmla="*/ 1010375 w 6860435"/>
              <a:gd name="connsiteY393" fmla="*/ 3671107 h 6860562"/>
              <a:gd name="connsiteX394" fmla="*/ 994984 w 6860435"/>
              <a:gd name="connsiteY394" fmla="*/ 3774011 h 6860562"/>
              <a:gd name="connsiteX395" fmla="*/ 1033258 w 6860435"/>
              <a:gd name="connsiteY395" fmla="*/ 3933850 h 6860562"/>
              <a:gd name="connsiteX396" fmla="*/ 1068944 w 6860435"/>
              <a:gd name="connsiteY396" fmla="*/ 4125969 h 6860562"/>
              <a:gd name="connsiteX397" fmla="*/ 1070238 w 6860435"/>
              <a:gd name="connsiteY397" fmla="*/ 4131281 h 6860562"/>
              <a:gd name="connsiteX398" fmla="*/ 1105379 w 6860435"/>
              <a:gd name="connsiteY398" fmla="*/ 4290370 h 6860562"/>
              <a:gd name="connsiteX399" fmla="*/ 1140929 w 6860435"/>
              <a:gd name="connsiteY399" fmla="*/ 4495906 h 6860562"/>
              <a:gd name="connsiteX400" fmla="*/ 1177501 w 6860435"/>
              <a:gd name="connsiteY400" fmla="*/ 4662215 h 6860562"/>
              <a:gd name="connsiteX401" fmla="*/ 1212642 w 6860435"/>
              <a:gd name="connsiteY401" fmla="*/ 4879396 h 6860562"/>
              <a:gd name="connsiteX402" fmla="*/ 1230144 w 6860435"/>
              <a:gd name="connsiteY402" fmla="*/ 4953356 h 6860562"/>
              <a:gd name="connsiteX403" fmla="*/ 1262970 w 6860435"/>
              <a:gd name="connsiteY403" fmla="*/ 5187223 h 6860562"/>
              <a:gd name="connsiteX404" fmla="*/ 1264605 w 6860435"/>
              <a:gd name="connsiteY404" fmla="*/ 5195259 h 6860562"/>
              <a:gd name="connsiteX405" fmla="*/ 1301312 w 6860435"/>
              <a:gd name="connsiteY405" fmla="*/ 5375800 h 6860562"/>
              <a:gd name="connsiteX406" fmla="*/ 1324876 w 6860435"/>
              <a:gd name="connsiteY406" fmla="*/ 5514867 h 6860562"/>
              <a:gd name="connsiteX407" fmla="*/ 1354842 w 6860435"/>
              <a:gd name="connsiteY407" fmla="*/ 5717066 h 6860562"/>
              <a:gd name="connsiteX408" fmla="*/ 1385829 w 6860435"/>
              <a:gd name="connsiteY408" fmla="*/ 5920967 h 6860562"/>
              <a:gd name="connsiteX409" fmla="*/ 1387940 w 6860435"/>
              <a:gd name="connsiteY409" fmla="*/ 5928867 h 6860562"/>
              <a:gd name="connsiteX410" fmla="*/ 1428053 w 6860435"/>
              <a:gd name="connsiteY410" fmla="*/ 6159329 h 6860562"/>
              <a:gd name="connsiteX411" fmla="*/ 1458971 w 6860435"/>
              <a:gd name="connsiteY411" fmla="*/ 6372151 h 6860562"/>
              <a:gd name="connsiteX412" fmla="*/ 1462377 w 6860435"/>
              <a:gd name="connsiteY412" fmla="*/ 6385363 h 6860562"/>
              <a:gd name="connsiteX413" fmla="*/ 1505282 w 6860435"/>
              <a:gd name="connsiteY413" fmla="*/ 6623248 h 6860562"/>
              <a:gd name="connsiteX414" fmla="*/ 5876423 w 6860435"/>
              <a:gd name="connsiteY414" fmla="*/ 3713400 h 6860562"/>
              <a:gd name="connsiteX415" fmla="*/ 5871996 w 6860435"/>
              <a:gd name="connsiteY415" fmla="*/ 3712037 h 6860562"/>
              <a:gd name="connsiteX416" fmla="*/ 5867841 w 6860435"/>
              <a:gd name="connsiteY416" fmla="*/ 3687793 h 6860562"/>
              <a:gd name="connsiteX417" fmla="*/ 5819080 w 6860435"/>
              <a:gd name="connsiteY417" fmla="*/ 3657350 h 6860562"/>
              <a:gd name="connsiteX418" fmla="*/ 5775834 w 6860435"/>
              <a:gd name="connsiteY418" fmla="*/ 3676215 h 6860562"/>
              <a:gd name="connsiteX419" fmla="*/ 5745256 w 6860435"/>
              <a:gd name="connsiteY419" fmla="*/ 3777485 h 6860562"/>
              <a:gd name="connsiteX420" fmla="*/ 5717470 w 6860435"/>
              <a:gd name="connsiteY420" fmla="*/ 3940183 h 6860562"/>
              <a:gd name="connsiteX421" fmla="*/ 5713928 w 6860435"/>
              <a:gd name="connsiteY421" fmla="*/ 3950467 h 6860562"/>
              <a:gd name="connsiteX422" fmla="*/ 5695336 w 6860435"/>
              <a:gd name="connsiteY422" fmla="*/ 4028922 h 6860562"/>
              <a:gd name="connsiteX423" fmla="*/ 5689752 w 6860435"/>
              <a:gd name="connsiteY423" fmla="*/ 4066583 h 6860562"/>
              <a:gd name="connsiteX424" fmla="*/ 5646642 w 6860435"/>
              <a:gd name="connsiteY424" fmla="*/ 4262040 h 6860562"/>
              <a:gd name="connsiteX425" fmla="*/ 5641807 w 6860435"/>
              <a:gd name="connsiteY425" fmla="*/ 4308009 h 6860562"/>
              <a:gd name="connsiteX426" fmla="*/ 5598493 w 6860435"/>
              <a:gd name="connsiteY426" fmla="*/ 4517427 h 6860562"/>
              <a:gd name="connsiteX427" fmla="*/ 5591070 w 6860435"/>
              <a:gd name="connsiteY427" fmla="*/ 4565848 h 6860562"/>
              <a:gd name="connsiteX428" fmla="*/ 5549255 w 6860435"/>
              <a:gd name="connsiteY428" fmla="*/ 4775402 h 6860562"/>
              <a:gd name="connsiteX429" fmla="*/ 5542376 w 6860435"/>
              <a:gd name="connsiteY429" fmla="*/ 4840032 h 6860562"/>
              <a:gd name="connsiteX430" fmla="*/ 5526576 w 6860435"/>
              <a:gd name="connsiteY430" fmla="*/ 4908067 h 6860562"/>
              <a:gd name="connsiteX431" fmla="*/ 5518949 w 6860435"/>
              <a:gd name="connsiteY431" fmla="*/ 4975762 h 6860562"/>
              <a:gd name="connsiteX432" fmla="*/ 5501105 w 6860435"/>
              <a:gd name="connsiteY432" fmla="*/ 5059937 h 6860562"/>
              <a:gd name="connsiteX433" fmla="*/ 5492661 w 6860435"/>
              <a:gd name="connsiteY433" fmla="*/ 5124567 h 6860562"/>
              <a:gd name="connsiteX434" fmla="*/ 5457111 w 6860435"/>
              <a:gd name="connsiteY434" fmla="*/ 5318594 h 6860562"/>
              <a:gd name="connsiteX435" fmla="*/ 5424626 w 6860435"/>
              <a:gd name="connsiteY435" fmla="*/ 5538363 h 6860562"/>
              <a:gd name="connsiteX436" fmla="*/ 5384172 w 6860435"/>
              <a:gd name="connsiteY436" fmla="*/ 5751322 h 6860562"/>
              <a:gd name="connsiteX437" fmla="*/ 5361085 w 6860435"/>
              <a:gd name="connsiteY437" fmla="*/ 5903873 h 6860562"/>
              <a:gd name="connsiteX438" fmla="*/ 5329008 w 6860435"/>
              <a:gd name="connsiteY438" fmla="*/ 6115470 h 6860562"/>
              <a:gd name="connsiteX439" fmla="*/ 5290122 w 6860435"/>
              <a:gd name="connsiteY439" fmla="*/ 6336806 h 6860562"/>
              <a:gd name="connsiteX440" fmla="*/ 5256274 w 6860435"/>
              <a:gd name="connsiteY440" fmla="*/ 6562500 h 6860562"/>
              <a:gd name="connsiteX441" fmla="*/ 5234821 w 6860435"/>
              <a:gd name="connsiteY441" fmla="*/ 6709263 h 6860562"/>
              <a:gd name="connsiteX442" fmla="*/ 5268669 w 6860435"/>
              <a:gd name="connsiteY442" fmla="*/ 6751555 h 6860562"/>
              <a:gd name="connsiteX443" fmla="*/ 5330984 w 6860435"/>
              <a:gd name="connsiteY443" fmla="*/ 6739569 h 6860562"/>
              <a:gd name="connsiteX444" fmla="*/ 5355705 w 6860435"/>
              <a:gd name="connsiteY444" fmla="*/ 6673849 h 6860562"/>
              <a:gd name="connsiteX445" fmla="*/ 5379541 w 6860435"/>
              <a:gd name="connsiteY445" fmla="*/ 6529742 h 6860562"/>
              <a:gd name="connsiteX446" fmla="*/ 5408689 w 6860435"/>
              <a:gd name="connsiteY446" fmla="*/ 6325433 h 6860562"/>
              <a:gd name="connsiteX447" fmla="*/ 5414274 w 6860435"/>
              <a:gd name="connsiteY447" fmla="*/ 6276603 h 6860562"/>
              <a:gd name="connsiteX448" fmla="*/ 5453297 w 6860435"/>
              <a:gd name="connsiteY448" fmla="*/ 6071339 h 6860562"/>
              <a:gd name="connsiteX449" fmla="*/ 5476520 w 6860435"/>
              <a:gd name="connsiteY449" fmla="*/ 5926756 h 6860562"/>
              <a:gd name="connsiteX450" fmla="*/ 5508529 w 6860435"/>
              <a:gd name="connsiteY450" fmla="*/ 5709030 h 6860562"/>
              <a:gd name="connsiteX451" fmla="*/ 5513228 w 6860435"/>
              <a:gd name="connsiteY451" fmla="*/ 5660132 h 6860562"/>
              <a:gd name="connsiteX452" fmla="*/ 5554498 w 6860435"/>
              <a:gd name="connsiteY452" fmla="*/ 5433416 h 6860562"/>
              <a:gd name="connsiteX453" fmla="*/ 5561173 w 6860435"/>
              <a:gd name="connsiteY453" fmla="*/ 5371101 h 6860562"/>
              <a:gd name="connsiteX454" fmla="*/ 5602171 w 6860435"/>
              <a:gd name="connsiteY454" fmla="*/ 5161003 h 6860562"/>
              <a:gd name="connsiteX455" fmla="*/ 5623283 w 6860435"/>
              <a:gd name="connsiteY455" fmla="*/ 5036101 h 6860562"/>
              <a:gd name="connsiteX456" fmla="*/ 5652839 w 6860435"/>
              <a:gd name="connsiteY456" fmla="*/ 4856990 h 6860562"/>
              <a:gd name="connsiteX457" fmla="*/ 5661148 w 6860435"/>
              <a:gd name="connsiteY457" fmla="*/ 4786639 h 6860562"/>
              <a:gd name="connsiteX458" fmla="*/ 5702964 w 6860435"/>
              <a:gd name="connsiteY458" fmla="*/ 4565440 h 6860562"/>
              <a:gd name="connsiteX459" fmla="*/ 5708003 w 6860435"/>
              <a:gd name="connsiteY459" fmla="*/ 4527574 h 6860562"/>
              <a:gd name="connsiteX460" fmla="*/ 5748320 w 6860435"/>
              <a:gd name="connsiteY460" fmla="*/ 4344921 h 6860562"/>
              <a:gd name="connsiteX461" fmla="*/ 5778899 w 6860435"/>
              <a:gd name="connsiteY461" fmla="*/ 4165605 h 6860562"/>
              <a:gd name="connsiteX462" fmla="*/ 5782644 w 6860435"/>
              <a:gd name="connsiteY462" fmla="*/ 4149737 h 6860562"/>
              <a:gd name="connsiteX463" fmla="*/ 5822212 w 6860435"/>
              <a:gd name="connsiteY463" fmla="*/ 3966948 h 6860562"/>
              <a:gd name="connsiteX464" fmla="*/ 5853676 w 6860435"/>
              <a:gd name="connsiteY464" fmla="*/ 3796009 h 6860562"/>
              <a:gd name="connsiteX465" fmla="*/ 5858375 w 6860435"/>
              <a:gd name="connsiteY465" fmla="*/ 3783274 h 6860562"/>
              <a:gd name="connsiteX466" fmla="*/ 5876423 w 6860435"/>
              <a:gd name="connsiteY466" fmla="*/ 3713400 h 6860562"/>
              <a:gd name="connsiteX467" fmla="*/ 1182608 w 6860435"/>
              <a:gd name="connsiteY467" fmla="*/ 6459256 h 6860562"/>
              <a:gd name="connsiteX468" fmla="*/ 1183902 w 6860435"/>
              <a:gd name="connsiteY468" fmla="*/ 6459051 h 6860562"/>
              <a:gd name="connsiteX469" fmla="*/ 1188125 w 6860435"/>
              <a:gd name="connsiteY469" fmla="*/ 6505361 h 6860562"/>
              <a:gd name="connsiteX470" fmla="*/ 1266035 w 6860435"/>
              <a:gd name="connsiteY470" fmla="*/ 6561411 h 6860562"/>
              <a:gd name="connsiteX471" fmla="*/ 1303628 w 6860435"/>
              <a:gd name="connsiteY471" fmla="*/ 6484794 h 6860562"/>
              <a:gd name="connsiteX472" fmla="*/ 1289054 w 6860435"/>
              <a:gd name="connsiteY472" fmla="*/ 6401845 h 6860562"/>
              <a:gd name="connsiteX473" fmla="*/ 1258271 w 6860435"/>
              <a:gd name="connsiteY473" fmla="*/ 6183505 h 6860562"/>
              <a:gd name="connsiteX474" fmla="*/ 1257181 w 6860435"/>
              <a:gd name="connsiteY474" fmla="*/ 6178125 h 6860562"/>
              <a:gd name="connsiteX475" fmla="*/ 1217750 w 6860435"/>
              <a:gd name="connsiteY475" fmla="*/ 5972998 h 6860562"/>
              <a:gd name="connsiteX476" fmla="*/ 1182745 w 6860435"/>
              <a:gd name="connsiteY476" fmla="*/ 5749960 h 6860562"/>
              <a:gd name="connsiteX477" fmla="*/ 1180088 w 6860435"/>
              <a:gd name="connsiteY477" fmla="*/ 5736544 h 6860562"/>
              <a:gd name="connsiteX478" fmla="*/ 1141678 w 6860435"/>
              <a:gd name="connsiteY478" fmla="*/ 5545310 h 6860562"/>
              <a:gd name="connsiteX479" fmla="*/ 1111168 w 6860435"/>
              <a:gd name="connsiteY479" fmla="*/ 5349376 h 6860562"/>
              <a:gd name="connsiteX480" fmla="*/ 1108103 w 6860435"/>
              <a:gd name="connsiteY480" fmla="*/ 5338889 h 6860562"/>
              <a:gd name="connsiteX481" fmla="*/ 1069625 w 6860435"/>
              <a:gd name="connsiteY481" fmla="*/ 5169856 h 6860562"/>
              <a:gd name="connsiteX482" fmla="*/ 1036935 w 6860435"/>
              <a:gd name="connsiteY482" fmla="*/ 4974263 h 6860562"/>
              <a:gd name="connsiteX483" fmla="*/ 995597 w 6860435"/>
              <a:gd name="connsiteY483" fmla="*/ 4786299 h 6860562"/>
              <a:gd name="connsiteX484" fmla="*/ 961886 w 6860435"/>
              <a:gd name="connsiteY484" fmla="*/ 4607459 h 6860562"/>
              <a:gd name="connsiteX485" fmla="*/ 958140 w 6860435"/>
              <a:gd name="connsiteY485" fmla="*/ 4594315 h 6860562"/>
              <a:gd name="connsiteX486" fmla="*/ 921773 w 6860435"/>
              <a:gd name="connsiteY486" fmla="*/ 4441355 h 6860562"/>
              <a:gd name="connsiteX487" fmla="*/ 889696 w 6860435"/>
              <a:gd name="connsiteY487" fmla="*/ 4273276 h 6860562"/>
              <a:gd name="connsiteX488" fmla="*/ 884452 w 6860435"/>
              <a:gd name="connsiteY488" fmla="*/ 4257817 h 6860562"/>
              <a:gd name="connsiteX489" fmla="*/ 842977 w 6860435"/>
              <a:gd name="connsiteY489" fmla="*/ 4075368 h 6860562"/>
              <a:gd name="connsiteX490" fmla="*/ 812263 w 6860435"/>
              <a:gd name="connsiteY490" fmla="*/ 3995620 h 6860562"/>
              <a:gd name="connsiteX491" fmla="*/ 792377 w 6860435"/>
              <a:gd name="connsiteY491" fmla="*/ 3982543 h 6860562"/>
              <a:gd name="connsiteX492" fmla="*/ 717599 w 6860435"/>
              <a:gd name="connsiteY492" fmla="*/ 4053643 h 6860562"/>
              <a:gd name="connsiteX493" fmla="*/ 745045 w 6860435"/>
              <a:gd name="connsiteY493" fmla="*/ 4175208 h 6860562"/>
              <a:gd name="connsiteX494" fmla="*/ 750425 w 6860435"/>
              <a:gd name="connsiteY494" fmla="*/ 4190667 h 6860562"/>
              <a:gd name="connsiteX495" fmla="*/ 788563 w 6860435"/>
              <a:gd name="connsiteY495" fmla="*/ 4340018 h 6860562"/>
              <a:gd name="connsiteX496" fmla="*/ 822887 w 6860435"/>
              <a:gd name="connsiteY496" fmla="*/ 4518380 h 6860562"/>
              <a:gd name="connsiteX497" fmla="*/ 846314 w 6860435"/>
              <a:gd name="connsiteY497" fmla="*/ 4630070 h 6860562"/>
              <a:gd name="connsiteX498" fmla="*/ 886427 w 6860435"/>
              <a:gd name="connsiteY498" fmla="*/ 4798897 h 6860562"/>
              <a:gd name="connsiteX499" fmla="*/ 917959 w 6860435"/>
              <a:gd name="connsiteY499" fmla="*/ 4980597 h 6860562"/>
              <a:gd name="connsiteX500" fmla="*/ 921092 w 6860435"/>
              <a:gd name="connsiteY500" fmla="*/ 4993945 h 6860562"/>
              <a:gd name="connsiteX501" fmla="*/ 960047 w 6860435"/>
              <a:gd name="connsiteY501" fmla="*/ 5174079 h 6860562"/>
              <a:gd name="connsiteX502" fmla="*/ 994235 w 6860435"/>
              <a:gd name="connsiteY502" fmla="*/ 5369739 h 6860562"/>
              <a:gd name="connsiteX503" fmla="*/ 998253 w 6860435"/>
              <a:gd name="connsiteY503" fmla="*/ 5382747 h 6860562"/>
              <a:gd name="connsiteX504" fmla="*/ 1034143 w 6860435"/>
              <a:gd name="connsiteY504" fmla="*/ 5560973 h 6860562"/>
              <a:gd name="connsiteX505" fmla="*/ 1068467 w 6860435"/>
              <a:gd name="connsiteY505" fmla="*/ 5778767 h 6860562"/>
              <a:gd name="connsiteX506" fmla="*/ 1069557 w 6860435"/>
              <a:gd name="connsiteY506" fmla="*/ 5784148 h 6860562"/>
              <a:gd name="connsiteX507" fmla="*/ 1107899 w 6860435"/>
              <a:gd name="connsiteY507" fmla="*/ 5975382 h 6860562"/>
              <a:gd name="connsiteX508" fmla="*/ 1154005 w 6860435"/>
              <a:gd name="connsiteY508" fmla="*/ 6251473 h 6860562"/>
              <a:gd name="connsiteX509" fmla="*/ 1182608 w 6860435"/>
              <a:gd name="connsiteY509" fmla="*/ 6459256 h 6860562"/>
              <a:gd name="connsiteX510" fmla="*/ 6146044 w 6860435"/>
              <a:gd name="connsiteY510" fmla="*/ 4025244 h 6860562"/>
              <a:gd name="connsiteX511" fmla="*/ 6104909 w 6860435"/>
              <a:gd name="connsiteY511" fmla="*/ 3976550 h 6860562"/>
              <a:gd name="connsiteX512" fmla="*/ 6044978 w 6860435"/>
              <a:gd name="connsiteY512" fmla="*/ 3994121 h 6860562"/>
              <a:gd name="connsiteX513" fmla="*/ 6015013 w 6860435"/>
              <a:gd name="connsiteY513" fmla="*/ 4089670 h 6860562"/>
              <a:gd name="connsiteX514" fmla="*/ 5986273 w 6860435"/>
              <a:gd name="connsiteY514" fmla="*/ 4233164 h 6860562"/>
              <a:gd name="connsiteX515" fmla="*/ 5980689 w 6860435"/>
              <a:gd name="connsiteY515" fmla="*/ 4245558 h 6860562"/>
              <a:gd name="connsiteX516" fmla="*/ 5966932 w 6860435"/>
              <a:gd name="connsiteY516" fmla="*/ 4300382 h 6860562"/>
              <a:gd name="connsiteX517" fmla="*/ 5962028 w 6860435"/>
              <a:gd name="connsiteY517" fmla="*/ 4343627 h 6860562"/>
              <a:gd name="connsiteX518" fmla="*/ 5917489 w 6860435"/>
              <a:gd name="connsiteY518" fmla="*/ 4524305 h 6860562"/>
              <a:gd name="connsiteX519" fmla="*/ 5909997 w 6860435"/>
              <a:gd name="connsiteY519" fmla="*/ 4575383 h 6860562"/>
              <a:gd name="connsiteX520" fmla="*/ 5867569 w 6860435"/>
              <a:gd name="connsiteY520" fmla="*/ 4773904 h 6860562"/>
              <a:gd name="connsiteX521" fmla="*/ 5861917 w 6860435"/>
              <a:gd name="connsiteY521" fmla="*/ 4811565 h 6860562"/>
              <a:gd name="connsiteX522" fmla="*/ 5820510 w 6860435"/>
              <a:gd name="connsiteY522" fmla="*/ 4993265 h 6860562"/>
              <a:gd name="connsiteX523" fmla="*/ 5814040 w 6860435"/>
              <a:gd name="connsiteY523" fmla="*/ 5047270 h 6860562"/>
              <a:gd name="connsiteX524" fmla="*/ 5774540 w 6860435"/>
              <a:gd name="connsiteY524" fmla="*/ 5220525 h 6860562"/>
              <a:gd name="connsiteX525" fmla="*/ 5752406 w 6860435"/>
              <a:gd name="connsiteY525" fmla="*/ 5345767 h 6860562"/>
              <a:gd name="connsiteX526" fmla="*/ 5703985 w 6860435"/>
              <a:gd name="connsiteY526" fmla="*/ 5606330 h 6860562"/>
              <a:gd name="connsiteX527" fmla="*/ 5670955 w 6860435"/>
              <a:gd name="connsiteY527" fmla="*/ 5820583 h 6860562"/>
              <a:gd name="connsiteX528" fmla="*/ 5630502 w 6860435"/>
              <a:gd name="connsiteY528" fmla="*/ 6036130 h 6860562"/>
              <a:gd name="connsiteX529" fmla="*/ 5600877 w 6860435"/>
              <a:gd name="connsiteY529" fmla="*/ 6240576 h 6860562"/>
              <a:gd name="connsiteX530" fmla="*/ 5574521 w 6860435"/>
              <a:gd name="connsiteY530" fmla="*/ 6409744 h 6860562"/>
              <a:gd name="connsiteX531" fmla="*/ 5559334 w 6860435"/>
              <a:gd name="connsiteY531" fmla="*/ 6491605 h 6860562"/>
              <a:gd name="connsiteX532" fmla="*/ 5604690 w 6860435"/>
              <a:gd name="connsiteY532" fmla="*/ 6558278 h 6860562"/>
              <a:gd name="connsiteX533" fmla="*/ 5675858 w 6860435"/>
              <a:gd name="connsiteY533" fmla="*/ 6503863 h 6860562"/>
              <a:gd name="connsiteX534" fmla="*/ 5699354 w 6860435"/>
              <a:gd name="connsiteY534" fmla="*/ 6367929 h 6860562"/>
              <a:gd name="connsiteX535" fmla="*/ 5721147 w 6860435"/>
              <a:gd name="connsiteY535" fmla="*/ 6226274 h 6860562"/>
              <a:gd name="connsiteX536" fmla="*/ 5753428 w 6860435"/>
              <a:gd name="connsiteY536" fmla="*/ 5997515 h 6860562"/>
              <a:gd name="connsiteX537" fmla="*/ 5757991 w 6860435"/>
              <a:gd name="connsiteY537" fmla="*/ 5954202 h 6860562"/>
              <a:gd name="connsiteX538" fmla="*/ 5801032 w 6860435"/>
              <a:gd name="connsiteY538" fmla="*/ 5722174 h 6860562"/>
              <a:gd name="connsiteX539" fmla="*/ 5807979 w 6860435"/>
              <a:gd name="connsiteY539" fmla="*/ 5668236 h 6860562"/>
              <a:gd name="connsiteX540" fmla="*/ 5846525 w 6860435"/>
              <a:gd name="connsiteY540" fmla="*/ 5487967 h 6860562"/>
              <a:gd name="connsiteX541" fmla="*/ 5878738 w 6860435"/>
              <a:gd name="connsiteY541" fmla="*/ 5278617 h 6860562"/>
              <a:gd name="connsiteX542" fmla="*/ 5882347 w 6860435"/>
              <a:gd name="connsiteY542" fmla="*/ 5265473 h 6860562"/>
              <a:gd name="connsiteX543" fmla="*/ 5921439 w 6860435"/>
              <a:gd name="connsiteY543" fmla="*/ 5082548 h 6860562"/>
              <a:gd name="connsiteX544" fmla="*/ 5953856 w 6860435"/>
              <a:gd name="connsiteY544" fmla="*/ 4895809 h 6860562"/>
              <a:gd name="connsiteX545" fmla="*/ 5957193 w 6860435"/>
              <a:gd name="connsiteY545" fmla="*/ 4885457 h 6860562"/>
              <a:gd name="connsiteX546" fmla="*/ 5996557 w 6860435"/>
              <a:gd name="connsiteY546" fmla="*/ 4708184 h 6860562"/>
              <a:gd name="connsiteX547" fmla="*/ 6002754 w 6860435"/>
              <a:gd name="connsiteY547" fmla="*/ 4654246 h 6860562"/>
              <a:gd name="connsiteX548" fmla="*/ 6046613 w 6860435"/>
              <a:gd name="connsiteY548" fmla="*/ 4453273 h 6860562"/>
              <a:gd name="connsiteX549" fmla="*/ 6050767 w 6860435"/>
              <a:gd name="connsiteY549" fmla="*/ 4429097 h 6860562"/>
              <a:gd name="connsiteX550" fmla="*/ 6092242 w 6860435"/>
              <a:gd name="connsiteY550" fmla="*/ 4261767 h 6860562"/>
              <a:gd name="connsiteX551" fmla="*/ 6122343 w 6860435"/>
              <a:gd name="connsiteY551" fmla="*/ 4110510 h 6860562"/>
              <a:gd name="connsiteX552" fmla="*/ 6125885 w 6860435"/>
              <a:gd name="connsiteY552" fmla="*/ 4100158 h 6860562"/>
              <a:gd name="connsiteX553" fmla="*/ 6146044 w 6860435"/>
              <a:gd name="connsiteY553" fmla="*/ 4025244 h 686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</a:cxnLst>
            <a:rect l="l" t="t" r="r" b="b"/>
            <a:pathLst>
              <a:path w="6860435" h="6860562">
                <a:moveTo>
                  <a:pt x="6860174" y="3467955"/>
                </a:moveTo>
                <a:cubicBezTo>
                  <a:pt x="6855203" y="3521348"/>
                  <a:pt x="6824965" y="3564866"/>
                  <a:pt x="6803376" y="3611653"/>
                </a:cubicBezTo>
                <a:cubicBezTo>
                  <a:pt x="6791118" y="3638213"/>
                  <a:pt x="6763536" y="3642300"/>
                  <a:pt x="6737929" y="3650676"/>
                </a:cubicBezTo>
                <a:cubicBezTo>
                  <a:pt x="6735477" y="3623503"/>
                  <a:pt x="6731664" y="3599395"/>
                  <a:pt x="6731664" y="3575286"/>
                </a:cubicBezTo>
                <a:cubicBezTo>
                  <a:pt x="6731664" y="3548590"/>
                  <a:pt x="6713344" y="3534628"/>
                  <a:pt x="6696863" y="3519646"/>
                </a:cubicBezTo>
                <a:cubicBezTo>
                  <a:pt x="6693185" y="3516309"/>
                  <a:pt x="6680995" y="3517943"/>
                  <a:pt x="6675614" y="3521552"/>
                </a:cubicBezTo>
                <a:cubicBezTo>
                  <a:pt x="6642312" y="3543754"/>
                  <a:pt x="6626239" y="3601097"/>
                  <a:pt x="6640473" y="3638077"/>
                </a:cubicBezTo>
                <a:cubicBezTo>
                  <a:pt x="6653413" y="3671652"/>
                  <a:pt x="6662335" y="3706930"/>
                  <a:pt x="6677453" y="3739415"/>
                </a:cubicBezTo>
                <a:cubicBezTo>
                  <a:pt x="6696045" y="3779459"/>
                  <a:pt x="6720563" y="3816780"/>
                  <a:pt x="6740108" y="3856485"/>
                </a:cubicBezTo>
                <a:cubicBezTo>
                  <a:pt x="6760880" y="3898640"/>
                  <a:pt x="6782128" y="3941069"/>
                  <a:pt x="6796974" y="3985404"/>
                </a:cubicBezTo>
                <a:cubicBezTo>
                  <a:pt x="6812434" y="4031714"/>
                  <a:pt x="6820538" y="4080476"/>
                  <a:pt x="6831911" y="4128080"/>
                </a:cubicBezTo>
                <a:cubicBezTo>
                  <a:pt x="6832933" y="4132507"/>
                  <a:pt x="6833274" y="4137955"/>
                  <a:pt x="6835998" y="4141020"/>
                </a:cubicBezTo>
                <a:cubicBezTo>
                  <a:pt x="6870799" y="4179702"/>
                  <a:pt x="6856293" y="4227103"/>
                  <a:pt x="6857927" y="4271029"/>
                </a:cubicBezTo>
                <a:cubicBezTo>
                  <a:pt x="6858744" y="4293435"/>
                  <a:pt x="6869573" y="4321085"/>
                  <a:pt x="6838858" y="4337498"/>
                </a:cubicBezTo>
                <a:cubicBezTo>
                  <a:pt x="6832252" y="4341039"/>
                  <a:pt x="6833342" y="4359427"/>
                  <a:pt x="6831435" y="4371073"/>
                </a:cubicBezTo>
                <a:cubicBezTo>
                  <a:pt x="6820470" y="4439176"/>
                  <a:pt x="6814545" y="4508574"/>
                  <a:pt x="6797247" y="4575042"/>
                </a:cubicBezTo>
                <a:cubicBezTo>
                  <a:pt x="6783762" y="4626664"/>
                  <a:pt x="6755295" y="4674269"/>
                  <a:pt x="6734864" y="4724188"/>
                </a:cubicBezTo>
                <a:cubicBezTo>
                  <a:pt x="6709598" y="4786162"/>
                  <a:pt x="6671665" y="4840236"/>
                  <a:pt x="6630598" y="4891927"/>
                </a:cubicBezTo>
                <a:cubicBezTo>
                  <a:pt x="6604515" y="4924684"/>
                  <a:pt x="6572642" y="4952811"/>
                  <a:pt x="6543698" y="4983321"/>
                </a:cubicBezTo>
                <a:cubicBezTo>
                  <a:pt x="6524766" y="5003275"/>
                  <a:pt x="6511282" y="5024660"/>
                  <a:pt x="6508489" y="5054421"/>
                </a:cubicBezTo>
                <a:cubicBezTo>
                  <a:pt x="6502632" y="5117621"/>
                  <a:pt x="6492008" y="5180344"/>
                  <a:pt x="6483563" y="5243340"/>
                </a:cubicBezTo>
                <a:cubicBezTo>
                  <a:pt x="6473892" y="5315393"/>
                  <a:pt x="6466606" y="5387855"/>
                  <a:pt x="6454279" y="5459432"/>
                </a:cubicBezTo>
                <a:cubicBezTo>
                  <a:pt x="6445562" y="5509692"/>
                  <a:pt x="6429694" y="5558726"/>
                  <a:pt x="6417775" y="5608442"/>
                </a:cubicBezTo>
                <a:cubicBezTo>
                  <a:pt x="6407151" y="5652572"/>
                  <a:pt x="6398230" y="5697044"/>
                  <a:pt x="6387333" y="5741107"/>
                </a:cubicBezTo>
                <a:cubicBezTo>
                  <a:pt x="6373032" y="5798994"/>
                  <a:pt x="6357504" y="5856542"/>
                  <a:pt x="6342385" y="5914225"/>
                </a:cubicBezTo>
                <a:cubicBezTo>
                  <a:pt x="6332034" y="5953657"/>
                  <a:pt x="6322976" y="5993497"/>
                  <a:pt x="6310717" y="6032316"/>
                </a:cubicBezTo>
                <a:cubicBezTo>
                  <a:pt x="6298186" y="6071816"/>
                  <a:pt x="6283136" y="6110499"/>
                  <a:pt x="6267744" y="6148977"/>
                </a:cubicBezTo>
                <a:cubicBezTo>
                  <a:pt x="6250582" y="6191814"/>
                  <a:pt x="6232467" y="6234310"/>
                  <a:pt x="6213466" y="6276398"/>
                </a:cubicBezTo>
                <a:cubicBezTo>
                  <a:pt x="6204885" y="6295399"/>
                  <a:pt x="6194397" y="6313719"/>
                  <a:pt x="6182683" y="6330949"/>
                </a:cubicBezTo>
                <a:cubicBezTo>
                  <a:pt x="6162388" y="6360915"/>
                  <a:pt x="6140050" y="6384955"/>
                  <a:pt x="6096736" y="6379166"/>
                </a:cubicBezTo>
                <a:cubicBezTo>
                  <a:pt x="6049609" y="6372833"/>
                  <a:pt x="6000507" y="6385159"/>
                  <a:pt x="5955695" y="6357373"/>
                </a:cubicBezTo>
                <a:cubicBezTo>
                  <a:pt x="5932812" y="6343207"/>
                  <a:pt x="5920077" y="6326250"/>
                  <a:pt x="5921507" y="6300166"/>
                </a:cubicBezTo>
                <a:cubicBezTo>
                  <a:pt x="5924844" y="6240440"/>
                  <a:pt x="5918034" y="6179760"/>
                  <a:pt x="5941121" y="6121872"/>
                </a:cubicBezTo>
                <a:cubicBezTo>
                  <a:pt x="5946637" y="6108047"/>
                  <a:pt x="5944322" y="6091225"/>
                  <a:pt x="5946297" y="6075834"/>
                </a:cubicBezTo>
                <a:cubicBezTo>
                  <a:pt x="5954878" y="6007458"/>
                  <a:pt x="5963799" y="5939151"/>
                  <a:pt x="5972380" y="5870775"/>
                </a:cubicBezTo>
                <a:cubicBezTo>
                  <a:pt x="5973197" y="5864442"/>
                  <a:pt x="5973061" y="5858040"/>
                  <a:pt x="5972925" y="5851638"/>
                </a:cubicBezTo>
                <a:cubicBezTo>
                  <a:pt x="5971972" y="5802195"/>
                  <a:pt x="5963391" y="5791571"/>
                  <a:pt x="5923754" y="5790209"/>
                </a:cubicBezTo>
                <a:cubicBezTo>
                  <a:pt x="5878874" y="5788643"/>
                  <a:pt x="5851088" y="5812070"/>
                  <a:pt x="5846525" y="5852251"/>
                </a:cubicBezTo>
                <a:cubicBezTo>
                  <a:pt x="5837604" y="5931728"/>
                  <a:pt x="5833858" y="6012498"/>
                  <a:pt x="5815470" y="6089795"/>
                </a:cubicBezTo>
                <a:cubicBezTo>
                  <a:pt x="5803280" y="6141077"/>
                  <a:pt x="5800215" y="6191746"/>
                  <a:pt x="5794290" y="6243028"/>
                </a:cubicBezTo>
                <a:cubicBezTo>
                  <a:pt x="5787820" y="6299690"/>
                  <a:pt x="5778967" y="6356215"/>
                  <a:pt x="5768206" y="6412196"/>
                </a:cubicBezTo>
                <a:cubicBezTo>
                  <a:pt x="5753700" y="6487791"/>
                  <a:pt x="5738582" y="6563317"/>
                  <a:pt x="5719785" y="6637890"/>
                </a:cubicBezTo>
                <a:cubicBezTo>
                  <a:pt x="5704802" y="6697413"/>
                  <a:pt x="5675450" y="6740931"/>
                  <a:pt x="5604963" y="6754483"/>
                </a:cubicBezTo>
                <a:cubicBezTo>
                  <a:pt x="5553272" y="6764358"/>
                  <a:pt x="5502399" y="6766333"/>
                  <a:pt x="5450913" y="6769670"/>
                </a:cubicBezTo>
                <a:cubicBezTo>
                  <a:pt x="5430891" y="6770964"/>
                  <a:pt x="5412980" y="6772394"/>
                  <a:pt x="5398406" y="6791872"/>
                </a:cubicBezTo>
                <a:cubicBezTo>
                  <a:pt x="5387373" y="6806650"/>
                  <a:pt x="5367419" y="6814754"/>
                  <a:pt x="5351482" y="6825788"/>
                </a:cubicBezTo>
                <a:cubicBezTo>
                  <a:pt x="5349235" y="6827354"/>
                  <a:pt x="5345762" y="6828443"/>
                  <a:pt x="5344945" y="6830554"/>
                </a:cubicBezTo>
                <a:cubicBezTo>
                  <a:pt x="5332754" y="6863380"/>
                  <a:pt x="5305172" y="6854936"/>
                  <a:pt x="5281404" y="6852961"/>
                </a:cubicBezTo>
                <a:cubicBezTo>
                  <a:pt x="5272551" y="6852211"/>
                  <a:pt x="5264242" y="6844175"/>
                  <a:pt x="5255797" y="6839272"/>
                </a:cubicBezTo>
                <a:cubicBezTo>
                  <a:pt x="5234072" y="6826605"/>
                  <a:pt x="5211530" y="6815027"/>
                  <a:pt x="5190895" y="6800793"/>
                </a:cubicBezTo>
                <a:cubicBezTo>
                  <a:pt x="5161406" y="6780499"/>
                  <a:pt x="5129670" y="6773416"/>
                  <a:pt x="5094120" y="6770964"/>
                </a:cubicBezTo>
                <a:cubicBezTo>
                  <a:pt x="5008991" y="6765176"/>
                  <a:pt x="4927063" y="6742837"/>
                  <a:pt x="4855622" y="6695778"/>
                </a:cubicBezTo>
                <a:cubicBezTo>
                  <a:pt x="4808495" y="6664723"/>
                  <a:pt x="4769949" y="6623180"/>
                  <a:pt x="4740664" y="6572035"/>
                </a:cubicBezTo>
                <a:cubicBezTo>
                  <a:pt x="4708179" y="6515168"/>
                  <a:pt x="4697078" y="6454012"/>
                  <a:pt x="4685841" y="6391697"/>
                </a:cubicBezTo>
                <a:cubicBezTo>
                  <a:pt x="4665683" y="6280280"/>
                  <a:pt x="4673378" y="6169067"/>
                  <a:pt x="4682095" y="6057106"/>
                </a:cubicBezTo>
                <a:cubicBezTo>
                  <a:pt x="4691902" y="5930842"/>
                  <a:pt x="4692311" y="5803829"/>
                  <a:pt x="4699326" y="5677294"/>
                </a:cubicBezTo>
                <a:cubicBezTo>
                  <a:pt x="4703684" y="5599179"/>
                  <a:pt x="4712537" y="5521337"/>
                  <a:pt x="4719757" y="5443359"/>
                </a:cubicBezTo>
                <a:cubicBezTo>
                  <a:pt x="4729155" y="5342906"/>
                  <a:pt x="4736850" y="5242250"/>
                  <a:pt x="4749313" y="5142206"/>
                </a:cubicBezTo>
                <a:cubicBezTo>
                  <a:pt x="4758031" y="5072264"/>
                  <a:pt x="4773763" y="5003140"/>
                  <a:pt x="4786021" y="4933674"/>
                </a:cubicBezTo>
                <a:cubicBezTo>
                  <a:pt x="4789018" y="4916648"/>
                  <a:pt x="4790107" y="4899214"/>
                  <a:pt x="4793308" y="4882256"/>
                </a:cubicBezTo>
                <a:cubicBezTo>
                  <a:pt x="4806997" y="4810475"/>
                  <a:pt x="4821162" y="4738763"/>
                  <a:pt x="4835123" y="4666981"/>
                </a:cubicBezTo>
                <a:cubicBezTo>
                  <a:pt x="4836145" y="4661601"/>
                  <a:pt x="4837643" y="4656357"/>
                  <a:pt x="4838665" y="4650977"/>
                </a:cubicBezTo>
                <a:cubicBezTo>
                  <a:pt x="4849425" y="4595882"/>
                  <a:pt x="4858483" y="4540310"/>
                  <a:pt x="4871491" y="4485759"/>
                </a:cubicBezTo>
                <a:cubicBezTo>
                  <a:pt x="4881911" y="4441900"/>
                  <a:pt x="4897438" y="4399336"/>
                  <a:pt x="4910105" y="4356022"/>
                </a:cubicBezTo>
                <a:cubicBezTo>
                  <a:pt x="4920048" y="4322175"/>
                  <a:pt x="4928289" y="4287851"/>
                  <a:pt x="4938640" y="4254208"/>
                </a:cubicBezTo>
                <a:cubicBezTo>
                  <a:pt x="4952874" y="4207761"/>
                  <a:pt x="4967925" y="4161519"/>
                  <a:pt x="4983521" y="4115481"/>
                </a:cubicBezTo>
                <a:cubicBezTo>
                  <a:pt x="5002044" y="4060726"/>
                  <a:pt x="5020228" y="4005767"/>
                  <a:pt x="5040795" y="3951829"/>
                </a:cubicBezTo>
                <a:cubicBezTo>
                  <a:pt x="5056187" y="3911444"/>
                  <a:pt x="5073826" y="3871671"/>
                  <a:pt x="5093099" y="3832921"/>
                </a:cubicBezTo>
                <a:cubicBezTo>
                  <a:pt x="5112780" y="3793285"/>
                  <a:pt x="5133211" y="3753512"/>
                  <a:pt x="5157933" y="3716941"/>
                </a:cubicBezTo>
                <a:cubicBezTo>
                  <a:pt x="5182995" y="3679892"/>
                  <a:pt x="5214186" y="3646999"/>
                  <a:pt x="5241836" y="3611653"/>
                </a:cubicBezTo>
                <a:cubicBezTo>
                  <a:pt x="5282630" y="3559486"/>
                  <a:pt x="5339701" y="3550633"/>
                  <a:pt x="5400176" y="3550496"/>
                </a:cubicBezTo>
                <a:cubicBezTo>
                  <a:pt x="5474954" y="3550292"/>
                  <a:pt x="5549867" y="3548385"/>
                  <a:pt x="5624577" y="3551041"/>
                </a:cubicBezTo>
                <a:cubicBezTo>
                  <a:pt x="5694587" y="3553561"/>
                  <a:pt x="5765006" y="3557375"/>
                  <a:pt x="5834063" y="3567931"/>
                </a:cubicBezTo>
                <a:cubicBezTo>
                  <a:pt x="5868727" y="3573243"/>
                  <a:pt x="5909044" y="3578896"/>
                  <a:pt x="5931586" y="3614241"/>
                </a:cubicBezTo>
                <a:cubicBezTo>
                  <a:pt x="5940644" y="3628475"/>
                  <a:pt x="5945139" y="3646113"/>
                  <a:pt x="5955967" y="3658576"/>
                </a:cubicBezTo>
                <a:cubicBezTo>
                  <a:pt x="5984775" y="3691947"/>
                  <a:pt x="6024070" y="3708496"/>
                  <a:pt x="6066975" y="3708224"/>
                </a:cubicBezTo>
                <a:cubicBezTo>
                  <a:pt x="6116418" y="3707951"/>
                  <a:pt x="6160481" y="3750039"/>
                  <a:pt x="6190038" y="3815010"/>
                </a:cubicBezTo>
                <a:cubicBezTo>
                  <a:pt x="6210537" y="3860094"/>
                  <a:pt x="6210333" y="3904838"/>
                  <a:pt x="6209788" y="3950671"/>
                </a:cubicBezTo>
                <a:cubicBezTo>
                  <a:pt x="6209516" y="3976346"/>
                  <a:pt x="6201548" y="4001885"/>
                  <a:pt x="6196848" y="4027492"/>
                </a:cubicBezTo>
                <a:cubicBezTo>
                  <a:pt x="6196031" y="4031918"/>
                  <a:pt x="6193648" y="4036073"/>
                  <a:pt x="6192831" y="4040568"/>
                </a:cubicBezTo>
                <a:cubicBezTo>
                  <a:pt x="6182275" y="4097502"/>
                  <a:pt x="6173217" y="4154777"/>
                  <a:pt x="6161094" y="4211439"/>
                </a:cubicBezTo>
                <a:cubicBezTo>
                  <a:pt x="6149585" y="4265172"/>
                  <a:pt x="6134943" y="4318225"/>
                  <a:pt x="6121731" y="4371549"/>
                </a:cubicBezTo>
                <a:cubicBezTo>
                  <a:pt x="6121049" y="4374206"/>
                  <a:pt x="6119960" y="4376794"/>
                  <a:pt x="6119483" y="4379450"/>
                </a:cubicBezTo>
                <a:cubicBezTo>
                  <a:pt x="6108791" y="4436452"/>
                  <a:pt x="6099461" y="4493727"/>
                  <a:pt x="6087202" y="4550321"/>
                </a:cubicBezTo>
                <a:cubicBezTo>
                  <a:pt x="6076305" y="4600581"/>
                  <a:pt x="6063570" y="4650501"/>
                  <a:pt x="6048996" y="4699807"/>
                </a:cubicBezTo>
                <a:cubicBezTo>
                  <a:pt x="6038849" y="4734063"/>
                  <a:pt x="6044433" y="4752179"/>
                  <a:pt x="6077055" y="4767638"/>
                </a:cubicBezTo>
                <a:cubicBezTo>
                  <a:pt x="6119483" y="4787797"/>
                  <a:pt x="6125000" y="4787593"/>
                  <a:pt x="6153739" y="4756878"/>
                </a:cubicBezTo>
                <a:cubicBezTo>
                  <a:pt x="6160413" y="4749727"/>
                  <a:pt x="6164363" y="4738422"/>
                  <a:pt x="6166066" y="4728479"/>
                </a:cubicBezTo>
                <a:cubicBezTo>
                  <a:pt x="6176826" y="4663985"/>
                  <a:pt x="6184181" y="4598878"/>
                  <a:pt x="6197461" y="4534930"/>
                </a:cubicBezTo>
                <a:cubicBezTo>
                  <a:pt x="6209516" y="4476769"/>
                  <a:pt x="6224975" y="4418949"/>
                  <a:pt x="6244112" y="4362764"/>
                </a:cubicBezTo>
                <a:cubicBezTo>
                  <a:pt x="6255622" y="4328985"/>
                  <a:pt x="6276121" y="4298066"/>
                  <a:pt x="6294440" y="4267011"/>
                </a:cubicBezTo>
                <a:cubicBezTo>
                  <a:pt x="6298731" y="4259792"/>
                  <a:pt x="6310241" y="4253254"/>
                  <a:pt x="6318822" y="4252710"/>
                </a:cubicBezTo>
                <a:cubicBezTo>
                  <a:pt x="6352192" y="4250598"/>
                  <a:pt x="6385631" y="4247193"/>
                  <a:pt x="6417367" y="4265308"/>
                </a:cubicBezTo>
                <a:cubicBezTo>
                  <a:pt x="6438275" y="4277227"/>
                  <a:pt x="6462519" y="4283220"/>
                  <a:pt x="6484517" y="4293503"/>
                </a:cubicBezTo>
                <a:cubicBezTo>
                  <a:pt x="6531508" y="4315569"/>
                  <a:pt x="6551667" y="4354728"/>
                  <a:pt x="6553097" y="4405329"/>
                </a:cubicBezTo>
                <a:cubicBezTo>
                  <a:pt x="6554391" y="4450005"/>
                  <a:pt x="6555753" y="4494748"/>
                  <a:pt x="6558068" y="4539356"/>
                </a:cubicBezTo>
                <a:cubicBezTo>
                  <a:pt x="6558477" y="4547597"/>
                  <a:pt x="6562359" y="4561421"/>
                  <a:pt x="6566922" y="4562443"/>
                </a:cubicBezTo>
                <a:cubicBezTo>
                  <a:pt x="6576184" y="4564554"/>
                  <a:pt x="6591167" y="4563192"/>
                  <a:pt x="6596547" y="4556995"/>
                </a:cubicBezTo>
                <a:cubicBezTo>
                  <a:pt x="6610984" y="4540378"/>
                  <a:pt x="6624605" y="4521717"/>
                  <a:pt x="6633050" y="4501559"/>
                </a:cubicBezTo>
                <a:cubicBezTo>
                  <a:pt x="6648509" y="4464374"/>
                  <a:pt x="6660019" y="4425488"/>
                  <a:pt x="6673231" y="4387349"/>
                </a:cubicBezTo>
                <a:cubicBezTo>
                  <a:pt x="6674116" y="4384761"/>
                  <a:pt x="6676023" y="4382310"/>
                  <a:pt x="6676159" y="4379722"/>
                </a:cubicBezTo>
                <a:cubicBezTo>
                  <a:pt x="6680518" y="4300041"/>
                  <a:pt x="6717158" y="4223357"/>
                  <a:pt x="6702311" y="4142382"/>
                </a:cubicBezTo>
                <a:cubicBezTo>
                  <a:pt x="6695092" y="4103018"/>
                  <a:pt x="6680927" y="4064131"/>
                  <a:pt x="6664514" y="4027424"/>
                </a:cubicBezTo>
                <a:cubicBezTo>
                  <a:pt x="6639179" y="3970625"/>
                  <a:pt x="6608941" y="3916007"/>
                  <a:pt x="6581564" y="3860094"/>
                </a:cubicBezTo>
                <a:cubicBezTo>
                  <a:pt x="6560452" y="3817053"/>
                  <a:pt x="6540498" y="3773467"/>
                  <a:pt x="6520067" y="3730085"/>
                </a:cubicBezTo>
                <a:cubicBezTo>
                  <a:pt x="6518500" y="3726816"/>
                  <a:pt x="6516048" y="3723751"/>
                  <a:pt x="6515368" y="3720278"/>
                </a:cubicBezTo>
                <a:cubicBezTo>
                  <a:pt x="6498342" y="3633174"/>
                  <a:pt x="6473212" y="3546955"/>
                  <a:pt x="6501542" y="3456991"/>
                </a:cubicBezTo>
                <a:cubicBezTo>
                  <a:pt x="6515912" y="3411361"/>
                  <a:pt x="6522042" y="3363008"/>
                  <a:pt x="6537161" y="3317651"/>
                </a:cubicBezTo>
                <a:cubicBezTo>
                  <a:pt x="6549011" y="3282170"/>
                  <a:pt x="6568079" y="3248867"/>
                  <a:pt x="6585787" y="3215633"/>
                </a:cubicBezTo>
                <a:cubicBezTo>
                  <a:pt x="6593346" y="3201399"/>
                  <a:pt x="6614254" y="3206915"/>
                  <a:pt x="6624128" y="3225508"/>
                </a:cubicBezTo>
                <a:cubicBezTo>
                  <a:pt x="6630258" y="3237085"/>
                  <a:pt x="6634685" y="3249548"/>
                  <a:pt x="6639860" y="3261602"/>
                </a:cubicBezTo>
                <a:cubicBezTo>
                  <a:pt x="6642516" y="3261739"/>
                  <a:pt x="6645172" y="3261875"/>
                  <a:pt x="6647828" y="3262011"/>
                </a:cubicBezTo>
                <a:cubicBezTo>
                  <a:pt x="6651234" y="3252817"/>
                  <a:pt x="6657159" y="3243691"/>
                  <a:pt x="6657635" y="3234293"/>
                </a:cubicBezTo>
                <a:cubicBezTo>
                  <a:pt x="6660291" y="3183215"/>
                  <a:pt x="6661313" y="3132070"/>
                  <a:pt x="6639384" y="3083785"/>
                </a:cubicBezTo>
                <a:cubicBezTo>
                  <a:pt x="6636387" y="3077247"/>
                  <a:pt x="6635365" y="3069755"/>
                  <a:pt x="6633799" y="3062673"/>
                </a:cubicBezTo>
                <a:cubicBezTo>
                  <a:pt x="6623516" y="3015818"/>
                  <a:pt x="6615752" y="2968281"/>
                  <a:pt x="6602403" y="2922312"/>
                </a:cubicBezTo>
                <a:cubicBezTo>
                  <a:pt x="6583539" y="2857341"/>
                  <a:pt x="6561610" y="2793188"/>
                  <a:pt x="6538795" y="2729443"/>
                </a:cubicBezTo>
                <a:cubicBezTo>
                  <a:pt x="6523336" y="2686130"/>
                  <a:pt x="6508149" y="2641931"/>
                  <a:pt x="6485470" y="2602294"/>
                </a:cubicBezTo>
                <a:cubicBezTo>
                  <a:pt x="6461362" y="2560207"/>
                  <a:pt x="6429421" y="2522409"/>
                  <a:pt x="6399456" y="2483931"/>
                </a:cubicBezTo>
                <a:cubicBezTo>
                  <a:pt x="6349059" y="2419028"/>
                  <a:pt x="6295121" y="2356714"/>
                  <a:pt x="6247585" y="2289837"/>
                </a:cubicBezTo>
                <a:cubicBezTo>
                  <a:pt x="6229470" y="2264366"/>
                  <a:pt x="6228517" y="2230178"/>
                  <a:pt x="6251127" y="2200213"/>
                </a:cubicBezTo>
                <a:cubicBezTo>
                  <a:pt x="6261819" y="2186047"/>
                  <a:pt x="6267404" y="2168068"/>
                  <a:pt x="6274554" y="2153358"/>
                </a:cubicBezTo>
                <a:cubicBezTo>
                  <a:pt x="6262705" y="2122643"/>
                  <a:pt x="6238868" y="2117331"/>
                  <a:pt x="6211082" y="2108682"/>
                </a:cubicBezTo>
                <a:cubicBezTo>
                  <a:pt x="6184726" y="2100510"/>
                  <a:pt x="6158370" y="2076469"/>
                  <a:pt x="6142843" y="2052429"/>
                </a:cubicBezTo>
                <a:cubicBezTo>
                  <a:pt x="6115124" y="2009592"/>
                  <a:pt x="6097145" y="1960625"/>
                  <a:pt x="6072083" y="1915881"/>
                </a:cubicBezTo>
                <a:cubicBezTo>
                  <a:pt x="6028906" y="1838789"/>
                  <a:pt x="5987567" y="1760061"/>
                  <a:pt x="5937784" y="1687327"/>
                </a:cubicBezTo>
                <a:cubicBezTo>
                  <a:pt x="5880236" y="1603219"/>
                  <a:pt x="5812542" y="1526126"/>
                  <a:pt x="5752543" y="1443585"/>
                </a:cubicBezTo>
                <a:cubicBezTo>
                  <a:pt x="5685053" y="1350692"/>
                  <a:pt x="5604554" y="1269922"/>
                  <a:pt x="5523035" y="1190173"/>
                </a:cubicBezTo>
                <a:cubicBezTo>
                  <a:pt x="5491094" y="1158982"/>
                  <a:pt x="5450641" y="1136712"/>
                  <a:pt x="5416180" y="1107768"/>
                </a:cubicBezTo>
                <a:cubicBezTo>
                  <a:pt x="5392344" y="1087746"/>
                  <a:pt x="5370279" y="1064795"/>
                  <a:pt x="5350870" y="1040482"/>
                </a:cubicBezTo>
                <a:cubicBezTo>
                  <a:pt x="5334048" y="1019370"/>
                  <a:pt x="5324377" y="1014262"/>
                  <a:pt x="5299996" y="1029313"/>
                </a:cubicBezTo>
                <a:cubicBezTo>
                  <a:pt x="5220248" y="1078552"/>
                  <a:pt x="5130079" y="1090334"/>
                  <a:pt x="5040114" y="1102592"/>
                </a:cubicBezTo>
                <a:cubicBezTo>
                  <a:pt x="5000070" y="1108040"/>
                  <a:pt x="4965746" y="1088699"/>
                  <a:pt x="4931490" y="1072218"/>
                </a:cubicBezTo>
                <a:cubicBezTo>
                  <a:pt x="4880004" y="1047360"/>
                  <a:pt x="4842206" y="1006566"/>
                  <a:pt x="4807542" y="962231"/>
                </a:cubicBezTo>
                <a:cubicBezTo>
                  <a:pt x="4784591" y="932879"/>
                  <a:pt x="4754761" y="930291"/>
                  <a:pt x="4722753" y="950041"/>
                </a:cubicBezTo>
                <a:cubicBezTo>
                  <a:pt x="4712606" y="956306"/>
                  <a:pt x="4699598" y="960733"/>
                  <a:pt x="4687884" y="960937"/>
                </a:cubicBezTo>
                <a:cubicBezTo>
                  <a:pt x="4634083" y="961959"/>
                  <a:pt x="4579872" y="964819"/>
                  <a:pt x="4526616" y="959371"/>
                </a:cubicBezTo>
                <a:cubicBezTo>
                  <a:pt x="4500736" y="956715"/>
                  <a:pt x="4473495" y="941255"/>
                  <a:pt x="4452451" y="924570"/>
                </a:cubicBezTo>
                <a:cubicBezTo>
                  <a:pt x="4424665" y="902573"/>
                  <a:pt x="4400489" y="875127"/>
                  <a:pt x="4378150" y="847273"/>
                </a:cubicBezTo>
                <a:cubicBezTo>
                  <a:pt x="4348594" y="810361"/>
                  <a:pt x="4312771" y="801644"/>
                  <a:pt x="4270956" y="822756"/>
                </a:cubicBezTo>
                <a:cubicBezTo>
                  <a:pt x="4255496" y="830588"/>
                  <a:pt x="4237041" y="834810"/>
                  <a:pt x="4219606" y="835900"/>
                </a:cubicBezTo>
                <a:cubicBezTo>
                  <a:pt x="4185963" y="838011"/>
                  <a:pt x="4151911" y="834333"/>
                  <a:pt x="4118404" y="837398"/>
                </a:cubicBezTo>
                <a:cubicBezTo>
                  <a:pt x="4040494" y="844481"/>
                  <a:pt x="3982743" y="807637"/>
                  <a:pt x="3931597" y="755606"/>
                </a:cubicBezTo>
                <a:cubicBezTo>
                  <a:pt x="3912596" y="736265"/>
                  <a:pt x="3896933" y="713790"/>
                  <a:pt x="3878136" y="694245"/>
                </a:cubicBezTo>
                <a:cubicBezTo>
                  <a:pt x="3862949" y="678513"/>
                  <a:pt x="3847762" y="670681"/>
                  <a:pt x="3823245" y="685187"/>
                </a:cubicBezTo>
                <a:cubicBezTo>
                  <a:pt x="3759841" y="722644"/>
                  <a:pt x="3690852" y="745186"/>
                  <a:pt x="3615870" y="737627"/>
                </a:cubicBezTo>
                <a:cubicBezTo>
                  <a:pt x="3557438" y="731770"/>
                  <a:pt x="3505407" y="711407"/>
                  <a:pt x="3466111" y="664075"/>
                </a:cubicBezTo>
                <a:cubicBezTo>
                  <a:pt x="3439755" y="632339"/>
                  <a:pt x="3412650" y="631862"/>
                  <a:pt x="3387179" y="664552"/>
                </a:cubicBezTo>
                <a:cubicBezTo>
                  <a:pt x="3330313" y="737490"/>
                  <a:pt x="3207728" y="752609"/>
                  <a:pt x="3130226" y="727003"/>
                </a:cubicBezTo>
                <a:cubicBezTo>
                  <a:pt x="3091135" y="714131"/>
                  <a:pt x="3054495" y="698195"/>
                  <a:pt x="3017719" y="680624"/>
                </a:cubicBezTo>
                <a:cubicBezTo>
                  <a:pt x="2995518" y="670000"/>
                  <a:pt x="2980876" y="688933"/>
                  <a:pt x="2967051" y="703030"/>
                </a:cubicBezTo>
                <a:cubicBezTo>
                  <a:pt x="2934974" y="735856"/>
                  <a:pt x="2906643" y="773449"/>
                  <a:pt x="2870480" y="800758"/>
                </a:cubicBezTo>
                <a:cubicBezTo>
                  <a:pt x="2844056" y="820781"/>
                  <a:pt x="2812184" y="839101"/>
                  <a:pt x="2775067" y="838692"/>
                </a:cubicBezTo>
                <a:cubicBezTo>
                  <a:pt x="2743127" y="838283"/>
                  <a:pt x="2711186" y="839169"/>
                  <a:pt x="2679246" y="839645"/>
                </a:cubicBezTo>
                <a:cubicBezTo>
                  <a:pt x="2645875" y="840122"/>
                  <a:pt x="2614548" y="841144"/>
                  <a:pt x="2581926" y="823369"/>
                </a:cubicBezTo>
                <a:cubicBezTo>
                  <a:pt x="2534254" y="797353"/>
                  <a:pt x="2496525" y="816831"/>
                  <a:pt x="2459000" y="869270"/>
                </a:cubicBezTo>
                <a:cubicBezTo>
                  <a:pt x="2417934" y="926613"/>
                  <a:pt x="2363655" y="963866"/>
                  <a:pt x="2289627" y="963866"/>
                </a:cubicBezTo>
                <a:cubicBezTo>
                  <a:pt x="2254962" y="963866"/>
                  <a:pt x="2220162" y="965773"/>
                  <a:pt x="2185702" y="962844"/>
                </a:cubicBezTo>
                <a:cubicBezTo>
                  <a:pt x="2163840" y="961005"/>
                  <a:pt x="2141775" y="954059"/>
                  <a:pt x="2121276" y="945818"/>
                </a:cubicBezTo>
                <a:cubicBezTo>
                  <a:pt x="2092060" y="934037"/>
                  <a:pt x="2063320" y="940030"/>
                  <a:pt x="2043706" y="966658"/>
                </a:cubicBezTo>
                <a:cubicBezTo>
                  <a:pt x="2011289" y="1010721"/>
                  <a:pt x="1974241" y="1050289"/>
                  <a:pt x="1925070" y="1075419"/>
                </a:cubicBezTo>
                <a:cubicBezTo>
                  <a:pt x="1874265" y="1101366"/>
                  <a:pt x="1821485" y="1120027"/>
                  <a:pt x="1763189" y="1099187"/>
                </a:cubicBezTo>
                <a:cubicBezTo>
                  <a:pt x="1751271" y="1094896"/>
                  <a:pt x="1738535" y="1091151"/>
                  <a:pt x="1726004" y="1090606"/>
                </a:cubicBezTo>
                <a:cubicBezTo>
                  <a:pt x="1663077" y="1087746"/>
                  <a:pt x="1607709" y="1061662"/>
                  <a:pt x="1555269" y="1031220"/>
                </a:cubicBezTo>
                <a:cubicBezTo>
                  <a:pt x="1528641" y="1015760"/>
                  <a:pt x="1513386" y="1030675"/>
                  <a:pt x="1506031" y="1044772"/>
                </a:cubicBezTo>
                <a:cubicBezTo>
                  <a:pt x="1485327" y="1084681"/>
                  <a:pt x="1447734" y="1103546"/>
                  <a:pt x="1415317" y="1129425"/>
                </a:cubicBezTo>
                <a:cubicBezTo>
                  <a:pt x="1370369" y="1165315"/>
                  <a:pt x="1324740" y="1200661"/>
                  <a:pt x="1283129" y="1240161"/>
                </a:cubicBezTo>
                <a:cubicBezTo>
                  <a:pt x="1243425" y="1277822"/>
                  <a:pt x="1206853" y="1319092"/>
                  <a:pt x="1171780" y="1361248"/>
                </a:cubicBezTo>
                <a:cubicBezTo>
                  <a:pt x="1123699" y="1419000"/>
                  <a:pt x="1077525" y="1478318"/>
                  <a:pt x="1032168" y="1538249"/>
                </a:cubicBezTo>
                <a:cubicBezTo>
                  <a:pt x="987356" y="1597362"/>
                  <a:pt x="943021" y="1656953"/>
                  <a:pt x="901342" y="1718246"/>
                </a:cubicBezTo>
                <a:cubicBezTo>
                  <a:pt x="869401" y="1765169"/>
                  <a:pt x="840049" y="1814067"/>
                  <a:pt x="813012" y="1864055"/>
                </a:cubicBezTo>
                <a:cubicBezTo>
                  <a:pt x="778143" y="1928481"/>
                  <a:pt x="749199" y="1996175"/>
                  <a:pt x="712900" y="2059716"/>
                </a:cubicBezTo>
                <a:cubicBezTo>
                  <a:pt x="696555" y="2088251"/>
                  <a:pt x="673741" y="2115424"/>
                  <a:pt x="633083" y="2117331"/>
                </a:cubicBezTo>
                <a:cubicBezTo>
                  <a:pt x="591676" y="2119238"/>
                  <a:pt x="572880" y="2155537"/>
                  <a:pt x="598555" y="2191564"/>
                </a:cubicBezTo>
                <a:cubicBezTo>
                  <a:pt x="641119" y="2251426"/>
                  <a:pt x="613946" y="2299439"/>
                  <a:pt x="578805" y="2344932"/>
                </a:cubicBezTo>
                <a:cubicBezTo>
                  <a:pt x="533380" y="2403705"/>
                  <a:pt x="483869" y="2459278"/>
                  <a:pt x="435175" y="2515463"/>
                </a:cubicBezTo>
                <a:cubicBezTo>
                  <a:pt x="381441" y="2577437"/>
                  <a:pt x="342350" y="2646562"/>
                  <a:pt x="320966" y="2726242"/>
                </a:cubicBezTo>
                <a:cubicBezTo>
                  <a:pt x="310682" y="2764448"/>
                  <a:pt x="293384" y="2800611"/>
                  <a:pt x="280853" y="2838272"/>
                </a:cubicBezTo>
                <a:cubicBezTo>
                  <a:pt x="271182" y="2867284"/>
                  <a:pt x="263010" y="2896909"/>
                  <a:pt x="255859" y="2926739"/>
                </a:cubicBezTo>
                <a:cubicBezTo>
                  <a:pt x="244622" y="2973389"/>
                  <a:pt x="234951" y="3020448"/>
                  <a:pt x="224395" y="3067304"/>
                </a:cubicBezTo>
                <a:cubicBezTo>
                  <a:pt x="216699" y="3101628"/>
                  <a:pt x="206620" y="3135611"/>
                  <a:pt x="201581" y="3170276"/>
                </a:cubicBezTo>
                <a:cubicBezTo>
                  <a:pt x="197971" y="3195270"/>
                  <a:pt x="200150" y="3221285"/>
                  <a:pt x="201308" y="3246756"/>
                </a:cubicBezTo>
                <a:cubicBezTo>
                  <a:pt x="201581" y="3252613"/>
                  <a:pt x="207914" y="3258265"/>
                  <a:pt x="211456" y="3263986"/>
                </a:cubicBezTo>
                <a:cubicBezTo>
                  <a:pt x="216563" y="3259627"/>
                  <a:pt x="222624" y="3256018"/>
                  <a:pt x="226438" y="3250774"/>
                </a:cubicBezTo>
                <a:cubicBezTo>
                  <a:pt x="230048" y="3245734"/>
                  <a:pt x="229639" y="3237562"/>
                  <a:pt x="233657" y="3233339"/>
                </a:cubicBezTo>
                <a:cubicBezTo>
                  <a:pt x="242170" y="3224418"/>
                  <a:pt x="252454" y="3217131"/>
                  <a:pt x="261988" y="3209231"/>
                </a:cubicBezTo>
                <a:cubicBezTo>
                  <a:pt x="267981" y="3217131"/>
                  <a:pt x="274996" y="3224486"/>
                  <a:pt x="279831" y="3233067"/>
                </a:cubicBezTo>
                <a:cubicBezTo>
                  <a:pt x="317152" y="3298923"/>
                  <a:pt x="338060" y="3370023"/>
                  <a:pt x="355085" y="3443778"/>
                </a:cubicBezTo>
                <a:cubicBezTo>
                  <a:pt x="364620" y="3485117"/>
                  <a:pt x="374154" y="3525979"/>
                  <a:pt x="370204" y="3567113"/>
                </a:cubicBezTo>
                <a:cubicBezTo>
                  <a:pt x="364960" y="3621869"/>
                  <a:pt x="356788" y="3677373"/>
                  <a:pt x="340716" y="3729812"/>
                </a:cubicBezTo>
                <a:cubicBezTo>
                  <a:pt x="325529" y="3779459"/>
                  <a:pt x="299241" y="3825906"/>
                  <a:pt x="276494" y="3873101"/>
                </a:cubicBezTo>
                <a:cubicBezTo>
                  <a:pt x="250206" y="3927720"/>
                  <a:pt x="221671" y="3981182"/>
                  <a:pt x="195792" y="4035937"/>
                </a:cubicBezTo>
                <a:cubicBezTo>
                  <a:pt x="173386" y="4083337"/>
                  <a:pt x="154521" y="4132847"/>
                  <a:pt x="155202" y="4185968"/>
                </a:cubicBezTo>
                <a:cubicBezTo>
                  <a:pt x="155611" y="4216274"/>
                  <a:pt x="164737" y="4246444"/>
                  <a:pt x="169981" y="4276613"/>
                </a:cubicBezTo>
                <a:cubicBezTo>
                  <a:pt x="171411" y="4284650"/>
                  <a:pt x="173182" y="4292686"/>
                  <a:pt x="174680" y="4300722"/>
                </a:cubicBezTo>
                <a:cubicBezTo>
                  <a:pt x="184691" y="4352072"/>
                  <a:pt x="189662" y="4405125"/>
                  <a:pt x="206212" y="4454295"/>
                </a:cubicBezTo>
                <a:cubicBezTo>
                  <a:pt x="218538" y="4490798"/>
                  <a:pt x="225417" y="4533431"/>
                  <a:pt x="260013" y="4559106"/>
                </a:cubicBezTo>
                <a:cubicBezTo>
                  <a:pt x="269139" y="4565848"/>
                  <a:pt x="282692" y="4570139"/>
                  <a:pt x="293724" y="4569253"/>
                </a:cubicBezTo>
                <a:cubicBezTo>
                  <a:pt x="298219" y="4568913"/>
                  <a:pt x="304212" y="4551955"/>
                  <a:pt x="304689" y="4542353"/>
                </a:cubicBezTo>
                <a:cubicBezTo>
                  <a:pt x="306255" y="4506871"/>
                  <a:pt x="308979" y="4470912"/>
                  <a:pt x="305438" y="4435703"/>
                </a:cubicBezTo>
                <a:cubicBezTo>
                  <a:pt x="297470" y="4355205"/>
                  <a:pt x="357469" y="4289621"/>
                  <a:pt x="427411" y="4277158"/>
                </a:cubicBezTo>
                <a:cubicBezTo>
                  <a:pt x="454720" y="4272323"/>
                  <a:pt x="480872" y="4258975"/>
                  <a:pt x="508182" y="4256523"/>
                </a:cubicBezTo>
                <a:cubicBezTo>
                  <a:pt x="553811" y="4252505"/>
                  <a:pt x="578328" y="4272459"/>
                  <a:pt x="593787" y="4315228"/>
                </a:cubicBezTo>
                <a:cubicBezTo>
                  <a:pt x="607544" y="4353366"/>
                  <a:pt x="622799" y="4391027"/>
                  <a:pt x="637442" y="4428893"/>
                </a:cubicBezTo>
                <a:cubicBezTo>
                  <a:pt x="638123" y="4430595"/>
                  <a:pt x="639076" y="4432230"/>
                  <a:pt x="639417" y="4434000"/>
                </a:cubicBezTo>
                <a:cubicBezTo>
                  <a:pt x="649768" y="4486304"/>
                  <a:pt x="660665" y="4538539"/>
                  <a:pt x="670131" y="4590978"/>
                </a:cubicBezTo>
                <a:cubicBezTo>
                  <a:pt x="679461" y="4642601"/>
                  <a:pt x="686272" y="4694700"/>
                  <a:pt x="696283" y="4746186"/>
                </a:cubicBezTo>
                <a:cubicBezTo>
                  <a:pt x="702003" y="4775606"/>
                  <a:pt x="744568" y="4793994"/>
                  <a:pt x="772354" y="4781736"/>
                </a:cubicBezTo>
                <a:cubicBezTo>
                  <a:pt x="819958" y="4760760"/>
                  <a:pt x="827790" y="4738831"/>
                  <a:pt x="804839" y="4691431"/>
                </a:cubicBezTo>
                <a:cubicBezTo>
                  <a:pt x="803273" y="4688162"/>
                  <a:pt x="801502" y="4684824"/>
                  <a:pt x="800821" y="4681352"/>
                </a:cubicBezTo>
                <a:cubicBezTo>
                  <a:pt x="790197" y="4627073"/>
                  <a:pt x="780935" y="4572522"/>
                  <a:pt x="768881" y="4518653"/>
                </a:cubicBezTo>
                <a:cubicBezTo>
                  <a:pt x="756077" y="4461446"/>
                  <a:pt x="740141" y="4404988"/>
                  <a:pt x="726793" y="4347918"/>
                </a:cubicBezTo>
                <a:cubicBezTo>
                  <a:pt x="722434" y="4329393"/>
                  <a:pt x="723865" y="4309576"/>
                  <a:pt x="719438" y="4291119"/>
                </a:cubicBezTo>
                <a:cubicBezTo>
                  <a:pt x="706498" y="4237386"/>
                  <a:pt x="691788" y="4184129"/>
                  <a:pt x="678167" y="4130600"/>
                </a:cubicBezTo>
                <a:cubicBezTo>
                  <a:pt x="675443" y="4120044"/>
                  <a:pt x="674626" y="4109079"/>
                  <a:pt x="672379" y="4098387"/>
                </a:cubicBezTo>
                <a:cubicBezTo>
                  <a:pt x="666045" y="4068422"/>
                  <a:pt x="656374" y="4038797"/>
                  <a:pt x="653582" y="4008491"/>
                </a:cubicBezTo>
                <a:cubicBezTo>
                  <a:pt x="648202" y="3951012"/>
                  <a:pt x="639553" y="3892579"/>
                  <a:pt x="664751" y="3836939"/>
                </a:cubicBezTo>
                <a:cubicBezTo>
                  <a:pt x="674762" y="3814873"/>
                  <a:pt x="683479" y="3791786"/>
                  <a:pt x="696419" y="3771560"/>
                </a:cubicBezTo>
                <a:cubicBezTo>
                  <a:pt x="717327" y="3739006"/>
                  <a:pt x="745998" y="3717009"/>
                  <a:pt x="787269" y="3714489"/>
                </a:cubicBezTo>
                <a:cubicBezTo>
                  <a:pt x="831945" y="3711765"/>
                  <a:pt x="873351" y="3698212"/>
                  <a:pt x="903657" y="3663548"/>
                </a:cubicBezTo>
                <a:cubicBezTo>
                  <a:pt x="917755" y="3647407"/>
                  <a:pt x="927017" y="3627112"/>
                  <a:pt x="939071" y="3609133"/>
                </a:cubicBezTo>
                <a:cubicBezTo>
                  <a:pt x="942885" y="3603413"/>
                  <a:pt x="947924" y="3596057"/>
                  <a:pt x="953713" y="3594491"/>
                </a:cubicBezTo>
                <a:cubicBezTo>
                  <a:pt x="989536" y="3584956"/>
                  <a:pt x="1025358" y="3572494"/>
                  <a:pt x="1061997" y="3569157"/>
                </a:cubicBezTo>
                <a:cubicBezTo>
                  <a:pt x="1203652" y="3556285"/>
                  <a:pt x="1345648" y="3548998"/>
                  <a:pt x="1487983" y="3555672"/>
                </a:cubicBezTo>
                <a:cubicBezTo>
                  <a:pt x="1536064" y="3557920"/>
                  <a:pt x="1576450" y="3573856"/>
                  <a:pt x="1611182" y="3608929"/>
                </a:cubicBezTo>
                <a:cubicBezTo>
                  <a:pt x="1669206" y="3667498"/>
                  <a:pt x="1719330" y="3730629"/>
                  <a:pt x="1751679" y="3807314"/>
                </a:cubicBezTo>
                <a:cubicBezTo>
                  <a:pt x="1779466" y="3873101"/>
                  <a:pt x="1810316" y="3937664"/>
                  <a:pt x="1838102" y="4003451"/>
                </a:cubicBezTo>
                <a:cubicBezTo>
                  <a:pt x="1851383" y="4034983"/>
                  <a:pt x="1860713" y="4068149"/>
                  <a:pt x="1871814" y="4100567"/>
                </a:cubicBezTo>
                <a:cubicBezTo>
                  <a:pt x="1894288" y="4166218"/>
                  <a:pt x="1917919" y="4231461"/>
                  <a:pt x="1938759" y="4297658"/>
                </a:cubicBezTo>
                <a:cubicBezTo>
                  <a:pt x="1950881" y="4336136"/>
                  <a:pt x="1958441" y="4376113"/>
                  <a:pt x="1968384" y="4415272"/>
                </a:cubicBezTo>
                <a:cubicBezTo>
                  <a:pt x="1981800" y="4467848"/>
                  <a:pt x="1995557" y="4520355"/>
                  <a:pt x="2009178" y="4572931"/>
                </a:cubicBezTo>
                <a:cubicBezTo>
                  <a:pt x="2010063" y="4576472"/>
                  <a:pt x="2011766" y="4579809"/>
                  <a:pt x="2012379" y="4583351"/>
                </a:cubicBezTo>
                <a:cubicBezTo>
                  <a:pt x="2022867" y="4641102"/>
                  <a:pt x="2032605" y="4699058"/>
                  <a:pt x="2043910" y="4756674"/>
                </a:cubicBezTo>
                <a:cubicBezTo>
                  <a:pt x="2056782" y="4822461"/>
                  <a:pt x="2071152" y="4887977"/>
                  <a:pt x="2084296" y="4953765"/>
                </a:cubicBezTo>
                <a:cubicBezTo>
                  <a:pt x="2087496" y="4969769"/>
                  <a:pt x="2088246" y="4986318"/>
                  <a:pt x="2090766" y="5002458"/>
                </a:cubicBezTo>
                <a:cubicBezTo>
                  <a:pt x="2097167" y="5043729"/>
                  <a:pt x="2103842" y="5084931"/>
                  <a:pt x="2110515" y="5126134"/>
                </a:cubicBezTo>
                <a:cubicBezTo>
                  <a:pt x="2111401" y="5131514"/>
                  <a:pt x="2113240" y="5136826"/>
                  <a:pt x="2113785" y="5142206"/>
                </a:cubicBezTo>
                <a:cubicBezTo>
                  <a:pt x="2122979" y="5235440"/>
                  <a:pt x="2132513" y="5328673"/>
                  <a:pt x="2141026" y="5422042"/>
                </a:cubicBezTo>
                <a:cubicBezTo>
                  <a:pt x="2150492" y="5526309"/>
                  <a:pt x="2160708" y="5630643"/>
                  <a:pt x="2167518" y="5735113"/>
                </a:cubicBezTo>
                <a:cubicBezTo>
                  <a:pt x="2173511" y="5826985"/>
                  <a:pt x="2176099" y="5919129"/>
                  <a:pt x="2178891" y="6011204"/>
                </a:cubicBezTo>
                <a:cubicBezTo>
                  <a:pt x="2182365" y="6124937"/>
                  <a:pt x="2189039" y="6238873"/>
                  <a:pt x="2185293" y="6352402"/>
                </a:cubicBezTo>
                <a:cubicBezTo>
                  <a:pt x="2183454" y="6408791"/>
                  <a:pt x="2168063" y="6465385"/>
                  <a:pt x="2148449" y="6520821"/>
                </a:cubicBezTo>
                <a:cubicBezTo>
                  <a:pt x="2122229" y="6594713"/>
                  <a:pt x="2074421" y="6648651"/>
                  <a:pt x="2015852" y="6694280"/>
                </a:cubicBezTo>
                <a:cubicBezTo>
                  <a:pt x="1986363" y="6717231"/>
                  <a:pt x="1950132" y="6735891"/>
                  <a:pt x="1914106" y="6744813"/>
                </a:cubicBezTo>
                <a:cubicBezTo>
                  <a:pt x="1859078" y="6758433"/>
                  <a:pt x="1805209" y="6780431"/>
                  <a:pt x="1746231" y="6777570"/>
                </a:cubicBezTo>
                <a:cubicBezTo>
                  <a:pt x="1729750" y="6776753"/>
                  <a:pt x="1710341" y="6784176"/>
                  <a:pt x="1696311" y="6793779"/>
                </a:cubicBezTo>
                <a:cubicBezTo>
                  <a:pt x="1665392" y="6814959"/>
                  <a:pt x="1625893" y="6821565"/>
                  <a:pt x="1601443" y="6854527"/>
                </a:cubicBezTo>
                <a:cubicBezTo>
                  <a:pt x="1590615" y="6869169"/>
                  <a:pt x="1538244" y="6854255"/>
                  <a:pt x="1524555" y="6840702"/>
                </a:cubicBezTo>
                <a:cubicBezTo>
                  <a:pt x="1510253" y="6826468"/>
                  <a:pt x="1488052" y="6819522"/>
                  <a:pt x="1475793" y="6804199"/>
                </a:cubicBezTo>
                <a:cubicBezTo>
                  <a:pt x="1455021" y="6778319"/>
                  <a:pt x="1429619" y="6772939"/>
                  <a:pt x="1399654" y="6774778"/>
                </a:cubicBezTo>
                <a:cubicBezTo>
                  <a:pt x="1340608" y="6778388"/>
                  <a:pt x="1283537" y="6765584"/>
                  <a:pt x="1227556" y="6749580"/>
                </a:cubicBezTo>
                <a:cubicBezTo>
                  <a:pt x="1197046" y="6740863"/>
                  <a:pt x="1174504" y="6720636"/>
                  <a:pt x="1163063" y="6688219"/>
                </a:cubicBezTo>
                <a:cubicBezTo>
                  <a:pt x="1136843" y="6614395"/>
                  <a:pt x="1125606" y="6537438"/>
                  <a:pt x="1109193" y="6461435"/>
                </a:cubicBezTo>
                <a:cubicBezTo>
                  <a:pt x="1098160" y="6410358"/>
                  <a:pt x="1094619" y="6359348"/>
                  <a:pt x="1086719" y="6308407"/>
                </a:cubicBezTo>
                <a:cubicBezTo>
                  <a:pt x="1075754" y="6237784"/>
                  <a:pt x="1061453" y="6167637"/>
                  <a:pt x="1048649" y="6097355"/>
                </a:cubicBezTo>
                <a:cubicBezTo>
                  <a:pt x="1047696" y="6091975"/>
                  <a:pt x="1046810" y="6086526"/>
                  <a:pt x="1046061" y="6081146"/>
                </a:cubicBezTo>
                <a:cubicBezTo>
                  <a:pt x="1035846" y="6002827"/>
                  <a:pt x="1025630" y="5924577"/>
                  <a:pt x="1015483" y="5846258"/>
                </a:cubicBezTo>
                <a:cubicBezTo>
                  <a:pt x="1011533" y="5815543"/>
                  <a:pt x="975711" y="5793410"/>
                  <a:pt x="933827" y="5795861"/>
                </a:cubicBezTo>
                <a:cubicBezTo>
                  <a:pt x="903044" y="5797700"/>
                  <a:pt x="887585" y="5812955"/>
                  <a:pt x="889560" y="5849186"/>
                </a:cubicBezTo>
                <a:cubicBezTo>
                  <a:pt x="891875" y="5890797"/>
                  <a:pt x="899571" y="5932136"/>
                  <a:pt x="905224" y="5973475"/>
                </a:cubicBezTo>
                <a:cubicBezTo>
                  <a:pt x="906109" y="5979740"/>
                  <a:pt x="909310" y="5985733"/>
                  <a:pt x="909991" y="5991999"/>
                </a:cubicBezTo>
                <a:cubicBezTo>
                  <a:pt x="920819" y="6087616"/>
                  <a:pt x="930149" y="6183437"/>
                  <a:pt x="942408" y="6278850"/>
                </a:cubicBezTo>
                <a:cubicBezTo>
                  <a:pt x="951057" y="6346068"/>
                  <a:pt x="901955" y="6381073"/>
                  <a:pt x="845701" y="6381346"/>
                </a:cubicBezTo>
                <a:cubicBezTo>
                  <a:pt x="815600" y="6381481"/>
                  <a:pt x="785226" y="6380460"/>
                  <a:pt x="755465" y="6383865"/>
                </a:cubicBezTo>
                <a:cubicBezTo>
                  <a:pt x="730403" y="6386726"/>
                  <a:pt x="712355" y="6378894"/>
                  <a:pt x="700233" y="6358735"/>
                </a:cubicBezTo>
                <a:cubicBezTo>
                  <a:pt x="674149" y="6315353"/>
                  <a:pt x="646363" y="6272516"/>
                  <a:pt x="624774" y="6226887"/>
                </a:cubicBezTo>
                <a:cubicBezTo>
                  <a:pt x="599031" y="6172337"/>
                  <a:pt x="578328" y="6115334"/>
                  <a:pt x="556943" y="6058876"/>
                </a:cubicBezTo>
                <a:cubicBezTo>
                  <a:pt x="546728" y="6031975"/>
                  <a:pt x="539169" y="6003985"/>
                  <a:pt x="531745" y="5976131"/>
                </a:cubicBezTo>
                <a:cubicBezTo>
                  <a:pt x="520168" y="5932613"/>
                  <a:pt x="509884" y="5888754"/>
                  <a:pt x="498919" y="5845032"/>
                </a:cubicBezTo>
                <a:cubicBezTo>
                  <a:pt x="487001" y="5797564"/>
                  <a:pt x="475083" y="5750164"/>
                  <a:pt x="462961" y="5702764"/>
                </a:cubicBezTo>
                <a:cubicBezTo>
                  <a:pt x="461190" y="5695682"/>
                  <a:pt x="458058" y="5688939"/>
                  <a:pt x="456695" y="5681788"/>
                </a:cubicBezTo>
                <a:cubicBezTo>
                  <a:pt x="445799" y="5625740"/>
                  <a:pt x="435515" y="5569554"/>
                  <a:pt x="424278" y="5513573"/>
                </a:cubicBezTo>
                <a:cubicBezTo>
                  <a:pt x="411407" y="5449761"/>
                  <a:pt x="397377" y="5386084"/>
                  <a:pt x="384438" y="5322271"/>
                </a:cubicBezTo>
                <a:cubicBezTo>
                  <a:pt x="381918" y="5309877"/>
                  <a:pt x="382599" y="5296801"/>
                  <a:pt x="380624" y="5284202"/>
                </a:cubicBezTo>
                <a:cubicBezTo>
                  <a:pt x="374359" y="5244770"/>
                  <a:pt x="366391" y="5205610"/>
                  <a:pt x="361283" y="5166042"/>
                </a:cubicBezTo>
                <a:cubicBezTo>
                  <a:pt x="356856" y="5131719"/>
                  <a:pt x="351748" y="5096849"/>
                  <a:pt x="353723" y="5062594"/>
                </a:cubicBezTo>
                <a:cubicBezTo>
                  <a:pt x="355562" y="5031130"/>
                  <a:pt x="341124" y="5010426"/>
                  <a:pt x="321306" y="4992175"/>
                </a:cubicBezTo>
                <a:cubicBezTo>
                  <a:pt x="264985" y="4940416"/>
                  <a:pt x="215133" y="4883278"/>
                  <a:pt x="175429" y="4818103"/>
                </a:cubicBezTo>
                <a:cubicBezTo>
                  <a:pt x="149754" y="4775879"/>
                  <a:pt x="129868" y="4730250"/>
                  <a:pt x="105827" y="4686936"/>
                </a:cubicBezTo>
                <a:cubicBezTo>
                  <a:pt x="71027" y="4624281"/>
                  <a:pt x="61288" y="4553794"/>
                  <a:pt x="41946" y="4486440"/>
                </a:cubicBezTo>
                <a:cubicBezTo>
                  <a:pt x="34728" y="4461446"/>
                  <a:pt x="36839" y="4433864"/>
                  <a:pt x="32684" y="4407780"/>
                </a:cubicBezTo>
                <a:cubicBezTo>
                  <a:pt x="27713" y="4376521"/>
                  <a:pt x="34251" y="4341652"/>
                  <a:pt x="5171" y="4316999"/>
                </a:cubicBezTo>
                <a:cubicBezTo>
                  <a:pt x="1085" y="4313526"/>
                  <a:pt x="2310" y="4303106"/>
                  <a:pt x="2242" y="4295887"/>
                </a:cubicBezTo>
                <a:cubicBezTo>
                  <a:pt x="1902" y="4265785"/>
                  <a:pt x="1766" y="4235684"/>
                  <a:pt x="2038" y="4205582"/>
                </a:cubicBezTo>
                <a:cubicBezTo>
                  <a:pt x="2174" y="4190803"/>
                  <a:pt x="-1231" y="4175821"/>
                  <a:pt x="18655" y="4166967"/>
                </a:cubicBezTo>
                <a:cubicBezTo>
                  <a:pt x="25738" y="4163834"/>
                  <a:pt x="28462" y="4146264"/>
                  <a:pt x="29620" y="4134890"/>
                </a:cubicBezTo>
                <a:cubicBezTo>
                  <a:pt x="38201" y="4050647"/>
                  <a:pt x="65510" y="3972192"/>
                  <a:pt x="103920" y="3897551"/>
                </a:cubicBezTo>
                <a:cubicBezTo>
                  <a:pt x="124964" y="3856689"/>
                  <a:pt x="149754" y="3817802"/>
                  <a:pt x="171547" y="3777348"/>
                </a:cubicBezTo>
                <a:cubicBezTo>
                  <a:pt x="182648" y="3756645"/>
                  <a:pt x="192114" y="3734852"/>
                  <a:pt x="200082" y="3712718"/>
                </a:cubicBezTo>
                <a:cubicBezTo>
                  <a:pt x="209276" y="3687111"/>
                  <a:pt x="216087" y="3660620"/>
                  <a:pt x="223646" y="3634399"/>
                </a:cubicBezTo>
                <a:cubicBezTo>
                  <a:pt x="232568" y="3603549"/>
                  <a:pt x="221943" y="3576308"/>
                  <a:pt x="204168" y="3552403"/>
                </a:cubicBezTo>
                <a:cubicBezTo>
                  <a:pt x="194906" y="3539940"/>
                  <a:pt x="173726" y="3520395"/>
                  <a:pt x="169436" y="3522983"/>
                </a:cubicBezTo>
                <a:cubicBezTo>
                  <a:pt x="153772" y="3532517"/>
                  <a:pt x="138245" y="3548113"/>
                  <a:pt x="131639" y="3564934"/>
                </a:cubicBezTo>
                <a:cubicBezTo>
                  <a:pt x="124283" y="3583662"/>
                  <a:pt x="126871" y="3606205"/>
                  <a:pt x="124896" y="3627112"/>
                </a:cubicBezTo>
                <a:cubicBezTo>
                  <a:pt x="124079" y="3635830"/>
                  <a:pt x="122785" y="3644547"/>
                  <a:pt x="121695" y="3653128"/>
                </a:cubicBezTo>
                <a:cubicBezTo>
                  <a:pt x="74364" y="3649042"/>
                  <a:pt x="43309" y="3619758"/>
                  <a:pt x="32548" y="3572017"/>
                </a:cubicBezTo>
                <a:cubicBezTo>
                  <a:pt x="28258" y="3553016"/>
                  <a:pt x="29007" y="3532858"/>
                  <a:pt x="6601" y="3521076"/>
                </a:cubicBezTo>
                <a:cubicBezTo>
                  <a:pt x="-5794" y="3514606"/>
                  <a:pt x="1357" y="3447660"/>
                  <a:pt x="10959" y="3436219"/>
                </a:cubicBezTo>
                <a:cubicBezTo>
                  <a:pt x="18042" y="3427774"/>
                  <a:pt x="24853" y="3417218"/>
                  <a:pt x="26896" y="3406662"/>
                </a:cubicBezTo>
                <a:cubicBezTo>
                  <a:pt x="38814" y="3345165"/>
                  <a:pt x="47531" y="3282987"/>
                  <a:pt x="60947" y="3221898"/>
                </a:cubicBezTo>
                <a:cubicBezTo>
                  <a:pt x="70209" y="3179606"/>
                  <a:pt x="85601" y="3138676"/>
                  <a:pt x="97655" y="3096997"/>
                </a:cubicBezTo>
                <a:cubicBezTo>
                  <a:pt x="107258" y="3063967"/>
                  <a:pt x="116247" y="3030800"/>
                  <a:pt x="125032" y="2997566"/>
                </a:cubicBezTo>
                <a:cubicBezTo>
                  <a:pt x="144306" y="2924832"/>
                  <a:pt x="156837" y="2849509"/>
                  <a:pt x="184146" y="2779908"/>
                </a:cubicBezTo>
                <a:cubicBezTo>
                  <a:pt x="216836" y="2696617"/>
                  <a:pt x="206688" y="2613327"/>
                  <a:pt x="203556" y="2529288"/>
                </a:cubicBezTo>
                <a:cubicBezTo>
                  <a:pt x="202466" y="2499595"/>
                  <a:pt x="193544" y="2470242"/>
                  <a:pt x="189935" y="2440481"/>
                </a:cubicBezTo>
                <a:cubicBezTo>
                  <a:pt x="185031" y="2399824"/>
                  <a:pt x="182444" y="2358825"/>
                  <a:pt x="177540" y="2318168"/>
                </a:cubicBezTo>
                <a:cubicBezTo>
                  <a:pt x="172024" y="2272402"/>
                  <a:pt x="160038" y="2226773"/>
                  <a:pt x="160378" y="2181076"/>
                </a:cubicBezTo>
                <a:cubicBezTo>
                  <a:pt x="160582" y="2151042"/>
                  <a:pt x="175497" y="2120259"/>
                  <a:pt x="188232" y="2091792"/>
                </a:cubicBezTo>
                <a:cubicBezTo>
                  <a:pt x="192591" y="2081985"/>
                  <a:pt x="209549" y="2075447"/>
                  <a:pt x="222012" y="2071974"/>
                </a:cubicBezTo>
                <a:cubicBezTo>
                  <a:pt x="268390" y="2059035"/>
                  <a:pt x="276835" y="2048070"/>
                  <a:pt x="280308" y="2000738"/>
                </a:cubicBezTo>
                <a:cubicBezTo>
                  <a:pt x="285211" y="1933997"/>
                  <a:pt x="304825" y="1872227"/>
                  <a:pt x="342759" y="1815701"/>
                </a:cubicBezTo>
                <a:cubicBezTo>
                  <a:pt x="379534" y="1760946"/>
                  <a:pt x="411611" y="1703059"/>
                  <a:pt x="447502" y="1647623"/>
                </a:cubicBezTo>
                <a:cubicBezTo>
                  <a:pt x="474539" y="1605807"/>
                  <a:pt x="503142" y="1564877"/>
                  <a:pt x="533039" y="1525105"/>
                </a:cubicBezTo>
                <a:cubicBezTo>
                  <a:pt x="603186" y="1431735"/>
                  <a:pt x="672515" y="1337617"/>
                  <a:pt x="746202" y="1247107"/>
                </a:cubicBezTo>
                <a:cubicBezTo>
                  <a:pt x="796054" y="1185950"/>
                  <a:pt x="853806" y="1131264"/>
                  <a:pt x="906245" y="1072218"/>
                </a:cubicBezTo>
                <a:cubicBezTo>
                  <a:pt x="988173" y="980074"/>
                  <a:pt x="1079977" y="898350"/>
                  <a:pt x="1172870" y="817852"/>
                </a:cubicBezTo>
                <a:cubicBezTo>
                  <a:pt x="1235729" y="763370"/>
                  <a:pt x="1298861" y="708955"/>
                  <a:pt x="1364035" y="657333"/>
                </a:cubicBezTo>
                <a:cubicBezTo>
                  <a:pt x="1402990" y="626482"/>
                  <a:pt x="1446100" y="600875"/>
                  <a:pt x="1487439" y="573089"/>
                </a:cubicBezTo>
                <a:cubicBezTo>
                  <a:pt x="1542807" y="535837"/>
                  <a:pt x="1597153" y="496813"/>
                  <a:pt x="1654087" y="462149"/>
                </a:cubicBezTo>
                <a:cubicBezTo>
                  <a:pt x="1704075" y="431707"/>
                  <a:pt x="1756719" y="405487"/>
                  <a:pt x="1808818" y="378654"/>
                </a:cubicBezTo>
                <a:cubicBezTo>
                  <a:pt x="1849135" y="357883"/>
                  <a:pt x="1889929" y="337928"/>
                  <a:pt x="1931472" y="319745"/>
                </a:cubicBezTo>
                <a:cubicBezTo>
                  <a:pt x="1984456" y="296590"/>
                  <a:pt x="2038122" y="275137"/>
                  <a:pt x="2091923" y="253889"/>
                </a:cubicBezTo>
                <a:cubicBezTo>
                  <a:pt x="2147972" y="231755"/>
                  <a:pt x="2204294" y="210235"/>
                  <a:pt x="2260819" y="189531"/>
                </a:cubicBezTo>
                <a:cubicBezTo>
                  <a:pt x="2288742" y="179316"/>
                  <a:pt x="2317209" y="170326"/>
                  <a:pt x="2345949" y="162699"/>
                </a:cubicBezTo>
                <a:cubicBezTo>
                  <a:pt x="2386129" y="151938"/>
                  <a:pt x="2426719" y="142949"/>
                  <a:pt x="2467172" y="133142"/>
                </a:cubicBezTo>
                <a:cubicBezTo>
                  <a:pt x="2523562" y="119453"/>
                  <a:pt x="2580020" y="105764"/>
                  <a:pt x="2636409" y="92076"/>
                </a:cubicBezTo>
                <a:cubicBezTo>
                  <a:pt x="2639951" y="91190"/>
                  <a:pt x="2643356" y="89624"/>
                  <a:pt x="2646897" y="89079"/>
                </a:cubicBezTo>
                <a:cubicBezTo>
                  <a:pt x="2715273" y="78932"/>
                  <a:pt x="2784125" y="71508"/>
                  <a:pt x="2851888" y="58365"/>
                </a:cubicBezTo>
                <a:cubicBezTo>
                  <a:pt x="2965075" y="36299"/>
                  <a:pt x="3079830" y="32758"/>
                  <a:pt x="3194107" y="23359"/>
                </a:cubicBezTo>
                <a:cubicBezTo>
                  <a:pt x="3203096" y="22610"/>
                  <a:pt x="3211201" y="11237"/>
                  <a:pt x="3219714" y="4835"/>
                </a:cubicBezTo>
                <a:cubicBezTo>
                  <a:pt x="3237897" y="3201"/>
                  <a:pt x="3256081" y="1566"/>
                  <a:pt x="3274264" y="0"/>
                </a:cubicBezTo>
                <a:cubicBezTo>
                  <a:pt x="3283254" y="817"/>
                  <a:pt x="3292244" y="2247"/>
                  <a:pt x="3301233" y="2316"/>
                </a:cubicBezTo>
                <a:cubicBezTo>
                  <a:pt x="3402503" y="2656"/>
                  <a:pt x="3503704" y="2588"/>
                  <a:pt x="3604974" y="3201"/>
                </a:cubicBezTo>
                <a:cubicBezTo>
                  <a:pt x="3614440" y="3269"/>
                  <a:pt x="3624179" y="6266"/>
                  <a:pt x="3633237" y="9466"/>
                </a:cubicBezTo>
                <a:cubicBezTo>
                  <a:pt x="3645291" y="13757"/>
                  <a:pt x="3656324" y="22610"/>
                  <a:pt x="3668514" y="24245"/>
                </a:cubicBezTo>
                <a:cubicBezTo>
                  <a:pt x="3695551" y="27922"/>
                  <a:pt x="3723065" y="28127"/>
                  <a:pt x="3750306" y="30034"/>
                </a:cubicBezTo>
                <a:cubicBezTo>
                  <a:pt x="3803018" y="33711"/>
                  <a:pt x="3856139" y="34801"/>
                  <a:pt x="3908374" y="41952"/>
                </a:cubicBezTo>
                <a:cubicBezTo>
                  <a:pt x="3988395" y="52916"/>
                  <a:pt x="4067872" y="67695"/>
                  <a:pt x="4147485" y="81520"/>
                </a:cubicBezTo>
                <a:cubicBezTo>
                  <a:pt x="4204692" y="91463"/>
                  <a:pt x="4262307" y="99839"/>
                  <a:pt x="4318628" y="113460"/>
                </a:cubicBezTo>
                <a:cubicBezTo>
                  <a:pt x="4406413" y="134708"/>
                  <a:pt x="4493245" y="159838"/>
                  <a:pt x="4580417" y="183402"/>
                </a:cubicBezTo>
                <a:cubicBezTo>
                  <a:pt x="4585661" y="184832"/>
                  <a:pt x="4590565" y="187284"/>
                  <a:pt x="4595672" y="189123"/>
                </a:cubicBezTo>
                <a:cubicBezTo>
                  <a:pt x="4631290" y="202335"/>
                  <a:pt x="4666840" y="215751"/>
                  <a:pt x="4702595" y="228555"/>
                </a:cubicBezTo>
                <a:cubicBezTo>
                  <a:pt x="4735420" y="240336"/>
                  <a:pt x="4769404" y="249394"/>
                  <a:pt x="4801344" y="263219"/>
                </a:cubicBezTo>
                <a:cubicBezTo>
                  <a:pt x="4863591" y="290120"/>
                  <a:pt x="4925360" y="318315"/>
                  <a:pt x="4986177" y="348280"/>
                </a:cubicBezTo>
                <a:cubicBezTo>
                  <a:pt x="5057481" y="383353"/>
                  <a:pt x="5128921" y="418563"/>
                  <a:pt x="5197773" y="458131"/>
                </a:cubicBezTo>
                <a:cubicBezTo>
                  <a:pt x="5258862" y="493204"/>
                  <a:pt x="5316682" y="533998"/>
                  <a:pt x="5375455" y="573021"/>
                </a:cubicBezTo>
                <a:cubicBezTo>
                  <a:pt x="5414614" y="599036"/>
                  <a:pt x="5454591" y="624303"/>
                  <a:pt x="5491367" y="653451"/>
                </a:cubicBezTo>
                <a:cubicBezTo>
                  <a:pt x="5558721" y="706912"/>
                  <a:pt x="5624985" y="761803"/>
                  <a:pt x="5689819" y="818261"/>
                </a:cubicBezTo>
                <a:cubicBezTo>
                  <a:pt x="5756970" y="876694"/>
                  <a:pt x="5823847" y="935671"/>
                  <a:pt x="5886978" y="998326"/>
                </a:cubicBezTo>
                <a:cubicBezTo>
                  <a:pt x="5941666" y="1052604"/>
                  <a:pt x="5992130" y="1111377"/>
                  <a:pt x="6042322" y="1170014"/>
                </a:cubicBezTo>
                <a:cubicBezTo>
                  <a:pt x="6112196" y="1251738"/>
                  <a:pt x="6180776" y="1334620"/>
                  <a:pt x="6248607" y="1418046"/>
                </a:cubicBezTo>
                <a:cubicBezTo>
                  <a:pt x="6284497" y="1462246"/>
                  <a:pt x="6319979" y="1507126"/>
                  <a:pt x="6351579" y="1554457"/>
                </a:cubicBezTo>
                <a:cubicBezTo>
                  <a:pt x="6407220" y="1637748"/>
                  <a:pt x="6460340" y="1722809"/>
                  <a:pt x="6513325" y="1807801"/>
                </a:cubicBezTo>
                <a:cubicBezTo>
                  <a:pt x="6550168" y="1866847"/>
                  <a:pt x="6577410" y="1929230"/>
                  <a:pt x="6576047" y="2001283"/>
                </a:cubicBezTo>
                <a:cubicBezTo>
                  <a:pt x="6575367" y="2036016"/>
                  <a:pt x="6589124" y="2052088"/>
                  <a:pt x="6621813" y="2062848"/>
                </a:cubicBezTo>
                <a:cubicBezTo>
                  <a:pt x="6671596" y="2079261"/>
                  <a:pt x="6695092" y="2106707"/>
                  <a:pt x="6694820" y="2159487"/>
                </a:cubicBezTo>
                <a:cubicBezTo>
                  <a:pt x="6694615" y="2198919"/>
                  <a:pt x="6686103" y="2238283"/>
                  <a:pt x="6682425" y="2277782"/>
                </a:cubicBezTo>
                <a:cubicBezTo>
                  <a:pt x="6677726" y="2327634"/>
                  <a:pt x="6675206" y="2377758"/>
                  <a:pt x="6669962" y="2427610"/>
                </a:cubicBezTo>
                <a:cubicBezTo>
                  <a:pt x="6664446" y="2479913"/>
                  <a:pt x="6656750" y="2532012"/>
                  <a:pt x="6650144" y="2584179"/>
                </a:cubicBezTo>
                <a:cubicBezTo>
                  <a:pt x="6640337" y="2661953"/>
                  <a:pt x="6661858" y="2735436"/>
                  <a:pt x="6681472" y="2809056"/>
                </a:cubicBezTo>
                <a:cubicBezTo>
                  <a:pt x="6689848" y="2840452"/>
                  <a:pt x="6700064" y="2871302"/>
                  <a:pt x="6709598" y="2902357"/>
                </a:cubicBezTo>
                <a:cubicBezTo>
                  <a:pt x="6722606" y="2944718"/>
                  <a:pt x="6736975" y="2986669"/>
                  <a:pt x="6748485" y="3029370"/>
                </a:cubicBezTo>
                <a:cubicBezTo>
                  <a:pt x="6760403" y="3073910"/>
                  <a:pt x="6769597" y="3119198"/>
                  <a:pt x="6779949" y="3164146"/>
                </a:cubicBezTo>
                <a:cubicBezTo>
                  <a:pt x="6796566" y="3236404"/>
                  <a:pt x="6813183" y="3308730"/>
                  <a:pt x="6829868" y="3380987"/>
                </a:cubicBezTo>
                <a:cubicBezTo>
                  <a:pt x="6831707" y="3388955"/>
                  <a:pt x="6832184" y="3398013"/>
                  <a:pt x="6836542" y="3404415"/>
                </a:cubicBezTo>
                <a:cubicBezTo>
                  <a:pt x="6840833" y="3410680"/>
                  <a:pt x="6849278" y="3414154"/>
                  <a:pt x="6855884" y="3418921"/>
                </a:cubicBezTo>
                <a:cubicBezTo>
                  <a:pt x="6857246" y="3435266"/>
                  <a:pt x="6858676" y="3451610"/>
                  <a:pt x="6860174" y="3467955"/>
                </a:cubicBezTo>
                <a:close/>
                <a:moveTo>
                  <a:pt x="1505282" y="6623248"/>
                </a:moveTo>
                <a:cubicBezTo>
                  <a:pt x="1502966" y="6623861"/>
                  <a:pt x="1500719" y="6624406"/>
                  <a:pt x="1498403" y="6624951"/>
                </a:cubicBezTo>
                <a:cubicBezTo>
                  <a:pt x="1508210" y="6660637"/>
                  <a:pt x="1517336" y="6696527"/>
                  <a:pt x="1527960" y="6731941"/>
                </a:cubicBezTo>
                <a:cubicBezTo>
                  <a:pt x="1536473" y="6760408"/>
                  <a:pt x="1560377" y="6761157"/>
                  <a:pt x="1583668" y="6758433"/>
                </a:cubicBezTo>
                <a:cubicBezTo>
                  <a:pt x="1607641" y="6755641"/>
                  <a:pt x="1629298" y="6746515"/>
                  <a:pt x="1629366" y="6717435"/>
                </a:cubicBezTo>
                <a:cubicBezTo>
                  <a:pt x="1629366" y="6692918"/>
                  <a:pt x="1628140" y="6668060"/>
                  <a:pt x="1624054" y="6643884"/>
                </a:cubicBezTo>
                <a:cubicBezTo>
                  <a:pt x="1611114" y="6568153"/>
                  <a:pt x="1595450" y="6492899"/>
                  <a:pt x="1583056" y="6417100"/>
                </a:cubicBezTo>
                <a:cubicBezTo>
                  <a:pt x="1570933" y="6342935"/>
                  <a:pt x="1561467" y="6268430"/>
                  <a:pt x="1550775" y="6193993"/>
                </a:cubicBezTo>
                <a:cubicBezTo>
                  <a:pt x="1550366" y="6191269"/>
                  <a:pt x="1549617" y="6188613"/>
                  <a:pt x="1549140" y="6185957"/>
                </a:cubicBezTo>
                <a:cubicBezTo>
                  <a:pt x="1536201" y="6117514"/>
                  <a:pt x="1521626" y="6049274"/>
                  <a:pt x="1510662" y="5980489"/>
                </a:cubicBezTo>
                <a:cubicBezTo>
                  <a:pt x="1498199" y="5902511"/>
                  <a:pt x="1488937" y="5824056"/>
                  <a:pt x="1478245" y="5745806"/>
                </a:cubicBezTo>
                <a:cubicBezTo>
                  <a:pt x="1477904" y="5743081"/>
                  <a:pt x="1477087" y="5740425"/>
                  <a:pt x="1476610" y="5737770"/>
                </a:cubicBezTo>
                <a:cubicBezTo>
                  <a:pt x="1462785" y="5662992"/>
                  <a:pt x="1447802" y="5588487"/>
                  <a:pt x="1435476" y="5513506"/>
                </a:cubicBezTo>
                <a:cubicBezTo>
                  <a:pt x="1423762" y="5442133"/>
                  <a:pt x="1414772" y="5370216"/>
                  <a:pt x="1404557" y="5298572"/>
                </a:cubicBezTo>
                <a:cubicBezTo>
                  <a:pt x="1404284" y="5296801"/>
                  <a:pt x="1403876" y="5294962"/>
                  <a:pt x="1403467" y="5293191"/>
                </a:cubicBezTo>
                <a:cubicBezTo>
                  <a:pt x="1390936" y="5234146"/>
                  <a:pt x="1377316" y="5175304"/>
                  <a:pt x="1366147" y="5115986"/>
                </a:cubicBezTo>
                <a:cubicBezTo>
                  <a:pt x="1356272" y="5063479"/>
                  <a:pt x="1348985" y="5010494"/>
                  <a:pt x="1340608" y="4957714"/>
                </a:cubicBezTo>
                <a:cubicBezTo>
                  <a:pt x="1329779" y="4889816"/>
                  <a:pt x="1320177" y="4821712"/>
                  <a:pt x="1307850" y="4754086"/>
                </a:cubicBezTo>
                <a:cubicBezTo>
                  <a:pt x="1294230" y="4679240"/>
                  <a:pt x="1277340" y="4604939"/>
                  <a:pt x="1263311" y="4530162"/>
                </a:cubicBezTo>
                <a:cubicBezTo>
                  <a:pt x="1251393" y="4466826"/>
                  <a:pt x="1241586" y="4403149"/>
                  <a:pt x="1230757" y="4339609"/>
                </a:cubicBezTo>
                <a:cubicBezTo>
                  <a:pt x="1230281" y="4336953"/>
                  <a:pt x="1229259" y="4334365"/>
                  <a:pt x="1228646" y="4331709"/>
                </a:cubicBezTo>
                <a:cubicBezTo>
                  <a:pt x="1215162" y="4271574"/>
                  <a:pt x="1200656" y="4211643"/>
                  <a:pt x="1188465" y="4151235"/>
                </a:cubicBezTo>
                <a:cubicBezTo>
                  <a:pt x="1177773" y="4098115"/>
                  <a:pt x="1170486" y="4044245"/>
                  <a:pt x="1160066" y="3991056"/>
                </a:cubicBezTo>
                <a:cubicBezTo>
                  <a:pt x="1155571" y="3968037"/>
                  <a:pt x="1145492" y="3946176"/>
                  <a:pt x="1140861" y="3923226"/>
                </a:cubicBezTo>
                <a:cubicBezTo>
                  <a:pt x="1128466" y="3861933"/>
                  <a:pt x="1118455" y="3800163"/>
                  <a:pt x="1105720" y="3738938"/>
                </a:cubicBezTo>
                <a:cubicBezTo>
                  <a:pt x="1101702" y="3719665"/>
                  <a:pt x="1093257" y="3701073"/>
                  <a:pt x="1084880" y="3683094"/>
                </a:cubicBezTo>
                <a:cubicBezTo>
                  <a:pt x="1073098" y="3657827"/>
                  <a:pt x="1030874" y="3652924"/>
                  <a:pt x="1010375" y="3671107"/>
                </a:cubicBezTo>
                <a:cubicBezTo>
                  <a:pt x="975642" y="3701754"/>
                  <a:pt x="986811" y="3738189"/>
                  <a:pt x="994984" y="3774011"/>
                </a:cubicBezTo>
                <a:cubicBezTo>
                  <a:pt x="1007106" y="3827473"/>
                  <a:pt x="1022089" y="3880253"/>
                  <a:pt x="1033258" y="3933850"/>
                </a:cubicBezTo>
                <a:cubicBezTo>
                  <a:pt x="1046538" y="3997594"/>
                  <a:pt x="1057162" y="4061952"/>
                  <a:pt x="1068944" y="4125969"/>
                </a:cubicBezTo>
                <a:cubicBezTo>
                  <a:pt x="1069284" y="4127740"/>
                  <a:pt x="1069829" y="4129510"/>
                  <a:pt x="1070238" y="4131281"/>
                </a:cubicBezTo>
                <a:cubicBezTo>
                  <a:pt x="1082088" y="4184265"/>
                  <a:pt x="1095232" y="4237045"/>
                  <a:pt x="1105379" y="4290370"/>
                </a:cubicBezTo>
                <a:cubicBezTo>
                  <a:pt x="1118387" y="4358678"/>
                  <a:pt x="1127853" y="4427667"/>
                  <a:pt x="1140929" y="4495906"/>
                </a:cubicBezTo>
                <a:cubicBezTo>
                  <a:pt x="1151621" y="4551615"/>
                  <a:pt x="1167217" y="4606438"/>
                  <a:pt x="1177501" y="4662215"/>
                </a:cubicBezTo>
                <a:cubicBezTo>
                  <a:pt x="1190781" y="4734336"/>
                  <a:pt x="1200383" y="4807070"/>
                  <a:pt x="1212642" y="4879396"/>
                </a:cubicBezTo>
                <a:cubicBezTo>
                  <a:pt x="1216864" y="4904322"/>
                  <a:pt x="1226399" y="4928362"/>
                  <a:pt x="1230144" y="4953356"/>
                </a:cubicBezTo>
                <a:cubicBezTo>
                  <a:pt x="1241926" y="5031198"/>
                  <a:pt x="1252142" y="5109244"/>
                  <a:pt x="1262970" y="5187223"/>
                </a:cubicBezTo>
                <a:cubicBezTo>
                  <a:pt x="1263379" y="5189947"/>
                  <a:pt x="1264060" y="5192603"/>
                  <a:pt x="1264605" y="5195259"/>
                </a:cubicBezTo>
                <a:cubicBezTo>
                  <a:pt x="1276931" y="5255462"/>
                  <a:pt x="1289803" y="5315461"/>
                  <a:pt x="1301312" y="5375800"/>
                </a:cubicBezTo>
                <a:cubicBezTo>
                  <a:pt x="1310098" y="5421975"/>
                  <a:pt x="1317725" y="5468421"/>
                  <a:pt x="1324876" y="5514867"/>
                </a:cubicBezTo>
                <a:cubicBezTo>
                  <a:pt x="1335296" y="5582222"/>
                  <a:pt x="1344762" y="5649644"/>
                  <a:pt x="1354842" y="5717066"/>
                </a:cubicBezTo>
                <a:cubicBezTo>
                  <a:pt x="1364989" y="5785033"/>
                  <a:pt x="1375409" y="5853000"/>
                  <a:pt x="1385829" y="5920967"/>
                </a:cubicBezTo>
                <a:cubicBezTo>
                  <a:pt x="1386237" y="5923623"/>
                  <a:pt x="1387463" y="5926211"/>
                  <a:pt x="1387940" y="5928867"/>
                </a:cubicBezTo>
                <a:cubicBezTo>
                  <a:pt x="1401424" y="6005688"/>
                  <a:pt x="1415658" y="6082304"/>
                  <a:pt x="1428053" y="6159329"/>
                </a:cubicBezTo>
                <a:cubicBezTo>
                  <a:pt x="1439426" y="6230088"/>
                  <a:pt x="1448688" y="6301188"/>
                  <a:pt x="1458971" y="6372151"/>
                </a:cubicBezTo>
                <a:cubicBezTo>
                  <a:pt x="1459652" y="6376646"/>
                  <a:pt x="1461627" y="6380937"/>
                  <a:pt x="1462377" y="6385363"/>
                </a:cubicBezTo>
                <a:cubicBezTo>
                  <a:pt x="1476746" y="6464704"/>
                  <a:pt x="1491048" y="6543976"/>
                  <a:pt x="1505282" y="6623248"/>
                </a:cubicBezTo>
                <a:close/>
                <a:moveTo>
                  <a:pt x="5876423" y="3713400"/>
                </a:moveTo>
                <a:cubicBezTo>
                  <a:pt x="5874924" y="3712923"/>
                  <a:pt x="5873494" y="3712514"/>
                  <a:pt x="5871996" y="3712037"/>
                </a:cubicBezTo>
                <a:cubicBezTo>
                  <a:pt x="5870702" y="3703933"/>
                  <a:pt x="5870157" y="3695624"/>
                  <a:pt x="5867841" y="3687793"/>
                </a:cubicBezTo>
                <a:cubicBezTo>
                  <a:pt x="5860623" y="3663616"/>
                  <a:pt x="5841077" y="3654830"/>
                  <a:pt x="5819080" y="3657350"/>
                </a:cubicBezTo>
                <a:cubicBezTo>
                  <a:pt x="5803620" y="3659121"/>
                  <a:pt x="5780738" y="3665386"/>
                  <a:pt x="5775834" y="3676215"/>
                </a:cubicBezTo>
                <a:cubicBezTo>
                  <a:pt x="5761532" y="3708155"/>
                  <a:pt x="5752270" y="3742956"/>
                  <a:pt x="5745256" y="3777485"/>
                </a:cubicBezTo>
                <a:cubicBezTo>
                  <a:pt x="5734223" y="3831354"/>
                  <a:pt x="5726664" y="3885905"/>
                  <a:pt x="5717470" y="3940183"/>
                </a:cubicBezTo>
                <a:cubicBezTo>
                  <a:pt x="5716857" y="3943725"/>
                  <a:pt x="5714745" y="3946994"/>
                  <a:pt x="5713928" y="3950467"/>
                </a:cubicBezTo>
                <a:cubicBezTo>
                  <a:pt x="5707595" y="3976618"/>
                  <a:pt x="5701057" y="4002702"/>
                  <a:pt x="5695336" y="4028922"/>
                </a:cubicBezTo>
                <a:cubicBezTo>
                  <a:pt x="5692680" y="4041317"/>
                  <a:pt x="5692476" y="4054188"/>
                  <a:pt x="5689752" y="4066583"/>
                </a:cubicBezTo>
                <a:cubicBezTo>
                  <a:pt x="5675518" y="4131758"/>
                  <a:pt x="5660535" y="4196797"/>
                  <a:pt x="5646642" y="4262040"/>
                </a:cubicBezTo>
                <a:cubicBezTo>
                  <a:pt x="5643441" y="4277022"/>
                  <a:pt x="5644871" y="4292958"/>
                  <a:pt x="5641807" y="4308009"/>
                </a:cubicBezTo>
                <a:cubicBezTo>
                  <a:pt x="5627777" y="4377883"/>
                  <a:pt x="5612727" y="4447553"/>
                  <a:pt x="5598493" y="4517427"/>
                </a:cubicBezTo>
                <a:cubicBezTo>
                  <a:pt x="5595224" y="4533431"/>
                  <a:pt x="5594203" y="4549844"/>
                  <a:pt x="5591070" y="4565848"/>
                </a:cubicBezTo>
                <a:cubicBezTo>
                  <a:pt x="5577245" y="4635722"/>
                  <a:pt x="5562535" y="4705460"/>
                  <a:pt x="5549255" y="4775402"/>
                </a:cubicBezTo>
                <a:cubicBezTo>
                  <a:pt x="5545236" y="4796650"/>
                  <a:pt x="5546053" y="4818716"/>
                  <a:pt x="5542376" y="4840032"/>
                </a:cubicBezTo>
                <a:cubicBezTo>
                  <a:pt x="5538426" y="4862915"/>
                  <a:pt x="5530594" y="4885185"/>
                  <a:pt x="5526576" y="4908067"/>
                </a:cubicBezTo>
                <a:cubicBezTo>
                  <a:pt x="5522694" y="4930405"/>
                  <a:pt x="5522830" y="4953424"/>
                  <a:pt x="5518949" y="4975762"/>
                </a:cubicBezTo>
                <a:cubicBezTo>
                  <a:pt x="5514045" y="5004025"/>
                  <a:pt x="5506145" y="5031675"/>
                  <a:pt x="5501105" y="5059937"/>
                </a:cubicBezTo>
                <a:cubicBezTo>
                  <a:pt x="5497292" y="5081390"/>
                  <a:pt x="5500629" y="5105158"/>
                  <a:pt x="5492661" y="5124567"/>
                </a:cubicBezTo>
                <a:cubicBezTo>
                  <a:pt x="5467054" y="5186814"/>
                  <a:pt x="5476384" y="5254372"/>
                  <a:pt x="5457111" y="5318594"/>
                </a:cubicBezTo>
                <a:cubicBezTo>
                  <a:pt x="5436067" y="5388808"/>
                  <a:pt x="5436476" y="5465152"/>
                  <a:pt x="5424626" y="5538363"/>
                </a:cubicBezTo>
                <a:cubicBezTo>
                  <a:pt x="5413048" y="5609667"/>
                  <a:pt x="5398065" y="5680426"/>
                  <a:pt x="5384172" y="5751322"/>
                </a:cubicBezTo>
                <a:cubicBezTo>
                  <a:pt x="5374297" y="5801718"/>
                  <a:pt x="5375455" y="5852932"/>
                  <a:pt x="5361085" y="5903873"/>
                </a:cubicBezTo>
                <a:cubicBezTo>
                  <a:pt x="5341880" y="5971976"/>
                  <a:pt x="5340246" y="6044915"/>
                  <a:pt x="5329008" y="6115470"/>
                </a:cubicBezTo>
                <a:cubicBezTo>
                  <a:pt x="5317227" y="6189431"/>
                  <a:pt x="5302176" y="6262914"/>
                  <a:pt x="5290122" y="6336806"/>
                </a:cubicBezTo>
                <a:cubicBezTo>
                  <a:pt x="5277863" y="6411856"/>
                  <a:pt x="5267443" y="6487246"/>
                  <a:pt x="5256274" y="6562500"/>
                </a:cubicBezTo>
                <a:cubicBezTo>
                  <a:pt x="5249055" y="6611398"/>
                  <a:pt x="5242245" y="6660364"/>
                  <a:pt x="5234821" y="6709263"/>
                </a:cubicBezTo>
                <a:cubicBezTo>
                  <a:pt x="5230735" y="6735959"/>
                  <a:pt x="5250281" y="6745289"/>
                  <a:pt x="5268669" y="6751555"/>
                </a:cubicBezTo>
                <a:cubicBezTo>
                  <a:pt x="5290462" y="6758978"/>
                  <a:pt x="5316750" y="6760953"/>
                  <a:pt x="5330984" y="6739569"/>
                </a:cubicBezTo>
                <a:cubicBezTo>
                  <a:pt x="5343651" y="6720500"/>
                  <a:pt x="5351006" y="6696595"/>
                  <a:pt x="5355705" y="6673849"/>
                </a:cubicBezTo>
                <a:cubicBezTo>
                  <a:pt x="5365444" y="6626176"/>
                  <a:pt x="5372322" y="6577892"/>
                  <a:pt x="5379541" y="6529742"/>
                </a:cubicBezTo>
                <a:cubicBezTo>
                  <a:pt x="5389689" y="6461707"/>
                  <a:pt x="5399155" y="6393604"/>
                  <a:pt x="5408689" y="6325433"/>
                </a:cubicBezTo>
                <a:cubicBezTo>
                  <a:pt x="5410937" y="6309224"/>
                  <a:pt x="5411277" y="6292675"/>
                  <a:pt x="5414274" y="6276603"/>
                </a:cubicBezTo>
                <a:cubicBezTo>
                  <a:pt x="5426941" y="6208159"/>
                  <a:pt x="5440902" y="6139919"/>
                  <a:pt x="5453297" y="6071339"/>
                </a:cubicBezTo>
                <a:cubicBezTo>
                  <a:pt x="5461946" y="6023327"/>
                  <a:pt x="5469165" y="5975041"/>
                  <a:pt x="5476520" y="5926756"/>
                </a:cubicBezTo>
                <a:cubicBezTo>
                  <a:pt x="5487485" y="5854226"/>
                  <a:pt x="5498109" y="5781628"/>
                  <a:pt x="5508529" y="5709030"/>
                </a:cubicBezTo>
                <a:cubicBezTo>
                  <a:pt x="5510844" y="5692821"/>
                  <a:pt x="5510367" y="5676204"/>
                  <a:pt x="5513228" y="5660132"/>
                </a:cubicBezTo>
                <a:cubicBezTo>
                  <a:pt x="5526644" y="5584537"/>
                  <a:pt x="5541150" y="5509079"/>
                  <a:pt x="5554498" y="5433416"/>
                </a:cubicBezTo>
                <a:cubicBezTo>
                  <a:pt x="5558108" y="5412917"/>
                  <a:pt x="5557359" y="5391601"/>
                  <a:pt x="5561173" y="5371101"/>
                </a:cubicBezTo>
                <a:cubicBezTo>
                  <a:pt x="5574248" y="5300955"/>
                  <a:pt x="5588891" y="5231149"/>
                  <a:pt x="5602171" y="5161003"/>
                </a:cubicBezTo>
                <a:cubicBezTo>
                  <a:pt x="5610003" y="5119528"/>
                  <a:pt x="5616336" y="5077780"/>
                  <a:pt x="5623283" y="5036101"/>
                </a:cubicBezTo>
                <a:cubicBezTo>
                  <a:pt x="5633226" y="4976443"/>
                  <a:pt x="5643441" y="4916784"/>
                  <a:pt x="5652839" y="4856990"/>
                </a:cubicBezTo>
                <a:cubicBezTo>
                  <a:pt x="5656517" y="4833699"/>
                  <a:pt x="5656926" y="4809794"/>
                  <a:pt x="5661148" y="4786639"/>
                </a:cubicBezTo>
                <a:cubicBezTo>
                  <a:pt x="5674564" y="4712815"/>
                  <a:pt x="5689139" y="4639196"/>
                  <a:pt x="5702964" y="4565440"/>
                </a:cubicBezTo>
                <a:cubicBezTo>
                  <a:pt x="5705279" y="4552908"/>
                  <a:pt x="5705347" y="4539969"/>
                  <a:pt x="5708003" y="4527574"/>
                </a:cubicBezTo>
                <a:cubicBezTo>
                  <a:pt x="5721283" y="4466690"/>
                  <a:pt x="5736266" y="4406078"/>
                  <a:pt x="5748320" y="4344921"/>
                </a:cubicBezTo>
                <a:cubicBezTo>
                  <a:pt x="5760034" y="4285467"/>
                  <a:pt x="5768751" y="4225400"/>
                  <a:pt x="5778899" y="4165605"/>
                </a:cubicBezTo>
                <a:cubicBezTo>
                  <a:pt x="5779784" y="4160293"/>
                  <a:pt x="5781487" y="4155049"/>
                  <a:pt x="5782644" y="4149737"/>
                </a:cubicBezTo>
                <a:cubicBezTo>
                  <a:pt x="5795924" y="4088853"/>
                  <a:pt x="5809954" y="4028036"/>
                  <a:pt x="5822212" y="3966948"/>
                </a:cubicBezTo>
                <a:cubicBezTo>
                  <a:pt x="5833654" y="3910150"/>
                  <a:pt x="5843120" y="3853011"/>
                  <a:pt x="5853676" y="3796009"/>
                </a:cubicBezTo>
                <a:cubicBezTo>
                  <a:pt x="5854493" y="3791650"/>
                  <a:pt x="5857217" y="3787632"/>
                  <a:pt x="5858375" y="3783274"/>
                </a:cubicBezTo>
                <a:cubicBezTo>
                  <a:pt x="5864436" y="3760186"/>
                  <a:pt x="5870361" y="3736827"/>
                  <a:pt x="5876423" y="3713400"/>
                </a:cubicBezTo>
                <a:close/>
                <a:moveTo>
                  <a:pt x="1182608" y="6459256"/>
                </a:moveTo>
                <a:cubicBezTo>
                  <a:pt x="1183017" y="6459188"/>
                  <a:pt x="1183494" y="6459119"/>
                  <a:pt x="1183902" y="6459051"/>
                </a:cubicBezTo>
                <a:cubicBezTo>
                  <a:pt x="1185264" y="6474511"/>
                  <a:pt x="1186218" y="6489970"/>
                  <a:pt x="1188125" y="6505361"/>
                </a:cubicBezTo>
                <a:cubicBezTo>
                  <a:pt x="1193096" y="6545542"/>
                  <a:pt x="1226331" y="6569242"/>
                  <a:pt x="1266035" y="6561411"/>
                </a:cubicBezTo>
                <a:cubicBezTo>
                  <a:pt x="1295592" y="6555622"/>
                  <a:pt x="1311732" y="6521025"/>
                  <a:pt x="1303628" y="6484794"/>
                </a:cubicBezTo>
                <a:cubicBezTo>
                  <a:pt x="1297499" y="6457417"/>
                  <a:pt x="1293140" y="6429631"/>
                  <a:pt x="1289054" y="6401845"/>
                </a:cubicBezTo>
                <a:cubicBezTo>
                  <a:pt x="1278498" y="6329110"/>
                  <a:pt x="1268555" y="6256240"/>
                  <a:pt x="1258271" y="6183505"/>
                </a:cubicBezTo>
                <a:cubicBezTo>
                  <a:pt x="1257999" y="6181735"/>
                  <a:pt x="1257522" y="6179964"/>
                  <a:pt x="1257181" y="6178125"/>
                </a:cubicBezTo>
                <a:cubicBezTo>
                  <a:pt x="1243969" y="6109750"/>
                  <a:pt x="1229668" y="6041578"/>
                  <a:pt x="1217750" y="5972998"/>
                </a:cubicBezTo>
                <a:cubicBezTo>
                  <a:pt x="1204946" y="5898834"/>
                  <a:pt x="1194322" y="5824329"/>
                  <a:pt x="1182745" y="5749960"/>
                </a:cubicBezTo>
                <a:cubicBezTo>
                  <a:pt x="1182064" y="5745465"/>
                  <a:pt x="1181042" y="5741038"/>
                  <a:pt x="1180088" y="5736544"/>
                </a:cubicBezTo>
                <a:cubicBezTo>
                  <a:pt x="1167149" y="5672799"/>
                  <a:pt x="1153051" y="5609326"/>
                  <a:pt x="1141678" y="5545310"/>
                </a:cubicBezTo>
                <a:cubicBezTo>
                  <a:pt x="1130101" y="5480271"/>
                  <a:pt x="1121315" y="5414688"/>
                  <a:pt x="1111168" y="5349376"/>
                </a:cubicBezTo>
                <a:cubicBezTo>
                  <a:pt x="1110623" y="5345835"/>
                  <a:pt x="1108921" y="5342430"/>
                  <a:pt x="1108103" y="5338889"/>
                </a:cubicBezTo>
                <a:cubicBezTo>
                  <a:pt x="1095096" y="5282567"/>
                  <a:pt x="1080522" y="5226586"/>
                  <a:pt x="1069625" y="5169856"/>
                </a:cubicBezTo>
                <a:cubicBezTo>
                  <a:pt x="1057162" y="5104954"/>
                  <a:pt x="1049398" y="5039166"/>
                  <a:pt x="1036935" y="4974263"/>
                </a:cubicBezTo>
                <a:cubicBezTo>
                  <a:pt x="1024813" y="4911268"/>
                  <a:pt x="1008536" y="4849158"/>
                  <a:pt x="995597" y="4786299"/>
                </a:cubicBezTo>
                <a:cubicBezTo>
                  <a:pt x="983338" y="4726913"/>
                  <a:pt x="973123" y="4667118"/>
                  <a:pt x="961886" y="4607459"/>
                </a:cubicBezTo>
                <a:cubicBezTo>
                  <a:pt x="961068" y="4603033"/>
                  <a:pt x="959161" y="4598742"/>
                  <a:pt x="958140" y="4594315"/>
                </a:cubicBezTo>
                <a:cubicBezTo>
                  <a:pt x="945881" y="4543374"/>
                  <a:pt x="932601" y="4492637"/>
                  <a:pt x="921773" y="4441355"/>
                </a:cubicBezTo>
                <a:cubicBezTo>
                  <a:pt x="909923" y="4385579"/>
                  <a:pt x="900456" y="4329326"/>
                  <a:pt x="889696" y="4273276"/>
                </a:cubicBezTo>
                <a:cubicBezTo>
                  <a:pt x="888675" y="4267965"/>
                  <a:pt x="885678" y="4263061"/>
                  <a:pt x="884452" y="4257817"/>
                </a:cubicBezTo>
                <a:cubicBezTo>
                  <a:pt x="870695" y="4197001"/>
                  <a:pt x="858369" y="4135776"/>
                  <a:pt x="842977" y="4075368"/>
                </a:cubicBezTo>
                <a:cubicBezTo>
                  <a:pt x="835963" y="4047923"/>
                  <a:pt x="823908" y="4021635"/>
                  <a:pt x="812263" y="3995620"/>
                </a:cubicBezTo>
                <a:cubicBezTo>
                  <a:pt x="809470" y="3989422"/>
                  <a:pt x="799800" y="3984995"/>
                  <a:pt x="792377" y="3982543"/>
                </a:cubicBezTo>
                <a:cubicBezTo>
                  <a:pt x="745249" y="3966880"/>
                  <a:pt x="707247" y="4002770"/>
                  <a:pt x="717599" y="4053643"/>
                </a:cubicBezTo>
                <a:cubicBezTo>
                  <a:pt x="725840" y="4094369"/>
                  <a:pt x="735715" y="4134754"/>
                  <a:pt x="745045" y="4175208"/>
                </a:cubicBezTo>
                <a:cubicBezTo>
                  <a:pt x="746271" y="4180520"/>
                  <a:pt x="749063" y="4185423"/>
                  <a:pt x="750425" y="4190667"/>
                </a:cubicBezTo>
                <a:cubicBezTo>
                  <a:pt x="763364" y="4240383"/>
                  <a:pt x="777598" y="4289825"/>
                  <a:pt x="788563" y="4340018"/>
                </a:cubicBezTo>
                <a:cubicBezTo>
                  <a:pt x="801502" y="4399132"/>
                  <a:pt x="811241" y="4458994"/>
                  <a:pt x="822887" y="4518380"/>
                </a:cubicBezTo>
                <a:cubicBezTo>
                  <a:pt x="830174" y="4555701"/>
                  <a:pt x="837733" y="4593021"/>
                  <a:pt x="846314" y="4630070"/>
                </a:cubicBezTo>
                <a:cubicBezTo>
                  <a:pt x="859322" y="4686459"/>
                  <a:pt x="874850" y="4742236"/>
                  <a:pt x="886427" y="4798897"/>
                </a:cubicBezTo>
                <a:cubicBezTo>
                  <a:pt x="898686" y="4859101"/>
                  <a:pt x="907539" y="4920053"/>
                  <a:pt x="917959" y="4980597"/>
                </a:cubicBezTo>
                <a:cubicBezTo>
                  <a:pt x="918708" y="4985092"/>
                  <a:pt x="920138" y="4989451"/>
                  <a:pt x="921092" y="4993945"/>
                </a:cubicBezTo>
                <a:cubicBezTo>
                  <a:pt x="934168" y="5053944"/>
                  <a:pt x="948333" y="5113807"/>
                  <a:pt x="960047" y="5174079"/>
                </a:cubicBezTo>
                <a:cubicBezTo>
                  <a:pt x="972646" y="5239049"/>
                  <a:pt x="982861" y="5304564"/>
                  <a:pt x="994235" y="5369739"/>
                </a:cubicBezTo>
                <a:cubicBezTo>
                  <a:pt x="994984" y="5374166"/>
                  <a:pt x="997367" y="5378320"/>
                  <a:pt x="998253" y="5382747"/>
                </a:cubicBezTo>
                <a:cubicBezTo>
                  <a:pt x="1010375" y="5442133"/>
                  <a:pt x="1023655" y="5501315"/>
                  <a:pt x="1034143" y="5560973"/>
                </a:cubicBezTo>
                <a:cubicBezTo>
                  <a:pt x="1046810" y="5633367"/>
                  <a:pt x="1057094" y="5706170"/>
                  <a:pt x="1068467" y="5778767"/>
                </a:cubicBezTo>
                <a:cubicBezTo>
                  <a:pt x="1068740" y="5780538"/>
                  <a:pt x="1069216" y="5782309"/>
                  <a:pt x="1069557" y="5784148"/>
                </a:cubicBezTo>
                <a:cubicBezTo>
                  <a:pt x="1082428" y="5847892"/>
                  <a:pt x="1096458" y="5911433"/>
                  <a:pt x="1107899" y="5975382"/>
                </a:cubicBezTo>
                <a:cubicBezTo>
                  <a:pt x="1124312" y="6067185"/>
                  <a:pt x="1139703" y="6159260"/>
                  <a:pt x="1154005" y="6251473"/>
                </a:cubicBezTo>
                <a:cubicBezTo>
                  <a:pt x="1164765" y="6320665"/>
                  <a:pt x="1173142" y="6389994"/>
                  <a:pt x="1182608" y="6459256"/>
                </a:cubicBezTo>
                <a:close/>
                <a:moveTo>
                  <a:pt x="6146044" y="4025244"/>
                </a:moveTo>
                <a:cubicBezTo>
                  <a:pt x="6143660" y="3996777"/>
                  <a:pt x="6128064" y="3981590"/>
                  <a:pt x="6104909" y="3976550"/>
                </a:cubicBezTo>
                <a:cubicBezTo>
                  <a:pt x="6083184" y="3971851"/>
                  <a:pt x="6056215" y="3967357"/>
                  <a:pt x="6044978" y="3994121"/>
                </a:cubicBezTo>
                <a:cubicBezTo>
                  <a:pt x="6032107" y="4024768"/>
                  <a:pt x="6022640" y="4057253"/>
                  <a:pt x="6015013" y="4089670"/>
                </a:cubicBezTo>
                <a:cubicBezTo>
                  <a:pt x="6003912" y="4137138"/>
                  <a:pt x="5995876" y="4185355"/>
                  <a:pt x="5986273" y="4233164"/>
                </a:cubicBezTo>
                <a:cubicBezTo>
                  <a:pt x="5985388" y="4237522"/>
                  <a:pt x="5981846" y="4241268"/>
                  <a:pt x="5980689" y="4245558"/>
                </a:cubicBezTo>
                <a:cubicBezTo>
                  <a:pt x="5975785" y="4263742"/>
                  <a:pt x="5970473" y="4281926"/>
                  <a:pt x="5966932" y="4300382"/>
                </a:cubicBezTo>
                <a:cubicBezTo>
                  <a:pt x="5964140" y="4314615"/>
                  <a:pt x="5965365" y="4329666"/>
                  <a:pt x="5962028" y="4343627"/>
                </a:cubicBezTo>
                <a:cubicBezTo>
                  <a:pt x="5947659" y="4403967"/>
                  <a:pt x="5931859" y="4463966"/>
                  <a:pt x="5917489" y="4524305"/>
                </a:cubicBezTo>
                <a:cubicBezTo>
                  <a:pt x="5913539" y="4540990"/>
                  <a:pt x="5913539" y="4558561"/>
                  <a:pt x="5909997" y="4575383"/>
                </a:cubicBezTo>
                <a:cubicBezTo>
                  <a:pt x="5896173" y="4641647"/>
                  <a:pt x="5881530" y="4707708"/>
                  <a:pt x="5867569" y="4773904"/>
                </a:cubicBezTo>
                <a:cubicBezTo>
                  <a:pt x="5864981" y="4786299"/>
                  <a:pt x="5864709" y="4799170"/>
                  <a:pt x="5861917" y="4811565"/>
                </a:cubicBezTo>
                <a:cubicBezTo>
                  <a:pt x="5848296" y="4872177"/>
                  <a:pt x="5833654" y="4932584"/>
                  <a:pt x="5820510" y="4993265"/>
                </a:cubicBezTo>
                <a:cubicBezTo>
                  <a:pt x="5816696" y="5010903"/>
                  <a:pt x="5817854" y="5029631"/>
                  <a:pt x="5814040" y="5047270"/>
                </a:cubicBezTo>
                <a:cubicBezTo>
                  <a:pt x="5801441" y="5105158"/>
                  <a:pt x="5786799" y="5162569"/>
                  <a:pt x="5774540" y="5220525"/>
                </a:cubicBezTo>
                <a:cubicBezTo>
                  <a:pt x="5765755" y="5262000"/>
                  <a:pt x="5759081" y="5303883"/>
                  <a:pt x="5752406" y="5345767"/>
                </a:cubicBezTo>
                <a:cubicBezTo>
                  <a:pt x="5738582" y="5433076"/>
                  <a:pt x="5722986" y="5519907"/>
                  <a:pt x="5703985" y="5606330"/>
                </a:cubicBezTo>
                <a:cubicBezTo>
                  <a:pt x="5688526" y="5676749"/>
                  <a:pt x="5683009" y="5749347"/>
                  <a:pt x="5670955" y="5820583"/>
                </a:cubicBezTo>
                <a:cubicBezTo>
                  <a:pt x="5658697" y="5892636"/>
                  <a:pt x="5642556" y="5964077"/>
                  <a:pt x="5630502" y="6036130"/>
                </a:cubicBezTo>
                <a:cubicBezTo>
                  <a:pt x="5619060" y="6104029"/>
                  <a:pt x="5610956" y="6172472"/>
                  <a:pt x="5600877" y="6240576"/>
                </a:cubicBezTo>
                <a:cubicBezTo>
                  <a:pt x="5592500" y="6297034"/>
                  <a:pt x="5583647" y="6353423"/>
                  <a:pt x="5574521" y="6409744"/>
                </a:cubicBezTo>
                <a:cubicBezTo>
                  <a:pt x="5570094" y="6437122"/>
                  <a:pt x="5565395" y="6464499"/>
                  <a:pt x="5559334" y="6491605"/>
                </a:cubicBezTo>
                <a:cubicBezTo>
                  <a:pt x="5553409" y="6518097"/>
                  <a:pt x="5577654" y="6554873"/>
                  <a:pt x="5604690" y="6558278"/>
                </a:cubicBezTo>
                <a:cubicBezTo>
                  <a:pt x="5642283" y="6563045"/>
                  <a:pt x="5668163" y="6544044"/>
                  <a:pt x="5675858" y="6503863"/>
                </a:cubicBezTo>
                <a:cubicBezTo>
                  <a:pt x="5684508" y="6458711"/>
                  <a:pt x="5691931" y="6413286"/>
                  <a:pt x="5699354" y="6367929"/>
                </a:cubicBezTo>
                <a:cubicBezTo>
                  <a:pt x="5706982" y="6320802"/>
                  <a:pt x="5714337" y="6273538"/>
                  <a:pt x="5721147" y="6226274"/>
                </a:cubicBezTo>
                <a:cubicBezTo>
                  <a:pt x="5732180" y="6150067"/>
                  <a:pt x="5742804" y="6073791"/>
                  <a:pt x="5753428" y="5997515"/>
                </a:cubicBezTo>
                <a:cubicBezTo>
                  <a:pt x="5755403" y="5983145"/>
                  <a:pt x="5755403" y="5968435"/>
                  <a:pt x="5757991" y="5954202"/>
                </a:cubicBezTo>
                <a:cubicBezTo>
                  <a:pt x="5772088" y="5876836"/>
                  <a:pt x="5786935" y="5799539"/>
                  <a:pt x="5801032" y="5722174"/>
                </a:cubicBezTo>
                <a:cubicBezTo>
                  <a:pt x="5804301" y="5704331"/>
                  <a:pt x="5804301" y="5685943"/>
                  <a:pt x="5807979" y="5668236"/>
                </a:cubicBezTo>
                <a:cubicBezTo>
                  <a:pt x="5820442" y="5608101"/>
                  <a:pt x="5835629" y="5548442"/>
                  <a:pt x="5846525" y="5487967"/>
                </a:cubicBezTo>
                <a:cubicBezTo>
                  <a:pt x="5859056" y="5418501"/>
                  <a:pt x="5868046" y="5348423"/>
                  <a:pt x="5878738" y="5278617"/>
                </a:cubicBezTo>
                <a:cubicBezTo>
                  <a:pt x="5879419" y="5274122"/>
                  <a:pt x="5881394" y="5269900"/>
                  <a:pt x="5882347" y="5265473"/>
                </a:cubicBezTo>
                <a:cubicBezTo>
                  <a:pt x="5895491" y="5204521"/>
                  <a:pt x="5909657" y="5143773"/>
                  <a:pt x="5921439" y="5082548"/>
                </a:cubicBezTo>
                <a:cubicBezTo>
                  <a:pt x="5933425" y="5020506"/>
                  <a:pt x="5943096" y="4958055"/>
                  <a:pt x="5953856" y="4895809"/>
                </a:cubicBezTo>
                <a:cubicBezTo>
                  <a:pt x="5954469" y="4892267"/>
                  <a:pt x="5956444" y="4888998"/>
                  <a:pt x="5957193" y="4885457"/>
                </a:cubicBezTo>
                <a:cubicBezTo>
                  <a:pt x="5970473" y="4826411"/>
                  <a:pt x="5984094" y="4767434"/>
                  <a:pt x="5996557" y="4708184"/>
                </a:cubicBezTo>
                <a:cubicBezTo>
                  <a:pt x="6000234" y="4690545"/>
                  <a:pt x="5999008" y="4671885"/>
                  <a:pt x="6002754" y="4654246"/>
                </a:cubicBezTo>
                <a:cubicBezTo>
                  <a:pt x="6016783" y="4587096"/>
                  <a:pt x="6031971" y="4520219"/>
                  <a:pt x="6046613" y="4453273"/>
                </a:cubicBezTo>
                <a:cubicBezTo>
                  <a:pt x="6048383" y="4445305"/>
                  <a:pt x="6048792" y="4436997"/>
                  <a:pt x="6050767" y="4429097"/>
                </a:cubicBezTo>
                <a:cubicBezTo>
                  <a:pt x="6064592" y="4373320"/>
                  <a:pt x="6079643" y="4317816"/>
                  <a:pt x="6092242" y="4261767"/>
                </a:cubicBezTo>
                <a:cubicBezTo>
                  <a:pt x="6103547" y="4211643"/>
                  <a:pt x="6112332" y="4160906"/>
                  <a:pt x="6122343" y="4110510"/>
                </a:cubicBezTo>
                <a:cubicBezTo>
                  <a:pt x="6123025" y="4106968"/>
                  <a:pt x="6124931" y="4103699"/>
                  <a:pt x="6125885" y="4100158"/>
                </a:cubicBezTo>
                <a:cubicBezTo>
                  <a:pt x="6132627" y="4075096"/>
                  <a:pt x="6139301" y="4050170"/>
                  <a:pt x="6146044" y="4025244"/>
                </a:cubicBezTo>
                <a:close/>
              </a:path>
            </a:pathLst>
          </a:custGeom>
          <a:solidFill>
            <a:srgbClr val="000000"/>
          </a:solidFill>
          <a:ln w="6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DC2E361B-49DC-4447-B0FE-62723600069D}"/>
              </a:ext>
            </a:extLst>
          </p:cNvPr>
          <p:cNvGrpSpPr/>
          <p:nvPr/>
        </p:nvGrpSpPr>
        <p:grpSpPr>
          <a:xfrm>
            <a:off x="2705145" y="3145213"/>
            <a:ext cx="1997261" cy="933895"/>
            <a:chOff x="3053486" y="2329277"/>
            <a:chExt cx="2397091" cy="1120851"/>
          </a:xfrm>
        </p:grpSpPr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77A74264-665F-4CF1-B11F-FBCA85A25C48}"/>
                </a:ext>
              </a:extLst>
            </p:cNvPr>
            <p:cNvSpPr/>
            <p:nvPr/>
          </p:nvSpPr>
          <p:spPr>
            <a:xfrm rot="1800000">
              <a:off x="4045040" y="2391376"/>
              <a:ext cx="1405537" cy="926272"/>
            </a:xfrm>
            <a:custGeom>
              <a:avLst/>
              <a:gdLst>
                <a:gd name="connsiteX0" fmla="*/ 269798 w 6059308"/>
                <a:gd name="connsiteY0" fmla="*/ 3232098 h 3993185"/>
                <a:gd name="connsiteX1" fmla="*/ 623551 w 6059308"/>
                <a:gd name="connsiteY1" fmla="*/ 3828895 h 3993185"/>
                <a:gd name="connsiteX2" fmla="*/ 357294 w 6059308"/>
                <a:gd name="connsiteY2" fmla="*/ 3993185 h 3993185"/>
                <a:gd name="connsiteX3" fmla="*/ 380355 w 6059308"/>
                <a:gd name="connsiteY3" fmla="*/ 3849996 h 3993185"/>
                <a:gd name="connsiteX4" fmla="*/ 0 w 6059308"/>
                <a:gd name="connsiteY4" fmla="*/ 3385989 h 3993185"/>
                <a:gd name="connsiteX5" fmla="*/ 497167 w 6059308"/>
                <a:gd name="connsiteY5" fmla="*/ 3102474 h 3993185"/>
                <a:gd name="connsiteX6" fmla="*/ 846172 w 6059308"/>
                <a:gd name="connsiteY6" fmla="*/ 3691584 h 3993185"/>
                <a:gd name="connsiteX7" fmla="*/ 692206 w 6059308"/>
                <a:gd name="connsiteY7" fmla="*/ 3786541 h 3993185"/>
                <a:gd name="connsiteX8" fmla="*/ 339961 w 6059308"/>
                <a:gd name="connsiteY8" fmla="*/ 3192080 h 3993185"/>
                <a:gd name="connsiteX9" fmla="*/ 755963 w 6059308"/>
                <a:gd name="connsiteY9" fmla="*/ 2954839 h 3993185"/>
                <a:gd name="connsiteX10" fmla="*/ 1099390 w 6059308"/>
                <a:gd name="connsiteY10" fmla="*/ 3534604 h 3993185"/>
                <a:gd name="connsiteX11" fmla="*/ 1125466 w 6059308"/>
                <a:gd name="connsiteY11" fmla="*/ 3519230 h 3993185"/>
                <a:gd name="connsiteX12" fmla="*/ 914903 w 6059308"/>
                <a:gd name="connsiteY12" fmla="*/ 3649155 h 3993185"/>
                <a:gd name="connsiteX13" fmla="*/ 567255 w 6059308"/>
                <a:gd name="connsiteY13" fmla="*/ 3062457 h 3993185"/>
                <a:gd name="connsiteX14" fmla="*/ 1368359 w 6059308"/>
                <a:gd name="connsiteY14" fmla="*/ 2605834 h 3993185"/>
                <a:gd name="connsiteX15" fmla="*/ 1699503 w 6059308"/>
                <a:gd name="connsiteY15" fmla="*/ 3165100 h 3993185"/>
                <a:gd name="connsiteX16" fmla="*/ 1168272 w 6059308"/>
                <a:gd name="connsiteY16" fmla="*/ 3492852 h 3993185"/>
                <a:gd name="connsiteX17" fmla="*/ 826276 w 6059308"/>
                <a:gd name="connsiteY17" fmla="*/ 2914821 h 3993185"/>
                <a:gd name="connsiteX18" fmla="*/ 1067964 w 6059308"/>
                <a:gd name="connsiteY18" fmla="*/ 2776983 h 3993185"/>
                <a:gd name="connsiteX19" fmla="*/ 1049123 w 6059308"/>
                <a:gd name="connsiteY19" fmla="*/ 2788212 h 3993185"/>
                <a:gd name="connsiteX20" fmla="*/ 1386597 w 6059308"/>
                <a:gd name="connsiteY20" fmla="*/ 3358104 h 3993185"/>
                <a:gd name="connsiteX21" fmla="*/ 1455328 w 6059308"/>
                <a:gd name="connsiteY21" fmla="*/ 3315147 h 3993185"/>
                <a:gd name="connsiteX22" fmla="*/ 1119211 w 6059308"/>
                <a:gd name="connsiteY22" fmla="*/ 2747742 h 3993185"/>
                <a:gd name="connsiteX23" fmla="*/ 1346203 w 6059308"/>
                <a:gd name="connsiteY23" fmla="*/ 2618269 h 3993185"/>
                <a:gd name="connsiteX24" fmla="*/ 1368359 w 6059308"/>
                <a:gd name="connsiteY24" fmla="*/ 2605834 h 3993185"/>
                <a:gd name="connsiteX25" fmla="*/ 1739144 w 6059308"/>
                <a:gd name="connsiteY25" fmla="*/ 2395271 h 3993185"/>
                <a:gd name="connsiteX26" fmla="*/ 2062601 w 6059308"/>
                <a:gd name="connsiteY26" fmla="*/ 2941273 h 3993185"/>
                <a:gd name="connsiteX27" fmla="*/ 1768611 w 6059308"/>
                <a:gd name="connsiteY27" fmla="*/ 3122897 h 3993185"/>
                <a:gd name="connsiteX28" fmla="*/ 1438749 w 6059308"/>
                <a:gd name="connsiteY28" fmla="*/ 2565968 h 3993185"/>
                <a:gd name="connsiteX29" fmla="*/ 1739144 w 6059308"/>
                <a:gd name="connsiteY29" fmla="*/ 2395271 h 3993185"/>
                <a:gd name="connsiteX30" fmla="*/ 2151151 w 6059308"/>
                <a:gd name="connsiteY30" fmla="*/ 2161572 h 3993185"/>
                <a:gd name="connsiteX31" fmla="*/ 2465790 w 6059308"/>
                <a:gd name="connsiteY31" fmla="*/ 2692351 h 3993185"/>
                <a:gd name="connsiteX32" fmla="*/ 2131482 w 6059308"/>
                <a:gd name="connsiteY32" fmla="*/ 2898995 h 3993185"/>
                <a:gd name="connsiteX33" fmla="*/ 1809683 w 6059308"/>
                <a:gd name="connsiteY33" fmla="*/ 2355631 h 3993185"/>
                <a:gd name="connsiteX34" fmla="*/ 2151151 w 6059308"/>
                <a:gd name="connsiteY34" fmla="*/ 2161572 h 3993185"/>
                <a:gd name="connsiteX35" fmla="*/ 2590893 w 6059308"/>
                <a:gd name="connsiteY35" fmla="*/ 1912197 h 3993185"/>
                <a:gd name="connsiteX36" fmla="*/ 2895810 w 6059308"/>
                <a:gd name="connsiteY36" fmla="*/ 2427150 h 3993185"/>
                <a:gd name="connsiteX37" fmla="*/ 2534748 w 6059308"/>
                <a:gd name="connsiteY37" fmla="*/ 2649997 h 3993185"/>
                <a:gd name="connsiteX38" fmla="*/ 2222068 w 6059308"/>
                <a:gd name="connsiteY38" fmla="*/ 2121781 h 3993185"/>
                <a:gd name="connsiteX39" fmla="*/ 2590893 w 6059308"/>
                <a:gd name="connsiteY39" fmla="*/ 1912197 h 3993185"/>
                <a:gd name="connsiteX40" fmla="*/ 3103283 w 6059308"/>
                <a:gd name="connsiteY40" fmla="*/ 1621674 h 3993185"/>
                <a:gd name="connsiteX41" fmla="*/ 3397273 w 6059308"/>
                <a:gd name="connsiteY41" fmla="*/ 2117786 h 3993185"/>
                <a:gd name="connsiteX42" fmla="*/ 2964993 w 6059308"/>
                <a:gd name="connsiteY42" fmla="*/ 2384570 h 3993185"/>
                <a:gd name="connsiteX43" fmla="*/ 2661583 w 6059308"/>
                <a:gd name="connsiteY43" fmla="*/ 1872556 h 3993185"/>
                <a:gd name="connsiteX44" fmla="*/ 3103283 w 6059308"/>
                <a:gd name="connsiteY44" fmla="*/ 1621674 h 3993185"/>
                <a:gd name="connsiteX45" fmla="*/ 3661570 w 6059308"/>
                <a:gd name="connsiteY45" fmla="*/ 1305226 h 3993185"/>
                <a:gd name="connsiteX46" fmla="*/ 3943577 w 6059308"/>
                <a:gd name="connsiteY46" fmla="*/ 1780614 h 3993185"/>
                <a:gd name="connsiteX47" fmla="*/ 3466230 w 6059308"/>
                <a:gd name="connsiteY47" fmla="*/ 2075131 h 3993185"/>
                <a:gd name="connsiteX48" fmla="*/ 3173898 w 6059308"/>
                <a:gd name="connsiteY48" fmla="*/ 1581807 h 3993185"/>
                <a:gd name="connsiteX49" fmla="*/ 3661570 w 6059308"/>
                <a:gd name="connsiteY49" fmla="*/ 1305226 h 3993185"/>
                <a:gd name="connsiteX50" fmla="*/ 4850264 w 6059308"/>
                <a:gd name="connsiteY50" fmla="*/ 1080269 h 3993185"/>
                <a:gd name="connsiteX51" fmla="*/ 4782287 w 6059308"/>
                <a:gd name="connsiteY51" fmla="*/ 1152693 h 3993185"/>
                <a:gd name="connsiteX52" fmla="*/ 4811302 w 6059308"/>
                <a:gd name="connsiteY52" fmla="*/ 1211626 h 3993185"/>
                <a:gd name="connsiteX53" fmla="*/ 4916131 w 6059308"/>
                <a:gd name="connsiteY53" fmla="*/ 1191203 h 3993185"/>
                <a:gd name="connsiteX54" fmla="*/ 4850264 w 6059308"/>
                <a:gd name="connsiteY54" fmla="*/ 1080269 h 3993185"/>
                <a:gd name="connsiteX55" fmla="*/ 4197925 w 6059308"/>
                <a:gd name="connsiteY55" fmla="*/ 1001062 h 3993185"/>
                <a:gd name="connsiteX56" fmla="*/ 4467874 w 6059308"/>
                <a:gd name="connsiteY56" fmla="*/ 1456931 h 3993185"/>
                <a:gd name="connsiteX57" fmla="*/ 4012307 w 6059308"/>
                <a:gd name="connsiteY57" fmla="*/ 1738259 h 3993185"/>
                <a:gd name="connsiteX58" fmla="*/ 3732184 w 6059308"/>
                <a:gd name="connsiteY58" fmla="*/ 1265283 h 3993185"/>
                <a:gd name="connsiteX59" fmla="*/ 4197925 w 6059308"/>
                <a:gd name="connsiteY59" fmla="*/ 1001062 h 3993185"/>
                <a:gd name="connsiteX60" fmla="*/ 5132573 w 6059308"/>
                <a:gd name="connsiteY60" fmla="*/ 931503 h 3993185"/>
                <a:gd name="connsiteX61" fmla="*/ 4922914 w 6059308"/>
                <a:gd name="connsiteY61" fmla="*/ 1041005 h 3993185"/>
                <a:gd name="connsiteX62" fmla="*/ 4990212 w 6059308"/>
                <a:gd name="connsiteY62" fmla="*/ 1153446 h 3993185"/>
                <a:gd name="connsiteX63" fmla="*/ 5198214 w 6059308"/>
                <a:gd name="connsiteY63" fmla="*/ 1042211 h 3993185"/>
                <a:gd name="connsiteX64" fmla="*/ 5132573 w 6059308"/>
                <a:gd name="connsiteY64" fmla="*/ 931503 h 3993185"/>
                <a:gd name="connsiteX65" fmla="*/ 5430030 w 6059308"/>
                <a:gd name="connsiteY65" fmla="*/ 776934 h 3993185"/>
                <a:gd name="connsiteX66" fmla="*/ 5205826 w 6059308"/>
                <a:gd name="connsiteY66" fmla="*/ 893973 h 3993185"/>
                <a:gd name="connsiteX67" fmla="*/ 5271617 w 6059308"/>
                <a:gd name="connsiteY67" fmla="*/ 1003399 h 3993185"/>
                <a:gd name="connsiteX68" fmla="*/ 5494012 w 6059308"/>
                <a:gd name="connsiteY68" fmla="*/ 883949 h 3993185"/>
                <a:gd name="connsiteX69" fmla="*/ 5430030 w 6059308"/>
                <a:gd name="connsiteY69" fmla="*/ 776934 h 3993185"/>
                <a:gd name="connsiteX70" fmla="*/ 4646107 w 6059308"/>
                <a:gd name="connsiteY70" fmla="*/ 734882 h 3993185"/>
                <a:gd name="connsiteX71" fmla="*/ 4577904 w 6059308"/>
                <a:gd name="connsiteY71" fmla="*/ 818761 h 3993185"/>
                <a:gd name="connsiteX72" fmla="*/ 4616791 w 6059308"/>
                <a:gd name="connsiteY72" fmla="*/ 871515 h 3993185"/>
                <a:gd name="connsiteX73" fmla="*/ 4712577 w 6059308"/>
                <a:gd name="connsiteY73" fmla="*/ 847851 h 3993185"/>
                <a:gd name="connsiteX74" fmla="*/ 4646107 w 6059308"/>
                <a:gd name="connsiteY74" fmla="*/ 734882 h 3993185"/>
                <a:gd name="connsiteX75" fmla="*/ 5620659 w 6059308"/>
                <a:gd name="connsiteY75" fmla="*/ 683442 h 3993185"/>
                <a:gd name="connsiteX76" fmla="*/ 5595148 w 6059308"/>
                <a:gd name="connsiteY76" fmla="*/ 691624 h 3993185"/>
                <a:gd name="connsiteX77" fmla="*/ 5503357 w 6059308"/>
                <a:gd name="connsiteY77" fmla="*/ 738726 h 3993185"/>
                <a:gd name="connsiteX78" fmla="*/ 5567114 w 6059308"/>
                <a:gd name="connsiteY78" fmla="*/ 845439 h 3993185"/>
                <a:gd name="connsiteX79" fmla="*/ 5654007 w 6059308"/>
                <a:gd name="connsiteY79" fmla="*/ 797358 h 3993185"/>
                <a:gd name="connsiteX80" fmla="*/ 5675938 w 6059308"/>
                <a:gd name="connsiteY80" fmla="*/ 711972 h 3993185"/>
                <a:gd name="connsiteX81" fmla="*/ 5620659 w 6059308"/>
                <a:gd name="connsiteY81" fmla="*/ 683442 h 3993185"/>
                <a:gd name="connsiteX82" fmla="*/ 4912966 w 6059308"/>
                <a:gd name="connsiteY82" fmla="*/ 560418 h 3993185"/>
                <a:gd name="connsiteX83" fmla="*/ 4715214 w 6059308"/>
                <a:gd name="connsiteY83" fmla="*/ 689514 h 3993185"/>
                <a:gd name="connsiteX84" fmla="*/ 4781985 w 6059308"/>
                <a:gd name="connsiteY84" fmla="*/ 802407 h 3993185"/>
                <a:gd name="connsiteX85" fmla="*/ 4978456 w 6059308"/>
                <a:gd name="connsiteY85" fmla="*/ 671276 h 3993185"/>
                <a:gd name="connsiteX86" fmla="*/ 4912966 w 6059308"/>
                <a:gd name="connsiteY86" fmla="*/ 560418 h 3993185"/>
                <a:gd name="connsiteX87" fmla="*/ 5193692 w 6059308"/>
                <a:gd name="connsiteY87" fmla="*/ 377437 h 3993185"/>
                <a:gd name="connsiteX88" fmla="*/ 4981847 w 6059308"/>
                <a:gd name="connsiteY88" fmla="*/ 515426 h 3993185"/>
                <a:gd name="connsiteX89" fmla="*/ 5047564 w 6059308"/>
                <a:gd name="connsiteY89" fmla="*/ 625380 h 3993185"/>
                <a:gd name="connsiteX90" fmla="*/ 5257524 w 6059308"/>
                <a:gd name="connsiteY90" fmla="*/ 484678 h 3993185"/>
                <a:gd name="connsiteX91" fmla="*/ 5193692 w 6059308"/>
                <a:gd name="connsiteY91" fmla="*/ 377437 h 3993185"/>
                <a:gd name="connsiteX92" fmla="*/ 5379026 w 6059308"/>
                <a:gd name="connsiteY92" fmla="*/ 270157 h 3993185"/>
                <a:gd name="connsiteX93" fmla="*/ 5358284 w 6059308"/>
                <a:gd name="connsiteY93" fmla="*/ 274793 h 3993185"/>
                <a:gd name="connsiteX94" fmla="*/ 5262649 w 6059308"/>
                <a:gd name="connsiteY94" fmla="*/ 332069 h 3993185"/>
                <a:gd name="connsiteX95" fmla="*/ 5326406 w 6059308"/>
                <a:gd name="connsiteY95" fmla="*/ 439159 h 3993185"/>
                <a:gd name="connsiteX96" fmla="*/ 5420081 w 6059308"/>
                <a:gd name="connsiteY96" fmla="*/ 375026 h 3993185"/>
                <a:gd name="connsiteX97" fmla="*/ 5434400 w 6059308"/>
                <a:gd name="connsiteY97" fmla="*/ 305014 h 3993185"/>
                <a:gd name="connsiteX98" fmla="*/ 5379026 w 6059308"/>
                <a:gd name="connsiteY98" fmla="*/ 270157 h 3993185"/>
                <a:gd name="connsiteX99" fmla="*/ 5635712 w 6059308"/>
                <a:gd name="connsiteY99" fmla="*/ 294 h 3993185"/>
                <a:gd name="connsiteX100" fmla="*/ 5702465 w 6059308"/>
                <a:gd name="connsiteY100" fmla="*/ 15244 h 3993185"/>
                <a:gd name="connsiteX101" fmla="*/ 6028032 w 6059308"/>
                <a:gd name="connsiteY101" fmla="*/ 383617 h 3993185"/>
                <a:gd name="connsiteX102" fmla="*/ 6059081 w 6059308"/>
                <a:gd name="connsiteY102" fmla="*/ 518064 h 3993185"/>
                <a:gd name="connsiteX103" fmla="*/ 6059308 w 6059308"/>
                <a:gd name="connsiteY103" fmla="*/ 623496 h 3993185"/>
                <a:gd name="connsiteX104" fmla="*/ 5950936 w 6059308"/>
                <a:gd name="connsiteY104" fmla="*/ 740459 h 3993185"/>
                <a:gd name="connsiteX105" fmla="*/ 5642025 w 6059308"/>
                <a:gd name="connsiteY105" fmla="*/ 902865 h 3993185"/>
                <a:gd name="connsiteX106" fmla="*/ 5613160 w 6059308"/>
                <a:gd name="connsiteY106" fmla="*/ 920425 h 3993185"/>
                <a:gd name="connsiteX107" fmla="*/ 5646094 w 6059308"/>
                <a:gd name="connsiteY107" fmla="*/ 988628 h 3993185"/>
                <a:gd name="connsiteX108" fmla="*/ 5641648 w 6059308"/>
                <a:gd name="connsiteY108" fmla="*/ 1105139 h 3993185"/>
                <a:gd name="connsiteX109" fmla="*/ 5547520 w 6059308"/>
                <a:gd name="connsiteY109" fmla="*/ 1109510 h 3993185"/>
                <a:gd name="connsiteX110" fmla="*/ 5509838 w 6059308"/>
                <a:gd name="connsiteY110" fmla="*/ 990964 h 3993185"/>
                <a:gd name="connsiteX111" fmla="*/ 5523178 w 6059308"/>
                <a:gd name="connsiteY111" fmla="*/ 966472 h 3993185"/>
                <a:gd name="connsiteX112" fmla="*/ 5316608 w 6059308"/>
                <a:gd name="connsiteY112" fmla="*/ 1075672 h 3993185"/>
                <a:gd name="connsiteX113" fmla="*/ 5347205 w 6059308"/>
                <a:gd name="connsiteY113" fmla="*/ 1141162 h 3993185"/>
                <a:gd name="connsiteX114" fmla="*/ 5348487 w 6059308"/>
                <a:gd name="connsiteY114" fmla="*/ 1258803 h 3993185"/>
                <a:gd name="connsiteX115" fmla="*/ 5251872 w 6059308"/>
                <a:gd name="connsiteY115" fmla="*/ 1266415 h 3993185"/>
                <a:gd name="connsiteX116" fmla="*/ 5213663 w 6059308"/>
                <a:gd name="connsiteY116" fmla="*/ 1148171 h 3993185"/>
                <a:gd name="connsiteX117" fmla="*/ 5223687 w 6059308"/>
                <a:gd name="connsiteY117" fmla="*/ 1125261 h 3993185"/>
                <a:gd name="connsiteX118" fmla="*/ 5126845 w 6059308"/>
                <a:gd name="connsiteY118" fmla="*/ 1175678 h 3993185"/>
                <a:gd name="connsiteX119" fmla="*/ 5033848 w 6059308"/>
                <a:gd name="connsiteY119" fmla="*/ 1225568 h 3993185"/>
                <a:gd name="connsiteX120" fmla="*/ 5069947 w 6059308"/>
                <a:gd name="connsiteY120" fmla="*/ 1296786 h 3993185"/>
                <a:gd name="connsiteX121" fmla="*/ 5066630 w 6059308"/>
                <a:gd name="connsiteY121" fmla="*/ 1408172 h 3993185"/>
                <a:gd name="connsiteX122" fmla="*/ 4973256 w 6059308"/>
                <a:gd name="connsiteY122" fmla="*/ 1418271 h 3993185"/>
                <a:gd name="connsiteX123" fmla="*/ 4927511 w 6059308"/>
                <a:gd name="connsiteY123" fmla="*/ 1308995 h 3993185"/>
                <a:gd name="connsiteX124" fmla="*/ 4939494 w 6059308"/>
                <a:gd name="connsiteY124" fmla="*/ 1275232 h 3993185"/>
                <a:gd name="connsiteX125" fmla="*/ 4755759 w 6059308"/>
                <a:gd name="connsiteY125" fmla="*/ 1370792 h 3993185"/>
                <a:gd name="connsiteX126" fmla="*/ 4692229 w 6059308"/>
                <a:gd name="connsiteY126" fmla="*/ 1379534 h 3993185"/>
                <a:gd name="connsiteX127" fmla="*/ 4579110 w 6059308"/>
                <a:gd name="connsiteY127" fmla="*/ 1379911 h 3993185"/>
                <a:gd name="connsiteX128" fmla="*/ 4321369 w 6059308"/>
                <a:gd name="connsiteY128" fmla="*/ 944692 h 3993185"/>
                <a:gd name="connsiteX129" fmla="*/ 4370054 w 6059308"/>
                <a:gd name="connsiteY129" fmla="*/ 849207 h 3993185"/>
                <a:gd name="connsiteX130" fmla="*/ 4422204 w 6059308"/>
                <a:gd name="connsiteY130" fmla="*/ 781306 h 3993185"/>
                <a:gd name="connsiteX131" fmla="*/ 4591168 w 6059308"/>
                <a:gd name="connsiteY131" fmla="*/ 670899 h 3993185"/>
                <a:gd name="connsiteX132" fmla="*/ 4480686 w 6059308"/>
                <a:gd name="connsiteY132" fmla="*/ 607218 h 3993185"/>
                <a:gd name="connsiteX133" fmla="*/ 4514223 w 6059308"/>
                <a:gd name="connsiteY133" fmla="*/ 505403 h 3993185"/>
                <a:gd name="connsiteX134" fmla="*/ 4621915 w 6059308"/>
                <a:gd name="connsiteY134" fmla="*/ 540296 h 3993185"/>
                <a:gd name="connsiteX135" fmla="*/ 4647087 w 6059308"/>
                <a:gd name="connsiteY135" fmla="*/ 576470 h 3993185"/>
                <a:gd name="connsiteX136" fmla="*/ 4672635 w 6059308"/>
                <a:gd name="connsiteY136" fmla="*/ 616940 h 3993185"/>
                <a:gd name="connsiteX137" fmla="*/ 4855464 w 6059308"/>
                <a:gd name="connsiteY137" fmla="*/ 496812 h 3993185"/>
                <a:gd name="connsiteX138" fmla="*/ 4749580 w 6059308"/>
                <a:gd name="connsiteY138" fmla="*/ 436823 h 3993185"/>
                <a:gd name="connsiteX139" fmla="*/ 4782363 w 6059308"/>
                <a:gd name="connsiteY139" fmla="*/ 329808 h 3993185"/>
                <a:gd name="connsiteX140" fmla="*/ 4889303 w 6059308"/>
                <a:gd name="connsiteY140" fmla="*/ 366434 h 3993185"/>
                <a:gd name="connsiteX141" fmla="*/ 4939193 w 6059308"/>
                <a:gd name="connsiteY141" fmla="*/ 441571 h 3993185"/>
                <a:gd name="connsiteX142" fmla="*/ 5117124 w 6059308"/>
                <a:gd name="connsiteY142" fmla="*/ 324457 h 3993185"/>
                <a:gd name="connsiteX143" fmla="*/ 5037540 w 6059308"/>
                <a:gd name="connsiteY143" fmla="*/ 265071 h 3993185"/>
                <a:gd name="connsiteX144" fmla="*/ 5058567 w 6059308"/>
                <a:gd name="connsiteY144" fmla="*/ 146978 h 3993185"/>
                <a:gd name="connsiteX145" fmla="*/ 5171083 w 6059308"/>
                <a:gd name="connsiteY145" fmla="*/ 185564 h 3993185"/>
                <a:gd name="connsiteX146" fmla="*/ 5219692 w 6059308"/>
                <a:gd name="connsiteY146" fmla="*/ 257309 h 3993185"/>
                <a:gd name="connsiteX147" fmla="*/ 5568847 w 6059308"/>
                <a:gd name="connsiteY147" fmla="*/ 26096 h 3993185"/>
                <a:gd name="connsiteX148" fmla="*/ 5635712 w 6059308"/>
                <a:gd name="connsiteY148" fmla="*/ 294 h 399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59308" h="3993185">
                  <a:moveTo>
                    <a:pt x="269798" y="3232098"/>
                  </a:moveTo>
                  <a:cubicBezTo>
                    <a:pt x="388419" y="3432337"/>
                    <a:pt x="505909" y="3630390"/>
                    <a:pt x="623551" y="3828895"/>
                  </a:cubicBezTo>
                  <a:lnTo>
                    <a:pt x="357294" y="3993185"/>
                  </a:lnTo>
                  <a:cubicBezTo>
                    <a:pt x="372141" y="3947892"/>
                    <a:pt x="380280" y="3899811"/>
                    <a:pt x="380355" y="3849996"/>
                  </a:cubicBezTo>
                  <a:cubicBezTo>
                    <a:pt x="380506" y="3620216"/>
                    <a:pt x="217195" y="3429096"/>
                    <a:pt x="0" y="3385989"/>
                  </a:cubicBezTo>
                  <a:close/>
                  <a:moveTo>
                    <a:pt x="497167" y="3102474"/>
                  </a:moveTo>
                  <a:cubicBezTo>
                    <a:pt x="614432" y="3300452"/>
                    <a:pt x="729661" y="3494887"/>
                    <a:pt x="846172" y="3691584"/>
                  </a:cubicBezTo>
                  <a:lnTo>
                    <a:pt x="692206" y="3786541"/>
                  </a:lnTo>
                  <a:cubicBezTo>
                    <a:pt x="573811" y="3586754"/>
                    <a:pt x="457150" y="3389907"/>
                    <a:pt x="339961" y="3192080"/>
                  </a:cubicBezTo>
                  <a:close/>
                  <a:moveTo>
                    <a:pt x="755963" y="2954839"/>
                  </a:moveTo>
                  <a:cubicBezTo>
                    <a:pt x="871569" y="3150028"/>
                    <a:pt x="984915" y="3341299"/>
                    <a:pt x="1099390" y="3534604"/>
                  </a:cubicBezTo>
                  <a:cubicBezTo>
                    <a:pt x="1108359" y="3529328"/>
                    <a:pt x="1116950" y="3524279"/>
                    <a:pt x="1125466" y="3519230"/>
                  </a:cubicBezTo>
                  <a:lnTo>
                    <a:pt x="914903" y="3649155"/>
                  </a:lnTo>
                  <a:cubicBezTo>
                    <a:pt x="797940" y="3451780"/>
                    <a:pt x="683238" y="3258174"/>
                    <a:pt x="567255" y="3062457"/>
                  </a:cubicBezTo>
                  <a:close/>
                  <a:moveTo>
                    <a:pt x="1368359" y="2605834"/>
                  </a:moveTo>
                  <a:cubicBezTo>
                    <a:pt x="1478690" y="2792281"/>
                    <a:pt x="1588720" y="2977975"/>
                    <a:pt x="1699503" y="3165100"/>
                  </a:cubicBezTo>
                  <a:lnTo>
                    <a:pt x="1168272" y="3492852"/>
                  </a:lnTo>
                  <a:cubicBezTo>
                    <a:pt x="1054248" y="3300150"/>
                    <a:pt x="941506" y="3109558"/>
                    <a:pt x="826276" y="2914821"/>
                  </a:cubicBezTo>
                  <a:lnTo>
                    <a:pt x="1067964" y="2776983"/>
                  </a:lnTo>
                  <a:cubicBezTo>
                    <a:pt x="1061709" y="2780675"/>
                    <a:pt x="1055529" y="2784444"/>
                    <a:pt x="1049123" y="2788212"/>
                  </a:cubicBezTo>
                  <a:cubicBezTo>
                    <a:pt x="1162243" y="2979331"/>
                    <a:pt x="1274006" y="3167964"/>
                    <a:pt x="1386597" y="3358104"/>
                  </a:cubicBezTo>
                  <a:cubicBezTo>
                    <a:pt x="1410864" y="3342956"/>
                    <a:pt x="1431740" y="3329843"/>
                    <a:pt x="1455328" y="3315147"/>
                  </a:cubicBezTo>
                  <a:cubicBezTo>
                    <a:pt x="1342510" y="3124630"/>
                    <a:pt x="1230973" y="2936450"/>
                    <a:pt x="1119211" y="2747742"/>
                  </a:cubicBezTo>
                  <a:lnTo>
                    <a:pt x="1346203" y="2618269"/>
                  </a:lnTo>
                  <a:cubicBezTo>
                    <a:pt x="1353513" y="2614124"/>
                    <a:pt x="1360823" y="2610054"/>
                    <a:pt x="1368359" y="2605834"/>
                  </a:cubicBezTo>
                  <a:close/>
                  <a:moveTo>
                    <a:pt x="1739144" y="2395271"/>
                  </a:moveTo>
                  <a:cubicBezTo>
                    <a:pt x="1846837" y="2577046"/>
                    <a:pt x="1953627" y="2757389"/>
                    <a:pt x="2062601" y="2941273"/>
                  </a:cubicBezTo>
                  <a:cubicBezTo>
                    <a:pt x="1965308" y="3001337"/>
                    <a:pt x="1868015" y="3061401"/>
                    <a:pt x="1768611" y="3122897"/>
                  </a:cubicBezTo>
                  <a:cubicBezTo>
                    <a:pt x="1658657" y="2937279"/>
                    <a:pt x="1549758" y="2753470"/>
                    <a:pt x="1438749" y="2565968"/>
                  </a:cubicBezTo>
                  <a:cubicBezTo>
                    <a:pt x="1539132" y="2508918"/>
                    <a:pt x="1637631" y="2452924"/>
                    <a:pt x="1739144" y="2395271"/>
                  </a:cubicBezTo>
                  <a:close/>
                  <a:moveTo>
                    <a:pt x="2151151" y="2161572"/>
                  </a:moveTo>
                  <a:cubicBezTo>
                    <a:pt x="2255830" y="2338222"/>
                    <a:pt x="2360057" y="2513968"/>
                    <a:pt x="2465790" y="2692351"/>
                  </a:cubicBezTo>
                  <a:cubicBezTo>
                    <a:pt x="2355987" y="2760253"/>
                    <a:pt x="2245656" y="2828380"/>
                    <a:pt x="2131482" y="2898995"/>
                  </a:cubicBezTo>
                  <a:cubicBezTo>
                    <a:pt x="2023939" y="2717371"/>
                    <a:pt x="1918205" y="2538837"/>
                    <a:pt x="1809683" y="2355631"/>
                  </a:cubicBezTo>
                  <a:cubicBezTo>
                    <a:pt x="1922577" y="2291497"/>
                    <a:pt x="2034942" y="2227665"/>
                    <a:pt x="2151151" y="2161572"/>
                  </a:cubicBezTo>
                  <a:close/>
                  <a:moveTo>
                    <a:pt x="2590893" y="1912197"/>
                  </a:moveTo>
                  <a:cubicBezTo>
                    <a:pt x="2692708" y="2084099"/>
                    <a:pt x="2793769" y="2254871"/>
                    <a:pt x="2895810" y="2427150"/>
                  </a:cubicBezTo>
                  <a:cubicBezTo>
                    <a:pt x="2776209" y="2501005"/>
                    <a:pt x="2657212" y="2574484"/>
                    <a:pt x="2534748" y="2649997"/>
                  </a:cubicBezTo>
                  <a:cubicBezTo>
                    <a:pt x="2430144" y="2473272"/>
                    <a:pt x="2327576" y="2300013"/>
                    <a:pt x="2222068" y="2121781"/>
                  </a:cubicBezTo>
                  <a:cubicBezTo>
                    <a:pt x="2344909" y="2051995"/>
                    <a:pt x="2467072" y="1982586"/>
                    <a:pt x="2590893" y="1912197"/>
                  </a:cubicBezTo>
                  <a:close/>
                  <a:moveTo>
                    <a:pt x="3103283" y="1621674"/>
                  </a:moveTo>
                  <a:cubicBezTo>
                    <a:pt x="3201255" y="1787020"/>
                    <a:pt x="3298548" y="1951159"/>
                    <a:pt x="3397273" y="2117786"/>
                  </a:cubicBezTo>
                  <a:cubicBezTo>
                    <a:pt x="3251672" y="2207619"/>
                    <a:pt x="3109312" y="2295491"/>
                    <a:pt x="2964993" y="2384570"/>
                  </a:cubicBezTo>
                  <a:cubicBezTo>
                    <a:pt x="2864158" y="2214326"/>
                    <a:pt x="2764151" y="2045664"/>
                    <a:pt x="2661583" y="1872556"/>
                  </a:cubicBezTo>
                  <a:cubicBezTo>
                    <a:pt x="2807711" y="1789582"/>
                    <a:pt x="2953915" y="1706532"/>
                    <a:pt x="3103283" y="1621674"/>
                  </a:cubicBezTo>
                  <a:close/>
                  <a:moveTo>
                    <a:pt x="3661570" y="1305226"/>
                  </a:moveTo>
                  <a:cubicBezTo>
                    <a:pt x="3755849" y="1464166"/>
                    <a:pt x="3849373" y="1621749"/>
                    <a:pt x="3943577" y="1780614"/>
                  </a:cubicBezTo>
                  <a:cubicBezTo>
                    <a:pt x="3784260" y="1878886"/>
                    <a:pt x="3625622" y="1976782"/>
                    <a:pt x="3466230" y="2075131"/>
                  </a:cubicBezTo>
                  <a:cubicBezTo>
                    <a:pt x="3368334" y="1910011"/>
                    <a:pt x="3271568" y="1746700"/>
                    <a:pt x="3173898" y="1581807"/>
                  </a:cubicBezTo>
                  <a:cubicBezTo>
                    <a:pt x="3336079" y="1489864"/>
                    <a:pt x="3497053" y="1398525"/>
                    <a:pt x="3661570" y="1305226"/>
                  </a:cubicBezTo>
                  <a:close/>
                  <a:moveTo>
                    <a:pt x="4850264" y="1080269"/>
                  </a:moveTo>
                  <a:cubicBezTo>
                    <a:pt x="4814392" y="1094211"/>
                    <a:pt x="4783569" y="1114032"/>
                    <a:pt x="4782287" y="1152693"/>
                  </a:cubicBezTo>
                  <a:cubicBezTo>
                    <a:pt x="4781609" y="1172588"/>
                    <a:pt x="4795024" y="1201226"/>
                    <a:pt x="4811302" y="1211626"/>
                  </a:cubicBezTo>
                  <a:cubicBezTo>
                    <a:pt x="4847702" y="1235064"/>
                    <a:pt x="4882294" y="1213435"/>
                    <a:pt x="4916131" y="1191203"/>
                  </a:cubicBezTo>
                  <a:cubicBezTo>
                    <a:pt x="4894200" y="1154275"/>
                    <a:pt x="4872722" y="1118177"/>
                    <a:pt x="4850264" y="1080269"/>
                  </a:cubicBezTo>
                  <a:close/>
                  <a:moveTo>
                    <a:pt x="4197925" y="1001062"/>
                  </a:moveTo>
                  <a:cubicBezTo>
                    <a:pt x="4288134" y="1153445"/>
                    <a:pt x="4377288" y="1303869"/>
                    <a:pt x="4467874" y="1456931"/>
                  </a:cubicBezTo>
                  <a:cubicBezTo>
                    <a:pt x="4315114" y="1551285"/>
                    <a:pt x="4164313" y="1644433"/>
                    <a:pt x="4012307" y="1738259"/>
                  </a:cubicBezTo>
                  <a:cubicBezTo>
                    <a:pt x="3918556" y="1579998"/>
                    <a:pt x="3826161" y="1424073"/>
                    <a:pt x="3732184" y="1265283"/>
                  </a:cubicBezTo>
                  <a:cubicBezTo>
                    <a:pt x="3885999" y="1178013"/>
                    <a:pt x="4040794" y="1090216"/>
                    <a:pt x="4197925" y="1001062"/>
                  </a:cubicBezTo>
                  <a:close/>
                  <a:moveTo>
                    <a:pt x="5132573" y="931503"/>
                  </a:moveTo>
                  <a:cubicBezTo>
                    <a:pt x="5061431" y="968657"/>
                    <a:pt x="4993227" y="1004304"/>
                    <a:pt x="4922914" y="1041005"/>
                  </a:cubicBezTo>
                  <a:cubicBezTo>
                    <a:pt x="4945975" y="1079591"/>
                    <a:pt x="4967604" y="1115614"/>
                    <a:pt x="4990212" y="1153446"/>
                  </a:cubicBezTo>
                  <a:cubicBezTo>
                    <a:pt x="5060375" y="1115916"/>
                    <a:pt x="5127298" y="1080118"/>
                    <a:pt x="5198214" y="1042211"/>
                  </a:cubicBezTo>
                  <a:cubicBezTo>
                    <a:pt x="5174701" y="1002495"/>
                    <a:pt x="5153901" y="967376"/>
                    <a:pt x="5132573" y="931503"/>
                  </a:cubicBezTo>
                  <a:close/>
                  <a:moveTo>
                    <a:pt x="5430030" y="776934"/>
                  </a:moveTo>
                  <a:cubicBezTo>
                    <a:pt x="5353913" y="816651"/>
                    <a:pt x="5280509" y="854935"/>
                    <a:pt x="5205826" y="893973"/>
                  </a:cubicBezTo>
                  <a:cubicBezTo>
                    <a:pt x="5229188" y="932784"/>
                    <a:pt x="5250064" y="967527"/>
                    <a:pt x="5271617" y="1003399"/>
                  </a:cubicBezTo>
                  <a:cubicBezTo>
                    <a:pt x="5348110" y="962327"/>
                    <a:pt x="5420232" y="923590"/>
                    <a:pt x="5494012" y="883949"/>
                  </a:cubicBezTo>
                  <a:cubicBezTo>
                    <a:pt x="5472157" y="847323"/>
                    <a:pt x="5451809" y="813335"/>
                    <a:pt x="5430030" y="776934"/>
                  </a:cubicBezTo>
                  <a:close/>
                  <a:moveTo>
                    <a:pt x="4646107" y="734882"/>
                  </a:moveTo>
                  <a:cubicBezTo>
                    <a:pt x="4611441" y="757039"/>
                    <a:pt x="4573307" y="774824"/>
                    <a:pt x="4577904" y="818761"/>
                  </a:cubicBezTo>
                  <a:cubicBezTo>
                    <a:pt x="4579939" y="837903"/>
                    <a:pt x="4599081" y="860813"/>
                    <a:pt x="4616791" y="871515"/>
                  </a:cubicBezTo>
                  <a:cubicBezTo>
                    <a:pt x="4652362" y="892993"/>
                    <a:pt x="4682130" y="869631"/>
                    <a:pt x="4712577" y="847851"/>
                  </a:cubicBezTo>
                  <a:cubicBezTo>
                    <a:pt x="4690496" y="810245"/>
                    <a:pt x="4669243" y="774146"/>
                    <a:pt x="4646107" y="734882"/>
                  </a:cubicBezTo>
                  <a:close/>
                  <a:moveTo>
                    <a:pt x="5620659" y="683442"/>
                  </a:moveTo>
                  <a:cubicBezTo>
                    <a:pt x="5612722" y="684653"/>
                    <a:pt x="5604210" y="687366"/>
                    <a:pt x="5595148" y="691624"/>
                  </a:cubicBezTo>
                  <a:cubicBezTo>
                    <a:pt x="5564853" y="705792"/>
                    <a:pt x="5535612" y="722070"/>
                    <a:pt x="5503357" y="738726"/>
                  </a:cubicBezTo>
                  <a:cubicBezTo>
                    <a:pt x="5525287" y="775503"/>
                    <a:pt x="5545485" y="809340"/>
                    <a:pt x="5567114" y="845439"/>
                  </a:cubicBezTo>
                  <a:cubicBezTo>
                    <a:pt x="5597786" y="828633"/>
                    <a:pt x="5627027" y="814842"/>
                    <a:pt x="5654007" y="797358"/>
                  </a:cubicBezTo>
                  <a:cubicBezTo>
                    <a:pt x="5684830" y="777462"/>
                    <a:pt x="5692744" y="741137"/>
                    <a:pt x="5675938" y="711972"/>
                  </a:cubicBezTo>
                  <a:cubicBezTo>
                    <a:pt x="5663107" y="689702"/>
                    <a:pt x="5644469" y="679811"/>
                    <a:pt x="5620659" y="683442"/>
                  </a:cubicBezTo>
                  <a:close/>
                  <a:moveTo>
                    <a:pt x="4912966" y="560418"/>
                  </a:moveTo>
                  <a:cubicBezTo>
                    <a:pt x="4845065" y="604806"/>
                    <a:pt x="4781534" y="646256"/>
                    <a:pt x="4715214" y="689514"/>
                  </a:cubicBezTo>
                  <a:cubicBezTo>
                    <a:pt x="4737673" y="727497"/>
                    <a:pt x="4759076" y="763671"/>
                    <a:pt x="4781985" y="802407"/>
                  </a:cubicBezTo>
                  <a:cubicBezTo>
                    <a:pt x="4848305" y="758094"/>
                    <a:pt x="4912288" y="715439"/>
                    <a:pt x="4978456" y="671276"/>
                  </a:cubicBezTo>
                  <a:cubicBezTo>
                    <a:pt x="4956375" y="633972"/>
                    <a:pt x="4935650" y="598853"/>
                    <a:pt x="4912966" y="560418"/>
                  </a:cubicBezTo>
                  <a:close/>
                  <a:moveTo>
                    <a:pt x="5193692" y="377437"/>
                  </a:moveTo>
                  <a:cubicBezTo>
                    <a:pt x="5120666" y="424991"/>
                    <a:pt x="5051935" y="469756"/>
                    <a:pt x="4981847" y="515426"/>
                  </a:cubicBezTo>
                  <a:cubicBezTo>
                    <a:pt x="5004231" y="552881"/>
                    <a:pt x="5025181" y="588000"/>
                    <a:pt x="5047564" y="625380"/>
                  </a:cubicBezTo>
                  <a:cubicBezTo>
                    <a:pt x="5118329" y="577977"/>
                    <a:pt x="5187361" y="531780"/>
                    <a:pt x="5257524" y="484678"/>
                  </a:cubicBezTo>
                  <a:cubicBezTo>
                    <a:pt x="5235367" y="447600"/>
                    <a:pt x="5215698" y="414591"/>
                    <a:pt x="5193692" y="377437"/>
                  </a:cubicBezTo>
                  <a:close/>
                  <a:moveTo>
                    <a:pt x="5379026" y="270157"/>
                  </a:moveTo>
                  <a:cubicBezTo>
                    <a:pt x="5371878" y="270078"/>
                    <a:pt x="5364822" y="271534"/>
                    <a:pt x="5358284" y="274793"/>
                  </a:cubicBezTo>
                  <a:cubicBezTo>
                    <a:pt x="5325502" y="291072"/>
                    <a:pt x="5295281" y="312248"/>
                    <a:pt x="5262649" y="332069"/>
                  </a:cubicBezTo>
                  <a:cubicBezTo>
                    <a:pt x="5285257" y="370052"/>
                    <a:pt x="5304927" y="403060"/>
                    <a:pt x="5326406" y="439159"/>
                  </a:cubicBezTo>
                  <a:cubicBezTo>
                    <a:pt x="5358962" y="417153"/>
                    <a:pt x="5390916" y="397860"/>
                    <a:pt x="5420081" y="375026"/>
                  </a:cubicBezTo>
                  <a:cubicBezTo>
                    <a:pt x="5442916" y="357165"/>
                    <a:pt x="5449775" y="332220"/>
                    <a:pt x="5434400" y="305014"/>
                  </a:cubicBezTo>
                  <a:cubicBezTo>
                    <a:pt x="5422756" y="284440"/>
                    <a:pt x="5400473" y="270394"/>
                    <a:pt x="5379026" y="270157"/>
                  </a:cubicBezTo>
                  <a:close/>
                  <a:moveTo>
                    <a:pt x="5635712" y="294"/>
                  </a:moveTo>
                  <a:cubicBezTo>
                    <a:pt x="5657793" y="-1336"/>
                    <a:pt x="5679856" y="3827"/>
                    <a:pt x="5702465" y="15244"/>
                  </a:cubicBezTo>
                  <a:cubicBezTo>
                    <a:pt x="5859597" y="94677"/>
                    <a:pt x="5978594" y="209077"/>
                    <a:pt x="6028032" y="383617"/>
                  </a:cubicBezTo>
                  <a:cubicBezTo>
                    <a:pt x="6040541" y="427855"/>
                    <a:pt x="6048908" y="473223"/>
                    <a:pt x="6059081" y="518064"/>
                  </a:cubicBezTo>
                  <a:cubicBezTo>
                    <a:pt x="6059308" y="553258"/>
                    <a:pt x="6059308" y="588377"/>
                    <a:pt x="6059308" y="623496"/>
                  </a:cubicBezTo>
                  <a:cubicBezTo>
                    <a:pt x="6047626" y="685218"/>
                    <a:pt x="6003765" y="714459"/>
                    <a:pt x="5950936" y="740459"/>
                  </a:cubicBezTo>
                  <a:cubicBezTo>
                    <a:pt x="5846634" y="791781"/>
                    <a:pt x="5744819" y="848303"/>
                    <a:pt x="5642025" y="902865"/>
                  </a:cubicBezTo>
                  <a:cubicBezTo>
                    <a:pt x="5632303" y="908065"/>
                    <a:pt x="5623109" y="914321"/>
                    <a:pt x="5613160" y="920425"/>
                  </a:cubicBezTo>
                  <a:cubicBezTo>
                    <a:pt x="5624616" y="944541"/>
                    <a:pt x="5633659" y="967602"/>
                    <a:pt x="5646094" y="988628"/>
                  </a:cubicBezTo>
                  <a:cubicBezTo>
                    <a:pt x="5673526" y="1035051"/>
                    <a:pt x="5672697" y="1076200"/>
                    <a:pt x="5641648" y="1105139"/>
                  </a:cubicBezTo>
                  <a:cubicBezTo>
                    <a:pt x="5617682" y="1127446"/>
                    <a:pt x="5577438" y="1129255"/>
                    <a:pt x="5547520" y="1109510"/>
                  </a:cubicBezTo>
                  <a:cubicBezTo>
                    <a:pt x="5507653" y="1083133"/>
                    <a:pt x="5491751" y="1033243"/>
                    <a:pt x="5509838" y="990964"/>
                  </a:cubicBezTo>
                  <a:cubicBezTo>
                    <a:pt x="5512174" y="985463"/>
                    <a:pt x="5515566" y="980414"/>
                    <a:pt x="5523178" y="966472"/>
                  </a:cubicBezTo>
                  <a:cubicBezTo>
                    <a:pt x="5449020" y="1005660"/>
                    <a:pt x="5382777" y="1040704"/>
                    <a:pt x="5316608" y="1075672"/>
                  </a:cubicBezTo>
                  <a:cubicBezTo>
                    <a:pt x="5327536" y="1099336"/>
                    <a:pt x="5335374" y="1121492"/>
                    <a:pt x="5347205" y="1141162"/>
                  </a:cubicBezTo>
                  <a:cubicBezTo>
                    <a:pt x="5374110" y="1185852"/>
                    <a:pt x="5375617" y="1230693"/>
                    <a:pt x="5348487" y="1258803"/>
                  </a:cubicBezTo>
                  <a:cubicBezTo>
                    <a:pt x="5324596" y="1283598"/>
                    <a:pt x="5283750" y="1286838"/>
                    <a:pt x="5251872" y="1266415"/>
                  </a:cubicBezTo>
                  <a:cubicBezTo>
                    <a:pt x="5212080" y="1240942"/>
                    <a:pt x="5196631" y="1193388"/>
                    <a:pt x="5213663" y="1148171"/>
                  </a:cubicBezTo>
                  <a:cubicBezTo>
                    <a:pt x="5215698" y="1142669"/>
                    <a:pt x="5218335" y="1137394"/>
                    <a:pt x="5223687" y="1125261"/>
                  </a:cubicBezTo>
                  <a:cubicBezTo>
                    <a:pt x="5187437" y="1144101"/>
                    <a:pt x="5157065" y="1159701"/>
                    <a:pt x="5126845" y="1175678"/>
                  </a:cubicBezTo>
                  <a:cubicBezTo>
                    <a:pt x="5096173" y="1191881"/>
                    <a:pt x="5065726" y="1208461"/>
                    <a:pt x="5033848" y="1225568"/>
                  </a:cubicBezTo>
                  <a:cubicBezTo>
                    <a:pt x="5046660" y="1251192"/>
                    <a:pt x="5056985" y="1274705"/>
                    <a:pt x="5069947" y="1296786"/>
                  </a:cubicBezTo>
                  <a:cubicBezTo>
                    <a:pt x="5093987" y="1337783"/>
                    <a:pt x="5093460" y="1380137"/>
                    <a:pt x="5066630" y="1408172"/>
                  </a:cubicBezTo>
                  <a:cubicBezTo>
                    <a:pt x="5043494" y="1432363"/>
                    <a:pt x="5005210" y="1436508"/>
                    <a:pt x="4973256" y="1418271"/>
                  </a:cubicBezTo>
                  <a:cubicBezTo>
                    <a:pt x="4935575" y="1396717"/>
                    <a:pt x="4915302" y="1348485"/>
                    <a:pt x="4927511" y="1308995"/>
                  </a:cubicBezTo>
                  <a:cubicBezTo>
                    <a:pt x="4930299" y="1299951"/>
                    <a:pt x="4933841" y="1291134"/>
                    <a:pt x="4939494" y="1275232"/>
                  </a:cubicBezTo>
                  <a:cubicBezTo>
                    <a:pt x="4874456" y="1309447"/>
                    <a:pt x="4816049" y="1342154"/>
                    <a:pt x="4755759" y="1370792"/>
                  </a:cubicBezTo>
                  <a:cubicBezTo>
                    <a:pt x="4737296" y="1379534"/>
                    <a:pt x="4713632" y="1378781"/>
                    <a:pt x="4692229" y="1379534"/>
                  </a:cubicBezTo>
                  <a:cubicBezTo>
                    <a:pt x="4655377" y="1380815"/>
                    <a:pt x="4618524" y="1379911"/>
                    <a:pt x="4579110" y="1379911"/>
                  </a:cubicBezTo>
                  <a:cubicBezTo>
                    <a:pt x="4492894" y="1234386"/>
                    <a:pt x="4405625" y="1086976"/>
                    <a:pt x="4321369" y="944692"/>
                  </a:cubicBezTo>
                  <a:cubicBezTo>
                    <a:pt x="4339532" y="910402"/>
                    <a:pt x="4361085" y="881538"/>
                    <a:pt x="4370054" y="849207"/>
                  </a:cubicBezTo>
                  <a:cubicBezTo>
                    <a:pt x="4378946" y="817178"/>
                    <a:pt x="4395752" y="797885"/>
                    <a:pt x="4422204" y="781306"/>
                  </a:cubicBezTo>
                  <a:cubicBezTo>
                    <a:pt x="4476089" y="747543"/>
                    <a:pt x="4528692" y="711897"/>
                    <a:pt x="4591168" y="670899"/>
                  </a:cubicBezTo>
                  <a:cubicBezTo>
                    <a:pt x="4531857" y="674743"/>
                    <a:pt x="4497793" y="652285"/>
                    <a:pt x="4480686" y="607218"/>
                  </a:cubicBezTo>
                  <a:cubicBezTo>
                    <a:pt x="4465388" y="567050"/>
                    <a:pt x="4481138" y="522586"/>
                    <a:pt x="4514223" y="505403"/>
                  </a:cubicBezTo>
                  <a:cubicBezTo>
                    <a:pt x="4549944" y="486939"/>
                    <a:pt x="4596368" y="502087"/>
                    <a:pt x="4621915" y="540296"/>
                  </a:cubicBezTo>
                  <a:cubicBezTo>
                    <a:pt x="4630055" y="552505"/>
                    <a:pt x="4638947" y="564261"/>
                    <a:pt x="4647087" y="576470"/>
                  </a:cubicBezTo>
                  <a:cubicBezTo>
                    <a:pt x="4655301" y="588829"/>
                    <a:pt x="4662988" y="601641"/>
                    <a:pt x="4672635" y="616940"/>
                  </a:cubicBezTo>
                  <a:cubicBezTo>
                    <a:pt x="4731417" y="578279"/>
                    <a:pt x="4789372" y="540220"/>
                    <a:pt x="4855464" y="496812"/>
                  </a:cubicBezTo>
                  <a:cubicBezTo>
                    <a:pt x="4800676" y="498470"/>
                    <a:pt x="4767139" y="478951"/>
                    <a:pt x="4749580" y="436823"/>
                  </a:cubicBezTo>
                  <a:cubicBezTo>
                    <a:pt x="4730815" y="391907"/>
                    <a:pt x="4744757" y="348573"/>
                    <a:pt x="4782363" y="329808"/>
                  </a:cubicBezTo>
                  <a:cubicBezTo>
                    <a:pt x="4818612" y="311721"/>
                    <a:pt x="4864357" y="327547"/>
                    <a:pt x="4889303" y="366434"/>
                  </a:cubicBezTo>
                  <a:cubicBezTo>
                    <a:pt x="4905129" y="391078"/>
                    <a:pt x="4921708" y="415345"/>
                    <a:pt x="4939193" y="441571"/>
                  </a:cubicBezTo>
                  <a:cubicBezTo>
                    <a:pt x="5002120" y="400121"/>
                    <a:pt x="5063315" y="359878"/>
                    <a:pt x="5117124" y="324457"/>
                  </a:cubicBezTo>
                  <a:cubicBezTo>
                    <a:pt x="5090219" y="305014"/>
                    <a:pt x="5057436" y="290167"/>
                    <a:pt x="5037540" y="265071"/>
                  </a:cubicBezTo>
                  <a:cubicBezTo>
                    <a:pt x="5006340" y="225657"/>
                    <a:pt x="5020208" y="168607"/>
                    <a:pt x="5058567" y="146978"/>
                  </a:cubicBezTo>
                  <a:cubicBezTo>
                    <a:pt x="5095720" y="126027"/>
                    <a:pt x="5145460" y="143662"/>
                    <a:pt x="5171083" y="185564"/>
                  </a:cubicBezTo>
                  <a:cubicBezTo>
                    <a:pt x="5185779" y="209529"/>
                    <a:pt x="5202585" y="232213"/>
                    <a:pt x="5219692" y="257309"/>
                  </a:cubicBezTo>
                  <a:cubicBezTo>
                    <a:pt x="5337559" y="179761"/>
                    <a:pt x="5454899" y="105303"/>
                    <a:pt x="5568847" y="26096"/>
                  </a:cubicBezTo>
                  <a:cubicBezTo>
                    <a:pt x="5591531" y="10346"/>
                    <a:pt x="5613631" y="1924"/>
                    <a:pt x="5635712" y="294"/>
                  </a:cubicBezTo>
                  <a:close/>
                </a:path>
              </a:pathLst>
            </a:custGeom>
            <a:solidFill>
              <a:srgbClr val="000000"/>
            </a:solidFill>
            <a:ln w="75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9E18B58A-D21A-48F6-B935-C888433A2E0D}"/>
                </a:ext>
              </a:extLst>
            </p:cNvPr>
            <p:cNvGrpSpPr/>
            <p:nvPr/>
          </p:nvGrpSpPr>
          <p:grpSpPr>
            <a:xfrm>
              <a:off x="3053486" y="2329277"/>
              <a:ext cx="2389894" cy="1120851"/>
              <a:chOff x="3053486" y="2329277"/>
              <a:chExt cx="2389894" cy="1120851"/>
            </a:xfrm>
          </p:grpSpPr>
          <p:grpSp>
            <p:nvGrpSpPr>
              <p:cNvPr id="431" name="Group 430">
                <a:extLst>
                  <a:ext uri="{FF2B5EF4-FFF2-40B4-BE49-F238E27FC236}">
                    <a16:creationId xmlns:a16="http://schemas.microsoft.com/office/drawing/2014/main" id="{B96A242B-28EF-4587-8897-C7CC1D2417BD}"/>
                  </a:ext>
                </a:extLst>
              </p:cNvPr>
              <p:cNvGrpSpPr/>
              <p:nvPr/>
            </p:nvGrpSpPr>
            <p:grpSpPr>
              <a:xfrm>
                <a:off x="3331112" y="2526770"/>
                <a:ext cx="2112268" cy="670660"/>
                <a:chOff x="3331112" y="2526770"/>
                <a:chExt cx="2112268" cy="670660"/>
              </a:xfrm>
            </p:grpSpPr>
            <p:sp>
              <p:nvSpPr>
                <p:cNvPr id="433" name="Graphic 90">
                  <a:extLst>
                    <a:ext uri="{FF2B5EF4-FFF2-40B4-BE49-F238E27FC236}">
                      <a16:creationId xmlns:a16="http://schemas.microsoft.com/office/drawing/2014/main" id="{B985728F-8C3D-443F-8CA6-55FE4BB980A5}"/>
                    </a:ext>
                  </a:extLst>
                </p:cNvPr>
                <p:cNvSpPr/>
                <p:nvPr/>
              </p:nvSpPr>
              <p:spPr>
                <a:xfrm rot="1800000">
                  <a:off x="3331112" y="2652313"/>
                  <a:ext cx="299343" cy="432743"/>
                </a:xfrm>
                <a:custGeom>
                  <a:avLst/>
                  <a:gdLst>
                    <a:gd name="connsiteX0" fmla="*/ 286207 w 1290477"/>
                    <a:gd name="connsiteY0" fmla="*/ 0 h 1865569"/>
                    <a:gd name="connsiteX1" fmla="*/ 328560 w 1290477"/>
                    <a:gd name="connsiteY1" fmla="*/ 39942 h 1865569"/>
                    <a:gd name="connsiteX2" fmla="*/ 660307 w 1290477"/>
                    <a:gd name="connsiteY2" fmla="*/ 598229 h 1865569"/>
                    <a:gd name="connsiteX3" fmla="*/ 1272327 w 1290477"/>
                    <a:gd name="connsiteY3" fmla="*/ 1631902 h 1865569"/>
                    <a:gd name="connsiteX4" fmla="*/ 1249190 w 1290477"/>
                    <a:gd name="connsiteY4" fmla="*/ 1738089 h 1865569"/>
                    <a:gd name="connsiteX5" fmla="*/ 1058448 w 1290477"/>
                    <a:gd name="connsiteY5" fmla="*/ 1850304 h 1865569"/>
                    <a:gd name="connsiteX6" fmla="*/ 957537 w 1290477"/>
                    <a:gd name="connsiteY6" fmla="*/ 1820234 h 1865569"/>
                    <a:gd name="connsiteX7" fmla="*/ 16559 w 1290477"/>
                    <a:gd name="connsiteY7" fmla="*/ 231062 h 1865569"/>
                    <a:gd name="connsiteX8" fmla="*/ 34420 w 1290477"/>
                    <a:gd name="connsiteY8" fmla="*/ 135125 h 1865569"/>
                    <a:gd name="connsiteX9" fmla="*/ 240914 w 1290477"/>
                    <a:gd name="connsiteY9" fmla="*/ 12887 h 1865569"/>
                    <a:gd name="connsiteX10" fmla="*/ 286207 w 1290477"/>
                    <a:gd name="connsiteY10" fmla="*/ 0 h 18655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90477" h="1865569">
                      <a:moveTo>
                        <a:pt x="286207" y="0"/>
                      </a:moveTo>
                      <a:cubicBezTo>
                        <a:pt x="298792" y="11606"/>
                        <a:pt x="318311" y="22986"/>
                        <a:pt x="328560" y="39942"/>
                      </a:cubicBezTo>
                      <a:cubicBezTo>
                        <a:pt x="439946" y="225560"/>
                        <a:pt x="549976" y="411932"/>
                        <a:pt x="660307" y="598229"/>
                      </a:cubicBezTo>
                      <a:cubicBezTo>
                        <a:pt x="864313" y="942786"/>
                        <a:pt x="1068320" y="1287345"/>
                        <a:pt x="1272327" y="1631902"/>
                      </a:cubicBezTo>
                      <a:cubicBezTo>
                        <a:pt x="1301266" y="1680738"/>
                        <a:pt x="1297046" y="1708019"/>
                        <a:pt x="1249190" y="1738089"/>
                      </a:cubicBezTo>
                      <a:cubicBezTo>
                        <a:pt x="1186790" y="1777352"/>
                        <a:pt x="1123109" y="1814883"/>
                        <a:pt x="1058448" y="1850304"/>
                      </a:cubicBezTo>
                      <a:cubicBezTo>
                        <a:pt x="1008934" y="1877434"/>
                        <a:pt x="986401" y="1868993"/>
                        <a:pt x="957537" y="1820234"/>
                      </a:cubicBezTo>
                      <a:cubicBezTo>
                        <a:pt x="643878" y="1290510"/>
                        <a:pt x="330218" y="760786"/>
                        <a:pt x="16559" y="231062"/>
                      </a:cubicBezTo>
                      <a:cubicBezTo>
                        <a:pt x="-8763" y="188256"/>
                        <a:pt x="-6728" y="161803"/>
                        <a:pt x="34420" y="135125"/>
                      </a:cubicBezTo>
                      <a:cubicBezTo>
                        <a:pt x="101493" y="91716"/>
                        <a:pt x="171580" y="52754"/>
                        <a:pt x="240914" y="12887"/>
                      </a:cubicBezTo>
                      <a:cubicBezTo>
                        <a:pt x="251314" y="6933"/>
                        <a:pt x="264502" y="5953"/>
                        <a:pt x="286207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4" name="Graphic 90">
                  <a:extLst>
                    <a:ext uri="{FF2B5EF4-FFF2-40B4-BE49-F238E27FC236}">
                      <a16:creationId xmlns:a16="http://schemas.microsoft.com/office/drawing/2014/main" id="{E422748B-1B75-453C-95BB-294591D1E85A}"/>
                    </a:ext>
                  </a:extLst>
                </p:cNvPr>
                <p:cNvSpPr/>
                <p:nvPr/>
              </p:nvSpPr>
              <p:spPr>
                <a:xfrm rot="1800000">
                  <a:off x="3795930" y="2754948"/>
                  <a:ext cx="219618" cy="218744"/>
                </a:xfrm>
                <a:custGeom>
                  <a:avLst/>
                  <a:gdLst>
                    <a:gd name="connsiteX0" fmla="*/ 474107 w 946781"/>
                    <a:gd name="connsiteY0" fmla="*/ 943013 h 943013"/>
                    <a:gd name="connsiteX1" fmla="*/ 1 w 946781"/>
                    <a:gd name="connsiteY1" fmla="*/ 471092 h 943013"/>
                    <a:gd name="connsiteX2" fmla="*/ 474258 w 946781"/>
                    <a:gd name="connsiteY2" fmla="*/ 1 h 943013"/>
                    <a:gd name="connsiteX3" fmla="*/ 946782 w 946781"/>
                    <a:gd name="connsiteY3" fmla="*/ 473127 h 943013"/>
                    <a:gd name="connsiteX4" fmla="*/ 474107 w 946781"/>
                    <a:gd name="connsiteY4" fmla="*/ 943013 h 943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6781" h="943013">
                      <a:moveTo>
                        <a:pt x="474107" y="943013"/>
                      </a:moveTo>
                      <a:cubicBezTo>
                        <a:pt x="212976" y="942938"/>
                        <a:pt x="-451" y="730415"/>
                        <a:pt x="1" y="471092"/>
                      </a:cubicBezTo>
                      <a:cubicBezTo>
                        <a:pt x="453" y="210262"/>
                        <a:pt x="212523" y="-376"/>
                        <a:pt x="474258" y="1"/>
                      </a:cubicBezTo>
                      <a:cubicBezTo>
                        <a:pt x="735842" y="377"/>
                        <a:pt x="946932" y="211845"/>
                        <a:pt x="946782" y="473127"/>
                      </a:cubicBezTo>
                      <a:cubicBezTo>
                        <a:pt x="946555" y="730189"/>
                        <a:pt x="732375" y="943164"/>
                        <a:pt x="474107" y="94301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5" name="Graphic 90">
                  <a:extLst>
                    <a:ext uri="{FF2B5EF4-FFF2-40B4-BE49-F238E27FC236}">
                      <a16:creationId xmlns:a16="http://schemas.microsoft.com/office/drawing/2014/main" id="{3AE512D9-A24C-400E-A1D2-32C912404830}"/>
                    </a:ext>
                  </a:extLst>
                </p:cNvPr>
                <p:cNvSpPr/>
                <p:nvPr/>
              </p:nvSpPr>
              <p:spPr>
                <a:xfrm rot="1800000">
                  <a:off x="3754297" y="2712887"/>
                  <a:ext cx="301694" cy="302461"/>
                </a:xfrm>
                <a:custGeom>
                  <a:avLst/>
                  <a:gdLst>
                    <a:gd name="connsiteX0" fmla="*/ 943904 w 1300612"/>
                    <a:gd name="connsiteY0" fmla="*/ 71931 h 1303917"/>
                    <a:gd name="connsiteX1" fmla="*/ 809834 w 1300612"/>
                    <a:gd name="connsiteY1" fmla="*/ 147595 h 1303917"/>
                    <a:gd name="connsiteX2" fmla="*/ 773735 w 1300612"/>
                    <a:gd name="connsiteY2" fmla="*/ 149253 h 1303917"/>
                    <a:gd name="connsiteX3" fmla="*/ 193367 w 1300612"/>
                    <a:gd name="connsiteY3" fmla="*/ 413550 h 1303917"/>
                    <a:gd name="connsiteX4" fmla="*/ 561288 w 1300612"/>
                    <a:gd name="connsiteY4" fmla="*/ 1160620 h 1303917"/>
                    <a:gd name="connsiteX5" fmla="*/ 1151603 w 1300612"/>
                    <a:gd name="connsiteY5" fmla="*/ 788479 h 1303917"/>
                    <a:gd name="connsiteX6" fmla="*/ 1181748 w 1300612"/>
                    <a:gd name="connsiteY6" fmla="*/ 749291 h 1303917"/>
                    <a:gd name="connsiteX7" fmla="*/ 1300595 w 1300612"/>
                    <a:gd name="connsiteY7" fmla="*/ 675888 h 1303917"/>
                    <a:gd name="connsiteX8" fmla="*/ 828373 w 1300612"/>
                    <a:gd name="connsiteY8" fmla="*/ 1279768 h 1303917"/>
                    <a:gd name="connsiteX9" fmla="*/ 91854 w 1300612"/>
                    <a:gd name="connsiteY9" fmla="*/ 984422 h 1303917"/>
                    <a:gd name="connsiteX10" fmla="*/ 196156 w 1300612"/>
                    <a:gd name="connsiteY10" fmla="*/ 187161 h 1303917"/>
                    <a:gd name="connsiteX11" fmla="*/ 943904 w 1300612"/>
                    <a:gd name="connsiteY11" fmla="*/ 71931 h 1303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00612" h="1303917">
                      <a:moveTo>
                        <a:pt x="943904" y="71931"/>
                      </a:moveTo>
                      <a:cubicBezTo>
                        <a:pt x="898159" y="98007"/>
                        <a:pt x="854599" y="124007"/>
                        <a:pt x="809834" y="147595"/>
                      </a:cubicBezTo>
                      <a:cubicBezTo>
                        <a:pt x="800112" y="152720"/>
                        <a:pt x="785265" y="151816"/>
                        <a:pt x="773735" y="149253"/>
                      </a:cubicBezTo>
                      <a:cubicBezTo>
                        <a:pt x="534760" y="96424"/>
                        <a:pt x="308069" y="199445"/>
                        <a:pt x="193367" y="413550"/>
                      </a:cubicBezTo>
                      <a:cubicBezTo>
                        <a:pt x="30885" y="716809"/>
                        <a:pt x="221704" y="1104324"/>
                        <a:pt x="561288" y="1160620"/>
                      </a:cubicBezTo>
                      <a:cubicBezTo>
                        <a:pt x="830860" y="1205310"/>
                        <a:pt x="1072850" y="1052173"/>
                        <a:pt x="1151603" y="788479"/>
                      </a:cubicBezTo>
                      <a:cubicBezTo>
                        <a:pt x="1156050" y="773558"/>
                        <a:pt x="1168711" y="758183"/>
                        <a:pt x="1181748" y="749291"/>
                      </a:cubicBezTo>
                      <a:cubicBezTo>
                        <a:pt x="1219580" y="723517"/>
                        <a:pt x="1259523" y="700908"/>
                        <a:pt x="1300595" y="675888"/>
                      </a:cubicBezTo>
                      <a:cubicBezTo>
                        <a:pt x="1302555" y="911697"/>
                        <a:pt x="1137812" y="1191594"/>
                        <a:pt x="828373" y="1279768"/>
                      </a:cubicBezTo>
                      <a:cubicBezTo>
                        <a:pt x="548250" y="1359577"/>
                        <a:pt x="241298" y="1236586"/>
                        <a:pt x="91854" y="984422"/>
                      </a:cubicBezTo>
                      <a:cubicBezTo>
                        <a:pt x="-61660" y="725476"/>
                        <a:pt x="-19984" y="402849"/>
                        <a:pt x="196156" y="187161"/>
                      </a:cubicBezTo>
                      <a:cubicBezTo>
                        <a:pt x="405438" y="-21744"/>
                        <a:pt x="719399" y="-49101"/>
                        <a:pt x="943904" y="719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6" name="Graphic 90">
                  <a:extLst>
                    <a:ext uri="{FF2B5EF4-FFF2-40B4-BE49-F238E27FC236}">
                      <a16:creationId xmlns:a16="http://schemas.microsoft.com/office/drawing/2014/main" id="{CABF90CF-B27A-41DE-9894-29D6011A277A}"/>
                    </a:ext>
                  </a:extLst>
                </p:cNvPr>
                <p:cNvSpPr/>
                <p:nvPr/>
              </p:nvSpPr>
              <p:spPr>
                <a:xfrm rot="1800000">
                  <a:off x="4011066" y="2788315"/>
                  <a:ext cx="98507" cy="148731"/>
                </a:xfrm>
                <a:custGeom>
                  <a:avLst/>
                  <a:gdLst>
                    <a:gd name="connsiteX0" fmla="*/ 0 w 424668"/>
                    <a:gd name="connsiteY0" fmla="*/ 41148 h 641185"/>
                    <a:gd name="connsiteX1" fmla="*/ 69635 w 424668"/>
                    <a:gd name="connsiteY1" fmla="*/ 0 h 641185"/>
                    <a:gd name="connsiteX2" fmla="*/ 424668 w 424668"/>
                    <a:gd name="connsiteY2" fmla="*/ 599208 h 641185"/>
                    <a:gd name="connsiteX3" fmla="*/ 355712 w 424668"/>
                    <a:gd name="connsiteY3" fmla="*/ 641185 h 641185"/>
                    <a:gd name="connsiteX4" fmla="*/ 0 w 424668"/>
                    <a:gd name="connsiteY4" fmla="*/ 41148 h 641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4668" h="641185">
                      <a:moveTo>
                        <a:pt x="0" y="41148"/>
                      </a:moveTo>
                      <a:cubicBezTo>
                        <a:pt x="23362" y="27357"/>
                        <a:pt x="44615" y="14771"/>
                        <a:pt x="69635" y="0"/>
                      </a:cubicBezTo>
                      <a:cubicBezTo>
                        <a:pt x="187804" y="199409"/>
                        <a:pt x="305370" y="397839"/>
                        <a:pt x="424668" y="599208"/>
                      </a:cubicBezTo>
                      <a:cubicBezTo>
                        <a:pt x="402059" y="613000"/>
                        <a:pt x="381033" y="625811"/>
                        <a:pt x="355712" y="641185"/>
                      </a:cubicBezTo>
                      <a:cubicBezTo>
                        <a:pt x="237392" y="441625"/>
                        <a:pt x="119299" y="242441"/>
                        <a:pt x="0" y="411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:a16="http://schemas.microsoft.com/office/drawing/2014/main" id="{E7E70DB3-5ADF-4BB3-BB59-DB614F8B5411}"/>
                    </a:ext>
                  </a:extLst>
                </p:cNvPr>
                <p:cNvSpPr/>
                <p:nvPr/>
              </p:nvSpPr>
              <p:spPr>
                <a:xfrm rot="1800000">
                  <a:off x="5186616" y="2736638"/>
                  <a:ext cx="256764" cy="220729"/>
                </a:xfrm>
                <a:custGeom>
                  <a:avLst/>
                  <a:gdLst>
                    <a:gd name="connsiteX0" fmla="*/ 272675 w 1106915"/>
                    <a:gd name="connsiteY0" fmla="*/ 810083 h 951570"/>
                    <a:gd name="connsiteX1" fmla="*/ 338467 w 1106915"/>
                    <a:gd name="connsiteY1" fmla="*/ 921017 h 951570"/>
                    <a:gd name="connsiteX2" fmla="*/ 233637 w 1106915"/>
                    <a:gd name="connsiteY2" fmla="*/ 941440 h 951570"/>
                    <a:gd name="connsiteX3" fmla="*/ 204622 w 1106915"/>
                    <a:gd name="connsiteY3" fmla="*/ 882507 h 951570"/>
                    <a:gd name="connsiteX4" fmla="*/ 272675 w 1106915"/>
                    <a:gd name="connsiteY4" fmla="*/ 810083 h 951570"/>
                    <a:gd name="connsiteX5" fmla="*/ 554983 w 1106915"/>
                    <a:gd name="connsiteY5" fmla="*/ 661317 h 951570"/>
                    <a:gd name="connsiteX6" fmla="*/ 620625 w 1106915"/>
                    <a:gd name="connsiteY6" fmla="*/ 772025 h 951570"/>
                    <a:gd name="connsiteX7" fmla="*/ 412623 w 1106915"/>
                    <a:gd name="connsiteY7" fmla="*/ 883260 h 951570"/>
                    <a:gd name="connsiteX8" fmla="*/ 345325 w 1106915"/>
                    <a:gd name="connsiteY8" fmla="*/ 770819 h 951570"/>
                    <a:gd name="connsiteX9" fmla="*/ 554983 w 1106915"/>
                    <a:gd name="connsiteY9" fmla="*/ 661317 h 951570"/>
                    <a:gd name="connsiteX10" fmla="*/ 852441 w 1106915"/>
                    <a:gd name="connsiteY10" fmla="*/ 506748 h 951570"/>
                    <a:gd name="connsiteX11" fmla="*/ 916424 w 1106915"/>
                    <a:gd name="connsiteY11" fmla="*/ 613763 h 951570"/>
                    <a:gd name="connsiteX12" fmla="*/ 694028 w 1106915"/>
                    <a:gd name="connsiteY12" fmla="*/ 733213 h 951570"/>
                    <a:gd name="connsiteX13" fmla="*/ 628237 w 1106915"/>
                    <a:gd name="connsiteY13" fmla="*/ 623786 h 951570"/>
                    <a:gd name="connsiteX14" fmla="*/ 852441 w 1106915"/>
                    <a:gd name="connsiteY14" fmla="*/ 506748 h 951570"/>
                    <a:gd name="connsiteX15" fmla="*/ 68519 w 1106915"/>
                    <a:gd name="connsiteY15" fmla="*/ 464696 h 951570"/>
                    <a:gd name="connsiteX16" fmla="*/ 135063 w 1106915"/>
                    <a:gd name="connsiteY16" fmla="*/ 577665 h 951570"/>
                    <a:gd name="connsiteX17" fmla="*/ 39278 w 1106915"/>
                    <a:gd name="connsiteY17" fmla="*/ 601328 h 951570"/>
                    <a:gd name="connsiteX18" fmla="*/ 390 w 1106915"/>
                    <a:gd name="connsiteY18" fmla="*/ 548575 h 951570"/>
                    <a:gd name="connsiteX19" fmla="*/ 68519 w 1106915"/>
                    <a:gd name="connsiteY19" fmla="*/ 464696 h 951570"/>
                    <a:gd name="connsiteX20" fmla="*/ 1042995 w 1106915"/>
                    <a:gd name="connsiteY20" fmla="*/ 413298 h 951570"/>
                    <a:gd name="connsiteX21" fmla="*/ 1098274 w 1106915"/>
                    <a:gd name="connsiteY21" fmla="*/ 441785 h 951570"/>
                    <a:gd name="connsiteX22" fmla="*/ 1076343 w 1106915"/>
                    <a:gd name="connsiteY22" fmla="*/ 527171 h 951570"/>
                    <a:gd name="connsiteX23" fmla="*/ 989525 w 1106915"/>
                    <a:gd name="connsiteY23" fmla="*/ 575252 h 951570"/>
                    <a:gd name="connsiteX24" fmla="*/ 925693 w 1106915"/>
                    <a:gd name="connsiteY24" fmla="*/ 468539 h 951570"/>
                    <a:gd name="connsiteX25" fmla="*/ 1017484 w 1106915"/>
                    <a:gd name="connsiteY25" fmla="*/ 421437 h 951570"/>
                    <a:gd name="connsiteX26" fmla="*/ 1042995 w 1106915"/>
                    <a:gd name="connsiteY26" fmla="*/ 413298 h 951570"/>
                    <a:gd name="connsiteX27" fmla="*/ 333672 w 1106915"/>
                    <a:gd name="connsiteY27" fmla="*/ 288517 h 951570"/>
                    <a:gd name="connsiteX28" fmla="*/ 400106 w 1106915"/>
                    <a:gd name="connsiteY28" fmla="*/ 401470 h 951570"/>
                    <a:gd name="connsiteX29" fmla="*/ 202792 w 1106915"/>
                    <a:gd name="connsiteY29" fmla="*/ 530719 h 951570"/>
                    <a:gd name="connsiteX30" fmla="*/ 137085 w 1106915"/>
                    <a:gd name="connsiteY30" fmla="*/ 420049 h 951570"/>
                    <a:gd name="connsiteX31" fmla="*/ 333672 w 1106915"/>
                    <a:gd name="connsiteY31" fmla="*/ 288517 h 951570"/>
                    <a:gd name="connsiteX32" fmla="*/ 616102 w 1106915"/>
                    <a:gd name="connsiteY32" fmla="*/ 107251 h 951570"/>
                    <a:gd name="connsiteX33" fmla="*/ 679935 w 1106915"/>
                    <a:gd name="connsiteY33" fmla="*/ 214567 h 951570"/>
                    <a:gd name="connsiteX34" fmla="*/ 469975 w 1106915"/>
                    <a:gd name="connsiteY34" fmla="*/ 355269 h 951570"/>
                    <a:gd name="connsiteX35" fmla="*/ 404258 w 1106915"/>
                    <a:gd name="connsiteY35" fmla="*/ 245315 h 951570"/>
                    <a:gd name="connsiteX36" fmla="*/ 616102 w 1106915"/>
                    <a:gd name="connsiteY36" fmla="*/ 107251 h 951570"/>
                    <a:gd name="connsiteX37" fmla="*/ 801447 w 1106915"/>
                    <a:gd name="connsiteY37" fmla="*/ 3 h 951570"/>
                    <a:gd name="connsiteX38" fmla="*/ 856811 w 1106915"/>
                    <a:gd name="connsiteY38" fmla="*/ 34827 h 951570"/>
                    <a:gd name="connsiteX39" fmla="*/ 842492 w 1106915"/>
                    <a:gd name="connsiteY39" fmla="*/ 104839 h 951570"/>
                    <a:gd name="connsiteX40" fmla="*/ 748816 w 1106915"/>
                    <a:gd name="connsiteY40" fmla="*/ 168972 h 951570"/>
                    <a:gd name="connsiteX41" fmla="*/ 685059 w 1106915"/>
                    <a:gd name="connsiteY41" fmla="*/ 61882 h 951570"/>
                    <a:gd name="connsiteX42" fmla="*/ 780695 w 1106915"/>
                    <a:gd name="connsiteY42" fmla="*/ 4607 h 951570"/>
                    <a:gd name="connsiteX43" fmla="*/ 801447 w 1106915"/>
                    <a:gd name="connsiteY43" fmla="*/ 3 h 951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106915" h="951570">
                      <a:moveTo>
                        <a:pt x="272675" y="810083"/>
                      </a:moveTo>
                      <a:cubicBezTo>
                        <a:pt x="295133" y="847915"/>
                        <a:pt x="316611" y="884089"/>
                        <a:pt x="338467" y="921017"/>
                      </a:cubicBezTo>
                      <a:cubicBezTo>
                        <a:pt x="304629" y="943249"/>
                        <a:pt x="270038" y="964878"/>
                        <a:pt x="233637" y="941440"/>
                      </a:cubicBezTo>
                      <a:cubicBezTo>
                        <a:pt x="217435" y="931040"/>
                        <a:pt x="203944" y="902327"/>
                        <a:pt x="204622" y="882507"/>
                      </a:cubicBezTo>
                      <a:cubicBezTo>
                        <a:pt x="205979" y="843846"/>
                        <a:pt x="236802" y="824025"/>
                        <a:pt x="272675" y="810083"/>
                      </a:cubicBezTo>
                      <a:close/>
                      <a:moveTo>
                        <a:pt x="554983" y="661317"/>
                      </a:moveTo>
                      <a:cubicBezTo>
                        <a:pt x="576312" y="697190"/>
                        <a:pt x="597112" y="732233"/>
                        <a:pt x="620625" y="772025"/>
                      </a:cubicBezTo>
                      <a:cubicBezTo>
                        <a:pt x="549633" y="810008"/>
                        <a:pt x="482786" y="845729"/>
                        <a:pt x="412623" y="883260"/>
                      </a:cubicBezTo>
                      <a:cubicBezTo>
                        <a:pt x="390015" y="845428"/>
                        <a:pt x="368385" y="809405"/>
                        <a:pt x="345325" y="770819"/>
                      </a:cubicBezTo>
                      <a:cubicBezTo>
                        <a:pt x="415638" y="734117"/>
                        <a:pt x="483842" y="698471"/>
                        <a:pt x="554983" y="661317"/>
                      </a:cubicBezTo>
                      <a:close/>
                      <a:moveTo>
                        <a:pt x="852441" y="506748"/>
                      </a:moveTo>
                      <a:cubicBezTo>
                        <a:pt x="874220" y="543148"/>
                        <a:pt x="894568" y="577137"/>
                        <a:pt x="916424" y="613763"/>
                      </a:cubicBezTo>
                      <a:cubicBezTo>
                        <a:pt x="842643" y="653404"/>
                        <a:pt x="770522" y="692065"/>
                        <a:pt x="694028" y="733213"/>
                      </a:cubicBezTo>
                      <a:cubicBezTo>
                        <a:pt x="672475" y="697340"/>
                        <a:pt x="651599" y="662673"/>
                        <a:pt x="628237" y="623786"/>
                      </a:cubicBezTo>
                      <a:cubicBezTo>
                        <a:pt x="702996" y="584824"/>
                        <a:pt x="776324" y="546540"/>
                        <a:pt x="852441" y="506748"/>
                      </a:cubicBezTo>
                      <a:close/>
                      <a:moveTo>
                        <a:pt x="68519" y="464696"/>
                      </a:moveTo>
                      <a:cubicBezTo>
                        <a:pt x="91654" y="503960"/>
                        <a:pt x="112907" y="540059"/>
                        <a:pt x="135063" y="577665"/>
                      </a:cubicBezTo>
                      <a:cubicBezTo>
                        <a:pt x="104617" y="599369"/>
                        <a:pt x="74849" y="622807"/>
                        <a:pt x="39278" y="601328"/>
                      </a:cubicBezTo>
                      <a:cubicBezTo>
                        <a:pt x="21568" y="590627"/>
                        <a:pt x="2425" y="567717"/>
                        <a:pt x="390" y="548575"/>
                      </a:cubicBezTo>
                      <a:cubicBezTo>
                        <a:pt x="-4282" y="504638"/>
                        <a:pt x="33852" y="486853"/>
                        <a:pt x="68519" y="464696"/>
                      </a:cubicBezTo>
                      <a:close/>
                      <a:moveTo>
                        <a:pt x="1042995" y="413298"/>
                      </a:moveTo>
                      <a:cubicBezTo>
                        <a:pt x="1066805" y="409695"/>
                        <a:pt x="1085443" y="419572"/>
                        <a:pt x="1098274" y="441785"/>
                      </a:cubicBezTo>
                      <a:cubicBezTo>
                        <a:pt x="1115079" y="470875"/>
                        <a:pt x="1107166" y="507275"/>
                        <a:pt x="1076343" y="527171"/>
                      </a:cubicBezTo>
                      <a:cubicBezTo>
                        <a:pt x="1049513" y="544655"/>
                        <a:pt x="1020197" y="558522"/>
                        <a:pt x="989525" y="575252"/>
                      </a:cubicBezTo>
                      <a:cubicBezTo>
                        <a:pt x="967896" y="539078"/>
                        <a:pt x="947698" y="505316"/>
                        <a:pt x="925693" y="468539"/>
                      </a:cubicBezTo>
                      <a:cubicBezTo>
                        <a:pt x="957948" y="451884"/>
                        <a:pt x="987264" y="435605"/>
                        <a:pt x="1017484" y="421437"/>
                      </a:cubicBezTo>
                      <a:cubicBezTo>
                        <a:pt x="1026546" y="417198"/>
                        <a:pt x="1035058" y="414499"/>
                        <a:pt x="1042995" y="413298"/>
                      </a:cubicBezTo>
                      <a:close/>
                      <a:moveTo>
                        <a:pt x="333672" y="288517"/>
                      </a:moveTo>
                      <a:cubicBezTo>
                        <a:pt x="356486" y="327248"/>
                        <a:pt x="377737" y="363497"/>
                        <a:pt x="400106" y="401470"/>
                      </a:cubicBezTo>
                      <a:cubicBezTo>
                        <a:pt x="333540" y="445064"/>
                        <a:pt x="270152" y="486614"/>
                        <a:pt x="202792" y="530719"/>
                      </a:cubicBezTo>
                      <a:cubicBezTo>
                        <a:pt x="179136" y="491011"/>
                        <a:pt x="158348" y="455961"/>
                        <a:pt x="137085" y="420049"/>
                      </a:cubicBezTo>
                      <a:cubicBezTo>
                        <a:pt x="203789" y="375417"/>
                        <a:pt x="267762" y="332639"/>
                        <a:pt x="333672" y="288517"/>
                      </a:cubicBezTo>
                      <a:close/>
                      <a:moveTo>
                        <a:pt x="616102" y="107251"/>
                      </a:moveTo>
                      <a:cubicBezTo>
                        <a:pt x="638184" y="144329"/>
                        <a:pt x="657853" y="177338"/>
                        <a:pt x="679935" y="214567"/>
                      </a:cubicBezTo>
                      <a:cubicBezTo>
                        <a:pt x="609697" y="261594"/>
                        <a:pt x="540740" y="307866"/>
                        <a:pt x="469975" y="355269"/>
                      </a:cubicBezTo>
                      <a:cubicBezTo>
                        <a:pt x="447592" y="317890"/>
                        <a:pt x="426641" y="282771"/>
                        <a:pt x="404258" y="245315"/>
                      </a:cubicBezTo>
                      <a:cubicBezTo>
                        <a:pt x="474270" y="199646"/>
                        <a:pt x="543076" y="154880"/>
                        <a:pt x="616102" y="107251"/>
                      </a:cubicBezTo>
                      <a:close/>
                      <a:moveTo>
                        <a:pt x="801447" y="3"/>
                      </a:moveTo>
                      <a:cubicBezTo>
                        <a:pt x="822911" y="250"/>
                        <a:pt x="845223" y="14253"/>
                        <a:pt x="856811" y="34827"/>
                      </a:cubicBezTo>
                      <a:cubicBezTo>
                        <a:pt x="872185" y="62033"/>
                        <a:pt x="865327" y="86978"/>
                        <a:pt x="842492" y="104839"/>
                      </a:cubicBezTo>
                      <a:cubicBezTo>
                        <a:pt x="813326" y="127674"/>
                        <a:pt x="781373" y="146967"/>
                        <a:pt x="748816" y="168972"/>
                      </a:cubicBezTo>
                      <a:cubicBezTo>
                        <a:pt x="727337" y="132874"/>
                        <a:pt x="707668" y="99865"/>
                        <a:pt x="685059" y="61882"/>
                      </a:cubicBezTo>
                      <a:cubicBezTo>
                        <a:pt x="717616" y="42062"/>
                        <a:pt x="747912" y="20809"/>
                        <a:pt x="780695" y="4607"/>
                      </a:cubicBezTo>
                      <a:cubicBezTo>
                        <a:pt x="787233" y="1366"/>
                        <a:pt x="794293" y="-80"/>
                        <a:pt x="801447" y="3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8" name="Graphic 90">
                  <a:extLst>
                    <a:ext uri="{FF2B5EF4-FFF2-40B4-BE49-F238E27FC236}">
                      <a16:creationId xmlns:a16="http://schemas.microsoft.com/office/drawing/2014/main" id="{CBF80DA9-1118-4455-9D7F-41F970C0CEB8}"/>
                    </a:ext>
                  </a:extLst>
                </p:cNvPr>
                <p:cNvSpPr/>
                <p:nvPr/>
              </p:nvSpPr>
              <p:spPr>
                <a:xfrm rot="1800000">
                  <a:off x="4661678" y="2767389"/>
                  <a:ext cx="170600" cy="176806"/>
                </a:xfrm>
                <a:custGeom>
                  <a:avLst/>
                  <a:gdLst>
                    <a:gd name="connsiteX0" fmla="*/ 735464 w 735463"/>
                    <a:gd name="connsiteY0" fmla="*/ 495359 h 762217"/>
                    <a:gd name="connsiteX1" fmla="*/ 441926 w 735463"/>
                    <a:gd name="connsiteY1" fmla="*/ 0 h 762217"/>
                    <a:gd name="connsiteX2" fmla="*/ 0 w 735463"/>
                    <a:gd name="connsiteY2" fmla="*/ 250505 h 762217"/>
                    <a:gd name="connsiteX3" fmla="*/ 303184 w 735463"/>
                    <a:gd name="connsiteY3" fmla="*/ 762218 h 762217"/>
                    <a:gd name="connsiteX4" fmla="*/ 735464 w 735463"/>
                    <a:gd name="connsiteY4" fmla="*/ 495359 h 762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5463" h="762217">
                      <a:moveTo>
                        <a:pt x="735464" y="495359"/>
                      </a:moveTo>
                      <a:cubicBezTo>
                        <a:pt x="636890" y="329033"/>
                        <a:pt x="539823" y="165120"/>
                        <a:pt x="441926" y="0"/>
                      </a:cubicBezTo>
                      <a:lnTo>
                        <a:pt x="0" y="250505"/>
                      </a:lnTo>
                      <a:cubicBezTo>
                        <a:pt x="102493" y="423463"/>
                        <a:pt x="202424" y="592124"/>
                        <a:pt x="303184" y="762218"/>
                      </a:cubicBezTo>
                      <a:lnTo>
                        <a:pt x="735464" y="495359"/>
                      </a:ln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9" name="Graphic 90">
                  <a:extLst>
                    <a:ext uri="{FF2B5EF4-FFF2-40B4-BE49-F238E27FC236}">
                      <a16:creationId xmlns:a16="http://schemas.microsoft.com/office/drawing/2014/main" id="{D72B691A-8FD5-4EFC-A56C-B4D3B63E9D5A}"/>
                    </a:ext>
                  </a:extLst>
                </p:cNvPr>
                <p:cNvSpPr/>
                <p:nvPr/>
              </p:nvSpPr>
              <p:spPr>
                <a:xfrm rot="1800000">
                  <a:off x="4836052" y="2884775"/>
                  <a:ext cx="110762" cy="68405"/>
                </a:xfrm>
                <a:custGeom>
                  <a:avLst/>
                  <a:gdLst>
                    <a:gd name="connsiteX0" fmla="*/ 150 w 477497"/>
                    <a:gd name="connsiteY0" fmla="*/ 294894 h 294894"/>
                    <a:gd name="connsiteX1" fmla="*/ 477498 w 477497"/>
                    <a:gd name="connsiteY1" fmla="*/ 377 h 294894"/>
                    <a:gd name="connsiteX2" fmla="*/ 477271 w 477497"/>
                    <a:gd name="connsiteY2" fmla="*/ 0 h 294894"/>
                    <a:gd name="connsiteX3" fmla="*/ 0 w 477497"/>
                    <a:gd name="connsiteY3" fmla="*/ 294593 h 294894"/>
                    <a:gd name="connsiteX4" fmla="*/ 150 w 477497"/>
                    <a:gd name="connsiteY4" fmla="*/ 294894 h 294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497" h="294894">
                      <a:moveTo>
                        <a:pt x="150" y="294894"/>
                      </a:moveTo>
                      <a:cubicBezTo>
                        <a:pt x="159543" y="196546"/>
                        <a:pt x="318181" y="98650"/>
                        <a:pt x="477498" y="377"/>
                      </a:cubicBezTo>
                      <a:cubicBezTo>
                        <a:pt x="477422" y="226"/>
                        <a:pt x="477347" y="151"/>
                        <a:pt x="477271" y="0"/>
                      </a:cubicBezTo>
                      <a:lnTo>
                        <a:pt x="0" y="294593"/>
                      </a:lnTo>
                      <a:cubicBezTo>
                        <a:pt x="75" y="294668"/>
                        <a:pt x="150" y="294743"/>
                        <a:pt x="150" y="294894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0" name="Graphic 90">
                  <a:extLst>
                    <a:ext uri="{FF2B5EF4-FFF2-40B4-BE49-F238E27FC236}">
                      <a16:creationId xmlns:a16="http://schemas.microsoft.com/office/drawing/2014/main" id="{FE115DDD-1DAF-429C-B7C1-4C9E6BFA5C85}"/>
                    </a:ext>
                  </a:extLst>
                </p:cNvPr>
                <p:cNvSpPr/>
                <p:nvPr/>
              </p:nvSpPr>
              <p:spPr>
                <a:xfrm rot="1800000">
                  <a:off x="4698543" y="2892203"/>
                  <a:ext cx="100325" cy="61954"/>
                </a:xfrm>
                <a:custGeom>
                  <a:avLst/>
                  <a:gdLst>
                    <a:gd name="connsiteX0" fmla="*/ 226 w 432506"/>
                    <a:gd name="connsiteY0" fmla="*/ 267085 h 267085"/>
                    <a:gd name="connsiteX1" fmla="*/ 432506 w 432506"/>
                    <a:gd name="connsiteY1" fmla="*/ 302 h 267085"/>
                    <a:gd name="connsiteX2" fmla="*/ 432280 w 432506"/>
                    <a:gd name="connsiteY2" fmla="*/ 0 h 267085"/>
                    <a:gd name="connsiteX3" fmla="*/ 0 w 432506"/>
                    <a:gd name="connsiteY3" fmla="*/ 266784 h 267085"/>
                    <a:gd name="connsiteX4" fmla="*/ 226 w 432506"/>
                    <a:gd name="connsiteY4" fmla="*/ 267085 h 267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2506" h="267085">
                      <a:moveTo>
                        <a:pt x="226" y="267085"/>
                      </a:moveTo>
                      <a:cubicBezTo>
                        <a:pt x="144545" y="178007"/>
                        <a:pt x="286906" y="90209"/>
                        <a:pt x="432506" y="302"/>
                      </a:cubicBezTo>
                      <a:cubicBezTo>
                        <a:pt x="432431" y="226"/>
                        <a:pt x="432355" y="75"/>
                        <a:pt x="432280" y="0"/>
                      </a:cubicBezTo>
                      <a:lnTo>
                        <a:pt x="0" y="266784"/>
                      </a:lnTo>
                      <a:cubicBezTo>
                        <a:pt x="75" y="266859"/>
                        <a:pt x="151" y="266935"/>
                        <a:pt x="226" y="267085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1" name="Graphic 90">
                  <a:extLst>
                    <a:ext uri="{FF2B5EF4-FFF2-40B4-BE49-F238E27FC236}">
                      <a16:creationId xmlns:a16="http://schemas.microsoft.com/office/drawing/2014/main" id="{495C79B6-2C0F-4A45-8B34-51B248F576F8}"/>
                    </a:ext>
                  </a:extLst>
                </p:cNvPr>
                <p:cNvSpPr/>
                <p:nvPr/>
              </p:nvSpPr>
              <p:spPr>
                <a:xfrm rot="1800000">
                  <a:off x="4981805" y="2758934"/>
                  <a:ext cx="108105" cy="61377"/>
                </a:xfrm>
                <a:custGeom>
                  <a:avLst/>
                  <a:gdLst>
                    <a:gd name="connsiteX0" fmla="*/ 465741 w 466042"/>
                    <a:gd name="connsiteY0" fmla="*/ 0 h 264598"/>
                    <a:gd name="connsiteX1" fmla="*/ 0 w 466042"/>
                    <a:gd name="connsiteY1" fmla="*/ 264221 h 264598"/>
                    <a:gd name="connsiteX2" fmla="*/ 226 w 466042"/>
                    <a:gd name="connsiteY2" fmla="*/ 264598 h 264598"/>
                    <a:gd name="connsiteX3" fmla="*/ 466042 w 466042"/>
                    <a:gd name="connsiteY3" fmla="*/ 603 h 264598"/>
                    <a:gd name="connsiteX4" fmla="*/ 465741 w 466042"/>
                    <a:gd name="connsiteY4" fmla="*/ 0 h 26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42" h="264598">
                      <a:moveTo>
                        <a:pt x="465741" y="0"/>
                      </a:moveTo>
                      <a:cubicBezTo>
                        <a:pt x="308685" y="89079"/>
                        <a:pt x="153890" y="176952"/>
                        <a:pt x="0" y="264221"/>
                      </a:cubicBezTo>
                      <a:cubicBezTo>
                        <a:pt x="75" y="264372"/>
                        <a:pt x="150" y="264447"/>
                        <a:pt x="226" y="264598"/>
                      </a:cubicBezTo>
                      <a:lnTo>
                        <a:pt x="466042" y="603"/>
                      </a:lnTo>
                      <a:cubicBezTo>
                        <a:pt x="465891" y="302"/>
                        <a:pt x="465816" y="151"/>
                        <a:pt x="465741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2" name="Graphic 90">
                  <a:extLst>
                    <a:ext uri="{FF2B5EF4-FFF2-40B4-BE49-F238E27FC236}">
                      <a16:creationId xmlns:a16="http://schemas.microsoft.com/office/drawing/2014/main" id="{4B593EBA-EA14-48BB-82F5-E85E1367EBBB}"/>
                    </a:ext>
                  </a:extLst>
                </p:cNvPr>
                <p:cNvSpPr/>
                <p:nvPr/>
              </p:nvSpPr>
              <p:spPr>
                <a:xfrm rot="1800000">
                  <a:off x="4800399" y="2765110"/>
                  <a:ext cx="178450" cy="178414"/>
                </a:xfrm>
                <a:custGeom>
                  <a:avLst/>
                  <a:gdLst>
                    <a:gd name="connsiteX0" fmla="*/ 769301 w 769301"/>
                    <a:gd name="connsiteY0" fmla="*/ 474559 h 769150"/>
                    <a:gd name="connsiteX1" fmla="*/ 487747 w 769301"/>
                    <a:gd name="connsiteY1" fmla="*/ 0 h 769150"/>
                    <a:gd name="connsiteX2" fmla="*/ 0 w 769301"/>
                    <a:gd name="connsiteY2" fmla="*/ 276430 h 769150"/>
                    <a:gd name="connsiteX3" fmla="*/ 292030 w 769301"/>
                    <a:gd name="connsiteY3" fmla="*/ 769151 h 769150"/>
                    <a:gd name="connsiteX4" fmla="*/ 769301 w 769301"/>
                    <a:gd name="connsiteY4" fmla="*/ 474559 h 76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9301" h="769150">
                      <a:moveTo>
                        <a:pt x="769301" y="474559"/>
                      </a:moveTo>
                      <a:cubicBezTo>
                        <a:pt x="675249" y="315995"/>
                        <a:pt x="581875" y="158638"/>
                        <a:pt x="487747" y="0"/>
                      </a:cubicBezTo>
                      <a:lnTo>
                        <a:pt x="0" y="276430"/>
                      </a:lnTo>
                      <a:cubicBezTo>
                        <a:pt x="97595" y="441098"/>
                        <a:pt x="194285" y="604258"/>
                        <a:pt x="292030" y="769151"/>
                      </a:cubicBezTo>
                      <a:lnTo>
                        <a:pt x="769301" y="474559"/>
                      </a:ln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3" name="Graphic 90">
                  <a:extLst>
                    <a:ext uri="{FF2B5EF4-FFF2-40B4-BE49-F238E27FC236}">
                      <a16:creationId xmlns:a16="http://schemas.microsoft.com/office/drawing/2014/main" id="{A63EB07C-EF3C-4C3D-93E6-1C2EE2835743}"/>
                    </a:ext>
                  </a:extLst>
                </p:cNvPr>
                <p:cNvSpPr/>
                <p:nvPr/>
              </p:nvSpPr>
              <p:spPr>
                <a:xfrm rot="1800000">
                  <a:off x="4950269" y="2767340"/>
                  <a:ext cx="170566" cy="170758"/>
                </a:xfrm>
                <a:custGeom>
                  <a:avLst/>
                  <a:gdLst>
                    <a:gd name="connsiteX0" fmla="*/ 735313 w 735313"/>
                    <a:gd name="connsiteY0" fmla="*/ 454964 h 736142"/>
                    <a:gd name="connsiteX1" fmla="*/ 465816 w 735313"/>
                    <a:gd name="connsiteY1" fmla="*/ 0 h 736142"/>
                    <a:gd name="connsiteX2" fmla="*/ 0 w 735313"/>
                    <a:gd name="connsiteY2" fmla="*/ 263995 h 736142"/>
                    <a:gd name="connsiteX3" fmla="*/ 279671 w 735313"/>
                    <a:gd name="connsiteY3" fmla="*/ 736142 h 736142"/>
                    <a:gd name="connsiteX4" fmla="*/ 735313 w 735313"/>
                    <a:gd name="connsiteY4" fmla="*/ 454964 h 736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5313" h="736142">
                      <a:moveTo>
                        <a:pt x="735313" y="454964"/>
                      </a:moveTo>
                      <a:cubicBezTo>
                        <a:pt x="644878" y="302280"/>
                        <a:pt x="555875" y="152082"/>
                        <a:pt x="465816" y="0"/>
                      </a:cubicBezTo>
                      <a:lnTo>
                        <a:pt x="0" y="263995"/>
                      </a:lnTo>
                      <a:cubicBezTo>
                        <a:pt x="93902" y="422483"/>
                        <a:pt x="186070" y="578182"/>
                        <a:pt x="279671" y="736142"/>
                      </a:cubicBezTo>
                      <a:lnTo>
                        <a:pt x="735313" y="454964"/>
                      </a:ln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4" name="Graphic 90">
                  <a:extLst>
                    <a:ext uri="{FF2B5EF4-FFF2-40B4-BE49-F238E27FC236}">
                      <a16:creationId xmlns:a16="http://schemas.microsoft.com/office/drawing/2014/main" id="{85AFDBCB-9D03-4247-BF99-70B3572B3CBA}"/>
                    </a:ext>
                  </a:extLst>
                </p:cNvPr>
                <p:cNvSpPr/>
                <p:nvPr/>
              </p:nvSpPr>
              <p:spPr>
                <a:xfrm rot="1800000">
                  <a:off x="4833356" y="2756341"/>
                  <a:ext cx="113174" cy="64226"/>
                </a:xfrm>
                <a:custGeom>
                  <a:avLst/>
                  <a:gdLst>
                    <a:gd name="connsiteX0" fmla="*/ 487672 w 487897"/>
                    <a:gd name="connsiteY0" fmla="*/ 0 h 276882"/>
                    <a:gd name="connsiteX1" fmla="*/ 0 w 487897"/>
                    <a:gd name="connsiteY1" fmla="*/ 276581 h 276882"/>
                    <a:gd name="connsiteX2" fmla="*/ 151 w 487897"/>
                    <a:gd name="connsiteY2" fmla="*/ 276882 h 276882"/>
                    <a:gd name="connsiteX3" fmla="*/ 487898 w 487897"/>
                    <a:gd name="connsiteY3" fmla="*/ 452 h 276882"/>
                    <a:gd name="connsiteX4" fmla="*/ 487672 w 487897"/>
                    <a:gd name="connsiteY4" fmla="*/ 0 h 276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7897" h="276882">
                      <a:moveTo>
                        <a:pt x="487672" y="0"/>
                      </a:moveTo>
                      <a:cubicBezTo>
                        <a:pt x="323155" y="93299"/>
                        <a:pt x="162181" y="184638"/>
                        <a:pt x="0" y="276581"/>
                      </a:cubicBezTo>
                      <a:cubicBezTo>
                        <a:pt x="75" y="276656"/>
                        <a:pt x="151" y="276807"/>
                        <a:pt x="151" y="276882"/>
                      </a:cubicBezTo>
                      <a:lnTo>
                        <a:pt x="487898" y="452"/>
                      </a:lnTo>
                      <a:cubicBezTo>
                        <a:pt x="487822" y="302"/>
                        <a:pt x="487747" y="151"/>
                        <a:pt x="487672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5" name="Graphic 90">
                  <a:extLst>
                    <a:ext uri="{FF2B5EF4-FFF2-40B4-BE49-F238E27FC236}">
                      <a16:creationId xmlns:a16="http://schemas.microsoft.com/office/drawing/2014/main" id="{48475B35-8AD3-4717-AD0B-B6212E01DD92}"/>
                    </a:ext>
                  </a:extLst>
                </p:cNvPr>
                <p:cNvSpPr/>
                <p:nvPr/>
              </p:nvSpPr>
              <p:spPr>
                <a:xfrm rot="1800000">
                  <a:off x="4410492" y="2776384"/>
                  <a:ext cx="29631" cy="16834"/>
                </a:xfrm>
                <a:custGeom>
                  <a:avLst/>
                  <a:gdLst>
                    <a:gd name="connsiteX0" fmla="*/ 127664 w 127739"/>
                    <a:gd name="connsiteY0" fmla="*/ 0 h 72574"/>
                    <a:gd name="connsiteX1" fmla="*/ 0 w 127739"/>
                    <a:gd name="connsiteY1" fmla="*/ 72574 h 72574"/>
                    <a:gd name="connsiteX2" fmla="*/ 127740 w 127739"/>
                    <a:gd name="connsiteY2" fmla="*/ 151 h 72574"/>
                    <a:gd name="connsiteX3" fmla="*/ 127664 w 127739"/>
                    <a:gd name="connsiteY3" fmla="*/ 0 h 7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7739" h="72574">
                      <a:moveTo>
                        <a:pt x="127664" y="0"/>
                      </a:moveTo>
                      <a:cubicBezTo>
                        <a:pt x="84708" y="24417"/>
                        <a:pt x="42278" y="48534"/>
                        <a:pt x="0" y="72574"/>
                      </a:cubicBezTo>
                      <a:lnTo>
                        <a:pt x="127740" y="151"/>
                      </a:lnTo>
                      <a:cubicBezTo>
                        <a:pt x="127664" y="75"/>
                        <a:pt x="127664" y="75"/>
                        <a:pt x="127664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6" name="Graphic 90">
                  <a:extLst>
                    <a:ext uri="{FF2B5EF4-FFF2-40B4-BE49-F238E27FC236}">
                      <a16:creationId xmlns:a16="http://schemas.microsoft.com/office/drawing/2014/main" id="{310DD953-E3E2-4AA5-942B-EE781464E7FF}"/>
                    </a:ext>
                  </a:extLst>
                </p:cNvPr>
                <p:cNvSpPr/>
                <p:nvPr/>
              </p:nvSpPr>
              <p:spPr>
                <a:xfrm rot="1800000">
                  <a:off x="4502631" y="2772493"/>
                  <a:ext cx="46133" cy="26204"/>
                </a:xfrm>
                <a:custGeom>
                  <a:avLst/>
                  <a:gdLst>
                    <a:gd name="connsiteX0" fmla="*/ 198731 w 198882"/>
                    <a:gd name="connsiteY0" fmla="*/ 0 h 112968"/>
                    <a:gd name="connsiteX1" fmla="*/ 0 w 198882"/>
                    <a:gd name="connsiteY1" fmla="*/ 112969 h 112968"/>
                    <a:gd name="connsiteX2" fmla="*/ 198882 w 198882"/>
                    <a:gd name="connsiteY2" fmla="*/ 226 h 112968"/>
                    <a:gd name="connsiteX3" fmla="*/ 198731 w 198882"/>
                    <a:gd name="connsiteY3" fmla="*/ 0 h 112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8882" h="112968">
                      <a:moveTo>
                        <a:pt x="198731" y="0"/>
                      </a:moveTo>
                      <a:cubicBezTo>
                        <a:pt x="131432" y="38209"/>
                        <a:pt x="65490" y="75664"/>
                        <a:pt x="0" y="112969"/>
                      </a:cubicBezTo>
                      <a:lnTo>
                        <a:pt x="198882" y="226"/>
                      </a:lnTo>
                      <a:cubicBezTo>
                        <a:pt x="198807" y="151"/>
                        <a:pt x="198731" y="75"/>
                        <a:pt x="198731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7" name="Graphic 90">
                  <a:extLst>
                    <a:ext uri="{FF2B5EF4-FFF2-40B4-BE49-F238E27FC236}">
                      <a16:creationId xmlns:a16="http://schemas.microsoft.com/office/drawing/2014/main" id="{0457F0D6-7A60-48E3-B26B-73D146CFB806}"/>
                    </a:ext>
                  </a:extLst>
                </p:cNvPr>
                <p:cNvSpPr/>
                <p:nvPr/>
              </p:nvSpPr>
              <p:spPr>
                <a:xfrm rot="1800000">
                  <a:off x="4695936" y="2758236"/>
                  <a:ext cx="102511" cy="58195"/>
                </a:xfrm>
                <a:custGeom>
                  <a:avLst/>
                  <a:gdLst>
                    <a:gd name="connsiteX0" fmla="*/ 441700 w 441926"/>
                    <a:gd name="connsiteY0" fmla="*/ 0 h 250882"/>
                    <a:gd name="connsiteX1" fmla="*/ 0 w 441926"/>
                    <a:gd name="connsiteY1" fmla="*/ 250882 h 250882"/>
                    <a:gd name="connsiteX2" fmla="*/ 0 w 441926"/>
                    <a:gd name="connsiteY2" fmla="*/ 250882 h 250882"/>
                    <a:gd name="connsiteX3" fmla="*/ 441926 w 441926"/>
                    <a:gd name="connsiteY3" fmla="*/ 377 h 250882"/>
                    <a:gd name="connsiteX4" fmla="*/ 441700 w 441926"/>
                    <a:gd name="connsiteY4" fmla="*/ 0 h 250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1926" h="250882">
                      <a:moveTo>
                        <a:pt x="441700" y="0"/>
                      </a:moveTo>
                      <a:cubicBezTo>
                        <a:pt x="292332" y="84858"/>
                        <a:pt x="146128" y="167833"/>
                        <a:pt x="0" y="250882"/>
                      </a:cubicBezTo>
                      <a:cubicBezTo>
                        <a:pt x="0" y="250882"/>
                        <a:pt x="0" y="250882"/>
                        <a:pt x="0" y="250882"/>
                      </a:cubicBezTo>
                      <a:lnTo>
                        <a:pt x="441926" y="377"/>
                      </a:lnTo>
                      <a:cubicBezTo>
                        <a:pt x="441851" y="226"/>
                        <a:pt x="441776" y="151"/>
                        <a:pt x="441700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8" name="Graphic 90">
                  <a:extLst>
                    <a:ext uri="{FF2B5EF4-FFF2-40B4-BE49-F238E27FC236}">
                      <a16:creationId xmlns:a16="http://schemas.microsoft.com/office/drawing/2014/main" id="{84A64C4B-ECC6-4A61-A381-D6F44EE1AF93}"/>
                    </a:ext>
                  </a:extLst>
                </p:cNvPr>
                <p:cNvSpPr/>
                <p:nvPr/>
              </p:nvSpPr>
              <p:spPr>
                <a:xfrm rot="1800000">
                  <a:off x="4597672" y="2767462"/>
                  <a:ext cx="66796" cy="37934"/>
                </a:xfrm>
                <a:custGeom>
                  <a:avLst/>
                  <a:gdLst>
                    <a:gd name="connsiteX0" fmla="*/ 287810 w 287960"/>
                    <a:gd name="connsiteY0" fmla="*/ 0 h 163536"/>
                    <a:gd name="connsiteX1" fmla="*/ 0 w 287960"/>
                    <a:gd name="connsiteY1" fmla="*/ 163537 h 163536"/>
                    <a:gd name="connsiteX2" fmla="*/ 287960 w 287960"/>
                    <a:gd name="connsiteY2" fmla="*/ 301 h 163536"/>
                    <a:gd name="connsiteX3" fmla="*/ 287810 w 287960"/>
                    <a:gd name="connsiteY3" fmla="*/ 0 h 163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960" h="163536">
                      <a:moveTo>
                        <a:pt x="287810" y="0"/>
                      </a:moveTo>
                      <a:cubicBezTo>
                        <a:pt x="191270" y="54864"/>
                        <a:pt x="95635" y="109201"/>
                        <a:pt x="0" y="163537"/>
                      </a:cubicBezTo>
                      <a:lnTo>
                        <a:pt x="287960" y="301"/>
                      </a:lnTo>
                      <a:cubicBezTo>
                        <a:pt x="287885" y="151"/>
                        <a:pt x="287810" y="75"/>
                        <a:pt x="287810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9" name="Graphic 90">
                  <a:extLst>
                    <a:ext uri="{FF2B5EF4-FFF2-40B4-BE49-F238E27FC236}">
                      <a16:creationId xmlns:a16="http://schemas.microsoft.com/office/drawing/2014/main" id="{9AFB81DF-0B9D-4880-9F21-0A6E75FFFA5D}"/>
                    </a:ext>
                  </a:extLst>
                </p:cNvPr>
                <p:cNvSpPr/>
                <p:nvPr/>
              </p:nvSpPr>
              <p:spPr>
                <a:xfrm rot="1800000">
                  <a:off x="4984363" y="2882020"/>
                  <a:ext cx="105745" cy="65345"/>
                </a:xfrm>
                <a:custGeom>
                  <a:avLst/>
                  <a:gdLst>
                    <a:gd name="connsiteX0" fmla="*/ 301 w 455868"/>
                    <a:gd name="connsiteY0" fmla="*/ 281705 h 281705"/>
                    <a:gd name="connsiteX1" fmla="*/ 455869 w 455868"/>
                    <a:gd name="connsiteY1" fmla="*/ 377 h 281705"/>
                    <a:gd name="connsiteX2" fmla="*/ 455642 w 455868"/>
                    <a:gd name="connsiteY2" fmla="*/ 0 h 281705"/>
                    <a:gd name="connsiteX3" fmla="*/ 0 w 455868"/>
                    <a:gd name="connsiteY3" fmla="*/ 281253 h 281705"/>
                    <a:gd name="connsiteX4" fmla="*/ 301 w 455868"/>
                    <a:gd name="connsiteY4" fmla="*/ 281705 h 281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5868" h="281705">
                      <a:moveTo>
                        <a:pt x="301" y="281705"/>
                      </a:moveTo>
                      <a:cubicBezTo>
                        <a:pt x="152308" y="187804"/>
                        <a:pt x="303108" y="94731"/>
                        <a:pt x="455869" y="377"/>
                      </a:cubicBezTo>
                      <a:cubicBezTo>
                        <a:pt x="455793" y="226"/>
                        <a:pt x="455718" y="151"/>
                        <a:pt x="455642" y="0"/>
                      </a:cubicBezTo>
                      <a:lnTo>
                        <a:pt x="0" y="281253"/>
                      </a:lnTo>
                      <a:cubicBezTo>
                        <a:pt x="150" y="281404"/>
                        <a:pt x="226" y="281555"/>
                        <a:pt x="301" y="281705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0" name="Graphic 90">
                  <a:extLst>
                    <a:ext uri="{FF2B5EF4-FFF2-40B4-BE49-F238E27FC236}">
                      <a16:creationId xmlns:a16="http://schemas.microsoft.com/office/drawing/2014/main" id="{504E341D-17AD-451D-827E-7B827758E3EE}"/>
                    </a:ext>
                  </a:extLst>
                </p:cNvPr>
                <p:cNvSpPr/>
                <p:nvPr/>
              </p:nvSpPr>
              <p:spPr>
                <a:xfrm rot="1800000">
                  <a:off x="4430624" y="2772793"/>
                  <a:ext cx="152193" cy="170950"/>
                </a:xfrm>
                <a:custGeom>
                  <a:avLst/>
                  <a:gdLst>
                    <a:gd name="connsiteX0" fmla="*/ 321723 w 656107"/>
                    <a:gd name="connsiteY0" fmla="*/ 736971 h 736971"/>
                    <a:gd name="connsiteX1" fmla="*/ 656107 w 656107"/>
                    <a:gd name="connsiteY1" fmla="*/ 530553 h 736971"/>
                    <a:gd name="connsiteX2" fmla="*/ 341619 w 656107"/>
                    <a:gd name="connsiteY2" fmla="*/ 0 h 736971"/>
                    <a:gd name="connsiteX3" fmla="*/ 142736 w 656107"/>
                    <a:gd name="connsiteY3" fmla="*/ 112742 h 736971"/>
                    <a:gd name="connsiteX4" fmla="*/ 0 w 656107"/>
                    <a:gd name="connsiteY4" fmla="*/ 193833 h 736971"/>
                    <a:gd name="connsiteX5" fmla="*/ 321723 w 656107"/>
                    <a:gd name="connsiteY5" fmla="*/ 736971 h 736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6107" h="736971">
                      <a:moveTo>
                        <a:pt x="321723" y="736971"/>
                      </a:moveTo>
                      <a:lnTo>
                        <a:pt x="656107" y="530553"/>
                      </a:lnTo>
                      <a:cubicBezTo>
                        <a:pt x="550449" y="352320"/>
                        <a:pt x="446297" y="176575"/>
                        <a:pt x="341619" y="0"/>
                      </a:cubicBezTo>
                      <a:lnTo>
                        <a:pt x="142736" y="112742"/>
                      </a:lnTo>
                      <a:cubicBezTo>
                        <a:pt x="95032" y="139798"/>
                        <a:pt x="47554" y="166853"/>
                        <a:pt x="0" y="193833"/>
                      </a:cubicBezTo>
                      <a:cubicBezTo>
                        <a:pt x="108522" y="376964"/>
                        <a:pt x="214180" y="555347"/>
                        <a:pt x="321723" y="736971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1" name="Graphic 90">
                  <a:extLst>
                    <a:ext uri="{FF2B5EF4-FFF2-40B4-BE49-F238E27FC236}">
                      <a16:creationId xmlns:a16="http://schemas.microsoft.com/office/drawing/2014/main" id="{D88514BC-DFD5-47C2-B8C1-8D24E6E9AB08}"/>
                    </a:ext>
                  </a:extLst>
                </p:cNvPr>
                <p:cNvSpPr/>
                <p:nvPr/>
              </p:nvSpPr>
              <p:spPr>
                <a:xfrm rot="1800000">
                  <a:off x="4469492" y="2906264"/>
                  <a:ext cx="77565" cy="47951"/>
                </a:xfrm>
                <a:custGeom>
                  <a:avLst/>
                  <a:gdLst>
                    <a:gd name="connsiteX0" fmla="*/ 75 w 334383"/>
                    <a:gd name="connsiteY0" fmla="*/ 206720 h 206719"/>
                    <a:gd name="connsiteX1" fmla="*/ 334384 w 334383"/>
                    <a:gd name="connsiteY1" fmla="*/ 75 h 206719"/>
                    <a:gd name="connsiteX2" fmla="*/ 334384 w 334383"/>
                    <a:gd name="connsiteY2" fmla="*/ 0 h 206719"/>
                    <a:gd name="connsiteX3" fmla="*/ 0 w 334383"/>
                    <a:gd name="connsiteY3" fmla="*/ 206418 h 206719"/>
                    <a:gd name="connsiteX4" fmla="*/ 75 w 334383"/>
                    <a:gd name="connsiteY4" fmla="*/ 206720 h 206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4383" h="206719">
                      <a:moveTo>
                        <a:pt x="75" y="206720"/>
                      </a:moveTo>
                      <a:cubicBezTo>
                        <a:pt x="114250" y="136180"/>
                        <a:pt x="224581" y="67977"/>
                        <a:pt x="334384" y="75"/>
                      </a:cubicBezTo>
                      <a:cubicBezTo>
                        <a:pt x="334384" y="75"/>
                        <a:pt x="334384" y="75"/>
                        <a:pt x="334384" y="0"/>
                      </a:cubicBezTo>
                      <a:lnTo>
                        <a:pt x="0" y="206418"/>
                      </a:lnTo>
                      <a:cubicBezTo>
                        <a:pt x="0" y="206569"/>
                        <a:pt x="0" y="206644"/>
                        <a:pt x="75" y="20672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2" name="Graphic 90">
                  <a:extLst>
                    <a:ext uri="{FF2B5EF4-FFF2-40B4-BE49-F238E27FC236}">
                      <a16:creationId xmlns:a16="http://schemas.microsoft.com/office/drawing/2014/main" id="{2D5FBB8F-7812-4DBD-9F7E-EAD73A4A836E}"/>
                    </a:ext>
                  </a:extLst>
                </p:cNvPr>
                <p:cNvSpPr/>
                <p:nvPr/>
              </p:nvSpPr>
              <p:spPr>
                <a:xfrm rot="1800000">
                  <a:off x="4369800" y="2912245"/>
                  <a:ext cx="68195" cy="42130"/>
                </a:xfrm>
                <a:custGeom>
                  <a:avLst/>
                  <a:gdLst>
                    <a:gd name="connsiteX0" fmla="*/ 75 w 293989"/>
                    <a:gd name="connsiteY0" fmla="*/ 181624 h 181624"/>
                    <a:gd name="connsiteX1" fmla="*/ 293990 w 293989"/>
                    <a:gd name="connsiteY1" fmla="*/ 0 h 181624"/>
                    <a:gd name="connsiteX2" fmla="*/ 293990 w 293989"/>
                    <a:gd name="connsiteY2" fmla="*/ 0 h 181624"/>
                    <a:gd name="connsiteX3" fmla="*/ 0 w 293989"/>
                    <a:gd name="connsiteY3" fmla="*/ 181473 h 181624"/>
                    <a:gd name="connsiteX4" fmla="*/ 75 w 293989"/>
                    <a:gd name="connsiteY4" fmla="*/ 181624 h 181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989" h="181624">
                      <a:moveTo>
                        <a:pt x="75" y="181624"/>
                      </a:moveTo>
                      <a:cubicBezTo>
                        <a:pt x="99479" y="120204"/>
                        <a:pt x="196772" y="60064"/>
                        <a:pt x="293990" y="0"/>
                      </a:cubicBezTo>
                      <a:cubicBezTo>
                        <a:pt x="293990" y="0"/>
                        <a:pt x="293990" y="0"/>
                        <a:pt x="293990" y="0"/>
                      </a:cubicBezTo>
                      <a:lnTo>
                        <a:pt x="0" y="181473"/>
                      </a:lnTo>
                      <a:cubicBezTo>
                        <a:pt x="0" y="181473"/>
                        <a:pt x="75" y="181549"/>
                        <a:pt x="75" y="181624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3" name="Graphic 90">
                  <a:extLst>
                    <a:ext uri="{FF2B5EF4-FFF2-40B4-BE49-F238E27FC236}">
                      <a16:creationId xmlns:a16="http://schemas.microsoft.com/office/drawing/2014/main" id="{A0E7FCD8-5701-412A-8139-2763FCD11A35}"/>
                    </a:ext>
                  </a:extLst>
                </p:cNvPr>
                <p:cNvSpPr/>
                <p:nvPr/>
              </p:nvSpPr>
              <p:spPr>
                <a:xfrm rot="1800000">
                  <a:off x="4330098" y="2774972"/>
                  <a:ext cx="144693" cy="168712"/>
                </a:xfrm>
                <a:custGeom>
                  <a:avLst/>
                  <a:gdLst>
                    <a:gd name="connsiteX0" fmla="*/ 329787 w 623776"/>
                    <a:gd name="connsiteY0" fmla="*/ 727325 h 727324"/>
                    <a:gd name="connsiteX1" fmla="*/ 623777 w 623776"/>
                    <a:gd name="connsiteY1" fmla="*/ 545852 h 727324"/>
                    <a:gd name="connsiteX2" fmla="*/ 300471 w 623776"/>
                    <a:gd name="connsiteY2" fmla="*/ 0 h 727324"/>
                    <a:gd name="connsiteX3" fmla="*/ 172731 w 623776"/>
                    <a:gd name="connsiteY3" fmla="*/ 72424 h 727324"/>
                    <a:gd name="connsiteX4" fmla="*/ 0 w 623776"/>
                    <a:gd name="connsiteY4" fmla="*/ 170621 h 727324"/>
                    <a:gd name="connsiteX5" fmla="*/ 329787 w 623776"/>
                    <a:gd name="connsiteY5" fmla="*/ 727325 h 727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3776" h="727324">
                      <a:moveTo>
                        <a:pt x="329787" y="727325"/>
                      </a:moveTo>
                      <a:lnTo>
                        <a:pt x="623777" y="545852"/>
                      </a:lnTo>
                      <a:cubicBezTo>
                        <a:pt x="514878" y="362042"/>
                        <a:pt x="408088" y="181775"/>
                        <a:pt x="300471" y="0"/>
                      </a:cubicBezTo>
                      <a:lnTo>
                        <a:pt x="172731" y="72424"/>
                      </a:lnTo>
                      <a:cubicBezTo>
                        <a:pt x="115154" y="105131"/>
                        <a:pt x="57878" y="137687"/>
                        <a:pt x="0" y="170621"/>
                      </a:cubicBezTo>
                      <a:cubicBezTo>
                        <a:pt x="111009" y="358048"/>
                        <a:pt x="219833" y="541782"/>
                        <a:pt x="329787" y="727325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4" name="Graphic 90">
                  <a:extLst>
                    <a:ext uri="{FF2B5EF4-FFF2-40B4-BE49-F238E27FC236}">
                      <a16:creationId xmlns:a16="http://schemas.microsoft.com/office/drawing/2014/main" id="{86F20EAE-7D71-4998-B8C4-801C389A71D9}"/>
                    </a:ext>
                  </a:extLst>
                </p:cNvPr>
                <p:cNvSpPr/>
                <p:nvPr/>
              </p:nvSpPr>
              <p:spPr>
                <a:xfrm rot="1800000">
                  <a:off x="4542107" y="2771560"/>
                  <a:ext cx="156248" cy="171020"/>
                </a:xfrm>
                <a:custGeom>
                  <a:avLst/>
                  <a:gdLst>
                    <a:gd name="connsiteX0" fmla="*/ 312529 w 673591"/>
                    <a:gd name="connsiteY0" fmla="*/ 737273 h 737272"/>
                    <a:gd name="connsiteX1" fmla="*/ 673591 w 673591"/>
                    <a:gd name="connsiteY1" fmla="*/ 514425 h 737272"/>
                    <a:gd name="connsiteX2" fmla="*/ 368975 w 673591"/>
                    <a:gd name="connsiteY2" fmla="*/ 0 h 737272"/>
                    <a:gd name="connsiteX3" fmla="*/ 81015 w 673591"/>
                    <a:gd name="connsiteY3" fmla="*/ 163235 h 737272"/>
                    <a:gd name="connsiteX4" fmla="*/ 0 w 673591"/>
                    <a:gd name="connsiteY4" fmla="*/ 209282 h 737272"/>
                    <a:gd name="connsiteX5" fmla="*/ 312529 w 673591"/>
                    <a:gd name="connsiteY5" fmla="*/ 737273 h 7372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3591" h="737272">
                      <a:moveTo>
                        <a:pt x="312529" y="737273"/>
                      </a:moveTo>
                      <a:lnTo>
                        <a:pt x="673591" y="514425"/>
                      </a:lnTo>
                      <a:cubicBezTo>
                        <a:pt x="571701" y="342297"/>
                        <a:pt x="470640" y="171751"/>
                        <a:pt x="368975" y="0"/>
                      </a:cubicBezTo>
                      <a:lnTo>
                        <a:pt x="81015" y="163235"/>
                      </a:lnTo>
                      <a:cubicBezTo>
                        <a:pt x="54035" y="178534"/>
                        <a:pt x="27055" y="193908"/>
                        <a:pt x="0" y="209282"/>
                      </a:cubicBezTo>
                      <a:cubicBezTo>
                        <a:pt x="105432" y="387439"/>
                        <a:pt x="208001" y="560698"/>
                        <a:pt x="312529" y="737273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5" name="Graphic 90">
                  <a:extLst>
                    <a:ext uri="{FF2B5EF4-FFF2-40B4-BE49-F238E27FC236}">
                      <a16:creationId xmlns:a16="http://schemas.microsoft.com/office/drawing/2014/main" id="{E4012430-F94C-472E-A408-E089B5EC8323}"/>
                    </a:ext>
                  </a:extLst>
                </p:cNvPr>
                <p:cNvSpPr/>
                <p:nvPr/>
              </p:nvSpPr>
              <p:spPr>
                <a:xfrm rot="1800000">
                  <a:off x="4579898" y="2901023"/>
                  <a:ext cx="83788" cy="51745"/>
                </a:xfrm>
                <a:custGeom>
                  <a:avLst/>
                  <a:gdLst>
                    <a:gd name="connsiteX0" fmla="*/ 151 w 361213"/>
                    <a:gd name="connsiteY0" fmla="*/ 223073 h 223073"/>
                    <a:gd name="connsiteX1" fmla="*/ 361213 w 361213"/>
                    <a:gd name="connsiteY1" fmla="*/ 226 h 223073"/>
                    <a:gd name="connsiteX2" fmla="*/ 361063 w 361213"/>
                    <a:gd name="connsiteY2" fmla="*/ 0 h 223073"/>
                    <a:gd name="connsiteX3" fmla="*/ 0 w 361213"/>
                    <a:gd name="connsiteY3" fmla="*/ 222847 h 223073"/>
                    <a:gd name="connsiteX4" fmla="*/ 151 w 361213"/>
                    <a:gd name="connsiteY4" fmla="*/ 223073 h 22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213" h="223073">
                      <a:moveTo>
                        <a:pt x="151" y="223073"/>
                      </a:moveTo>
                      <a:cubicBezTo>
                        <a:pt x="122615" y="147485"/>
                        <a:pt x="241613" y="74006"/>
                        <a:pt x="361213" y="226"/>
                      </a:cubicBezTo>
                      <a:cubicBezTo>
                        <a:pt x="361138" y="151"/>
                        <a:pt x="361138" y="75"/>
                        <a:pt x="361063" y="0"/>
                      </a:cubicBezTo>
                      <a:lnTo>
                        <a:pt x="0" y="222847"/>
                      </a:lnTo>
                      <a:cubicBezTo>
                        <a:pt x="75" y="222923"/>
                        <a:pt x="75" y="222998"/>
                        <a:pt x="151" y="223073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6" name="Graphic 90">
                  <a:extLst>
                    <a:ext uri="{FF2B5EF4-FFF2-40B4-BE49-F238E27FC236}">
                      <a16:creationId xmlns:a16="http://schemas.microsoft.com/office/drawing/2014/main" id="{9F3C9D56-0852-4916-AFF1-2233EC8CDE40}"/>
                    </a:ext>
                  </a:extLst>
                </p:cNvPr>
                <p:cNvSpPr/>
                <p:nvPr/>
              </p:nvSpPr>
              <p:spPr>
                <a:xfrm rot="1800000">
                  <a:off x="4111940" y="2777730"/>
                  <a:ext cx="16520" cy="9877"/>
                </a:xfrm>
                <a:custGeom>
                  <a:avLst/>
                  <a:gdLst>
                    <a:gd name="connsiteX0" fmla="*/ 69710 w 71217"/>
                    <a:gd name="connsiteY0" fmla="*/ 0 h 42580"/>
                    <a:gd name="connsiteX1" fmla="*/ 0 w 71217"/>
                    <a:gd name="connsiteY1" fmla="*/ 40696 h 42580"/>
                    <a:gd name="connsiteX2" fmla="*/ 1131 w 71217"/>
                    <a:gd name="connsiteY2" fmla="*/ 42580 h 42580"/>
                    <a:gd name="connsiteX3" fmla="*/ 71218 w 71217"/>
                    <a:gd name="connsiteY3" fmla="*/ 2638 h 42580"/>
                    <a:gd name="connsiteX4" fmla="*/ 69710 w 71217"/>
                    <a:gd name="connsiteY4" fmla="*/ 0 h 42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17" h="42580">
                      <a:moveTo>
                        <a:pt x="69710" y="0"/>
                      </a:moveTo>
                      <a:cubicBezTo>
                        <a:pt x="46499" y="13565"/>
                        <a:pt x="25322" y="25925"/>
                        <a:pt x="0" y="40696"/>
                      </a:cubicBezTo>
                      <a:cubicBezTo>
                        <a:pt x="377" y="41299"/>
                        <a:pt x="754" y="41977"/>
                        <a:pt x="1131" y="42580"/>
                      </a:cubicBezTo>
                      <a:lnTo>
                        <a:pt x="71218" y="2638"/>
                      </a:lnTo>
                      <a:cubicBezTo>
                        <a:pt x="70690" y="1733"/>
                        <a:pt x="70163" y="905"/>
                        <a:pt x="69710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7" name="Graphic 90">
                  <a:extLst>
                    <a:ext uri="{FF2B5EF4-FFF2-40B4-BE49-F238E27FC236}">
                      <a16:creationId xmlns:a16="http://schemas.microsoft.com/office/drawing/2014/main" id="{8CA94964-BCD2-4F8D-9329-7B4DD2937938}"/>
                    </a:ext>
                  </a:extLst>
                </p:cNvPr>
                <p:cNvSpPr/>
                <p:nvPr/>
              </p:nvSpPr>
              <p:spPr>
                <a:xfrm rot="1800000">
                  <a:off x="4072472" y="2789357"/>
                  <a:ext cx="96899" cy="145934"/>
                </a:xfrm>
                <a:custGeom>
                  <a:avLst/>
                  <a:gdLst>
                    <a:gd name="connsiteX0" fmla="*/ 0 w 417735"/>
                    <a:gd name="connsiteY0" fmla="*/ 40018 h 629127"/>
                    <a:gd name="connsiteX1" fmla="*/ 349004 w 417735"/>
                    <a:gd name="connsiteY1" fmla="*/ 629127 h 629127"/>
                    <a:gd name="connsiteX2" fmla="*/ 417735 w 417735"/>
                    <a:gd name="connsiteY2" fmla="*/ 586698 h 629127"/>
                    <a:gd name="connsiteX3" fmla="*/ 70087 w 417735"/>
                    <a:gd name="connsiteY3" fmla="*/ 0 h 629127"/>
                    <a:gd name="connsiteX4" fmla="*/ 0 w 417735"/>
                    <a:gd name="connsiteY4" fmla="*/ 40018 h 629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7735" h="629127">
                      <a:moveTo>
                        <a:pt x="0" y="40018"/>
                      </a:moveTo>
                      <a:cubicBezTo>
                        <a:pt x="117264" y="237995"/>
                        <a:pt x="232494" y="432431"/>
                        <a:pt x="349004" y="629127"/>
                      </a:cubicBezTo>
                      <a:lnTo>
                        <a:pt x="417735" y="586698"/>
                      </a:lnTo>
                      <a:cubicBezTo>
                        <a:pt x="300772" y="389323"/>
                        <a:pt x="186070" y="195717"/>
                        <a:pt x="70087" y="0"/>
                      </a:cubicBezTo>
                      <a:lnTo>
                        <a:pt x="0" y="40018"/>
                      </a:ln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8" name="Graphic 90">
                  <a:extLst>
                    <a:ext uri="{FF2B5EF4-FFF2-40B4-BE49-F238E27FC236}">
                      <a16:creationId xmlns:a16="http://schemas.microsoft.com/office/drawing/2014/main" id="{E1BBCEFB-CE88-48AC-BDC6-6A58D1CCA549}"/>
                    </a:ext>
                  </a:extLst>
                </p:cNvPr>
                <p:cNvSpPr/>
                <p:nvPr/>
              </p:nvSpPr>
              <p:spPr>
                <a:xfrm rot="1800000">
                  <a:off x="4181175" y="2778262"/>
                  <a:ext cx="16415" cy="9772"/>
                </a:xfrm>
                <a:custGeom>
                  <a:avLst/>
                  <a:gdLst>
                    <a:gd name="connsiteX0" fmla="*/ 69560 w 70765"/>
                    <a:gd name="connsiteY0" fmla="*/ 0 h 42127"/>
                    <a:gd name="connsiteX1" fmla="*/ 0 w 70765"/>
                    <a:gd name="connsiteY1" fmla="*/ 41374 h 42127"/>
                    <a:gd name="connsiteX2" fmla="*/ 452 w 70765"/>
                    <a:gd name="connsiteY2" fmla="*/ 42128 h 42127"/>
                    <a:gd name="connsiteX3" fmla="*/ 70766 w 70765"/>
                    <a:gd name="connsiteY3" fmla="*/ 2035 h 42127"/>
                    <a:gd name="connsiteX4" fmla="*/ 69560 w 70765"/>
                    <a:gd name="connsiteY4" fmla="*/ 0 h 4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765" h="42127">
                      <a:moveTo>
                        <a:pt x="69560" y="0"/>
                      </a:moveTo>
                      <a:cubicBezTo>
                        <a:pt x="44690" y="14771"/>
                        <a:pt x="22835" y="27733"/>
                        <a:pt x="0" y="41374"/>
                      </a:cubicBezTo>
                      <a:cubicBezTo>
                        <a:pt x="151" y="41600"/>
                        <a:pt x="302" y="41826"/>
                        <a:pt x="452" y="42128"/>
                      </a:cubicBezTo>
                      <a:lnTo>
                        <a:pt x="70766" y="2035"/>
                      </a:lnTo>
                      <a:cubicBezTo>
                        <a:pt x="70313" y="1281"/>
                        <a:pt x="69937" y="678"/>
                        <a:pt x="69560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9" name="Graphic 90">
                  <a:extLst>
                    <a:ext uri="{FF2B5EF4-FFF2-40B4-BE49-F238E27FC236}">
                      <a16:creationId xmlns:a16="http://schemas.microsoft.com/office/drawing/2014/main" id="{E9E13BCC-8282-4AB2-9985-2284AF359FF9}"/>
                    </a:ext>
                  </a:extLst>
                </p:cNvPr>
                <p:cNvSpPr/>
                <p:nvPr/>
              </p:nvSpPr>
              <p:spPr>
                <a:xfrm rot="1800000">
                  <a:off x="4053270" y="2938355"/>
                  <a:ext cx="16100" cy="9999"/>
                </a:xfrm>
                <a:custGeom>
                  <a:avLst/>
                  <a:gdLst>
                    <a:gd name="connsiteX0" fmla="*/ 452 w 69408"/>
                    <a:gd name="connsiteY0" fmla="*/ 43107 h 43107"/>
                    <a:gd name="connsiteX1" fmla="*/ 69409 w 69408"/>
                    <a:gd name="connsiteY1" fmla="*/ 1130 h 43107"/>
                    <a:gd name="connsiteX2" fmla="*/ 68731 w 69408"/>
                    <a:gd name="connsiteY2" fmla="*/ 0 h 43107"/>
                    <a:gd name="connsiteX3" fmla="*/ 0 w 69408"/>
                    <a:gd name="connsiteY3" fmla="*/ 42354 h 43107"/>
                    <a:gd name="connsiteX4" fmla="*/ 452 w 69408"/>
                    <a:gd name="connsiteY4" fmla="*/ 43107 h 43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408" h="43107">
                      <a:moveTo>
                        <a:pt x="452" y="43107"/>
                      </a:moveTo>
                      <a:cubicBezTo>
                        <a:pt x="25774" y="27733"/>
                        <a:pt x="46725" y="14922"/>
                        <a:pt x="69409" y="1130"/>
                      </a:cubicBezTo>
                      <a:cubicBezTo>
                        <a:pt x="69183" y="754"/>
                        <a:pt x="68957" y="377"/>
                        <a:pt x="68731" y="0"/>
                      </a:cubicBezTo>
                      <a:lnTo>
                        <a:pt x="0" y="42354"/>
                      </a:lnTo>
                      <a:cubicBezTo>
                        <a:pt x="150" y="42655"/>
                        <a:pt x="301" y="42881"/>
                        <a:pt x="452" y="43107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0" name="Graphic 90">
                  <a:extLst>
                    <a:ext uri="{FF2B5EF4-FFF2-40B4-BE49-F238E27FC236}">
                      <a16:creationId xmlns:a16="http://schemas.microsoft.com/office/drawing/2014/main" id="{4DD84AE8-DEF7-4D4D-A45C-53C63AAFFCCF}"/>
                    </a:ext>
                  </a:extLst>
                </p:cNvPr>
                <p:cNvSpPr/>
                <p:nvPr/>
              </p:nvSpPr>
              <p:spPr>
                <a:xfrm rot="1800000">
                  <a:off x="4051189" y="2777148"/>
                  <a:ext cx="16642" cy="10139"/>
                </a:xfrm>
                <a:custGeom>
                  <a:avLst/>
                  <a:gdLst>
                    <a:gd name="connsiteX0" fmla="*/ 69635 w 71745"/>
                    <a:gd name="connsiteY0" fmla="*/ 0 h 43710"/>
                    <a:gd name="connsiteX1" fmla="*/ 0 w 71745"/>
                    <a:gd name="connsiteY1" fmla="*/ 41148 h 43710"/>
                    <a:gd name="connsiteX2" fmla="*/ 1507 w 71745"/>
                    <a:gd name="connsiteY2" fmla="*/ 43710 h 43710"/>
                    <a:gd name="connsiteX3" fmla="*/ 71745 w 71745"/>
                    <a:gd name="connsiteY3" fmla="*/ 3617 h 43710"/>
                    <a:gd name="connsiteX4" fmla="*/ 69635 w 71745"/>
                    <a:gd name="connsiteY4" fmla="*/ 0 h 43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745" h="43710">
                      <a:moveTo>
                        <a:pt x="69635" y="0"/>
                      </a:moveTo>
                      <a:cubicBezTo>
                        <a:pt x="44615" y="14771"/>
                        <a:pt x="23362" y="27357"/>
                        <a:pt x="0" y="41148"/>
                      </a:cubicBezTo>
                      <a:cubicBezTo>
                        <a:pt x="528" y="41977"/>
                        <a:pt x="980" y="42881"/>
                        <a:pt x="1507" y="43710"/>
                      </a:cubicBezTo>
                      <a:lnTo>
                        <a:pt x="71745" y="3617"/>
                      </a:lnTo>
                      <a:cubicBezTo>
                        <a:pt x="71067" y="2412"/>
                        <a:pt x="70313" y="1206"/>
                        <a:pt x="69635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1" name="Graphic 90">
                  <a:extLst>
                    <a:ext uri="{FF2B5EF4-FFF2-40B4-BE49-F238E27FC236}">
                      <a16:creationId xmlns:a16="http://schemas.microsoft.com/office/drawing/2014/main" id="{B9F0AD59-2E5C-4626-B3A4-5859B03D1B38}"/>
                    </a:ext>
                  </a:extLst>
                </p:cNvPr>
                <p:cNvSpPr/>
                <p:nvPr/>
              </p:nvSpPr>
              <p:spPr>
                <a:xfrm rot="1800000">
                  <a:off x="4113972" y="2936574"/>
                  <a:ext cx="15960" cy="9877"/>
                </a:xfrm>
                <a:custGeom>
                  <a:avLst/>
                  <a:gdLst>
                    <a:gd name="connsiteX0" fmla="*/ 151 w 68806"/>
                    <a:gd name="connsiteY0" fmla="*/ 42580 h 42579"/>
                    <a:gd name="connsiteX1" fmla="*/ 68806 w 68806"/>
                    <a:gd name="connsiteY1" fmla="*/ 75 h 42579"/>
                    <a:gd name="connsiteX2" fmla="*/ 68731 w 68806"/>
                    <a:gd name="connsiteY2" fmla="*/ 0 h 42579"/>
                    <a:gd name="connsiteX3" fmla="*/ 0 w 68806"/>
                    <a:gd name="connsiteY3" fmla="*/ 42429 h 42579"/>
                    <a:gd name="connsiteX4" fmla="*/ 151 w 68806"/>
                    <a:gd name="connsiteY4" fmla="*/ 42580 h 42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806" h="42579">
                      <a:moveTo>
                        <a:pt x="151" y="42580"/>
                      </a:moveTo>
                      <a:cubicBezTo>
                        <a:pt x="25322" y="26980"/>
                        <a:pt x="46875" y="13641"/>
                        <a:pt x="68806" y="75"/>
                      </a:cubicBezTo>
                      <a:cubicBezTo>
                        <a:pt x="68806" y="75"/>
                        <a:pt x="68731" y="0"/>
                        <a:pt x="68731" y="0"/>
                      </a:cubicBezTo>
                      <a:lnTo>
                        <a:pt x="0" y="42429"/>
                      </a:lnTo>
                      <a:cubicBezTo>
                        <a:pt x="0" y="42429"/>
                        <a:pt x="75" y="42505"/>
                        <a:pt x="151" y="4258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62" name="Group 461">
                  <a:extLst>
                    <a:ext uri="{FF2B5EF4-FFF2-40B4-BE49-F238E27FC236}">
                      <a16:creationId xmlns:a16="http://schemas.microsoft.com/office/drawing/2014/main" id="{359EA889-69C3-48EB-A0C0-98182AE0F197}"/>
                    </a:ext>
                  </a:extLst>
                </p:cNvPr>
                <p:cNvGrpSpPr/>
                <p:nvPr/>
              </p:nvGrpSpPr>
              <p:grpSpPr>
                <a:xfrm rot="1800000">
                  <a:off x="4081538" y="2526770"/>
                  <a:ext cx="1000038" cy="670660"/>
                  <a:chOff x="5125328" y="937639"/>
                  <a:chExt cx="4311192" cy="2891234"/>
                </a:xfrm>
                <a:solidFill>
                  <a:schemeClr val="bg1"/>
                </a:solidFill>
              </p:grpSpPr>
              <p:sp>
                <p:nvSpPr>
                  <p:cNvPr id="470" name="Graphic 90">
                    <a:extLst>
                      <a:ext uri="{FF2B5EF4-FFF2-40B4-BE49-F238E27FC236}">
                        <a16:creationId xmlns:a16="http://schemas.microsoft.com/office/drawing/2014/main" id="{D6C37BEA-49EE-40AA-98EA-4FFF35A02421}"/>
                      </a:ext>
                    </a:extLst>
                  </p:cNvPr>
                  <p:cNvSpPr/>
                  <p:nvPr/>
                </p:nvSpPr>
                <p:spPr>
                  <a:xfrm>
                    <a:off x="5351642" y="3059873"/>
                    <a:ext cx="418941" cy="631840"/>
                  </a:xfrm>
                  <a:custGeom>
                    <a:avLst/>
                    <a:gdLst>
                      <a:gd name="connsiteX0" fmla="*/ 0 w 418941"/>
                      <a:gd name="connsiteY0" fmla="*/ 40696 h 631840"/>
                      <a:gd name="connsiteX1" fmla="*/ 69710 w 418941"/>
                      <a:gd name="connsiteY1" fmla="*/ 0 h 631840"/>
                      <a:gd name="connsiteX2" fmla="*/ 418941 w 418941"/>
                      <a:gd name="connsiteY2" fmla="*/ 589336 h 631840"/>
                      <a:gd name="connsiteX3" fmla="*/ 350286 w 418941"/>
                      <a:gd name="connsiteY3" fmla="*/ 631840 h 631840"/>
                      <a:gd name="connsiteX4" fmla="*/ 0 w 418941"/>
                      <a:gd name="connsiteY4" fmla="*/ 40696 h 631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8941" h="631840">
                        <a:moveTo>
                          <a:pt x="0" y="40696"/>
                        </a:moveTo>
                        <a:cubicBezTo>
                          <a:pt x="25247" y="25925"/>
                          <a:pt x="46499" y="13565"/>
                          <a:pt x="69710" y="0"/>
                        </a:cubicBezTo>
                        <a:cubicBezTo>
                          <a:pt x="186221" y="196621"/>
                          <a:pt x="301451" y="391057"/>
                          <a:pt x="418941" y="589336"/>
                        </a:cubicBezTo>
                        <a:cubicBezTo>
                          <a:pt x="397010" y="602901"/>
                          <a:pt x="375381" y="616316"/>
                          <a:pt x="350286" y="631840"/>
                        </a:cubicBezTo>
                        <a:cubicBezTo>
                          <a:pt x="233323" y="434466"/>
                          <a:pt x="117716" y="239352"/>
                          <a:pt x="0" y="40696"/>
                        </a:cubicBez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1" name="Graphic 90">
                    <a:extLst>
                      <a:ext uri="{FF2B5EF4-FFF2-40B4-BE49-F238E27FC236}">
                        <a16:creationId xmlns:a16="http://schemas.microsoft.com/office/drawing/2014/main" id="{2A7BA56B-154C-414F-A5E2-4F61A4FF46A0}"/>
                      </a:ext>
                    </a:extLst>
                  </p:cNvPr>
                  <p:cNvSpPr/>
                  <p:nvPr/>
                </p:nvSpPr>
                <p:spPr>
                  <a:xfrm>
                    <a:off x="5611266" y="2912765"/>
                    <a:ext cx="413213" cy="621741"/>
                  </a:xfrm>
                  <a:custGeom>
                    <a:avLst/>
                    <a:gdLst>
                      <a:gd name="connsiteX0" fmla="*/ 69485 w 413213"/>
                      <a:gd name="connsiteY0" fmla="*/ 0 h 621741"/>
                      <a:gd name="connsiteX1" fmla="*/ 413213 w 413213"/>
                      <a:gd name="connsiteY1" fmla="*/ 580895 h 621741"/>
                      <a:gd name="connsiteX2" fmla="*/ 343804 w 413213"/>
                      <a:gd name="connsiteY2" fmla="*/ 621742 h 621741"/>
                      <a:gd name="connsiteX3" fmla="*/ 0 w 413213"/>
                      <a:gd name="connsiteY3" fmla="*/ 41299 h 621741"/>
                      <a:gd name="connsiteX4" fmla="*/ 69485 w 413213"/>
                      <a:gd name="connsiteY4" fmla="*/ 0 h 621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3213" h="621741">
                        <a:moveTo>
                          <a:pt x="69485" y="0"/>
                        </a:moveTo>
                        <a:cubicBezTo>
                          <a:pt x="185317" y="195717"/>
                          <a:pt x="298587" y="387213"/>
                          <a:pt x="413213" y="580895"/>
                        </a:cubicBezTo>
                        <a:cubicBezTo>
                          <a:pt x="388871" y="595214"/>
                          <a:pt x="367694" y="607724"/>
                          <a:pt x="343804" y="621742"/>
                        </a:cubicBezTo>
                        <a:cubicBezTo>
                          <a:pt x="229178" y="428211"/>
                          <a:pt x="115757" y="236714"/>
                          <a:pt x="0" y="41299"/>
                        </a:cubicBezTo>
                        <a:cubicBezTo>
                          <a:pt x="22760" y="27733"/>
                          <a:pt x="44615" y="14771"/>
                          <a:pt x="69485" y="0"/>
                        </a:cubicBez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2" name="Graphic 90">
                    <a:extLst>
                      <a:ext uri="{FF2B5EF4-FFF2-40B4-BE49-F238E27FC236}">
                        <a16:creationId xmlns:a16="http://schemas.microsoft.com/office/drawing/2014/main" id="{5ED263BA-B751-4B17-90B4-B1EFE4C288C5}"/>
                      </a:ext>
                    </a:extLst>
                  </p:cNvPr>
                  <p:cNvSpPr/>
                  <p:nvPr/>
                </p:nvSpPr>
                <p:spPr>
                  <a:xfrm>
                    <a:off x="5904729" y="2746742"/>
                    <a:ext cx="406280" cy="611341"/>
                  </a:xfrm>
                  <a:custGeom>
                    <a:avLst/>
                    <a:gdLst>
                      <a:gd name="connsiteX0" fmla="*/ 0 w 406280"/>
                      <a:gd name="connsiteY0" fmla="*/ 41374 h 611341"/>
                      <a:gd name="connsiteX1" fmla="*/ 69560 w 406280"/>
                      <a:gd name="connsiteY1" fmla="*/ 0 h 611341"/>
                      <a:gd name="connsiteX2" fmla="*/ 406280 w 406280"/>
                      <a:gd name="connsiteY2" fmla="*/ 568385 h 611341"/>
                      <a:gd name="connsiteX3" fmla="*/ 337549 w 406280"/>
                      <a:gd name="connsiteY3" fmla="*/ 611342 h 611341"/>
                      <a:gd name="connsiteX4" fmla="*/ 0 w 406280"/>
                      <a:gd name="connsiteY4" fmla="*/ 41374 h 611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280" h="611341">
                        <a:moveTo>
                          <a:pt x="0" y="41374"/>
                        </a:moveTo>
                        <a:cubicBezTo>
                          <a:pt x="23136" y="27658"/>
                          <a:pt x="44389" y="14997"/>
                          <a:pt x="69560" y="0"/>
                        </a:cubicBezTo>
                        <a:cubicBezTo>
                          <a:pt x="181549" y="189009"/>
                          <a:pt x="293236" y="377567"/>
                          <a:pt x="406280" y="568385"/>
                        </a:cubicBezTo>
                        <a:cubicBezTo>
                          <a:pt x="382692" y="583081"/>
                          <a:pt x="361816" y="596194"/>
                          <a:pt x="337549" y="611342"/>
                        </a:cubicBezTo>
                        <a:cubicBezTo>
                          <a:pt x="224882" y="421202"/>
                          <a:pt x="113195" y="232494"/>
                          <a:pt x="0" y="41374"/>
                        </a:cubicBez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3" name="Graphic 90">
                    <a:extLst>
                      <a:ext uri="{FF2B5EF4-FFF2-40B4-BE49-F238E27FC236}">
                        <a16:creationId xmlns:a16="http://schemas.microsoft.com/office/drawing/2014/main" id="{EB1A4148-8236-41E4-B29F-5C8B3F6A0A97}"/>
                      </a:ext>
                    </a:extLst>
                  </p:cNvPr>
                  <p:cNvSpPr/>
                  <p:nvPr/>
                </p:nvSpPr>
                <p:spPr>
                  <a:xfrm>
                    <a:off x="6177165" y="2467674"/>
                    <a:ext cx="446975" cy="716246"/>
                  </a:xfrm>
                  <a:custGeom>
                    <a:avLst/>
                    <a:gdLst>
                      <a:gd name="connsiteX0" fmla="*/ 117189 w 446975"/>
                      <a:gd name="connsiteY0" fmla="*/ 98198 h 716246"/>
                      <a:gd name="connsiteX1" fmla="*/ 289920 w 446975"/>
                      <a:gd name="connsiteY1" fmla="*/ 0 h 716246"/>
                      <a:gd name="connsiteX2" fmla="*/ 0 w 446975"/>
                      <a:gd name="connsiteY2" fmla="*/ 164366 h 716246"/>
                      <a:gd name="connsiteX3" fmla="*/ 46875 w 446975"/>
                      <a:gd name="connsiteY3" fmla="*/ 138140 h 716246"/>
                      <a:gd name="connsiteX4" fmla="*/ 378019 w 446975"/>
                      <a:gd name="connsiteY4" fmla="*/ 697406 h 716246"/>
                      <a:gd name="connsiteX5" fmla="*/ 347798 w 446975"/>
                      <a:gd name="connsiteY5" fmla="*/ 716247 h 716246"/>
                      <a:gd name="connsiteX6" fmla="*/ 446976 w 446975"/>
                      <a:gd name="connsiteY6" fmla="*/ 655052 h 716246"/>
                      <a:gd name="connsiteX7" fmla="*/ 117189 w 446975"/>
                      <a:gd name="connsiteY7" fmla="*/ 98198 h 716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6975" h="716246">
                        <a:moveTo>
                          <a:pt x="117189" y="98198"/>
                        </a:moveTo>
                        <a:cubicBezTo>
                          <a:pt x="175067" y="65339"/>
                          <a:pt x="232343" y="32783"/>
                          <a:pt x="289920" y="0"/>
                        </a:cubicBezTo>
                        <a:lnTo>
                          <a:pt x="0" y="164366"/>
                        </a:lnTo>
                        <a:cubicBezTo>
                          <a:pt x="15374" y="155774"/>
                          <a:pt x="30823" y="147108"/>
                          <a:pt x="46875" y="138140"/>
                        </a:cubicBezTo>
                        <a:cubicBezTo>
                          <a:pt x="157206" y="324512"/>
                          <a:pt x="267236" y="510205"/>
                          <a:pt x="378019" y="697406"/>
                        </a:cubicBezTo>
                        <a:cubicBezTo>
                          <a:pt x="367845" y="703736"/>
                          <a:pt x="357746" y="710067"/>
                          <a:pt x="347798" y="716247"/>
                        </a:cubicBezTo>
                        <a:lnTo>
                          <a:pt x="446976" y="655052"/>
                        </a:lnTo>
                        <a:cubicBezTo>
                          <a:pt x="337021" y="469434"/>
                          <a:pt x="228198" y="285700"/>
                          <a:pt x="117189" y="98198"/>
                        </a:cubicBez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4" name="Graphic 90">
                    <a:extLst>
                      <a:ext uri="{FF2B5EF4-FFF2-40B4-BE49-F238E27FC236}">
                        <a16:creationId xmlns:a16="http://schemas.microsoft.com/office/drawing/2014/main" id="{AA956744-DBF8-4F0F-A3BC-6CC74281F0A1}"/>
                      </a:ext>
                    </a:extLst>
                  </p:cNvPr>
                  <p:cNvSpPr/>
                  <p:nvPr/>
                </p:nvSpPr>
                <p:spPr>
                  <a:xfrm>
                    <a:off x="7959114" y="1582087"/>
                    <a:ext cx="362569" cy="535376"/>
                  </a:xfrm>
                  <a:custGeom>
                    <a:avLst/>
                    <a:gdLst>
                      <a:gd name="connsiteX0" fmla="*/ 362570 w 362569"/>
                      <a:gd name="connsiteY0" fmla="*/ 492721 h 535376"/>
                      <a:gd name="connsiteX1" fmla="*/ 70540 w 362569"/>
                      <a:gd name="connsiteY1" fmla="*/ 0 h 535376"/>
                      <a:gd name="connsiteX2" fmla="*/ 0 w 362569"/>
                      <a:gd name="connsiteY2" fmla="*/ 40018 h 535376"/>
                      <a:gd name="connsiteX3" fmla="*/ 293538 w 362569"/>
                      <a:gd name="connsiteY3" fmla="*/ 535376 h 535376"/>
                      <a:gd name="connsiteX4" fmla="*/ 362570 w 362569"/>
                      <a:gd name="connsiteY4" fmla="*/ 492721 h 535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69" h="535376">
                        <a:moveTo>
                          <a:pt x="362570" y="492721"/>
                        </a:moveTo>
                        <a:cubicBezTo>
                          <a:pt x="264824" y="327752"/>
                          <a:pt x="168134" y="164667"/>
                          <a:pt x="70540" y="0"/>
                        </a:cubicBezTo>
                        <a:lnTo>
                          <a:pt x="0" y="40018"/>
                        </a:lnTo>
                        <a:cubicBezTo>
                          <a:pt x="97821" y="205137"/>
                          <a:pt x="194964" y="369051"/>
                          <a:pt x="293538" y="535376"/>
                        </a:cubicBezTo>
                        <a:lnTo>
                          <a:pt x="362570" y="492721"/>
                        </a:ln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5" name="Graphic 90">
                    <a:extLst>
                      <a:ext uri="{FF2B5EF4-FFF2-40B4-BE49-F238E27FC236}">
                        <a16:creationId xmlns:a16="http://schemas.microsoft.com/office/drawing/2014/main" id="{4550B7EB-10FA-496B-9E08-F867EA711D34}"/>
                      </a:ext>
                    </a:extLst>
                  </p:cNvPr>
                  <p:cNvSpPr/>
                  <p:nvPr/>
                </p:nvSpPr>
                <p:spPr>
                  <a:xfrm>
                    <a:off x="6594824" y="2274519"/>
                    <a:ext cx="392111" cy="666657"/>
                  </a:xfrm>
                  <a:custGeom>
                    <a:avLst/>
                    <a:gdLst>
                      <a:gd name="connsiteX0" fmla="*/ 392112 w 392111"/>
                      <a:gd name="connsiteY0" fmla="*/ 624229 h 666657"/>
                      <a:gd name="connsiteX1" fmla="*/ 70464 w 392111"/>
                      <a:gd name="connsiteY1" fmla="*/ 81090 h 666657"/>
                      <a:gd name="connsiteX2" fmla="*/ 213201 w 392111"/>
                      <a:gd name="connsiteY2" fmla="*/ 0 h 666657"/>
                      <a:gd name="connsiteX3" fmla="*/ 0 w 392111"/>
                      <a:gd name="connsiteY3" fmla="*/ 120806 h 666657"/>
                      <a:gd name="connsiteX4" fmla="*/ 323306 w 392111"/>
                      <a:gd name="connsiteY4" fmla="*/ 666658 h 666657"/>
                      <a:gd name="connsiteX5" fmla="*/ 392112 w 392111"/>
                      <a:gd name="connsiteY5" fmla="*/ 624229 h 666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2111" h="666657">
                        <a:moveTo>
                          <a:pt x="392112" y="624229"/>
                        </a:moveTo>
                        <a:cubicBezTo>
                          <a:pt x="284569" y="442680"/>
                          <a:pt x="178911" y="264221"/>
                          <a:pt x="70464" y="81090"/>
                        </a:cubicBezTo>
                        <a:cubicBezTo>
                          <a:pt x="118018" y="54110"/>
                          <a:pt x="165497" y="27055"/>
                          <a:pt x="213201" y="0"/>
                        </a:cubicBezTo>
                        <a:lnTo>
                          <a:pt x="0" y="120806"/>
                        </a:lnTo>
                        <a:cubicBezTo>
                          <a:pt x="107618" y="302506"/>
                          <a:pt x="214407" y="482848"/>
                          <a:pt x="323306" y="666658"/>
                        </a:cubicBezTo>
                        <a:lnTo>
                          <a:pt x="392112" y="624229"/>
                        </a:ln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6" name="Graphic 90">
                    <a:extLst>
                      <a:ext uri="{FF2B5EF4-FFF2-40B4-BE49-F238E27FC236}">
                        <a16:creationId xmlns:a16="http://schemas.microsoft.com/office/drawing/2014/main" id="{186285E7-CEFF-4ACF-8C0E-5C1473F1C198}"/>
                      </a:ext>
                    </a:extLst>
                  </p:cNvPr>
                  <p:cNvSpPr/>
                  <p:nvPr/>
                </p:nvSpPr>
                <p:spPr>
                  <a:xfrm>
                    <a:off x="7006832" y="2075713"/>
                    <a:ext cx="383369" cy="616617"/>
                  </a:xfrm>
                  <a:custGeom>
                    <a:avLst/>
                    <a:gdLst>
                      <a:gd name="connsiteX0" fmla="*/ 383370 w 383369"/>
                      <a:gd name="connsiteY0" fmla="*/ 574037 h 616617"/>
                      <a:gd name="connsiteX1" fmla="*/ 70766 w 383369"/>
                      <a:gd name="connsiteY1" fmla="*/ 46047 h 616617"/>
                      <a:gd name="connsiteX2" fmla="*/ 151780 w 383369"/>
                      <a:gd name="connsiteY2" fmla="*/ 0 h 616617"/>
                      <a:gd name="connsiteX3" fmla="*/ 0 w 383369"/>
                      <a:gd name="connsiteY3" fmla="*/ 86064 h 616617"/>
                      <a:gd name="connsiteX4" fmla="*/ 314489 w 383369"/>
                      <a:gd name="connsiteY4" fmla="*/ 616617 h 616617"/>
                      <a:gd name="connsiteX5" fmla="*/ 383370 w 383369"/>
                      <a:gd name="connsiteY5" fmla="*/ 574037 h 61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3369" h="616617">
                        <a:moveTo>
                          <a:pt x="383370" y="574037"/>
                        </a:moveTo>
                        <a:cubicBezTo>
                          <a:pt x="278842" y="397387"/>
                          <a:pt x="176273" y="224204"/>
                          <a:pt x="70766" y="46047"/>
                        </a:cubicBezTo>
                        <a:cubicBezTo>
                          <a:pt x="97821" y="30673"/>
                          <a:pt x="124801" y="15374"/>
                          <a:pt x="151780" y="0"/>
                        </a:cubicBezTo>
                        <a:lnTo>
                          <a:pt x="0" y="86064"/>
                        </a:lnTo>
                        <a:cubicBezTo>
                          <a:pt x="104679" y="262639"/>
                          <a:pt x="208830" y="438309"/>
                          <a:pt x="314489" y="616617"/>
                        </a:cubicBezTo>
                        <a:lnTo>
                          <a:pt x="383370" y="574037"/>
                        </a:ln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7" name="Graphic 90">
                    <a:extLst>
                      <a:ext uri="{FF2B5EF4-FFF2-40B4-BE49-F238E27FC236}">
                        <a16:creationId xmlns:a16="http://schemas.microsoft.com/office/drawing/2014/main" id="{3CDF39A5-B558-4ECF-B108-7F47FB193025}"/>
                      </a:ext>
                    </a:extLst>
                  </p:cNvPr>
                  <p:cNvSpPr/>
                  <p:nvPr/>
                </p:nvSpPr>
                <p:spPr>
                  <a:xfrm>
                    <a:off x="8517476" y="1265640"/>
                    <a:ext cx="350210" cy="514500"/>
                  </a:xfrm>
                  <a:custGeom>
                    <a:avLst/>
                    <a:gdLst>
                      <a:gd name="connsiteX0" fmla="*/ 350210 w 350210"/>
                      <a:gd name="connsiteY0" fmla="*/ 472147 h 514500"/>
                      <a:gd name="connsiteX1" fmla="*/ 70539 w 350210"/>
                      <a:gd name="connsiteY1" fmla="*/ 0 h 514500"/>
                      <a:gd name="connsiteX2" fmla="*/ 0 w 350210"/>
                      <a:gd name="connsiteY2" fmla="*/ 39942 h 514500"/>
                      <a:gd name="connsiteX3" fmla="*/ 281555 w 350210"/>
                      <a:gd name="connsiteY3" fmla="*/ 514501 h 514500"/>
                      <a:gd name="connsiteX4" fmla="*/ 350210 w 350210"/>
                      <a:gd name="connsiteY4" fmla="*/ 472147 h 514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0210" h="514500">
                        <a:moveTo>
                          <a:pt x="350210" y="472147"/>
                        </a:moveTo>
                        <a:cubicBezTo>
                          <a:pt x="256610" y="314187"/>
                          <a:pt x="164441" y="158488"/>
                          <a:pt x="70539" y="0"/>
                        </a:cubicBezTo>
                        <a:lnTo>
                          <a:pt x="0" y="39942"/>
                        </a:lnTo>
                        <a:cubicBezTo>
                          <a:pt x="94128" y="198580"/>
                          <a:pt x="187427" y="355938"/>
                          <a:pt x="281555" y="514501"/>
                        </a:cubicBezTo>
                        <a:lnTo>
                          <a:pt x="350210" y="472147"/>
                        </a:ln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8" name="Graphic 90">
                    <a:extLst>
                      <a:ext uri="{FF2B5EF4-FFF2-40B4-BE49-F238E27FC236}">
                        <a16:creationId xmlns:a16="http://schemas.microsoft.com/office/drawing/2014/main" id="{F5110329-DE33-4330-A232-19958FE3A19D}"/>
                      </a:ext>
                    </a:extLst>
                  </p:cNvPr>
                  <p:cNvSpPr/>
                  <p:nvPr/>
                </p:nvSpPr>
                <p:spPr>
                  <a:xfrm>
                    <a:off x="7446648" y="1872535"/>
                    <a:ext cx="373723" cy="554442"/>
                  </a:xfrm>
                  <a:custGeom>
                    <a:avLst/>
                    <a:gdLst>
                      <a:gd name="connsiteX0" fmla="*/ 373724 w 373723"/>
                      <a:gd name="connsiteY0" fmla="*/ 511712 h 554442"/>
                      <a:gd name="connsiteX1" fmla="*/ 70540 w 373723"/>
                      <a:gd name="connsiteY1" fmla="*/ 0 h 554442"/>
                      <a:gd name="connsiteX2" fmla="*/ 0 w 373723"/>
                      <a:gd name="connsiteY2" fmla="*/ 40018 h 554442"/>
                      <a:gd name="connsiteX3" fmla="*/ 304616 w 373723"/>
                      <a:gd name="connsiteY3" fmla="*/ 554443 h 554442"/>
                      <a:gd name="connsiteX4" fmla="*/ 373724 w 373723"/>
                      <a:gd name="connsiteY4" fmla="*/ 511712 h 554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723" h="554442">
                        <a:moveTo>
                          <a:pt x="373724" y="511712"/>
                        </a:moveTo>
                        <a:cubicBezTo>
                          <a:pt x="272964" y="341619"/>
                          <a:pt x="173033" y="172957"/>
                          <a:pt x="70540" y="0"/>
                        </a:cubicBezTo>
                        <a:lnTo>
                          <a:pt x="0" y="40018"/>
                        </a:lnTo>
                        <a:cubicBezTo>
                          <a:pt x="101665" y="211694"/>
                          <a:pt x="202726" y="382315"/>
                          <a:pt x="304616" y="554443"/>
                        </a:cubicBezTo>
                        <a:lnTo>
                          <a:pt x="373724" y="511712"/>
                        </a:ln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9" name="Graphic 90">
                    <a:extLst>
                      <a:ext uri="{FF2B5EF4-FFF2-40B4-BE49-F238E27FC236}">
                        <a16:creationId xmlns:a16="http://schemas.microsoft.com/office/drawing/2014/main" id="{3B2C49AE-E98B-49F7-AEF2-34219701C2E9}"/>
                      </a:ext>
                    </a:extLst>
                  </p:cNvPr>
                  <p:cNvSpPr/>
                  <p:nvPr/>
                </p:nvSpPr>
                <p:spPr>
                  <a:xfrm>
                    <a:off x="5125328" y="3192059"/>
                    <a:ext cx="422482" cy="636814"/>
                  </a:xfrm>
                  <a:custGeom>
                    <a:avLst/>
                    <a:gdLst>
                      <a:gd name="connsiteX0" fmla="*/ 0 w 422482"/>
                      <a:gd name="connsiteY0" fmla="*/ 40018 h 636814"/>
                      <a:gd name="connsiteX1" fmla="*/ 353752 w 422482"/>
                      <a:gd name="connsiteY1" fmla="*/ 636814 h 636814"/>
                      <a:gd name="connsiteX2" fmla="*/ 422483 w 422482"/>
                      <a:gd name="connsiteY2" fmla="*/ 594461 h 636814"/>
                      <a:gd name="connsiteX3" fmla="*/ 70238 w 422482"/>
                      <a:gd name="connsiteY3" fmla="*/ 0 h 636814"/>
                      <a:gd name="connsiteX4" fmla="*/ 0 w 422482"/>
                      <a:gd name="connsiteY4" fmla="*/ 40018 h 636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482" h="636814">
                        <a:moveTo>
                          <a:pt x="0" y="40018"/>
                        </a:moveTo>
                        <a:cubicBezTo>
                          <a:pt x="118696" y="240181"/>
                          <a:pt x="236111" y="438309"/>
                          <a:pt x="353752" y="636814"/>
                        </a:cubicBezTo>
                        <a:lnTo>
                          <a:pt x="422483" y="594461"/>
                        </a:lnTo>
                        <a:cubicBezTo>
                          <a:pt x="304163" y="394750"/>
                          <a:pt x="187502" y="197827"/>
                          <a:pt x="70238" y="0"/>
                        </a:cubicBezTo>
                        <a:lnTo>
                          <a:pt x="0" y="40018"/>
                        </a:lnTo>
                        <a:close/>
                      </a:path>
                    </a:pathLst>
                  </a:custGeom>
                  <a:grpFill/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0" name="Graphic 90">
                    <a:extLst>
                      <a:ext uri="{FF2B5EF4-FFF2-40B4-BE49-F238E27FC236}">
                        <a16:creationId xmlns:a16="http://schemas.microsoft.com/office/drawing/2014/main" id="{6DEC6FD2-76D9-4FDA-BB4A-55B818007BFD}"/>
                      </a:ext>
                    </a:extLst>
                  </p:cNvPr>
                  <p:cNvSpPr/>
                  <p:nvPr/>
                </p:nvSpPr>
                <p:spPr>
                  <a:xfrm>
                    <a:off x="9053831" y="937639"/>
                    <a:ext cx="382689" cy="521997"/>
                  </a:xfrm>
                  <a:custGeom>
                    <a:avLst/>
                    <a:gdLst>
                      <a:gd name="connsiteX0" fmla="*/ 350210 w 350210"/>
                      <a:gd name="connsiteY0" fmla="*/ 472147 h 514500"/>
                      <a:gd name="connsiteX1" fmla="*/ 70539 w 350210"/>
                      <a:gd name="connsiteY1" fmla="*/ 0 h 514500"/>
                      <a:gd name="connsiteX2" fmla="*/ 0 w 350210"/>
                      <a:gd name="connsiteY2" fmla="*/ 39942 h 514500"/>
                      <a:gd name="connsiteX3" fmla="*/ 281555 w 350210"/>
                      <a:gd name="connsiteY3" fmla="*/ 514501 h 514500"/>
                      <a:gd name="connsiteX4" fmla="*/ 350210 w 350210"/>
                      <a:gd name="connsiteY4" fmla="*/ 472147 h 514500"/>
                      <a:gd name="connsiteX0" fmla="*/ 350210 w 350210"/>
                      <a:gd name="connsiteY0" fmla="*/ 492134 h 534488"/>
                      <a:gd name="connsiteX1" fmla="*/ 120506 w 350210"/>
                      <a:gd name="connsiteY1" fmla="*/ 0 h 534488"/>
                      <a:gd name="connsiteX2" fmla="*/ 0 w 350210"/>
                      <a:gd name="connsiteY2" fmla="*/ 59929 h 534488"/>
                      <a:gd name="connsiteX3" fmla="*/ 281555 w 350210"/>
                      <a:gd name="connsiteY3" fmla="*/ 534488 h 534488"/>
                      <a:gd name="connsiteX4" fmla="*/ 350210 w 350210"/>
                      <a:gd name="connsiteY4" fmla="*/ 492134 h 534488"/>
                      <a:gd name="connsiteX0" fmla="*/ 382689 w 382689"/>
                      <a:gd name="connsiteY0" fmla="*/ 437170 h 534488"/>
                      <a:gd name="connsiteX1" fmla="*/ 120506 w 382689"/>
                      <a:gd name="connsiteY1" fmla="*/ 0 h 534488"/>
                      <a:gd name="connsiteX2" fmla="*/ 0 w 382689"/>
                      <a:gd name="connsiteY2" fmla="*/ 59929 h 534488"/>
                      <a:gd name="connsiteX3" fmla="*/ 281555 w 382689"/>
                      <a:gd name="connsiteY3" fmla="*/ 534488 h 534488"/>
                      <a:gd name="connsiteX4" fmla="*/ 382689 w 382689"/>
                      <a:gd name="connsiteY4" fmla="*/ 437170 h 534488"/>
                      <a:gd name="connsiteX0" fmla="*/ 382689 w 382689"/>
                      <a:gd name="connsiteY0" fmla="*/ 437170 h 519498"/>
                      <a:gd name="connsiteX1" fmla="*/ 120506 w 382689"/>
                      <a:gd name="connsiteY1" fmla="*/ 0 h 519498"/>
                      <a:gd name="connsiteX2" fmla="*/ 0 w 382689"/>
                      <a:gd name="connsiteY2" fmla="*/ 59929 h 519498"/>
                      <a:gd name="connsiteX3" fmla="*/ 271562 w 382689"/>
                      <a:gd name="connsiteY3" fmla="*/ 519498 h 519498"/>
                      <a:gd name="connsiteX4" fmla="*/ 382689 w 382689"/>
                      <a:gd name="connsiteY4" fmla="*/ 437170 h 519498"/>
                      <a:gd name="connsiteX0" fmla="*/ 382689 w 382689"/>
                      <a:gd name="connsiteY0" fmla="*/ 437170 h 519498"/>
                      <a:gd name="connsiteX1" fmla="*/ 120506 w 382689"/>
                      <a:gd name="connsiteY1" fmla="*/ 0 h 519498"/>
                      <a:gd name="connsiteX2" fmla="*/ 0 w 382689"/>
                      <a:gd name="connsiteY2" fmla="*/ 59929 h 519498"/>
                      <a:gd name="connsiteX3" fmla="*/ 271562 w 382689"/>
                      <a:gd name="connsiteY3" fmla="*/ 519498 h 519498"/>
                      <a:gd name="connsiteX4" fmla="*/ 382689 w 382689"/>
                      <a:gd name="connsiteY4" fmla="*/ 437170 h 519498"/>
                      <a:gd name="connsiteX0" fmla="*/ 382689 w 382689"/>
                      <a:gd name="connsiteY0" fmla="*/ 439669 h 521997"/>
                      <a:gd name="connsiteX1" fmla="*/ 128001 w 382689"/>
                      <a:gd name="connsiteY1" fmla="*/ 0 h 521997"/>
                      <a:gd name="connsiteX2" fmla="*/ 0 w 382689"/>
                      <a:gd name="connsiteY2" fmla="*/ 62428 h 521997"/>
                      <a:gd name="connsiteX3" fmla="*/ 271562 w 382689"/>
                      <a:gd name="connsiteY3" fmla="*/ 521997 h 521997"/>
                      <a:gd name="connsiteX4" fmla="*/ 382689 w 382689"/>
                      <a:gd name="connsiteY4" fmla="*/ 439669 h 521997"/>
                      <a:gd name="connsiteX0" fmla="*/ 382689 w 382689"/>
                      <a:gd name="connsiteY0" fmla="*/ 439669 h 521997"/>
                      <a:gd name="connsiteX1" fmla="*/ 128001 w 382689"/>
                      <a:gd name="connsiteY1" fmla="*/ 0 h 521997"/>
                      <a:gd name="connsiteX2" fmla="*/ 0 w 382689"/>
                      <a:gd name="connsiteY2" fmla="*/ 62428 h 521997"/>
                      <a:gd name="connsiteX3" fmla="*/ 271562 w 382689"/>
                      <a:gd name="connsiteY3" fmla="*/ 521997 h 521997"/>
                      <a:gd name="connsiteX4" fmla="*/ 382689 w 382689"/>
                      <a:gd name="connsiteY4" fmla="*/ 439669 h 521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2689" h="521997">
                        <a:moveTo>
                          <a:pt x="382689" y="439669"/>
                        </a:moveTo>
                        <a:cubicBezTo>
                          <a:pt x="289089" y="281709"/>
                          <a:pt x="221903" y="158488"/>
                          <a:pt x="128001" y="0"/>
                        </a:cubicBezTo>
                        <a:lnTo>
                          <a:pt x="0" y="62428"/>
                        </a:lnTo>
                        <a:lnTo>
                          <a:pt x="271562" y="521997"/>
                        </a:lnTo>
                        <a:lnTo>
                          <a:pt x="382689" y="43966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75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63" name="Graphic 90">
                  <a:extLst>
                    <a:ext uri="{FF2B5EF4-FFF2-40B4-BE49-F238E27FC236}">
                      <a16:creationId xmlns:a16="http://schemas.microsoft.com/office/drawing/2014/main" id="{821E6461-93F3-4205-AA86-DABC1D6739DA}"/>
                    </a:ext>
                  </a:extLst>
                </p:cNvPr>
                <p:cNvSpPr/>
                <p:nvPr/>
              </p:nvSpPr>
              <p:spPr>
                <a:xfrm rot="1800000">
                  <a:off x="3795921" y="2754963"/>
                  <a:ext cx="219618" cy="218744"/>
                </a:xfrm>
                <a:custGeom>
                  <a:avLst/>
                  <a:gdLst>
                    <a:gd name="connsiteX0" fmla="*/ 566426 w 946781"/>
                    <a:gd name="connsiteY0" fmla="*/ 9120 h 943013"/>
                    <a:gd name="connsiteX1" fmla="*/ 473353 w 946781"/>
                    <a:gd name="connsiteY1" fmla="*/ 62175 h 943013"/>
                    <a:gd name="connsiteX2" fmla="*/ 566426 w 946781"/>
                    <a:gd name="connsiteY2" fmla="*/ 9120 h 943013"/>
                    <a:gd name="connsiteX3" fmla="*/ 474258 w 946781"/>
                    <a:gd name="connsiteY3" fmla="*/ 1 h 943013"/>
                    <a:gd name="connsiteX4" fmla="*/ 1 w 946781"/>
                    <a:gd name="connsiteY4" fmla="*/ 471092 h 943013"/>
                    <a:gd name="connsiteX5" fmla="*/ 474107 w 946781"/>
                    <a:gd name="connsiteY5" fmla="*/ 943013 h 943013"/>
                    <a:gd name="connsiteX6" fmla="*/ 923721 w 946781"/>
                    <a:gd name="connsiteY6" fmla="*/ 616316 h 943013"/>
                    <a:gd name="connsiteX7" fmla="*/ 804949 w 946781"/>
                    <a:gd name="connsiteY7" fmla="*/ 689569 h 943013"/>
                    <a:gd name="connsiteX8" fmla="*/ 923721 w 946781"/>
                    <a:gd name="connsiteY8" fmla="*/ 616316 h 943013"/>
                    <a:gd name="connsiteX9" fmla="*/ 946782 w 946781"/>
                    <a:gd name="connsiteY9" fmla="*/ 473127 h 943013"/>
                    <a:gd name="connsiteX10" fmla="*/ 566426 w 946781"/>
                    <a:gd name="connsiteY10" fmla="*/ 9120 h 943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46781" h="943013">
                      <a:moveTo>
                        <a:pt x="566426" y="9120"/>
                      </a:moveTo>
                      <a:lnTo>
                        <a:pt x="473353" y="62175"/>
                      </a:lnTo>
                      <a:lnTo>
                        <a:pt x="566426" y="9120"/>
                      </a:lnTo>
                      <a:cubicBezTo>
                        <a:pt x="536583" y="3241"/>
                        <a:pt x="505835" y="1"/>
                        <a:pt x="474258" y="1"/>
                      </a:cubicBezTo>
                      <a:cubicBezTo>
                        <a:pt x="212523" y="-376"/>
                        <a:pt x="528" y="210262"/>
                        <a:pt x="1" y="471092"/>
                      </a:cubicBezTo>
                      <a:cubicBezTo>
                        <a:pt x="-451" y="730415"/>
                        <a:pt x="212976" y="942938"/>
                        <a:pt x="474107" y="943013"/>
                      </a:cubicBezTo>
                      <a:cubicBezTo>
                        <a:pt x="682334" y="943088"/>
                        <a:pt x="861772" y="804647"/>
                        <a:pt x="923721" y="616316"/>
                      </a:cubicBezTo>
                      <a:lnTo>
                        <a:pt x="804949" y="689569"/>
                      </a:lnTo>
                      <a:lnTo>
                        <a:pt x="923721" y="616316"/>
                      </a:lnTo>
                      <a:cubicBezTo>
                        <a:pt x="938567" y="571023"/>
                        <a:pt x="946782" y="522942"/>
                        <a:pt x="946782" y="473127"/>
                      </a:cubicBezTo>
                      <a:cubicBezTo>
                        <a:pt x="946932" y="243347"/>
                        <a:pt x="783697" y="52152"/>
                        <a:pt x="566426" y="912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4" name="Graphic 90">
                  <a:extLst>
                    <a:ext uri="{FF2B5EF4-FFF2-40B4-BE49-F238E27FC236}">
                      <a16:creationId xmlns:a16="http://schemas.microsoft.com/office/drawing/2014/main" id="{EC14D4B2-4CB4-4C41-B61A-37A66FDF2674}"/>
                    </a:ext>
                  </a:extLst>
                </p:cNvPr>
                <p:cNvSpPr/>
                <p:nvPr/>
              </p:nvSpPr>
              <p:spPr>
                <a:xfrm rot="1800000">
                  <a:off x="3754283" y="2712883"/>
                  <a:ext cx="301694" cy="302447"/>
                </a:xfrm>
                <a:custGeom>
                  <a:avLst/>
                  <a:gdLst>
                    <a:gd name="connsiteX0" fmla="*/ 1151678 w 1300612"/>
                    <a:gd name="connsiteY0" fmla="*/ 788458 h 1303859"/>
                    <a:gd name="connsiteX1" fmla="*/ 561363 w 1300612"/>
                    <a:gd name="connsiteY1" fmla="*/ 1160599 h 1303859"/>
                    <a:gd name="connsiteX2" fmla="*/ 193442 w 1300612"/>
                    <a:gd name="connsiteY2" fmla="*/ 413529 h 1303859"/>
                    <a:gd name="connsiteX3" fmla="*/ 773810 w 1300612"/>
                    <a:gd name="connsiteY3" fmla="*/ 149232 h 1303859"/>
                    <a:gd name="connsiteX4" fmla="*/ 809909 w 1300612"/>
                    <a:gd name="connsiteY4" fmla="*/ 147574 h 1303859"/>
                    <a:gd name="connsiteX5" fmla="*/ 943979 w 1300612"/>
                    <a:gd name="connsiteY5" fmla="*/ 71910 h 1303859"/>
                    <a:gd name="connsiteX6" fmla="*/ 196156 w 1300612"/>
                    <a:gd name="connsiteY6" fmla="*/ 187140 h 1303859"/>
                    <a:gd name="connsiteX7" fmla="*/ 91854 w 1300612"/>
                    <a:gd name="connsiteY7" fmla="*/ 984401 h 1303859"/>
                    <a:gd name="connsiteX8" fmla="*/ 828373 w 1300612"/>
                    <a:gd name="connsiteY8" fmla="*/ 1279747 h 1303859"/>
                    <a:gd name="connsiteX9" fmla="*/ 1300595 w 1300612"/>
                    <a:gd name="connsiteY9" fmla="*/ 675867 h 1303859"/>
                    <a:gd name="connsiteX10" fmla="*/ 1181748 w 1300612"/>
                    <a:gd name="connsiteY10" fmla="*/ 749270 h 1303859"/>
                    <a:gd name="connsiteX11" fmla="*/ 1151678 w 1300612"/>
                    <a:gd name="connsiteY11" fmla="*/ 788458 h 1303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00612" h="1303859">
                      <a:moveTo>
                        <a:pt x="1151678" y="788458"/>
                      </a:moveTo>
                      <a:cubicBezTo>
                        <a:pt x="1072925" y="1052152"/>
                        <a:pt x="830860" y="1205289"/>
                        <a:pt x="561363" y="1160599"/>
                      </a:cubicBezTo>
                      <a:cubicBezTo>
                        <a:pt x="221854" y="1104303"/>
                        <a:pt x="31036" y="716788"/>
                        <a:pt x="193442" y="413529"/>
                      </a:cubicBezTo>
                      <a:cubicBezTo>
                        <a:pt x="308144" y="199424"/>
                        <a:pt x="534911" y="96403"/>
                        <a:pt x="773810" y="149232"/>
                      </a:cubicBezTo>
                      <a:cubicBezTo>
                        <a:pt x="785341" y="151795"/>
                        <a:pt x="800187" y="152699"/>
                        <a:pt x="809909" y="147574"/>
                      </a:cubicBezTo>
                      <a:cubicBezTo>
                        <a:pt x="854750" y="123986"/>
                        <a:pt x="898309" y="97986"/>
                        <a:pt x="943979" y="71910"/>
                      </a:cubicBezTo>
                      <a:cubicBezTo>
                        <a:pt x="719398" y="-49122"/>
                        <a:pt x="405438" y="-21690"/>
                        <a:pt x="196156" y="187140"/>
                      </a:cubicBezTo>
                      <a:cubicBezTo>
                        <a:pt x="-19984" y="402828"/>
                        <a:pt x="-61660" y="725455"/>
                        <a:pt x="91854" y="984401"/>
                      </a:cubicBezTo>
                      <a:cubicBezTo>
                        <a:pt x="241373" y="1236489"/>
                        <a:pt x="548325" y="1359481"/>
                        <a:pt x="828373" y="1279747"/>
                      </a:cubicBezTo>
                      <a:cubicBezTo>
                        <a:pt x="1137812" y="1191573"/>
                        <a:pt x="1302555" y="911676"/>
                        <a:pt x="1300595" y="675867"/>
                      </a:cubicBezTo>
                      <a:cubicBezTo>
                        <a:pt x="1259522" y="700887"/>
                        <a:pt x="1219580" y="723496"/>
                        <a:pt x="1181748" y="749270"/>
                      </a:cubicBezTo>
                      <a:cubicBezTo>
                        <a:pt x="1168710" y="758162"/>
                        <a:pt x="1156125" y="773537"/>
                        <a:pt x="1151678" y="788458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5" name="Graphic 90">
                  <a:extLst>
                    <a:ext uri="{FF2B5EF4-FFF2-40B4-BE49-F238E27FC236}">
                      <a16:creationId xmlns:a16="http://schemas.microsoft.com/office/drawing/2014/main" id="{4CFFC920-9D99-4777-BB74-AC0B9E0FF030}"/>
                    </a:ext>
                  </a:extLst>
                </p:cNvPr>
                <p:cNvSpPr/>
                <p:nvPr/>
              </p:nvSpPr>
              <p:spPr>
                <a:xfrm rot="1800000">
                  <a:off x="4189546" y="2936326"/>
                  <a:ext cx="10052" cy="6136"/>
                </a:xfrm>
                <a:custGeom>
                  <a:avLst/>
                  <a:gdLst>
                    <a:gd name="connsiteX0" fmla="*/ 43334 w 43333"/>
                    <a:gd name="connsiteY0" fmla="*/ 904 h 26452"/>
                    <a:gd name="connsiteX1" fmla="*/ 42806 w 43333"/>
                    <a:gd name="connsiteY1" fmla="*/ 0 h 26452"/>
                    <a:gd name="connsiteX2" fmla="*/ 0 w 43333"/>
                    <a:gd name="connsiteY2" fmla="*/ 26452 h 26452"/>
                    <a:gd name="connsiteX3" fmla="*/ 43334 w 43333"/>
                    <a:gd name="connsiteY3" fmla="*/ 904 h 264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333" h="26452">
                      <a:moveTo>
                        <a:pt x="43334" y="904"/>
                      </a:moveTo>
                      <a:cubicBezTo>
                        <a:pt x="43183" y="603"/>
                        <a:pt x="42957" y="302"/>
                        <a:pt x="42806" y="0"/>
                      </a:cubicBezTo>
                      <a:lnTo>
                        <a:pt x="0" y="26452"/>
                      </a:lnTo>
                      <a:cubicBezTo>
                        <a:pt x="14168" y="18087"/>
                        <a:pt x="28186" y="9872"/>
                        <a:pt x="43334" y="904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6" name="Graphic 90">
                  <a:extLst>
                    <a:ext uri="{FF2B5EF4-FFF2-40B4-BE49-F238E27FC236}">
                      <a16:creationId xmlns:a16="http://schemas.microsoft.com/office/drawing/2014/main" id="{36D70C1D-93A8-4CD7-80C4-720287197B21}"/>
                    </a:ext>
                  </a:extLst>
                </p:cNvPr>
                <p:cNvSpPr/>
                <p:nvPr/>
              </p:nvSpPr>
              <p:spPr>
                <a:xfrm rot="1800000">
                  <a:off x="4142214" y="2789528"/>
                  <a:ext cx="95641" cy="143784"/>
                </a:xfrm>
                <a:custGeom>
                  <a:avLst/>
                  <a:gdLst>
                    <a:gd name="connsiteX0" fmla="*/ 0 w 412309"/>
                    <a:gd name="connsiteY0" fmla="*/ 40093 h 619857"/>
                    <a:gd name="connsiteX1" fmla="*/ 343428 w 412309"/>
                    <a:gd name="connsiteY1" fmla="*/ 619858 h 619857"/>
                    <a:gd name="connsiteX2" fmla="*/ 369503 w 412309"/>
                    <a:gd name="connsiteY2" fmla="*/ 604484 h 619857"/>
                    <a:gd name="connsiteX3" fmla="*/ 412309 w 412309"/>
                    <a:gd name="connsiteY3" fmla="*/ 578031 h 619857"/>
                    <a:gd name="connsiteX4" fmla="*/ 70313 w 412309"/>
                    <a:gd name="connsiteY4" fmla="*/ 0 h 619857"/>
                    <a:gd name="connsiteX5" fmla="*/ 0 w 412309"/>
                    <a:gd name="connsiteY5" fmla="*/ 40093 h 619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2309" h="619857">
                      <a:moveTo>
                        <a:pt x="0" y="40093"/>
                      </a:moveTo>
                      <a:cubicBezTo>
                        <a:pt x="115606" y="235282"/>
                        <a:pt x="228952" y="426552"/>
                        <a:pt x="343428" y="619858"/>
                      </a:cubicBezTo>
                      <a:cubicBezTo>
                        <a:pt x="352396" y="614582"/>
                        <a:pt x="360987" y="609533"/>
                        <a:pt x="369503" y="604484"/>
                      </a:cubicBezTo>
                      <a:lnTo>
                        <a:pt x="412309" y="578031"/>
                      </a:lnTo>
                      <a:cubicBezTo>
                        <a:pt x="298285" y="385329"/>
                        <a:pt x="185543" y="194737"/>
                        <a:pt x="70313" y="0"/>
                      </a:cubicBezTo>
                      <a:lnTo>
                        <a:pt x="0" y="40093"/>
                      </a:ln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7" name="Graphic 90">
                  <a:extLst>
                    <a:ext uri="{FF2B5EF4-FFF2-40B4-BE49-F238E27FC236}">
                      <a16:creationId xmlns:a16="http://schemas.microsoft.com/office/drawing/2014/main" id="{32AA8C0A-EC3D-4677-A1CA-BAA6E29D1FB3}"/>
                    </a:ext>
                  </a:extLst>
                </p:cNvPr>
                <p:cNvSpPr/>
                <p:nvPr/>
              </p:nvSpPr>
              <p:spPr>
                <a:xfrm rot="1800000">
                  <a:off x="3331114" y="2652294"/>
                  <a:ext cx="299349" cy="432726"/>
                </a:xfrm>
                <a:custGeom>
                  <a:avLst/>
                  <a:gdLst>
                    <a:gd name="connsiteX0" fmla="*/ 660287 w 1290500"/>
                    <a:gd name="connsiteY0" fmla="*/ 598229 h 1865493"/>
                    <a:gd name="connsiteX1" fmla="*/ 328540 w 1290500"/>
                    <a:gd name="connsiteY1" fmla="*/ 39942 h 1865493"/>
                    <a:gd name="connsiteX2" fmla="*/ 286186 w 1290500"/>
                    <a:gd name="connsiteY2" fmla="*/ 0 h 1865493"/>
                    <a:gd name="connsiteX3" fmla="*/ 240969 w 1290500"/>
                    <a:gd name="connsiteY3" fmla="*/ 12812 h 1865493"/>
                    <a:gd name="connsiteX4" fmla="*/ 34475 w 1290500"/>
                    <a:gd name="connsiteY4" fmla="*/ 135050 h 1865493"/>
                    <a:gd name="connsiteX5" fmla="*/ 16614 w 1290500"/>
                    <a:gd name="connsiteY5" fmla="*/ 230987 h 1865493"/>
                    <a:gd name="connsiteX6" fmla="*/ 957592 w 1290500"/>
                    <a:gd name="connsiteY6" fmla="*/ 1820159 h 1865493"/>
                    <a:gd name="connsiteX7" fmla="*/ 1058503 w 1290500"/>
                    <a:gd name="connsiteY7" fmla="*/ 1850228 h 1865493"/>
                    <a:gd name="connsiteX8" fmla="*/ 1249246 w 1290500"/>
                    <a:gd name="connsiteY8" fmla="*/ 1738013 h 1865493"/>
                    <a:gd name="connsiteX9" fmla="*/ 1272382 w 1290500"/>
                    <a:gd name="connsiteY9" fmla="*/ 1631827 h 1865493"/>
                    <a:gd name="connsiteX10" fmla="*/ 660287 w 1290500"/>
                    <a:gd name="connsiteY10" fmla="*/ 598229 h 1865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90500" h="1865493">
                      <a:moveTo>
                        <a:pt x="660287" y="598229"/>
                      </a:moveTo>
                      <a:cubicBezTo>
                        <a:pt x="549956" y="412007"/>
                        <a:pt x="440002" y="225560"/>
                        <a:pt x="328540" y="39942"/>
                      </a:cubicBezTo>
                      <a:cubicBezTo>
                        <a:pt x="318366" y="22986"/>
                        <a:pt x="298847" y="11606"/>
                        <a:pt x="286186" y="0"/>
                      </a:cubicBezTo>
                      <a:cubicBezTo>
                        <a:pt x="264482" y="5954"/>
                        <a:pt x="251293" y="6933"/>
                        <a:pt x="240969" y="12812"/>
                      </a:cubicBezTo>
                      <a:cubicBezTo>
                        <a:pt x="171635" y="52678"/>
                        <a:pt x="101548" y="91641"/>
                        <a:pt x="34475" y="135050"/>
                      </a:cubicBezTo>
                      <a:cubicBezTo>
                        <a:pt x="-6748" y="161728"/>
                        <a:pt x="-8783" y="188181"/>
                        <a:pt x="16614" y="230987"/>
                      </a:cubicBezTo>
                      <a:cubicBezTo>
                        <a:pt x="330274" y="760711"/>
                        <a:pt x="643933" y="1290434"/>
                        <a:pt x="957592" y="1820159"/>
                      </a:cubicBezTo>
                      <a:cubicBezTo>
                        <a:pt x="986456" y="1868918"/>
                        <a:pt x="1008989" y="1877359"/>
                        <a:pt x="1058503" y="1850228"/>
                      </a:cubicBezTo>
                      <a:cubicBezTo>
                        <a:pt x="1123164" y="1814732"/>
                        <a:pt x="1186770" y="1777202"/>
                        <a:pt x="1249246" y="1738013"/>
                      </a:cubicBezTo>
                      <a:cubicBezTo>
                        <a:pt x="1297101" y="1707944"/>
                        <a:pt x="1301246" y="1680662"/>
                        <a:pt x="1272382" y="1631827"/>
                      </a:cubicBezTo>
                      <a:cubicBezTo>
                        <a:pt x="1068300" y="1287420"/>
                        <a:pt x="864293" y="942786"/>
                        <a:pt x="660287" y="598229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8" name="Graphic 90">
                  <a:extLst>
                    <a:ext uri="{FF2B5EF4-FFF2-40B4-BE49-F238E27FC236}">
                      <a16:creationId xmlns:a16="http://schemas.microsoft.com/office/drawing/2014/main" id="{E54D380B-3DE2-4284-A5CB-076542038579}"/>
                    </a:ext>
                  </a:extLst>
                </p:cNvPr>
                <p:cNvSpPr/>
                <p:nvPr/>
              </p:nvSpPr>
              <p:spPr>
                <a:xfrm rot="1800000">
                  <a:off x="4264181" y="2780194"/>
                  <a:ext cx="11887" cy="6993"/>
                </a:xfrm>
                <a:custGeom>
                  <a:avLst/>
                  <a:gdLst>
                    <a:gd name="connsiteX0" fmla="*/ 50719 w 51246"/>
                    <a:gd name="connsiteY0" fmla="*/ 0 h 30145"/>
                    <a:gd name="connsiteX1" fmla="*/ 0 w 51246"/>
                    <a:gd name="connsiteY1" fmla="*/ 30145 h 30145"/>
                    <a:gd name="connsiteX2" fmla="*/ 51247 w 51246"/>
                    <a:gd name="connsiteY2" fmla="*/ 904 h 30145"/>
                    <a:gd name="connsiteX3" fmla="*/ 50719 w 51246"/>
                    <a:gd name="connsiteY3" fmla="*/ 0 h 301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46" h="30145">
                      <a:moveTo>
                        <a:pt x="50719" y="0"/>
                      </a:moveTo>
                      <a:cubicBezTo>
                        <a:pt x="32481" y="10852"/>
                        <a:pt x="16354" y="20499"/>
                        <a:pt x="0" y="30145"/>
                      </a:cubicBezTo>
                      <a:lnTo>
                        <a:pt x="51247" y="904"/>
                      </a:lnTo>
                      <a:cubicBezTo>
                        <a:pt x="51021" y="603"/>
                        <a:pt x="50870" y="302"/>
                        <a:pt x="50719" y="0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9" name="Graphic 90">
                  <a:extLst>
                    <a:ext uri="{FF2B5EF4-FFF2-40B4-BE49-F238E27FC236}">
                      <a16:creationId xmlns:a16="http://schemas.microsoft.com/office/drawing/2014/main" id="{87F777DF-1629-445A-92B1-43D88EA04B91}"/>
                    </a:ext>
                  </a:extLst>
                </p:cNvPr>
                <p:cNvSpPr/>
                <p:nvPr/>
              </p:nvSpPr>
              <p:spPr>
                <a:xfrm rot="1800000">
                  <a:off x="4221129" y="2789759"/>
                  <a:ext cx="94224" cy="141581"/>
                </a:xfrm>
                <a:custGeom>
                  <a:avLst/>
                  <a:gdLst>
                    <a:gd name="connsiteX0" fmla="*/ 337474 w 406204"/>
                    <a:gd name="connsiteY0" fmla="*/ 610362 h 610361"/>
                    <a:gd name="connsiteX1" fmla="*/ 406205 w 406204"/>
                    <a:gd name="connsiteY1" fmla="*/ 567405 h 610361"/>
                    <a:gd name="connsiteX2" fmla="*/ 70087 w 406204"/>
                    <a:gd name="connsiteY2" fmla="*/ 0 h 610361"/>
                    <a:gd name="connsiteX3" fmla="*/ 18841 w 406204"/>
                    <a:gd name="connsiteY3" fmla="*/ 29241 h 610361"/>
                    <a:gd name="connsiteX4" fmla="*/ 0 w 406204"/>
                    <a:gd name="connsiteY4" fmla="*/ 40470 h 610361"/>
                    <a:gd name="connsiteX5" fmla="*/ 337474 w 406204"/>
                    <a:gd name="connsiteY5" fmla="*/ 610362 h 610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6204" h="610361">
                      <a:moveTo>
                        <a:pt x="337474" y="610362"/>
                      </a:moveTo>
                      <a:cubicBezTo>
                        <a:pt x="361665" y="595214"/>
                        <a:pt x="382616" y="582176"/>
                        <a:pt x="406205" y="567405"/>
                      </a:cubicBezTo>
                      <a:cubicBezTo>
                        <a:pt x="293387" y="376889"/>
                        <a:pt x="181850" y="188708"/>
                        <a:pt x="70087" y="0"/>
                      </a:cubicBezTo>
                      <a:lnTo>
                        <a:pt x="18841" y="29241"/>
                      </a:lnTo>
                      <a:cubicBezTo>
                        <a:pt x="12661" y="32933"/>
                        <a:pt x="6406" y="36626"/>
                        <a:pt x="0" y="40470"/>
                      </a:cubicBezTo>
                      <a:cubicBezTo>
                        <a:pt x="113195" y="231589"/>
                        <a:pt x="224882" y="420297"/>
                        <a:pt x="337474" y="610362"/>
                      </a:cubicBezTo>
                      <a:close/>
                    </a:path>
                  </a:pathLst>
                </a:custGeom>
                <a:noFill/>
                <a:ln w="75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32" name="Graphic 90">
                <a:extLst>
                  <a:ext uri="{FF2B5EF4-FFF2-40B4-BE49-F238E27FC236}">
                    <a16:creationId xmlns:a16="http://schemas.microsoft.com/office/drawing/2014/main" id="{72B7EB0B-B9B4-42EC-930B-F6780604FA32}"/>
                  </a:ext>
                </a:extLst>
              </p:cNvPr>
              <p:cNvSpPr/>
              <p:nvPr/>
            </p:nvSpPr>
            <p:spPr>
              <a:xfrm rot="1800000">
                <a:off x="3053486" y="2329277"/>
                <a:ext cx="1242749" cy="1120851"/>
              </a:xfrm>
              <a:custGeom>
                <a:avLst/>
                <a:gdLst>
                  <a:gd name="connsiteX0" fmla="*/ 5302455 w 5357526"/>
                  <a:gd name="connsiteY0" fmla="*/ 1601977 h 4832020"/>
                  <a:gd name="connsiteX1" fmla="*/ 5165219 w 5357526"/>
                  <a:gd name="connsiteY1" fmla="*/ 1211071 h 4832020"/>
                  <a:gd name="connsiteX2" fmla="*/ 5278564 w 5357526"/>
                  <a:gd name="connsiteY2" fmla="*/ 1140381 h 4832020"/>
                  <a:gd name="connsiteX3" fmla="*/ 4747333 w 5357526"/>
                  <a:gd name="connsiteY3" fmla="*/ 1468133 h 4832020"/>
                  <a:gd name="connsiteX4" fmla="*/ 4747861 w 5357526"/>
                  <a:gd name="connsiteY4" fmla="*/ 1469038 h 4832020"/>
                  <a:gd name="connsiteX5" fmla="*/ 4704527 w 5357526"/>
                  <a:gd name="connsiteY5" fmla="*/ 1494586 h 4832020"/>
                  <a:gd name="connsiteX6" fmla="*/ 4493964 w 5357526"/>
                  <a:gd name="connsiteY6" fmla="*/ 1624511 h 4832020"/>
                  <a:gd name="connsiteX7" fmla="*/ 4494040 w 5357526"/>
                  <a:gd name="connsiteY7" fmla="*/ 1624586 h 4832020"/>
                  <a:gd name="connsiteX8" fmla="*/ 4425384 w 5357526"/>
                  <a:gd name="connsiteY8" fmla="*/ 1667091 h 4832020"/>
                  <a:gd name="connsiteX9" fmla="*/ 4425233 w 5357526"/>
                  <a:gd name="connsiteY9" fmla="*/ 1666864 h 4832020"/>
                  <a:gd name="connsiteX10" fmla="*/ 4271268 w 5357526"/>
                  <a:gd name="connsiteY10" fmla="*/ 1761821 h 4832020"/>
                  <a:gd name="connsiteX11" fmla="*/ 4271946 w 5357526"/>
                  <a:gd name="connsiteY11" fmla="*/ 1762952 h 4832020"/>
                  <a:gd name="connsiteX12" fmla="*/ 4202989 w 5357526"/>
                  <a:gd name="connsiteY12" fmla="*/ 1804929 h 4832020"/>
                  <a:gd name="connsiteX13" fmla="*/ 4202612 w 5357526"/>
                  <a:gd name="connsiteY13" fmla="*/ 1804251 h 4832020"/>
                  <a:gd name="connsiteX14" fmla="*/ 3936356 w 5357526"/>
                  <a:gd name="connsiteY14" fmla="*/ 1968541 h 4832020"/>
                  <a:gd name="connsiteX15" fmla="*/ 3486742 w 5357526"/>
                  <a:gd name="connsiteY15" fmla="*/ 2295238 h 4832020"/>
                  <a:gd name="connsiteX16" fmla="*/ 3012636 w 5357526"/>
                  <a:gd name="connsiteY16" fmla="*/ 1823317 h 4832020"/>
                  <a:gd name="connsiteX17" fmla="*/ 3486893 w 5357526"/>
                  <a:gd name="connsiteY17" fmla="*/ 1352225 h 4832020"/>
                  <a:gd name="connsiteX18" fmla="*/ 3579062 w 5357526"/>
                  <a:gd name="connsiteY18" fmla="*/ 1361344 h 4832020"/>
                  <a:gd name="connsiteX19" fmla="*/ 3848785 w 5357526"/>
                  <a:gd name="connsiteY19" fmla="*/ 1207529 h 4832020"/>
                  <a:gd name="connsiteX20" fmla="*/ 3847277 w 5357526"/>
                  <a:gd name="connsiteY20" fmla="*/ 1204967 h 4832020"/>
                  <a:gd name="connsiteX21" fmla="*/ 3916912 w 5357526"/>
                  <a:gd name="connsiteY21" fmla="*/ 1163819 h 4832020"/>
                  <a:gd name="connsiteX22" fmla="*/ 3919098 w 5357526"/>
                  <a:gd name="connsiteY22" fmla="*/ 1167436 h 4832020"/>
                  <a:gd name="connsiteX23" fmla="*/ 4076229 w 5357526"/>
                  <a:gd name="connsiteY23" fmla="*/ 1077830 h 4832020"/>
                  <a:gd name="connsiteX24" fmla="*/ 4075098 w 5357526"/>
                  <a:gd name="connsiteY24" fmla="*/ 1075946 h 4832020"/>
                  <a:gd name="connsiteX25" fmla="*/ 4144809 w 5357526"/>
                  <a:gd name="connsiteY25" fmla="*/ 1035250 h 4832020"/>
                  <a:gd name="connsiteX26" fmla="*/ 4146316 w 5357526"/>
                  <a:gd name="connsiteY26" fmla="*/ 1037813 h 4832020"/>
                  <a:gd name="connsiteX27" fmla="*/ 4335024 w 5357526"/>
                  <a:gd name="connsiteY27" fmla="*/ 930195 h 4832020"/>
                  <a:gd name="connsiteX28" fmla="*/ 4334572 w 5357526"/>
                  <a:gd name="connsiteY28" fmla="*/ 929441 h 4832020"/>
                  <a:gd name="connsiteX29" fmla="*/ 4404132 w 5357526"/>
                  <a:gd name="connsiteY29" fmla="*/ 888067 h 4832020"/>
                  <a:gd name="connsiteX30" fmla="*/ 4405338 w 5357526"/>
                  <a:gd name="connsiteY30" fmla="*/ 890027 h 4832020"/>
                  <a:gd name="connsiteX31" fmla="*/ 4647026 w 5357526"/>
                  <a:gd name="connsiteY31" fmla="*/ 752188 h 4832020"/>
                  <a:gd name="connsiteX32" fmla="*/ 4697745 w 5357526"/>
                  <a:gd name="connsiteY32" fmla="*/ 722043 h 4832020"/>
                  <a:gd name="connsiteX33" fmla="*/ 4698272 w 5357526"/>
                  <a:gd name="connsiteY33" fmla="*/ 723023 h 4832020"/>
                  <a:gd name="connsiteX34" fmla="*/ 4925264 w 5357526"/>
                  <a:gd name="connsiteY34" fmla="*/ 593550 h 4832020"/>
                  <a:gd name="connsiteX35" fmla="*/ 4824128 w 5357526"/>
                  <a:gd name="connsiteY35" fmla="*/ 650147 h 4832020"/>
                  <a:gd name="connsiteX36" fmla="*/ 4797826 w 5357526"/>
                  <a:gd name="connsiteY36" fmla="*/ 616837 h 4832020"/>
                  <a:gd name="connsiteX37" fmla="*/ 4276543 w 5357526"/>
                  <a:gd name="connsiteY37" fmla="*/ 124568 h 4832020"/>
                  <a:gd name="connsiteX38" fmla="*/ 3807561 w 5357526"/>
                  <a:gd name="connsiteY38" fmla="*/ 672 h 4832020"/>
                  <a:gd name="connsiteX39" fmla="*/ 3257414 w 5357526"/>
                  <a:gd name="connsiteY39" fmla="*/ 214400 h 4832020"/>
                  <a:gd name="connsiteX40" fmla="*/ 2833574 w 5357526"/>
                  <a:gd name="connsiteY40" fmla="*/ 646228 h 4832020"/>
                  <a:gd name="connsiteX41" fmla="*/ 2360900 w 5357526"/>
                  <a:gd name="connsiteY41" fmla="*/ 856490 h 4832020"/>
                  <a:gd name="connsiteX42" fmla="*/ 1902921 w 5357526"/>
                  <a:gd name="connsiteY42" fmla="*/ 830867 h 4832020"/>
                  <a:gd name="connsiteX43" fmla="*/ 1359104 w 5357526"/>
                  <a:gd name="connsiteY43" fmla="*/ 851592 h 4832020"/>
                  <a:gd name="connsiteX44" fmla="*/ 435761 w 5357526"/>
                  <a:gd name="connsiteY44" fmla="*/ 1300225 h 4832020"/>
                  <a:gd name="connsiteX45" fmla="*/ 241 w 5357526"/>
                  <a:gd name="connsiteY45" fmla="*/ 2274815 h 4832020"/>
                  <a:gd name="connsiteX46" fmla="*/ 126021 w 5357526"/>
                  <a:gd name="connsiteY46" fmla="*/ 2904470 h 4832020"/>
                  <a:gd name="connsiteX47" fmla="*/ 620475 w 5357526"/>
                  <a:gd name="connsiteY47" fmla="*/ 3854190 h 4832020"/>
                  <a:gd name="connsiteX48" fmla="*/ 1203857 w 5357526"/>
                  <a:gd name="connsiteY48" fmla="*/ 4518436 h 4832020"/>
                  <a:gd name="connsiteX49" fmla="*/ 1787466 w 5357526"/>
                  <a:gd name="connsiteY49" fmla="*/ 4806020 h 4832020"/>
                  <a:gd name="connsiteX50" fmla="*/ 1942336 w 5357526"/>
                  <a:gd name="connsiteY50" fmla="*/ 4832020 h 4832020"/>
                  <a:gd name="connsiteX51" fmla="*/ 2115519 w 5357526"/>
                  <a:gd name="connsiteY51" fmla="*/ 4832020 h 4832020"/>
                  <a:gd name="connsiteX52" fmla="*/ 2229543 w 5357526"/>
                  <a:gd name="connsiteY52" fmla="*/ 4814762 h 4832020"/>
                  <a:gd name="connsiteX53" fmla="*/ 3246110 w 5357526"/>
                  <a:gd name="connsiteY53" fmla="*/ 4236203 h 4832020"/>
                  <a:gd name="connsiteX54" fmla="*/ 3628876 w 5357526"/>
                  <a:gd name="connsiteY54" fmla="*/ 3619661 h 4832020"/>
                  <a:gd name="connsiteX55" fmla="*/ 3833486 w 5357526"/>
                  <a:gd name="connsiteY55" fmla="*/ 3210668 h 4832020"/>
                  <a:gd name="connsiteX56" fmla="*/ 4140739 w 5357526"/>
                  <a:gd name="connsiteY56" fmla="*/ 2980737 h 4832020"/>
                  <a:gd name="connsiteX57" fmla="*/ 4475123 w 5357526"/>
                  <a:gd name="connsiteY57" fmla="*/ 2896934 h 4832020"/>
                  <a:gd name="connsiteX58" fmla="*/ 4970633 w 5357526"/>
                  <a:gd name="connsiteY58" fmla="*/ 2699860 h 4832020"/>
                  <a:gd name="connsiteX59" fmla="*/ 5352269 w 5357526"/>
                  <a:gd name="connsiteY59" fmla="*/ 2065608 h 4832020"/>
                  <a:gd name="connsiteX60" fmla="*/ 5302455 w 5357526"/>
                  <a:gd name="connsiteY60" fmla="*/ 1601977 h 4832020"/>
                  <a:gd name="connsiteX61" fmla="*/ 2512831 w 5357526"/>
                  <a:gd name="connsiteY61" fmla="*/ 3561104 h 4832020"/>
                  <a:gd name="connsiteX62" fmla="*/ 2322088 w 5357526"/>
                  <a:gd name="connsiteY62" fmla="*/ 3673320 h 4832020"/>
                  <a:gd name="connsiteX63" fmla="*/ 2221178 w 5357526"/>
                  <a:gd name="connsiteY63" fmla="*/ 3643250 h 4832020"/>
                  <a:gd name="connsiteX64" fmla="*/ 1280200 w 5357526"/>
                  <a:gd name="connsiteY64" fmla="*/ 2054078 h 4832020"/>
                  <a:gd name="connsiteX65" fmla="*/ 1298061 w 5357526"/>
                  <a:gd name="connsiteY65" fmla="*/ 1958141 h 4832020"/>
                  <a:gd name="connsiteX66" fmla="*/ 1504554 w 5357526"/>
                  <a:gd name="connsiteY66" fmla="*/ 1835903 h 4832020"/>
                  <a:gd name="connsiteX67" fmla="*/ 1549772 w 5357526"/>
                  <a:gd name="connsiteY67" fmla="*/ 1823091 h 4832020"/>
                  <a:gd name="connsiteX68" fmla="*/ 1592126 w 5357526"/>
                  <a:gd name="connsiteY68" fmla="*/ 1863033 h 4832020"/>
                  <a:gd name="connsiteX69" fmla="*/ 1923872 w 5357526"/>
                  <a:gd name="connsiteY69" fmla="*/ 2421320 h 4832020"/>
                  <a:gd name="connsiteX70" fmla="*/ 2535892 w 5357526"/>
                  <a:gd name="connsiteY70" fmla="*/ 3454994 h 4832020"/>
                  <a:gd name="connsiteX71" fmla="*/ 2512831 w 5357526"/>
                  <a:gd name="connsiteY71" fmla="*/ 3561104 h 4832020"/>
                  <a:gd name="connsiteX72" fmla="*/ 3661433 w 5357526"/>
                  <a:gd name="connsiteY72" fmla="*/ 2451917 h 4832020"/>
                  <a:gd name="connsiteX73" fmla="*/ 2924914 w 5357526"/>
                  <a:gd name="connsiteY73" fmla="*/ 2156571 h 4832020"/>
                  <a:gd name="connsiteX74" fmla="*/ 3029216 w 5357526"/>
                  <a:gd name="connsiteY74" fmla="*/ 1359310 h 4832020"/>
                  <a:gd name="connsiteX75" fmla="*/ 3777039 w 5357526"/>
                  <a:gd name="connsiteY75" fmla="*/ 1244080 h 4832020"/>
                  <a:gd name="connsiteX76" fmla="*/ 3642969 w 5357526"/>
                  <a:gd name="connsiteY76" fmla="*/ 1319744 h 4832020"/>
                  <a:gd name="connsiteX77" fmla="*/ 3606871 w 5357526"/>
                  <a:gd name="connsiteY77" fmla="*/ 1321402 h 4832020"/>
                  <a:gd name="connsiteX78" fmla="*/ 3026503 w 5357526"/>
                  <a:gd name="connsiteY78" fmla="*/ 1585699 h 4832020"/>
                  <a:gd name="connsiteX79" fmla="*/ 3394423 w 5357526"/>
                  <a:gd name="connsiteY79" fmla="*/ 2332769 h 4832020"/>
                  <a:gd name="connsiteX80" fmla="*/ 3984739 w 5357526"/>
                  <a:gd name="connsiteY80" fmla="*/ 1960628 h 4832020"/>
                  <a:gd name="connsiteX81" fmla="*/ 4014884 w 5357526"/>
                  <a:gd name="connsiteY81" fmla="*/ 1921439 h 4832020"/>
                  <a:gd name="connsiteX82" fmla="*/ 4133731 w 5357526"/>
                  <a:gd name="connsiteY82" fmla="*/ 1848036 h 4832020"/>
                  <a:gd name="connsiteX83" fmla="*/ 3661433 w 5357526"/>
                  <a:gd name="connsiteY83" fmla="*/ 2451917 h 483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357526" h="4832020">
                    <a:moveTo>
                      <a:pt x="5302455" y="1601977"/>
                    </a:moveTo>
                    <a:cubicBezTo>
                      <a:pt x="5261382" y="1471299"/>
                      <a:pt x="5211944" y="1343182"/>
                      <a:pt x="5165219" y="1211071"/>
                    </a:cubicBezTo>
                    <a:cubicBezTo>
                      <a:pt x="5198680" y="1190196"/>
                      <a:pt x="5237869" y="1165778"/>
                      <a:pt x="5278564" y="1140381"/>
                    </a:cubicBezTo>
                    <a:lnTo>
                      <a:pt x="4747333" y="1468133"/>
                    </a:lnTo>
                    <a:cubicBezTo>
                      <a:pt x="4747484" y="1468435"/>
                      <a:pt x="4747710" y="1468736"/>
                      <a:pt x="4747861" y="1469038"/>
                    </a:cubicBezTo>
                    <a:cubicBezTo>
                      <a:pt x="4732713" y="1478006"/>
                      <a:pt x="4718696" y="1486220"/>
                      <a:pt x="4704527" y="1494586"/>
                    </a:cubicBezTo>
                    <a:lnTo>
                      <a:pt x="4493964" y="1624511"/>
                    </a:lnTo>
                    <a:cubicBezTo>
                      <a:pt x="4493964" y="1624511"/>
                      <a:pt x="4494040" y="1624586"/>
                      <a:pt x="4494040" y="1624586"/>
                    </a:cubicBezTo>
                    <a:cubicBezTo>
                      <a:pt x="4472109" y="1638151"/>
                      <a:pt x="4450480" y="1651566"/>
                      <a:pt x="4425384" y="1667091"/>
                    </a:cubicBezTo>
                    <a:cubicBezTo>
                      <a:pt x="4425309" y="1667015"/>
                      <a:pt x="4425309" y="1666940"/>
                      <a:pt x="4425233" y="1666864"/>
                    </a:cubicBezTo>
                    <a:lnTo>
                      <a:pt x="4271268" y="1761821"/>
                    </a:lnTo>
                    <a:cubicBezTo>
                      <a:pt x="4271493" y="1762198"/>
                      <a:pt x="4271720" y="1762575"/>
                      <a:pt x="4271946" y="1762952"/>
                    </a:cubicBezTo>
                    <a:cubicBezTo>
                      <a:pt x="4249337" y="1776743"/>
                      <a:pt x="4228311" y="1789555"/>
                      <a:pt x="4202989" y="1804929"/>
                    </a:cubicBezTo>
                    <a:cubicBezTo>
                      <a:pt x="4202838" y="1804703"/>
                      <a:pt x="4202687" y="1804477"/>
                      <a:pt x="4202612" y="1804251"/>
                    </a:cubicBezTo>
                    <a:lnTo>
                      <a:pt x="3936356" y="1968541"/>
                    </a:lnTo>
                    <a:cubicBezTo>
                      <a:pt x="3874483" y="2156872"/>
                      <a:pt x="3694969" y="2295313"/>
                      <a:pt x="3486742" y="2295238"/>
                    </a:cubicBezTo>
                    <a:cubicBezTo>
                      <a:pt x="3225611" y="2295163"/>
                      <a:pt x="3012184" y="2082640"/>
                      <a:pt x="3012636" y="1823317"/>
                    </a:cubicBezTo>
                    <a:cubicBezTo>
                      <a:pt x="3013088" y="1562487"/>
                      <a:pt x="3225159" y="1351849"/>
                      <a:pt x="3486893" y="1352225"/>
                    </a:cubicBezTo>
                    <a:cubicBezTo>
                      <a:pt x="3518470" y="1352301"/>
                      <a:pt x="3549293" y="1355466"/>
                      <a:pt x="3579062" y="1361344"/>
                    </a:cubicBezTo>
                    <a:lnTo>
                      <a:pt x="3848785" y="1207529"/>
                    </a:lnTo>
                    <a:cubicBezTo>
                      <a:pt x="3848257" y="1206700"/>
                      <a:pt x="3847805" y="1205796"/>
                      <a:pt x="3847277" y="1204967"/>
                    </a:cubicBezTo>
                    <a:cubicBezTo>
                      <a:pt x="3870639" y="1191176"/>
                      <a:pt x="3891892" y="1178590"/>
                      <a:pt x="3916912" y="1163819"/>
                    </a:cubicBezTo>
                    <a:cubicBezTo>
                      <a:pt x="3917666" y="1165025"/>
                      <a:pt x="3918344" y="1166231"/>
                      <a:pt x="3919098" y="1167436"/>
                    </a:cubicBezTo>
                    <a:lnTo>
                      <a:pt x="4076229" y="1077830"/>
                    </a:lnTo>
                    <a:cubicBezTo>
                      <a:pt x="4075852" y="1077227"/>
                      <a:pt x="4075476" y="1076549"/>
                      <a:pt x="4075098" y="1075946"/>
                    </a:cubicBezTo>
                    <a:cubicBezTo>
                      <a:pt x="4100345" y="1061175"/>
                      <a:pt x="4121597" y="1048815"/>
                      <a:pt x="4144809" y="1035250"/>
                    </a:cubicBezTo>
                    <a:cubicBezTo>
                      <a:pt x="4145336" y="1036079"/>
                      <a:pt x="4145789" y="1036984"/>
                      <a:pt x="4146316" y="1037813"/>
                    </a:cubicBezTo>
                    <a:lnTo>
                      <a:pt x="4335024" y="930195"/>
                    </a:lnTo>
                    <a:cubicBezTo>
                      <a:pt x="4334874" y="929969"/>
                      <a:pt x="4334723" y="929743"/>
                      <a:pt x="4334572" y="929441"/>
                    </a:cubicBezTo>
                    <a:cubicBezTo>
                      <a:pt x="4357407" y="915876"/>
                      <a:pt x="4379262" y="902838"/>
                      <a:pt x="4404132" y="888067"/>
                    </a:cubicBezTo>
                    <a:cubicBezTo>
                      <a:pt x="4404509" y="888745"/>
                      <a:pt x="4404885" y="889348"/>
                      <a:pt x="4405338" y="890027"/>
                    </a:cubicBezTo>
                    <a:lnTo>
                      <a:pt x="4647026" y="752188"/>
                    </a:lnTo>
                    <a:cubicBezTo>
                      <a:pt x="4663304" y="742466"/>
                      <a:pt x="4679507" y="732895"/>
                      <a:pt x="4697745" y="722043"/>
                    </a:cubicBezTo>
                    <a:cubicBezTo>
                      <a:pt x="4697895" y="722345"/>
                      <a:pt x="4698122" y="722646"/>
                      <a:pt x="4698272" y="723023"/>
                    </a:cubicBezTo>
                    <a:lnTo>
                      <a:pt x="4925264" y="593550"/>
                    </a:lnTo>
                    <a:cubicBezTo>
                      <a:pt x="4890899" y="612767"/>
                      <a:pt x="4858267" y="631080"/>
                      <a:pt x="4824128" y="650147"/>
                    </a:cubicBezTo>
                    <a:cubicBezTo>
                      <a:pt x="4814557" y="638014"/>
                      <a:pt x="4805966" y="627614"/>
                      <a:pt x="4797826" y="616837"/>
                    </a:cubicBezTo>
                    <a:cubicBezTo>
                      <a:pt x="4652150" y="423004"/>
                      <a:pt x="4489141" y="247334"/>
                      <a:pt x="4276543" y="124568"/>
                    </a:cubicBezTo>
                    <a:cubicBezTo>
                      <a:pt x="4131620" y="40840"/>
                      <a:pt x="3975695" y="-6262"/>
                      <a:pt x="3807561" y="672"/>
                    </a:cubicBezTo>
                    <a:cubicBezTo>
                      <a:pt x="3600691" y="9188"/>
                      <a:pt x="3418690" y="85982"/>
                      <a:pt x="3257414" y="214400"/>
                    </a:cubicBezTo>
                    <a:cubicBezTo>
                      <a:pt x="3098399" y="341010"/>
                      <a:pt x="2966966" y="495051"/>
                      <a:pt x="2833574" y="646228"/>
                    </a:cubicBezTo>
                    <a:cubicBezTo>
                      <a:pt x="2706212" y="790623"/>
                      <a:pt x="2552321" y="864403"/>
                      <a:pt x="2360900" y="856490"/>
                    </a:cubicBezTo>
                    <a:cubicBezTo>
                      <a:pt x="2208140" y="850160"/>
                      <a:pt x="2055681" y="838554"/>
                      <a:pt x="1902921" y="830867"/>
                    </a:cubicBezTo>
                    <a:cubicBezTo>
                      <a:pt x="1721071" y="821673"/>
                      <a:pt x="1539221" y="819713"/>
                      <a:pt x="1359104" y="851592"/>
                    </a:cubicBezTo>
                    <a:cubicBezTo>
                      <a:pt x="1008970" y="913540"/>
                      <a:pt x="701867" y="1066375"/>
                      <a:pt x="435761" y="1300225"/>
                    </a:cubicBezTo>
                    <a:cubicBezTo>
                      <a:pt x="142525" y="1558041"/>
                      <a:pt x="-6843" y="1882326"/>
                      <a:pt x="241" y="2274815"/>
                    </a:cubicBezTo>
                    <a:cubicBezTo>
                      <a:pt x="4160" y="2492010"/>
                      <a:pt x="52768" y="2700915"/>
                      <a:pt x="126021" y="2904470"/>
                    </a:cubicBezTo>
                    <a:cubicBezTo>
                      <a:pt x="248033" y="3243225"/>
                      <a:pt x="421593" y="3555452"/>
                      <a:pt x="620475" y="3854190"/>
                    </a:cubicBezTo>
                    <a:cubicBezTo>
                      <a:pt x="785143" y="4101455"/>
                      <a:pt x="969706" y="4331838"/>
                      <a:pt x="1203857" y="4518436"/>
                    </a:cubicBezTo>
                    <a:cubicBezTo>
                      <a:pt x="1377418" y="4656727"/>
                      <a:pt x="1568386" y="4760275"/>
                      <a:pt x="1787466" y="4806020"/>
                    </a:cubicBezTo>
                    <a:cubicBezTo>
                      <a:pt x="1838637" y="4816721"/>
                      <a:pt x="1890637" y="4823504"/>
                      <a:pt x="1942336" y="4832020"/>
                    </a:cubicBezTo>
                    <a:cubicBezTo>
                      <a:pt x="2000064" y="4832020"/>
                      <a:pt x="2057791" y="4832020"/>
                      <a:pt x="2115519" y="4832020"/>
                    </a:cubicBezTo>
                    <a:cubicBezTo>
                      <a:pt x="2153577" y="4826368"/>
                      <a:pt x="2191862" y="4822223"/>
                      <a:pt x="2229543" y="4814762"/>
                    </a:cubicBezTo>
                    <a:cubicBezTo>
                      <a:pt x="2632582" y="4734878"/>
                      <a:pt x="2969001" y="4537126"/>
                      <a:pt x="3246110" y="4236203"/>
                    </a:cubicBezTo>
                    <a:cubicBezTo>
                      <a:pt x="3412812" y="4055182"/>
                      <a:pt x="3525027" y="3840172"/>
                      <a:pt x="3628876" y="3619661"/>
                    </a:cubicBezTo>
                    <a:cubicBezTo>
                      <a:pt x="3693839" y="3481747"/>
                      <a:pt x="3759706" y="3343985"/>
                      <a:pt x="3833486" y="3210668"/>
                    </a:cubicBezTo>
                    <a:cubicBezTo>
                      <a:pt x="3900031" y="3090389"/>
                      <a:pt x="4006519" y="3014725"/>
                      <a:pt x="4140739" y="2980737"/>
                    </a:cubicBezTo>
                    <a:cubicBezTo>
                      <a:pt x="4252125" y="2952476"/>
                      <a:pt x="4363662" y="2924969"/>
                      <a:pt x="4475123" y="2896934"/>
                    </a:cubicBezTo>
                    <a:cubicBezTo>
                      <a:pt x="4648985" y="2853148"/>
                      <a:pt x="4820435" y="2802579"/>
                      <a:pt x="4970633" y="2699860"/>
                    </a:cubicBezTo>
                    <a:cubicBezTo>
                      <a:pt x="5194384" y="2546799"/>
                      <a:pt x="5326269" y="2336537"/>
                      <a:pt x="5352269" y="2065608"/>
                    </a:cubicBezTo>
                    <a:cubicBezTo>
                      <a:pt x="5367342" y="1908552"/>
                      <a:pt x="5349782" y="1752477"/>
                      <a:pt x="5302455" y="1601977"/>
                    </a:cubicBezTo>
                    <a:close/>
                    <a:moveTo>
                      <a:pt x="2512831" y="3561104"/>
                    </a:moveTo>
                    <a:cubicBezTo>
                      <a:pt x="2450431" y="3600369"/>
                      <a:pt x="2386749" y="3637899"/>
                      <a:pt x="2322088" y="3673320"/>
                    </a:cubicBezTo>
                    <a:cubicBezTo>
                      <a:pt x="2272575" y="3700450"/>
                      <a:pt x="2250042" y="3692009"/>
                      <a:pt x="2221178" y="3643250"/>
                    </a:cubicBezTo>
                    <a:cubicBezTo>
                      <a:pt x="1907518" y="3113526"/>
                      <a:pt x="1593859" y="2583802"/>
                      <a:pt x="1280200" y="2054078"/>
                    </a:cubicBezTo>
                    <a:cubicBezTo>
                      <a:pt x="1254878" y="2011272"/>
                      <a:pt x="1256913" y="1984820"/>
                      <a:pt x="1298061" y="1958141"/>
                    </a:cubicBezTo>
                    <a:cubicBezTo>
                      <a:pt x="1365133" y="1914732"/>
                      <a:pt x="1435221" y="1875770"/>
                      <a:pt x="1504554" y="1835903"/>
                    </a:cubicBezTo>
                    <a:cubicBezTo>
                      <a:pt x="1514879" y="1829949"/>
                      <a:pt x="1528067" y="1829045"/>
                      <a:pt x="1549772" y="1823091"/>
                    </a:cubicBezTo>
                    <a:cubicBezTo>
                      <a:pt x="1562357" y="1834697"/>
                      <a:pt x="1581876" y="1846001"/>
                      <a:pt x="1592126" y="1863033"/>
                    </a:cubicBezTo>
                    <a:cubicBezTo>
                      <a:pt x="1703512" y="2048652"/>
                      <a:pt x="1813541" y="2235023"/>
                      <a:pt x="1923872" y="2421320"/>
                    </a:cubicBezTo>
                    <a:cubicBezTo>
                      <a:pt x="2127879" y="2765878"/>
                      <a:pt x="2331886" y="3110436"/>
                      <a:pt x="2535892" y="3454994"/>
                    </a:cubicBezTo>
                    <a:cubicBezTo>
                      <a:pt x="2564831" y="3503754"/>
                      <a:pt x="2560686" y="3531035"/>
                      <a:pt x="2512831" y="3561104"/>
                    </a:cubicBezTo>
                    <a:close/>
                    <a:moveTo>
                      <a:pt x="3661433" y="2451917"/>
                    </a:moveTo>
                    <a:cubicBezTo>
                      <a:pt x="3381310" y="2531726"/>
                      <a:pt x="3074358" y="2408735"/>
                      <a:pt x="2924914" y="2156571"/>
                    </a:cubicBezTo>
                    <a:cubicBezTo>
                      <a:pt x="2771400" y="1897625"/>
                      <a:pt x="2813076" y="1574997"/>
                      <a:pt x="3029216" y="1359310"/>
                    </a:cubicBezTo>
                    <a:cubicBezTo>
                      <a:pt x="3238498" y="1150404"/>
                      <a:pt x="3552459" y="1123048"/>
                      <a:pt x="3777039" y="1244080"/>
                    </a:cubicBezTo>
                    <a:cubicBezTo>
                      <a:pt x="3731294" y="1270156"/>
                      <a:pt x="3687734" y="1296156"/>
                      <a:pt x="3642969" y="1319744"/>
                    </a:cubicBezTo>
                    <a:cubicBezTo>
                      <a:pt x="3633247" y="1324869"/>
                      <a:pt x="3618401" y="1323964"/>
                      <a:pt x="3606871" y="1321402"/>
                    </a:cubicBezTo>
                    <a:cubicBezTo>
                      <a:pt x="3367896" y="1268573"/>
                      <a:pt x="3141205" y="1371594"/>
                      <a:pt x="3026503" y="1585699"/>
                    </a:cubicBezTo>
                    <a:cubicBezTo>
                      <a:pt x="2864021" y="1888958"/>
                      <a:pt x="3054839" y="2276473"/>
                      <a:pt x="3394423" y="2332769"/>
                    </a:cubicBezTo>
                    <a:cubicBezTo>
                      <a:pt x="3663995" y="2377459"/>
                      <a:pt x="3905985" y="2224322"/>
                      <a:pt x="3984739" y="1960628"/>
                    </a:cubicBezTo>
                    <a:cubicBezTo>
                      <a:pt x="3989185" y="1945706"/>
                      <a:pt x="4001846" y="1930332"/>
                      <a:pt x="4014884" y="1921439"/>
                    </a:cubicBezTo>
                    <a:cubicBezTo>
                      <a:pt x="4052716" y="1895666"/>
                      <a:pt x="4092658" y="1873057"/>
                      <a:pt x="4133731" y="1848036"/>
                    </a:cubicBezTo>
                    <a:cubicBezTo>
                      <a:pt x="4135615" y="2083846"/>
                      <a:pt x="3970872" y="2363743"/>
                      <a:pt x="3661433" y="245191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5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81" name="Graphic 3">
            <a:extLst>
              <a:ext uri="{FF2B5EF4-FFF2-40B4-BE49-F238E27FC236}">
                <a16:creationId xmlns:a16="http://schemas.microsoft.com/office/drawing/2014/main" id="{BDA1D333-E0AE-4365-AAE0-02C7F95026E5}"/>
              </a:ext>
            </a:extLst>
          </p:cNvPr>
          <p:cNvSpPr/>
          <p:nvPr/>
        </p:nvSpPr>
        <p:spPr>
          <a:xfrm>
            <a:off x="3897348" y="4477898"/>
            <a:ext cx="2023030" cy="2323674"/>
          </a:xfrm>
          <a:custGeom>
            <a:avLst/>
            <a:gdLst>
              <a:gd name="connsiteX0" fmla="*/ 2053322 w 2781593"/>
              <a:gd name="connsiteY0" fmla="*/ 2953011 h 3194967"/>
              <a:gd name="connsiteX1" fmla="*/ 2184773 w 2781593"/>
              <a:gd name="connsiteY1" fmla="*/ 3007666 h 3194967"/>
              <a:gd name="connsiteX2" fmla="*/ 2211787 w 2781593"/>
              <a:gd name="connsiteY2" fmla="*/ 3018110 h 3194967"/>
              <a:gd name="connsiteX3" fmla="*/ 2244441 w 2781593"/>
              <a:gd name="connsiteY3" fmla="*/ 3029319 h 3194967"/>
              <a:gd name="connsiteX4" fmla="*/ 2271177 w 2781593"/>
              <a:gd name="connsiteY4" fmla="*/ 3039832 h 3194967"/>
              <a:gd name="connsiteX5" fmla="*/ 2352916 w 2781593"/>
              <a:gd name="connsiteY5" fmla="*/ 3067195 h 3194967"/>
              <a:gd name="connsiteX6" fmla="*/ 2385779 w 2781593"/>
              <a:gd name="connsiteY6" fmla="*/ 3077569 h 3194967"/>
              <a:gd name="connsiteX7" fmla="*/ 2385500 w 2781593"/>
              <a:gd name="connsiteY7" fmla="*/ 3077430 h 3194967"/>
              <a:gd name="connsiteX8" fmla="*/ 2417388 w 2781593"/>
              <a:gd name="connsiteY8" fmla="*/ 3088639 h 3194967"/>
              <a:gd name="connsiteX9" fmla="*/ 2434028 w 2781593"/>
              <a:gd name="connsiteY9" fmla="*/ 3093304 h 3194967"/>
              <a:gd name="connsiteX10" fmla="*/ 2471834 w 2781593"/>
              <a:gd name="connsiteY10" fmla="*/ 3104862 h 3194967"/>
              <a:gd name="connsiteX11" fmla="*/ 2618742 w 2781593"/>
              <a:gd name="connsiteY11" fmla="*/ 3142737 h 3194967"/>
              <a:gd name="connsiteX12" fmla="*/ 2662675 w 2781593"/>
              <a:gd name="connsiteY12" fmla="*/ 3153320 h 3194967"/>
              <a:gd name="connsiteX13" fmla="*/ 2662327 w 2781593"/>
              <a:gd name="connsiteY13" fmla="*/ 3153111 h 3194967"/>
              <a:gd name="connsiteX14" fmla="*/ 2781593 w 2781593"/>
              <a:gd name="connsiteY14" fmla="*/ 3181309 h 3194967"/>
              <a:gd name="connsiteX15" fmla="*/ 2750471 w 2781593"/>
              <a:gd name="connsiteY15" fmla="*/ 3193493 h 3194967"/>
              <a:gd name="connsiteX16" fmla="*/ 2476987 w 2781593"/>
              <a:gd name="connsiteY16" fmla="*/ 3125958 h 3194967"/>
              <a:gd name="connsiteX17" fmla="*/ 2356815 w 2781593"/>
              <a:gd name="connsiteY17" fmla="*/ 3087873 h 3194967"/>
              <a:gd name="connsiteX18" fmla="*/ 2175165 w 2781593"/>
              <a:gd name="connsiteY18" fmla="*/ 3022287 h 3194967"/>
              <a:gd name="connsiteX19" fmla="*/ 1996161 w 2781593"/>
              <a:gd name="connsiteY19" fmla="*/ 2947511 h 3194967"/>
              <a:gd name="connsiteX20" fmla="*/ 1806504 w 2781593"/>
              <a:gd name="connsiteY20" fmla="*/ 2853587 h 3194967"/>
              <a:gd name="connsiteX21" fmla="*/ 1656115 w 2781593"/>
              <a:gd name="connsiteY21" fmla="*/ 2770247 h 3194967"/>
              <a:gd name="connsiteX22" fmla="*/ 1540678 w 2781593"/>
              <a:gd name="connsiteY22" fmla="*/ 2697489 h 3194967"/>
              <a:gd name="connsiteX23" fmla="*/ 1357566 w 2781593"/>
              <a:gd name="connsiteY23" fmla="*/ 2569938 h 3194967"/>
              <a:gd name="connsiteX24" fmla="*/ 1165612 w 2781593"/>
              <a:gd name="connsiteY24" fmla="*/ 2417321 h 3194967"/>
              <a:gd name="connsiteX25" fmla="*/ 1098912 w 2781593"/>
              <a:gd name="connsiteY25" fmla="*/ 2355007 h 3194967"/>
              <a:gd name="connsiteX26" fmla="*/ 1016824 w 2781593"/>
              <a:gd name="connsiteY26" fmla="*/ 2278072 h 3194967"/>
              <a:gd name="connsiteX27" fmla="*/ 851954 w 2781593"/>
              <a:gd name="connsiteY27" fmla="*/ 2110208 h 3194967"/>
              <a:gd name="connsiteX28" fmla="*/ 582995 w 2781593"/>
              <a:gd name="connsiteY28" fmla="*/ 1770720 h 3194967"/>
              <a:gd name="connsiteX29" fmla="*/ 444721 w 2781593"/>
              <a:gd name="connsiteY29" fmla="*/ 1545624 h 3194967"/>
              <a:gd name="connsiteX30" fmla="*/ 351007 w 2781593"/>
              <a:gd name="connsiteY30" fmla="*/ 1373304 h 3194967"/>
              <a:gd name="connsiteX31" fmla="*/ 252906 w 2781593"/>
              <a:gd name="connsiteY31" fmla="*/ 1164640 h 3194967"/>
              <a:gd name="connsiteX32" fmla="*/ 160305 w 2781593"/>
              <a:gd name="connsiteY32" fmla="*/ 912182 h 3194967"/>
              <a:gd name="connsiteX33" fmla="*/ 130158 w 2781593"/>
              <a:gd name="connsiteY33" fmla="*/ 825638 h 3194967"/>
              <a:gd name="connsiteX34" fmla="*/ 68262 w 2781593"/>
              <a:gd name="connsiteY34" fmla="*/ 592675 h 3194967"/>
              <a:gd name="connsiteX35" fmla="*/ 37975 w 2781593"/>
              <a:gd name="connsiteY35" fmla="*/ 438875 h 3194967"/>
              <a:gd name="connsiteX36" fmla="*/ 1980 w 2781593"/>
              <a:gd name="connsiteY36" fmla="*/ 140674 h 3194967"/>
              <a:gd name="connsiteX37" fmla="*/ 3372 w 2781593"/>
              <a:gd name="connsiteY37" fmla="*/ 22730 h 3194967"/>
              <a:gd name="connsiteX38" fmla="*/ 35887 w 2781593"/>
              <a:gd name="connsiteY38" fmla="*/ 6508 h 3194967"/>
              <a:gd name="connsiteX39" fmla="*/ 35887 w 2781593"/>
              <a:gd name="connsiteY39" fmla="*/ 6577 h 3194967"/>
              <a:gd name="connsiteX40" fmla="*/ 23842 w 2781593"/>
              <a:gd name="connsiteY40" fmla="*/ 111362 h 3194967"/>
              <a:gd name="connsiteX41" fmla="*/ 25791 w 2781593"/>
              <a:gd name="connsiteY41" fmla="*/ 119856 h 3194967"/>
              <a:gd name="connsiteX42" fmla="*/ 29342 w 2781593"/>
              <a:gd name="connsiteY42" fmla="*/ 208697 h 3194967"/>
              <a:gd name="connsiteX43" fmla="*/ 31431 w 2781593"/>
              <a:gd name="connsiteY43" fmla="*/ 217678 h 3194967"/>
              <a:gd name="connsiteX44" fmla="*/ 53293 w 2781593"/>
              <a:gd name="connsiteY44" fmla="*/ 407823 h 3194967"/>
              <a:gd name="connsiteX45" fmla="*/ 52875 w 2781593"/>
              <a:gd name="connsiteY45" fmla="*/ 407265 h 3194967"/>
              <a:gd name="connsiteX46" fmla="*/ 63388 w 2781593"/>
              <a:gd name="connsiteY46" fmla="*/ 462339 h 3194967"/>
              <a:gd name="connsiteX47" fmla="*/ 63736 w 2781593"/>
              <a:gd name="connsiteY47" fmla="*/ 465680 h 3194967"/>
              <a:gd name="connsiteX48" fmla="*/ 69237 w 2781593"/>
              <a:gd name="connsiteY48" fmla="*/ 494714 h 3194967"/>
              <a:gd name="connsiteX49" fmla="*/ 68958 w 2781593"/>
              <a:gd name="connsiteY49" fmla="*/ 494296 h 3194967"/>
              <a:gd name="connsiteX50" fmla="*/ 74389 w 2781593"/>
              <a:gd name="connsiteY50" fmla="*/ 522146 h 3194967"/>
              <a:gd name="connsiteX51" fmla="*/ 84833 w 2781593"/>
              <a:gd name="connsiteY51" fmla="*/ 572066 h 3194967"/>
              <a:gd name="connsiteX52" fmla="*/ 90890 w 2781593"/>
              <a:gd name="connsiteY52" fmla="*/ 598175 h 3194967"/>
              <a:gd name="connsiteX53" fmla="*/ 95694 w 2781593"/>
              <a:gd name="connsiteY53" fmla="*/ 620455 h 3194967"/>
              <a:gd name="connsiteX54" fmla="*/ 123126 w 2781593"/>
              <a:gd name="connsiteY54" fmla="*/ 728303 h 3194967"/>
              <a:gd name="connsiteX55" fmla="*/ 128278 w 2781593"/>
              <a:gd name="connsiteY55" fmla="*/ 749887 h 3194967"/>
              <a:gd name="connsiteX56" fmla="*/ 139140 w 2781593"/>
              <a:gd name="connsiteY56" fmla="*/ 782471 h 3194967"/>
              <a:gd name="connsiteX57" fmla="*/ 196371 w 2781593"/>
              <a:gd name="connsiteY57" fmla="*/ 969552 h 3194967"/>
              <a:gd name="connsiteX58" fmla="*/ 204238 w 2781593"/>
              <a:gd name="connsiteY58" fmla="*/ 988699 h 3194967"/>
              <a:gd name="connsiteX59" fmla="*/ 220600 w 2781593"/>
              <a:gd name="connsiteY59" fmla="*/ 1032074 h 3194967"/>
              <a:gd name="connsiteX60" fmla="*/ 274768 w 2781593"/>
              <a:gd name="connsiteY60" fmla="*/ 1168399 h 3194967"/>
              <a:gd name="connsiteX61" fmla="*/ 286256 w 2781593"/>
              <a:gd name="connsiteY61" fmla="*/ 1194996 h 3194967"/>
              <a:gd name="connsiteX62" fmla="*/ 334436 w 2781593"/>
              <a:gd name="connsiteY62" fmla="*/ 1299572 h 3194967"/>
              <a:gd name="connsiteX63" fmla="*/ 351494 w 2781593"/>
              <a:gd name="connsiteY63" fmla="*/ 1336124 h 3194967"/>
              <a:gd name="connsiteX64" fmla="*/ 372451 w 2781593"/>
              <a:gd name="connsiteY64" fmla="*/ 1379361 h 3194967"/>
              <a:gd name="connsiteX65" fmla="*/ 384148 w 2781593"/>
              <a:gd name="connsiteY65" fmla="*/ 1401223 h 3194967"/>
              <a:gd name="connsiteX66" fmla="*/ 698014 w 2781593"/>
              <a:gd name="connsiteY66" fmla="*/ 1895069 h 3194967"/>
              <a:gd name="connsiteX67" fmla="*/ 714237 w 2781593"/>
              <a:gd name="connsiteY67" fmla="*/ 1916443 h 3194967"/>
              <a:gd name="connsiteX68" fmla="*/ 763113 w 2781593"/>
              <a:gd name="connsiteY68" fmla="*/ 1977017 h 3194967"/>
              <a:gd name="connsiteX69" fmla="*/ 779614 w 2781593"/>
              <a:gd name="connsiteY69" fmla="*/ 1997904 h 3194967"/>
              <a:gd name="connsiteX70" fmla="*/ 822851 w 2781593"/>
              <a:gd name="connsiteY70" fmla="*/ 2047894 h 3194967"/>
              <a:gd name="connsiteX71" fmla="*/ 839421 w 2781593"/>
              <a:gd name="connsiteY71" fmla="*/ 2068433 h 3194967"/>
              <a:gd name="connsiteX72" fmla="*/ 860796 w 2781593"/>
              <a:gd name="connsiteY72" fmla="*/ 2091200 h 3194967"/>
              <a:gd name="connsiteX73" fmla="*/ 883006 w 2781593"/>
              <a:gd name="connsiteY73" fmla="*/ 2117240 h 3194967"/>
              <a:gd name="connsiteX74" fmla="*/ 925895 w 2781593"/>
              <a:gd name="connsiteY74" fmla="*/ 2161939 h 3194967"/>
              <a:gd name="connsiteX75" fmla="*/ 964536 w 2781593"/>
              <a:gd name="connsiteY75" fmla="*/ 2204062 h 3194967"/>
              <a:gd name="connsiteX76" fmla="*/ 1018008 w 2781593"/>
              <a:gd name="connsiteY76" fmla="*/ 2257603 h 3194967"/>
              <a:gd name="connsiteX77" fmla="*/ 1054630 w 2781593"/>
              <a:gd name="connsiteY77" fmla="*/ 2290814 h 3194967"/>
              <a:gd name="connsiteX78" fmla="*/ 1110260 w 2781593"/>
              <a:gd name="connsiteY78" fmla="*/ 2344494 h 3194967"/>
              <a:gd name="connsiteX79" fmla="*/ 1130730 w 2781593"/>
              <a:gd name="connsiteY79" fmla="*/ 2361343 h 3194967"/>
              <a:gd name="connsiteX80" fmla="*/ 1433108 w 2781593"/>
              <a:gd name="connsiteY80" fmla="*/ 2604123 h 3194967"/>
              <a:gd name="connsiteX81" fmla="*/ 1780952 w 2781593"/>
              <a:gd name="connsiteY81" fmla="*/ 2822465 h 3194967"/>
              <a:gd name="connsiteX82" fmla="*/ 1805042 w 2781593"/>
              <a:gd name="connsiteY82" fmla="*/ 2834162 h 3194967"/>
              <a:gd name="connsiteX83" fmla="*/ 1890192 w 2781593"/>
              <a:gd name="connsiteY83" fmla="*/ 2876912 h 3194967"/>
              <a:gd name="connsiteX84" fmla="*/ 1978615 w 2781593"/>
              <a:gd name="connsiteY84" fmla="*/ 2920427 h 3194967"/>
              <a:gd name="connsiteX85" fmla="*/ 2015864 w 2781593"/>
              <a:gd name="connsiteY85" fmla="*/ 2936580 h 3194967"/>
              <a:gd name="connsiteX86" fmla="*/ 2027283 w 2781593"/>
              <a:gd name="connsiteY86" fmla="*/ 2941523 h 3194967"/>
              <a:gd name="connsiteX87" fmla="*/ 2053322 w 2781593"/>
              <a:gd name="connsiteY87" fmla="*/ 2953011 h 319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781593" h="3194967">
                <a:moveTo>
                  <a:pt x="2053322" y="2953011"/>
                </a:moveTo>
                <a:cubicBezTo>
                  <a:pt x="2097116" y="2971253"/>
                  <a:pt x="2140979" y="2989424"/>
                  <a:pt x="2184773" y="3007666"/>
                </a:cubicBezTo>
                <a:cubicBezTo>
                  <a:pt x="2193476" y="3011913"/>
                  <a:pt x="2203084" y="3013863"/>
                  <a:pt x="2211787" y="3018110"/>
                </a:cubicBezTo>
                <a:cubicBezTo>
                  <a:pt x="2222649" y="3021870"/>
                  <a:pt x="2233580" y="3025559"/>
                  <a:pt x="2244441" y="3029319"/>
                </a:cubicBezTo>
                <a:cubicBezTo>
                  <a:pt x="2253075" y="3033636"/>
                  <a:pt x="2262613" y="3035446"/>
                  <a:pt x="2271177" y="3039832"/>
                </a:cubicBezTo>
                <a:cubicBezTo>
                  <a:pt x="2298400" y="3048953"/>
                  <a:pt x="2325693" y="3058074"/>
                  <a:pt x="2352916" y="3067195"/>
                </a:cubicBezTo>
                <a:cubicBezTo>
                  <a:pt x="2363081" y="3073183"/>
                  <a:pt x="2374778" y="3074227"/>
                  <a:pt x="2385779" y="3077569"/>
                </a:cubicBezTo>
                <a:lnTo>
                  <a:pt x="2385500" y="3077430"/>
                </a:lnTo>
                <a:cubicBezTo>
                  <a:pt x="2394899" y="3084601"/>
                  <a:pt x="2407014" y="3084253"/>
                  <a:pt x="2417388" y="3088639"/>
                </a:cubicBezTo>
                <a:cubicBezTo>
                  <a:pt x="2421774" y="3094279"/>
                  <a:pt x="2428389" y="3092120"/>
                  <a:pt x="2434028" y="3093304"/>
                </a:cubicBezTo>
                <a:cubicBezTo>
                  <a:pt x="2445934" y="3099362"/>
                  <a:pt x="2459581" y="3099849"/>
                  <a:pt x="2471834" y="3104862"/>
                </a:cubicBezTo>
                <a:cubicBezTo>
                  <a:pt x="2519945" y="3120806"/>
                  <a:pt x="2569169" y="3132363"/>
                  <a:pt x="2618742" y="3142737"/>
                </a:cubicBezTo>
                <a:cubicBezTo>
                  <a:pt x="2632876" y="3148447"/>
                  <a:pt x="2647914" y="3150326"/>
                  <a:pt x="2662675" y="3153320"/>
                </a:cubicBezTo>
                <a:lnTo>
                  <a:pt x="2662327" y="3153111"/>
                </a:lnTo>
                <a:cubicBezTo>
                  <a:pt x="2700968" y="3167315"/>
                  <a:pt x="2742882" y="3167524"/>
                  <a:pt x="2781593" y="3181309"/>
                </a:cubicBezTo>
                <a:cubicBezTo>
                  <a:pt x="2774352" y="3193424"/>
                  <a:pt x="2766276" y="3197462"/>
                  <a:pt x="2750471" y="3193493"/>
                </a:cubicBezTo>
                <a:cubicBezTo>
                  <a:pt x="2659402" y="3170726"/>
                  <a:pt x="2566872" y="3153529"/>
                  <a:pt x="2476987" y="3125958"/>
                </a:cubicBezTo>
                <a:cubicBezTo>
                  <a:pt x="2436883" y="3113634"/>
                  <a:pt x="2396640" y="3100684"/>
                  <a:pt x="2356815" y="3087873"/>
                </a:cubicBezTo>
                <a:cubicBezTo>
                  <a:pt x="2295337" y="3068170"/>
                  <a:pt x="2235112" y="3045611"/>
                  <a:pt x="2175165" y="3022287"/>
                </a:cubicBezTo>
                <a:cubicBezTo>
                  <a:pt x="2114940" y="2998893"/>
                  <a:pt x="2055411" y="2973620"/>
                  <a:pt x="1996161" y="2947511"/>
                </a:cubicBezTo>
                <a:cubicBezTo>
                  <a:pt x="1931410" y="2919034"/>
                  <a:pt x="1868261" y="2887286"/>
                  <a:pt x="1806504" y="2853587"/>
                </a:cubicBezTo>
                <a:cubicBezTo>
                  <a:pt x="1756305" y="2826225"/>
                  <a:pt x="1703042" y="2804363"/>
                  <a:pt x="1656115" y="2770247"/>
                </a:cubicBezTo>
                <a:cubicBezTo>
                  <a:pt x="1619493" y="2743581"/>
                  <a:pt x="1579041" y="2721788"/>
                  <a:pt x="1540678" y="2697489"/>
                </a:cubicBezTo>
                <a:cubicBezTo>
                  <a:pt x="1477946" y="2657665"/>
                  <a:pt x="1418905" y="2611852"/>
                  <a:pt x="1357566" y="2569938"/>
                </a:cubicBezTo>
                <a:cubicBezTo>
                  <a:pt x="1289682" y="2523498"/>
                  <a:pt x="1230362" y="2467172"/>
                  <a:pt x="1165612" y="2417321"/>
                </a:cubicBezTo>
                <a:cubicBezTo>
                  <a:pt x="1141939" y="2399080"/>
                  <a:pt x="1120774" y="2376104"/>
                  <a:pt x="1098912" y="2355007"/>
                </a:cubicBezTo>
                <a:cubicBezTo>
                  <a:pt x="1072037" y="2329037"/>
                  <a:pt x="1045370" y="2302232"/>
                  <a:pt x="1016824" y="2278072"/>
                </a:cubicBezTo>
                <a:cubicBezTo>
                  <a:pt x="956599" y="2227107"/>
                  <a:pt x="903545" y="2169180"/>
                  <a:pt x="851954" y="2110208"/>
                </a:cubicBezTo>
                <a:cubicBezTo>
                  <a:pt x="756847" y="2001524"/>
                  <a:pt x="665848" y="1889081"/>
                  <a:pt x="582995" y="1770720"/>
                </a:cubicBezTo>
                <a:cubicBezTo>
                  <a:pt x="532517" y="1698589"/>
                  <a:pt x="488863" y="1622002"/>
                  <a:pt x="444721" y="1545624"/>
                </a:cubicBezTo>
                <a:cubicBezTo>
                  <a:pt x="411928" y="1488950"/>
                  <a:pt x="382895" y="1430396"/>
                  <a:pt x="351007" y="1373304"/>
                </a:cubicBezTo>
                <a:cubicBezTo>
                  <a:pt x="313549" y="1306186"/>
                  <a:pt x="284237" y="1234821"/>
                  <a:pt x="252906" y="1164640"/>
                </a:cubicBezTo>
                <a:cubicBezTo>
                  <a:pt x="216353" y="1082622"/>
                  <a:pt x="185788" y="998377"/>
                  <a:pt x="160305" y="912182"/>
                </a:cubicBezTo>
                <a:cubicBezTo>
                  <a:pt x="151672" y="882939"/>
                  <a:pt x="138234" y="855368"/>
                  <a:pt x="130158" y="825638"/>
                </a:cubicBezTo>
                <a:cubicBezTo>
                  <a:pt x="109201" y="748077"/>
                  <a:pt x="84972" y="671420"/>
                  <a:pt x="68262" y="592675"/>
                </a:cubicBezTo>
                <a:cubicBezTo>
                  <a:pt x="57401" y="541571"/>
                  <a:pt x="47235" y="490119"/>
                  <a:pt x="37975" y="438875"/>
                </a:cubicBezTo>
                <a:cubicBezTo>
                  <a:pt x="20152" y="340496"/>
                  <a:pt x="726" y="242047"/>
                  <a:pt x="1980" y="140674"/>
                </a:cubicBezTo>
                <a:cubicBezTo>
                  <a:pt x="2467" y="101475"/>
                  <a:pt x="-3590" y="62068"/>
                  <a:pt x="3372" y="22730"/>
                </a:cubicBezTo>
                <a:cubicBezTo>
                  <a:pt x="7410" y="-107"/>
                  <a:pt x="19107" y="-6164"/>
                  <a:pt x="35887" y="6508"/>
                </a:cubicBezTo>
                <a:cubicBezTo>
                  <a:pt x="35887" y="6508"/>
                  <a:pt x="35887" y="6577"/>
                  <a:pt x="35887" y="6577"/>
                </a:cubicBezTo>
                <a:cubicBezTo>
                  <a:pt x="18481" y="39927"/>
                  <a:pt x="19664" y="75506"/>
                  <a:pt x="23842" y="111362"/>
                </a:cubicBezTo>
                <a:cubicBezTo>
                  <a:pt x="24747" y="114147"/>
                  <a:pt x="25304" y="117001"/>
                  <a:pt x="25791" y="119856"/>
                </a:cubicBezTo>
                <a:cubicBezTo>
                  <a:pt x="31222" y="149307"/>
                  <a:pt x="19246" y="179455"/>
                  <a:pt x="29342" y="208697"/>
                </a:cubicBezTo>
                <a:cubicBezTo>
                  <a:pt x="30317" y="211621"/>
                  <a:pt x="30943" y="214615"/>
                  <a:pt x="31431" y="217678"/>
                </a:cubicBezTo>
                <a:cubicBezTo>
                  <a:pt x="35051" y="281454"/>
                  <a:pt x="41805" y="344952"/>
                  <a:pt x="53293" y="407823"/>
                </a:cubicBezTo>
                <a:lnTo>
                  <a:pt x="52875" y="407265"/>
                </a:lnTo>
                <a:cubicBezTo>
                  <a:pt x="55938" y="425716"/>
                  <a:pt x="55938" y="444723"/>
                  <a:pt x="63388" y="462339"/>
                </a:cubicBezTo>
                <a:cubicBezTo>
                  <a:pt x="64711" y="463313"/>
                  <a:pt x="64850" y="464427"/>
                  <a:pt x="63736" y="465680"/>
                </a:cubicBezTo>
                <a:cubicBezTo>
                  <a:pt x="68958" y="474731"/>
                  <a:pt x="61508" y="486150"/>
                  <a:pt x="69237" y="494714"/>
                </a:cubicBezTo>
                <a:lnTo>
                  <a:pt x="68958" y="494296"/>
                </a:lnTo>
                <a:cubicBezTo>
                  <a:pt x="74598" y="502860"/>
                  <a:pt x="67078" y="513930"/>
                  <a:pt x="74389" y="522146"/>
                </a:cubicBezTo>
                <a:cubicBezTo>
                  <a:pt x="77870" y="538786"/>
                  <a:pt x="81351" y="555426"/>
                  <a:pt x="84833" y="572066"/>
                </a:cubicBezTo>
                <a:cubicBezTo>
                  <a:pt x="91447" y="579725"/>
                  <a:pt x="83022" y="590865"/>
                  <a:pt x="90890" y="598175"/>
                </a:cubicBezTo>
                <a:cubicBezTo>
                  <a:pt x="91795" y="605765"/>
                  <a:pt x="89149" y="614050"/>
                  <a:pt x="95694" y="620455"/>
                </a:cubicBezTo>
                <a:cubicBezTo>
                  <a:pt x="104467" y="656521"/>
                  <a:pt x="111986" y="692865"/>
                  <a:pt x="123126" y="728303"/>
                </a:cubicBezTo>
                <a:cubicBezTo>
                  <a:pt x="124658" y="735545"/>
                  <a:pt x="121942" y="743760"/>
                  <a:pt x="128278" y="749887"/>
                </a:cubicBezTo>
                <a:cubicBezTo>
                  <a:pt x="132316" y="760609"/>
                  <a:pt x="132665" y="772585"/>
                  <a:pt x="139140" y="782471"/>
                </a:cubicBezTo>
                <a:cubicBezTo>
                  <a:pt x="152438" y="846595"/>
                  <a:pt x="176946" y="907308"/>
                  <a:pt x="196371" y="969552"/>
                </a:cubicBezTo>
                <a:cubicBezTo>
                  <a:pt x="198390" y="976097"/>
                  <a:pt x="201593" y="982363"/>
                  <a:pt x="204238" y="988699"/>
                </a:cubicBezTo>
                <a:cubicBezTo>
                  <a:pt x="211062" y="1002623"/>
                  <a:pt x="213220" y="1018359"/>
                  <a:pt x="220600" y="1032074"/>
                </a:cubicBezTo>
                <a:cubicBezTo>
                  <a:pt x="238633" y="1077539"/>
                  <a:pt x="256666" y="1122934"/>
                  <a:pt x="274768" y="1168399"/>
                </a:cubicBezTo>
                <a:cubicBezTo>
                  <a:pt x="279781" y="1176754"/>
                  <a:pt x="280338" y="1187058"/>
                  <a:pt x="286256" y="1194996"/>
                </a:cubicBezTo>
                <a:cubicBezTo>
                  <a:pt x="302339" y="1229878"/>
                  <a:pt x="318353" y="1264690"/>
                  <a:pt x="334436" y="1299572"/>
                </a:cubicBezTo>
                <a:cubicBezTo>
                  <a:pt x="340424" y="1311616"/>
                  <a:pt x="345228" y="1324218"/>
                  <a:pt x="351494" y="1336124"/>
                </a:cubicBezTo>
                <a:cubicBezTo>
                  <a:pt x="358456" y="1350536"/>
                  <a:pt x="365419" y="1364949"/>
                  <a:pt x="372451" y="1379361"/>
                </a:cubicBezTo>
                <a:cubicBezTo>
                  <a:pt x="378578" y="1385488"/>
                  <a:pt x="378647" y="1394818"/>
                  <a:pt x="384148" y="1401223"/>
                </a:cubicBezTo>
                <a:cubicBezTo>
                  <a:pt x="474311" y="1575006"/>
                  <a:pt x="578748" y="1739806"/>
                  <a:pt x="698014" y="1895069"/>
                </a:cubicBezTo>
                <a:cubicBezTo>
                  <a:pt x="703027" y="1902518"/>
                  <a:pt x="709224" y="1908993"/>
                  <a:pt x="714237" y="1916443"/>
                </a:cubicBezTo>
                <a:cubicBezTo>
                  <a:pt x="730529" y="1936635"/>
                  <a:pt x="746821" y="1956825"/>
                  <a:pt x="763113" y="1977017"/>
                </a:cubicBezTo>
                <a:cubicBezTo>
                  <a:pt x="768474" y="1984049"/>
                  <a:pt x="774392" y="1990663"/>
                  <a:pt x="779614" y="1997904"/>
                </a:cubicBezTo>
                <a:cubicBezTo>
                  <a:pt x="794026" y="2014544"/>
                  <a:pt x="808439" y="2031254"/>
                  <a:pt x="822851" y="2047894"/>
                </a:cubicBezTo>
                <a:cubicBezTo>
                  <a:pt x="828421" y="2054717"/>
                  <a:pt x="834130" y="2061471"/>
                  <a:pt x="839421" y="2068433"/>
                </a:cubicBezTo>
                <a:cubicBezTo>
                  <a:pt x="846523" y="2076022"/>
                  <a:pt x="853695" y="2083611"/>
                  <a:pt x="860796" y="2091200"/>
                </a:cubicBezTo>
                <a:cubicBezTo>
                  <a:pt x="867689" y="2100321"/>
                  <a:pt x="876322" y="2107980"/>
                  <a:pt x="883006" y="2117240"/>
                </a:cubicBezTo>
                <a:cubicBezTo>
                  <a:pt x="897279" y="2132140"/>
                  <a:pt x="911622" y="2147039"/>
                  <a:pt x="925895" y="2161939"/>
                </a:cubicBezTo>
                <a:cubicBezTo>
                  <a:pt x="937661" y="2176978"/>
                  <a:pt x="953188" y="2188674"/>
                  <a:pt x="964536" y="2204062"/>
                </a:cubicBezTo>
                <a:cubicBezTo>
                  <a:pt x="982360" y="2221885"/>
                  <a:pt x="1000184" y="2239709"/>
                  <a:pt x="1018008" y="2257603"/>
                </a:cubicBezTo>
                <a:cubicBezTo>
                  <a:pt x="1031445" y="2267281"/>
                  <a:pt x="1041680" y="2280579"/>
                  <a:pt x="1054630" y="2290814"/>
                </a:cubicBezTo>
                <a:cubicBezTo>
                  <a:pt x="1073150" y="2308707"/>
                  <a:pt x="1091740" y="2326600"/>
                  <a:pt x="1110260" y="2344494"/>
                </a:cubicBezTo>
                <a:cubicBezTo>
                  <a:pt x="1117153" y="2350064"/>
                  <a:pt x="1124046" y="2355564"/>
                  <a:pt x="1130730" y="2361343"/>
                </a:cubicBezTo>
                <a:cubicBezTo>
                  <a:pt x="1225767" y="2449418"/>
                  <a:pt x="1327906" y="2528720"/>
                  <a:pt x="1433108" y="2604123"/>
                </a:cubicBezTo>
                <a:cubicBezTo>
                  <a:pt x="1544577" y="2683982"/>
                  <a:pt x="1661059" y="2756044"/>
                  <a:pt x="1780952" y="2822465"/>
                </a:cubicBezTo>
                <a:cubicBezTo>
                  <a:pt x="1788750" y="2826782"/>
                  <a:pt x="1797035" y="2830263"/>
                  <a:pt x="1805042" y="2834162"/>
                </a:cubicBezTo>
                <a:cubicBezTo>
                  <a:pt x="1832752" y="2849758"/>
                  <a:pt x="1861368" y="2863404"/>
                  <a:pt x="1890192" y="2876912"/>
                </a:cubicBezTo>
                <a:cubicBezTo>
                  <a:pt x="1919643" y="2891393"/>
                  <a:pt x="1949164" y="2905945"/>
                  <a:pt x="1978615" y="2920427"/>
                </a:cubicBezTo>
                <a:cubicBezTo>
                  <a:pt x="1991078" y="2925649"/>
                  <a:pt x="2003402" y="2931219"/>
                  <a:pt x="2015864" y="2936580"/>
                </a:cubicBezTo>
                <a:cubicBezTo>
                  <a:pt x="2019694" y="2938251"/>
                  <a:pt x="2023453" y="2939852"/>
                  <a:pt x="2027283" y="2941523"/>
                </a:cubicBezTo>
                <a:cubicBezTo>
                  <a:pt x="2035081" y="2947302"/>
                  <a:pt x="2045176" y="2947859"/>
                  <a:pt x="2053322" y="2953011"/>
                </a:cubicBezTo>
                <a:close/>
              </a:path>
            </a:pathLst>
          </a:custGeom>
          <a:solidFill>
            <a:srgbClr val="FFFFFF"/>
          </a:solidFill>
          <a:ln w="69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BE44A043-81F9-496E-AF63-7E6DF24EA73A}"/>
              </a:ext>
            </a:extLst>
          </p:cNvPr>
          <p:cNvGrpSpPr/>
          <p:nvPr/>
        </p:nvGrpSpPr>
        <p:grpSpPr>
          <a:xfrm rot="5400000">
            <a:off x="3564823" y="4555985"/>
            <a:ext cx="993735" cy="572871"/>
            <a:chOff x="5584366" y="4621287"/>
            <a:chExt cx="1265224" cy="729380"/>
          </a:xfrm>
        </p:grpSpPr>
        <p:sp>
          <p:nvSpPr>
            <p:cNvPr id="483" name="Graphic 12">
              <a:extLst>
                <a:ext uri="{FF2B5EF4-FFF2-40B4-BE49-F238E27FC236}">
                  <a16:creationId xmlns:a16="http://schemas.microsoft.com/office/drawing/2014/main" id="{467C13C8-0AB7-46AD-A8F2-31C4F435DB56}"/>
                </a:ext>
              </a:extLst>
            </p:cNvPr>
            <p:cNvSpPr/>
            <p:nvPr/>
          </p:nvSpPr>
          <p:spPr>
            <a:xfrm rot="1800000">
              <a:off x="5791641" y="4621287"/>
              <a:ext cx="1057949" cy="729380"/>
            </a:xfrm>
            <a:custGeom>
              <a:avLst/>
              <a:gdLst>
                <a:gd name="connsiteX0" fmla="*/ 2090928 w 2095441"/>
                <a:gd name="connsiteY0" fmla="*/ 475268 h 1444656"/>
                <a:gd name="connsiteX1" fmla="*/ 1847183 w 2095441"/>
                <a:gd name="connsiteY1" fmla="*/ 16734 h 1444656"/>
                <a:gd name="connsiteX2" fmla="*/ 1826514 w 2095441"/>
                <a:gd name="connsiteY2" fmla="*/ 1780 h 1444656"/>
                <a:gd name="connsiteX3" fmla="*/ 1785271 w 2095441"/>
                <a:gd name="connsiteY3" fmla="*/ 49024 h 1444656"/>
                <a:gd name="connsiteX4" fmla="*/ 1711928 w 2095441"/>
                <a:gd name="connsiteY4" fmla="*/ 221522 h 1444656"/>
                <a:gd name="connsiteX5" fmla="*/ 1445228 w 2095441"/>
                <a:gd name="connsiteY5" fmla="*/ 405831 h 1444656"/>
                <a:gd name="connsiteX6" fmla="*/ 979456 w 2095441"/>
                <a:gd name="connsiteY6" fmla="*/ 660720 h 1444656"/>
                <a:gd name="connsiteX7" fmla="*/ 944785 w 2095441"/>
                <a:gd name="connsiteY7" fmla="*/ 624906 h 1444656"/>
                <a:gd name="connsiteX8" fmla="*/ 934974 w 2095441"/>
                <a:gd name="connsiteY8" fmla="*/ 567470 h 1444656"/>
                <a:gd name="connsiteX9" fmla="*/ 905065 w 2095441"/>
                <a:gd name="connsiteY9" fmla="*/ 534037 h 1444656"/>
                <a:gd name="connsiteX10" fmla="*/ 813340 w 2095441"/>
                <a:gd name="connsiteY10" fmla="*/ 582710 h 1444656"/>
                <a:gd name="connsiteX11" fmla="*/ 837819 w 2095441"/>
                <a:gd name="connsiteY11" fmla="*/ 644622 h 1444656"/>
                <a:gd name="connsiteX12" fmla="*/ 873538 w 2095441"/>
                <a:gd name="connsiteY12" fmla="*/ 716250 h 1444656"/>
                <a:gd name="connsiteX13" fmla="*/ 821531 w 2095441"/>
                <a:gd name="connsiteY13" fmla="*/ 743397 h 1444656"/>
                <a:gd name="connsiteX14" fmla="*/ 766477 w 2095441"/>
                <a:gd name="connsiteY14" fmla="*/ 719013 h 1444656"/>
                <a:gd name="connsiteX15" fmla="*/ 756666 w 2095441"/>
                <a:gd name="connsiteY15" fmla="*/ 661577 h 1444656"/>
                <a:gd name="connsiteX16" fmla="*/ 726758 w 2095441"/>
                <a:gd name="connsiteY16" fmla="*/ 628144 h 1444656"/>
                <a:gd name="connsiteX17" fmla="*/ 635032 w 2095441"/>
                <a:gd name="connsiteY17" fmla="*/ 676817 h 1444656"/>
                <a:gd name="connsiteX18" fmla="*/ 659511 w 2095441"/>
                <a:gd name="connsiteY18" fmla="*/ 738729 h 1444656"/>
                <a:gd name="connsiteX19" fmla="*/ 643700 w 2095441"/>
                <a:gd name="connsiteY19" fmla="*/ 840837 h 1444656"/>
                <a:gd name="connsiteX20" fmla="*/ 638556 w 2095441"/>
                <a:gd name="connsiteY20" fmla="*/ 843409 h 1444656"/>
                <a:gd name="connsiteX21" fmla="*/ 638556 w 2095441"/>
                <a:gd name="connsiteY21" fmla="*/ 843409 h 1444656"/>
                <a:gd name="connsiteX22" fmla="*/ 585026 w 2095441"/>
                <a:gd name="connsiteY22" fmla="*/ 814167 h 1444656"/>
                <a:gd name="connsiteX23" fmla="*/ 575215 w 2095441"/>
                <a:gd name="connsiteY23" fmla="*/ 756732 h 1444656"/>
                <a:gd name="connsiteX24" fmla="*/ 545306 w 2095441"/>
                <a:gd name="connsiteY24" fmla="*/ 723299 h 1444656"/>
                <a:gd name="connsiteX25" fmla="*/ 453581 w 2095441"/>
                <a:gd name="connsiteY25" fmla="*/ 771972 h 1444656"/>
                <a:gd name="connsiteX26" fmla="*/ 478060 w 2095441"/>
                <a:gd name="connsiteY26" fmla="*/ 833884 h 1444656"/>
                <a:gd name="connsiteX27" fmla="*/ 504920 w 2095441"/>
                <a:gd name="connsiteY27" fmla="*/ 913037 h 1444656"/>
                <a:gd name="connsiteX28" fmla="*/ 0 w 2095441"/>
                <a:gd name="connsiteY28" fmla="*/ 1180594 h 1444656"/>
                <a:gd name="connsiteX29" fmla="*/ 75628 w 2095441"/>
                <a:gd name="connsiteY29" fmla="*/ 1323660 h 1444656"/>
                <a:gd name="connsiteX30" fmla="*/ 229838 w 2095441"/>
                <a:gd name="connsiteY30" fmla="*/ 1234220 h 1444656"/>
                <a:gd name="connsiteX31" fmla="*/ 262033 w 2095441"/>
                <a:gd name="connsiteY31" fmla="*/ 1259842 h 1444656"/>
                <a:gd name="connsiteX32" fmla="*/ 392811 w 2095441"/>
                <a:gd name="connsiteY32" fmla="*/ 1415766 h 1444656"/>
                <a:gd name="connsiteX33" fmla="*/ 558737 w 2095441"/>
                <a:gd name="connsiteY33" fmla="*/ 1442246 h 1444656"/>
                <a:gd name="connsiteX34" fmla="*/ 728186 w 2095441"/>
                <a:gd name="connsiteY34" fmla="*/ 1372047 h 1444656"/>
                <a:gd name="connsiteX35" fmla="*/ 796195 w 2095441"/>
                <a:gd name="connsiteY35" fmla="*/ 1391001 h 1444656"/>
                <a:gd name="connsiteX36" fmla="*/ 844201 w 2095441"/>
                <a:gd name="connsiteY36" fmla="*/ 1404432 h 1444656"/>
                <a:gd name="connsiteX37" fmla="*/ 872014 w 2095441"/>
                <a:gd name="connsiteY37" fmla="*/ 1345091 h 1444656"/>
                <a:gd name="connsiteX38" fmla="*/ 862584 w 2095441"/>
                <a:gd name="connsiteY38" fmla="*/ 1314039 h 1444656"/>
                <a:gd name="connsiteX39" fmla="*/ 928116 w 2095441"/>
                <a:gd name="connsiteY39" fmla="*/ 1275177 h 1444656"/>
                <a:gd name="connsiteX40" fmla="*/ 962882 w 2095441"/>
                <a:gd name="connsiteY40" fmla="*/ 1297371 h 1444656"/>
                <a:gd name="connsiteX41" fmla="*/ 1022318 w 2095441"/>
                <a:gd name="connsiteY41" fmla="*/ 1311753 h 1444656"/>
                <a:gd name="connsiteX42" fmla="*/ 1040416 w 2095441"/>
                <a:gd name="connsiteY42" fmla="*/ 1259556 h 1444656"/>
                <a:gd name="connsiteX43" fmla="*/ 1041273 w 2095441"/>
                <a:gd name="connsiteY43" fmla="*/ 1219075 h 1444656"/>
                <a:gd name="connsiteX44" fmla="*/ 1087088 w 2095441"/>
                <a:gd name="connsiteY44" fmla="*/ 1192596 h 1444656"/>
                <a:gd name="connsiteX45" fmla="*/ 1128522 w 2095441"/>
                <a:gd name="connsiteY45" fmla="*/ 1207074 h 1444656"/>
                <a:gd name="connsiteX46" fmla="*/ 1189958 w 2095441"/>
                <a:gd name="connsiteY46" fmla="*/ 1225171 h 1444656"/>
                <a:gd name="connsiteX47" fmla="*/ 1216819 w 2095441"/>
                <a:gd name="connsiteY47" fmla="*/ 1178213 h 1444656"/>
                <a:gd name="connsiteX48" fmla="*/ 1199769 w 2095441"/>
                <a:gd name="connsiteY48" fmla="*/ 1141351 h 1444656"/>
                <a:gd name="connsiteX49" fmla="*/ 1364456 w 2095441"/>
                <a:gd name="connsiteY49" fmla="*/ 1044196 h 1444656"/>
                <a:gd name="connsiteX50" fmla="*/ 1462945 w 2095441"/>
                <a:gd name="connsiteY50" fmla="*/ 769209 h 1444656"/>
                <a:gd name="connsiteX51" fmla="*/ 1412462 w 2095441"/>
                <a:gd name="connsiteY51" fmla="*/ 656624 h 1444656"/>
                <a:gd name="connsiteX52" fmla="*/ 1811465 w 2095441"/>
                <a:gd name="connsiteY52" fmla="*/ 479554 h 1444656"/>
                <a:gd name="connsiteX53" fmla="*/ 2034064 w 2095441"/>
                <a:gd name="connsiteY53" fmla="*/ 516511 h 1444656"/>
                <a:gd name="connsiteX54" fmla="*/ 2089309 w 2095441"/>
                <a:gd name="connsiteY54" fmla="*/ 521940 h 1444656"/>
                <a:gd name="connsiteX55" fmla="*/ 2090928 w 2095441"/>
                <a:gd name="connsiteY55" fmla="*/ 475268 h 1444656"/>
                <a:gd name="connsiteX56" fmla="*/ 699516 w 2095441"/>
                <a:gd name="connsiteY56" fmla="*/ 1260890 h 1444656"/>
                <a:gd name="connsiteX57" fmla="*/ 559022 w 2095441"/>
                <a:gd name="connsiteY57" fmla="*/ 1327946 h 1444656"/>
                <a:gd name="connsiteX58" fmla="*/ 370046 w 2095441"/>
                <a:gd name="connsiteY58" fmla="*/ 1198882 h 1444656"/>
                <a:gd name="connsiteX59" fmla="*/ 377285 w 2095441"/>
                <a:gd name="connsiteY59" fmla="*/ 1170021 h 1444656"/>
                <a:gd name="connsiteX60" fmla="*/ 587121 w 2095441"/>
                <a:gd name="connsiteY60" fmla="*/ 1064675 h 1444656"/>
                <a:gd name="connsiteX61" fmla="*/ 632555 w 2095441"/>
                <a:gd name="connsiteY61" fmla="*/ 1077438 h 1444656"/>
                <a:gd name="connsiteX62" fmla="*/ 708374 w 2095441"/>
                <a:gd name="connsiteY62" fmla="*/ 1225647 h 1444656"/>
                <a:gd name="connsiteX63" fmla="*/ 699516 w 2095441"/>
                <a:gd name="connsiteY63" fmla="*/ 1260890 h 1444656"/>
                <a:gd name="connsiteX64" fmla="*/ 876205 w 2095441"/>
                <a:gd name="connsiteY64" fmla="*/ 1174974 h 1444656"/>
                <a:gd name="connsiteX65" fmla="*/ 845820 w 2095441"/>
                <a:gd name="connsiteY65" fmla="*/ 1190500 h 1444656"/>
                <a:gd name="connsiteX66" fmla="*/ 778955 w 2095441"/>
                <a:gd name="connsiteY66" fmla="*/ 1159544 h 1444656"/>
                <a:gd name="connsiteX67" fmla="*/ 714185 w 2095441"/>
                <a:gd name="connsiteY67" fmla="*/ 1037624 h 1444656"/>
                <a:gd name="connsiteX68" fmla="*/ 727805 w 2095441"/>
                <a:gd name="connsiteY68" fmla="*/ 994666 h 1444656"/>
                <a:gd name="connsiteX69" fmla="*/ 820388 w 2095441"/>
                <a:gd name="connsiteY69" fmla="*/ 1024194 h 1444656"/>
                <a:gd name="connsiteX70" fmla="*/ 885444 w 2095441"/>
                <a:gd name="connsiteY70" fmla="*/ 1150495 h 1444656"/>
                <a:gd name="connsiteX71" fmla="*/ 876205 w 2095441"/>
                <a:gd name="connsiteY71" fmla="*/ 1174974 h 1444656"/>
                <a:gd name="connsiteX72" fmla="*/ 1037749 w 2095441"/>
                <a:gd name="connsiteY72" fmla="*/ 1096869 h 1444656"/>
                <a:gd name="connsiteX73" fmla="*/ 943832 w 2095441"/>
                <a:gd name="connsiteY73" fmla="*/ 1067913 h 1444656"/>
                <a:gd name="connsiteX74" fmla="*/ 883539 w 2095441"/>
                <a:gd name="connsiteY74" fmla="*/ 951518 h 1444656"/>
                <a:gd name="connsiteX75" fmla="*/ 896017 w 2095441"/>
                <a:gd name="connsiteY75" fmla="*/ 912656 h 1444656"/>
                <a:gd name="connsiteX76" fmla="*/ 990695 w 2095441"/>
                <a:gd name="connsiteY76" fmla="*/ 941136 h 1444656"/>
                <a:gd name="connsiteX77" fmla="*/ 1055561 w 2095441"/>
                <a:gd name="connsiteY77" fmla="*/ 1068675 h 1444656"/>
                <a:gd name="connsiteX78" fmla="*/ 1037749 w 2095441"/>
                <a:gd name="connsiteY78" fmla="*/ 1096869 h 1444656"/>
                <a:gd name="connsiteX79" fmla="*/ 1273969 w 2095441"/>
                <a:gd name="connsiteY79" fmla="*/ 967329 h 1444656"/>
                <a:gd name="connsiteX80" fmla="*/ 1199007 w 2095441"/>
                <a:gd name="connsiteY80" fmla="*/ 1013049 h 1444656"/>
                <a:gd name="connsiteX81" fmla="*/ 1111472 w 2095441"/>
                <a:gd name="connsiteY81" fmla="*/ 978378 h 1444656"/>
                <a:gd name="connsiteX82" fmla="*/ 1051179 w 2095441"/>
                <a:gd name="connsiteY82" fmla="*/ 861888 h 1444656"/>
                <a:gd name="connsiteX83" fmla="*/ 1061561 w 2095441"/>
                <a:gd name="connsiteY83" fmla="*/ 827979 h 1444656"/>
                <a:gd name="connsiteX84" fmla="*/ 1284541 w 2095441"/>
                <a:gd name="connsiteY84" fmla="*/ 718536 h 1444656"/>
                <a:gd name="connsiteX85" fmla="*/ 1312164 w 2095441"/>
                <a:gd name="connsiteY85" fmla="*/ 715965 h 1444656"/>
                <a:gd name="connsiteX86" fmla="*/ 1273969 w 2095441"/>
                <a:gd name="connsiteY86" fmla="*/ 967329 h 144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095441" h="1444656">
                  <a:moveTo>
                    <a:pt x="2090928" y="475268"/>
                  </a:moveTo>
                  <a:cubicBezTo>
                    <a:pt x="2073593" y="404497"/>
                    <a:pt x="1913382" y="96078"/>
                    <a:pt x="1847183" y="16734"/>
                  </a:cubicBezTo>
                  <a:cubicBezTo>
                    <a:pt x="1840802" y="8543"/>
                    <a:pt x="1835372" y="4066"/>
                    <a:pt x="1826514" y="1780"/>
                  </a:cubicBezTo>
                  <a:cubicBezTo>
                    <a:pt x="1783461" y="-8221"/>
                    <a:pt x="1785747" y="26164"/>
                    <a:pt x="1785271" y="49024"/>
                  </a:cubicBezTo>
                  <a:cubicBezTo>
                    <a:pt x="1783842" y="117033"/>
                    <a:pt x="1752695" y="170563"/>
                    <a:pt x="1711928" y="221522"/>
                  </a:cubicBezTo>
                  <a:cubicBezTo>
                    <a:pt x="1643253" y="307437"/>
                    <a:pt x="1539335" y="353443"/>
                    <a:pt x="1445228" y="405831"/>
                  </a:cubicBezTo>
                  <a:cubicBezTo>
                    <a:pt x="1327976" y="471077"/>
                    <a:pt x="1028890" y="631764"/>
                    <a:pt x="979456" y="660720"/>
                  </a:cubicBezTo>
                  <a:cubicBezTo>
                    <a:pt x="962120" y="664339"/>
                    <a:pt x="951928" y="654624"/>
                    <a:pt x="944785" y="624906"/>
                  </a:cubicBezTo>
                  <a:cubicBezTo>
                    <a:pt x="939832" y="604617"/>
                    <a:pt x="937736" y="588330"/>
                    <a:pt x="934974" y="567470"/>
                  </a:cubicBezTo>
                  <a:cubicBezTo>
                    <a:pt x="933736" y="539752"/>
                    <a:pt x="923544" y="529560"/>
                    <a:pt x="905065" y="534037"/>
                  </a:cubicBezTo>
                  <a:cubicBezTo>
                    <a:pt x="884968" y="538895"/>
                    <a:pt x="824960" y="573471"/>
                    <a:pt x="813340" y="582710"/>
                  </a:cubicBezTo>
                  <a:cubicBezTo>
                    <a:pt x="784003" y="606141"/>
                    <a:pt x="820293" y="629573"/>
                    <a:pt x="837819" y="644622"/>
                  </a:cubicBezTo>
                  <a:cubicBezTo>
                    <a:pt x="879443" y="680246"/>
                    <a:pt x="889826" y="698915"/>
                    <a:pt x="873538" y="716250"/>
                  </a:cubicBezTo>
                  <a:cubicBezTo>
                    <a:pt x="848487" y="729300"/>
                    <a:pt x="827246" y="740349"/>
                    <a:pt x="821531" y="743397"/>
                  </a:cubicBezTo>
                  <a:cubicBezTo>
                    <a:pt x="789908" y="760351"/>
                    <a:pt x="776288" y="759494"/>
                    <a:pt x="766477" y="719013"/>
                  </a:cubicBezTo>
                  <a:cubicBezTo>
                    <a:pt x="761524" y="698724"/>
                    <a:pt x="759428" y="682437"/>
                    <a:pt x="756666" y="661577"/>
                  </a:cubicBezTo>
                  <a:cubicBezTo>
                    <a:pt x="755428" y="633859"/>
                    <a:pt x="745236" y="623667"/>
                    <a:pt x="726758" y="628144"/>
                  </a:cubicBezTo>
                  <a:cubicBezTo>
                    <a:pt x="706660" y="633002"/>
                    <a:pt x="646652" y="667578"/>
                    <a:pt x="635032" y="676817"/>
                  </a:cubicBezTo>
                  <a:cubicBezTo>
                    <a:pt x="605695" y="700248"/>
                    <a:pt x="641985" y="723680"/>
                    <a:pt x="659511" y="738729"/>
                  </a:cubicBezTo>
                  <a:cubicBezTo>
                    <a:pt x="724472" y="794260"/>
                    <a:pt x="713708" y="808548"/>
                    <a:pt x="643700" y="840837"/>
                  </a:cubicBezTo>
                  <a:cubicBezTo>
                    <a:pt x="642938" y="841218"/>
                    <a:pt x="641128" y="842076"/>
                    <a:pt x="638556" y="843409"/>
                  </a:cubicBezTo>
                  <a:lnTo>
                    <a:pt x="638556" y="843409"/>
                  </a:lnTo>
                  <a:cubicBezTo>
                    <a:pt x="608171" y="859316"/>
                    <a:pt x="594646" y="853887"/>
                    <a:pt x="585026" y="814167"/>
                  </a:cubicBezTo>
                  <a:cubicBezTo>
                    <a:pt x="580073" y="793879"/>
                    <a:pt x="577977" y="777591"/>
                    <a:pt x="575215" y="756732"/>
                  </a:cubicBezTo>
                  <a:cubicBezTo>
                    <a:pt x="573977" y="729014"/>
                    <a:pt x="563785" y="718822"/>
                    <a:pt x="545306" y="723299"/>
                  </a:cubicBezTo>
                  <a:cubicBezTo>
                    <a:pt x="525209" y="728157"/>
                    <a:pt x="465201" y="762732"/>
                    <a:pt x="453581" y="771972"/>
                  </a:cubicBezTo>
                  <a:cubicBezTo>
                    <a:pt x="424244" y="795403"/>
                    <a:pt x="460534" y="818835"/>
                    <a:pt x="478060" y="833884"/>
                  </a:cubicBezTo>
                  <a:cubicBezTo>
                    <a:pt x="525780" y="874746"/>
                    <a:pt x="532448" y="893320"/>
                    <a:pt x="504920" y="913037"/>
                  </a:cubicBezTo>
                  <a:cubicBezTo>
                    <a:pt x="338804" y="1000191"/>
                    <a:pt x="74200" y="1139922"/>
                    <a:pt x="0" y="1180594"/>
                  </a:cubicBezTo>
                  <a:cubicBezTo>
                    <a:pt x="22003" y="1224028"/>
                    <a:pt x="49435" y="1279464"/>
                    <a:pt x="75628" y="1323660"/>
                  </a:cubicBezTo>
                  <a:cubicBezTo>
                    <a:pt x="102965" y="1306134"/>
                    <a:pt x="184023" y="1261557"/>
                    <a:pt x="229838" y="1234220"/>
                  </a:cubicBezTo>
                  <a:cubicBezTo>
                    <a:pt x="247745" y="1225266"/>
                    <a:pt x="245078" y="1234220"/>
                    <a:pt x="262033" y="1259842"/>
                  </a:cubicBezTo>
                  <a:cubicBezTo>
                    <a:pt x="278321" y="1284607"/>
                    <a:pt x="338519" y="1387382"/>
                    <a:pt x="392811" y="1415766"/>
                  </a:cubicBezTo>
                  <a:cubicBezTo>
                    <a:pt x="440341" y="1441960"/>
                    <a:pt x="505778" y="1449009"/>
                    <a:pt x="558737" y="1442246"/>
                  </a:cubicBezTo>
                  <a:cubicBezTo>
                    <a:pt x="621697" y="1434150"/>
                    <a:pt x="674275" y="1401765"/>
                    <a:pt x="728186" y="1372047"/>
                  </a:cubicBezTo>
                  <a:cubicBezTo>
                    <a:pt x="770382" y="1348806"/>
                    <a:pt x="772001" y="1349377"/>
                    <a:pt x="796195" y="1391001"/>
                  </a:cubicBezTo>
                  <a:cubicBezTo>
                    <a:pt x="814483" y="1422339"/>
                    <a:pt x="820960" y="1416433"/>
                    <a:pt x="844201" y="1404432"/>
                  </a:cubicBezTo>
                  <a:cubicBezTo>
                    <a:pt x="885920" y="1383096"/>
                    <a:pt x="894779" y="1385477"/>
                    <a:pt x="872014" y="1345091"/>
                  </a:cubicBezTo>
                  <a:cubicBezTo>
                    <a:pt x="860393" y="1324422"/>
                    <a:pt x="853916" y="1320993"/>
                    <a:pt x="862584" y="1314039"/>
                  </a:cubicBezTo>
                  <a:cubicBezTo>
                    <a:pt x="885349" y="1296037"/>
                    <a:pt x="904875" y="1288989"/>
                    <a:pt x="928116" y="1275177"/>
                  </a:cubicBezTo>
                  <a:cubicBezTo>
                    <a:pt x="946690" y="1264128"/>
                    <a:pt x="951357" y="1277082"/>
                    <a:pt x="962882" y="1297371"/>
                  </a:cubicBezTo>
                  <a:cubicBezTo>
                    <a:pt x="980503" y="1328898"/>
                    <a:pt x="984695" y="1333089"/>
                    <a:pt x="1022318" y="1311753"/>
                  </a:cubicBezTo>
                  <a:cubicBezTo>
                    <a:pt x="1055941" y="1288989"/>
                    <a:pt x="1056037" y="1283750"/>
                    <a:pt x="1040416" y="1259556"/>
                  </a:cubicBezTo>
                  <a:cubicBezTo>
                    <a:pt x="1021937" y="1230886"/>
                    <a:pt x="1025081" y="1228029"/>
                    <a:pt x="1041273" y="1219075"/>
                  </a:cubicBezTo>
                  <a:cubicBezTo>
                    <a:pt x="1055941" y="1210979"/>
                    <a:pt x="1079087" y="1197358"/>
                    <a:pt x="1087088" y="1192596"/>
                  </a:cubicBezTo>
                  <a:cubicBezTo>
                    <a:pt x="1107091" y="1180880"/>
                    <a:pt x="1112044" y="1181261"/>
                    <a:pt x="1128522" y="1207074"/>
                  </a:cubicBezTo>
                  <a:cubicBezTo>
                    <a:pt x="1151001" y="1242126"/>
                    <a:pt x="1160431" y="1242602"/>
                    <a:pt x="1189958" y="1225171"/>
                  </a:cubicBezTo>
                  <a:cubicBezTo>
                    <a:pt x="1220343" y="1205645"/>
                    <a:pt x="1226344" y="1196691"/>
                    <a:pt x="1216819" y="1178213"/>
                  </a:cubicBezTo>
                  <a:cubicBezTo>
                    <a:pt x="1209580" y="1165735"/>
                    <a:pt x="1204151" y="1155162"/>
                    <a:pt x="1199769" y="1141351"/>
                  </a:cubicBezTo>
                  <a:cubicBezTo>
                    <a:pt x="1255586" y="1110585"/>
                    <a:pt x="1313021" y="1082296"/>
                    <a:pt x="1364456" y="1044196"/>
                  </a:cubicBezTo>
                  <a:cubicBezTo>
                    <a:pt x="1452467" y="979045"/>
                    <a:pt x="1497711" y="866269"/>
                    <a:pt x="1462945" y="769209"/>
                  </a:cubicBezTo>
                  <a:cubicBezTo>
                    <a:pt x="1453991" y="742730"/>
                    <a:pt x="1422273" y="675102"/>
                    <a:pt x="1412462" y="656624"/>
                  </a:cubicBezTo>
                  <a:cubicBezTo>
                    <a:pt x="1465707" y="618143"/>
                    <a:pt x="1740694" y="491746"/>
                    <a:pt x="1811465" y="479554"/>
                  </a:cubicBezTo>
                  <a:cubicBezTo>
                    <a:pt x="1899666" y="459075"/>
                    <a:pt x="1991868" y="490603"/>
                    <a:pt x="2034064" y="516511"/>
                  </a:cubicBezTo>
                  <a:cubicBezTo>
                    <a:pt x="2047399" y="524703"/>
                    <a:pt x="2069306" y="539371"/>
                    <a:pt x="2089309" y="521940"/>
                  </a:cubicBezTo>
                  <a:cubicBezTo>
                    <a:pt x="2098167" y="505367"/>
                    <a:pt x="2096262" y="495556"/>
                    <a:pt x="2090928" y="475268"/>
                  </a:cubicBezTo>
                  <a:close/>
                  <a:moveTo>
                    <a:pt x="699516" y="1260890"/>
                  </a:moveTo>
                  <a:cubicBezTo>
                    <a:pt x="653606" y="1285274"/>
                    <a:pt x="609410" y="1313468"/>
                    <a:pt x="559022" y="1327946"/>
                  </a:cubicBezTo>
                  <a:cubicBezTo>
                    <a:pt x="466915" y="1354235"/>
                    <a:pt x="378142" y="1292894"/>
                    <a:pt x="370046" y="1198882"/>
                  </a:cubicBezTo>
                  <a:cubicBezTo>
                    <a:pt x="369094" y="1188024"/>
                    <a:pt x="372237" y="1172974"/>
                    <a:pt x="377285" y="1170021"/>
                  </a:cubicBezTo>
                  <a:cubicBezTo>
                    <a:pt x="441769" y="1132017"/>
                    <a:pt x="558546" y="1076581"/>
                    <a:pt x="587121" y="1064675"/>
                  </a:cubicBezTo>
                  <a:cubicBezTo>
                    <a:pt x="608743" y="1055626"/>
                    <a:pt x="621506" y="1054959"/>
                    <a:pt x="632555" y="1077438"/>
                  </a:cubicBezTo>
                  <a:cubicBezTo>
                    <a:pt x="657130" y="1127254"/>
                    <a:pt x="682752" y="1176403"/>
                    <a:pt x="708374" y="1225647"/>
                  </a:cubicBezTo>
                  <a:cubicBezTo>
                    <a:pt x="716185" y="1240697"/>
                    <a:pt x="716090" y="1252127"/>
                    <a:pt x="699516" y="1260890"/>
                  </a:cubicBezTo>
                  <a:close/>
                  <a:moveTo>
                    <a:pt x="876205" y="1174974"/>
                  </a:moveTo>
                  <a:cubicBezTo>
                    <a:pt x="870014" y="1178308"/>
                    <a:pt x="852107" y="1187357"/>
                    <a:pt x="845820" y="1190500"/>
                  </a:cubicBezTo>
                  <a:cubicBezTo>
                    <a:pt x="801815" y="1212312"/>
                    <a:pt x="809244" y="1216789"/>
                    <a:pt x="778955" y="1159544"/>
                  </a:cubicBezTo>
                  <a:cubicBezTo>
                    <a:pt x="757428" y="1118872"/>
                    <a:pt x="735330" y="1078581"/>
                    <a:pt x="714185" y="1037624"/>
                  </a:cubicBezTo>
                  <a:cubicBezTo>
                    <a:pt x="699040" y="1008192"/>
                    <a:pt x="703898" y="1006668"/>
                    <a:pt x="727805" y="994666"/>
                  </a:cubicBezTo>
                  <a:cubicBezTo>
                    <a:pt x="799052" y="958757"/>
                    <a:pt x="781812" y="952756"/>
                    <a:pt x="820388" y="1024194"/>
                  </a:cubicBezTo>
                  <a:cubicBezTo>
                    <a:pt x="840010" y="1060484"/>
                    <a:pt x="883158" y="1145066"/>
                    <a:pt x="885444" y="1150495"/>
                  </a:cubicBezTo>
                  <a:cubicBezTo>
                    <a:pt x="890111" y="1162306"/>
                    <a:pt x="883158" y="1171260"/>
                    <a:pt x="876205" y="1174974"/>
                  </a:cubicBezTo>
                  <a:close/>
                  <a:moveTo>
                    <a:pt x="1037749" y="1096869"/>
                  </a:moveTo>
                  <a:cubicBezTo>
                    <a:pt x="973645" y="1131159"/>
                    <a:pt x="976217" y="1128778"/>
                    <a:pt x="943832" y="1067913"/>
                  </a:cubicBezTo>
                  <a:cubicBezTo>
                    <a:pt x="923258" y="1029337"/>
                    <a:pt x="904494" y="989808"/>
                    <a:pt x="883539" y="951518"/>
                  </a:cubicBezTo>
                  <a:cubicBezTo>
                    <a:pt x="873157" y="932563"/>
                    <a:pt x="877062" y="922752"/>
                    <a:pt x="896017" y="912656"/>
                  </a:cubicBezTo>
                  <a:cubicBezTo>
                    <a:pt x="962120" y="877318"/>
                    <a:pt x="953072" y="869508"/>
                    <a:pt x="990695" y="941136"/>
                  </a:cubicBezTo>
                  <a:cubicBezTo>
                    <a:pt x="1009364" y="976664"/>
                    <a:pt x="1052989" y="1063151"/>
                    <a:pt x="1055561" y="1068675"/>
                  </a:cubicBezTo>
                  <a:cubicBezTo>
                    <a:pt x="1061561" y="1081344"/>
                    <a:pt x="1055941" y="1087154"/>
                    <a:pt x="1037749" y="1096869"/>
                  </a:cubicBezTo>
                  <a:close/>
                  <a:moveTo>
                    <a:pt x="1273969" y="967329"/>
                  </a:moveTo>
                  <a:cubicBezTo>
                    <a:pt x="1248442" y="981522"/>
                    <a:pt x="1223963" y="997714"/>
                    <a:pt x="1199007" y="1013049"/>
                  </a:cubicBezTo>
                  <a:cubicBezTo>
                    <a:pt x="1141190" y="1034481"/>
                    <a:pt x="1141095" y="1034576"/>
                    <a:pt x="1111472" y="978378"/>
                  </a:cubicBezTo>
                  <a:cubicBezTo>
                    <a:pt x="1091089" y="939707"/>
                    <a:pt x="1071658" y="900464"/>
                    <a:pt x="1051179" y="861888"/>
                  </a:cubicBezTo>
                  <a:cubicBezTo>
                    <a:pt x="1042892" y="846267"/>
                    <a:pt x="1044702" y="836075"/>
                    <a:pt x="1061561" y="827979"/>
                  </a:cubicBezTo>
                  <a:cubicBezTo>
                    <a:pt x="1136047" y="791879"/>
                    <a:pt x="1210247" y="755112"/>
                    <a:pt x="1284541" y="718536"/>
                  </a:cubicBezTo>
                  <a:cubicBezTo>
                    <a:pt x="1293495" y="714155"/>
                    <a:pt x="1302734" y="713964"/>
                    <a:pt x="1312164" y="715965"/>
                  </a:cubicBezTo>
                  <a:cubicBezTo>
                    <a:pt x="1401318" y="808357"/>
                    <a:pt x="1358741" y="920085"/>
                    <a:pt x="1273969" y="9673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Graphic 12">
              <a:extLst>
                <a:ext uri="{FF2B5EF4-FFF2-40B4-BE49-F238E27FC236}">
                  <a16:creationId xmlns:a16="http://schemas.microsoft.com/office/drawing/2014/main" id="{DA31E4AE-727D-43AB-97F2-D2F9429B8E5B}"/>
                </a:ext>
              </a:extLst>
            </p:cNvPr>
            <p:cNvSpPr/>
            <p:nvPr/>
          </p:nvSpPr>
          <p:spPr>
            <a:xfrm rot="1800000">
              <a:off x="5584366" y="4869791"/>
              <a:ext cx="184646" cy="166893"/>
            </a:xfrm>
            <a:custGeom>
              <a:avLst/>
              <a:gdLst>
                <a:gd name="connsiteX0" fmla="*/ 356103 w 365722"/>
                <a:gd name="connsiteY0" fmla="*/ 232981 h 330559"/>
                <a:gd name="connsiteX1" fmla="*/ 192845 w 365722"/>
                <a:gd name="connsiteY1" fmla="*/ 316134 h 330559"/>
                <a:gd name="connsiteX2" fmla="*/ 13679 w 365722"/>
                <a:gd name="connsiteY2" fmla="*/ 257937 h 330559"/>
                <a:gd name="connsiteX3" fmla="*/ 13679 w 365722"/>
                <a:gd name="connsiteY3" fmla="*/ 257937 h 330559"/>
                <a:gd name="connsiteX4" fmla="*/ 68829 w 365722"/>
                <a:gd name="connsiteY4" fmla="*/ 88296 h 330559"/>
                <a:gd name="connsiteX5" fmla="*/ 238374 w 365722"/>
                <a:gd name="connsiteY5" fmla="*/ 1905 h 330559"/>
                <a:gd name="connsiteX6" fmla="*/ 262187 w 365722"/>
                <a:gd name="connsiteY6" fmla="*/ 9620 h 330559"/>
                <a:gd name="connsiteX7" fmla="*/ 363818 w 365722"/>
                <a:gd name="connsiteY7" fmla="*/ 209264 h 330559"/>
                <a:gd name="connsiteX8" fmla="*/ 356103 w 365722"/>
                <a:gd name="connsiteY8" fmla="*/ 232981 h 330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722" h="330559">
                  <a:moveTo>
                    <a:pt x="356103" y="232981"/>
                  </a:moveTo>
                  <a:lnTo>
                    <a:pt x="192845" y="316134"/>
                  </a:lnTo>
                  <a:cubicBezTo>
                    <a:pt x="127598" y="349377"/>
                    <a:pt x="46922" y="323183"/>
                    <a:pt x="13679" y="257937"/>
                  </a:cubicBezTo>
                  <a:lnTo>
                    <a:pt x="13679" y="257937"/>
                  </a:lnTo>
                  <a:cubicBezTo>
                    <a:pt x="-17848" y="196119"/>
                    <a:pt x="7012" y="119729"/>
                    <a:pt x="68829" y="88296"/>
                  </a:cubicBezTo>
                  <a:lnTo>
                    <a:pt x="238374" y="1905"/>
                  </a:lnTo>
                  <a:cubicBezTo>
                    <a:pt x="247042" y="-2477"/>
                    <a:pt x="257710" y="952"/>
                    <a:pt x="262187" y="9620"/>
                  </a:cubicBezTo>
                  <a:lnTo>
                    <a:pt x="363818" y="209264"/>
                  </a:lnTo>
                  <a:cubicBezTo>
                    <a:pt x="368200" y="217836"/>
                    <a:pt x="364771" y="228600"/>
                    <a:pt x="356103" y="2329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Graphic 12">
              <a:extLst>
                <a:ext uri="{FF2B5EF4-FFF2-40B4-BE49-F238E27FC236}">
                  <a16:creationId xmlns:a16="http://schemas.microsoft.com/office/drawing/2014/main" id="{6AF4C148-4142-41F7-9B90-C06C229901AD}"/>
                </a:ext>
              </a:extLst>
            </p:cNvPr>
            <p:cNvSpPr/>
            <p:nvPr/>
          </p:nvSpPr>
          <p:spPr>
            <a:xfrm rot="1800000">
              <a:off x="5662809" y="4874420"/>
              <a:ext cx="114319" cy="171489"/>
            </a:xfrm>
            <a:custGeom>
              <a:avLst/>
              <a:gdLst>
                <a:gd name="connsiteX0" fmla="*/ 196692 w 226427"/>
                <a:gd name="connsiteY0" fmla="*/ 333756 h 339662"/>
                <a:gd name="connsiteX1" fmla="*/ 196692 w 226427"/>
                <a:gd name="connsiteY1" fmla="*/ 333756 h 339662"/>
                <a:gd name="connsiteX2" fmla="*/ 123444 w 226427"/>
                <a:gd name="connsiteY2" fmla="*/ 309944 h 339662"/>
                <a:gd name="connsiteX3" fmla="*/ 5906 w 226427"/>
                <a:gd name="connsiteY3" fmla="*/ 79153 h 339662"/>
                <a:gd name="connsiteX4" fmla="*/ 29718 w 226427"/>
                <a:gd name="connsiteY4" fmla="*/ 5906 h 339662"/>
                <a:gd name="connsiteX5" fmla="*/ 29718 w 226427"/>
                <a:gd name="connsiteY5" fmla="*/ 5906 h 339662"/>
                <a:gd name="connsiteX6" fmla="*/ 102966 w 226427"/>
                <a:gd name="connsiteY6" fmla="*/ 29718 h 339662"/>
                <a:gd name="connsiteX7" fmla="*/ 220504 w 226427"/>
                <a:gd name="connsiteY7" fmla="*/ 260509 h 339662"/>
                <a:gd name="connsiteX8" fmla="*/ 196692 w 226427"/>
                <a:gd name="connsiteY8" fmla="*/ 333756 h 33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427" h="339662">
                  <a:moveTo>
                    <a:pt x="196692" y="333756"/>
                  </a:moveTo>
                  <a:lnTo>
                    <a:pt x="196692" y="333756"/>
                  </a:lnTo>
                  <a:cubicBezTo>
                    <a:pt x="170022" y="347377"/>
                    <a:pt x="137065" y="336614"/>
                    <a:pt x="123444" y="309944"/>
                  </a:cubicBezTo>
                  <a:lnTo>
                    <a:pt x="5906" y="79153"/>
                  </a:lnTo>
                  <a:cubicBezTo>
                    <a:pt x="-7715" y="52483"/>
                    <a:pt x="3048" y="19527"/>
                    <a:pt x="29718" y="5906"/>
                  </a:cubicBezTo>
                  <a:lnTo>
                    <a:pt x="29718" y="5906"/>
                  </a:lnTo>
                  <a:cubicBezTo>
                    <a:pt x="56388" y="-7715"/>
                    <a:pt x="89345" y="3049"/>
                    <a:pt x="102966" y="29718"/>
                  </a:cubicBezTo>
                  <a:lnTo>
                    <a:pt x="220504" y="260509"/>
                  </a:lnTo>
                  <a:cubicBezTo>
                    <a:pt x="234125" y="287275"/>
                    <a:pt x="223457" y="320231"/>
                    <a:pt x="196692" y="33375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  <a:effectLst>
              <a:outerShdw blurRad="381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6" name="Freeform: Shape 485">
            <a:extLst>
              <a:ext uri="{FF2B5EF4-FFF2-40B4-BE49-F238E27FC236}">
                <a16:creationId xmlns:a16="http://schemas.microsoft.com/office/drawing/2014/main" id="{D4D2610E-E102-4B19-98EE-CED5BDB7E8BD}"/>
              </a:ext>
            </a:extLst>
          </p:cNvPr>
          <p:cNvSpPr/>
          <p:nvPr/>
        </p:nvSpPr>
        <p:spPr>
          <a:xfrm>
            <a:off x="3431641" y="5532328"/>
            <a:ext cx="427743" cy="1162737"/>
          </a:xfrm>
          <a:custGeom>
            <a:avLst/>
            <a:gdLst>
              <a:gd name="connsiteX0" fmla="*/ 381074 w 1175334"/>
              <a:gd name="connsiteY0" fmla="*/ 2219685 h 3194916"/>
              <a:gd name="connsiteX1" fmla="*/ 314582 w 1175334"/>
              <a:gd name="connsiteY1" fmla="*/ 2280799 h 3194916"/>
              <a:gd name="connsiteX2" fmla="*/ 281872 w 1175334"/>
              <a:gd name="connsiteY2" fmla="*/ 2668135 h 3194916"/>
              <a:gd name="connsiteX3" fmla="*/ 147595 w 1175334"/>
              <a:gd name="connsiteY3" fmla="*/ 2668135 h 3194916"/>
              <a:gd name="connsiteX4" fmla="*/ 154481 w 1175334"/>
              <a:gd name="connsiteY4" fmla="*/ 2669856 h 3194916"/>
              <a:gd name="connsiteX5" fmla="*/ 175139 w 1175334"/>
              <a:gd name="connsiteY5" fmla="*/ 2649200 h 3194916"/>
              <a:gd name="connsiteX6" fmla="*/ 154481 w 1175334"/>
              <a:gd name="connsiteY6" fmla="*/ 2628542 h 3194916"/>
              <a:gd name="connsiteX7" fmla="*/ 132103 w 1175334"/>
              <a:gd name="connsiteY7" fmla="*/ 2650920 h 3194916"/>
              <a:gd name="connsiteX8" fmla="*/ 295644 w 1175334"/>
              <a:gd name="connsiteY8" fmla="*/ 2692236 h 3194916"/>
              <a:gd name="connsiteX9" fmla="*/ 336960 w 1175334"/>
              <a:gd name="connsiteY9" fmla="*/ 2325556 h 3194916"/>
              <a:gd name="connsiteX10" fmla="*/ 424758 w 1175334"/>
              <a:gd name="connsiteY10" fmla="*/ 2249812 h 3194916"/>
              <a:gd name="connsiteX11" fmla="*/ 417872 w 1175334"/>
              <a:gd name="connsiteY11" fmla="*/ 2248089 h 3194916"/>
              <a:gd name="connsiteX12" fmla="*/ 397214 w 1175334"/>
              <a:gd name="connsiteY12" fmla="*/ 2268747 h 3194916"/>
              <a:gd name="connsiteX13" fmla="*/ 417872 w 1175334"/>
              <a:gd name="connsiteY13" fmla="*/ 2289405 h 3194916"/>
              <a:gd name="connsiteX14" fmla="*/ 438530 w 1175334"/>
              <a:gd name="connsiteY14" fmla="*/ 2267027 h 3194916"/>
              <a:gd name="connsiteX15" fmla="*/ 381074 w 1175334"/>
              <a:gd name="connsiteY15" fmla="*/ 2219685 h 3194916"/>
              <a:gd name="connsiteX16" fmla="*/ 792297 w 1175334"/>
              <a:gd name="connsiteY16" fmla="*/ 2216458 h 3194916"/>
              <a:gd name="connsiteX17" fmla="*/ 734628 w 1175334"/>
              <a:gd name="connsiteY17" fmla="*/ 2263585 h 3194916"/>
              <a:gd name="connsiteX18" fmla="*/ 755286 w 1175334"/>
              <a:gd name="connsiteY18" fmla="*/ 2285964 h 3194916"/>
              <a:gd name="connsiteX19" fmla="*/ 775944 w 1175334"/>
              <a:gd name="connsiteY19" fmla="*/ 2265306 h 3194916"/>
              <a:gd name="connsiteX20" fmla="*/ 755286 w 1175334"/>
              <a:gd name="connsiteY20" fmla="*/ 2244648 h 3194916"/>
              <a:gd name="connsiteX21" fmla="*/ 748400 w 1175334"/>
              <a:gd name="connsiteY21" fmla="*/ 2246370 h 3194916"/>
              <a:gd name="connsiteX22" fmla="*/ 836195 w 1175334"/>
              <a:gd name="connsiteY22" fmla="*/ 2322114 h 3194916"/>
              <a:gd name="connsiteX23" fmla="*/ 877511 w 1175334"/>
              <a:gd name="connsiteY23" fmla="*/ 2688795 h 3194916"/>
              <a:gd name="connsiteX24" fmla="*/ 1041055 w 1175334"/>
              <a:gd name="connsiteY24" fmla="*/ 2647479 h 3194916"/>
              <a:gd name="connsiteX25" fmla="*/ 1018674 w 1175334"/>
              <a:gd name="connsiteY25" fmla="*/ 2626821 h 3194916"/>
              <a:gd name="connsiteX26" fmla="*/ 998016 w 1175334"/>
              <a:gd name="connsiteY26" fmla="*/ 2647479 h 3194916"/>
              <a:gd name="connsiteX27" fmla="*/ 1018674 w 1175334"/>
              <a:gd name="connsiteY27" fmla="*/ 2668137 h 3194916"/>
              <a:gd name="connsiteX28" fmla="*/ 1025560 w 1175334"/>
              <a:gd name="connsiteY28" fmla="*/ 2666415 h 3194916"/>
              <a:gd name="connsiteX29" fmla="*/ 891283 w 1175334"/>
              <a:gd name="connsiteY29" fmla="*/ 2666415 h 3194916"/>
              <a:gd name="connsiteX30" fmla="*/ 860296 w 1175334"/>
              <a:gd name="connsiteY30" fmla="*/ 2279078 h 3194916"/>
              <a:gd name="connsiteX31" fmla="*/ 792297 w 1175334"/>
              <a:gd name="connsiteY31" fmla="*/ 2216458 h 3194916"/>
              <a:gd name="connsiteX32" fmla="*/ 527616 w 1175334"/>
              <a:gd name="connsiteY32" fmla="*/ 241 h 3194916"/>
              <a:gd name="connsiteX33" fmla="*/ 538376 w 1175334"/>
              <a:gd name="connsiteY33" fmla="*/ 6696 h 3194916"/>
              <a:gd name="connsiteX34" fmla="*/ 559034 w 1175334"/>
              <a:gd name="connsiteY34" fmla="*/ 6696 h 3194916"/>
              <a:gd name="connsiteX35" fmla="*/ 577970 w 1175334"/>
              <a:gd name="connsiteY35" fmla="*/ 6696 h 3194916"/>
              <a:gd name="connsiteX36" fmla="*/ 596907 w 1175334"/>
              <a:gd name="connsiteY36" fmla="*/ 6696 h 3194916"/>
              <a:gd name="connsiteX37" fmla="*/ 615843 w 1175334"/>
              <a:gd name="connsiteY37" fmla="*/ 6696 h 3194916"/>
              <a:gd name="connsiteX38" fmla="*/ 634780 w 1175334"/>
              <a:gd name="connsiteY38" fmla="*/ 6696 h 3194916"/>
              <a:gd name="connsiteX39" fmla="*/ 651995 w 1175334"/>
              <a:gd name="connsiteY39" fmla="*/ 66949 h 3194916"/>
              <a:gd name="connsiteX40" fmla="*/ 689868 w 1175334"/>
              <a:gd name="connsiteY40" fmla="*/ 60063 h 3194916"/>
              <a:gd name="connsiteX41" fmla="*/ 708804 w 1175334"/>
              <a:gd name="connsiteY41" fmla="*/ 97936 h 3194916"/>
              <a:gd name="connsiteX42" fmla="*/ 755285 w 1175334"/>
              <a:gd name="connsiteY42" fmla="*/ 96214 h 3194916"/>
              <a:gd name="connsiteX43" fmla="*/ 765614 w 1175334"/>
              <a:gd name="connsiteY43" fmla="*/ 166796 h 3194916"/>
              <a:gd name="connsiteX44" fmla="*/ 744956 w 1175334"/>
              <a:gd name="connsiteY44" fmla="*/ 168517 h 3194916"/>
              <a:gd name="connsiteX45" fmla="*/ 681260 w 1175334"/>
              <a:gd name="connsiteY45" fmla="*/ 182289 h 3194916"/>
              <a:gd name="connsiteX46" fmla="*/ 684703 w 1175334"/>
              <a:gd name="connsiteY46" fmla="*/ 194340 h 3194916"/>
              <a:gd name="connsiteX47" fmla="*/ 672653 w 1175334"/>
              <a:gd name="connsiteY47" fmla="*/ 202947 h 3194916"/>
              <a:gd name="connsiteX48" fmla="*/ 676096 w 1175334"/>
              <a:gd name="connsiteY48" fmla="*/ 282136 h 3194916"/>
              <a:gd name="connsiteX49" fmla="*/ 727741 w 1175334"/>
              <a:gd name="connsiteY49" fmla="*/ 280415 h 3194916"/>
              <a:gd name="connsiteX50" fmla="*/ 782829 w 1175334"/>
              <a:gd name="connsiteY50" fmla="*/ 225327 h 3194916"/>
              <a:gd name="connsiteX51" fmla="*/ 843081 w 1175334"/>
              <a:gd name="connsiteY51" fmla="*/ 294187 h 3194916"/>
              <a:gd name="connsiteX52" fmla="*/ 786272 w 1175334"/>
              <a:gd name="connsiteY52" fmla="*/ 366490 h 3194916"/>
              <a:gd name="connsiteX53" fmla="*/ 731184 w 1175334"/>
              <a:gd name="connsiteY53" fmla="*/ 321731 h 3194916"/>
              <a:gd name="connsiteX54" fmla="*/ 679539 w 1175334"/>
              <a:gd name="connsiteY54" fmla="*/ 323452 h 3194916"/>
              <a:gd name="connsiteX55" fmla="*/ 684703 w 1175334"/>
              <a:gd name="connsiteY55" fmla="*/ 450843 h 3194916"/>
              <a:gd name="connsiteX56" fmla="*/ 732905 w 1175334"/>
              <a:gd name="connsiteY56" fmla="*/ 449122 h 3194916"/>
              <a:gd name="connsiteX57" fmla="*/ 787993 w 1175334"/>
              <a:gd name="connsiteY57" fmla="*/ 394034 h 3194916"/>
              <a:gd name="connsiteX58" fmla="*/ 848246 w 1175334"/>
              <a:gd name="connsiteY58" fmla="*/ 462894 h 3194916"/>
              <a:gd name="connsiteX59" fmla="*/ 791436 w 1175334"/>
              <a:gd name="connsiteY59" fmla="*/ 535197 h 3194916"/>
              <a:gd name="connsiteX60" fmla="*/ 736348 w 1175334"/>
              <a:gd name="connsiteY60" fmla="*/ 490438 h 3194916"/>
              <a:gd name="connsiteX61" fmla="*/ 688146 w 1175334"/>
              <a:gd name="connsiteY61" fmla="*/ 495604 h 3194916"/>
              <a:gd name="connsiteX62" fmla="*/ 691589 w 1175334"/>
              <a:gd name="connsiteY62" fmla="*/ 579956 h 3194916"/>
              <a:gd name="connsiteX63" fmla="*/ 670931 w 1175334"/>
              <a:gd name="connsiteY63" fmla="*/ 579956 h 3194916"/>
              <a:gd name="connsiteX64" fmla="*/ 695032 w 1175334"/>
              <a:gd name="connsiteY64" fmla="*/ 1296100 h 3194916"/>
              <a:gd name="connsiteX65" fmla="*/ 696754 w 1175334"/>
              <a:gd name="connsiteY65" fmla="*/ 1296100 h 3194916"/>
              <a:gd name="connsiteX66" fmla="*/ 1073762 w 1175334"/>
              <a:gd name="connsiteY66" fmla="*/ 1659338 h 3194916"/>
              <a:gd name="connsiteX67" fmla="*/ 1078927 w 1175334"/>
              <a:gd name="connsiteY67" fmla="*/ 1991586 h 3194916"/>
              <a:gd name="connsiteX68" fmla="*/ 961865 w 1175334"/>
              <a:gd name="connsiteY68" fmla="*/ 2223990 h 3194916"/>
              <a:gd name="connsiteX69" fmla="*/ 1144344 w 1175334"/>
              <a:gd name="connsiteY69" fmla="*/ 2375482 h 3194916"/>
              <a:gd name="connsiteX70" fmla="*/ 1159837 w 1175334"/>
              <a:gd name="connsiteY70" fmla="*/ 2545909 h 3194916"/>
              <a:gd name="connsiteX71" fmla="*/ 586578 w 1175334"/>
              <a:gd name="connsiteY71" fmla="*/ 3194916 h 3194916"/>
              <a:gd name="connsiteX72" fmla="*/ 16761 w 1175334"/>
              <a:gd name="connsiteY72" fmla="*/ 2549352 h 3194916"/>
              <a:gd name="connsiteX73" fmla="*/ 32255 w 1175334"/>
              <a:gd name="connsiteY73" fmla="*/ 2378925 h 3194916"/>
              <a:gd name="connsiteX74" fmla="*/ 214734 w 1175334"/>
              <a:gd name="connsiteY74" fmla="*/ 2227433 h 3194916"/>
              <a:gd name="connsiteX75" fmla="*/ 97672 w 1175334"/>
              <a:gd name="connsiteY75" fmla="*/ 1995029 h 3194916"/>
              <a:gd name="connsiteX76" fmla="*/ 102836 w 1175334"/>
              <a:gd name="connsiteY76" fmla="*/ 1662779 h 3194916"/>
              <a:gd name="connsiteX77" fmla="*/ 476402 w 1175334"/>
              <a:gd name="connsiteY77" fmla="*/ 1297823 h 3194916"/>
              <a:gd name="connsiteX78" fmla="*/ 490174 w 1175334"/>
              <a:gd name="connsiteY78" fmla="*/ 648816 h 3194916"/>
              <a:gd name="connsiteX79" fmla="*/ 493617 w 1175334"/>
              <a:gd name="connsiteY79" fmla="*/ 581679 h 3194916"/>
              <a:gd name="connsiteX80" fmla="*/ 472959 w 1175334"/>
              <a:gd name="connsiteY80" fmla="*/ 581679 h 3194916"/>
              <a:gd name="connsiteX81" fmla="*/ 476402 w 1175334"/>
              <a:gd name="connsiteY81" fmla="*/ 497324 h 3194916"/>
              <a:gd name="connsiteX82" fmla="*/ 428200 w 1175334"/>
              <a:gd name="connsiteY82" fmla="*/ 493881 h 3194916"/>
              <a:gd name="connsiteX83" fmla="*/ 373112 w 1175334"/>
              <a:gd name="connsiteY83" fmla="*/ 538640 h 3194916"/>
              <a:gd name="connsiteX84" fmla="*/ 316302 w 1175334"/>
              <a:gd name="connsiteY84" fmla="*/ 466337 h 3194916"/>
              <a:gd name="connsiteX85" fmla="*/ 374833 w 1175334"/>
              <a:gd name="connsiteY85" fmla="*/ 395757 h 3194916"/>
              <a:gd name="connsiteX86" fmla="*/ 429921 w 1175334"/>
              <a:gd name="connsiteY86" fmla="*/ 450843 h 3194916"/>
              <a:gd name="connsiteX87" fmla="*/ 476402 w 1175334"/>
              <a:gd name="connsiteY87" fmla="*/ 456008 h 3194916"/>
              <a:gd name="connsiteX88" fmla="*/ 481566 w 1175334"/>
              <a:gd name="connsiteY88" fmla="*/ 326897 h 3194916"/>
              <a:gd name="connsiteX89" fmla="*/ 429921 w 1175334"/>
              <a:gd name="connsiteY89" fmla="*/ 325174 h 3194916"/>
              <a:gd name="connsiteX90" fmla="*/ 374833 w 1175334"/>
              <a:gd name="connsiteY90" fmla="*/ 369933 h 3194916"/>
              <a:gd name="connsiteX91" fmla="*/ 318024 w 1175334"/>
              <a:gd name="connsiteY91" fmla="*/ 297630 h 3194916"/>
              <a:gd name="connsiteX92" fmla="*/ 376555 w 1175334"/>
              <a:gd name="connsiteY92" fmla="*/ 227048 h 3194916"/>
              <a:gd name="connsiteX93" fmla="*/ 431643 w 1175334"/>
              <a:gd name="connsiteY93" fmla="*/ 282136 h 3194916"/>
              <a:gd name="connsiteX94" fmla="*/ 483288 w 1175334"/>
              <a:gd name="connsiteY94" fmla="*/ 282136 h 3194916"/>
              <a:gd name="connsiteX95" fmla="*/ 486731 w 1175334"/>
              <a:gd name="connsiteY95" fmla="*/ 202947 h 3194916"/>
              <a:gd name="connsiteX96" fmla="*/ 469516 w 1175334"/>
              <a:gd name="connsiteY96" fmla="*/ 192618 h 3194916"/>
              <a:gd name="connsiteX97" fmla="*/ 472959 w 1175334"/>
              <a:gd name="connsiteY97" fmla="*/ 178846 h 3194916"/>
              <a:gd name="connsiteX98" fmla="*/ 410985 w 1175334"/>
              <a:gd name="connsiteY98" fmla="*/ 166796 h 3194916"/>
              <a:gd name="connsiteX99" fmla="*/ 392048 w 1175334"/>
              <a:gd name="connsiteY99" fmla="*/ 165074 h 3194916"/>
              <a:gd name="connsiteX100" fmla="*/ 400656 w 1175334"/>
              <a:gd name="connsiteY100" fmla="*/ 94493 h 3194916"/>
              <a:gd name="connsiteX101" fmla="*/ 443693 w 1175334"/>
              <a:gd name="connsiteY101" fmla="*/ 94493 h 3194916"/>
              <a:gd name="connsiteX102" fmla="*/ 460908 w 1175334"/>
              <a:gd name="connsiteY102" fmla="*/ 56620 h 3194916"/>
              <a:gd name="connsiteX103" fmla="*/ 502224 w 1175334"/>
              <a:gd name="connsiteY103" fmla="*/ 65227 h 3194916"/>
              <a:gd name="connsiteX104" fmla="*/ 519439 w 1175334"/>
              <a:gd name="connsiteY104" fmla="*/ 6696 h 3194916"/>
              <a:gd name="connsiteX105" fmla="*/ 527616 w 1175334"/>
              <a:gd name="connsiteY105" fmla="*/ 241 h 319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175334" h="3194916">
                <a:moveTo>
                  <a:pt x="381074" y="2219685"/>
                </a:moveTo>
                <a:cubicBezTo>
                  <a:pt x="351594" y="2219685"/>
                  <a:pt x="320607" y="2237761"/>
                  <a:pt x="314582" y="2280799"/>
                </a:cubicBezTo>
                <a:cubicBezTo>
                  <a:pt x="300810" y="2372037"/>
                  <a:pt x="311139" y="2585503"/>
                  <a:pt x="281872" y="2668135"/>
                </a:cubicBezTo>
                <a:cubicBezTo>
                  <a:pt x="254328" y="2742159"/>
                  <a:pt x="163090" y="2731832"/>
                  <a:pt x="147595" y="2668135"/>
                </a:cubicBezTo>
                <a:cubicBezTo>
                  <a:pt x="149318" y="2669856"/>
                  <a:pt x="152761" y="2669856"/>
                  <a:pt x="154481" y="2669856"/>
                </a:cubicBezTo>
                <a:cubicBezTo>
                  <a:pt x="164810" y="2669856"/>
                  <a:pt x="175139" y="2659529"/>
                  <a:pt x="175139" y="2649200"/>
                </a:cubicBezTo>
                <a:cubicBezTo>
                  <a:pt x="175139" y="2638869"/>
                  <a:pt x="166533" y="2628542"/>
                  <a:pt x="154481" y="2628542"/>
                </a:cubicBezTo>
                <a:cubicBezTo>
                  <a:pt x="142432" y="2628542"/>
                  <a:pt x="132103" y="2638869"/>
                  <a:pt x="132103" y="2650920"/>
                </a:cubicBezTo>
                <a:cubicBezTo>
                  <a:pt x="132103" y="2738718"/>
                  <a:pt x="250885" y="2762819"/>
                  <a:pt x="295644" y="2692236"/>
                </a:cubicBezTo>
                <a:cubicBezTo>
                  <a:pt x="343846" y="2618211"/>
                  <a:pt x="336960" y="2416796"/>
                  <a:pt x="336960" y="2325556"/>
                </a:cubicBezTo>
                <a:cubicBezTo>
                  <a:pt x="336960" y="2215382"/>
                  <a:pt x="405820" y="2211939"/>
                  <a:pt x="424758" y="2249812"/>
                </a:cubicBezTo>
                <a:cubicBezTo>
                  <a:pt x="421315" y="2248089"/>
                  <a:pt x="419592" y="2248089"/>
                  <a:pt x="417872" y="2248089"/>
                </a:cubicBezTo>
                <a:cubicBezTo>
                  <a:pt x="405820" y="2248089"/>
                  <a:pt x="397214" y="2256696"/>
                  <a:pt x="397214" y="2268747"/>
                </a:cubicBezTo>
                <a:cubicBezTo>
                  <a:pt x="397214" y="2280799"/>
                  <a:pt x="405820" y="2289405"/>
                  <a:pt x="417872" y="2289405"/>
                </a:cubicBezTo>
                <a:cubicBezTo>
                  <a:pt x="429921" y="2289405"/>
                  <a:pt x="438530" y="2280799"/>
                  <a:pt x="438530" y="2267027"/>
                </a:cubicBezTo>
                <a:cubicBezTo>
                  <a:pt x="438530" y="2237760"/>
                  <a:pt x="410555" y="2219684"/>
                  <a:pt x="381074" y="2219685"/>
                </a:cubicBezTo>
                <a:close/>
                <a:moveTo>
                  <a:pt x="792297" y="2216458"/>
                </a:moveTo>
                <a:cubicBezTo>
                  <a:pt x="762602" y="2216243"/>
                  <a:pt x="734628" y="2234319"/>
                  <a:pt x="734628" y="2263585"/>
                </a:cubicBezTo>
                <a:cubicBezTo>
                  <a:pt x="734628" y="2277355"/>
                  <a:pt x="743234" y="2285964"/>
                  <a:pt x="755286" y="2285964"/>
                </a:cubicBezTo>
                <a:cubicBezTo>
                  <a:pt x="767335" y="2285964"/>
                  <a:pt x="775944" y="2277355"/>
                  <a:pt x="775944" y="2265306"/>
                </a:cubicBezTo>
                <a:cubicBezTo>
                  <a:pt x="775944" y="2253254"/>
                  <a:pt x="767335" y="2244648"/>
                  <a:pt x="755286" y="2244648"/>
                </a:cubicBezTo>
                <a:cubicBezTo>
                  <a:pt x="753563" y="2244648"/>
                  <a:pt x="751843" y="2244648"/>
                  <a:pt x="748400" y="2246370"/>
                </a:cubicBezTo>
                <a:cubicBezTo>
                  <a:pt x="767335" y="2208495"/>
                  <a:pt x="836195" y="2211940"/>
                  <a:pt x="836195" y="2322114"/>
                </a:cubicBezTo>
                <a:cubicBezTo>
                  <a:pt x="836195" y="2413355"/>
                  <a:pt x="829309" y="2614770"/>
                  <a:pt x="877511" y="2688795"/>
                </a:cubicBezTo>
                <a:cubicBezTo>
                  <a:pt x="922270" y="2759376"/>
                  <a:pt x="1041055" y="2735276"/>
                  <a:pt x="1041055" y="2647479"/>
                </a:cubicBezTo>
                <a:cubicBezTo>
                  <a:pt x="1041055" y="2638871"/>
                  <a:pt x="1030726" y="2626821"/>
                  <a:pt x="1018674" y="2626821"/>
                </a:cubicBezTo>
                <a:cubicBezTo>
                  <a:pt x="1006625" y="2626821"/>
                  <a:pt x="998016" y="2637150"/>
                  <a:pt x="998016" y="2647479"/>
                </a:cubicBezTo>
                <a:cubicBezTo>
                  <a:pt x="998016" y="2657808"/>
                  <a:pt x="1008345" y="2668137"/>
                  <a:pt x="1018674" y="2668137"/>
                </a:cubicBezTo>
                <a:cubicBezTo>
                  <a:pt x="1020397" y="2668137"/>
                  <a:pt x="1023840" y="2668137"/>
                  <a:pt x="1025560" y="2666415"/>
                </a:cubicBezTo>
                <a:cubicBezTo>
                  <a:pt x="1010068" y="2730111"/>
                  <a:pt x="918827" y="2740440"/>
                  <a:pt x="891283" y="2666415"/>
                </a:cubicBezTo>
                <a:cubicBezTo>
                  <a:pt x="862019" y="2583783"/>
                  <a:pt x="872348" y="2370318"/>
                  <a:pt x="860296" y="2279078"/>
                </a:cubicBezTo>
                <a:cubicBezTo>
                  <a:pt x="853410" y="2235180"/>
                  <a:pt x="821993" y="2216674"/>
                  <a:pt x="792297" y="2216458"/>
                </a:cubicBezTo>
                <a:close/>
                <a:moveTo>
                  <a:pt x="527616" y="241"/>
                </a:moveTo>
                <a:cubicBezTo>
                  <a:pt x="531920" y="-620"/>
                  <a:pt x="536655" y="671"/>
                  <a:pt x="538376" y="6696"/>
                </a:cubicBezTo>
                <a:cubicBezTo>
                  <a:pt x="538376" y="6696"/>
                  <a:pt x="548705" y="-5354"/>
                  <a:pt x="559034" y="6696"/>
                </a:cubicBezTo>
                <a:cubicBezTo>
                  <a:pt x="559034" y="6696"/>
                  <a:pt x="569363" y="-5354"/>
                  <a:pt x="577970" y="6696"/>
                </a:cubicBezTo>
                <a:cubicBezTo>
                  <a:pt x="577970" y="6696"/>
                  <a:pt x="590021" y="-3633"/>
                  <a:pt x="596907" y="6696"/>
                </a:cubicBezTo>
                <a:cubicBezTo>
                  <a:pt x="596907" y="6696"/>
                  <a:pt x="605514" y="-1911"/>
                  <a:pt x="615843" y="6696"/>
                </a:cubicBezTo>
                <a:cubicBezTo>
                  <a:pt x="615843" y="6696"/>
                  <a:pt x="624451" y="-3633"/>
                  <a:pt x="634780" y="6696"/>
                </a:cubicBezTo>
                <a:lnTo>
                  <a:pt x="651995" y="66949"/>
                </a:lnTo>
                <a:lnTo>
                  <a:pt x="689868" y="60063"/>
                </a:lnTo>
                <a:lnTo>
                  <a:pt x="708804" y="97936"/>
                </a:lnTo>
                <a:lnTo>
                  <a:pt x="755285" y="96214"/>
                </a:lnTo>
                <a:lnTo>
                  <a:pt x="765614" y="166796"/>
                </a:lnTo>
                <a:lnTo>
                  <a:pt x="744956" y="168517"/>
                </a:lnTo>
                <a:cubicBezTo>
                  <a:pt x="744956" y="168517"/>
                  <a:pt x="724298" y="185732"/>
                  <a:pt x="681260" y="182289"/>
                </a:cubicBezTo>
                <a:lnTo>
                  <a:pt x="684703" y="194340"/>
                </a:lnTo>
                <a:lnTo>
                  <a:pt x="672653" y="202947"/>
                </a:lnTo>
                <a:lnTo>
                  <a:pt x="676096" y="282136"/>
                </a:lnTo>
                <a:lnTo>
                  <a:pt x="727741" y="280415"/>
                </a:lnTo>
                <a:cubicBezTo>
                  <a:pt x="732905" y="249428"/>
                  <a:pt x="755285" y="225327"/>
                  <a:pt x="782829" y="225327"/>
                </a:cubicBezTo>
                <a:cubicBezTo>
                  <a:pt x="815537" y="223605"/>
                  <a:pt x="843081" y="254592"/>
                  <a:pt x="843081" y="294187"/>
                </a:cubicBezTo>
                <a:cubicBezTo>
                  <a:pt x="843081" y="333781"/>
                  <a:pt x="818980" y="366490"/>
                  <a:pt x="786272" y="366490"/>
                </a:cubicBezTo>
                <a:cubicBezTo>
                  <a:pt x="762171" y="366490"/>
                  <a:pt x="739791" y="349275"/>
                  <a:pt x="731184" y="321731"/>
                </a:cubicBezTo>
                <a:lnTo>
                  <a:pt x="679539" y="323452"/>
                </a:lnTo>
                <a:lnTo>
                  <a:pt x="684703" y="450843"/>
                </a:lnTo>
                <a:lnTo>
                  <a:pt x="732905" y="449122"/>
                </a:lnTo>
                <a:cubicBezTo>
                  <a:pt x="738070" y="418135"/>
                  <a:pt x="760449" y="394034"/>
                  <a:pt x="787993" y="394034"/>
                </a:cubicBezTo>
                <a:cubicBezTo>
                  <a:pt x="820702" y="392312"/>
                  <a:pt x="846524" y="423301"/>
                  <a:pt x="848246" y="462894"/>
                </a:cubicBezTo>
                <a:cubicBezTo>
                  <a:pt x="848246" y="502488"/>
                  <a:pt x="824145" y="535197"/>
                  <a:pt x="791436" y="535197"/>
                </a:cubicBezTo>
                <a:cubicBezTo>
                  <a:pt x="767335" y="535197"/>
                  <a:pt x="744956" y="517982"/>
                  <a:pt x="736348" y="490438"/>
                </a:cubicBezTo>
                <a:lnTo>
                  <a:pt x="688146" y="495604"/>
                </a:lnTo>
                <a:lnTo>
                  <a:pt x="691589" y="579956"/>
                </a:lnTo>
                <a:lnTo>
                  <a:pt x="670931" y="579956"/>
                </a:lnTo>
                <a:lnTo>
                  <a:pt x="695032" y="1296100"/>
                </a:lnTo>
                <a:lnTo>
                  <a:pt x="696754" y="1296100"/>
                </a:lnTo>
                <a:cubicBezTo>
                  <a:pt x="763892" y="1285771"/>
                  <a:pt x="1118521" y="1325367"/>
                  <a:pt x="1073762" y="1659338"/>
                </a:cubicBezTo>
                <a:cubicBezTo>
                  <a:pt x="1065155" y="1728198"/>
                  <a:pt x="1010067" y="1883133"/>
                  <a:pt x="1078927" y="1991586"/>
                </a:cubicBezTo>
                <a:cubicBezTo>
                  <a:pt x="1078927" y="1991586"/>
                  <a:pt x="932599" y="1893462"/>
                  <a:pt x="961865" y="2223990"/>
                </a:cubicBezTo>
                <a:cubicBezTo>
                  <a:pt x="984244" y="2458112"/>
                  <a:pt x="1135736" y="2430570"/>
                  <a:pt x="1144344" y="2375482"/>
                </a:cubicBezTo>
                <a:cubicBezTo>
                  <a:pt x="1144344" y="2375482"/>
                  <a:pt x="1132293" y="2434013"/>
                  <a:pt x="1159837" y="2545909"/>
                </a:cubicBezTo>
                <a:cubicBezTo>
                  <a:pt x="1185660" y="2657808"/>
                  <a:pt x="1256241" y="3194916"/>
                  <a:pt x="586578" y="3194916"/>
                </a:cubicBezTo>
                <a:cubicBezTo>
                  <a:pt x="-83086" y="3194916"/>
                  <a:pt x="-10783" y="2661251"/>
                  <a:pt x="16761" y="2549352"/>
                </a:cubicBezTo>
                <a:cubicBezTo>
                  <a:pt x="44305" y="2435733"/>
                  <a:pt x="32255" y="2378925"/>
                  <a:pt x="32255" y="2378925"/>
                </a:cubicBezTo>
                <a:cubicBezTo>
                  <a:pt x="42584" y="2434013"/>
                  <a:pt x="194076" y="2461557"/>
                  <a:pt x="214734" y="2227433"/>
                </a:cubicBezTo>
                <a:cubicBezTo>
                  <a:pt x="243999" y="1896905"/>
                  <a:pt x="97672" y="1995029"/>
                  <a:pt x="97672" y="1995029"/>
                </a:cubicBezTo>
                <a:cubicBezTo>
                  <a:pt x="166532" y="1884853"/>
                  <a:pt x="111444" y="1731639"/>
                  <a:pt x="102836" y="1662779"/>
                </a:cubicBezTo>
                <a:cubicBezTo>
                  <a:pt x="58077" y="1332253"/>
                  <a:pt x="400656" y="1290937"/>
                  <a:pt x="476402" y="1297823"/>
                </a:cubicBezTo>
                <a:lnTo>
                  <a:pt x="490174" y="648816"/>
                </a:lnTo>
                <a:lnTo>
                  <a:pt x="493617" y="581679"/>
                </a:lnTo>
                <a:lnTo>
                  <a:pt x="472959" y="581679"/>
                </a:lnTo>
                <a:lnTo>
                  <a:pt x="476402" y="497324"/>
                </a:lnTo>
                <a:lnTo>
                  <a:pt x="428200" y="493881"/>
                </a:lnTo>
                <a:cubicBezTo>
                  <a:pt x="419592" y="521425"/>
                  <a:pt x="398934" y="538640"/>
                  <a:pt x="373112" y="538640"/>
                </a:cubicBezTo>
                <a:cubicBezTo>
                  <a:pt x="340403" y="536918"/>
                  <a:pt x="316302" y="505933"/>
                  <a:pt x="316302" y="466337"/>
                </a:cubicBezTo>
                <a:cubicBezTo>
                  <a:pt x="316302" y="426742"/>
                  <a:pt x="342125" y="395757"/>
                  <a:pt x="374833" y="395757"/>
                </a:cubicBezTo>
                <a:cubicBezTo>
                  <a:pt x="402377" y="397477"/>
                  <a:pt x="424757" y="419856"/>
                  <a:pt x="429921" y="450843"/>
                </a:cubicBezTo>
                <a:lnTo>
                  <a:pt x="476402" y="456008"/>
                </a:lnTo>
                <a:lnTo>
                  <a:pt x="481566" y="326897"/>
                </a:lnTo>
                <a:lnTo>
                  <a:pt x="429921" y="325174"/>
                </a:lnTo>
                <a:cubicBezTo>
                  <a:pt x="421314" y="352718"/>
                  <a:pt x="400656" y="369933"/>
                  <a:pt x="374833" y="369933"/>
                </a:cubicBezTo>
                <a:cubicBezTo>
                  <a:pt x="343846" y="368211"/>
                  <a:pt x="318024" y="337226"/>
                  <a:pt x="318024" y="297630"/>
                </a:cubicBezTo>
                <a:cubicBezTo>
                  <a:pt x="318024" y="258037"/>
                  <a:pt x="343846" y="227048"/>
                  <a:pt x="376555" y="227048"/>
                </a:cubicBezTo>
                <a:cubicBezTo>
                  <a:pt x="404099" y="228770"/>
                  <a:pt x="426478" y="251149"/>
                  <a:pt x="431643" y="282136"/>
                </a:cubicBezTo>
                <a:lnTo>
                  <a:pt x="483288" y="282136"/>
                </a:lnTo>
                <a:lnTo>
                  <a:pt x="486731" y="202947"/>
                </a:lnTo>
                <a:cubicBezTo>
                  <a:pt x="478123" y="197783"/>
                  <a:pt x="469516" y="192618"/>
                  <a:pt x="469516" y="192618"/>
                </a:cubicBezTo>
                <a:lnTo>
                  <a:pt x="472959" y="178846"/>
                </a:lnTo>
                <a:cubicBezTo>
                  <a:pt x="429921" y="182289"/>
                  <a:pt x="410985" y="166796"/>
                  <a:pt x="410985" y="166796"/>
                </a:cubicBezTo>
                <a:lnTo>
                  <a:pt x="392048" y="165074"/>
                </a:lnTo>
                <a:lnTo>
                  <a:pt x="400656" y="94493"/>
                </a:lnTo>
                <a:lnTo>
                  <a:pt x="443693" y="94493"/>
                </a:lnTo>
                <a:lnTo>
                  <a:pt x="460908" y="56620"/>
                </a:lnTo>
                <a:lnTo>
                  <a:pt x="502224" y="65227"/>
                </a:lnTo>
                <a:lnTo>
                  <a:pt x="519439" y="6696"/>
                </a:lnTo>
                <a:cubicBezTo>
                  <a:pt x="519439" y="4114"/>
                  <a:pt x="523313" y="1102"/>
                  <a:pt x="527616" y="24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3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7" name="Graphic 77">
            <a:extLst>
              <a:ext uri="{FF2B5EF4-FFF2-40B4-BE49-F238E27FC236}">
                <a16:creationId xmlns:a16="http://schemas.microsoft.com/office/drawing/2014/main" id="{7276CD64-F89E-44E3-83D6-F1E235218F6A}"/>
              </a:ext>
            </a:extLst>
          </p:cNvPr>
          <p:cNvSpPr/>
          <p:nvPr/>
        </p:nvSpPr>
        <p:spPr>
          <a:xfrm>
            <a:off x="3071609" y="4450874"/>
            <a:ext cx="684390" cy="945313"/>
          </a:xfrm>
          <a:custGeom>
            <a:avLst/>
            <a:gdLst>
              <a:gd name="connsiteX0" fmla="*/ 1518999 w 1524000"/>
              <a:gd name="connsiteY0" fmla="*/ 1344786 h 2105025"/>
              <a:gd name="connsiteX1" fmla="*/ 1148477 w 1524000"/>
              <a:gd name="connsiteY1" fmla="*/ 788526 h 2105025"/>
              <a:gd name="connsiteX2" fmla="*/ 1132284 w 1524000"/>
              <a:gd name="connsiteY2" fmla="*/ 808528 h 2105025"/>
              <a:gd name="connsiteX3" fmla="*/ 1168479 w 1524000"/>
              <a:gd name="connsiteY3" fmla="*/ 971406 h 2105025"/>
              <a:gd name="connsiteX4" fmla="*/ 1103709 w 1524000"/>
              <a:gd name="connsiteY4" fmla="*/ 1078086 h 2105025"/>
              <a:gd name="connsiteX5" fmla="*/ 954167 w 1524000"/>
              <a:gd name="connsiteY5" fmla="*/ 1348596 h 2105025"/>
              <a:gd name="connsiteX6" fmla="*/ 908447 w 1524000"/>
              <a:gd name="connsiteY6" fmla="*/ 1387648 h 2105025"/>
              <a:gd name="connsiteX7" fmla="*/ 881777 w 1524000"/>
              <a:gd name="connsiteY7" fmla="*/ 1376218 h 2105025"/>
              <a:gd name="connsiteX8" fmla="*/ 874157 w 1524000"/>
              <a:gd name="connsiteY8" fmla="*/ 1379076 h 2105025"/>
              <a:gd name="connsiteX9" fmla="*/ 873204 w 1524000"/>
              <a:gd name="connsiteY9" fmla="*/ 1380981 h 2105025"/>
              <a:gd name="connsiteX10" fmla="*/ 876062 w 1524000"/>
              <a:gd name="connsiteY10" fmla="*/ 1388601 h 2105025"/>
              <a:gd name="connsiteX11" fmla="*/ 902732 w 1524000"/>
              <a:gd name="connsiteY11" fmla="*/ 1400031 h 2105025"/>
              <a:gd name="connsiteX12" fmla="*/ 898922 w 1524000"/>
              <a:gd name="connsiteY12" fmla="*/ 1423843 h 2105025"/>
              <a:gd name="connsiteX13" fmla="*/ 923687 w 1524000"/>
              <a:gd name="connsiteY13" fmla="*/ 1480993 h 2105025"/>
              <a:gd name="connsiteX14" fmla="*/ 915114 w 1524000"/>
              <a:gd name="connsiteY14" fmla="*/ 1553383 h 2105025"/>
              <a:gd name="connsiteX15" fmla="*/ 892254 w 1524000"/>
              <a:gd name="connsiteY15" fmla="*/ 1584816 h 2105025"/>
              <a:gd name="connsiteX16" fmla="*/ 862727 w 1524000"/>
              <a:gd name="connsiteY16" fmla="*/ 1572433 h 2105025"/>
              <a:gd name="connsiteX17" fmla="*/ 855107 w 1524000"/>
              <a:gd name="connsiteY17" fmla="*/ 1575291 h 2105025"/>
              <a:gd name="connsiteX18" fmla="*/ 854154 w 1524000"/>
              <a:gd name="connsiteY18" fmla="*/ 1577196 h 2105025"/>
              <a:gd name="connsiteX19" fmla="*/ 857012 w 1524000"/>
              <a:gd name="connsiteY19" fmla="*/ 1584816 h 2105025"/>
              <a:gd name="connsiteX20" fmla="*/ 887492 w 1524000"/>
              <a:gd name="connsiteY20" fmla="*/ 1598151 h 2105025"/>
              <a:gd name="connsiteX21" fmla="*/ 885587 w 1524000"/>
              <a:gd name="connsiteY21" fmla="*/ 1615296 h 2105025"/>
              <a:gd name="connsiteX22" fmla="*/ 911304 w 1524000"/>
              <a:gd name="connsiteY22" fmla="*/ 1673398 h 2105025"/>
              <a:gd name="connsiteX23" fmla="*/ 913209 w 1524000"/>
              <a:gd name="connsiteY23" fmla="*/ 1730548 h 2105025"/>
              <a:gd name="connsiteX24" fmla="*/ 872252 w 1524000"/>
              <a:gd name="connsiteY24" fmla="*/ 1768648 h 2105025"/>
              <a:gd name="connsiteX25" fmla="*/ 835104 w 1524000"/>
              <a:gd name="connsiteY25" fmla="*/ 1753408 h 2105025"/>
              <a:gd name="connsiteX26" fmla="*/ 827484 w 1524000"/>
              <a:gd name="connsiteY26" fmla="*/ 1756266 h 2105025"/>
              <a:gd name="connsiteX27" fmla="*/ 826532 w 1524000"/>
              <a:gd name="connsiteY27" fmla="*/ 1758171 h 2105025"/>
              <a:gd name="connsiteX28" fmla="*/ 829389 w 1524000"/>
              <a:gd name="connsiteY28" fmla="*/ 1765791 h 2105025"/>
              <a:gd name="connsiteX29" fmla="*/ 866537 w 1524000"/>
              <a:gd name="connsiteY29" fmla="*/ 1781983 h 2105025"/>
              <a:gd name="connsiteX30" fmla="*/ 862727 w 1524000"/>
              <a:gd name="connsiteY30" fmla="*/ 1804843 h 2105025"/>
              <a:gd name="connsiteX31" fmla="*/ 863679 w 1524000"/>
              <a:gd name="connsiteY31" fmla="*/ 1812463 h 2105025"/>
              <a:gd name="connsiteX32" fmla="*/ 797957 w 1524000"/>
              <a:gd name="connsiteY32" fmla="*/ 1747693 h 2105025"/>
              <a:gd name="connsiteX33" fmla="*/ 797004 w 1524000"/>
              <a:gd name="connsiteY33" fmla="*/ 1711498 h 2105025"/>
              <a:gd name="connsiteX34" fmla="*/ 801767 w 1524000"/>
              <a:gd name="connsiteY34" fmla="*/ 1693401 h 2105025"/>
              <a:gd name="connsiteX35" fmla="*/ 796052 w 1524000"/>
              <a:gd name="connsiteY35" fmla="*/ 1672446 h 2105025"/>
              <a:gd name="connsiteX36" fmla="*/ 785574 w 1524000"/>
              <a:gd name="connsiteY36" fmla="*/ 1458133 h 2105025"/>
              <a:gd name="connsiteX37" fmla="*/ 786527 w 1524000"/>
              <a:gd name="connsiteY37" fmla="*/ 1450513 h 2105025"/>
              <a:gd name="connsiteX38" fmla="*/ 784622 w 1524000"/>
              <a:gd name="connsiteY38" fmla="*/ 1440036 h 2105025"/>
              <a:gd name="connsiteX39" fmla="*/ 765572 w 1524000"/>
              <a:gd name="connsiteY39" fmla="*/ 1097136 h 2105025"/>
              <a:gd name="connsiteX40" fmla="*/ 796052 w 1524000"/>
              <a:gd name="connsiteY40" fmla="*/ 1114281 h 2105025"/>
              <a:gd name="connsiteX41" fmla="*/ 797957 w 1524000"/>
              <a:gd name="connsiteY41" fmla="*/ 1141903 h 2105025"/>
              <a:gd name="connsiteX42" fmla="*/ 771287 w 1524000"/>
              <a:gd name="connsiteY42" fmla="*/ 1179051 h 2105025"/>
              <a:gd name="connsiteX43" fmla="*/ 802719 w 1524000"/>
              <a:gd name="connsiteY43" fmla="*/ 1218103 h 2105025"/>
              <a:gd name="connsiteX44" fmla="*/ 824627 w 1524000"/>
              <a:gd name="connsiteY44" fmla="*/ 1626726 h 2105025"/>
              <a:gd name="connsiteX45" fmla="*/ 830342 w 1524000"/>
              <a:gd name="connsiteY45" fmla="*/ 1632441 h 2105025"/>
              <a:gd name="connsiteX46" fmla="*/ 835104 w 1524000"/>
              <a:gd name="connsiteY46" fmla="*/ 1632441 h 2105025"/>
              <a:gd name="connsiteX47" fmla="*/ 840819 w 1524000"/>
              <a:gd name="connsiteY47" fmla="*/ 1626726 h 2105025"/>
              <a:gd name="connsiteX48" fmla="*/ 818912 w 1524000"/>
              <a:gd name="connsiteY48" fmla="*/ 1219056 h 2105025"/>
              <a:gd name="connsiteX49" fmla="*/ 851297 w 1524000"/>
              <a:gd name="connsiteY49" fmla="*/ 1180003 h 2105025"/>
              <a:gd name="connsiteX50" fmla="*/ 815102 w 1524000"/>
              <a:gd name="connsiteY50" fmla="*/ 1139998 h 2105025"/>
              <a:gd name="connsiteX51" fmla="*/ 813197 w 1524000"/>
              <a:gd name="connsiteY51" fmla="*/ 1112376 h 2105025"/>
              <a:gd name="connsiteX52" fmla="*/ 838914 w 1524000"/>
              <a:gd name="connsiteY52" fmla="*/ 1075228 h 2105025"/>
              <a:gd name="connsiteX53" fmla="*/ 798909 w 1524000"/>
              <a:gd name="connsiteY53" fmla="*/ 1035223 h 2105025"/>
              <a:gd name="connsiteX54" fmla="*/ 763667 w 1524000"/>
              <a:gd name="connsiteY54" fmla="*/ 1057131 h 2105025"/>
              <a:gd name="connsiteX55" fmla="*/ 760809 w 1524000"/>
              <a:gd name="connsiteY55" fmla="*/ 1012363 h 2105025"/>
              <a:gd name="connsiteX56" fmla="*/ 798909 w 1524000"/>
              <a:gd name="connsiteY56" fmla="*/ 972358 h 2105025"/>
              <a:gd name="connsiteX57" fmla="*/ 758904 w 1524000"/>
              <a:gd name="connsiteY57" fmla="*/ 932353 h 2105025"/>
              <a:gd name="connsiteX58" fmla="*/ 756047 w 1524000"/>
              <a:gd name="connsiteY58" fmla="*/ 932353 h 2105025"/>
              <a:gd name="connsiteX59" fmla="*/ 755094 w 1524000"/>
              <a:gd name="connsiteY59" fmla="*/ 916161 h 2105025"/>
              <a:gd name="connsiteX60" fmla="*/ 777954 w 1524000"/>
              <a:gd name="connsiteY60" fmla="*/ 889491 h 2105025"/>
              <a:gd name="connsiteX61" fmla="*/ 752237 w 1524000"/>
              <a:gd name="connsiteY61" fmla="*/ 862821 h 2105025"/>
              <a:gd name="connsiteX62" fmla="*/ 751284 w 1524000"/>
              <a:gd name="connsiteY62" fmla="*/ 847581 h 2105025"/>
              <a:gd name="connsiteX63" fmla="*/ 789384 w 1524000"/>
              <a:gd name="connsiteY63" fmla="*/ 807576 h 2105025"/>
              <a:gd name="connsiteX64" fmla="*/ 749379 w 1524000"/>
              <a:gd name="connsiteY64" fmla="*/ 767571 h 2105025"/>
              <a:gd name="connsiteX65" fmla="*/ 746522 w 1524000"/>
              <a:gd name="connsiteY65" fmla="*/ 767571 h 2105025"/>
              <a:gd name="connsiteX66" fmla="*/ 745569 w 1524000"/>
              <a:gd name="connsiteY66" fmla="*/ 744711 h 2105025"/>
              <a:gd name="connsiteX67" fmla="*/ 782717 w 1524000"/>
              <a:gd name="connsiteY67" fmla="*/ 704706 h 2105025"/>
              <a:gd name="connsiteX68" fmla="*/ 742712 w 1524000"/>
              <a:gd name="connsiteY68" fmla="*/ 664701 h 2105025"/>
              <a:gd name="connsiteX69" fmla="*/ 740807 w 1524000"/>
              <a:gd name="connsiteY69" fmla="*/ 664701 h 2105025"/>
              <a:gd name="connsiteX70" fmla="*/ 706517 w 1524000"/>
              <a:gd name="connsiteY70" fmla="*/ 115108 h 2105025"/>
              <a:gd name="connsiteX71" fmla="*/ 589359 w 1524000"/>
              <a:gd name="connsiteY71" fmla="*/ 3666 h 2105025"/>
              <a:gd name="connsiteX72" fmla="*/ 480774 w 1524000"/>
              <a:gd name="connsiteY72" fmla="*/ 40813 h 2105025"/>
              <a:gd name="connsiteX73" fmla="*/ 327422 w 1524000"/>
              <a:gd name="connsiteY73" fmla="*/ 64626 h 2105025"/>
              <a:gd name="connsiteX74" fmla="*/ 321707 w 1524000"/>
              <a:gd name="connsiteY74" fmla="*/ 97011 h 2105025"/>
              <a:gd name="connsiteX75" fmla="*/ 327422 w 1524000"/>
              <a:gd name="connsiteY75" fmla="*/ 57958 h 2105025"/>
              <a:gd name="connsiteX76" fmla="*/ 275034 w 1524000"/>
              <a:gd name="connsiteY76" fmla="*/ 48433 h 2105025"/>
              <a:gd name="connsiteX77" fmla="*/ 240744 w 1524000"/>
              <a:gd name="connsiteY77" fmla="*/ 41766 h 2105025"/>
              <a:gd name="connsiteX78" fmla="*/ 215979 w 1524000"/>
              <a:gd name="connsiteY78" fmla="*/ 36051 h 2105025"/>
              <a:gd name="connsiteX79" fmla="*/ 215979 w 1524000"/>
              <a:gd name="connsiteY79" fmla="*/ 37003 h 2105025"/>
              <a:gd name="connsiteX80" fmla="*/ 191214 w 1524000"/>
              <a:gd name="connsiteY80" fmla="*/ 31288 h 2105025"/>
              <a:gd name="connsiteX81" fmla="*/ 191214 w 1524000"/>
              <a:gd name="connsiteY81" fmla="*/ 31288 h 2105025"/>
              <a:gd name="connsiteX82" fmla="*/ 165497 w 1524000"/>
              <a:gd name="connsiteY82" fmla="*/ 26526 h 2105025"/>
              <a:gd name="connsiteX83" fmla="*/ 6429 w 1524000"/>
              <a:gd name="connsiteY83" fmla="*/ 71293 h 2105025"/>
              <a:gd name="connsiteX84" fmla="*/ 3572 w 1524000"/>
              <a:gd name="connsiteY84" fmla="*/ 80818 h 2105025"/>
              <a:gd name="connsiteX85" fmla="*/ 317897 w 1524000"/>
              <a:gd name="connsiteY85" fmla="*/ 125586 h 2105025"/>
              <a:gd name="connsiteX86" fmla="*/ 318849 w 1524000"/>
              <a:gd name="connsiteY86" fmla="*/ 117966 h 2105025"/>
              <a:gd name="connsiteX87" fmla="*/ 425529 w 1524000"/>
              <a:gd name="connsiteY87" fmla="*/ 124633 h 2105025"/>
              <a:gd name="connsiteX88" fmla="*/ 510302 w 1524000"/>
              <a:gd name="connsiteY88" fmla="*/ 84628 h 2105025"/>
              <a:gd name="connsiteX89" fmla="*/ 598884 w 1524000"/>
              <a:gd name="connsiteY89" fmla="*/ 110346 h 2105025"/>
              <a:gd name="connsiteX90" fmla="*/ 603647 w 1524000"/>
              <a:gd name="connsiteY90" fmla="*/ 1736263 h 2105025"/>
              <a:gd name="connsiteX91" fmla="*/ 696992 w 1524000"/>
              <a:gd name="connsiteY91" fmla="*/ 1978198 h 2105025"/>
              <a:gd name="connsiteX92" fmla="*/ 688419 w 1524000"/>
              <a:gd name="connsiteY92" fmla="*/ 2016298 h 2105025"/>
              <a:gd name="connsiteX93" fmla="*/ 779859 w 1524000"/>
              <a:gd name="connsiteY93" fmla="*/ 2107738 h 2105025"/>
              <a:gd name="connsiteX94" fmla="*/ 869394 w 1524000"/>
              <a:gd name="connsiteY94" fmla="*/ 2031538 h 2105025"/>
              <a:gd name="connsiteX95" fmla="*/ 1092279 w 1524000"/>
              <a:gd name="connsiteY95" fmla="*/ 1779126 h 2105025"/>
              <a:gd name="connsiteX96" fmla="*/ 1246584 w 1524000"/>
              <a:gd name="connsiteY96" fmla="*/ 1320973 h 2105025"/>
              <a:gd name="connsiteX97" fmla="*/ 1501854 w 1524000"/>
              <a:gd name="connsiteY97" fmla="*/ 1366693 h 2105025"/>
              <a:gd name="connsiteX98" fmla="*/ 1518999 w 1524000"/>
              <a:gd name="connsiteY98" fmla="*/ 1344786 h 2105025"/>
              <a:gd name="connsiteX99" fmla="*/ 1518999 w 1524000"/>
              <a:gd name="connsiteY99" fmla="*/ 1344786 h 210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524000" h="2105025">
                <a:moveTo>
                  <a:pt x="1518999" y="1344786"/>
                </a:moveTo>
                <a:cubicBezTo>
                  <a:pt x="1508522" y="1320973"/>
                  <a:pt x="1323737" y="963786"/>
                  <a:pt x="1148477" y="788526"/>
                </a:cubicBezTo>
                <a:cubicBezTo>
                  <a:pt x="1141809" y="781858"/>
                  <a:pt x="1124664" y="778048"/>
                  <a:pt x="1132284" y="808528"/>
                </a:cubicBezTo>
                <a:cubicBezTo>
                  <a:pt x="1139904" y="839008"/>
                  <a:pt x="1170384" y="937116"/>
                  <a:pt x="1168479" y="971406"/>
                </a:cubicBezTo>
                <a:cubicBezTo>
                  <a:pt x="1166574" y="1005696"/>
                  <a:pt x="1132284" y="1043796"/>
                  <a:pt x="1103709" y="1078086"/>
                </a:cubicBezTo>
                <a:cubicBezTo>
                  <a:pt x="1086564" y="1099041"/>
                  <a:pt x="1005602" y="1182861"/>
                  <a:pt x="954167" y="1348596"/>
                </a:cubicBezTo>
                <a:cubicBezTo>
                  <a:pt x="934164" y="1355263"/>
                  <a:pt x="917972" y="1369551"/>
                  <a:pt x="908447" y="1387648"/>
                </a:cubicBezTo>
                <a:lnTo>
                  <a:pt x="881777" y="1376218"/>
                </a:lnTo>
                <a:cubicBezTo>
                  <a:pt x="878919" y="1375266"/>
                  <a:pt x="875109" y="1376218"/>
                  <a:pt x="874157" y="1379076"/>
                </a:cubicBezTo>
                <a:lnTo>
                  <a:pt x="873204" y="1380981"/>
                </a:lnTo>
                <a:cubicBezTo>
                  <a:pt x="872252" y="1383838"/>
                  <a:pt x="873204" y="1387648"/>
                  <a:pt x="876062" y="1388601"/>
                </a:cubicBezTo>
                <a:lnTo>
                  <a:pt x="902732" y="1400031"/>
                </a:lnTo>
                <a:cubicBezTo>
                  <a:pt x="900827" y="1407651"/>
                  <a:pt x="898922" y="1415271"/>
                  <a:pt x="898922" y="1423843"/>
                </a:cubicBezTo>
                <a:cubicBezTo>
                  <a:pt x="898922" y="1446703"/>
                  <a:pt x="908447" y="1466706"/>
                  <a:pt x="923687" y="1480993"/>
                </a:cubicBezTo>
                <a:cubicBezTo>
                  <a:pt x="919877" y="1503853"/>
                  <a:pt x="917019" y="1528618"/>
                  <a:pt x="915114" y="1553383"/>
                </a:cubicBezTo>
                <a:cubicBezTo>
                  <a:pt x="904637" y="1561956"/>
                  <a:pt x="897017" y="1572433"/>
                  <a:pt x="892254" y="1584816"/>
                </a:cubicBezTo>
                <a:lnTo>
                  <a:pt x="862727" y="1572433"/>
                </a:lnTo>
                <a:cubicBezTo>
                  <a:pt x="859869" y="1571481"/>
                  <a:pt x="856059" y="1572433"/>
                  <a:pt x="855107" y="1575291"/>
                </a:cubicBezTo>
                <a:lnTo>
                  <a:pt x="854154" y="1577196"/>
                </a:lnTo>
                <a:cubicBezTo>
                  <a:pt x="853202" y="1580053"/>
                  <a:pt x="854154" y="1583863"/>
                  <a:pt x="857012" y="1584816"/>
                </a:cubicBezTo>
                <a:lnTo>
                  <a:pt x="887492" y="1598151"/>
                </a:lnTo>
                <a:cubicBezTo>
                  <a:pt x="886539" y="1603866"/>
                  <a:pt x="885587" y="1609581"/>
                  <a:pt x="885587" y="1615296"/>
                </a:cubicBezTo>
                <a:cubicBezTo>
                  <a:pt x="885587" y="1638156"/>
                  <a:pt x="895112" y="1659111"/>
                  <a:pt x="911304" y="1673398"/>
                </a:cubicBezTo>
                <a:cubicBezTo>
                  <a:pt x="911304" y="1691496"/>
                  <a:pt x="912257" y="1710546"/>
                  <a:pt x="913209" y="1730548"/>
                </a:cubicBezTo>
                <a:cubicBezTo>
                  <a:pt x="895112" y="1738168"/>
                  <a:pt x="880824" y="1751503"/>
                  <a:pt x="872252" y="1768648"/>
                </a:cubicBezTo>
                <a:lnTo>
                  <a:pt x="835104" y="1753408"/>
                </a:lnTo>
                <a:cubicBezTo>
                  <a:pt x="832247" y="1752456"/>
                  <a:pt x="828437" y="1753408"/>
                  <a:pt x="827484" y="1756266"/>
                </a:cubicBezTo>
                <a:lnTo>
                  <a:pt x="826532" y="1758171"/>
                </a:lnTo>
                <a:cubicBezTo>
                  <a:pt x="825579" y="1761028"/>
                  <a:pt x="826532" y="1764838"/>
                  <a:pt x="829389" y="1765791"/>
                </a:cubicBezTo>
                <a:lnTo>
                  <a:pt x="866537" y="1781983"/>
                </a:lnTo>
                <a:cubicBezTo>
                  <a:pt x="864632" y="1789603"/>
                  <a:pt x="862727" y="1797223"/>
                  <a:pt x="862727" y="1804843"/>
                </a:cubicBezTo>
                <a:cubicBezTo>
                  <a:pt x="862727" y="1807701"/>
                  <a:pt x="863679" y="1809606"/>
                  <a:pt x="863679" y="1812463"/>
                </a:cubicBezTo>
                <a:cubicBezTo>
                  <a:pt x="832247" y="1821036"/>
                  <a:pt x="797957" y="1804843"/>
                  <a:pt x="797957" y="1747693"/>
                </a:cubicBezTo>
                <a:cubicBezTo>
                  <a:pt x="797957" y="1741026"/>
                  <a:pt x="797957" y="1728643"/>
                  <a:pt x="797004" y="1711498"/>
                </a:cubicBezTo>
                <a:cubicBezTo>
                  <a:pt x="799862" y="1705783"/>
                  <a:pt x="801767" y="1700068"/>
                  <a:pt x="801767" y="1693401"/>
                </a:cubicBezTo>
                <a:cubicBezTo>
                  <a:pt x="801767" y="1685781"/>
                  <a:pt x="799862" y="1679113"/>
                  <a:pt x="796052" y="1672446"/>
                </a:cubicBezTo>
                <a:cubicBezTo>
                  <a:pt x="794147" y="1620058"/>
                  <a:pt x="790337" y="1546716"/>
                  <a:pt x="785574" y="1458133"/>
                </a:cubicBezTo>
                <a:cubicBezTo>
                  <a:pt x="785574" y="1456228"/>
                  <a:pt x="786527" y="1453371"/>
                  <a:pt x="786527" y="1450513"/>
                </a:cubicBezTo>
                <a:cubicBezTo>
                  <a:pt x="786527" y="1446703"/>
                  <a:pt x="785574" y="1442893"/>
                  <a:pt x="784622" y="1440036"/>
                </a:cubicBezTo>
                <a:cubicBezTo>
                  <a:pt x="778907" y="1339071"/>
                  <a:pt x="772239" y="1220008"/>
                  <a:pt x="765572" y="1097136"/>
                </a:cubicBezTo>
                <a:cubicBezTo>
                  <a:pt x="772239" y="1106661"/>
                  <a:pt x="783669" y="1113328"/>
                  <a:pt x="796052" y="1114281"/>
                </a:cubicBezTo>
                <a:lnTo>
                  <a:pt x="797957" y="1141903"/>
                </a:lnTo>
                <a:cubicBezTo>
                  <a:pt x="782717" y="1147618"/>
                  <a:pt x="771287" y="1161906"/>
                  <a:pt x="771287" y="1179051"/>
                </a:cubicBezTo>
                <a:cubicBezTo>
                  <a:pt x="771287" y="1198101"/>
                  <a:pt x="784622" y="1214293"/>
                  <a:pt x="802719" y="1218103"/>
                </a:cubicBezTo>
                <a:lnTo>
                  <a:pt x="824627" y="1626726"/>
                </a:lnTo>
                <a:cubicBezTo>
                  <a:pt x="824627" y="1629583"/>
                  <a:pt x="827484" y="1632441"/>
                  <a:pt x="830342" y="1632441"/>
                </a:cubicBezTo>
                <a:lnTo>
                  <a:pt x="835104" y="1632441"/>
                </a:lnTo>
                <a:cubicBezTo>
                  <a:pt x="837962" y="1632441"/>
                  <a:pt x="840819" y="1629583"/>
                  <a:pt x="840819" y="1626726"/>
                </a:cubicBezTo>
                <a:lnTo>
                  <a:pt x="818912" y="1219056"/>
                </a:lnTo>
                <a:cubicBezTo>
                  <a:pt x="837009" y="1215246"/>
                  <a:pt x="851297" y="1199053"/>
                  <a:pt x="851297" y="1180003"/>
                </a:cubicBezTo>
                <a:cubicBezTo>
                  <a:pt x="851297" y="1159048"/>
                  <a:pt x="835104" y="1141903"/>
                  <a:pt x="815102" y="1139998"/>
                </a:cubicBezTo>
                <a:lnTo>
                  <a:pt x="813197" y="1112376"/>
                </a:lnTo>
                <a:cubicBezTo>
                  <a:pt x="828437" y="1106661"/>
                  <a:pt x="838914" y="1092373"/>
                  <a:pt x="838914" y="1075228"/>
                </a:cubicBezTo>
                <a:cubicBezTo>
                  <a:pt x="838914" y="1053321"/>
                  <a:pt x="820817" y="1035223"/>
                  <a:pt x="798909" y="1035223"/>
                </a:cubicBezTo>
                <a:cubicBezTo>
                  <a:pt x="783669" y="1035223"/>
                  <a:pt x="770334" y="1043796"/>
                  <a:pt x="763667" y="1057131"/>
                </a:cubicBezTo>
                <a:cubicBezTo>
                  <a:pt x="762714" y="1041891"/>
                  <a:pt x="761762" y="1027603"/>
                  <a:pt x="760809" y="1012363"/>
                </a:cubicBezTo>
                <a:cubicBezTo>
                  <a:pt x="781764" y="1011411"/>
                  <a:pt x="798909" y="994266"/>
                  <a:pt x="798909" y="972358"/>
                </a:cubicBezTo>
                <a:cubicBezTo>
                  <a:pt x="798909" y="950451"/>
                  <a:pt x="780812" y="932353"/>
                  <a:pt x="758904" y="932353"/>
                </a:cubicBezTo>
                <a:cubicBezTo>
                  <a:pt x="757952" y="932353"/>
                  <a:pt x="756999" y="932353"/>
                  <a:pt x="756047" y="932353"/>
                </a:cubicBezTo>
                <a:cubicBezTo>
                  <a:pt x="756047" y="926638"/>
                  <a:pt x="755094" y="921876"/>
                  <a:pt x="755094" y="916161"/>
                </a:cubicBezTo>
                <a:cubicBezTo>
                  <a:pt x="768429" y="914256"/>
                  <a:pt x="777954" y="903778"/>
                  <a:pt x="777954" y="889491"/>
                </a:cubicBezTo>
                <a:cubicBezTo>
                  <a:pt x="777954" y="875203"/>
                  <a:pt x="766524" y="862821"/>
                  <a:pt x="752237" y="862821"/>
                </a:cubicBezTo>
                <a:cubicBezTo>
                  <a:pt x="752237" y="858058"/>
                  <a:pt x="751284" y="852343"/>
                  <a:pt x="751284" y="847581"/>
                </a:cubicBezTo>
                <a:cubicBezTo>
                  <a:pt x="772239" y="846628"/>
                  <a:pt x="789384" y="829483"/>
                  <a:pt x="789384" y="807576"/>
                </a:cubicBezTo>
                <a:cubicBezTo>
                  <a:pt x="789384" y="785668"/>
                  <a:pt x="771287" y="767571"/>
                  <a:pt x="749379" y="767571"/>
                </a:cubicBezTo>
                <a:cubicBezTo>
                  <a:pt x="748427" y="767571"/>
                  <a:pt x="747474" y="767571"/>
                  <a:pt x="746522" y="767571"/>
                </a:cubicBezTo>
                <a:cubicBezTo>
                  <a:pt x="746522" y="759951"/>
                  <a:pt x="745569" y="752331"/>
                  <a:pt x="745569" y="744711"/>
                </a:cubicBezTo>
                <a:cubicBezTo>
                  <a:pt x="766524" y="742806"/>
                  <a:pt x="782717" y="725661"/>
                  <a:pt x="782717" y="704706"/>
                </a:cubicBezTo>
                <a:cubicBezTo>
                  <a:pt x="782717" y="682798"/>
                  <a:pt x="764619" y="664701"/>
                  <a:pt x="742712" y="664701"/>
                </a:cubicBezTo>
                <a:cubicBezTo>
                  <a:pt x="741759" y="664701"/>
                  <a:pt x="741759" y="664701"/>
                  <a:pt x="740807" y="664701"/>
                </a:cubicBezTo>
                <a:cubicBezTo>
                  <a:pt x="724614" y="387523"/>
                  <a:pt x="710327" y="155113"/>
                  <a:pt x="706517" y="115108"/>
                </a:cubicBezTo>
                <a:cubicBezTo>
                  <a:pt x="698897" y="28431"/>
                  <a:pt x="621744" y="3666"/>
                  <a:pt x="589359" y="3666"/>
                </a:cubicBezTo>
                <a:cubicBezTo>
                  <a:pt x="556974" y="3666"/>
                  <a:pt x="540782" y="-144"/>
                  <a:pt x="480774" y="40813"/>
                </a:cubicBezTo>
                <a:cubicBezTo>
                  <a:pt x="452199" y="60816"/>
                  <a:pt x="401717" y="90343"/>
                  <a:pt x="327422" y="64626"/>
                </a:cubicBezTo>
                <a:lnTo>
                  <a:pt x="321707" y="97011"/>
                </a:lnTo>
                <a:lnTo>
                  <a:pt x="327422" y="57958"/>
                </a:lnTo>
                <a:lnTo>
                  <a:pt x="275034" y="48433"/>
                </a:lnTo>
                <a:lnTo>
                  <a:pt x="240744" y="41766"/>
                </a:lnTo>
                <a:lnTo>
                  <a:pt x="215979" y="36051"/>
                </a:lnTo>
                <a:cubicBezTo>
                  <a:pt x="215979" y="36051"/>
                  <a:pt x="215979" y="36051"/>
                  <a:pt x="215979" y="37003"/>
                </a:cubicBezTo>
                <a:lnTo>
                  <a:pt x="191214" y="31288"/>
                </a:lnTo>
                <a:lnTo>
                  <a:pt x="191214" y="31288"/>
                </a:lnTo>
                <a:lnTo>
                  <a:pt x="165497" y="26526"/>
                </a:lnTo>
                <a:cubicBezTo>
                  <a:pt x="165497" y="26526"/>
                  <a:pt x="55007" y="77008"/>
                  <a:pt x="6429" y="71293"/>
                </a:cubicBezTo>
                <a:lnTo>
                  <a:pt x="3572" y="80818"/>
                </a:lnTo>
                <a:lnTo>
                  <a:pt x="317897" y="125586"/>
                </a:lnTo>
                <a:lnTo>
                  <a:pt x="318849" y="117966"/>
                </a:lnTo>
                <a:cubicBezTo>
                  <a:pt x="324564" y="119871"/>
                  <a:pt x="387429" y="138921"/>
                  <a:pt x="425529" y="124633"/>
                </a:cubicBezTo>
                <a:cubicBezTo>
                  <a:pt x="465534" y="109393"/>
                  <a:pt x="485537" y="100821"/>
                  <a:pt x="510302" y="84628"/>
                </a:cubicBezTo>
                <a:cubicBezTo>
                  <a:pt x="534114" y="68436"/>
                  <a:pt x="585549" y="62721"/>
                  <a:pt x="598884" y="110346"/>
                </a:cubicBezTo>
                <a:cubicBezTo>
                  <a:pt x="612219" y="157018"/>
                  <a:pt x="603647" y="1530523"/>
                  <a:pt x="603647" y="1736263"/>
                </a:cubicBezTo>
                <a:cubicBezTo>
                  <a:pt x="603647" y="1851516"/>
                  <a:pt x="641747" y="1931526"/>
                  <a:pt x="696992" y="1978198"/>
                </a:cubicBezTo>
                <a:cubicBezTo>
                  <a:pt x="691277" y="1989628"/>
                  <a:pt x="688419" y="2002963"/>
                  <a:pt x="688419" y="2016298"/>
                </a:cubicBezTo>
                <a:cubicBezTo>
                  <a:pt x="688419" y="2066781"/>
                  <a:pt x="729377" y="2107738"/>
                  <a:pt x="779859" y="2107738"/>
                </a:cubicBezTo>
                <a:cubicBezTo>
                  <a:pt x="824627" y="2107738"/>
                  <a:pt x="862727" y="2074401"/>
                  <a:pt x="869394" y="2031538"/>
                </a:cubicBezTo>
                <a:cubicBezTo>
                  <a:pt x="983694" y="2020108"/>
                  <a:pt x="1092279" y="1929621"/>
                  <a:pt x="1092279" y="1779126"/>
                </a:cubicBezTo>
                <a:cubicBezTo>
                  <a:pt x="1092279" y="1645776"/>
                  <a:pt x="1117997" y="1431463"/>
                  <a:pt x="1246584" y="1320973"/>
                </a:cubicBezTo>
                <a:cubicBezTo>
                  <a:pt x="1307544" y="1268586"/>
                  <a:pt x="1336119" y="1265728"/>
                  <a:pt x="1501854" y="1366693"/>
                </a:cubicBezTo>
                <a:cubicBezTo>
                  <a:pt x="1518047" y="1374313"/>
                  <a:pt x="1528524" y="1368598"/>
                  <a:pt x="1518999" y="1344786"/>
                </a:cubicBezTo>
                <a:lnTo>
                  <a:pt x="1518999" y="134478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8" name="Graphic 79">
            <a:extLst>
              <a:ext uri="{FF2B5EF4-FFF2-40B4-BE49-F238E27FC236}">
                <a16:creationId xmlns:a16="http://schemas.microsoft.com/office/drawing/2014/main" id="{521FC43A-8543-464B-9FEF-4DE2A0C2B34C}"/>
              </a:ext>
            </a:extLst>
          </p:cNvPr>
          <p:cNvSpPr/>
          <p:nvPr/>
        </p:nvSpPr>
        <p:spPr>
          <a:xfrm rot="5400000">
            <a:off x="4864560" y="4613760"/>
            <a:ext cx="1043996" cy="322886"/>
          </a:xfrm>
          <a:custGeom>
            <a:avLst/>
            <a:gdLst>
              <a:gd name="connsiteX0" fmla="*/ 7144 w 1847850"/>
              <a:gd name="connsiteY0" fmla="*/ 209074 h 571500"/>
              <a:gd name="connsiteX1" fmla="*/ 44291 w 1847850"/>
              <a:gd name="connsiteY1" fmla="*/ 411004 h 571500"/>
              <a:gd name="connsiteX2" fmla="*/ 65246 w 1847850"/>
              <a:gd name="connsiteY2" fmla="*/ 387191 h 571500"/>
              <a:gd name="connsiteX3" fmla="*/ 232886 w 1847850"/>
              <a:gd name="connsiteY3" fmla="*/ 264319 h 571500"/>
              <a:gd name="connsiteX4" fmla="*/ 476726 w 1847850"/>
              <a:gd name="connsiteY4" fmla="*/ 240506 h 571500"/>
              <a:gd name="connsiteX5" fmla="*/ 397669 w 1847850"/>
              <a:gd name="connsiteY5" fmla="*/ 347186 h 571500"/>
              <a:gd name="connsiteX6" fmla="*/ 415766 w 1847850"/>
              <a:gd name="connsiteY6" fmla="*/ 425291 h 571500"/>
              <a:gd name="connsiteX7" fmla="*/ 386239 w 1847850"/>
              <a:gd name="connsiteY7" fmla="*/ 421481 h 571500"/>
              <a:gd name="connsiteX8" fmla="*/ 370999 w 1847850"/>
              <a:gd name="connsiteY8" fmla="*/ 383381 h 571500"/>
              <a:gd name="connsiteX9" fmla="*/ 357664 w 1847850"/>
              <a:gd name="connsiteY9" fmla="*/ 366236 h 571500"/>
              <a:gd name="connsiteX10" fmla="*/ 350996 w 1847850"/>
              <a:gd name="connsiteY10" fmla="*/ 374809 h 571500"/>
              <a:gd name="connsiteX11" fmla="*/ 381476 w 1847850"/>
              <a:gd name="connsiteY11" fmla="*/ 455771 h 571500"/>
              <a:gd name="connsiteX12" fmla="*/ 467201 w 1847850"/>
              <a:gd name="connsiteY12" fmla="*/ 487204 h 571500"/>
              <a:gd name="connsiteX13" fmla="*/ 471011 w 1847850"/>
              <a:gd name="connsiteY13" fmla="*/ 477679 h 571500"/>
              <a:gd name="connsiteX14" fmla="*/ 453866 w 1847850"/>
              <a:gd name="connsiteY14" fmla="*/ 469106 h 571500"/>
              <a:gd name="connsiteX15" fmla="*/ 452914 w 1847850"/>
              <a:gd name="connsiteY15" fmla="*/ 461486 h 571500"/>
              <a:gd name="connsiteX16" fmla="*/ 487204 w 1847850"/>
              <a:gd name="connsiteY16" fmla="*/ 470059 h 571500"/>
              <a:gd name="connsiteX17" fmla="*/ 497681 w 1847850"/>
              <a:gd name="connsiteY17" fmla="*/ 470059 h 571500"/>
              <a:gd name="connsiteX18" fmla="*/ 547211 w 1847850"/>
              <a:gd name="connsiteY18" fmla="*/ 481489 h 571500"/>
              <a:gd name="connsiteX19" fmla="*/ 541496 w 1847850"/>
              <a:gd name="connsiteY19" fmla="*/ 476726 h 571500"/>
              <a:gd name="connsiteX20" fmla="*/ 528161 w 1847850"/>
              <a:gd name="connsiteY20" fmla="*/ 474821 h 571500"/>
              <a:gd name="connsiteX21" fmla="*/ 522446 w 1847850"/>
              <a:gd name="connsiteY21" fmla="*/ 470059 h 571500"/>
              <a:gd name="connsiteX22" fmla="*/ 938689 w 1847850"/>
              <a:gd name="connsiteY22" fmla="*/ 470059 h 571500"/>
              <a:gd name="connsiteX23" fmla="*/ 938689 w 1847850"/>
              <a:gd name="connsiteY23" fmla="*/ 561499 h 571500"/>
              <a:gd name="connsiteX24" fmla="*/ 967264 w 1847850"/>
              <a:gd name="connsiteY24" fmla="*/ 571976 h 571500"/>
              <a:gd name="connsiteX25" fmla="*/ 995839 w 1847850"/>
              <a:gd name="connsiteY25" fmla="*/ 561499 h 571500"/>
              <a:gd name="connsiteX26" fmla="*/ 995839 w 1847850"/>
              <a:gd name="connsiteY26" fmla="*/ 525304 h 571500"/>
              <a:gd name="connsiteX27" fmla="*/ 1003459 w 1847850"/>
              <a:gd name="connsiteY27" fmla="*/ 518636 h 571500"/>
              <a:gd name="connsiteX28" fmla="*/ 1012031 w 1847850"/>
              <a:gd name="connsiteY28" fmla="*/ 518636 h 571500"/>
              <a:gd name="connsiteX29" fmla="*/ 1019651 w 1847850"/>
              <a:gd name="connsiteY29" fmla="*/ 525304 h 571500"/>
              <a:gd name="connsiteX30" fmla="*/ 1019651 w 1847850"/>
              <a:gd name="connsiteY30" fmla="*/ 562451 h 571500"/>
              <a:gd name="connsiteX31" fmla="*/ 1048226 w 1847850"/>
              <a:gd name="connsiteY31" fmla="*/ 572929 h 571500"/>
              <a:gd name="connsiteX32" fmla="*/ 1076801 w 1847850"/>
              <a:gd name="connsiteY32" fmla="*/ 562451 h 571500"/>
              <a:gd name="connsiteX33" fmla="*/ 1076801 w 1847850"/>
              <a:gd name="connsiteY33" fmla="*/ 525304 h 571500"/>
              <a:gd name="connsiteX34" fmla="*/ 1084421 w 1847850"/>
              <a:gd name="connsiteY34" fmla="*/ 518636 h 571500"/>
              <a:gd name="connsiteX35" fmla="*/ 1092994 w 1847850"/>
              <a:gd name="connsiteY35" fmla="*/ 518636 h 571500"/>
              <a:gd name="connsiteX36" fmla="*/ 1100614 w 1847850"/>
              <a:gd name="connsiteY36" fmla="*/ 524351 h 571500"/>
              <a:gd name="connsiteX37" fmla="*/ 1100614 w 1847850"/>
              <a:gd name="connsiteY37" fmla="*/ 561499 h 571500"/>
              <a:gd name="connsiteX38" fmla="*/ 1129189 w 1847850"/>
              <a:gd name="connsiteY38" fmla="*/ 571976 h 571500"/>
              <a:gd name="connsiteX39" fmla="*/ 1157764 w 1847850"/>
              <a:gd name="connsiteY39" fmla="*/ 561499 h 571500"/>
              <a:gd name="connsiteX40" fmla="*/ 1157764 w 1847850"/>
              <a:gd name="connsiteY40" fmla="*/ 491014 h 571500"/>
              <a:gd name="connsiteX41" fmla="*/ 1157764 w 1847850"/>
              <a:gd name="connsiteY41" fmla="*/ 491014 h 571500"/>
              <a:gd name="connsiteX42" fmla="*/ 1351121 w 1847850"/>
              <a:gd name="connsiteY42" fmla="*/ 491014 h 571500"/>
              <a:gd name="connsiteX43" fmla="*/ 1402556 w 1847850"/>
              <a:gd name="connsiteY43" fmla="*/ 453866 h 571500"/>
              <a:gd name="connsiteX44" fmla="*/ 1489234 w 1847850"/>
              <a:gd name="connsiteY44" fmla="*/ 449104 h 571500"/>
              <a:gd name="connsiteX45" fmla="*/ 1595914 w 1847850"/>
              <a:gd name="connsiteY45" fmla="*/ 305276 h 571500"/>
              <a:gd name="connsiteX46" fmla="*/ 1590199 w 1847850"/>
              <a:gd name="connsiteY46" fmla="*/ 273844 h 571500"/>
              <a:gd name="connsiteX47" fmla="*/ 1744504 w 1847850"/>
              <a:gd name="connsiteY47" fmla="*/ 273844 h 571500"/>
              <a:gd name="connsiteX48" fmla="*/ 1783556 w 1847850"/>
              <a:gd name="connsiteY48" fmla="*/ 287179 h 571500"/>
              <a:gd name="connsiteX49" fmla="*/ 1801654 w 1847850"/>
              <a:gd name="connsiteY49" fmla="*/ 293846 h 571500"/>
              <a:gd name="connsiteX50" fmla="*/ 1813084 w 1847850"/>
              <a:gd name="connsiteY50" fmla="*/ 303371 h 571500"/>
              <a:gd name="connsiteX51" fmla="*/ 1832134 w 1847850"/>
              <a:gd name="connsiteY51" fmla="*/ 307181 h 571500"/>
              <a:gd name="connsiteX52" fmla="*/ 1840706 w 1847850"/>
              <a:gd name="connsiteY52" fmla="*/ 259556 h 571500"/>
              <a:gd name="connsiteX53" fmla="*/ 1832134 w 1847850"/>
              <a:gd name="connsiteY53" fmla="*/ 211931 h 571500"/>
              <a:gd name="connsiteX54" fmla="*/ 1813084 w 1847850"/>
              <a:gd name="connsiteY54" fmla="*/ 215741 h 571500"/>
              <a:gd name="connsiteX55" fmla="*/ 1801654 w 1847850"/>
              <a:gd name="connsiteY55" fmla="*/ 225266 h 571500"/>
              <a:gd name="connsiteX56" fmla="*/ 1783556 w 1847850"/>
              <a:gd name="connsiteY56" fmla="*/ 231934 h 571500"/>
              <a:gd name="connsiteX57" fmla="*/ 1744504 w 1847850"/>
              <a:gd name="connsiteY57" fmla="*/ 245269 h 571500"/>
              <a:gd name="connsiteX58" fmla="*/ 1578769 w 1847850"/>
              <a:gd name="connsiteY58" fmla="*/ 245269 h 571500"/>
              <a:gd name="connsiteX59" fmla="*/ 1490186 w 1847850"/>
              <a:gd name="connsiteY59" fmla="*/ 186214 h 571500"/>
              <a:gd name="connsiteX60" fmla="*/ 1139666 w 1847850"/>
              <a:gd name="connsiteY60" fmla="*/ 173831 h 571500"/>
              <a:gd name="connsiteX61" fmla="*/ 1139666 w 1847850"/>
              <a:gd name="connsiteY61" fmla="*/ 152876 h 571500"/>
              <a:gd name="connsiteX62" fmla="*/ 1152049 w 1847850"/>
              <a:gd name="connsiteY62" fmla="*/ 150019 h 571500"/>
              <a:gd name="connsiteX63" fmla="*/ 1155859 w 1847850"/>
              <a:gd name="connsiteY63" fmla="*/ 146209 h 571500"/>
              <a:gd name="connsiteX64" fmla="*/ 1157764 w 1847850"/>
              <a:gd name="connsiteY64" fmla="*/ 145256 h 571500"/>
              <a:gd name="connsiteX65" fmla="*/ 1162526 w 1847850"/>
              <a:gd name="connsiteY65" fmla="*/ 139541 h 571500"/>
              <a:gd name="connsiteX66" fmla="*/ 1162526 w 1847850"/>
              <a:gd name="connsiteY66" fmla="*/ 131921 h 571500"/>
              <a:gd name="connsiteX67" fmla="*/ 1157764 w 1847850"/>
              <a:gd name="connsiteY67" fmla="*/ 126206 h 571500"/>
              <a:gd name="connsiteX68" fmla="*/ 1129189 w 1847850"/>
              <a:gd name="connsiteY68" fmla="*/ 121444 h 571500"/>
              <a:gd name="connsiteX69" fmla="*/ 1100614 w 1847850"/>
              <a:gd name="connsiteY69" fmla="*/ 126206 h 571500"/>
              <a:gd name="connsiteX70" fmla="*/ 1095851 w 1847850"/>
              <a:gd name="connsiteY70" fmla="*/ 131921 h 571500"/>
              <a:gd name="connsiteX71" fmla="*/ 1095851 w 1847850"/>
              <a:gd name="connsiteY71" fmla="*/ 139541 h 571500"/>
              <a:gd name="connsiteX72" fmla="*/ 1100614 w 1847850"/>
              <a:gd name="connsiteY72" fmla="*/ 145256 h 571500"/>
              <a:gd name="connsiteX73" fmla="*/ 1102519 w 1847850"/>
              <a:gd name="connsiteY73" fmla="*/ 146209 h 571500"/>
              <a:gd name="connsiteX74" fmla="*/ 1106329 w 1847850"/>
              <a:gd name="connsiteY74" fmla="*/ 150019 h 571500"/>
              <a:gd name="connsiteX75" fmla="*/ 1118711 w 1847850"/>
              <a:gd name="connsiteY75" fmla="*/ 152876 h 571500"/>
              <a:gd name="connsiteX76" fmla="*/ 1118711 w 1847850"/>
              <a:gd name="connsiteY76" fmla="*/ 173831 h 571500"/>
              <a:gd name="connsiteX77" fmla="*/ 1058704 w 1847850"/>
              <a:gd name="connsiteY77" fmla="*/ 172879 h 571500"/>
              <a:gd name="connsiteX78" fmla="*/ 1058704 w 1847850"/>
              <a:gd name="connsiteY78" fmla="*/ 152876 h 571500"/>
              <a:gd name="connsiteX79" fmla="*/ 1071086 w 1847850"/>
              <a:gd name="connsiteY79" fmla="*/ 150019 h 571500"/>
              <a:gd name="connsiteX80" fmla="*/ 1074896 w 1847850"/>
              <a:gd name="connsiteY80" fmla="*/ 146209 h 571500"/>
              <a:gd name="connsiteX81" fmla="*/ 1076801 w 1847850"/>
              <a:gd name="connsiteY81" fmla="*/ 145256 h 571500"/>
              <a:gd name="connsiteX82" fmla="*/ 1081564 w 1847850"/>
              <a:gd name="connsiteY82" fmla="*/ 139541 h 571500"/>
              <a:gd name="connsiteX83" fmla="*/ 1081564 w 1847850"/>
              <a:gd name="connsiteY83" fmla="*/ 131921 h 571500"/>
              <a:gd name="connsiteX84" fmla="*/ 1076801 w 1847850"/>
              <a:gd name="connsiteY84" fmla="*/ 126206 h 571500"/>
              <a:gd name="connsiteX85" fmla="*/ 1048226 w 1847850"/>
              <a:gd name="connsiteY85" fmla="*/ 121444 h 571500"/>
              <a:gd name="connsiteX86" fmla="*/ 1019651 w 1847850"/>
              <a:gd name="connsiteY86" fmla="*/ 126206 h 571500"/>
              <a:gd name="connsiteX87" fmla="*/ 1014889 w 1847850"/>
              <a:gd name="connsiteY87" fmla="*/ 131921 h 571500"/>
              <a:gd name="connsiteX88" fmla="*/ 1014889 w 1847850"/>
              <a:gd name="connsiteY88" fmla="*/ 139541 h 571500"/>
              <a:gd name="connsiteX89" fmla="*/ 1019651 w 1847850"/>
              <a:gd name="connsiteY89" fmla="*/ 145256 h 571500"/>
              <a:gd name="connsiteX90" fmla="*/ 1021556 w 1847850"/>
              <a:gd name="connsiteY90" fmla="*/ 146209 h 571500"/>
              <a:gd name="connsiteX91" fmla="*/ 1025366 w 1847850"/>
              <a:gd name="connsiteY91" fmla="*/ 150019 h 571500"/>
              <a:gd name="connsiteX92" fmla="*/ 1037749 w 1847850"/>
              <a:gd name="connsiteY92" fmla="*/ 152876 h 571500"/>
              <a:gd name="connsiteX93" fmla="*/ 1037749 w 1847850"/>
              <a:gd name="connsiteY93" fmla="*/ 171926 h 571500"/>
              <a:gd name="connsiteX94" fmla="*/ 977741 w 1847850"/>
              <a:gd name="connsiteY94" fmla="*/ 170974 h 571500"/>
              <a:gd name="connsiteX95" fmla="*/ 977741 w 1847850"/>
              <a:gd name="connsiteY95" fmla="*/ 152876 h 571500"/>
              <a:gd name="connsiteX96" fmla="*/ 990124 w 1847850"/>
              <a:gd name="connsiteY96" fmla="*/ 150019 h 571500"/>
              <a:gd name="connsiteX97" fmla="*/ 993934 w 1847850"/>
              <a:gd name="connsiteY97" fmla="*/ 146209 h 571500"/>
              <a:gd name="connsiteX98" fmla="*/ 995839 w 1847850"/>
              <a:gd name="connsiteY98" fmla="*/ 145256 h 571500"/>
              <a:gd name="connsiteX99" fmla="*/ 1000601 w 1847850"/>
              <a:gd name="connsiteY99" fmla="*/ 139541 h 571500"/>
              <a:gd name="connsiteX100" fmla="*/ 1000601 w 1847850"/>
              <a:gd name="connsiteY100" fmla="*/ 131921 h 571500"/>
              <a:gd name="connsiteX101" fmla="*/ 995839 w 1847850"/>
              <a:gd name="connsiteY101" fmla="*/ 126206 h 571500"/>
              <a:gd name="connsiteX102" fmla="*/ 967264 w 1847850"/>
              <a:gd name="connsiteY102" fmla="*/ 121444 h 571500"/>
              <a:gd name="connsiteX103" fmla="*/ 938689 w 1847850"/>
              <a:gd name="connsiteY103" fmla="*/ 126206 h 571500"/>
              <a:gd name="connsiteX104" fmla="*/ 933926 w 1847850"/>
              <a:gd name="connsiteY104" fmla="*/ 131921 h 571500"/>
              <a:gd name="connsiteX105" fmla="*/ 933926 w 1847850"/>
              <a:gd name="connsiteY105" fmla="*/ 139541 h 571500"/>
              <a:gd name="connsiteX106" fmla="*/ 938689 w 1847850"/>
              <a:gd name="connsiteY106" fmla="*/ 145256 h 571500"/>
              <a:gd name="connsiteX107" fmla="*/ 940594 w 1847850"/>
              <a:gd name="connsiteY107" fmla="*/ 146209 h 571500"/>
              <a:gd name="connsiteX108" fmla="*/ 944404 w 1847850"/>
              <a:gd name="connsiteY108" fmla="*/ 150019 h 571500"/>
              <a:gd name="connsiteX109" fmla="*/ 956786 w 1847850"/>
              <a:gd name="connsiteY109" fmla="*/ 152876 h 571500"/>
              <a:gd name="connsiteX110" fmla="*/ 956786 w 1847850"/>
              <a:gd name="connsiteY110" fmla="*/ 170974 h 571500"/>
              <a:gd name="connsiteX111" fmla="*/ 898684 w 1847850"/>
              <a:gd name="connsiteY111" fmla="*/ 170021 h 571500"/>
              <a:gd name="connsiteX112" fmla="*/ 859631 w 1847850"/>
              <a:gd name="connsiteY112" fmla="*/ 155734 h 571500"/>
              <a:gd name="connsiteX113" fmla="*/ 841534 w 1847850"/>
              <a:gd name="connsiteY113" fmla="*/ 156686 h 571500"/>
              <a:gd name="connsiteX114" fmla="*/ 838676 w 1847850"/>
              <a:gd name="connsiteY114" fmla="*/ 170974 h 571500"/>
              <a:gd name="connsiteX115" fmla="*/ 220504 w 1847850"/>
              <a:gd name="connsiteY115" fmla="*/ 144304 h 571500"/>
              <a:gd name="connsiteX116" fmla="*/ 65246 w 1847850"/>
              <a:gd name="connsiteY116" fmla="*/ 30956 h 571500"/>
              <a:gd name="connsiteX117" fmla="*/ 44291 w 1847850"/>
              <a:gd name="connsiteY117" fmla="*/ 7144 h 571500"/>
              <a:gd name="connsiteX118" fmla="*/ 7144 w 1847850"/>
              <a:gd name="connsiteY118" fmla="*/ 209074 h 571500"/>
              <a:gd name="connsiteX119" fmla="*/ 7144 w 1847850"/>
              <a:gd name="connsiteY119" fmla="*/ 209074 h 571500"/>
              <a:gd name="connsiteX120" fmla="*/ 1078706 w 1847850"/>
              <a:gd name="connsiteY120" fmla="*/ 273844 h 571500"/>
              <a:gd name="connsiteX121" fmla="*/ 1102519 w 1847850"/>
              <a:gd name="connsiteY121" fmla="*/ 273844 h 571500"/>
              <a:gd name="connsiteX122" fmla="*/ 1102519 w 1847850"/>
              <a:gd name="connsiteY122" fmla="*/ 324326 h 571500"/>
              <a:gd name="connsiteX123" fmla="*/ 1094899 w 1847850"/>
              <a:gd name="connsiteY123" fmla="*/ 330994 h 571500"/>
              <a:gd name="connsiteX124" fmla="*/ 1086326 w 1847850"/>
              <a:gd name="connsiteY124" fmla="*/ 330994 h 571500"/>
              <a:gd name="connsiteX125" fmla="*/ 1078706 w 1847850"/>
              <a:gd name="connsiteY125" fmla="*/ 325279 h 571500"/>
              <a:gd name="connsiteX126" fmla="*/ 1078706 w 1847850"/>
              <a:gd name="connsiteY126" fmla="*/ 273844 h 571500"/>
              <a:gd name="connsiteX127" fmla="*/ 1078706 w 1847850"/>
              <a:gd name="connsiteY127" fmla="*/ 273844 h 571500"/>
              <a:gd name="connsiteX128" fmla="*/ 1078706 w 1847850"/>
              <a:gd name="connsiteY128" fmla="*/ 399574 h 571500"/>
              <a:gd name="connsiteX129" fmla="*/ 1078706 w 1847850"/>
              <a:gd name="connsiteY129" fmla="*/ 367189 h 571500"/>
              <a:gd name="connsiteX130" fmla="*/ 1086326 w 1847850"/>
              <a:gd name="connsiteY130" fmla="*/ 361474 h 571500"/>
              <a:gd name="connsiteX131" fmla="*/ 1094899 w 1847850"/>
              <a:gd name="connsiteY131" fmla="*/ 361474 h 571500"/>
              <a:gd name="connsiteX132" fmla="*/ 1102519 w 1847850"/>
              <a:gd name="connsiteY132" fmla="*/ 368141 h 571500"/>
              <a:gd name="connsiteX133" fmla="*/ 1102519 w 1847850"/>
              <a:gd name="connsiteY133" fmla="*/ 403384 h 571500"/>
              <a:gd name="connsiteX134" fmla="*/ 1086326 w 1847850"/>
              <a:gd name="connsiteY134" fmla="*/ 400526 h 571500"/>
              <a:gd name="connsiteX135" fmla="*/ 1078706 w 1847850"/>
              <a:gd name="connsiteY135" fmla="*/ 399574 h 571500"/>
              <a:gd name="connsiteX136" fmla="*/ 1078706 w 1847850"/>
              <a:gd name="connsiteY136" fmla="*/ 399574 h 571500"/>
              <a:gd name="connsiteX137" fmla="*/ 1021556 w 1847850"/>
              <a:gd name="connsiteY137" fmla="*/ 423386 h 571500"/>
              <a:gd name="connsiteX138" fmla="*/ 997744 w 1847850"/>
              <a:gd name="connsiteY138" fmla="*/ 429101 h 571500"/>
              <a:gd name="connsiteX139" fmla="*/ 997744 w 1847850"/>
              <a:gd name="connsiteY139" fmla="*/ 367189 h 571500"/>
              <a:gd name="connsiteX140" fmla="*/ 1005364 w 1847850"/>
              <a:gd name="connsiteY140" fmla="*/ 360521 h 571500"/>
              <a:gd name="connsiteX141" fmla="*/ 1013936 w 1847850"/>
              <a:gd name="connsiteY141" fmla="*/ 360521 h 571500"/>
              <a:gd name="connsiteX142" fmla="*/ 1021556 w 1847850"/>
              <a:gd name="connsiteY142" fmla="*/ 367189 h 571500"/>
              <a:gd name="connsiteX143" fmla="*/ 1021556 w 1847850"/>
              <a:gd name="connsiteY143" fmla="*/ 423386 h 571500"/>
              <a:gd name="connsiteX144" fmla="*/ 1021556 w 1847850"/>
              <a:gd name="connsiteY144" fmla="*/ 423386 h 571500"/>
              <a:gd name="connsiteX145" fmla="*/ 997744 w 1847850"/>
              <a:gd name="connsiteY145" fmla="*/ 273844 h 571500"/>
              <a:gd name="connsiteX146" fmla="*/ 1021556 w 1847850"/>
              <a:gd name="connsiteY146" fmla="*/ 273844 h 571500"/>
              <a:gd name="connsiteX147" fmla="*/ 1021556 w 1847850"/>
              <a:gd name="connsiteY147" fmla="*/ 323374 h 571500"/>
              <a:gd name="connsiteX148" fmla="*/ 1013936 w 1847850"/>
              <a:gd name="connsiteY148" fmla="*/ 330041 h 571500"/>
              <a:gd name="connsiteX149" fmla="*/ 1005364 w 1847850"/>
              <a:gd name="connsiteY149" fmla="*/ 330041 h 571500"/>
              <a:gd name="connsiteX150" fmla="*/ 997744 w 1847850"/>
              <a:gd name="connsiteY150" fmla="*/ 323374 h 571500"/>
              <a:gd name="connsiteX151" fmla="*/ 997744 w 1847850"/>
              <a:gd name="connsiteY151" fmla="*/ 273844 h 571500"/>
              <a:gd name="connsiteX152" fmla="*/ 997744 w 1847850"/>
              <a:gd name="connsiteY152" fmla="*/ 273844 h 571500"/>
              <a:gd name="connsiteX153" fmla="*/ 1332071 w 1847850"/>
              <a:gd name="connsiteY153" fmla="*/ 388144 h 571500"/>
              <a:gd name="connsiteX154" fmla="*/ 1242536 w 1847850"/>
              <a:gd name="connsiteY154" fmla="*/ 388144 h 571500"/>
              <a:gd name="connsiteX155" fmla="*/ 1253014 w 1847850"/>
              <a:gd name="connsiteY155" fmla="*/ 320516 h 571500"/>
              <a:gd name="connsiteX156" fmla="*/ 1252061 w 1847850"/>
              <a:gd name="connsiteY156" fmla="*/ 309086 h 571500"/>
              <a:gd name="connsiteX157" fmla="*/ 1260634 w 1847850"/>
              <a:gd name="connsiteY157" fmla="*/ 300514 h 571500"/>
              <a:gd name="connsiteX158" fmla="*/ 1253966 w 1847850"/>
              <a:gd name="connsiteY158" fmla="*/ 288131 h 571500"/>
              <a:gd name="connsiteX159" fmla="*/ 1243489 w 1847850"/>
              <a:gd name="connsiteY159" fmla="*/ 296704 h 571500"/>
              <a:gd name="connsiteX160" fmla="*/ 1244441 w 1847850"/>
              <a:gd name="connsiteY160" fmla="*/ 317659 h 571500"/>
              <a:gd name="connsiteX161" fmla="*/ 1228249 w 1847850"/>
              <a:gd name="connsiteY161" fmla="*/ 374809 h 571500"/>
              <a:gd name="connsiteX162" fmla="*/ 1186339 w 1847850"/>
              <a:gd name="connsiteY162" fmla="*/ 352901 h 571500"/>
              <a:gd name="connsiteX163" fmla="*/ 1182529 w 1847850"/>
              <a:gd name="connsiteY163" fmla="*/ 307181 h 571500"/>
              <a:gd name="connsiteX164" fmla="*/ 1171099 w 1847850"/>
              <a:gd name="connsiteY164" fmla="*/ 296704 h 571500"/>
              <a:gd name="connsiteX165" fmla="*/ 1162526 w 1847850"/>
              <a:gd name="connsiteY165" fmla="*/ 307181 h 571500"/>
              <a:gd name="connsiteX166" fmla="*/ 1171099 w 1847850"/>
              <a:gd name="connsiteY166" fmla="*/ 314801 h 571500"/>
              <a:gd name="connsiteX167" fmla="*/ 1173004 w 1847850"/>
              <a:gd name="connsiteY167" fmla="*/ 322421 h 571500"/>
              <a:gd name="connsiteX168" fmla="*/ 1161574 w 1847850"/>
              <a:gd name="connsiteY168" fmla="*/ 318611 h 571500"/>
              <a:gd name="connsiteX169" fmla="*/ 1161574 w 1847850"/>
              <a:gd name="connsiteY169" fmla="*/ 343376 h 571500"/>
              <a:gd name="connsiteX170" fmla="*/ 1175861 w 1847850"/>
              <a:gd name="connsiteY170" fmla="*/ 350996 h 571500"/>
              <a:gd name="connsiteX171" fmla="*/ 1199674 w 1847850"/>
              <a:gd name="connsiteY171" fmla="*/ 387191 h 571500"/>
              <a:gd name="connsiteX172" fmla="*/ 1161574 w 1847850"/>
              <a:gd name="connsiteY172" fmla="*/ 387191 h 571500"/>
              <a:gd name="connsiteX173" fmla="*/ 1161574 w 1847850"/>
              <a:gd name="connsiteY173" fmla="*/ 272891 h 571500"/>
              <a:gd name="connsiteX174" fmla="*/ 1558766 w 1847850"/>
              <a:gd name="connsiteY174" fmla="*/ 272891 h 571500"/>
              <a:gd name="connsiteX175" fmla="*/ 1568291 w 1847850"/>
              <a:gd name="connsiteY175" fmla="*/ 308134 h 571500"/>
              <a:gd name="connsiteX176" fmla="*/ 1493996 w 1847850"/>
              <a:gd name="connsiteY176" fmla="*/ 412909 h 571500"/>
              <a:gd name="connsiteX177" fmla="*/ 1403509 w 1847850"/>
              <a:gd name="connsiteY177" fmla="*/ 421481 h 571500"/>
              <a:gd name="connsiteX178" fmla="*/ 1332071 w 1847850"/>
              <a:gd name="connsiteY178" fmla="*/ 388144 h 571500"/>
              <a:gd name="connsiteX179" fmla="*/ 1332071 w 1847850"/>
              <a:gd name="connsiteY179" fmla="*/ 388144 h 571500"/>
              <a:gd name="connsiteX180" fmla="*/ 1160621 w 1847850"/>
              <a:gd name="connsiteY180" fmla="*/ 438626 h 571500"/>
              <a:gd name="connsiteX181" fmla="*/ 1160621 w 1847850"/>
              <a:gd name="connsiteY181" fmla="*/ 427196 h 571500"/>
              <a:gd name="connsiteX182" fmla="*/ 1348264 w 1847850"/>
              <a:gd name="connsiteY182" fmla="*/ 427196 h 571500"/>
              <a:gd name="connsiteX183" fmla="*/ 1360646 w 1847850"/>
              <a:gd name="connsiteY183" fmla="*/ 438626 h 571500"/>
              <a:gd name="connsiteX184" fmla="*/ 1160621 w 1847850"/>
              <a:gd name="connsiteY184" fmla="*/ 438626 h 571500"/>
              <a:gd name="connsiteX185" fmla="*/ 1160621 w 1847850"/>
              <a:gd name="connsiteY185" fmla="*/ 438626 h 571500"/>
              <a:gd name="connsiteX186" fmla="*/ 997744 w 1847850"/>
              <a:gd name="connsiteY186" fmla="*/ 471011 h 571500"/>
              <a:gd name="connsiteX187" fmla="*/ 1021556 w 1847850"/>
              <a:gd name="connsiteY187" fmla="*/ 471011 h 571500"/>
              <a:gd name="connsiteX188" fmla="*/ 1021556 w 1847850"/>
              <a:gd name="connsiteY188" fmla="*/ 491014 h 571500"/>
              <a:gd name="connsiteX189" fmla="*/ 1013936 w 1847850"/>
              <a:gd name="connsiteY189" fmla="*/ 497681 h 571500"/>
              <a:gd name="connsiteX190" fmla="*/ 1005364 w 1847850"/>
              <a:gd name="connsiteY190" fmla="*/ 497681 h 571500"/>
              <a:gd name="connsiteX191" fmla="*/ 997744 w 1847850"/>
              <a:gd name="connsiteY191" fmla="*/ 491014 h 571500"/>
              <a:gd name="connsiteX192" fmla="*/ 997744 w 1847850"/>
              <a:gd name="connsiteY192" fmla="*/ 471011 h 571500"/>
              <a:gd name="connsiteX193" fmla="*/ 997744 w 1847850"/>
              <a:gd name="connsiteY193" fmla="*/ 471011 h 571500"/>
              <a:gd name="connsiteX194" fmla="*/ 540544 w 1847850"/>
              <a:gd name="connsiteY194" fmla="*/ 429101 h 571500"/>
              <a:gd name="connsiteX195" fmla="*/ 564356 w 1847850"/>
              <a:gd name="connsiteY195" fmla="*/ 410051 h 571500"/>
              <a:gd name="connsiteX196" fmla="*/ 644366 w 1847850"/>
              <a:gd name="connsiteY196" fmla="*/ 410051 h 571500"/>
              <a:gd name="connsiteX197" fmla="*/ 651034 w 1847850"/>
              <a:gd name="connsiteY197" fmla="*/ 417671 h 571500"/>
              <a:gd name="connsiteX198" fmla="*/ 651034 w 1847850"/>
              <a:gd name="connsiteY198" fmla="*/ 420529 h 571500"/>
              <a:gd name="connsiteX199" fmla="*/ 644366 w 1847850"/>
              <a:gd name="connsiteY199" fmla="*/ 429101 h 571500"/>
              <a:gd name="connsiteX200" fmla="*/ 540544 w 1847850"/>
              <a:gd name="connsiteY200" fmla="*/ 429101 h 571500"/>
              <a:gd name="connsiteX201" fmla="*/ 540544 w 1847850"/>
              <a:gd name="connsiteY201" fmla="*/ 429101 h 571500"/>
              <a:gd name="connsiteX202" fmla="*/ 491966 w 1847850"/>
              <a:gd name="connsiteY202" fmla="*/ 273844 h 571500"/>
              <a:gd name="connsiteX203" fmla="*/ 939641 w 1847850"/>
              <a:gd name="connsiteY203" fmla="*/ 273844 h 571500"/>
              <a:gd name="connsiteX204" fmla="*/ 939641 w 1847850"/>
              <a:gd name="connsiteY204" fmla="*/ 428149 h 571500"/>
              <a:gd name="connsiteX205" fmla="*/ 681514 w 1847850"/>
              <a:gd name="connsiteY205" fmla="*/ 428149 h 571500"/>
              <a:gd name="connsiteX206" fmla="*/ 674846 w 1847850"/>
              <a:gd name="connsiteY206" fmla="*/ 419576 h 571500"/>
              <a:gd name="connsiteX207" fmla="*/ 674846 w 1847850"/>
              <a:gd name="connsiteY207" fmla="*/ 416719 h 571500"/>
              <a:gd name="connsiteX208" fmla="*/ 681514 w 1847850"/>
              <a:gd name="connsiteY208" fmla="*/ 409099 h 571500"/>
              <a:gd name="connsiteX209" fmla="*/ 939641 w 1847850"/>
              <a:gd name="connsiteY209" fmla="*/ 409099 h 571500"/>
              <a:gd name="connsiteX210" fmla="*/ 939641 w 1847850"/>
              <a:gd name="connsiteY210" fmla="*/ 368141 h 571500"/>
              <a:gd name="connsiteX211" fmla="*/ 846296 w 1847850"/>
              <a:gd name="connsiteY211" fmla="*/ 368141 h 571500"/>
              <a:gd name="connsiteX212" fmla="*/ 862489 w 1847850"/>
              <a:gd name="connsiteY212" fmla="*/ 334804 h 571500"/>
              <a:gd name="connsiteX213" fmla="*/ 819626 w 1847850"/>
              <a:gd name="connsiteY213" fmla="*/ 291941 h 571500"/>
              <a:gd name="connsiteX214" fmla="*/ 776764 w 1847850"/>
              <a:gd name="connsiteY214" fmla="*/ 334804 h 571500"/>
              <a:gd name="connsiteX215" fmla="*/ 792956 w 1847850"/>
              <a:gd name="connsiteY215" fmla="*/ 368141 h 571500"/>
              <a:gd name="connsiteX216" fmla="*/ 554831 w 1847850"/>
              <a:gd name="connsiteY216" fmla="*/ 368141 h 571500"/>
              <a:gd name="connsiteX217" fmla="*/ 499586 w 1847850"/>
              <a:gd name="connsiteY217" fmla="*/ 427196 h 571500"/>
              <a:gd name="connsiteX218" fmla="*/ 495776 w 1847850"/>
              <a:gd name="connsiteY218" fmla="*/ 427196 h 571500"/>
              <a:gd name="connsiteX219" fmla="*/ 492919 w 1847850"/>
              <a:gd name="connsiteY219" fmla="*/ 411004 h 571500"/>
              <a:gd name="connsiteX220" fmla="*/ 476726 w 1847850"/>
              <a:gd name="connsiteY220" fmla="*/ 425291 h 571500"/>
              <a:gd name="connsiteX221" fmla="*/ 473869 w 1847850"/>
              <a:gd name="connsiteY221" fmla="*/ 424339 h 571500"/>
              <a:gd name="connsiteX222" fmla="*/ 484346 w 1847850"/>
              <a:gd name="connsiteY222" fmla="*/ 382429 h 571500"/>
              <a:gd name="connsiteX223" fmla="*/ 472916 w 1847850"/>
              <a:gd name="connsiteY223" fmla="*/ 380524 h 571500"/>
              <a:gd name="connsiteX224" fmla="*/ 460534 w 1847850"/>
              <a:gd name="connsiteY224" fmla="*/ 417671 h 571500"/>
              <a:gd name="connsiteX225" fmla="*/ 434816 w 1847850"/>
              <a:gd name="connsiteY225" fmla="*/ 342424 h 571500"/>
              <a:gd name="connsiteX226" fmla="*/ 491966 w 1847850"/>
              <a:gd name="connsiteY226" fmla="*/ 273844 h 571500"/>
              <a:gd name="connsiteX227" fmla="*/ 491966 w 1847850"/>
              <a:gd name="connsiteY227" fmla="*/ 273844 h 571500"/>
              <a:gd name="connsiteX228" fmla="*/ 819626 w 1847850"/>
              <a:gd name="connsiteY228" fmla="*/ 369094 h 571500"/>
              <a:gd name="connsiteX229" fmla="*/ 787241 w 1847850"/>
              <a:gd name="connsiteY229" fmla="*/ 336709 h 571500"/>
              <a:gd name="connsiteX230" fmla="*/ 819626 w 1847850"/>
              <a:gd name="connsiteY230" fmla="*/ 304324 h 571500"/>
              <a:gd name="connsiteX231" fmla="*/ 852011 w 1847850"/>
              <a:gd name="connsiteY231" fmla="*/ 336709 h 571500"/>
              <a:gd name="connsiteX232" fmla="*/ 819626 w 1847850"/>
              <a:gd name="connsiteY232" fmla="*/ 369094 h 571500"/>
              <a:gd name="connsiteX233" fmla="*/ 819626 w 1847850"/>
              <a:gd name="connsiteY233" fmla="*/ 36909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1847850" h="571500">
                <a:moveTo>
                  <a:pt x="7144" y="209074"/>
                </a:moveTo>
                <a:cubicBezTo>
                  <a:pt x="7144" y="321469"/>
                  <a:pt x="23336" y="411004"/>
                  <a:pt x="44291" y="411004"/>
                </a:cubicBezTo>
                <a:cubicBezTo>
                  <a:pt x="51911" y="411004"/>
                  <a:pt x="61436" y="404336"/>
                  <a:pt x="65246" y="387191"/>
                </a:cubicBezTo>
                <a:cubicBezTo>
                  <a:pt x="70009" y="364331"/>
                  <a:pt x="119539" y="284321"/>
                  <a:pt x="232886" y="264319"/>
                </a:cubicBezTo>
                <a:cubicBezTo>
                  <a:pt x="272891" y="256699"/>
                  <a:pt x="359569" y="247174"/>
                  <a:pt x="476726" y="240506"/>
                </a:cubicBezTo>
                <a:cubicBezTo>
                  <a:pt x="432911" y="243364"/>
                  <a:pt x="397669" y="283369"/>
                  <a:pt x="397669" y="347186"/>
                </a:cubicBezTo>
                <a:cubicBezTo>
                  <a:pt x="397669" y="379571"/>
                  <a:pt x="404336" y="405289"/>
                  <a:pt x="415766" y="425291"/>
                </a:cubicBezTo>
                <a:cubicBezTo>
                  <a:pt x="405289" y="424339"/>
                  <a:pt x="389096" y="422434"/>
                  <a:pt x="386239" y="421481"/>
                </a:cubicBezTo>
                <a:cubicBezTo>
                  <a:pt x="383381" y="420529"/>
                  <a:pt x="372904" y="404336"/>
                  <a:pt x="370999" y="383381"/>
                </a:cubicBezTo>
                <a:cubicBezTo>
                  <a:pt x="370046" y="376714"/>
                  <a:pt x="361474" y="368141"/>
                  <a:pt x="357664" y="366236"/>
                </a:cubicBezTo>
                <a:cubicBezTo>
                  <a:pt x="353854" y="364331"/>
                  <a:pt x="351949" y="371951"/>
                  <a:pt x="350996" y="374809"/>
                </a:cubicBezTo>
                <a:cubicBezTo>
                  <a:pt x="350044" y="377666"/>
                  <a:pt x="348139" y="422434"/>
                  <a:pt x="381476" y="455771"/>
                </a:cubicBezTo>
                <a:cubicBezTo>
                  <a:pt x="406241" y="479584"/>
                  <a:pt x="432911" y="489109"/>
                  <a:pt x="467201" y="487204"/>
                </a:cubicBezTo>
                <a:cubicBezTo>
                  <a:pt x="469106" y="486251"/>
                  <a:pt x="470059" y="480536"/>
                  <a:pt x="471011" y="477679"/>
                </a:cubicBezTo>
                <a:cubicBezTo>
                  <a:pt x="465296" y="476726"/>
                  <a:pt x="457676" y="473869"/>
                  <a:pt x="453866" y="469106"/>
                </a:cubicBezTo>
                <a:cubicBezTo>
                  <a:pt x="453866" y="467201"/>
                  <a:pt x="453866" y="464344"/>
                  <a:pt x="452914" y="461486"/>
                </a:cubicBezTo>
                <a:cubicBezTo>
                  <a:pt x="463391" y="467201"/>
                  <a:pt x="475774" y="470059"/>
                  <a:pt x="487204" y="470059"/>
                </a:cubicBezTo>
                <a:cubicBezTo>
                  <a:pt x="488156" y="470059"/>
                  <a:pt x="491966" y="470059"/>
                  <a:pt x="497681" y="470059"/>
                </a:cubicBezTo>
                <a:cubicBezTo>
                  <a:pt x="511016" y="484346"/>
                  <a:pt x="542449" y="481489"/>
                  <a:pt x="547211" y="481489"/>
                </a:cubicBezTo>
                <a:cubicBezTo>
                  <a:pt x="546259" y="479584"/>
                  <a:pt x="543401" y="477679"/>
                  <a:pt x="541496" y="476726"/>
                </a:cubicBezTo>
                <a:cubicBezTo>
                  <a:pt x="539591" y="475774"/>
                  <a:pt x="531971" y="475774"/>
                  <a:pt x="528161" y="474821"/>
                </a:cubicBezTo>
                <a:cubicBezTo>
                  <a:pt x="526256" y="473869"/>
                  <a:pt x="524351" y="471964"/>
                  <a:pt x="522446" y="470059"/>
                </a:cubicBezTo>
                <a:cubicBezTo>
                  <a:pt x="606266" y="470059"/>
                  <a:pt x="812006" y="470059"/>
                  <a:pt x="938689" y="470059"/>
                </a:cubicBezTo>
                <a:lnTo>
                  <a:pt x="938689" y="561499"/>
                </a:lnTo>
                <a:cubicBezTo>
                  <a:pt x="938689" y="566261"/>
                  <a:pt x="952024" y="571976"/>
                  <a:pt x="967264" y="571976"/>
                </a:cubicBezTo>
                <a:cubicBezTo>
                  <a:pt x="982504" y="571976"/>
                  <a:pt x="995839" y="566261"/>
                  <a:pt x="995839" y="561499"/>
                </a:cubicBezTo>
                <a:lnTo>
                  <a:pt x="995839" y="525304"/>
                </a:lnTo>
                <a:cubicBezTo>
                  <a:pt x="996791" y="521494"/>
                  <a:pt x="999649" y="518636"/>
                  <a:pt x="1003459" y="518636"/>
                </a:cubicBezTo>
                <a:lnTo>
                  <a:pt x="1012031" y="518636"/>
                </a:lnTo>
                <a:cubicBezTo>
                  <a:pt x="1015841" y="518636"/>
                  <a:pt x="1018699" y="521494"/>
                  <a:pt x="1019651" y="525304"/>
                </a:cubicBezTo>
                <a:lnTo>
                  <a:pt x="1019651" y="562451"/>
                </a:lnTo>
                <a:cubicBezTo>
                  <a:pt x="1019651" y="567214"/>
                  <a:pt x="1032986" y="572929"/>
                  <a:pt x="1048226" y="572929"/>
                </a:cubicBezTo>
                <a:cubicBezTo>
                  <a:pt x="1064419" y="572929"/>
                  <a:pt x="1076801" y="567214"/>
                  <a:pt x="1076801" y="562451"/>
                </a:cubicBezTo>
                <a:lnTo>
                  <a:pt x="1076801" y="525304"/>
                </a:lnTo>
                <a:cubicBezTo>
                  <a:pt x="1077754" y="521494"/>
                  <a:pt x="1080611" y="518636"/>
                  <a:pt x="1084421" y="518636"/>
                </a:cubicBezTo>
                <a:lnTo>
                  <a:pt x="1092994" y="518636"/>
                </a:lnTo>
                <a:cubicBezTo>
                  <a:pt x="1096804" y="518636"/>
                  <a:pt x="1099661" y="521494"/>
                  <a:pt x="1100614" y="524351"/>
                </a:cubicBezTo>
                <a:lnTo>
                  <a:pt x="1100614" y="561499"/>
                </a:lnTo>
                <a:cubicBezTo>
                  <a:pt x="1100614" y="566261"/>
                  <a:pt x="1113949" y="571976"/>
                  <a:pt x="1129189" y="571976"/>
                </a:cubicBezTo>
                <a:cubicBezTo>
                  <a:pt x="1145381" y="571976"/>
                  <a:pt x="1157764" y="566261"/>
                  <a:pt x="1157764" y="561499"/>
                </a:cubicBezTo>
                <a:lnTo>
                  <a:pt x="1157764" y="491014"/>
                </a:lnTo>
                <a:lnTo>
                  <a:pt x="1157764" y="491014"/>
                </a:lnTo>
                <a:lnTo>
                  <a:pt x="1351121" y="491014"/>
                </a:lnTo>
                <a:cubicBezTo>
                  <a:pt x="1377791" y="491014"/>
                  <a:pt x="1397794" y="475774"/>
                  <a:pt x="1402556" y="453866"/>
                </a:cubicBezTo>
                <a:cubicBezTo>
                  <a:pt x="1425416" y="452914"/>
                  <a:pt x="1471136" y="451009"/>
                  <a:pt x="1489234" y="449104"/>
                </a:cubicBezTo>
                <a:cubicBezTo>
                  <a:pt x="1556861" y="440531"/>
                  <a:pt x="1602581" y="381476"/>
                  <a:pt x="1595914" y="305276"/>
                </a:cubicBezTo>
                <a:cubicBezTo>
                  <a:pt x="1594961" y="293846"/>
                  <a:pt x="1593056" y="283369"/>
                  <a:pt x="1590199" y="273844"/>
                </a:cubicBezTo>
                <a:cubicBezTo>
                  <a:pt x="1684496" y="273844"/>
                  <a:pt x="1744504" y="273844"/>
                  <a:pt x="1744504" y="273844"/>
                </a:cubicBezTo>
                <a:cubicBezTo>
                  <a:pt x="1751171" y="288131"/>
                  <a:pt x="1780699" y="286226"/>
                  <a:pt x="1783556" y="287179"/>
                </a:cubicBezTo>
                <a:cubicBezTo>
                  <a:pt x="1784509" y="292894"/>
                  <a:pt x="1795939" y="292894"/>
                  <a:pt x="1801654" y="293846"/>
                </a:cubicBezTo>
                <a:cubicBezTo>
                  <a:pt x="1804511" y="295751"/>
                  <a:pt x="1810226" y="302419"/>
                  <a:pt x="1813084" y="303371"/>
                </a:cubicBezTo>
                <a:cubicBezTo>
                  <a:pt x="1815941" y="304324"/>
                  <a:pt x="1824514" y="306229"/>
                  <a:pt x="1832134" y="307181"/>
                </a:cubicBezTo>
                <a:cubicBezTo>
                  <a:pt x="1835944" y="303371"/>
                  <a:pt x="1840706" y="283369"/>
                  <a:pt x="1840706" y="259556"/>
                </a:cubicBezTo>
                <a:cubicBezTo>
                  <a:pt x="1840706" y="235744"/>
                  <a:pt x="1835944" y="215741"/>
                  <a:pt x="1832134" y="211931"/>
                </a:cubicBezTo>
                <a:cubicBezTo>
                  <a:pt x="1824514" y="212884"/>
                  <a:pt x="1815941" y="214789"/>
                  <a:pt x="1813084" y="215741"/>
                </a:cubicBezTo>
                <a:cubicBezTo>
                  <a:pt x="1810226" y="216694"/>
                  <a:pt x="1804511" y="222409"/>
                  <a:pt x="1801654" y="225266"/>
                </a:cubicBezTo>
                <a:cubicBezTo>
                  <a:pt x="1794986" y="226219"/>
                  <a:pt x="1784509" y="226219"/>
                  <a:pt x="1783556" y="231934"/>
                </a:cubicBezTo>
                <a:cubicBezTo>
                  <a:pt x="1780699" y="232886"/>
                  <a:pt x="1750219" y="230981"/>
                  <a:pt x="1744504" y="245269"/>
                </a:cubicBezTo>
                <a:lnTo>
                  <a:pt x="1578769" y="245269"/>
                </a:lnTo>
                <a:cubicBezTo>
                  <a:pt x="1556861" y="205264"/>
                  <a:pt x="1520666" y="189071"/>
                  <a:pt x="1490186" y="186214"/>
                </a:cubicBezTo>
                <a:cubicBezTo>
                  <a:pt x="1437799" y="180499"/>
                  <a:pt x="1278731" y="176689"/>
                  <a:pt x="1139666" y="173831"/>
                </a:cubicBezTo>
                <a:lnTo>
                  <a:pt x="1139666" y="152876"/>
                </a:lnTo>
                <a:cubicBezTo>
                  <a:pt x="1144429" y="151924"/>
                  <a:pt x="1149191" y="150971"/>
                  <a:pt x="1152049" y="150019"/>
                </a:cubicBezTo>
                <a:cubicBezTo>
                  <a:pt x="1153954" y="149066"/>
                  <a:pt x="1154906" y="147161"/>
                  <a:pt x="1155859" y="146209"/>
                </a:cubicBezTo>
                <a:cubicBezTo>
                  <a:pt x="1156811" y="146209"/>
                  <a:pt x="1156811" y="145256"/>
                  <a:pt x="1157764" y="145256"/>
                </a:cubicBezTo>
                <a:cubicBezTo>
                  <a:pt x="1160621" y="144304"/>
                  <a:pt x="1160621" y="141446"/>
                  <a:pt x="1162526" y="139541"/>
                </a:cubicBezTo>
                <a:lnTo>
                  <a:pt x="1162526" y="131921"/>
                </a:lnTo>
                <a:cubicBezTo>
                  <a:pt x="1160621" y="130016"/>
                  <a:pt x="1160621" y="128111"/>
                  <a:pt x="1157764" y="126206"/>
                </a:cubicBezTo>
                <a:cubicBezTo>
                  <a:pt x="1151096" y="123349"/>
                  <a:pt x="1139666" y="121444"/>
                  <a:pt x="1129189" y="121444"/>
                </a:cubicBezTo>
                <a:cubicBezTo>
                  <a:pt x="1118711" y="121444"/>
                  <a:pt x="1107281" y="122396"/>
                  <a:pt x="1100614" y="126206"/>
                </a:cubicBezTo>
                <a:cubicBezTo>
                  <a:pt x="1097756" y="127159"/>
                  <a:pt x="1097756" y="130016"/>
                  <a:pt x="1095851" y="131921"/>
                </a:cubicBezTo>
                <a:lnTo>
                  <a:pt x="1095851" y="139541"/>
                </a:lnTo>
                <a:cubicBezTo>
                  <a:pt x="1097756" y="141446"/>
                  <a:pt x="1097756" y="143351"/>
                  <a:pt x="1100614" y="145256"/>
                </a:cubicBezTo>
                <a:cubicBezTo>
                  <a:pt x="1101566" y="145256"/>
                  <a:pt x="1101566" y="146209"/>
                  <a:pt x="1102519" y="146209"/>
                </a:cubicBezTo>
                <a:cubicBezTo>
                  <a:pt x="1103471" y="147161"/>
                  <a:pt x="1104424" y="149066"/>
                  <a:pt x="1106329" y="150019"/>
                </a:cubicBezTo>
                <a:cubicBezTo>
                  <a:pt x="1109186" y="151924"/>
                  <a:pt x="1113949" y="152876"/>
                  <a:pt x="1118711" y="152876"/>
                </a:cubicBezTo>
                <a:lnTo>
                  <a:pt x="1118711" y="173831"/>
                </a:lnTo>
                <a:cubicBezTo>
                  <a:pt x="1097756" y="173831"/>
                  <a:pt x="1077754" y="172879"/>
                  <a:pt x="1058704" y="172879"/>
                </a:cubicBezTo>
                <a:lnTo>
                  <a:pt x="1058704" y="152876"/>
                </a:lnTo>
                <a:cubicBezTo>
                  <a:pt x="1063466" y="151924"/>
                  <a:pt x="1068229" y="150971"/>
                  <a:pt x="1071086" y="150019"/>
                </a:cubicBezTo>
                <a:cubicBezTo>
                  <a:pt x="1072991" y="149066"/>
                  <a:pt x="1073944" y="147161"/>
                  <a:pt x="1074896" y="146209"/>
                </a:cubicBezTo>
                <a:cubicBezTo>
                  <a:pt x="1075849" y="146209"/>
                  <a:pt x="1075849" y="145256"/>
                  <a:pt x="1076801" y="145256"/>
                </a:cubicBezTo>
                <a:cubicBezTo>
                  <a:pt x="1079659" y="144304"/>
                  <a:pt x="1079659" y="141446"/>
                  <a:pt x="1081564" y="139541"/>
                </a:cubicBezTo>
                <a:lnTo>
                  <a:pt x="1081564" y="131921"/>
                </a:lnTo>
                <a:cubicBezTo>
                  <a:pt x="1079659" y="130016"/>
                  <a:pt x="1079659" y="128111"/>
                  <a:pt x="1076801" y="126206"/>
                </a:cubicBezTo>
                <a:cubicBezTo>
                  <a:pt x="1070134" y="123349"/>
                  <a:pt x="1058704" y="121444"/>
                  <a:pt x="1048226" y="121444"/>
                </a:cubicBezTo>
                <a:cubicBezTo>
                  <a:pt x="1037749" y="121444"/>
                  <a:pt x="1026319" y="122396"/>
                  <a:pt x="1019651" y="126206"/>
                </a:cubicBezTo>
                <a:cubicBezTo>
                  <a:pt x="1016794" y="127159"/>
                  <a:pt x="1016794" y="130016"/>
                  <a:pt x="1014889" y="131921"/>
                </a:cubicBezTo>
                <a:lnTo>
                  <a:pt x="1014889" y="139541"/>
                </a:lnTo>
                <a:cubicBezTo>
                  <a:pt x="1016794" y="141446"/>
                  <a:pt x="1016794" y="143351"/>
                  <a:pt x="1019651" y="145256"/>
                </a:cubicBezTo>
                <a:cubicBezTo>
                  <a:pt x="1020604" y="145256"/>
                  <a:pt x="1020604" y="146209"/>
                  <a:pt x="1021556" y="146209"/>
                </a:cubicBezTo>
                <a:cubicBezTo>
                  <a:pt x="1022509" y="147161"/>
                  <a:pt x="1023461" y="149066"/>
                  <a:pt x="1025366" y="150019"/>
                </a:cubicBezTo>
                <a:cubicBezTo>
                  <a:pt x="1028224" y="151924"/>
                  <a:pt x="1032986" y="152876"/>
                  <a:pt x="1037749" y="152876"/>
                </a:cubicBezTo>
                <a:lnTo>
                  <a:pt x="1037749" y="171926"/>
                </a:lnTo>
                <a:cubicBezTo>
                  <a:pt x="1015841" y="171926"/>
                  <a:pt x="994886" y="170974"/>
                  <a:pt x="977741" y="170974"/>
                </a:cubicBezTo>
                <a:lnTo>
                  <a:pt x="977741" y="152876"/>
                </a:lnTo>
                <a:cubicBezTo>
                  <a:pt x="982504" y="151924"/>
                  <a:pt x="987266" y="150971"/>
                  <a:pt x="990124" y="150019"/>
                </a:cubicBezTo>
                <a:cubicBezTo>
                  <a:pt x="992029" y="149066"/>
                  <a:pt x="992981" y="147161"/>
                  <a:pt x="993934" y="146209"/>
                </a:cubicBezTo>
                <a:cubicBezTo>
                  <a:pt x="994886" y="146209"/>
                  <a:pt x="994886" y="145256"/>
                  <a:pt x="995839" y="145256"/>
                </a:cubicBezTo>
                <a:cubicBezTo>
                  <a:pt x="998696" y="144304"/>
                  <a:pt x="998696" y="141446"/>
                  <a:pt x="1000601" y="139541"/>
                </a:cubicBezTo>
                <a:lnTo>
                  <a:pt x="1000601" y="131921"/>
                </a:lnTo>
                <a:cubicBezTo>
                  <a:pt x="998696" y="130016"/>
                  <a:pt x="998696" y="128111"/>
                  <a:pt x="995839" y="126206"/>
                </a:cubicBezTo>
                <a:cubicBezTo>
                  <a:pt x="989171" y="123349"/>
                  <a:pt x="977741" y="121444"/>
                  <a:pt x="967264" y="121444"/>
                </a:cubicBezTo>
                <a:cubicBezTo>
                  <a:pt x="956786" y="121444"/>
                  <a:pt x="945356" y="122396"/>
                  <a:pt x="938689" y="126206"/>
                </a:cubicBezTo>
                <a:cubicBezTo>
                  <a:pt x="935831" y="127159"/>
                  <a:pt x="935831" y="130016"/>
                  <a:pt x="933926" y="131921"/>
                </a:cubicBezTo>
                <a:lnTo>
                  <a:pt x="933926" y="139541"/>
                </a:lnTo>
                <a:cubicBezTo>
                  <a:pt x="935831" y="141446"/>
                  <a:pt x="935831" y="143351"/>
                  <a:pt x="938689" y="145256"/>
                </a:cubicBezTo>
                <a:cubicBezTo>
                  <a:pt x="939641" y="145256"/>
                  <a:pt x="939641" y="146209"/>
                  <a:pt x="940594" y="146209"/>
                </a:cubicBezTo>
                <a:cubicBezTo>
                  <a:pt x="941546" y="147161"/>
                  <a:pt x="942499" y="149066"/>
                  <a:pt x="944404" y="150019"/>
                </a:cubicBezTo>
                <a:cubicBezTo>
                  <a:pt x="947261" y="151924"/>
                  <a:pt x="952024" y="152876"/>
                  <a:pt x="956786" y="152876"/>
                </a:cubicBezTo>
                <a:lnTo>
                  <a:pt x="956786" y="170974"/>
                </a:lnTo>
                <a:cubicBezTo>
                  <a:pt x="921544" y="170021"/>
                  <a:pt x="899636" y="170021"/>
                  <a:pt x="898684" y="170021"/>
                </a:cubicBezTo>
                <a:cubicBezTo>
                  <a:pt x="886301" y="165259"/>
                  <a:pt x="861536" y="155734"/>
                  <a:pt x="859631" y="155734"/>
                </a:cubicBezTo>
                <a:cubicBezTo>
                  <a:pt x="857726" y="154781"/>
                  <a:pt x="846296" y="155734"/>
                  <a:pt x="841534" y="156686"/>
                </a:cubicBezTo>
                <a:cubicBezTo>
                  <a:pt x="839629" y="157639"/>
                  <a:pt x="838676" y="165259"/>
                  <a:pt x="838676" y="170974"/>
                </a:cubicBezTo>
                <a:cubicBezTo>
                  <a:pt x="554831" y="172879"/>
                  <a:pt x="251936" y="147161"/>
                  <a:pt x="220504" y="144304"/>
                </a:cubicBezTo>
                <a:cubicBezTo>
                  <a:pt x="102394" y="132874"/>
                  <a:pt x="68104" y="49054"/>
                  <a:pt x="65246" y="30956"/>
                </a:cubicBezTo>
                <a:cubicBezTo>
                  <a:pt x="61436" y="13811"/>
                  <a:pt x="51911" y="7144"/>
                  <a:pt x="44291" y="7144"/>
                </a:cubicBezTo>
                <a:cubicBezTo>
                  <a:pt x="24289" y="7144"/>
                  <a:pt x="7144" y="96679"/>
                  <a:pt x="7144" y="209074"/>
                </a:cubicBezTo>
                <a:lnTo>
                  <a:pt x="7144" y="209074"/>
                </a:lnTo>
                <a:close/>
                <a:moveTo>
                  <a:pt x="1078706" y="273844"/>
                </a:moveTo>
                <a:lnTo>
                  <a:pt x="1102519" y="273844"/>
                </a:lnTo>
                <a:lnTo>
                  <a:pt x="1102519" y="324326"/>
                </a:lnTo>
                <a:cubicBezTo>
                  <a:pt x="1101566" y="328136"/>
                  <a:pt x="1098709" y="330994"/>
                  <a:pt x="1094899" y="330994"/>
                </a:cubicBezTo>
                <a:lnTo>
                  <a:pt x="1086326" y="330994"/>
                </a:lnTo>
                <a:cubicBezTo>
                  <a:pt x="1082516" y="330994"/>
                  <a:pt x="1079659" y="328136"/>
                  <a:pt x="1078706" y="325279"/>
                </a:cubicBezTo>
                <a:lnTo>
                  <a:pt x="1078706" y="273844"/>
                </a:lnTo>
                <a:lnTo>
                  <a:pt x="1078706" y="273844"/>
                </a:lnTo>
                <a:close/>
                <a:moveTo>
                  <a:pt x="1078706" y="399574"/>
                </a:moveTo>
                <a:lnTo>
                  <a:pt x="1078706" y="367189"/>
                </a:lnTo>
                <a:cubicBezTo>
                  <a:pt x="1079659" y="363379"/>
                  <a:pt x="1082516" y="361474"/>
                  <a:pt x="1086326" y="361474"/>
                </a:cubicBezTo>
                <a:lnTo>
                  <a:pt x="1094899" y="361474"/>
                </a:lnTo>
                <a:cubicBezTo>
                  <a:pt x="1098709" y="361474"/>
                  <a:pt x="1101566" y="364331"/>
                  <a:pt x="1102519" y="368141"/>
                </a:cubicBezTo>
                <a:lnTo>
                  <a:pt x="1102519" y="403384"/>
                </a:lnTo>
                <a:cubicBezTo>
                  <a:pt x="1096804" y="402431"/>
                  <a:pt x="1090136" y="400526"/>
                  <a:pt x="1086326" y="400526"/>
                </a:cubicBezTo>
                <a:cubicBezTo>
                  <a:pt x="1086326" y="398621"/>
                  <a:pt x="1082516" y="398621"/>
                  <a:pt x="1078706" y="399574"/>
                </a:cubicBezTo>
                <a:lnTo>
                  <a:pt x="1078706" y="399574"/>
                </a:lnTo>
                <a:close/>
                <a:moveTo>
                  <a:pt x="1021556" y="423386"/>
                </a:moveTo>
                <a:cubicBezTo>
                  <a:pt x="1014889" y="426244"/>
                  <a:pt x="1007269" y="428149"/>
                  <a:pt x="997744" y="429101"/>
                </a:cubicBezTo>
                <a:lnTo>
                  <a:pt x="997744" y="367189"/>
                </a:lnTo>
                <a:cubicBezTo>
                  <a:pt x="998696" y="363379"/>
                  <a:pt x="1001554" y="360521"/>
                  <a:pt x="1005364" y="360521"/>
                </a:cubicBezTo>
                <a:lnTo>
                  <a:pt x="1013936" y="360521"/>
                </a:lnTo>
                <a:cubicBezTo>
                  <a:pt x="1017746" y="360521"/>
                  <a:pt x="1020604" y="363379"/>
                  <a:pt x="1021556" y="367189"/>
                </a:cubicBezTo>
                <a:lnTo>
                  <a:pt x="1021556" y="423386"/>
                </a:lnTo>
                <a:lnTo>
                  <a:pt x="1021556" y="423386"/>
                </a:lnTo>
                <a:close/>
                <a:moveTo>
                  <a:pt x="997744" y="273844"/>
                </a:moveTo>
                <a:lnTo>
                  <a:pt x="1021556" y="273844"/>
                </a:lnTo>
                <a:lnTo>
                  <a:pt x="1021556" y="323374"/>
                </a:lnTo>
                <a:cubicBezTo>
                  <a:pt x="1020604" y="327184"/>
                  <a:pt x="1017746" y="330041"/>
                  <a:pt x="1013936" y="330041"/>
                </a:cubicBezTo>
                <a:lnTo>
                  <a:pt x="1005364" y="330041"/>
                </a:lnTo>
                <a:cubicBezTo>
                  <a:pt x="1001554" y="330041"/>
                  <a:pt x="998696" y="327184"/>
                  <a:pt x="997744" y="323374"/>
                </a:cubicBezTo>
                <a:lnTo>
                  <a:pt x="997744" y="273844"/>
                </a:lnTo>
                <a:lnTo>
                  <a:pt x="997744" y="273844"/>
                </a:lnTo>
                <a:close/>
                <a:moveTo>
                  <a:pt x="1332071" y="388144"/>
                </a:moveTo>
                <a:lnTo>
                  <a:pt x="1242536" y="388144"/>
                </a:lnTo>
                <a:cubicBezTo>
                  <a:pt x="1277779" y="362426"/>
                  <a:pt x="1255871" y="326231"/>
                  <a:pt x="1253014" y="320516"/>
                </a:cubicBezTo>
                <a:cubicBezTo>
                  <a:pt x="1250156" y="314801"/>
                  <a:pt x="1251109" y="312896"/>
                  <a:pt x="1252061" y="309086"/>
                </a:cubicBezTo>
                <a:cubicBezTo>
                  <a:pt x="1252061" y="306229"/>
                  <a:pt x="1260634" y="300514"/>
                  <a:pt x="1260634" y="300514"/>
                </a:cubicBezTo>
                <a:lnTo>
                  <a:pt x="1253966" y="288131"/>
                </a:lnTo>
                <a:cubicBezTo>
                  <a:pt x="1252061" y="290036"/>
                  <a:pt x="1244441" y="294799"/>
                  <a:pt x="1243489" y="296704"/>
                </a:cubicBezTo>
                <a:cubicBezTo>
                  <a:pt x="1238726" y="304324"/>
                  <a:pt x="1240631" y="311944"/>
                  <a:pt x="1244441" y="317659"/>
                </a:cubicBezTo>
                <a:cubicBezTo>
                  <a:pt x="1248251" y="322421"/>
                  <a:pt x="1269206" y="366236"/>
                  <a:pt x="1228249" y="374809"/>
                </a:cubicBezTo>
                <a:cubicBezTo>
                  <a:pt x="1213961" y="377666"/>
                  <a:pt x="1193006" y="373856"/>
                  <a:pt x="1186339" y="352901"/>
                </a:cubicBezTo>
                <a:cubicBezTo>
                  <a:pt x="1179671" y="333851"/>
                  <a:pt x="1184434" y="311944"/>
                  <a:pt x="1182529" y="307181"/>
                </a:cubicBezTo>
                <a:cubicBezTo>
                  <a:pt x="1180624" y="302419"/>
                  <a:pt x="1175861" y="299561"/>
                  <a:pt x="1171099" y="296704"/>
                </a:cubicBezTo>
                <a:lnTo>
                  <a:pt x="1162526" y="307181"/>
                </a:lnTo>
                <a:cubicBezTo>
                  <a:pt x="1162526" y="307181"/>
                  <a:pt x="1168241" y="310039"/>
                  <a:pt x="1171099" y="314801"/>
                </a:cubicBezTo>
                <a:cubicBezTo>
                  <a:pt x="1173004" y="318611"/>
                  <a:pt x="1173004" y="320516"/>
                  <a:pt x="1173004" y="322421"/>
                </a:cubicBezTo>
                <a:cubicBezTo>
                  <a:pt x="1169194" y="320516"/>
                  <a:pt x="1163479" y="318611"/>
                  <a:pt x="1161574" y="318611"/>
                </a:cubicBezTo>
                <a:lnTo>
                  <a:pt x="1161574" y="343376"/>
                </a:lnTo>
                <a:cubicBezTo>
                  <a:pt x="1161574" y="343376"/>
                  <a:pt x="1169194" y="344329"/>
                  <a:pt x="1175861" y="350996"/>
                </a:cubicBezTo>
                <a:cubicBezTo>
                  <a:pt x="1178719" y="362426"/>
                  <a:pt x="1186339" y="377666"/>
                  <a:pt x="1199674" y="387191"/>
                </a:cubicBezTo>
                <a:lnTo>
                  <a:pt x="1161574" y="387191"/>
                </a:lnTo>
                <a:lnTo>
                  <a:pt x="1161574" y="272891"/>
                </a:lnTo>
                <a:cubicBezTo>
                  <a:pt x="1308259" y="272891"/>
                  <a:pt x="1451134" y="272891"/>
                  <a:pt x="1558766" y="272891"/>
                </a:cubicBezTo>
                <a:cubicBezTo>
                  <a:pt x="1563529" y="283369"/>
                  <a:pt x="1566386" y="294799"/>
                  <a:pt x="1568291" y="308134"/>
                </a:cubicBezTo>
                <a:cubicBezTo>
                  <a:pt x="1574959" y="365284"/>
                  <a:pt x="1537811" y="405289"/>
                  <a:pt x="1493996" y="412909"/>
                </a:cubicBezTo>
                <a:cubicBezTo>
                  <a:pt x="1480661" y="415766"/>
                  <a:pt x="1423511" y="420529"/>
                  <a:pt x="1403509" y="421481"/>
                </a:cubicBezTo>
                <a:cubicBezTo>
                  <a:pt x="1391126" y="396716"/>
                  <a:pt x="1357789" y="388144"/>
                  <a:pt x="1332071" y="388144"/>
                </a:cubicBezTo>
                <a:lnTo>
                  <a:pt x="1332071" y="388144"/>
                </a:lnTo>
                <a:close/>
                <a:moveTo>
                  <a:pt x="1160621" y="438626"/>
                </a:moveTo>
                <a:lnTo>
                  <a:pt x="1160621" y="427196"/>
                </a:lnTo>
                <a:cubicBezTo>
                  <a:pt x="1161574" y="427196"/>
                  <a:pt x="1339691" y="426244"/>
                  <a:pt x="1348264" y="427196"/>
                </a:cubicBezTo>
                <a:cubicBezTo>
                  <a:pt x="1356836" y="428149"/>
                  <a:pt x="1357789" y="433864"/>
                  <a:pt x="1360646" y="438626"/>
                </a:cubicBezTo>
                <a:lnTo>
                  <a:pt x="1160621" y="438626"/>
                </a:lnTo>
                <a:lnTo>
                  <a:pt x="1160621" y="438626"/>
                </a:lnTo>
                <a:close/>
                <a:moveTo>
                  <a:pt x="997744" y="471011"/>
                </a:moveTo>
                <a:cubicBezTo>
                  <a:pt x="1007269" y="471011"/>
                  <a:pt x="1014889" y="471011"/>
                  <a:pt x="1021556" y="471011"/>
                </a:cubicBezTo>
                <a:lnTo>
                  <a:pt x="1021556" y="491014"/>
                </a:lnTo>
                <a:cubicBezTo>
                  <a:pt x="1020604" y="494824"/>
                  <a:pt x="1017746" y="497681"/>
                  <a:pt x="1013936" y="497681"/>
                </a:cubicBezTo>
                <a:lnTo>
                  <a:pt x="1005364" y="497681"/>
                </a:lnTo>
                <a:cubicBezTo>
                  <a:pt x="1001554" y="497681"/>
                  <a:pt x="998696" y="494824"/>
                  <a:pt x="997744" y="491014"/>
                </a:cubicBezTo>
                <a:lnTo>
                  <a:pt x="997744" y="471011"/>
                </a:lnTo>
                <a:lnTo>
                  <a:pt x="997744" y="471011"/>
                </a:lnTo>
                <a:close/>
                <a:moveTo>
                  <a:pt x="540544" y="429101"/>
                </a:moveTo>
                <a:cubicBezTo>
                  <a:pt x="544354" y="422434"/>
                  <a:pt x="541496" y="411004"/>
                  <a:pt x="564356" y="410051"/>
                </a:cubicBezTo>
                <a:cubicBezTo>
                  <a:pt x="571024" y="410051"/>
                  <a:pt x="602456" y="410051"/>
                  <a:pt x="644366" y="410051"/>
                </a:cubicBezTo>
                <a:cubicBezTo>
                  <a:pt x="648176" y="411004"/>
                  <a:pt x="651034" y="413861"/>
                  <a:pt x="651034" y="417671"/>
                </a:cubicBezTo>
                <a:lnTo>
                  <a:pt x="651034" y="420529"/>
                </a:lnTo>
                <a:cubicBezTo>
                  <a:pt x="651034" y="424339"/>
                  <a:pt x="648176" y="428149"/>
                  <a:pt x="644366" y="429101"/>
                </a:cubicBezTo>
                <a:lnTo>
                  <a:pt x="540544" y="429101"/>
                </a:lnTo>
                <a:lnTo>
                  <a:pt x="540544" y="429101"/>
                </a:lnTo>
                <a:close/>
                <a:moveTo>
                  <a:pt x="491966" y="273844"/>
                </a:moveTo>
                <a:cubicBezTo>
                  <a:pt x="501491" y="273844"/>
                  <a:pt x="702469" y="273844"/>
                  <a:pt x="939641" y="273844"/>
                </a:cubicBezTo>
                <a:lnTo>
                  <a:pt x="939641" y="428149"/>
                </a:lnTo>
                <a:lnTo>
                  <a:pt x="681514" y="428149"/>
                </a:lnTo>
                <a:cubicBezTo>
                  <a:pt x="677704" y="427196"/>
                  <a:pt x="674846" y="424339"/>
                  <a:pt x="674846" y="419576"/>
                </a:cubicBezTo>
                <a:lnTo>
                  <a:pt x="674846" y="416719"/>
                </a:lnTo>
                <a:cubicBezTo>
                  <a:pt x="674846" y="412909"/>
                  <a:pt x="677704" y="409099"/>
                  <a:pt x="681514" y="409099"/>
                </a:cubicBezTo>
                <a:cubicBezTo>
                  <a:pt x="792004" y="409099"/>
                  <a:pt x="939641" y="409099"/>
                  <a:pt x="939641" y="409099"/>
                </a:cubicBezTo>
                <a:lnTo>
                  <a:pt x="939641" y="368141"/>
                </a:lnTo>
                <a:lnTo>
                  <a:pt x="846296" y="368141"/>
                </a:lnTo>
                <a:cubicBezTo>
                  <a:pt x="855821" y="360521"/>
                  <a:pt x="862489" y="348139"/>
                  <a:pt x="862489" y="334804"/>
                </a:cubicBezTo>
                <a:cubicBezTo>
                  <a:pt x="862489" y="310991"/>
                  <a:pt x="843439" y="291941"/>
                  <a:pt x="819626" y="291941"/>
                </a:cubicBezTo>
                <a:cubicBezTo>
                  <a:pt x="795814" y="291941"/>
                  <a:pt x="776764" y="310991"/>
                  <a:pt x="776764" y="334804"/>
                </a:cubicBezTo>
                <a:cubicBezTo>
                  <a:pt x="776764" y="348139"/>
                  <a:pt x="783431" y="360521"/>
                  <a:pt x="792956" y="368141"/>
                </a:cubicBezTo>
                <a:lnTo>
                  <a:pt x="554831" y="368141"/>
                </a:lnTo>
                <a:cubicBezTo>
                  <a:pt x="541496" y="368141"/>
                  <a:pt x="499586" y="376714"/>
                  <a:pt x="499586" y="427196"/>
                </a:cubicBezTo>
                <a:lnTo>
                  <a:pt x="495776" y="427196"/>
                </a:lnTo>
                <a:cubicBezTo>
                  <a:pt x="493871" y="422434"/>
                  <a:pt x="491014" y="415766"/>
                  <a:pt x="492919" y="411004"/>
                </a:cubicBezTo>
                <a:cubicBezTo>
                  <a:pt x="490061" y="412909"/>
                  <a:pt x="481489" y="414814"/>
                  <a:pt x="476726" y="425291"/>
                </a:cubicBezTo>
                <a:cubicBezTo>
                  <a:pt x="475774" y="425291"/>
                  <a:pt x="474821" y="424339"/>
                  <a:pt x="473869" y="424339"/>
                </a:cubicBezTo>
                <a:cubicBezTo>
                  <a:pt x="476726" y="413861"/>
                  <a:pt x="482441" y="389096"/>
                  <a:pt x="484346" y="382429"/>
                </a:cubicBezTo>
                <a:cubicBezTo>
                  <a:pt x="481489" y="380524"/>
                  <a:pt x="474821" y="379571"/>
                  <a:pt x="472916" y="380524"/>
                </a:cubicBezTo>
                <a:cubicBezTo>
                  <a:pt x="471011" y="383381"/>
                  <a:pt x="464344" y="399574"/>
                  <a:pt x="460534" y="417671"/>
                </a:cubicBezTo>
                <a:cubicBezTo>
                  <a:pt x="443389" y="404336"/>
                  <a:pt x="434816" y="378619"/>
                  <a:pt x="434816" y="342424"/>
                </a:cubicBezTo>
                <a:cubicBezTo>
                  <a:pt x="435769" y="298609"/>
                  <a:pt x="459581" y="273844"/>
                  <a:pt x="491966" y="273844"/>
                </a:cubicBezTo>
                <a:lnTo>
                  <a:pt x="491966" y="273844"/>
                </a:lnTo>
                <a:close/>
                <a:moveTo>
                  <a:pt x="819626" y="369094"/>
                </a:moveTo>
                <a:cubicBezTo>
                  <a:pt x="801529" y="369094"/>
                  <a:pt x="787241" y="354806"/>
                  <a:pt x="787241" y="336709"/>
                </a:cubicBezTo>
                <a:cubicBezTo>
                  <a:pt x="787241" y="318611"/>
                  <a:pt x="801529" y="304324"/>
                  <a:pt x="819626" y="304324"/>
                </a:cubicBezTo>
                <a:cubicBezTo>
                  <a:pt x="837724" y="304324"/>
                  <a:pt x="852011" y="318611"/>
                  <a:pt x="852011" y="336709"/>
                </a:cubicBezTo>
                <a:cubicBezTo>
                  <a:pt x="852011" y="354806"/>
                  <a:pt x="837724" y="369094"/>
                  <a:pt x="819626" y="369094"/>
                </a:cubicBezTo>
                <a:lnTo>
                  <a:pt x="819626" y="36909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9" name="Graphic 81">
            <a:extLst>
              <a:ext uri="{FF2B5EF4-FFF2-40B4-BE49-F238E27FC236}">
                <a16:creationId xmlns:a16="http://schemas.microsoft.com/office/drawing/2014/main" id="{833574A8-1B71-4B7F-B2EC-09F7E8CC04E7}"/>
              </a:ext>
            </a:extLst>
          </p:cNvPr>
          <p:cNvSpPr/>
          <p:nvPr/>
        </p:nvSpPr>
        <p:spPr>
          <a:xfrm>
            <a:off x="5908875" y="5615748"/>
            <a:ext cx="1285010" cy="1087948"/>
          </a:xfrm>
          <a:custGeom>
            <a:avLst/>
            <a:gdLst>
              <a:gd name="connsiteX0" fmla="*/ 928000 w 2981325"/>
              <a:gd name="connsiteY0" fmla="*/ 1778794 h 2524125"/>
              <a:gd name="connsiteX1" fmla="*/ 911807 w 2981325"/>
              <a:gd name="connsiteY1" fmla="*/ 1779746 h 2524125"/>
              <a:gd name="connsiteX2" fmla="*/ 906092 w 2981325"/>
              <a:gd name="connsiteY2" fmla="*/ 1794034 h 2524125"/>
              <a:gd name="connsiteX3" fmla="*/ 906092 w 2981325"/>
              <a:gd name="connsiteY3" fmla="*/ 2191226 h 2524125"/>
              <a:gd name="connsiteX4" fmla="*/ 1111832 w 2981325"/>
              <a:gd name="connsiteY4" fmla="*/ 1790224 h 2524125"/>
              <a:gd name="connsiteX5" fmla="*/ 1126120 w 2981325"/>
              <a:gd name="connsiteY5" fmla="*/ 1788319 h 2524125"/>
              <a:gd name="connsiteX6" fmla="*/ 906092 w 2981325"/>
              <a:gd name="connsiteY6" fmla="*/ 2217896 h 2524125"/>
              <a:gd name="connsiteX7" fmla="*/ 906092 w 2981325"/>
              <a:gd name="connsiteY7" fmla="*/ 2229326 h 2524125"/>
              <a:gd name="connsiteX8" fmla="*/ 942287 w 2981325"/>
              <a:gd name="connsiteY8" fmla="*/ 2257901 h 2524125"/>
              <a:gd name="connsiteX9" fmla="*/ 942287 w 2981325"/>
              <a:gd name="connsiteY9" fmla="*/ 2325529 h 2524125"/>
              <a:gd name="connsiteX10" fmla="*/ 840370 w 2981325"/>
              <a:gd name="connsiteY10" fmla="*/ 2346484 h 2524125"/>
              <a:gd name="connsiteX11" fmla="*/ 793697 w 2981325"/>
              <a:gd name="connsiteY11" fmla="*/ 2325529 h 2524125"/>
              <a:gd name="connsiteX12" fmla="*/ 737500 w 2981325"/>
              <a:gd name="connsiteY12" fmla="*/ 2331244 h 2524125"/>
              <a:gd name="connsiteX13" fmla="*/ 729880 w 2981325"/>
              <a:gd name="connsiteY13" fmla="*/ 2313146 h 2524125"/>
              <a:gd name="connsiteX14" fmla="*/ 733690 w 2981325"/>
              <a:gd name="connsiteY14" fmla="*/ 2305526 h 2524125"/>
              <a:gd name="connsiteX15" fmla="*/ 729880 w 2981325"/>
              <a:gd name="connsiteY15" fmla="*/ 2303621 h 2524125"/>
              <a:gd name="connsiteX16" fmla="*/ 667015 w 2981325"/>
              <a:gd name="connsiteY16" fmla="*/ 2299811 h 2524125"/>
              <a:gd name="connsiteX17" fmla="*/ 671777 w 2981325"/>
              <a:gd name="connsiteY17" fmla="*/ 2285524 h 2524125"/>
              <a:gd name="connsiteX18" fmla="*/ 641297 w 2981325"/>
              <a:gd name="connsiteY18" fmla="*/ 2285524 h 2524125"/>
              <a:gd name="connsiteX19" fmla="*/ 620342 w 2981325"/>
              <a:gd name="connsiteY19" fmla="*/ 2259806 h 2524125"/>
              <a:gd name="connsiteX20" fmla="*/ 634630 w 2981325"/>
              <a:gd name="connsiteY20" fmla="*/ 2253139 h 2524125"/>
              <a:gd name="connsiteX21" fmla="*/ 678445 w 2981325"/>
              <a:gd name="connsiteY21" fmla="*/ 2256949 h 2524125"/>
              <a:gd name="connsiteX22" fmla="*/ 695590 w 2981325"/>
              <a:gd name="connsiteY22" fmla="*/ 2254091 h 2524125"/>
              <a:gd name="connsiteX23" fmla="*/ 695590 w 2981325"/>
              <a:gd name="connsiteY23" fmla="*/ 2201704 h 2524125"/>
              <a:gd name="connsiteX24" fmla="*/ 744167 w 2981325"/>
              <a:gd name="connsiteY24" fmla="*/ 2180749 h 2524125"/>
              <a:gd name="connsiteX25" fmla="*/ 726070 w 2981325"/>
              <a:gd name="connsiteY25" fmla="*/ 1721644 h 2524125"/>
              <a:gd name="connsiteX26" fmla="*/ 556525 w 2981325"/>
              <a:gd name="connsiteY26" fmla="*/ 1656874 h 2524125"/>
              <a:gd name="connsiteX27" fmla="*/ 547952 w 2981325"/>
              <a:gd name="connsiteY27" fmla="*/ 1962626 h 2524125"/>
              <a:gd name="connsiteX28" fmla="*/ 552715 w 2981325"/>
              <a:gd name="connsiteY28" fmla="*/ 1973104 h 2524125"/>
              <a:gd name="connsiteX29" fmla="*/ 547952 w 2981325"/>
              <a:gd name="connsiteY29" fmla="*/ 2057876 h 2524125"/>
              <a:gd name="connsiteX30" fmla="*/ 536522 w 2981325"/>
              <a:gd name="connsiteY30" fmla="*/ 2062639 h 2524125"/>
              <a:gd name="connsiteX31" fmla="*/ 569860 w 2981325"/>
              <a:gd name="connsiteY31" fmla="*/ 2091214 h 2524125"/>
              <a:gd name="connsiteX32" fmla="*/ 572717 w 2981325"/>
              <a:gd name="connsiteY32" fmla="*/ 2129314 h 2524125"/>
              <a:gd name="connsiteX33" fmla="*/ 519377 w 2981325"/>
              <a:gd name="connsiteY33" fmla="*/ 2143601 h 2524125"/>
              <a:gd name="connsiteX34" fmla="*/ 500327 w 2981325"/>
              <a:gd name="connsiteY34" fmla="*/ 2116931 h 2524125"/>
              <a:gd name="connsiteX35" fmla="*/ 489850 w 2981325"/>
              <a:gd name="connsiteY35" fmla="*/ 2106454 h 2524125"/>
              <a:gd name="connsiteX36" fmla="*/ 456512 w 2981325"/>
              <a:gd name="connsiteY36" fmla="*/ 2087404 h 2524125"/>
              <a:gd name="connsiteX37" fmla="*/ 455560 w 2981325"/>
              <a:gd name="connsiteY37" fmla="*/ 2064544 h 2524125"/>
              <a:gd name="connsiteX38" fmla="*/ 430795 w 2981325"/>
              <a:gd name="connsiteY38" fmla="*/ 2036921 h 2524125"/>
              <a:gd name="connsiteX39" fmla="*/ 429842 w 2981325"/>
              <a:gd name="connsiteY39" fmla="*/ 1968341 h 2524125"/>
              <a:gd name="connsiteX40" fmla="*/ 436510 w 2981325"/>
              <a:gd name="connsiteY40" fmla="*/ 1956911 h 2524125"/>
              <a:gd name="connsiteX41" fmla="*/ 412697 w 2981325"/>
              <a:gd name="connsiteY41" fmla="*/ 1601629 h 2524125"/>
              <a:gd name="connsiteX42" fmla="*/ 18362 w 2981325"/>
              <a:gd name="connsiteY42" fmla="*/ 1453991 h 2524125"/>
              <a:gd name="connsiteX43" fmla="*/ 18362 w 2981325"/>
              <a:gd name="connsiteY43" fmla="*/ 1420654 h 2524125"/>
              <a:gd name="connsiteX44" fmla="*/ 8837 w 2981325"/>
              <a:gd name="connsiteY44" fmla="*/ 1404461 h 2524125"/>
              <a:gd name="connsiteX45" fmla="*/ 8837 w 2981325"/>
              <a:gd name="connsiteY45" fmla="*/ 1319689 h 2524125"/>
              <a:gd name="connsiteX46" fmla="*/ 37412 w 2981325"/>
              <a:gd name="connsiteY46" fmla="*/ 1289209 h 2524125"/>
              <a:gd name="connsiteX47" fmla="*/ 126947 w 2981325"/>
              <a:gd name="connsiteY47" fmla="*/ 1273969 h 2524125"/>
              <a:gd name="connsiteX48" fmla="*/ 193622 w 2981325"/>
              <a:gd name="connsiteY48" fmla="*/ 1096804 h 2524125"/>
              <a:gd name="connsiteX49" fmla="*/ 178382 w 2981325"/>
              <a:gd name="connsiteY49" fmla="*/ 1084421 h 2524125"/>
              <a:gd name="connsiteX50" fmla="*/ 178382 w 2981325"/>
              <a:gd name="connsiteY50" fmla="*/ 1004411 h 2524125"/>
              <a:gd name="connsiteX51" fmla="*/ 540332 w 2981325"/>
              <a:gd name="connsiteY51" fmla="*/ 970121 h 2524125"/>
              <a:gd name="connsiteX52" fmla="*/ 589862 w 2981325"/>
              <a:gd name="connsiteY52" fmla="*/ 817721 h 2524125"/>
              <a:gd name="connsiteX53" fmla="*/ 632725 w 2981325"/>
              <a:gd name="connsiteY53" fmla="*/ 787241 h 2524125"/>
              <a:gd name="connsiteX54" fmla="*/ 658442 w 2981325"/>
              <a:gd name="connsiteY54" fmla="*/ 792956 h 2524125"/>
              <a:gd name="connsiteX55" fmla="*/ 776552 w 2981325"/>
              <a:gd name="connsiteY55" fmla="*/ 797719 h 2524125"/>
              <a:gd name="connsiteX56" fmla="*/ 1493785 w 2981325"/>
              <a:gd name="connsiteY56" fmla="*/ 7144 h 2524125"/>
              <a:gd name="connsiteX57" fmla="*/ 2066237 w 2981325"/>
              <a:gd name="connsiteY57" fmla="*/ 7144 h 2524125"/>
              <a:gd name="connsiteX58" fmla="*/ 2062427 w 2981325"/>
              <a:gd name="connsiteY58" fmla="*/ 23336 h 2524125"/>
              <a:gd name="connsiteX59" fmla="*/ 1836685 w 2981325"/>
              <a:gd name="connsiteY59" fmla="*/ 244316 h 2524125"/>
              <a:gd name="connsiteX60" fmla="*/ 2108147 w 2981325"/>
              <a:gd name="connsiteY60" fmla="*/ 323374 h 2524125"/>
              <a:gd name="connsiteX61" fmla="*/ 2803472 w 2981325"/>
              <a:gd name="connsiteY61" fmla="*/ 351949 h 2524125"/>
              <a:gd name="connsiteX62" fmla="*/ 2875862 w 2981325"/>
              <a:gd name="connsiteY62" fmla="*/ 503396 h 2524125"/>
              <a:gd name="connsiteX63" fmla="*/ 2232925 w 2981325"/>
              <a:gd name="connsiteY63" fmla="*/ 814864 h 2524125"/>
              <a:gd name="connsiteX64" fmla="*/ 2232925 w 2981325"/>
              <a:gd name="connsiteY64" fmla="*/ 821531 h 2524125"/>
              <a:gd name="connsiteX65" fmla="*/ 2971112 w 2981325"/>
              <a:gd name="connsiteY65" fmla="*/ 882491 h 2524125"/>
              <a:gd name="connsiteX66" fmla="*/ 2971112 w 2981325"/>
              <a:gd name="connsiteY66" fmla="*/ 1273016 h 2524125"/>
              <a:gd name="connsiteX67" fmla="*/ 2844430 w 2981325"/>
              <a:gd name="connsiteY67" fmla="*/ 1303496 h 2524125"/>
              <a:gd name="connsiteX68" fmla="*/ 2787280 w 2981325"/>
              <a:gd name="connsiteY68" fmla="*/ 1345406 h 2524125"/>
              <a:gd name="connsiteX69" fmla="*/ 2762515 w 2981325"/>
              <a:gd name="connsiteY69" fmla="*/ 1721644 h 2524125"/>
              <a:gd name="connsiteX70" fmla="*/ 2771087 w 2981325"/>
              <a:gd name="connsiteY70" fmla="*/ 1740694 h 2524125"/>
              <a:gd name="connsiteX71" fmla="*/ 2766325 w 2981325"/>
              <a:gd name="connsiteY71" fmla="*/ 1813084 h 2524125"/>
              <a:gd name="connsiteX72" fmla="*/ 2745370 w 2981325"/>
              <a:gd name="connsiteY72" fmla="*/ 1819751 h 2524125"/>
              <a:gd name="connsiteX73" fmla="*/ 2753942 w 2981325"/>
              <a:gd name="connsiteY73" fmla="*/ 1851184 h 2524125"/>
              <a:gd name="connsiteX74" fmla="*/ 2732987 w 2981325"/>
              <a:gd name="connsiteY74" fmla="*/ 1866424 h 2524125"/>
              <a:gd name="connsiteX75" fmla="*/ 2719652 w 2981325"/>
              <a:gd name="connsiteY75" fmla="*/ 1876901 h 2524125"/>
              <a:gd name="connsiteX76" fmla="*/ 2686315 w 2981325"/>
              <a:gd name="connsiteY76" fmla="*/ 1905476 h 2524125"/>
              <a:gd name="connsiteX77" fmla="*/ 2647262 w 2981325"/>
              <a:gd name="connsiteY77" fmla="*/ 1881664 h 2524125"/>
              <a:gd name="connsiteX78" fmla="*/ 2648215 w 2981325"/>
              <a:gd name="connsiteY78" fmla="*/ 1852136 h 2524125"/>
              <a:gd name="connsiteX79" fmla="*/ 2681552 w 2981325"/>
              <a:gd name="connsiteY79" fmla="*/ 1819751 h 2524125"/>
              <a:gd name="connsiteX80" fmla="*/ 2657740 w 2981325"/>
              <a:gd name="connsiteY80" fmla="*/ 1808321 h 2524125"/>
              <a:gd name="connsiteX81" fmla="*/ 2655835 w 2981325"/>
              <a:gd name="connsiteY81" fmla="*/ 1737836 h 2524125"/>
              <a:gd name="connsiteX82" fmla="*/ 2665360 w 2981325"/>
              <a:gd name="connsiteY82" fmla="*/ 1716881 h 2524125"/>
              <a:gd name="connsiteX83" fmla="*/ 2637737 w 2981325"/>
              <a:gd name="connsiteY83" fmla="*/ 1353026 h 2524125"/>
              <a:gd name="connsiteX84" fmla="*/ 2597732 w 2981325"/>
              <a:gd name="connsiteY84" fmla="*/ 1299686 h 2524125"/>
              <a:gd name="connsiteX85" fmla="*/ 2113862 w 2981325"/>
              <a:gd name="connsiteY85" fmla="*/ 1382554 h 2524125"/>
              <a:gd name="connsiteX86" fmla="*/ 1928125 w 2981325"/>
              <a:gd name="connsiteY86" fmla="*/ 1472089 h 2524125"/>
              <a:gd name="connsiteX87" fmla="*/ 1928125 w 2981325"/>
              <a:gd name="connsiteY87" fmla="*/ 1535906 h 2524125"/>
              <a:gd name="connsiteX88" fmla="*/ 1882405 w 2981325"/>
              <a:gd name="connsiteY88" fmla="*/ 1553051 h 2524125"/>
              <a:gd name="connsiteX89" fmla="*/ 1850972 w 2981325"/>
              <a:gd name="connsiteY89" fmla="*/ 1602581 h 2524125"/>
              <a:gd name="connsiteX90" fmla="*/ 1850972 w 2981325"/>
              <a:gd name="connsiteY90" fmla="*/ 1650206 h 2524125"/>
              <a:gd name="connsiteX91" fmla="*/ 1631897 w 2981325"/>
              <a:gd name="connsiteY91" fmla="*/ 1680686 h 2524125"/>
              <a:gd name="connsiteX92" fmla="*/ 1619515 w 2981325"/>
              <a:gd name="connsiteY92" fmla="*/ 1712119 h 2524125"/>
              <a:gd name="connsiteX93" fmla="*/ 1468067 w 2981325"/>
              <a:gd name="connsiteY93" fmla="*/ 1763554 h 2524125"/>
              <a:gd name="connsiteX94" fmla="*/ 1402345 w 2981325"/>
              <a:gd name="connsiteY94" fmla="*/ 1839754 h 2524125"/>
              <a:gd name="connsiteX95" fmla="*/ 1373770 w 2981325"/>
              <a:gd name="connsiteY95" fmla="*/ 2312194 h 2524125"/>
              <a:gd name="connsiteX96" fmla="*/ 1382342 w 2981325"/>
              <a:gd name="connsiteY96" fmla="*/ 2323624 h 2524125"/>
              <a:gd name="connsiteX97" fmla="*/ 1382342 w 2981325"/>
              <a:gd name="connsiteY97" fmla="*/ 2423636 h 2524125"/>
              <a:gd name="connsiteX98" fmla="*/ 1358530 w 2981325"/>
              <a:gd name="connsiteY98" fmla="*/ 2450306 h 2524125"/>
              <a:gd name="connsiteX99" fmla="*/ 1377580 w 2981325"/>
              <a:gd name="connsiteY99" fmla="*/ 2485549 h 2524125"/>
              <a:gd name="connsiteX100" fmla="*/ 1342337 w 2981325"/>
              <a:gd name="connsiteY100" fmla="*/ 2519839 h 2524125"/>
              <a:gd name="connsiteX101" fmla="*/ 1289950 w 2981325"/>
              <a:gd name="connsiteY101" fmla="*/ 2501741 h 2524125"/>
              <a:gd name="connsiteX102" fmla="*/ 1282330 w 2981325"/>
              <a:gd name="connsiteY102" fmla="*/ 2480786 h 2524125"/>
              <a:gd name="connsiteX103" fmla="*/ 1254707 w 2981325"/>
              <a:gd name="connsiteY103" fmla="*/ 2467451 h 2524125"/>
              <a:gd name="connsiteX104" fmla="*/ 1254707 w 2981325"/>
              <a:gd name="connsiteY104" fmla="*/ 2445544 h 2524125"/>
              <a:gd name="connsiteX105" fmla="*/ 1262327 w 2981325"/>
              <a:gd name="connsiteY105" fmla="*/ 2433161 h 2524125"/>
              <a:gd name="connsiteX106" fmla="*/ 1234705 w 2981325"/>
              <a:gd name="connsiteY106" fmla="*/ 2422684 h 2524125"/>
              <a:gd name="connsiteX107" fmla="*/ 1234705 w 2981325"/>
              <a:gd name="connsiteY107" fmla="*/ 2325529 h 2524125"/>
              <a:gd name="connsiteX108" fmla="*/ 1244230 w 2981325"/>
              <a:gd name="connsiteY108" fmla="*/ 2312194 h 2524125"/>
              <a:gd name="connsiteX109" fmla="*/ 1210892 w 2981325"/>
              <a:gd name="connsiteY109" fmla="*/ 1837849 h 2524125"/>
              <a:gd name="connsiteX110" fmla="*/ 1173745 w 2981325"/>
              <a:gd name="connsiteY110" fmla="*/ 1786414 h 2524125"/>
              <a:gd name="connsiteX111" fmla="*/ 1097545 w 2981325"/>
              <a:gd name="connsiteY111" fmla="*/ 1792129 h 2524125"/>
              <a:gd name="connsiteX112" fmla="*/ 1021345 w 2981325"/>
              <a:gd name="connsiteY112" fmla="*/ 1767364 h 2524125"/>
              <a:gd name="connsiteX113" fmla="*/ 942287 w 2981325"/>
              <a:gd name="connsiteY113" fmla="*/ 1777841 h 2524125"/>
              <a:gd name="connsiteX114" fmla="*/ 813700 w 2981325"/>
              <a:gd name="connsiteY114" fmla="*/ 2176939 h 2524125"/>
              <a:gd name="connsiteX115" fmla="*/ 815605 w 2981325"/>
              <a:gd name="connsiteY115" fmla="*/ 2191226 h 2524125"/>
              <a:gd name="connsiteX116" fmla="*/ 835607 w 2981325"/>
              <a:gd name="connsiteY116" fmla="*/ 2196941 h 2524125"/>
              <a:gd name="connsiteX117" fmla="*/ 823225 w 2981325"/>
              <a:gd name="connsiteY117" fmla="*/ 1766411 h 2524125"/>
              <a:gd name="connsiteX118" fmla="*/ 816557 w 2981325"/>
              <a:gd name="connsiteY118" fmla="*/ 1763554 h 2524125"/>
              <a:gd name="connsiteX119" fmla="*/ 812747 w 2981325"/>
              <a:gd name="connsiteY119" fmla="*/ 2140744 h 2524125"/>
              <a:gd name="connsiteX120" fmla="*/ 928000 w 2981325"/>
              <a:gd name="connsiteY120" fmla="*/ 1778794 h 2524125"/>
              <a:gd name="connsiteX121" fmla="*/ 928000 w 2981325"/>
              <a:gd name="connsiteY121" fmla="*/ 1778794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981325" h="2524125">
                <a:moveTo>
                  <a:pt x="928000" y="1778794"/>
                </a:moveTo>
                <a:cubicBezTo>
                  <a:pt x="921332" y="1779746"/>
                  <a:pt x="915617" y="1779746"/>
                  <a:pt x="911807" y="1779746"/>
                </a:cubicBezTo>
                <a:lnTo>
                  <a:pt x="906092" y="1794034"/>
                </a:lnTo>
                <a:lnTo>
                  <a:pt x="906092" y="2191226"/>
                </a:lnTo>
                <a:lnTo>
                  <a:pt x="1111832" y="1790224"/>
                </a:lnTo>
                <a:cubicBezTo>
                  <a:pt x="1111832" y="1790224"/>
                  <a:pt x="1124215" y="1789271"/>
                  <a:pt x="1126120" y="1788319"/>
                </a:cubicBezTo>
                <a:lnTo>
                  <a:pt x="906092" y="2217896"/>
                </a:lnTo>
                <a:lnTo>
                  <a:pt x="906092" y="2229326"/>
                </a:lnTo>
                <a:cubicBezTo>
                  <a:pt x="906092" y="2229326"/>
                  <a:pt x="936572" y="2250281"/>
                  <a:pt x="942287" y="2257901"/>
                </a:cubicBezTo>
                <a:lnTo>
                  <a:pt x="942287" y="2325529"/>
                </a:lnTo>
                <a:cubicBezTo>
                  <a:pt x="942287" y="2347436"/>
                  <a:pt x="856562" y="2347436"/>
                  <a:pt x="840370" y="2346484"/>
                </a:cubicBezTo>
                <a:cubicBezTo>
                  <a:pt x="837512" y="2344579"/>
                  <a:pt x="817510" y="2336006"/>
                  <a:pt x="793697" y="2325529"/>
                </a:cubicBezTo>
                <a:cubicBezTo>
                  <a:pt x="766075" y="2339816"/>
                  <a:pt x="747025" y="2338864"/>
                  <a:pt x="737500" y="2331244"/>
                </a:cubicBezTo>
                <a:cubicBezTo>
                  <a:pt x="727022" y="2322671"/>
                  <a:pt x="729880" y="2316004"/>
                  <a:pt x="729880" y="2313146"/>
                </a:cubicBezTo>
                <a:cubicBezTo>
                  <a:pt x="729880" y="2310289"/>
                  <a:pt x="733690" y="2305526"/>
                  <a:pt x="733690" y="2305526"/>
                </a:cubicBezTo>
                <a:lnTo>
                  <a:pt x="729880" y="2303621"/>
                </a:lnTo>
                <a:cubicBezTo>
                  <a:pt x="673682" y="2314099"/>
                  <a:pt x="668920" y="2304574"/>
                  <a:pt x="667015" y="2299811"/>
                </a:cubicBezTo>
                <a:cubicBezTo>
                  <a:pt x="665110" y="2295049"/>
                  <a:pt x="669872" y="2289334"/>
                  <a:pt x="671777" y="2285524"/>
                </a:cubicBezTo>
                <a:cubicBezTo>
                  <a:pt x="665110" y="2287429"/>
                  <a:pt x="651775" y="2287429"/>
                  <a:pt x="641297" y="2285524"/>
                </a:cubicBezTo>
                <a:cubicBezTo>
                  <a:pt x="630820" y="2284571"/>
                  <a:pt x="620342" y="2264569"/>
                  <a:pt x="620342" y="2259806"/>
                </a:cubicBezTo>
                <a:cubicBezTo>
                  <a:pt x="621295" y="2255996"/>
                  <a:pt x="626057" y="2253139"/>
                  <a:pt x="634630" y="2253139"/>
                </a:cubicBezTo>
                <a:cubicBezTo>
                  <a:pt x="643202" y="2253139"/>
                  <a:pt x="667967" y="2256949"/>
                  <a:pt x="678445" y="2256949"/>
                </a:cubicBezTo>
                <a:cubicBezTo>
                  <a:pt x="686065" y="2257901"/>
                  <a:pt x="689875" y="2256949"/>
                  <a:pt x="695590" y="2254091"/>
                </a:cubicBezTo>
                <a:lnTo>
                  <a:pt x="695590" y="2201704"/>
                </a:lnTo>
                <a:cubicBezTo>
                  <a:pt x="707020" y="2195036"/>
                  <a:pt x="726070" y="2183606"/>
                  <a:pt x="744167" y="2180749"/>
                </a:cubicBezTo>
                <a:cubicBezTo>
                  <a:pt x="744167" y="2152174"/>
                  <a:pt x="726070" y="1721644"/>
                  <a:pt x="726070" y="1721644"/>
                </a:cubicBezTo>
                <a:lnTo>
                  <a:pt x="556525" y="1656874"/>
                </a:lnTo>
                <a:cubicBezTo>
                  <a:pt x="553667" y="1714024"/>
                  <a:pt x="547000" y="1935956"/>
                  <a:pt x="547952" y="1962626"/>
                </a:cubicBezTo>
                <a:cubicBezTo>
                  <a:pt x="550810" y="1963579"/>
                  <a:pt x="551762" y="1966436"/>
                  <a:pt x="552715" y="1973104"/>
                </a:cubicBezTo>
                <a:cubicBezTo>
                  <a:pt x="552715" y="1984534"/>
                  <a:pt x="549857" y="2050256"/>
                  <a:pt x="547952" y="2057876"/>
                </a:cubicBezTo>
                <a:cubicBezTo>
                  <a:pt x="547000" y="2058829"/>
                  <a:pt x="542237" y="2060734"/>
                  <a:pt x="536522" y="2062639"/>
                </a:cubicBezTo>
                <a:cubicBezTo>
                  <a:pt x="547952" y="2069306"/>
                  <a:pt x="565097" y="2084546"/>
                  <a:pt x="569860" y="2091214"/>
                </a:cubicBezTo>
                <a:cubicBezTo>
                  <a:pt x="575575" y="2099786"/>
                  <a:pt x="574622" y="2123599"/>
                  <a:pt x="572717" y="2129314"/>
                </a:cubicBezTo>
                <a:cubicBezTo>
                  <a:pt x="552715" y="2145506"/>
                  <a:pt x="526045" y="2143601"/>
                  <a:pt x="519377" y="2143601"/>
                </a:cubicBezTo>
                <a:cubicBezTo>
                  <a:pt x="499375" y="2141696"/>
                  <a:pt x="500327" y="2120741"/>
                  <a:pt x="500327" y="2116931"/>
                </a:cubicBezTo>
                <a:cubicBezTo>
                  <a:pt x="500327" y="2113121"/>
                  <a:pt x="492707" y="2106454"/>
                  <a:pt x="489850" y="2106454"/>
                </a:cubicBezTo>
                <a:cubicBezTo>
                  <a:pt x="462227" y="2110264"/>
                  <a:pt x="457465" y="2094071"/>
                  <a:pt x="456512" y="2087404"/>
                </a:cubicBezTo>
                <a:cubicBezTo>
                  <a:pt x="455560" y="2082641"/>
                  <a:pt x="455560" y="2073116"/>
                  <a:pt x="455560" y="2064544"/>
                </a:cubicBezTo>
                <a:cubicBezTo>
                  <a:pt x="442225" y="2055971"/>
                  <a:pt x="429842" y="2047399"/>
                  <a:pt x="430795" y="2036921"/>
                </a:cubicBezTo>
                <a:lnTo>
                  <a:pt x="429842" y="1968341"/>
                </a:lnTo>
                <a:lnTo>
                  <a:pt x="436510" y="1956911"/>
                </a:lnTo>
                <a:cubicBezTo>
                  <a:pt x="439367" y="1902619"/>
                  <a:pt x="418412" y="1661636"/>
                  <a:pt x="412697" y="1601629"/>
                </a:cubicBezTo>
                <a:lnTo>
                  <a:pt x="18362" y="1453991"/>
                </a:lnTo>
                <a:lnTo>
                  <a:pt x="18362" y="1420654"/>
                </a:lnTo>
                <a:cubicBezTo>
                  <a:pt x="18362" y="1420654"/>
                  <a:pt x="12647" y="1412081"/>
                  <a:pt x="8837" y="1404461"/>
                </a:cubicBezTo>
                <a:cubicBezTo>
                  <a:pt x="5027" y="1395889"/>
                  <a:pt x="8837" y="1336834"/>
                  <a:pt x="8837" y="1319689"/>
                </a:cubicBezTo>
                <a:cubicBezTo>
                  <a:pt x="8837" y="1303496"/>
                  <a:pt x="21220" y="1292066"/>
                  <a:pt x="37412" y="1289209"/>
                </a:cubicBezTo>
                <a:cubicBezTo>
                  <a:pt x="53605" y="1286351"/>
                  <a:pt x="107897" y="1279684"/>
                  <a:pt x="126947" y="1273969"/>
                </a:cubicBezTo>
                <a:cubicBezTo>
                  <a:pt x="145997" y="1268254"/>
                  <a:pt x="212672" y="1221581"/>
                  <a:pt x="193622" y="1096804"/>
                </a:cubicBezTo>
                <a:lnTo>
                  <a:pt x="178382" y="1084421"/>
                </a:lnTo>
                <a:lnTo>
                  <a:pt x="178382" y="1004411"/>
                </a:lnTo>
                <a:lnTo>
                  <a:pt x="540332" y="970121"/>
                </a:lnTo>
                <a:cubicBezTo>
                  <a:pt x="559382" y="942499"/>
                  <a:pt x="589862" y="868204"/>
                  <a:pt x="589862" y="817721"/>
                </a:cubicBezTo>
                <a:cubicBezTo>
                  <a:pt x="599387" y="809149"/>
                  <a:pt x="621295" y="791051"/>
                  <a:pt x="632725" y="787241"/>
                </a:cubicBezTo>
                <a:cubicBezTo>
                  <a:pt x="644155" y="783431"/>
                  <a:pt x="650822" y="789146"/>
                  <a:pt x="658442" y="792956"/>
                </a:cubicBezTo>
                <a:cubicBezTo>
                  <a:pt x="666062" y="796766"/>
                  <a:pt x="673682" y="806291"/>
                  <a:pt x="776552" y="797719"/>
                </a:cubicBezTo>
                <a:cubicBezTo>
                  <a:pt x="826082" y="751999"/>
                  <a:pt x="1493785" y="7144"/>
                  <a:pt x="1493785" y="7144"/>
                </a:cubicBezTo>
                <a:lnTo>
                  <a:pt x="2066237" y="7144"/>
                </a:lnTo>
                <a:cubicBezTo>
                  <a:pt x="2073857" y="7144"/>
                  <a:pt x="2070047" y="15716"/>
                  <a:pt x="2062427" y="23336"/>
                </a:cubicBezTo>
                <a:cubicBezTo>
                  <a:pt x="2015755" y="69056"/>
                  <a:pt x="1848115" y="231934"/>
                  <a:pt x="1836685" y="244316"/>
                </a:cubicBezTo>
                <a:cubicBezTo>
                  <a:pt x="1855735" y="258604"/>
                  <a:pt x="1949080" y="323374"/>
                  <a:pt x="2108147" y="323374"/>
                </a:cubicBezTo>
                <a:cubicBezTo>
                  <a:pt x="2267215" y="323374"/>
                  <a:pt x="2768230" y="351949"/>
                  <a:pt x="2803472" y="351949"/>
                </a:cubicBezTo>
                <a:cubicBezTo>
                  <a:pt x="2851097" y="351949"/>
                  <a:pt x="3009212" y="366236"/>
                  <a:pt x="2875862" y="503396"/>
                </a:cubicBezTo>
                <a:cubicBezTo>
                  <a:pt x="2862527" y="516731"/>
                  <a:pt x="2546297" y="827246"/>
                  <a:pt x="2232925" y="814864"/>
                </a:cubicBezTo>
                <a:lnTo>
                  <a:pt x="2232925" y="821531"/>
                </a:lnTo>
                <a:cubicBezTo>
                  <a:pt x="2232925" y="821531"/>
                  <a:pt x="2724415" y="797719"/>
                  <a:pt x="2971112" y="882491"/>
                </a:cubicBezTo>
                <a:cubicBezTo>
                  <a:pt x="2973017" y="897731"/>
                  <a:pt x="2985400" y="1216819"/>
                  <a:pt x="2971112" y="1273016"/>
                </a:cubicBezTo>
                <a:cubicBezTo>
                  <a:pt x="2965397" y="1279684"/>
                  <a:pt x="2950157" y="1296829"/>
                  <a:pt x="2844430" y="1303496"/>
                </a:cubicBezTo>
                <a:cubicBezTo>
                  <a:pt x="2840620" y="1305401"/>
                  <a:pt x="2794900" y="1335881"/>
                  <a:pt x="2787280" y="1345406"/>
                </a:cubicBezTo>
                <a:cubicBezTo>
                  <a:pt x="2782517" y="1370171"/>
                  <a:pt x="2764420" y="1516856"/>
                  <a:pt x="2762515" y="1721644"/>
                </a:cubicBezTo>
                <a:lnTo>
                  <a:pt x="2771087" y="1740694"/>
                </a:lnTo>
                <a:lnTo>
                  <a:pt x="2766325" y="1813084"/>
                </a:lnTo>
                <a:cubicBezTo>
                  <a:pt x="2766325" y="1813084"/>
                  <a:pt x="2757752" y="1816894"/>
                  <a:pt x="2745370" y="1819751"/>
                </a:cubicBezTo>
                <a:cubicBezTo>
                  <a:pt x="2758705" y="1830229"/>
                  <a:pt x="2754895" y="1845469"/>
                  <a:pt x="2753942" y="1851184"/>
                </a:cubicBezTo>
                <a:cubicBezTo>
                  <a:pt x="2752990" y="1857851"/>
                  <a:pt x="2738702" y="1865471"/>
                  <a:pt x="2732987" y="1866424"/>
                </a:cubicBezTo>
                <a:cubicBezTo>
                  <a:pt x="2728225" y="1867376"/>
                  <a:pt x="2720605" y="1868329"/>
                  <a:pt x="2719652" y="1876901"/>
                </a:cubicBezTo>
                <a:cubicBezTo>
                  <a:pt x="2717747" y="1898809"/>
                  <a:pt x="2696792" y="1904524"/>
                  <a:pt x="2686315" y="1905476"/>
                </a:cubicBezTo>
                <a:cubicBezTo>
                  <a:pt x="2668217" y="1905476"/>
                  <a:pt x="2649167" y="1886426"/>
                  <a:pt x="2647262" y="1881664"/>
                </a:cubicBezTo>
                <a:cubicBezTo>
                  <a:pt x="2645357" y="1877854"/>
                  <a:pt x="2643452" y="1859756"/>
                  <a:pt x="2648215" y="1852136"/>
                </a:cubicBezTo>
                <a:cubicBezTo>
                  <a:pt x="2652025" y="1845469"/>
                  <a:pt x="2672980" y="1828324"/>
                  <a:pt x="2681552" y="1819751"/>
                </a:cubicBezTo>
                <a:cubicBezTo>
                  <a:pt x="2672980" y="1816894"/>
                  <a:pt x="2665360" y="1814036"/>
                  <a:pt x="2657740" y="1808321"/>
                </a:cubicBezTo>
                <a:lnTo>
                  <a:pt x="2655835" y="1737836"/>
                </a:lnTo>
                <a:lnTo>
                  <a:pt x="2665360" y="1716881"/>
                </a:lnTo>
                <a:cubicBezTo>
                  <a:pt x="2664407" y="1698784"/>
                  <a:pt x="2653930" y="1426369"/>
                  <a:pt x="2637737" y="1353026"/>
                </a:cubicBezTo>
                <a:cubicBezTo>
                  <a:pt x="2633927" y="1339691"/>
                  <a:pt x="2611067" y="1308259"/>
                  <a:pt x="2597732" y="1299686"/>
                </a:cubicBezTo>
                <a:cubicBezTo>
                  <a:pt x="2560585" y="1303496"/>
                  <a:pt x="2151010" y="1376839"/>
                  <a:pt x="2113862" y="1382554"/>
                </a:cubicBezTo>
                <a:cubicBezTo>
                  <a:pt x="2076715" y="1388269"/>
                  <a:pt x="1928125" y="1428274"/>
                  <a:pt x="1928125" y="1472089"/>
                </a:cubicBezTo>
                <a:lnTo>
                  <a:pt x="1928125" y="1535906"/>
                </a:lnTo>
                <a:cubicBezTo>
                  <a:pt x="1928125" y="1535906"/>
                  <a:pt x="1896692" y="1551146"/>
                  <a:pt x="1882405" y="1553051"/>
                </a:cubicBezTo>
                <a:cubicBezTo>
                  <a:pt x="1875737" y="1556861"/>
                  <a:pt x="1850972" y="1602581"/>
                  <a:pt x="1850972" y="1602581"/>
                </a:cubicBezTo>
                <a:lnTo>
                  <a:pt x="1850972" y="1650206"/>
                </a:lnTo>
                <a:lnTo>
                  <a:pt x="1631897" y="1680686"/>
                </a:lnTo>
                <a:lnTo>
                  <a:pt x="1619515" y="1712119"/>
                </a:lnTo>
                <a:cubicBezTo>
                  <a:pt x="1619515" y="1712119"/>
                  <a:pt x="1524265" y="1738789"/>
                  <a:pt x="1468067" y="1763554"/>
                </a:cubicBezTo>
                <a:cubicBezTo>
                  <a:pt x="1449017" y="1781651"/>
                  <a:pt x="1411870" y="1817846"/>
                  <a:pt x="1402345" y="1839754"/>
                </a:cubicBezTo>
                <a:cubicBezTo>
                  <a:pt x="1402345" y="1839754"/>
                  <a:pt x="1379485" y="2029301"/>
                  <a:pt x="1373770" y="2312194"/>
                </a:cubicBezTo>
                <a:lnTo>
                  <a:pt x="1382342" y="2323624"/>
                </a:lnTo>
                <a:lnTo>
                  <a:pt x="1382342" y="2423636"/>
                </a:lnTo>
                <a:cubicBezTo>
                  <a:pt x="1382342" y="2428399"/>
                  <a:pt x="1370912" y="2441734"/>
                  <a:pt x="1358530" y="2450306"/>
                </a:cubicBezTo>
                <a:cubicBezTo>
                  <a:pt x="1374722" y="2462689"/>
                  <a:pt x="1378532" y="2473166"/>
                  <a:pt x="1377580" y="2485549"/>
                </a:cubicBezTo>
                <a:cubicBezTo>
                  <a:pt x="1376627" y="2503646"/>
                  <a:pt x="1353767" y="2518886"/>
                  <a:pt x="1342337" y="2519839"/>
                </a:cubicBezTo>
                <a:cubicBezTo>
                  <a:pt x="1325192" y="2521744"/>
                  <a:pt x="1293760" y="2513171"/>
                  <a:pt x="1289950" y="2501741"/>
                </a:cubicBezTo>
                <a:cubicBezTo>
                  <a:pt x="1286140" y="2489359"/>
                  <a:pt x="1285187" y="2486501"/>
                  <a:pt x="1282330" y="2480786"/>
                </a:cubicBezTo>
                <a:cubicBezTo>
                  <a:pt x="1277567" y="2476024"/>
                  <a:pt x="1256612" y="2471261"/>
                  <a:pt x="1254707" y="2467451"/>
                </a:cubicBezTo>
                <a:cubicBezTo>
                  <a:pt x="1252802" y="2463641"/>
                  <a:pt x="1251850" y="2453164"/>
                  <a:pt x="1254707" y="2445544"/>
                </a:cubicBezTo>
                <a:cubicBezTo>
                  <a:pt x="1256612" y="2439829"/>
                  <a:pt x="1259470" y="2436019"/>
                  <a:pt x="1262327" y="2433161"/>
                </a:cubicBezTo>
                <a:cubicBezTo>
                  <a:pt x="1246135" y="2427446"/>
                  <a:pt x="1234705" y="2422684"/>
                  <a:pt x="1234705" y="2422684"/>
                </a:cubicBezTo>
                <a:lnTo>
                  <a:pt x="1234705" y="2325529"/>
                </a:lnTo>
                <a:lnTo>
                  <a:pt x="1244230" y="2312194"/>
                </a:lnTo>
                <a:cubicBezTo>
                  <a:pt x="1244230" y="2312194"/>
                  <a:pt x="1222322" y="1866424"/>
                  <a:pt x="1210892" y="1837849"/>
                </a:cubicBezTo>
                <a:cubicBezTo>
                  <a:pt x="1199462" y="1816894"/>
                  <a:pt x="1186127" y="1797844"/>
                  <a:pt x="1173745" y="1786414"/>
                </a:cubicBezTo>
                <a:cubicBezTo>
                  <a:pt x="1161362" y="1785461"/>
                  <a:pt x="1112785" y="1793081"/>
                  <a:pt x="1097545" y="1792129"/>
                </a:cubicBezTo>
                <a:cubicBezTo>
                  <a:pt x="1082305" y="1791176"/>
                  <a:pt x="1039442" y="1775936"/>
                  <a:pt x="1021345" y="1767364"/>
                </a:cubicBezTo>
                <a:cubicBezTo>
                  <a:pt x="1008010" y="1768316"/>
                  <a:pt x="969910" y="1774031"/>
                  <a:pt x="942287" y="1777841"/>
                </a:cubicBezTo>
                <a:lnTo>
                  <a:pt x="813700" y="2176939"/>
                </a:lnTo>
                <a:cubicBezTo>
                  <a:pt x="814652" y="2183606"/>
                  <a:pt x="814652" y="2189321"/>
                  <a:pt x="815605" y="2191226"/>
                </a:cubicBezTo>
                <a:cubicBezTo>
                  <a:pt x="819415" y="2194084"/>
                  <a:pt x="826082" y="2198846"/>
                  <a:pt x="835607" y="2196941"/>
                </a:cubicBezTo>
                <a:cubicBezTo>
                  <a:pt x="834655" y="2181701"/>
                  <a:pt x="823225" y="1766411"/>
                  <a:pt x="823225" y="1766411"/>
                </a:cubicBezTo>
                <a:lnTo>
                  <a:pt x="816557" y="1763554"/>
                </a:lnTo>
                <a:cubicBezTo>
                  <a:pt x="815605" y="1775936"/>
                  <a:pt x="809890" y="2029301"/>
                  <a:pt x="812747" y="2140744"/>
                </a:cubicBezTo>
                <a:lnTo>
                  <a:pt x="928000" y="1778794"/>
                </a:lnTo>
                <a:lnTo>
                  <a:pt x="928000" y="177879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0" name="Graphic 83">
            <a:extLst>
              <a:ext uri="{FF2B5EF4-FFF2-40B4-BE49-F238E27FC236}">
                <a16:creationId xmlns:a16="http://schemas.microsoft.com/office/drawing/2014/main" id="{9EC20745-F564-4E63-8FBF-7E2BC847F6DD}"/>
              </a:ext>
            </a:extLst>
          </p:cNvPr>
          <p:cNvSpPr/>
          <p:nvPr/>
        </p:nvSpPr>
        <p:spPr>
          <a:xfrm>
            <a:off x="2807406" y="5355376"/>
            <a:ext cx="427743" cy="1334560"/>
          </a:xfrm>
          <a:custGeom>
            <a:avLst/>
            <a:gdLst>
              <a:gd name="connsiteX0" fmla="*/ 499365 w 952500"/>
              <a:gd name="connsiteY0" fmla="*/ 2957036 h 2971800"/>
              <a:gd name="connsiteX1" fmla="*/ 492697 w 952500"/>
              <a:gd name="connsiteY1" fmla="*/ 2951321 h 2971800"/>
              <a:gd name="connsiteX2" fmla="*/ 492697 w 952500"/>
              <a:gd name="connsiteY2" fmla="*/ 2938939 h 2971800"/>
              <a:gd name="connsiteX3" fmla="*/ 950850 w 952500"/>
              <a:gd name="connsiteY3" fmla="*/ 2687479 h 2971800"/>
              <a:gd name="connsiteX4" fmla="*/ 810832 w 952500"/>
              <a:gd name="connsiteY4" fmla="*/ 2307431 h 2971800"/>
              <a:gd name="connsiteX5" fmla="*/ 818452 w 952500"/>
              <a:gd name="connsiteY5" fmla="*/ 2080736 h 2971800"/>
              <a:gd name="connsiteX6" fmla="*/ 872745 w 952500"/>
              <a:gd name="connsiteY6" fmla="*/ 1876901 h 2971800"/>
              <a:gd name="connsiteX7" fmla="*/ 833692 w 952500"/>
              <a:gd name="connsiteY7" fmla="*/ 1751171 h 2971800"/>
              <a:gd name="connsiteX8" fmla="*/ 808927 w 952500"/>
              <a:gd name="connsiteY8" fmla="*/ 1747361 h 2971800"/>
              <a:gd name="connsiteX9" fmla="*/ 640335 w 952500"/>
              <a:gd name="connsiteY9" fmla="*/ 1973104 h 2971800"/>
              <a:gd name="connsiteX10" fmla="*/ 554610 w 952500"/>
              <a:gd name="connsiteY10" fmla="*/ 1868329 h 2971800"/>
              <a:gd name="connsiteX11" fmla="*/ 518415 w 952500"/>
              <a:gd name="connsiteY11" fmla="*/ 544354 h 2971800"/>
              <a:gd name="connsiteX12" fmla="*/ 526035 w 952500"/>
              <a:gd name="connsiteY12" fmla="*/ 487204 h 2971800"/>
              <a:gd name="connsiteX13" fmla="*/ 564135 w 952500"/>
              <a:gd name="connsiteY13" fmla="*/ 420529 h 2971800"/>
              <a:gd name="connsiteX14" fmla="*/ 559372 w 952500"/>
              <a:gd name="connsiteY14" fmla="*/ 163354 h 2971800"/>
              <a:gd name="connsiteX15" fmla="*/ 600330 w 952500"/>
              <a:gd name="connsiteY15" fmla="*/ 7144 h 2971800"/>
              <a:gd name="connsiteX16" fmla="*/ 518415 w 952500"/>
              <a:gd name="connsiteY16" fmla="*/ 49054 h 2971800"/>
              <a:gd name="connsiteX17" fmla="*/ 493650 w 952500"/>
              <a:gd name="connsiteY17" fmla="*/ 91916 h 2971800"/>
              <a:gd name="connsiteX18" fmla="*/ 474600 w 952500"/>
              <a:gd name="connsiteY18" fmla="*/ 81439 h 2971800"/>
              <a:gd name="connsiteX19" fmla="*/ 475552 w 952500"/>
              <a:gd name="connsiteY19" fmla="*/ 64294 h 2971800"/>
              <a:gd name="connsiteX20" fmla="*/ 448882 w 952500"/>
              <a:gd name="connsiteY20" fmla="*/ 65246 h 2971800"/>
              <a:gd name="connsiteX21" fmla="*/ 444120 w 952500"/>
              <a:gd name="connsiteY21" fmla="*/ 72866 h 2971800"/>
              <a:gd name="connsiteX22" fmla="*/ 440310 w 952500"/>
              <a:gd name="connsiteY22" fmla="*/ 81439 h 2971800"/>
              <a:gd name="connsiteX23" fmla="*/ 453645 w 952500"/>
              <a:gd name="connsiteY23" fmla="*/ 104299 h 2971800"/>
              <a:gd name="connsiteX24" fmla="*/ 467932 w 952500"/>
              <a:gd name="connsiteY24" fmla="*/ 93821 h 2971800"/>
              <a:gd name="connsiteX25" fmla="*/ 486982 w 952500"/>
              <a:gd name="connsiteY25" fmla="*/ 104299 h 2971800"/>
              <a:gd name="connsiteX26" fmla="*/ 461265 w 952500"/>
              <a:gd name="connsiteY26" fmla="*/ 151924 h 2971800"/>
              <a:gd name="connsiteX27" fmla="*/ 442215 w 952500"/>
              <a:gd name="connsiteY27" fmla="*/ 141446 h 2971800"/>
              <a:gd name="connsiteX28" fmla="*/ 443167 w 952500"/>
              <a:gd name="connsiteY28" fmla="*/ 124301 h 2971800"/>
              <a:gd name="connsiteX29" fmla="*/ 416497 w 952500"/>
              <a:gd name="connsiteY29" fmla="*/ 125254 h 2971800"/>
              <a:gd name="connsiteX30" fmla="*/ 411735 w 952500"/>
              <a:gd name="connsiteY30" fmla="*/ 132874 h 2971800"/>
              <a:gd name="connsiteX31" fmla="*/ 407925 w 952500"/>
              <a:gd name="connsiteY31" fmla="*/ 141446 h 2971800"/>
              <a:gd name="connsiteX32" fmla="*/ 421260 w 952500"/>
              <a:gd name="connsiteY32" fmla="*/ 164306 h 2971800"/>
              <a:gd name="connsiteX33" fmla="*/ 435547 w 952500"/>
              <a:gd name="connsiteY33" fmla="*/ 153829 h 2971800"/>
              <a:gd name="connsiteX34" fmla="*/ 454597 w 952500"/>
              <a:gd name="connsiteY34" fmla="*/ 164306 h 2971800"/>
              <a:gd name="connsiteX35" fmla="*/ 429832 w 952500"/>
              <a:gd name="connsiteY35" fmla="*/ 212884 h 2971800"/>
              <a:gd name="connsiteX36" fmla="*/ 410782 w 952500"/>
              <a:gd name="connsiteY36" fmla="*/ 202406 h 2971800"/>
              <a:gd name="connsiteX37" fmla="*/ 411735 w 952500"/>
              <a:gd name="connsiteY37" fmla="*/ 185261 h 2971800"/>
              <a:gd name="connsiteX38" fmla="*/ 385065 w 952500"/>
              <a:gd name="connsiteY38" fmla="*/ 186214 h 2971800"/>
              <a:gd name="connsiteX39" fmla="*/ 380302 w 952500"/>
              <a:gd name="connsiteY39" fmla="*/ 193834 h 2971800"/>
              <a:gd name="connsiteX40" fmla="*/ 377445 w 952500"/>
              <a:gd name="connsiteY40" fmla="*/ 200501 h 2971800"/>
              <a:gd name="connsiteX41" fmla="*/ 390780 w 952500"/>
              <a:gd name="connsiteY41" fmla="*/ 223361 h 2971800"/>
              <a:gd name="connsiteX42" fmla="*/ 405067 w 952500"/>
              <a:gd name="connsiteY42" fmla="*/ 212884 h 2971800"/>
              <a:gd name="connsiteX43" fmla="*/ 425070 w 952500"/>
              <a:gd name="connsiteY43" fmla="*/ 223361 h 2971800"/>
              <a:gd name="connsiteX44" fmla="*/ 401257 w 952500"/>
              <a:gd name="connsiteY44" fmla="*/ 270986 h 2971800"/>
              <a:gd name="connsiteX45" fmla="*/ 382207 w 952500"/>
              <a:gd name="connsiteY45" fmla="*/ 260509 h 2971800"/>
              <a:gd name="connsiteX46" fmla="*/ 383160 w 952500"/>
              <a:gd name="connsiteY46" fmla="*/ 243364 h 2971800"/>
              <a:gd name="connsiteX47" fmla="*/ 356490 w 952500"/>
              <a:gd name="connsiteY47" fmla="*/ 244316 h 2971800"/>
              <a:gd name="connsiteX48" fmla="*/ 350775 w 952500"/>
              <a:gd name="connsiteY48" fmla="*/ 252889 h 2971800"/>
              <a:gd name="connsiteX49" fmla="*/ 346965 w 952500"/>
              <a:gd name="connsiteY49" fmla="*/ 261461 h 2971800"/>
              <a:gd name="connsiteX50" fmla="*/ 360300 w 952500"/>
              <a:gd name="connsiteY50" fmla="*/ 284321 h 2971800"/>
              <a:gd name="connsiteX51" fmla="*/ 374587 w 952500"/>
              <a:gd name="connsiteY51" fmla="*/ 273844 h 2971800"/>
              <a:gd name="connsiteX52" fmla="*/ 393637 w 952500"/>
              <a:gd name="connsiteY52" fmla="*/ 284321 h 2971800"/>
              <a:gd name="connsiteX53" fmla="*/ 369825 w 952500"/>
              <a:gd name="connsiteY53" fmla="*/ 331946 h 2971800"/>
              <a:gd name="connsiteX54" fmla="*/ 351727 w 952500"/>
              <a:gd name="connsiteY54" fmla="*/ 321469 h 2971800"/>
              <a:gd name="connsiteX55" fmla="*/ 352680 w 952500"/>
              <a:gd name="connsiteY55" fmla="*/ 304324 h 2971800"/>
              <a:gd name="connsiteX56" fmla="*/ 326010 w 952500"/>
              <a:gd name="connsiteY56" fmla="*/ 305276 h 2971800"/>
              <a:gd name="connsiteX57" fmla="*/ 321247 w 952500"/>
              <a:gd name="connsiteY57" fmla="*/ 312896 h 2971800"/>
              <a:gd name="connsiteX58" fmla="*/ 317437 w 952500"/>
              <a:gd name="connsiteY58" fmla="*/ 321469 h 2971800"/>
              <a:gd name="connsiteX59" fmla="*/ 330772 w 952500"/>
              <a:gd name="connsiteY59" fmla="*/ 344329 h 2971800"/>
              <a:gd name="connsiteX60" fmla="*/ 345060 w 952500"/>
              <a:gd name="connsiteY60" fmla="*/ 333851 h 2971800"/>
              <a:gd name="connsiteX61" fmla="*/ 364110 w 952500"/>
              <a:gd name="connsiteY61" fmla="*/ 344329 h 2971800"/>
              <a:gd name="connsiteX62" fmla="*/ 340297 w 952500"/>
              <a:gd name="connsiteY62" fmla="*/ 391954 h 2971800"/>
              <a:gd name="connsiteX63" fmla="*/ 321247 w 952500"/>
              <a:gd name="connsiteY63" fmla="*/ 381476 h 2971800"/>
              <a:gd name="connsiteX64" fmla="*/ 322200 w 952500"/>
              <a:gd name="connsiteY64" fmla="*/ 364331 h 2971800"/>
              <a:gd name="connsiteX65" fmla="*/ 295530 w 952500"/>
              <a:gd name="connsiteY65" fmla="*/ 365284 h 2971800"/>
              <a:gd name="connsiteX66" fmla="*/ 291720 w 952500"/>
              <a:gd name="connsiteY66" fmla="*/ 372904 h 2971800"/>
              <a:gd name="connsiteX67" fmla="*/ 287910 w 952500"/>
              <a:gd name="connsiteY67" fmla="*/ 381476 h 2971800"/>
              <a:gd name="connsiteX68" fmla="*/ 301245 w 952500"/>
              <a:gd name="connsiteY68" fmla="*/ 404336 h 2971800"/>
              <a:gd name="connsiteX69" fmla="*/ 315532 w 952500"/>
              <a:gd name="connsiteY69" fmla="*/ 393859 h 2971800"/>
              <a:gd name="connsiteX70" fmla="*/ 335535 w 952500"/>
              <a:gd name="connsiteY70" fmla="*/ 404336 h 2971800"/>
              <a:gd name="connsiteX71" fmla="*/ 319342 w 952500"/>
              <a:gd name="connsiteY71" fmla="*/ 443389 h 2971800"/>
              <a:gd name="connsiteX72" fmla="*/ 350775 w 952500"/>
              <a:gd name="connsiteY72" fmla="*/ 468154 h 2971800"/>
              <a:gd name="connsiteX73" fmla="*/ 406020 w 952500"/>
              <a:gd name="connsiteY73" fmla="*/ 558641 h 2971800"/>
              <a:gd name="connsiteX74" fmla="*/ 395542 w 952500"/>
              <a:gd name="connsiteY74" fmla="*/ 1814036 h 2971800"/>
              <a:gd name="connsiteX75" fmla="*/ 296482 w 952500"/>
              <a:gd name="connsiteY75" fmla="*/ 1829276 h 2971800"/>
              <a:gd name="connsiteX76" fmla="*/ 162180 w 952500"/>
              <a:gd name="connsiteY76" fmla="*/ 1512094 h 2971800"/>
              <a:gd name="connsiteX77" fmla="*/ 141225 w 952500"/>
              <a:gd name="connsiteY77" fmla="*/ 1506379 h 2971800"/>
              <a:gd name="connsiteX78" fmla="*/ 127890 w 952500"/>
              <a:gd name="connsiteY78" fmla="*/ 1938814 h 2971800"/>
              <a:gd name="connsiteX79" fmla="*/ 182182 w 952500"/>
              <a:gd name="connsiteY79" fmla="*/ 2125504 h 2971800"/>
              <a:gd name="connsiteX80" fmla="*/ 49785 w 952500"/>
              <a:gd name="connsiteY80" fmla="*/ 2469356 h 2971800"/>
              <a:gd name="connsiteX81" fmla="*/ 8827 w 952500"/>
              <a:gd name="connsiteY81" fmla="*/ 2671286 h 2971800"/>
              <a:gd name="connsiteX82" fmla="*/ 470790 w 952500"/>
              <a:gd name="connsiteY82" fmla="*/ 2937986 h 2971800"/>
              <a:gd name="connsiteX83" fmla="*/ 470790 w 952500"/>
              <a:gd name="connsiteY83" fmla="*/ 2949416 h 2971800"/>
              <a:gd name="connsiteX84" fmla="*/ 463170 w 952500"/>
              <a:gd name="connsiteY84" fmla="*/ 2957036 h 2971800"/>
              <a:gd name="connsiteX85" fmla="*/ 482220 w 952500"/>
              <a:gd name="connsiteY85" fmla="*/ 2969419 h 2971800"/>
              <a:gd name="connsiteX86" fmla="*/ 499365 w 952500"/>
              <a:gd name="connsiteY86" fmla="*/ 2957036 h 2971800"/>
              <a:gd name="connsiteX87" fmla="*/ 499365 w 952500"/>
              <a:gd name="connsiteY87" fmla="*/ 2957036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952500" h="2971800">
                <a:moveTo>
                  <a:pt x="499365" y="2957036"/>
                </a:moveTo>
                <a:cubicBezTo>
                  <a:pt x="498412" y="2955131"/>
                  <a:pt x="495555" y="2953226"/>
                  <a:pt x="492697" y="2951321"/>
                </a:cubicBezTo>
                <a:lnTo>
                  <a:pt x="492697" y="2938939"/>
                </a:lnTo>
                <a:cubicBezTo>
                  <a:pt x="887985" y="2934176"/>
                  <a:pt x="946087" y="2778919"/>
                  <a:pt x="950850" y="2687479"/>
                </a:cubicBezTo>
                <a:cubicBezTo>
                  <a:pt x="959422" y="2533174"/>
                  <a:pt x="841312" y="2383631"/>
                  <a:pt x="810832" y="2307431"/>
                </a:cubicBezTo>
                <a:cubicBezTo>
                  <a:pt x="777495" y="2224564"/>
                  <a:pt x="809880" y="2094071"/>
                  <a:pt x="818452" y="2080736"/>
                </a:cubicBezTo>
                <a:cubicBezTo>
                  <a:pt x="828930" y="2066449"/>
                  <a:pt x="876555" y="1960721"/>
                  <a:pt x="872745" y="1876901"/>
                </a:cubicBezTo>
                <a:cubicBezTo>
                  <a:pt x="869887" y="1816894"/>
                  <a:pt x="841312" y="1758791"/>
                  <a:pt x="833692" y="1751171"/>
                </a:cubicBezTo>
                <a:cubicBezTo>
                  <a:pt x="826072" y="1743551"/>
                  <a:pt x="818452" y="1749266"/>
                  <a:pt x="808927" y="1747361"/>
                </a:cubicBezTo>
                <a:cubicBezTo>
                  <a:pt x="802260" y="1878806"/>
                  <a:pt x="699390" y="1972151"/>
                  <a:pt x="640335" y="1973104"/>
                </a:cubicBezTo>
                <a:cubicBezTo>
                  <a:pt x="558420" y="1973104"/>
                  <a:pt x="554610" y="1914049"/>
                  <a:pt x="554610" y="1868329"/>
                </a:cubicBezTo>
                <a:cubicBezTo>
                  <a:pt x="554610" y="1824514"/>
                  <a:pt x="518415" y="565309"/>
                  <a:pt x="518415" y="544354"/>
                </a:cubicBezTo>
                <a:cubicBezTo>
                  <a:pt x="518415" y="523399"/>
                  <a:pt x="514605" y="500539"/>
                  <a:pt x="526035" y="487204"/>
                </a:cubicBezTo>
                <a:cubicBezTo>
                  <a:pt x="537465" y="473869"/>
                  <a:pt x="560325" y="431959"/>
                  <a:pt x="564135" y="420529"/>
                </a:cubicBezTo>
                <a:cubicBezTo>
                  <a:pt x="552705" y="332899"/>
                  <a:pt x="553657" y="214789"/>
                  <a:pt x="559372" y="163354"/>
                </a:cubicBezTo>
                <a:cubicBezTo>
                  <a:pt x="563182" y="123349"/>
                  <a:pt x="585090" y="20479"/>
                  <a:pt x="600330" y="7144"/>
                </a:cubicBezTo>
                <a:cubicBezTo>
                  <a:pt x="579375" y="9049"/>
                  <a:pt x="539370" y="24289"/>
                  <a:pt x="518415" y="49054"/>
                </a:cubicBezTo>
                <a:cubicBezTo>
                  <a:pt x="514605" y="53816"/>
                  <a:pt x="505080" y="69056"/>
                  <a:pt x="493650" y="91916"/>
                </a:cubicBezTo>
                <a:lnTo>
                  <a:pt x="474600" y="81439"/>
                </a:lnTo>
                <a:cubicBezTo>
                  <a:pt x="478410" y="74771"/>
                  <a:pt x="483172" y="67151"/>
                  <a:pt x="475552" y="64294"/>
                </a:cubicBezTo>
                <a:cubicBezTo>
                  <a:pt x="467932" y="61436"/>
                  <a:pt x="452692" y="59531"/>
                  <a:pt x="448882" y="65246"/>
                </a:cubicBezTo>
                <a:lnTo>
                  <a:pt x="444120" y="72866"/>
                </a:lnTo>
                <a:lnTo>
                  <a:pt x="440310" y="81439"/>
                </a:lnTo>
                <a:cubicBezTo>
                  <a:pt x="436500" y="87154"/>
                  <a:pt x="446977" y="99536"/>
                  <a:pt x="453645" y="104299"/>
                </a:cubicBezTo>
                <a:cubicBezTo>
                  <a:pt x="460312" y="109061"/>
                  <a:pt x="464122" y="100489"/>
                  <a:pt x="467932" y="93821"/>
                </a:cubicBezTo>
                <a:lnTo>
                  <a:pt x="486982" y="104299"/>
                </a:lnTo>
                <a:cubicBezTo>
                  <a:pt x="479362" y="118586"/>
                  <a:pt x="470790" y="134779"/>
                  <a:pt x="461265" y="151924"/>
                </a:cubicBezTo>
                <a:lnTo>
                  <a:pt x="442215" y="141446"/>
                </a:lnTo>
                <a:cubicBezTo>
                  <a:pt x="446025" y="134779"/>
                  <a:pt x="450787" y="127159"/>
                  <a:pt x="443167" y="124301"/>
                </a:cubicBezTo>
                <a:cubicBezTo>
                  <a:pt x="435547" y="121444"/>
                  <a:pt x="420307" y="119539"/>
                  <a:pt x="416497" y="125254"/>
                </a:cubicBezTo>
                <a:lnTo>
                  <a:pt x="411735" y="132874"/>
                </a:lnTo>
                <a:lnTo>
                  <a:pt x="407925" y="141446"/>
                </a:lnTo>
                <a:cubicBezTo>
                  <a:pt x="404115" y="147161"/>
                  <a:pt x="414592" y="159544"/>
                  <a:pt x="421260" y="164306"/>
                </a:cubicBezTo>
                <a:cubicBezTo>
                  <a:pt x="427927" y="169069"/>
                  <a:pt x="431737" y="160496"/>
                  <a:pt x="435547" y="153829"/>
                </a:cubicBezTo>
                <a:lnTo>
                  <a:pt x="454597" y="164306"/>
                </a:lnTo>
                <a:cubicBezTo>
                  <a:pt x="446977" y="179546"/>
                  <a:pt x="438405" y="195739"/>
                  <a:pt x="429832" y="212884"/>
                </a:cubicBezTo>
                <a:lnTo>
                  <a:pt x="410782" y="202406"/>
                </a:lnTo>
                <a:cubicBezTo>
                  <a:pt x="414592" y="195739"/>
                  <a:pt x="419355" y="188119"/>
                  <a:pt x="411735" y="185261"/>
                </a:cubicBezTo>
                <a:cubicBezTo>
                  <a:pt x="404115" y="182404"/>
                  <a:pt x="388875" y="180499"/>
                  <a:pt x="385065" y="186214"/>
                </a:cubicBezTo>
                <a:lnTo>
                  <a:pt x="380302" y="193834"/>
                </a:lnTo>
                <a:lnTo>
                  <a:pt x="377445" y="200501"/>
                </a:lnTo>
                <a:cubicBezTo>
                  <a:pt x="373635" y="206216"/>
                  <a:pt x="384112" y="218599"/>
                  <a:pt x="390780" y="223361"/>
                </a:cubicBezTo>
                <a:cubicBezTo>
                  <a:pt x="397447" y="228124"/>
                  <a:pt x="401257" y="219551"/>
                  <a:pt x="405067" y="212884"/>
                </a:cubicBezTo>
                <a:lnTo>
                  <a:pt x="425070" y="223361"/>
                </a:lnTo>
                <a:cubicBezTo>
                  <a:pt x="417450" y="239554"/>
                  <a:pt x="408877" y="255746"/>
                  <a:pt x="401257" y="270986"/>
                </a:cubicBezTo>
                <a:lnTo>
                  <a:pt x="382207" y="260509"/>
                </a:lnTo>
                <a:cubicBezTo>
                  <a:pt x="386017" y="253841"/>
                  <a:pt x="390780" y="246221"/>
                  <a:pt x="383160" y="243364"/>
                </a:cubicBezTo>
                <a:cubicBezTo>
                  <a:pt x="375540" y="240506"/>
                  <a:pt x="360300" y="238601"/>
                  <a:pt x="356490" y="244316"/>
                </a:cubicBezTo>
                <a:lnTo>
                  <a:pt x="350775" y="252889"/>
                </a:lnTo>
                <a:lnTo>
                  <a:pt x="346965" y="261461"/>
                </a:lnTo>
                <a:cubicBezTo>
                  <a:pt x="343155" y="267176"/>
                  <a:pt x="353632" y="279559"/>
                  <a:pt x="360300" y="284321"/>
                </a:cubicBezTo>
                <a:cubicBezTo>
                  <a:pt x="366967" y="289084"/>
                  <a:pt x="370777" y="280511"/>
                  <a:pt x="374587" y="273844"/>
                </a:cubicBezTo>
                <a:lnTo>
                  <a:pt x="393637" y="284321"/>
                </a:lnTo>
                <a:cubicBezTo>
                  <a:pt x="385065" y="300514"/>
                  <a:pt x="377445" y="316706"/>
                  <a:pt x="369825" y="331946"/>
                </a:cubicBezTo>
                <a:lnTo>
                  <a:pt x="351727" y="321469"/>
                </a:lnTo>
                <a:cubicBezTo>
                  <a:pt x="355537" y="314801"/>
                  <a:pt x="360300" y="307181"/>
                  <a:pt x="352680" y="304324"/>
                </a:cubicBezTo>
                <a:cubicBezTo>
                  <a:pt x="345060" y="301466"/>
                  <a:pt x="329820" y="299561"/>
                  <a:pt x="326010" y="305276"/>
                </a:cubicBezTo>
                <a:lnTo>
                  <a:pt x="321247" y="312896"/>
                </a:lnTo>
                <a:lnTo>
                  <a:pt x="317437" y="321469"/>
                </a:lnTo>
                <a:cubicBezTo>
                  <a:pt x="313627" y="327184"/>
                  <a:pt x="324105" y="339566"/>
                  <a:pt x="330772" y="344329"/>
                </a:cubicBezTo>
                <a:cubicBezTo>
                  <a:pt x="337440" y="349091"/>
                  <a:pt x="341250" y="340519"/>
                  <a:pt x="345060" y="333851"/>
                </a:cubicBezTo>
                <a:lnTo>
                  <a:pt x="364110" y="344329"/>
                </a:lnTo>
                <a:cubicBezTo>
                  <a:pt x="355537" y="361474"/>
                  <a:pt x="347917" y="377666"/>
                  <a:pt x="340297" y="391954"/>
                </a:cubicBezTo>
                <a:lnTo>
                  <a:pt x="321247" y="381476"/>
                </a:lnTo>
                <a:cubicBezTo>
                  <a:pt x="325057" y="374809"/>
                  <a:pt x="329820" y="367189"/>
                  <a:pt x="322200" y="364331"/>
                </a:cubicBezTo>
                <a:cubicBezTo>
                  <a:pt x="314580" y="361474"/>
                  <a:pt x="299340" y="359569"/>
                  <a:pt x="295530" y="365284"/>
                </a:cubicBezTo>
                <a:lnTo>
                  <a:pt x="291720" y="372904"/>
                </a:lnTo>
                <a:lnTo>
                  <a:pt x="287910" y="381476"/>
                </a:lnTo>
                <a:cubicBezTo>
                  <a:pt x="284100" y="388144"/>
                  <a:pt x="294577" y="399574"/>
                  <a:pt x="301245" y="404336"/>
                </a:cubicBezTo>
                <a:cubicBezTo>
                  <a:pt x="307912" y="409099"/>
                  <a:pt x="311722" y="400526"/>
                  <a:pt x="315532" y="393859"/>
                </a:cubicBezTo>
                <a:lnTo>
                  <a:pt x="335535" y="404336"/>
                </a:lnTo>
                <a:cubicBezTo>
                  <a:pt x="325057" y="426244"/>
                  <a:pt x="321247" y="438626"/>
                  <a:pt x="319342" y="443389"/>
                </a:cubicBezTo>
                <a:cubicBezTo>
                  <a:pt x="323152" y="456724"/>
                  <a:pt x="339345" y="464344"/>
                  <a:pt x="350775" y="468154"/>
                </a:cubicBezTo>
                <a:cubicBezTo>
                  <a:pt x="402210" y="485299"/>
                  <a:pt x="406020" y="544354"/>
                  <a:pt x="406020" y="558641"/>
                </a:cubicBezTo>
                <a:cubicBezTo>
                  <a:pt x="406020" y="575786"/>
                  <a:pt x="393637" y="1768316"/>
                  <a:pt x="395542" y="1814036"/>
                </a:cubicBezTo>
                <a:cubicBezTo>
                  <a:pt x="382207" y="1829276"/>
                  <a:pt x="319342" y="1834991"/>
                  <a:pt x="296482" y="1829276"/>
                </a:cubicBezTo>
                <a:cubicBezTo>
                  <a:pt x="161227" y="1795939"/>
                  <a:pt x="158370" y="1533049"/>
                  <a:pt x="162180" y="1512094"/>
                </a:cubicBezTo>
                <a:cubicBezTo>
                  <a:pt x="165990" y="1491139"/>
                  <a:pt x="160275" y="1485424"/>
                  <a:pt x="141225" y="1506379"/>
                </a:cubicBezTo>
                <a:cubicBezTo>
                  <a:pt x="16447" y="1640681"/>
                  <a:pt x="103125" y="1878806"/>
                  <a:pt x="127890" y="1938814"/>
                </a:cubicBezTo>
                <a:cubicBezTo>
                  <a:pt x="162180" y="2024539"/>
                  <a:pt x="182182" y="2079784"/>
                  <a:pt x="182182" y="2125504"/>
                </a:cubicBezTo>
                <a:cubicBezTo>
                  <a:pt x="182182" y="2232184"/>
                  <a:pt x="68835" y="2427446"/>
                  <a:pt x="49785" y="2469356"/>
                </a:cubicBezTo>
                <a:cubicBezTo>
                  <a:pt x="20257" y="2534126"/>
                  <a:pt x="1207" y="2587466"/>
                  <a:pt x="8827" y="2671286"/>
                </a:cubicBezTo>
                <a:cubicBezTo>
                  <a:pt x="33592" y="2929414"/>
                  <a:pt x="393637" y="2937986"/>
                  <a:pt x="470790" y="2937986"/>
                </a:cubicBezTo>
                <a:lnTo>
                  <a:pt x="470790" y="2949416"/>
                </a:lnTo>
                <a:cubicBezTo>
                  <a:pt x="467932" y="2951321"/>
                  <a:pt x="464122" y="2954179"/>
                  <a:pt x="463170" y="2957036"/>
                </a:cubicBezTo>
                <a:cubicBezTo>
                  <a:pt x="467932" y="2963704"/>
                  <a:pt x="473647" y="2969419"/>
                  <a:pt x="482220" y="2969419"/>
                </a:cubicBezTo>
                <a:cubicBezTo>
                  <a:pt x="487935" y="2969419"/>
                  <a:pt x="494602" y="2963704"/>
                  <a:pt x="499365" y="2957036"/>
                </a:cubicBezTo>
                <a:lnTo>
                  <a:pt x="499365" y="295703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1" name="Graphic 85">
            <a:extLst>
              <a:ext uri="{FF2B5EF4-FFF2-40B4-BE49-F238E27FC236}">
                <a16:creationId xmlns:a16="http://schemas.microsoft.com/office/drawing/2014/main" id="{EF2E3787-878B-47FF-94AA-05C5A5D8F524}"/>
              </a:ext>
            </a:extLst>
          </p:cNvPr>
          <p:cNvSpPr/>
          <p:nvPr/>
        </p:nvSpPr>
        <p:spPr>
          <a:xfrm>
            <a:off x="5675515" y="4166568"/>
            <a:ext cx="1151397" cy="1074189"/>
          </a:xfrm>
          <a:custGeom>
            <a:avLst/>
            <a:gdLst>
              <a:gd name="connsiteX0" fmla="*/ 5653879 w 7350919"/>
              <a:gd name="connsiteY0" fmla="*/ 1446 h 6858000"/>
              <a:gd name="connsiteX1" fmla="*/ 5704457 w 7350919"/>
              <a:gd name="connsiteY1" fmla="*/ 9590 h 6858000"/>
              <a:gd name="connsiteX2" fmla="*/ 5707028 w 7350919"/>
              <a:gd name="connsiteY2" fmla="*/ 35736 h 6858000"/>
              <a:gd name="connsiteX3" fmla="*/ 5813756 w 7350919"/>
              <a:gd name="connsiteY3" fmla="*/ 156180 h 6858000"/>
              <a:gd name="connsiteX4" fmla="*/ 6093220 w 7350919"/>
              <a:gd name="connsiteY4" fmla="*/ 466504 h 6858000"/>
              <a:gd name="connsiteX5" fmla="*/ 5808184 w 7350919"/>
              <a:gd name="connsiteY5" fmla="*/ 505509 h 6858000"/>
              <a:gd name="connsiteX6" fmla="*/ 5840331 w 7350919"/>
              <a:gd name="connsiteY6" fmla="*/ 657242 h 6858000"/>
              <a:gd name="connsiteX7" fmla="*/ 5864334 w 7350919"/>
              <a:gd name="connsiteY7" fmla="*/ 646098 h 6858000"/>
              <a:gd name="connsiteX8" fmla="*/ 5833044 w 7350919"/>
              <a:gd name="connsiteY8" fmla="*/ 758826 h 6858000"/>
              <a:gd name="connsiteX9" fmla="*/ 5837759 w 7350919"/>
              <a:gd name="connsiteY9" fmla="*/ 875841 h 6858000"/>
              <a:gd name="connsiteX10" fmla="*/ 5818900 w 7350919"/>
              <a:gd name="connsiteY10" fmla="*/ 881413 h 6858000"/>
              <a:gd name="connsiteX11" fmla="*/ 5851047 w 7350919"/>
              <a:gd name="connsiteY11" fmla="*/ 1800385 h 6858000"/>
              <a:gd name="connsiteX12" fmla="*/ 6005780 w 7350919"/>
              <a:gd name="connsiteY12" fmla="*/ 1869822 h 6858000"/>
              <a:gd name="connsiteX13" fmla="*/ 6221379 w 7350919"/>
              <a:gd name="connsiteY13" fmla="*/ 1859535 h 6858000"/>
              <a:gd name="connsiteX14" fmla="*/ 6471696 w 7350919"/>
              <a:gd name="connsiteY14" fmla="*/ 1853535 h 6858000"/>
              <a:gd name="connsiteX15" fmla="*/ 6471696 w 7350919"/>
              <a:gd name="connsiteY15" fmla="*/ 1816244 h 6858000"/>
              <a:gd name="connsiteX16" fmla="*/ 6493127 w 7350919"/>
              <a:gd name="connsiteY16" fmla="*/ 1808100 h 6858000"/>
              <a:gd name="connsiteX17" fmla="*/ 6495699 w 7350919"/>
              <a:gd name="connsiteY17" fmla="*/ 1786669 h 6858000"/>
              <a:gd name="connsiteX18" fmla="*/ 6482411 w 7350919"/>
              <a:gd name="connsiteY18" fmla="*/ 1775954 h 6858000"/>
              <a:gd name="connsiteX19" fmla="*/ 6490555 w 7350919"/>
              <a:gd name="connsiteY19" fmla="*/ 1765238 h 6858000"/>
              <a:gd name="connsiteX20" fmla="*/ 6482411 w 7350919"/>
              <a:gd name="connsiteY20" fmla="*/ 1749379 h 6858000"/>
              <a:gd name="connsiteX21" fmla="*/ 6492698 w 7350919"/>
              <a:gd name="connsiteY21" fmla="*/ 1741664 h 6858000"/>
              <a:gd name="connsiteX22" fmla="*/ 6481554 w 7350919"/>
              <a:gd name="connsiteY22" fmla="*/ 1713803 h 6858000"/>
              <a:gd name="connsiteX23" fmla="*/ 6445550 w 7350919"/>
              <a:gd name="connsiteY23" fmla="*/ 1725376 h 6858000"/>
              <a:gd name="connsiteX24" fmla="*/ 6394972 w 7350919"/>
              <a:gd name="connsiteY24" fmla="*/ 1725376 h 6858000"/>
              <a:gd name="connsiteX25" fmla="*/ 6427976 w 7350919"/>
              <a:gd name="connsiteY25" fmla="*/ 1625935 h 6858000"/>
              <a:gd name="connsiteX26" fmla="*/ 6448121 w 7350919"/>
              <a:gd name="connsiteY26" fmla="*/ 1624220 h 6858000"/>
              <a:gd name="connsiteX27" fmla="*/ 6485412 w 7350919"/>
              <a:gd name="connsiteY27" fmla="*/ 1673084 h 6858000"/>
              <a:gd name="connsiteX28" fmla="*/ 6517130 w 7350919"/>
              <a:gd name="connsiteY28" fmla="*/ 1626364 h 6858000"/>
              <a:gd name="connsiteX29" fmla="*/ 6546277 w 7350919"/>
              <a:gd name="connsiteY29" fmla="*/ 1628935 h 6858000"/>
              <a:gd name="connsiteX30" fmla="*/ 6580995 w 7350919"/>
              <a:gd name="connsiteY30" fmla="*/ 1640079 h 6858000"/>
              <a:gd name="connsiteX31" fmla="*/ 6567708 w 7350919"/>
              <a:gd name="connsiteY31" fmla="*/ 1648223 h 6858000"/>
              <a:gd name="connsiteX32" fmla="*/ 6571994 w 7350919"/>
              <a:gd name="connsiteY32" fmla="*/ 1754951 h 6858000"/>
              <a:gd name="connsiteX33" fmla="*/ 6547134 w 7350919"/>
              <a:gd name="connsiteY33" fmla="*/ 1772953 h 6858000"/>
              <a:gd name="connsiteX34" fmla="*/ 6574137 w 7350919"/>
              <a:gd name="connsiteY34" fmla="*/ 1781097 h 6858000"/>
              <a:gd name="connsiteX35" fmla="*/ 6562135 w 7350919"/>
              <a:gd name="connsiteY35" fmla="*/ 1787098 h 6858000"/>
              <a:gd name="connsiteX36" fmla="*/ 6559564 w 7350919"/>
              <a:gd name="connsiteY36" fmla="*/ 1808100 h 6858000"/>
              <a:gd name="connsiteX37" fmla="*/ 6578423 w 7350919"/>
              <a:gd name="connsiteY37" fmla="*/ 1824388 h 6858000"/>
              <a:gd name="connsiteX38" fmla="*/ 6575852 w 7350919"/>
              <a:gd name="connsiteY38" fmla="*/ 1858678 h 6858000"/>
              <a:gd name="connsiteX39" fmla="*/ 6637145 w 7350919"/>
              <a:gd name="connsiteY39" fmla="*/ 2135999 h 6858000"/>
              <a:gd name="connsiteX40" fmla="*/ 6637145 w 7350919"/>
              <a:gd name="connsiteY40" fmla="*/ 2184005 h 6858000"/>
              <a:gd name="connsiteX41" fmla="*/ 6600712 w 7350919"/>
              <a:gd name="connsiteY41" fmla="*/ 2211008 h 6858000"/>
              <a:gd name="connsiteX42" fmla="*/ 6570279 w 7350919"/>
              <a:gd name="connsiteY42" fmla="*/ 2226867 h 6858000"/>
              <a:gd name="connsiteX43" fmla="*/ 6562564 w 7350919"/>
              <a:gd name="connsiteY43" fmla="*/ 2309163 h 6858000"/>
              <a:gd name="connsiteX44" fmla="*/ 6546705 w 7350919"/>
              <a:gd name="connsiteY44" fmla="*/ 2314735 h 6858000"/>
              <a:gd name="connsiteX45" fmla="*/ 6520130 w 7350919"/>
              <a:gd name="connsiteY45" fmla="*/ 3374725 h 6858000"/>
              <a:gd name="connsiteX46" fmla="*/ 6543276 w 7350919"/>
              <a:gd name="connsiteY46" fmla="*/ 3383726 h 6858000"/>
              <a:gd name="connsiteX47" fmla="*/ 6546705 w 7350919"/>
              <a:gd name="connsiteY47" fmla="*/ 3425731 h 6858000"/>
              <a:gd name="connsiteX48" fmla="*/ 6606284 w 7350919"/>
              <a:gd name="connsiteY48" fmla="*/ 3443733 h 6858000"/>
              <a:gd name="connsiteX49" fmla="*/ 6602426 w 7350919"/>
              <a:gd name="connsiteY49" fmla="*/ 3527315 h 6858000"/>
              <a:gd name="connsiteX50" fmla="*/ 6546705 w 7350919"/>
              <a:gd name="connsiteY50" fmla="*/ 3538031 h 6858000"/>
              <a:gd name="connsiteX51" fmla="*/ 6538990 w 7350919"/>
              <a:gd name="connsiteY51" fmla="*/ 3628899 h 6858000"/>
              <a:gd name="connsiteX52" fmla="*/ 6525702 w 7350919"/>
              <a:gd name="connsiteY52" fmla="*/ 3651188 h 6858000"/>
              <a:gd name="connsiteX53" fmla="*/ 6509415 w 7350919"/>
              <a:gd name="connsiteY53" fmla="*/ 4358848 h 6858000"/>
              <a:gd name="connsiteX54" fmla="*/ 6577137 w 7350919"/>
              <a:gd name="connsiteY54" fmla="*/ 4404282 h 6858000"/>
              <a:gd name="connsiteX55" fmla="*/ 6754160 w 7350919"/>
              <a:gd name="connsiteY55" fmla="*/ 4888200 h 6858000"/>
              <a:gd name="connsiteX56" fmla="*/ 6762732 w 7350919"/>
              <a:gd name="connsiteY56" fmla="*/ 4934492 h 6858000"/>
              <a:gd name="connsiteX57" fmla="*/ 6935897 w 7350919"/>
              <a:gd name="connsiteY57" fmla="*/ 5429982 h 6858000"/>
              <a:gd name="connsiteX58" fmla="*/ 6977902 w 7350919"/>
              <a:gd name="connsiteY58" fmla="*/ 5495562 h 6858000"/>
              <a:gd name="connsiteX59" fmla="*/ 6970615 w 7350919"/>
              <a:gd name="connsiteY59" fmla="*/ 5502848 h 6858000"/>
              <a:gd name="connsiteX60" fmla="*/ 6974044 w 7350919"/>
              <a:gd name="connsiteY60" fmla="*/ 5513135 h 6858000"/>
              <a:gd name="connsiteX61" fmla="*/ 6969329 w 7350919"/>
              <a:gd name="connsiteY61" fmla="*/ 5518279 h 6858000"/>
              <a:gd name="connsiteX62" fmla="*/ 6976616 w 7350919"/>
              <a:gd name="connsiteY62" fmla="*/ 5530709 h 6858000"/>
              <a:gd name="connsiteX63" fmla="*/ 6986474 w 7350919"/>
              <a:gd name="connsiteY63" fmla="*/ 5552997 h 6858000"/>
              <a:gd name="connsiteX64" fmla="*/ 6986903 w 7350919"/>
              <a:gd name="connsiteY64" fmla="*/ 5590288 h 6858000"/>
              <a:gd name="connsiteX65" fmla="*/ 6863888 w 7350919"/>
              <a:gd name="connsiteY65" fmla="*/ 5559856 h 6858000"/>
              <a:gd name="connsiteX66" fmla="*/ 6857458 w 7350919"/>
              <a:gd name="connsiteY66" fmla="*/ 5545282 h 6858000"/>
              <a:gd name="connsiteX67" fmla="*/ 6860459 w 7350919"/>
              <a:gd name="connsiteY67" fmla="*/ 5529423 h 6858000"/>
              <a:gd name="connsiteX68" fmla="*/ 6867317 w 7350919"/>
              <a:gd name="connsiteY68" fmla="*/ 5522993 h 6858000"/>
              <a:gd name="connsiteX69" fmla="*/ 6882747 w 7350919"/>
              <a:gd name="connsiteY69" fmla="*/ 5469415 h 6858000"/>
              <a:gd name="connsiteX70" fmla="*/ 6717298 w 7350919"/>
              <a:gd name="connsiteY70" fmla="*/ 4963638 h 6858000"/>
              <a:gd name="connsiteX71" fmla="*/ 6690723 w 7350919"/>
              <a:gd name="connsiteY71" fmla="*/ 4971782 h 6858000"/>
              <a:gd name="connsiteX72" fmla="*/ 6853172 w 7350919"/>
              <a:gd name="connsiteY72" fmla="*/ 5733449 h 6858000"/>
              <a:gd name="connsiteX73" fmla="*/ 7205073 w 7350919"/>
              <a:gd name="connsiteY73" fmla="*/ 5975622 h 6858000"/>
              <a:gd name="connsiteX74" fmla="*/ 7350377 w 7350919"/>
              <a:gd name="connsiteY74" fmla="*/ 6108066 h 6858000"/>
              <a:gd name="connsiteX75" fmla="*/ 7184499 w 7350919"/>
              <a:gd name="connsiteY75" fmla="*/ 6113639 h 6858000"/>
              <a:gd name="connsiteX76" fmla="*/ 7176355 w 7350919"/>
              <a:gd name="connsiteY76" fmla="*/ 6105923 h 6858000"/>
              <a:gd name="connsiteX77" fmla="*/ 7181499 w 7350919"/>
              <a:gd name="connsiteY77" fmla="*/ 6100352 h 6858000"/>
              <a:gd name="connsiteX78" fmla="*/ 7163068 w 7350919"/>
              <a:gd name="connsiteY78" fmla="*/ 6090493 h 6858000"/>
              <a:gd name="connsiteX79" fmla="*/ 7168211 w 7350919"/>
              <a:gd name="connsiteY79" fmla="*/ 6081920 h 6858000"/>
              <a:gd name="connsiteX80" fmla="*/ 7148495 w 7350919"/>
              <a:gd name="connsiteY80" fmla="*/ 6031343 h 6858000"/>
              <a:gd name="connsiteX81" fmla="*/ 6877175 w 7350919"/>
              <a:gd name="connsiteY81" fmla="*/ 5842748 h 6858000"/>
              <a:gd name="connsiteX82" fmla="*/ 6893034 w 7350919"/>
              <a:gd name="connsiteY82" fmla="*/ 5940474 h 6858000"/>
              <a:gd name="connsiteX83" fmla="*/ 6930324 w 7350919"/>
              <a:gd name="connsiteY83" fmla="*/ 6009483 h 6858000"/>
              <a:gd name="connsiteX84" fmla="*/ 6920895 w 7350919"/>
              <a:gd name="connsiteY84" fmla="*/ 6021056 h 6858000"/>
              <a:gd name="connsiteX85" fmla="*/ 6934182 w 7350919"/>
              <a:gd name="connsiteY85" fmla="*/ 6036486 h 6858000"/>
              <a:gd name="connsiteX86" fmla="*/ 6925610 w 7350919"/>
              <a:gd name="connsiteY86" fmla="*/ 6046773 h 6858000"/>
              <a:gd name="connsiteX87" fmla="*/ 6936754 w 7350919"/>
              <a:gd name="connsiteY87" fmla="*/ 6058346 h 6858000"/>
              <a:gd name="connsiteX88" fmla="*/ 6929039 w 7350919"/>
              <a:gd name="connsiteY88" fmla="*/ 6063918 h 6858000"/>
              <a:gd name="connsiteX89" fmla="*/ 6946184 w 7350919"/>
              <a:gd name="connsiteY89" fmla="*/ 6085350 h 6858000"/>
              <a:gd name="connsiteX90" fmla="*/ 6953042 w 7350919"/>
              <a:gd name="connsiteY90" fmla="*/ 6119211 h 6858000"/>
              <a:gd name="connsiteX91" fmla="*/ 6874603 w 7350919"/>
              <a:gd name="connsiteY91" fmla="*/ 6140213 h 6858000"/>
              <a:gd name="connsiteX92" fmla="*/ 6820597 w 7350919"/>
              <a:gd name="connsiteY92" fmla="*/ 6057061 h 6858000"/>
              <a:gd name="connsiteX93" fmla="*/ 6824883 w 7350919"/>
              <a:gd name="connsiteY93" fmla="*/ 6033057 h 6858000"/>
              <a:gd name="connsiteX94" fmla="*/ 6824026 w 7350919"/>
              <a:gd name="connsiteY94" fmla="*/ 6009912 h 6858000"/>
              <a:gd name="connsiteX95" fmla="*/ 6831741 w 7350919"/>
              <a:gd name="connsiteY95" fmla="*/ 6004339 h 6858000"/>
              <a:gd name="connsiteX96" fmla="*/ 6817596 w 7350919"/>
              <a:gd name="connsiteY96" fmla="*/ 5988051 h 6858000"/>
              <a:gd name="connsiteX97" fmla="*/ 6847171 w 7350919"/>
              <a:gd name="connsiteY97" fmla="*/ 5940474 h 6858000"/>
              <a:gd name="connsiteX98" fmla="*/ 6831312 w 7350919"/>
              <a:gd name="connsiteY98" fmla="*/ 5813173 h 6858000"/>
              <a:gd name="connsiteX99" fmla="*/ 6626001 w 7350919"/>
              <a:gd name="connsiteY99" fmla="*/ 5696158 h 6858000"/>
              <a:gd name="connsiteX100" fmla="*/ 6617857 w 7350919"/>
              <a:gd name="connsiteY100" fmla="*/ 5765596 h 6858000"/>
              <a:gd name="connsiteX101" fmla="*/ 6343537 w 7350919"/>
              <a:gd name="connsiteY101" fmla="*/ 5811458 h 6858000"/>
              <a:gd name="connsiteX102" fmla="*/ 6034070 w 7350919"/>
              <a:gd name="connsiteY102" fmla="*/ 6029200 h 6858000"/>
              <a:gd name="connsiteX103" fmla="*/ 6031498 w 7350919"/>
              <a:gd name="connsiteY103" fmla="*/ 6050202 h 6858000"/>
              <a:gd name="connsiteX104" fmla="*/ 5947059 w 7350919"/>
              <a:gd name="connsiteY104" fmla="*/ 6060918 h 6858000"/>
              <a:gd name="connsiteX105" fmla="*/ 5872049 w 7350919"/>
              <a:gd name="connsiteY105" fmla="*/ 6084921 h 6858000"/>
              <a:gd name="connsiteX106" fmla="*/ 5846761 w 7350919"/>
              <a:gd name="connsiteY106" fmla="*/ 6112353 h 6858000"/>
              <a:gd name="connsiteX107" fmla="*/ 5839045 w 7350919"/>
              <a:gd name="connsiteY107" fmla="*/ 6098208 h 6858000"/>
              <a:gd name="connsiteX108" fmla="*/ 5818042 w 7350919"/>
              <a:gd name="connsiteY108" fmla="*/ 6111924 h 6858000"/>
              <a:gd name="connsiteX109" fmla="*/ 5800040 w 7350919"/>
              <a:gd name="connsiteY109" fmla="*/ 6101637 h 6858000"/>
              <a:gd name="connsiteX110" fmla="*/ 5767465 w 7350919"/>
              <a:gd name="connsiteY110" fmla="*/ 6047202 h 6858000"/>
              <a:gd name="connsiteX111" fmla="*/ 5645307 w 7350919"/>
              <a:gd name="connsiteY111" fmla="*/ 6640419 h 6858000"/>
              <a:gd name="connsiteX112" fmla="*/ 5663737 w 7350919"/>
              <a:gd name="connsiteY112" fmla="*/ 6723143 h 6858000"/>
              <a:gd name="connsiteX113" fmla="*/ 5654308 w 7350919"/>
              <a:gd name="connsiteY113" fmla="*/ 6752290 h 6858000"/>
              <a:gd name="connsiteX114" fmla="*/ 5648736 w 7350919"/>
              <a:gd name="connsiteY114" fmla="*/ 6759148 h 6858000"/>
              <a:gd name="connsiteX115" fmla="*/ 5654736 w 7350919"/>
              <a:gd name="connsiteY115" fmla="*/ 6774578 h 6858000"/>
              <a:gd name="connsiteX116" fmla="*/ 5655593 w 7350919"/>
              <a:gd name="connsiteY116" fmla="*/ 6802010 h 6858000"/>
              <a:gd name="connsiteX117" fmla="*/ 5640163 w 7350919"/>
              <a:gd name="connsiteY117" fmla="*/ 6859018 h 6858000"/>
              <a:gd name="connsiteX118" fmla="*/ 5639735 w 7350919"/>
              <a:gd name="connsiteY118" fmla="*/ 6860303 h 6858000"/>
              <a:gd name="connsiteX119" fmla="*/ 5635448 w 7350919"/>
              <a:gd name="connsiteY119" fmla="*/ 6860303 h 6858000"/>
              <a:gd name="connsiteX120" fmla="*/ 5551438 w 7350919"/>
              <a:gd name="connsiteY120" fmla="*/ 6775864 h 6858000"/>
              <a:gd name="connsiteX121" fmla="*/ 5566011 w 7350919"/>
              <a:gd name="connsiteY121" fmla="*/ 6767292 h 6858000"/>
              <a:gd name="connsiteX122" fmla="*/ 5560867 w 7350919"/>
              <a:gd name="connsiteY122" fmla="*/ 6751862 h 6858000"/>
              <a:gd name="connsiteX123" fmla="*/ 5571155 w 7350919"/>
              <a:gd name="connsiteY123" fmla="*/ 6745861 h 6858000"/>
              <a:gd name="connsiteX124" fmla="*/ 5566440 w 7350919"/>
              <a:gd name="connsiteY124" fmla="*/ 6728287 h 6858000"/>
              <a:gd name="connsiteX125" fmla="*/ 5578441 w 7350919"/>
              <a:gd name="connsiteY125" fmla="*/ 6721858 h 6858000"/>
              <a:gd name="connsiteX126" fmla="*/ 5573298 w 7350919"/>
              <a:gd name="connsiteY126" fmla="*/ 6699998 h 6858000"/>
              <a:gd name="connsiteX127" fmla="*/ 5613160 w 7350919"/>
              <a:gd name="connsiteY127" fmla="*/ 6635704 h 6858000"/>
              <a:gd name="connsiteX128" fmla="*/ 5738318 w 7350919"/>
              <a:gd name="connsiteY128" fmla="*/ 6034343 h 6858000"/>
              <a:gd name="connsiteX129" fmla="*/ 5714315 w 7350919"/>
              <a:gd name="connsiteY129" fmla="*/ 6023628 h 6858000"/>
              <a:gd name="connsiteX130" fmla="*/ 5716887 w 7350919"/>
              <a:gd name="connsiteY130" fmla="*/ 5983765 h 6858000"/>
              <a:gd name="connsiteX131" fmla="*/ 5533435 w 7350919"/>
              <a:gd name="connsiteY131" fmla="*/ 5792170 h 6858000"/>
              <a:gd name="connsiteX132" fmla="*/ 5411277 w 7350919"/>
              <a:gd name="connsiteY132" fmla="*/ 5783598 h 6858000"/>
              <a:gd name="connsiteX133" fmla="*/ 5320409 w 7350919"/>
              <a:gd name="connsiteY133" fmla="*/ 5850463 h 6858000"/>
              <a:gd name="connsiteX134" fmla="*/ 5333268 w 7350919"/>
              <a:gd name="connsiteY134" fmla="*/ 5669583 h 6858000"/>
              <a:gd name="connsiteX135" fmla="*/ 5280118 w 7350919"/>
              <a:gd name="connsiteY135" fmla="*/ 5565427 h 6858000"/>
              <a:gd name="connsiteX136" fmla="*/ 4758482 w 7350919"/>
              <a:gd name="connsiteY136" fmla="*/ 5876180 h 6858000"/>
              <a:gd name="connsiteX137" fmla="*/ 4686044 w 7350919"/>
              <a:gd name="connsiteY137" fmla="*/ 5994910 h 6858000"/>
              <a:gd name="connsiteX138" fmla="*/ 4691187 w 7350919"/>
              <a:gd name="connsiteY138" fmla="*/ 6042487 h 6858000"/>
              <a:gd name="connsiteX139" fmla="*/ 4709618 w 7350919"/>
              <a:gd name="connsiteY139" fmla="*/ 6042487 h 6858000"/>
              <a:gd name="connsiteX140" fmla="*/ 4722906 w 7350919"/>
              <a:gd name="connsiteY140" fmla="*/ 6127355 h 6858000"/>
              <a:gd name="connsiteX141" fmla="*/ 4758482 w 7350919"/>
              <a:gd name="connsiteY141" fmla="*/ 6151787 h 6858000"/>
              <a:gd name="connsiteX142" fmla="*/ 4770912 w 7350919"/>
              <a:gd name="connsiteY142" fmla="*/ 6146643 h 6858000"/>
              <a:gd name="connsiteX143" fmla="*/ 4817203 w 7350919"/>
              <a:gd name="connsiteY143" fmla="*/ 6254228 h 6858000"/>
              <a:gd name="connsiteX144" fmla="*/ 4768340 w 7350919"/>
              <a:gd name="connsiteY144" fmla="*/ 6189505 h 6858000"/>
              <a:gd name="connsiteX145" fmla="*/ 4701474 w 7350919"/>
              <a:gd name="connsiteY145" fmla="*/ 6229368 h 6858000"/>
              <a:gd name="connsiteX146" fmla="*/ 4712190 w 7350919"/>
              <a:gd name="connsiteY146" fmla="*/ 6316807 h 6858000"/>
              <a:gd name="connsiteX147" fmla="*/ 4727192 w 7350919"/>
              <a:gd name="connsiteY147" fmla="*/ 6318522 h 6858000"/>
              <a:gd name="connsiteX148" fmla="*/ 4786771 w 7350919"/>
              <a:gd name="connsiteY148" fmla="*/ 6612987 h 6858000"/>
              <a:gd name="connsiteX149" fmla="*/ 4648325 w 7350919"/>
              <a:gd name="connsiteY149" fmla="*/ 6327951 h 6858000"/>
              <a:gd name="connsiteX150" fmla="*/ 4661612 w 7350919"/>
              <a:gd name="connsiteY150" fmla="*/ 6325380 h 6858000"/>
              <a:gd name="connsiteX151" fmla="*/ 4645753 w 7350919"/>
              <a:gd name="connsiteY151" fmla="*/ 6237512 h 6858000"/>
              <a:gd name="connsiteX152" fmla="*/ 4616607 w 7350919"/>
              <a:gd name="connsiteY152" fmla="*/ 6234940 h 6858000"/>
              <a:gd name="connsiteX153" fmla="*/ 4590032 w 7350919"/>
              <a:gd name="connsiteY153" fmla="*/ 6064347 h 6858000"/>
              <a:gd name="connsiteX154" fmla="*/ 4605891 w 7350919"/>
              <a:gd name="connsiteY154" fmla="*/ 6053631 h 6858000"/>
              <a:gd name="connsiteX155" fmla="*/ 4555313 w 7350919"/>
              <a:gd name="connsiteY155" fmla="*/ 5712874 h 6858000"/>
              <a:gd name="connsiteX156" fmla="*/ 4542026 w 7350919"/>
              <a:gd name="connsiteY156" fmla="*/ 5704730 h 6858000"/>
              <a:gd name="connsiteX157" fmla="*/ 4533882 w 7350919"/>
              <a:gd name="connsiteY157" fmla="*/ 5640865 h 6858000"/>
              <a:gd name="connsiteX158" fmla="*/ 4509879 w 7350919"/>
              <a:gd name="connsiteY158" fmla="*/ 5664869 h 6858000"/>
              <a:gd name="connsiteX159" fmla="*/ 4483304 w 7350919"/>
              <a:gd name="connsiteY159" fmla="*/ 5649009 h 6858000"/>
              <a:gd name="connsiteX160" fmla="*/ 4256990 w 7350919"/>
              <a:gd name="connsiteY160" fmla="*/ 5966192 h 6858000"/>
              <a:gd name="connsiteX161" fmla="*/ 4262134 w 7350919"/>
              <a:gd name="connsiteY161" fmla="*/ 5976907 h 6858000"/>
              <a:gd name="connsiteX162" fmla="*/ 4101828 w 7350919"/>
              <a:gd name="connsiteY162" fmla="*/ 6086635 h 6858000"/>
              <a:gd name="connsiteX163" fmla="*/ 3509040 w 7350919"/>
              <a:gd name="connsiteY163" fmla="*/ 6443252 h 6858000"/>
              <a:gd name="connsiteX164" fmla="*/ 3360735 w 7350919"/>
              <a:gd name="connsiteY164" fmla="*/ 6470255 h 6858000"/>
              <a:gd name="connsiteX165" fmla="*/ 2684793 w 7350919"/>
              <a:gd name="connsiteY165" fmla="*/ 6408962 h 6858000"/>
              <a:gd name="connsiteX166" fmla="*/ 2674078 w 7350919"/>
              <a:gd name="connsiteY166" fmla="*/ 6424820 h 6858000"/>
              <a:gd name="connsiteX167" fmla="*/ 2599497 w 7350919"/>
              <a:gd name="connsiteY167" fmla="*/ 6424820 h 6858000"/>
              <a:gd name="connsiteX168" fmla="*/ 2540775 w 7350919"/>
              <a:gd name="connsiteY168" fmla="*/ 6363527 h 6858000"/>
              <a:gd name="connsiteX169" fmla="*/ 2540775 w 7350919"/>
              <a:gd name="connsiteY169" fmla="*/ 6339524 h 6858000"/>
              <a:gd name="connsiteX170" fmla="*/ 2018710 w 7350919"/>
              <a:gd name="connsiteY170" fmla="*/ 5899755 h 6858000"/>
              <a:gd name="connsiteX171" fmla="*/ 1999851 w 7350919"/>
              <a:gd name="connsiteY171" fmla="*/ 5910470 h 6858000"/>
              <a:gd name="connsiteX172" fmla="*/ 1938557 w 7350919"/>
              <a:gd name="connsiteY172" fmla="*/ 5782741 h 6858000"/>
              <a:gd name="connsiteX173" fmla="*/ 1855833 w 7350919"/>
              <a:gd name="connsiteY173" fmla="*/ 5622863 h 6858000"/>
              <a:gd name="connsiteX174" fmla="*/ 1783824 w 7350919"/>
              <a:gd name="connsiteY174" fmla="*/ 5859893 h 6858000"/>
              <a:gd name="connsiteX175" fmla="*/ 1799683 w 7350919"/>
              <a:gd name="connsiteY175" fmla="*/ 5862893 h 6858000"/>
              <a:gd name="connsiteX176" fmla="*/ 1764964 w 7350919"/>
              <a:gd name="connsiteY176" fmla="*/ 6025342 h 6858000"/>
              <a:gd name="connsiteX177" fmla="*/ 1719530 w 7350919"/>
              <a:gd name="connsiteY177" fmla="*/ 6025342 h 6858000"/>
              <a:gd name="connsiteX178" fmla="*/ 1695955 w 7350919"/>
              <a:gd name="connsiteY178" fmla="*/ 6104638 h 6858000"/>
              <a:gd name="connsiteX179" fmla="*/ 1525791 w 7350919"/>
              <a:gd name="connsiteY179" fmla="*/ 6347239 h 6858000"/>
              <a:gd name="connsiteX180" fmla="*/ 1517647 w 7350919"/>
              <a:gd name="connsiteY180" fmla="*/ 6318950 h 6858000"/>
              <a:gd name="connsiteX181" fmla="*/ 1644949 w 7350919"/>
              <a:gd name="connsiteY181" fmla="*/ 6086207 h 6858000"/>
              <a:gd name="connsiteX182" fmla="*/ 1666380 w 7350919"/>
              <a:gd name="connsiteY182" fmla="*/ 6009054 h 6858000"/>
              <a:gd name="connsiteX183" fmla="*/ 1562653 w 7350919"/>
              <a:gd name="connsiteY183" fmla="*/ 5918614 h 6858000"/>
              <a:gd name="connsiteX184" fmla="*/ 1567797 w 7350919"/>
              <a:gd name="connsiteY184" fmla="*/ 5907899 h 6858000"/>
              <a:gd name="connsiteX185" fmla="*/ 1644949 w 7350919"/>
              <a:gd name="connsiteY185" fmla="*/ 5929330 h 6858000"/>
              <a:gd name="connsiteX186" fmla="*/ 1687383 w 7350919"/>
              <a:gd name="connsiteY186" fmla="*/ 5833318 h 6858000"/>
              <a:gd name="connsiteX187" fmla="*/ 1706242 w 7350919"/>
              <a:gd name="connsiteY187" fmla="*/ 5830746 h 6858000"/>
              <a:gd name="connsiteX188" fmla="*/ 1773108 w 7350919"/>
              <a:gd name="connsiteY188" fmla="*/ 5601432 h 6858000"/>
              <a:gd name="connsiteX189" fmla="*/ 1471785 w 7350919"/>
              <a:gd name="connsiteY189" fmla="*/ 5772025 h 6858000"/>
              <a:gd name="connsiteX190" fmla="*/ 1469213 w 7350919"/>
              <a:gd name="connsiteY190" fmla="*/ 5793456 h 6858000"/>
              <a:gd name="connsiteX191" fmla="*/ 1287905 w 7350919"/>
              <a:gd name="connsiteY191" fmla="*/ 5809744 h 6858000"/>
              <a:gd name="connsiteX192" fmla="*/ 1224039 w 7350919"/>
              <a:gd name="connsiteY192" fmla="*/ 5836747 h 6858000"/>
              <a:gd name="connsiteX193" fmla="*/ 1224039 w 7350919"/>
              <a:gd name="connsiteY193" fmla="*/ 5820031 h 6858000"/>
              <a:gd name="connsiteX194" fmla="*/ 1208180 w 7350919"/>
              <a:gd name="connsiteY194" fmla="*/ 5828175 h 6858000"/>
              <a:gd name="connsiteX195" fmla="*/ 1194893 w 7350919"/>
              <a:gd name="connsiteY195" fmla="*/ 5823031 h 6858000"/>
              <a:gd name="connsiteX196" fmla="*/ 1192321 w 7350919"/>
              <a:gd name="connsiteY196" fmla="*/ 5801600 h 6858000"/>
              <a:gd name="connsiteX197" fmla="*/ 963007 w 7350919"/>
              <a:gd name="connsiteY197" fmla="*/ 5692300 h 6858000"/>
              <a:gd name="connsiteX198" fmla="*/ 614106 w 7350919"/>
              <a:gd name="connsiteY198" fmla="*/ 6326237 h 6858000"/>
              <a:gd name="connsiteX199" fmla="*/ 615820 w 7350919"/>
              <a:gd name="connsiteY199" fmla="*/ 6410247 h 6858000"/>
              <a:gd name="connsiteX200" fmla="*/ 615820 w 7350919"/>
              <a:gd name="connsiteY200" fmla="*/ 6431250 h 6858000"/>
              <a:gd name="connsiteX201" fmla="*/ 552812 w 7350919"/>
              <a:gd name="connsiteY201" fmla="*/ 6504974 h 6858000"/>
              <a:gd name="connsiteX202" fmla="*/ 463658 w 7350919"/>
              <a:gd name="connsiteY202" fmla="*/ 6454396 h 6858000"/>
              <a:gd name="connsiteX203" fmla="*/ 475660 w 7350919"/>
              <a:gd name="connsiteY203" fmla="*/ 6417963 h 6858000"/>
              <a:gd name="connsiteX204" fmla="*/ 495377 w 7350919"/>
              <a:gd name="connsiteY204" fmla="*/ 6391817 h 6858000"/>
              <a:gd name="connsiteX205" fmla="*/ 504806 w 7350919"/>
              <a:gd name="connsiteY205" fmla="*/ 6384959 h 6858000"/>
              <a:gd name="connsiteX206" fmla="*/ 503521 w 7350919"/>
              <a:gd name="connsiteY206" fmla="*/ 6370385 h 6858000"/>
              <a:gd name="connsiteX207" fmla="*/ 508235 w 7350919"/>
              <a:gd name="connsiteY207" fmla="*/ 6344668 h 6858000"/>
              <a:gd name="connsiteX208" fmla="*/ 574672 w 7350919"/>
              <a:gd name="connsiteY208" fmla="*/ 6288947 h 6858000"/>
              <a:gd name="connsiteX209" fmla="*/ 920573 w 7350919"/>
              <a:gd name="connsiteY209" fmla="*/ 5655439 h 6858000"/>
              <a:gd name="connsiteX210" fmla="*/ 936432 w 7350919"/>
              <a:gd name="connsiteY210" fmla="*/ 5599289 h 6858000"/>
              <a:gd name="connsiteX211" fmla="*/ 950148 w 7350919"/>
              <a:gd name="connsiteY211" fmla="*/ 5604861 h 6858000"/>
              <a:gd name="connsiteX212" fmla="*/ 1048732 w 7350919"/>
              <a:gd name="connsiteY212" fmla="*/ 5429125 h 6858000"/>
              <a:gd name="connsiteX213" fmla="*/ 921001 w 7350919"/>
              <a:gd name="connsiteY213" fmla="*/ 5287679 h 6858000"/>
              <a:gd name="connsiteX214" fmla="*/ 618821 w 7350919"/>
              <a:gd name="connsiteY214" fmla="*/ 5523422 h 6858000"/>
              <a:gd name="connsiteX215" fmla="*/ 617535 w 7350919"/>
              <a:gd name="connsiteY215" fmla="*/ 5556426 h 6858000"/>
              <a:gd name="connsiteX216" fmla="*/ 617106 w 7350919"/>
              <a:gd name="connsiteY216" fmla="*/ 5580429 h 6858000"/>
              <a:gd name="connsiteX217" fmla="*/ 605533 w 7350919"/>
              <a:gd name="connsiteY217" fmla="*/ 5634436 h 6858000"/>
              <a:gd name="connsiteX218" fmla="*/ 523666 w 7350919"/>
              <a:gd name="connsiteY218" fmla="*/ 5648152 h 6858000"/>
              <a:gd name="connsiteX219" fmla="*/ 477374 w 7350919"/>
              <a:gd name="connsiteY219" fmla="*/ 5585144 h 6858000"/>
              <a:gd name="connsiteX220" fmla="*/ 1236041 w 7350919"/>
              <a:gd name="connsiteY220" fmla="*/ 5044648 h 6858000"/>
              <a:gd name="connsiteX221" fmla="*/ 1230469 w 7350919"/>
              <a:gd name="connsiteY221" fmla="*/ 4280410 h 6858000"/>
              <a:gd name="connsiteX222" fmla="*/ 961292 w 7350919"/>
              <a:gd name="connsiteY222" fmla="*/ 4146678 h 6858000"/>
              <a:gd name="connsiteX223" fmla="*/ 797986 w 7350919"/>
              <a:gd name="connsiteY223" fmla="*/ 5041219 h 6858000"/>
              <a:gd name="connsiteX224" fmla="*/ 761553 w 7350919"/>
              <a:gd name="connsiteY224" fmla="*/ 5082367 h 6858000"/>
              <a:gd name="connsiteX225" fmla="*/ 705832 w 7350919"/>
              <a:gd name="connsiteY225" fmla="*/ 5311682 h 6858000"/>
              <a:gd name="connsiteX226" fmla="*/ 626107 w 7350919"/>
              <a:gd name="connsiteY226" fmla="*/ 5301823 h 6858000"/>
              <a:gd name="connsiteX227" fmla="*/ 652682 w 7350919"/>
              <a:gd name="connsiteY227" fmla="*/ 5216098 h 6858000"/>
              <a:gd name="connsiteX228" fmla="*/ 665970 w 7350919"/>
              <a:gd name="connsiteY228" fmla="*/ 5207954 h 6858000"/>
              <a:gd name="connsiteX229" fmla="*/ 672827 w 7350919"/>
              <a:gd name="connsiteY229" fmla="*/ 5158662 h 6858000"/>
              <a:gd name="connsiteX230" fmla="*/ 713118 w 7350919"/>
              <a:gd name="connsiteY230" fmla="*/ 5087510 h 6858000"/>
              <a:gd name="connsiteX231" fmla="*/ 768411 w 7350919"/>
              <a:gd name="connsiteY231" fmla="*/ 5023217 h 6858000"/>
              <a:gd name="connsiteX232" fmla="*/ 934717 w 7350919"/>
              <a:gd name="connsiteY232" fmla="*/ 4070383 h 6858000"/>
              <a:gd name="connsiteX233" fmla="*/ 889283 w 7350919"/>
              <a:gd name="connsiteY233" fmla="*/ 3948654 h 6858000"/>
              <a:gd name="connsiteX234" fmla="*/ 899999 w 7350919"/>
              <a:gd name="connsiteY234" fmla="*/ 3880931 h 6858000"/>
              <a:gd name="connsiteX235" fmla="*/ 899999 w 7350919"/>
              <a:gd name="connsiteY235" fmla="*/ 3843212 h 6858000"/>
              <a:gd name="connsiteX236" fmla="*/ 861851 w 7350919"/>
              <a:gd name="connsiteY236" fmla="*/ 3862072 h 6858000"/>
              <a:gd name="connsiteX237" fmla="*/ 817274 w 7350919"/>
              <a:gd name="connsiteY237" fmla="*/ 3853928 h 6858000"/>
              <a:gd name="connsiteX238" fmla="*/ 833562 w 7350919"/>
              <a:gd name="connsiteY238" fmla="*/ 3757916 h 6858000"/>
              <a:gd name="connsiteX239" fmla="*/ 878996 w 7350919"/>
              <a:gd name="connsiteY239" fmla="*/ 3763488 h 6858000"/>
              <a:gd name="connsiteX240" fmla="*/ 878996 w 7350919"/>
              <a:gd name="connsiteY240" fmla="*/ 3790920 h 6858000"/>
              <a:gd name="connsiteX241" fmla="*/ 966864 w 7350919"/>
              <a:gd name="connsiteY241" fmla="*/ 3065686 h 6858000"/>
              <a:gd name="connsiteX242" fmla="*/ 924002 w 7350919"/>
              <a:gd name="connsiteY242" fmla="*/ 3063114 h 6858000"/>
              <a:gd name="connsiteX243" fmla="*/ 923573 w 7350919"/>
              <a:gd name="connsiteY243" fmla="*/ 2967103 h 6858000"/>
              <a:gd name="connsiteX244" fmla="*/ 966436 w 7350919"/>
              <a:gd name="connsiteY244" fmla="*/ 2967103 h 6858000"/>
              <a:gd name="connsiteX245" fmla="*/ 971579 w 7350919"/>
              <a:gd name="connsiteY245" fmla="*/ 2817941 h 6858000"/>
              <a:gd name="connsiteX246" fmla="*/ 982295 w 7350919"/>
              <a:gd name="connsiteY246" fmla="*/ 2809797 h 6858000"/>
              <a:gd name="connsiteX247" fmla="*/ 968579 w 7350919"/>
              <a:gd name="connsiteY247" fmla="*/ 2729216 h 6858000"/>
              <a:gd name="connsiteX248" fmla="*/ 984009 w 7350919"/>
              <a:gd name="connsiteY248" fmla="*/ 2671351 h 6858000"/>
              <a:gd name="connsiteX249" fmla="*/ 1009298 w 7350919"/>
              <a:gd name="connsiteY249" fmla="*/ 2655063 h 6858000"/>
              <a:gd name="connsiteX250" fmla="*/ 1022157 w 7350919"/>
              <a:gd name="connsiteY250" fmla="*/ 2644777 h 6858000"/>
              <a:gd name="connsiteX251" fmla="*/ 1248471 w 7350919"/>
              <a:gd name="connsiteY251" fmla="*/ 2532905 h 6858000"/>
              <a:gd name="connsiteX252" fmla="*/ 1173890 w 7350919"/>
              <a:gd name="connsiteY252" fmla="*/ 1688943 h 6858000"/>
              <a:gd name="connsiteX253" fmla="*/ 1112168 w 7350919"/>
              <a:gd name="connsiteY253" fmla="*/ 1544067 h 6858000"/>
              <a:gd name="connsiteX254" fmla="*/ 859279 w 7350919"/>
              <a:gd name="connsiteY254" fmla="*/ 1208025 h 6858000"/>
              <a:gd name="connsiteX255" fmla="*/ 826275 w 7350919"/>
              <a:gd name="connsiteY255" fmla="*/ 1171592 h 6858000"/>
              <a:gd name="connsiteX256" fmla="*/ 900856 w 7350919"/>
              <a:gd name="connsiteY256" fmla="*/ 1140731 h 6858000"/>
              <a:gd name="connsiteX257" fmla="*/ 915429 w 7350919"/>
              <a:gd name="connsiteY257" fmla="*/ 1130873 h 6858000"/>
              <a:gd name="connsiteX258" fmla="*/ 423796 w 7350919"/>
              <a:gd name="connsiteY258" fmla="*/ 846695 h 6858000"/>
              <a:gd name="connsiteX259" fmla="*/ 1877692 w 7350919"/>
              <a:gd name="connsiteY259" fmla="*/ 916560 h 6858000"/>
              <a:gd name="connsiteX260" fmla="*/ 1047874 w 7350919"/>
              <a:gd name="connsiteY260" fmla="*/ 1157448 h 6858000"/>
              <a:gd name="connsiteX261" fmla="*/ 1061162 w 7350919"/>
              <a:gd name="connsiteY261" fmla="*/ 1199882 h 6858000"/>
              <a:gd name="connsiteX262" fmla="*/ 1039731 w 7350919"/>
              <a:gd name="connsiteY262" fmla="*/ 1215741 h 6858000"/>
              <a:gd name="connsiteX263" fmla="*/ 1173033 w 7350919"/>
              <a:gd name="connsiteY263" fmla="*/ 1511063 h 6858000"/>
              <a:gd name="connsiteX264" fmla="*/ 1365057 w 7350919"/>
              <a:gd name="connsiteY264" fmla="*/ 1567213 h 6858000"/>
              <a:gd name="connsiteX265" fmla="*/ 1388631 w 7350919"/>
              <a:gd name="connsiteY265" fmla="*/ 1564642 h 6858000"/>
              <a:gd name="connsiteX266" fmla="*/ 1415206 w 7350919"/>
              <a:gd name="connsiteY266" fmla="*/ 1484917 h 6858000"/>
              <a:gd name="connsiteX267" fmla="*/ 1441781 w 7350919"/>
              <a:gd name="connsiteY267" fmla="*/ 1490061 h 6858000"/>
              <a:gd name="connsiteX268" fmla="*/ 1439209 w 7350919"/>
              <a:gd name="connsiteY268" fmla="*/ 1697944 h 6858000"/>
              <a:gd name="connsiteX269" fmla="*/ 1420350 w 7350919"/>
              <a:gd name="connsiteY269" fmla="*/ 1689800 h 6858000"/>
              <a:gd name="connsiteX270" fmla="*/ 1391203 w 7350919"/>
              <a:gd name="connsiteY270" fmla="*/ 1623363 h 6858000"/>
              <a:gd name="connsiteX271" fmla="*/ 1364628 w 7350919"/>
              <a:gd name="connsiteY271" fmla="*/ 1625935 h 6858000"/>
              <a:gd name="connsiteX272" fmla="*/ 1337625 w 7350919"/>
              <a:gd name="connsiteY272" fmla="*/ 1685514 h 6858000"/>
              <a:gd name="connsiteX273" fmla="*/ 1335053 w 7350919"/>
              <a:gd name="connsiteY273" fmla="*/ 1801671 h 6858000"/>
              <a:gd name="connsiteX274" fmla="*/ 1316622 w 7350919"/>
              <a:gd name="connsiteY274" fmla="*/ 1812387 h 6858000"/>
              <a:gd name="connsiteX275" fmla="*/ 1496645 w 7350919"/>
              <a:gd name="connsiteY275" fmla="*/ 2250442 h 6858000"/>
              <a:gd name="connsiteX276" fmla="*/ 1420350 w 7350919"/>
              <a:gd name="connsiteY276" fmla="*/ 2286875 h 6858000"/>
              <a:gd name="connsiteX277" fmla="*/ 1319194 w 7350919"/>
              <a:gd name="connsiteY277" fmla="*/ 2045130 h 6858000"/>
              <a:gd name="connsiteX278" fmla="*/ 1313622 w 7350919"/>
              <a:gd name="connsiteY278" fmla="*/ 2526047 h 6858000"/>
              <a:gd name="connsiteX279" fmla="*/ 1483786 w 7350919"/>
              <a:gd name="connsiteY279" fmla="*/ 2518332 h 6858000"/>
              <a:gd name="connsiteX280" fmla="*/ 1582370 w 7350919"/>
              <a:gd name="connsiteY280" fmla="*/ 2235440 h 6858000"/>
              <a:gd name="connsiteX281" fmla="*/ 1718673 w 7350919"/>
              <a:gd name="connsiteY281" fmla="*/ 2251727 h 6858000"/>
              <a:gd name="connsiteX282" fmla="*/ 1763678 w 7350919"/>
              <a:gd name="connsiteY282" fmla="*/ 2193006 h 6858000"/>
              <a:gd name="connsiteX283" fmla="*/ 1809541 w 7350919"/>
              <a:gd name="connsiteY283" fmla="*/ 2270587 h 6858000"/>
              <a:gd name="connsiteX284" fmla="*/ 1897409 w 7350919"/>
              <a:gd name="connsiteY284" fmla="*/ 2273159 h 6858000"/>
              <a:gd name="connsiteX285" fmla="*/ 1916269 w 7350919"/>
              <a:gd name="connsiteY285" fmla="*/ 2235011 h 6858000"/>
              <a:gd name="connsiteX286" fmla="*/ 1899124 w 7350919"/>
              <a:gd name="connsiteY286" fmla="*/ 2187434 h 6858000"/>
              <a:gd name="connsiteX287" fmla="*/ 1999422 w 7350919"/>
              <a:gd name="connsiteY287" fmla="*/ 2169860 h 6858000"/>
              <a:gd name="connsiteX288" fmla="*/ 1960846 w 7350919"/>
              <a:gd name="connsiteY288" fmla="*/ 2249156 h 6858000"/>
              <a:gd name="connsiteX289" fmla="*/ 2033712 w 7350919"/>
              <a:gd name="connsiteY289" fmla="*/ 2252156 h 6858000"/>
              <a:gd name="connsiteX290" fmla="*/ 2073574 w 7350919"/>
              <a:gd name="connsiteY290" fmla="*/ 2200292 h 6858000"/>
              <a:gd name="connsiteX291" fmla="*/ 2131439 w 7350919"/>
              <a:gd name="connsiteY291" fmla="*/ 1972692 h 6858000"/>
              <a:gd name="connsiteX292" fmla="*/ 2144297 w 7350919"/>
              <a:gd name="connsiteY292" fmla="*/ 1921257 h 6858000"/>
              <a:gd name="connsiteX293" fmla="*/ 2166157 w 7350919"/>
              <a:gd name="connsiteY293" fmla="*/ 1894254 h 6858000"/>
              <a:gd name="connsiteX294" fmla="*/ 2274599 w 7350919"/>
              <a:gd name="connsiteY294" fmla="*/ 1836818 h 6858000"/>
              <a:gd name="connsiteX295" fmla="*/ 2304603 w 7350919"/>
              <a:gd name="connsiteY295" fmla="*/ 1812387 h 6858000"/>
              <a:gd name="connsiteX296" fmla="*/ 3040124 w 7350919"/>
              <a:gd name="connsiteY296" fmla="*/ 1766524 h 6858000"/>
              <a:gd name="connsiteX297" fmla="*/ 3200858 w 7350919"/>
              <a:gd name="connsiteY297" fmla="*/ 1803814 h 6858000"/>
              <a:gd name="connsiteX298" fmla="*/ 3475178 w 7350919"/>
              <a:gd name="connsiteY298" fmla="*/ 1901969 h 6858000"/>
              <a:gd name="connsiteX299" fmla="*/ 3618339 w 7350919"/>
              <a:gd name="connsiteY299" fmla="*/ 1996267 h 6858000"/>
              <a:gd name="connsiteX300" fmla="*/ 3674060 w 7350919"/>
              <a:gd name="connsiteY300" fmla="*/ 2172432 h 6858000"/>
              <a:gd name="connsiteX301" fmla="*/ 3660773 w 7350919"/>
              <a:gd name="connsiteY301" fmla="*/ 2332309 h 6858000"/>
              <a:gd name="connsiteX302" fmla="*/ 3642342 w 7350919"/>
              <a:gd name="connsiteY302" fmla="*/ 2329737 h 6858000"/>
              <a:gd name="connsiteX303" fmla="*/ 3626483 w 7350919"/>
              <a:gd name="connsiteY303" fmla="*/ 2406890 h 6858000"/>
              <a:gd name="connsiteX304" fmla="*/ 3637198 w 7350919"/>
              <a:gd name="connsiteY304" fmla="*/ 2420177 h 6858000"/>
              <a:gd name="connsiteX305" fmla="*/ 3615767 w 7350919"/>
              <a:gd name="connsiteY305" fmla="*/ 2529476 h 6858000"/>
              <a:gd name="connsiteX306" fmla="*/ 3668488 w 7350919"/>
              <a:gd name="connsiteY306" fmla="*/ 2545764 h 6858000"/>
              <a:gd name="connsiteX307" fmla="*/ 3639770 w 7350919"/>
              <a:gd name="connsiteY307" fmla="*/ 2649491 h 6858000"/>
              <a:gd name="connsiteX308" fmla="*/ 3596908 w 7350919"/>
              <a:gd name="connsiteY308" fmla="*/ 2638776 h 6858000"/>
              <a:gd name="connsiteX309" fmla="*/ 3546330 w 7350919"/>
              <a:gd name="connsiteY309" fmla="*/ 2931527 h 6858000"/>
              <a:gd name="connsiteX310" fmla="*/ 3555331 w 7350919"/>
              <a:gd name="connsiteY310" fmla="*/ 2958530 h 6858000"/>
              <a:gd name="connsiteX311" fmla="*/ 3541186 w 7350919"/>
              <a:gd name="connsiteY311" fmla="*/ 2982962 h 6858000"/>
              <a:gd name="connsiteX312" fmla="*/ 3546330 w 7350919"/>
              <a:gd name="connsiteY312" fmla="*/ 3028396 h 6858000"/>
              <a:gd name="connsiteX313" fmla="*/ 3530471 w 7350919"/>
              <a:gd name="connsiteY313" fmla="*/ 3052828 h 6858000"/>
              <a:gd name="connsiteX314" fmla="*/ 3512897 w 7350919"/>
              <a:gd name="connsiteY314" fmla="*/ 3112406 h 6858000"/>
              <a:gd name="connsiteX315" fmla="*/ 3501753 w 7350919"/>
              <a:gd name="connsiteY315" fmla="*/ 3143696 h 6858000"/>
              <a:gd name="connsiteX316" fmla="*/ 3484179 w 7350919"/>
              <a:gd name="connsiteY316" fmla="*/ 3143696 h 6858000"/>
              <a:gd name="connsiteX317" fmla="*/ 2920537 w 7350919"/>
              <a:gd name="connsiteY317" fmla="*/ 3193845 h 6858000"/>
              <a:gd name="connsiteX318" fmla="*/ 2544633 w 7350919"/>
              <a:gd name="connsiteY318" fmla="*/ 3113692 h 6858000"/>
              <a:gd name="connsiteX319" fmla="*/ 2515058 w 7350919"/>
              <a:gd name="connsiteY319" fmla="*/ 3848356 h 6858000"/>
              <a:gd name="connsiteX320" fmla="*/ 2653933 w 7350919"/>
              <a:gd name="connsiteY320" fmla="*/ 3774203 h 6858000"/>
              <a:gd name="connsiteX321" fmla="*/ 3042695 w 7350919"/>
              <a:gd name="connsiteY321" fmla="*/ 3500312 h 6858000"/>
              <a:gd name="connsiteX322" fmla="*/ 3034552 w 7350919"/>
              <a:gd name="connsiteY322" fmla="*/ 3468165 h 6858000"/>
              <a:gd name="connsiteX323" fmla="*/ 3139136 w 7350919"/>
              <a:gd name="connsiteY323" fmla="*/ 3443733 h 6858000"/>
              <a:gd name="connsiteX324" fmla="*/ 3148137 w 7350919"/>
              <a:gd name="connsiteY324" fmla="*/ 3439019 h 6858000"/>
              <a:gd name="connsiteX325" fmla="*/ 3207287 w 7350919"/>
              <a:gd name="connsiteY325" fmla="*/ 3395728 h 6858000"/>
              <a:gd name="connsiteX326" fmla="*/ 3315301 w 7350919"/>
              <a:gd name="connsiteY326" fmla="*/ 3406443 h 6858000"/>
              <a:gd name="connsiteX327" fmla="*/ 3966811 w 7350919"/>
              <a:gd name="connsiteY327" fmla="*/ 3448877 h 6858000"/>
              <a:gd name="connsiteX328" fmla="*/ 4095827 w 7350919"/>
              <a:gd name="connsiteY328" fmla="*/ 3508027 h 6858000"/>
              <a:gd name="connsiteX329" fmla="*/ 4590460 w 7350919"/>
              <a:gd name="connsiteY329" fmla="*/ 3914792 h 6858000"/>
              <a:gd name="connsiteX330" fmla="*/ 4679615 w 7350919"/>
              <a:gd name="connsiteY330" fmla="*/ 3955083 h 6858000"/>
              <a:gd name="connsiteX331" fmla="*/ 4683044 w 7350919"/>
              <a:gd name="connsiteY331" fmla="*/ 3992802 h 6858000"/>
              <a:gd name="connsiteX332" fmla="*/ 4684758 w 7350919"/>
              <a:gd name="connsiteY332" fmla="*/ 4022806 h 6858000"/>
              <a:gd name="connsiteX333" fmla="*/ 4665899 w 7350919"/>
              <a:gd name="connsiteY333" fmla="*/ 4039094 h 6858000"/>
              <a:gd name="connsiteX334" fmla="*/ 4838634 w 7350919"/>
              <a:gd name="connsiteY334" fmla="*/ 4661886 h 6858000"/>
              <a:gd name="connsiteX335" fmla="*/ 4862637 w 7350919"/>
              <a:gd name="connsiteY335" fmla="*/ 4661886 h 6858000"/>
              <a:gd name="connsiteX336" fmla="*/ 4825347 w 7350919"/>
              <a:gd name="connsiteY336" fmla="*/ 4817048 h 6858000"/>
              <a:gd name="connsiteX337" fmla="*/ 4702760 w 7350919"/>
              <a:gd name="connsiteY337" fmla="*/ 5234958 h 6858000"/>
              <a:gd name="connsiteX338" fmla="*/ 4962936 w 7350919"/>
              <a:gd name="connsiteY338" fmla="*/ 5102084 h 6858000"/>
              <a:gd name="connsiteX339" fmla="*/ 4963793 w 7350919"/>
              <a:gd name="connsiteY339" fmla="*/ 5069937 h 6858000"/>
              <a:gd name="connsiteX340" fmla="*/ 4998940 w 7350919"/>
              <a:gd name="connsiteY340" fmla="*/ 5093511 h 6858000"/>
              <a:gd name="connsiteX341" fmla="*/ 5128814 w 7350919"/>
              <a:gd name="connsiteY341" fmla="*/ 5053649 h 6858000"/>
              <a:gd name="connsiteX342" fmla="*/ 5144673 w 7350919"/>
              <a:gd name="connsiteY342" fmla="*/ 4660172 h 6858000"/>
              <a:gd name="connsiteX343" fmla="*/ 5104810 w 7350919"/>
              <a:gd name="connsiteY343" fmla="*/ 4498580 h 6858000"/>
              <a:gd name="connsiteX344" fmla="*/ 4991225 w 7350919"/>
              <a:gd name="connsiteY344" fmla="*/ 4444573 h 6858000"/>
              <a:gd name="connsiteX345" fmla="*/ 5090666 w 7350919"/>
              <a:gd name="connsiteY345" fmla="*/ 4457003 h 6858000"/>
              <a:gd name="connsiteX346" fmla="*/ 5163532 w 7350919"/>
              <a:gd name="connsiteY346" fmla="*/ 4430000 h 6858000"/>
              <a:gd name="connsiteX347" fmla="*/ 5174248 w 7350919"/>
              <a:gd name="connsiteY347" fmla="*/ 3985087 h 6858000"/>
              <a:gd name="connsiteX348" fmla="*/ 5115526 w 7350919"/>
              <a:gd name="connsiteY348" fmla="*/ 3982515 h 6858000"/>
              <a:gd name="connsiteX349" fmla="*/ 5032802 w 7350919"/>
              <a:gd name="connsiteY349" fmla="*/ 4045095 h 6858000"/>
              <a:gd name="connsiteX350" fmla="*/ 5015657 w 7350919"/>
              <a:gd name="connsiteY350" fmla="*/ 4001803 h 6858000"/>
              <a:gd name="connsiteX351" fmla="*/ 4976652 w 7350919"/>
              <a:gd name="connsiteY351" fmla="*/ 3984658 h 6858000"/>
              <a:gd name="connsiteX352" fmla="*/ 4978795 w 7350919"/>
              <a:gd name="connsiteY352" fmla="*/ 3931937 h 6858000"/>
              <a:gd name="connsiteX353" fmla="*/ 4969365 w 7350919"/>
              <a:gd name="connsiteY353" fmla="*/ 3858643 h 6858000"/>
              <a:gd name="connsiteX354" fmla="*/ 4827919 w 7350919"/>
              <a:gd name="connsiteY354" fmla="*/ 3598896 h 6858000"/>
              <a:gd name="connsiteX355" fmla="*/ 4521452 w 7350919"/>
              <a:gd name="connsiteY355" fmla="*/ 3441590 h 6858000"/>
              <a:gd name="connsiteX356" fmla="*/ 4451586 w 7350919"/>
              <a:gd name="connsiteY356" fmla="*/ 3454878 h 6858000"/>
              <a:gd name="connsiteX357" fmla="*/ 4494449 w 7350919"/>
              <a:gd name="connsiteY357" fmla="*/ 3473737 h 6858000"/>
              <a:gd name="connsiteX358" fmla="*/ 4324284 w 7350919"/>
              <a:gd name="connsiteY358" fmla="*/ 3428732 h 6858000"/>
              <a:gd name="connsiteX359" fmla="*/ 4288280 w 7350919"/>
              <a:gd name="connsiteY359" fmla="*/ 3444591 h 6858000"/>
              <a:gd name="connsiteX360" fmla="*/ 4159692 w 7350919"/>
              <a:gd name="connsiteY360" fmla="*/ 3410301 h 6858000"/>
              <a:gd name="connsiteX361" fmla="*/ 4169122 w 7350919"/>
              <a:gd name="connsiteY361" fmla="*/ 3406443 h 6858000"/>
              <a:gd name="connsiteX362" fmla="*/ 4151120 w 7350919"/>
              <a:gd name="connsiteY362" fmla="*/ 3390584 h 6858000"/>
              <a:gd name="connsiteX363" fmla="*/ 4227844 w 7350919"/>
              <a:gd name="connsiteY363" fmla="*/ 3175414 h 6858000"/>
              <a:gd name="connsiteX364" fmla="*/ 3975384 w 7350919"/>
              <a:gd name="connsiteY364" fmla="*/ 3116693 h 6858000"/>
              <a:gd name="connsiteX365" fmla="*/ 3873799 w 7350919"/>
              <a:gd name="connsiteY365" fmla="*/ 2980390 h 6858000"/>
              <a:gd name="connsiteX366" fmla="*/ 3855368 w 7350919"/>
              <a:gd name="connsiteY366" fmla="*/ 2916953 h 6858000"/>
              <a:gd name="connsiteX367" fmla="*/ 3836509 w 7350919"/>
              <a:gd name="connsiteY367" fmla="*/ 2898094 h 6858000"/>
              <a:gd name="connsiteX368" fmla="*/ 3836509 w 7350919"/>
              <a:gd name="connsiteY368" fmla="*/ 2850088 h 6858000"/>
              <a:gd name="connsiteX369" fmla="*/ 3849796 w 7350919"/>
              <a:gd name="connsiteY369" fmla="*/ 2847516 h 6858000"/>
              <a:gd name="connsiteX370" fmla="*/ 3844653 w 7350919"/>
              <a:gd name="connsiteY370" fmla="*/ 2421463 h 6858000"/>
              <a:gd name="connsiteX371" fmla="*/ 3793646 w 7350919"/>
              <a:gd name="connsiteY371" fmla="*/ 2416320 h 6858000"/>
              <a:gd name="connsiteX372" fmla="*/ 3801790 w 7350919"/>
              <a:gd name="connsiteY372" fmla="*/ 2307020 h 6858000"/>
              <a:gd name="connsiteX373" fmla="*/ 3844653 w 7350919"/>
              <a:gd name="connsiteY373" fmla="*/ 2310020 h 6858000"/>
              <a:gd name="connsiteX374" fmla="*/ 3847225 w 7350919"/>
              <a:gd name="connsiteY374" fmla="*/ 2192577 h 6858000"/>
              <a:gd name="connsiteX375" fmla="*/ 3860512 w 7350919"/>
              <a:gd name="connsiteY375" fmla="*/ 2192577 h 6858000"/>
              <a:gd name="connsiteX376" fmla="*/ 3860512 w 7350919"/>
              <a:gd name="connsiteY376" fmla="*/ 2123569 h 6858000"/>
              <a:gd name="connsiteX377" fmla="*/ 3836509 w 7350919"/>
              <a:gd name="connsiteY377" fmla="*/ 2112853 h 6858000"/>
              <a:gd name="connsiteX378" fmla="*/ 3839081 w 7350919"/>
              <a:gd name="connsiteY378" fmla="*/ 2062275 h 6858000"/>
              <a:gd name="connsiteX379" fmla="*/ 3857512 w 7350919"/>
              <a:gd name="connsiteY379" fmla="*/ 2059703 h 6858000"/>
              <a:gd name="connsiteX380" fmla="*/ 3860083 w 7350919"/>
              <a:gd name="connsiteY380" fmla="*/ 2024985 h 6858000"/>
              <a:gd name="connsiteX381" fmla="*/ 3878514 w 7350919"/>
              <a:gd name="connsiteY381" fmla="*/ 2027557 h 6858000"/>
              <a:gd name="connsiteX382" fmla="*/ 5226968 w 7350919"/>
              <a:gd name="connsiteY382" fmla="*/ 2178861 h 6858000"/>
              <a:gd name="connsiteX383" fmla="*/ 5224397 w 7350919"/>
              <a:gd name="connsiteY383" fmla="*/ 2228153 h 6858000"/>
              <a:gd name="connsiteX384" fmla="*/ 5221825 w 7350919"/>
              <a:gd name="connsiteY384" fmla="*/ 2352883 h 6858000"/>
              <a:gd name="connsiteX385" fmla="*/ 5243256 w 7350919"/>
              <a:gd name="connsiteY385" fmla="*/ 2374314 h 6858000"/>
              <a:gd name="connsiteX386" fmla="*/ 5336268 w 7350919"/>
              <a:gd name="connsiteY386" fmla="*/ 2371742 h 6858000"/>
              <a:gd name="connsiteX387" fmla="*/ 5338840 w 7350919"/>
              <a:gd name="connsiteY387" fmla="*/ 2337024 h 6858000"/>
              <a:gd name="connsiteX388" fmla="*/ 5295548 w 7350919"/>
              <a:gd name="connsiteY388" fmla="*/ 2297162 h 6858000"/>
              <a:gd name="connsiteX389" fmla="*/ 5343555 w 7350919"/>
              <a:gd name="connsiteY389" fmla="*/ 2304877 h 6858000"/>
              <a:gd name="connsiteX390" fmla="*/ 5388132 w 7350919"/>
              <a:gd name="connsiteY390" fmla="*/ 2311306 h 6858000"/>
              <a:gd name="connsiteX391" fmla="*/ 5386846 w 7350919"/>
              <a:gd name="connsiteY391" fmla="*/ 2326737 h 6858000"/>
              <a:gd name="connsiteX392" fmla="*/ 5383846 w 7350919"/>
              <a:gd name="connsiteY392" fmla="*/ 2364027 h 6858000"/>
              <a:gd name="connsiteX393" fmla="*/ 5378702 w 7350919"/>
              <a:gd name="connsiteY393" fmla="*/ 2387602 h 6858000"/>
              <a:gd name="connsiteX394" fmla="*/ 5389417 w 7350919"/>
              <a:gd name="connsiteY394" fmla="*/ 2430893 h 6858000"/>
              <a:gd name="connsiteX395" fmla="*/ 5471285 w 7350919"/>
              <a:gd name="connsiteY395" fmla="*/ 2430893 h 6858000"/>
              <a:gd name="connsiteX396" fmla="*/ 5559582 w 7350919"/>
              <a:gd name="connsiteY396" fmla="*/ 2380315 h 6858000"/>
              <a:gd name="connsiteX397" fmla="*/ 5562154 w 7350919"/>
              <a:gd name="connsiteY397" fmla="*/ 2422749 h 6858000"/>
              <a:gd name="connsiteX398" fmla="*/ 5713029 w 7350919"/>
              <a:gd name="connsiteY398" fmla="*/ 2429178 h 6858000"/>
              <a:gd name="connsiteX399" fmla="*/ 5764893 w 7350919"/>
              <a:gd name="connsiteY399" fmla="*/ 2587770 h 6858000"/>
              <a:gd name="connsiteX400" fmla="*/ 5743462 w 7350919"/>
              <a:gd name="connsiteY400" fmla="*/ 2806368 h 6858000"/>
              <a:gd name="connsiteX401" fmla="*/ 5843331 w 7350919"/>
              <a:gd name="connsiteY401" fmla="*/ 2838086 h 6858000"/>
              <a:gd name="connsiteX402" fmla="*/ 5854904 w 7350919"/>
              <a:gd name="connsiteY402" fmla="*/ 2822227 h 6858000"/>
              <a:gd name="connsiteX403" fmla="*/ 5874192 w 7350919"/>
              <a:gd name="connsiteY403" fmla="*/ 2828228 h 6858000"/>
              <a:gd name="connsiteX404" fmla="*/ 5871621 w 7350919"/>
              <a:gd name="connsiteY404" fmla="*/ 2647348 h 6858000"/>
              <a:gd name="connsiteX405" fmla="*/ 5804755 w 7350919"/>
              <a:gd name="connsiteY405" fmla="*/ 2644777 h 6858000"/>
              <a:gd name="connsiteX406" fmla="*/ 5786324 w 7350919"/>
              <a:gd name="connsiteY406" fmla="*/ 2028842 h 6858000"/>
              <a:gd name="connsiteX407" fmla="*/ 5735747 w 7350919"/>
              <a:gd name="connsiteY407" fmla="*/ 1951690 h 6858000"/>
              <a:gd name="connsiteX408" fmla="*/ 5778609 w 7350919"/>
              <a:gd name="connsiteY408" fmla="*/ 1809815 h 6858000"/>
              <a:gd name="connsiteX409" fmla="*/ 5749462 w 7350919"/>
              <a:gd name="connsiteY409" fmla="*/ 886128 h 6858000"/>
              <a:gd name="connsiteX410" fmla="*/ 5736175 w 7350919"/>
              <a:gd name="connsiteY410" fmla="*/ 883556 h 6858000"/>
              <a:gd name="connsiteX411" fmla="*/ 5730603 w 7350919"/>
              <a:gd name="connsiteY411" fmla="*/ 747682 h 6858000"/>
              <a:gd name="connsiteX412" fmla="*/ 5711744 w 7350919"/>
              <a:gd name="connsiteY412" fmla="*/ 745110 h 6858000"/>
              <a:gd name="connsiteX413" fmla="*/ 5695456 w 7350919"/>
              <a:gd name="connsiteY413" fmla="*/ 521368 h 6858000"/>
              <a:gd name="connsiteX414" fmla="*/ 4792772 w 7350919"/>
              <a:gd name="connsiteY414" fmla="*/ 486221 h 6858000"/>
              <a:gd name="connsiteX415" fmla="*/ 4758053 w 7350919"/>
              <a:gd name="connsiteY415" fmla="*/ 452360 h 6858000"/>
              <a:gd name="connsiteX416" fmla="*/ 4785485 w 7350919"/>
              <a:gd name="connsiteY416" fmla="*/ 402210 h 6858000"/>
              <a:gd name="connsiteX417" fmla="*/ 5607159 w 7350919"/>
              <a:gd name="connsiteY417" fmla="*/ 185755 h 6858000"/>
              <a:gd name="connsiteX418" fmla="*/ 5658166 w 7350919"/>
              <a:gd name="connsiteY418" fmla="*/ 57596 h 6858000"/>
              <a:gd name="connsiteX419" fmla="*/ 5653879 w 7350919"/>
              <a:gd name="connsiteY419" fmla="*/ 1446 h 6858000"/>
              <a:gd name="connsiteX420" fmla="*/ 2190160 w 7350919"/>
              <a:gd name="connsiteY420" fmla="*/ 1964549 h 6858000"/>
              <a:gd name="connsiteX421" fmla="*/ 2166157 w 7350919"/>
              <a:gd name="connsiteY421" fmla="*/ 1973121 h 6858000"/>
              <a:gd name="connsiteX422" fmla="*/ 2158013 w 7350919"/>
              <a:gd name="connsiteY422" fmla="*/ 2006982 h 6858000"/>
              <a:gd name="connsiteX423" fmla="*/ 2193589 w 7350919"/>
              <a:gd name="connsiteY423" fmla="*/ 2039129 h 6858000"/>
              <a:gd name="connsiteX424" fmla="*/ 2219307 w 7350919"/>
              <a:gd name="connsiteY424" fmla="*/ 2060132 h 6858000"/>
              <a:gd name="connsiteX425" fmla="*/ 2241166 w 7350919"/>
              <a:gd name="connsiteY425" fmla="*/ 1972264 h 6858000"/>
              <a:gd name="connsiteX426" fmla="*/ 2211592 w 7350919"/>
              <a:gd name="connsiteY426" fmla="*/ 1939260 h 6858000"/>
              <a:gd name="connsiteX427" fmla="*/ 2190160 w 7350919"/>
              <a:gd name="connsiteY427" fmla="*/ 1964549 h 6858000"/>
              <a:gd name="connsiteX428" fmla="*/ 5971062 w 7350919"/>
              <a:gd name="connsiteY428" fmla="*/ 2076848 h 6858000"/>
              <a:gd name="connsiteX429" fmla="*/ 5965918 w 7350919"/>
              <a:gd name="connsiteY429" fmla="*/ 2116711 h 6858000"/>
              <a:gd name="connsiteX430" fmla="*/ 5947059 w 7350919"/>
              <a:gd name="connsiteY430" fmla="*/ 2129998 h 6858000"/>
              <a:gd name="connsiteX431" fmla="*/ 5953488 w 7350919"/>
              <a:gd name="connsiteY431" fmla="*/ 2778508 h 6858000"/>
              <a:gd name="connsiteX432" fmla="*/ 5989921 w 7350919"/>
              <a:gd name="connsiteY432" fmla="*/ 2726215 h 6858000"/>
              <a:gd name="connsiteX433" fmla="*/ 6010495 w 7350919"/>
              <a:gd name="connsiteY433" fmla="*/ 2742075 h 6858000"/>
              <a:gd name="connsiteX434" fmla="*/ 5997636 w 7350919"/>
              <a:gd name="connsiteY434" fmla="*/ 2915668 h 6858000"/>
              <a:gd name="connsiteX435" fmla="*/ 6010924 w 7350919"/>
              <a:gd name="connsiteY435" fmla="*/ 2931527 h 6858000"/>
              <a:gd name="connsiteX436" fmla="*/ 6008352 w 7350919"/>
              <a:gd name="connsiteY436" fmla="*/ 3014251 h 6858000"/>
              <a:gd name="connsiteX437" fmla="*/ 5987349 w 7350919"/>
              <a:gd name="connsiteY437" fmla="*/ 3019395 h 6858000"/>
              <a:gd name="connsiteX438" fmla="*/ 5976634 w 7350919"/>
              <a:gd name="connsiteY438" fmla="*/ 3060543 h 6858000"/>
              <a:gd name="connsiteX439" fmla="*/ 5979205 w 7350919"/>
              <a:gd name="connsiteY439" fmla="*/ 3088832 h 6858000"/>
              <a:gd name="connsiteX440" fmla="*/ 6125795 w 7350919"/>
              <a:gd name="connsiteY440" fmla="*/ 3117978 h 6858000"/>
              <a:gd name="connsiteX441" fmla="*/ 6130939 w 7350919"/>
              <a:gd name="connsiteY441" fmla="*/ 3243566 h 6858000"/>
              <a:gd name="connsiteX442" fmla="*/ 6080361 w 7350919"/>
              <a:gd name="connsiteY442" fmla="*/ 3307431 h 6858000"/>
              <a:gd name="connsiteX443" fmla="*/ 6075217 w 7350919"/>
              <a:gd name="connsiteY443" fmla="*/ 3328433 h 6858000"/>
              <a:gd name="connsiteX444" fmla="*/ 5960775 w 7350919"/>
              <a:gd name="connsiteY444" fmla="*/ 3347293 h 6858000"/>
              <a:gd name="connsiteX445" fmla="*/ 5958203 w 7350919"/>
              <a:gd name="connsiteY445" fmla="*/ 3514885 h 6858000"/>
              <a:gd name="connsiteX446" fmla="*/ 5990350 w 7350919"/>
              <a:gd name="connsiteY446" fmla="*/ 3643473 h 6858000"/>
              <a:gd name="connsiteX447" fmla="*/ 5968919 w 7350919"/>
              <a:gd name="connsiteY447" fmla="*/ 3762202 h 6858000"/>
              <a:gd name="connsiteX448" fmla="*/ 5965061 w 7350919"/>
              <a:gd name="connsiteY448" fmla="*/ 3962370 h 6858000"/>
              <a:gd name="connsiteX449" fmla="*/ 5950059 w 7350919"/>
              <a:gd name="connsiteY449" fmla="*/ 4857339 h 6858000"/>
              <a:gd name="connsiteX450" fmla="*/ 6263813 w 7350919"/>
              <a:gd name="connsiteY450" fmla="*/ 4436429 h 6858000"/>
              <a:gd name="connsiteX451" fmla="*/ 6309247 w 7350919"/>
              <a:gd name="connsiteY451" fmla="*/ 4399139 h 6858000"/>
              <a:gd name="connsiteX452" fmla="*/ 6376113 w 7350919"/>
              <a:gd name="connsiteY452" fmla="*/ 4374707 h 6858000"/>
              <a:gd name="connsiteX453" fmla="*/ 6418975 w 7350919"/>
              <a:gd name="connsiteY453" fmla="*/ 4362277 h 6858000"/>
              <a:gd name="connsiteX454" fmla="*/ 6432262 w 7350919"/>
              <a:gd name="connsiteY454" fmla="*/ 3656332 h 6858000"/>
              <a:gd name="connsiteX455" fmla="*/ 6426261 w 7350919"/>
              <a:gd name="connsiteY455" fmla="*/ 3629757 h 6858000"/>
              <a:gd name="connsiteX456" fmla="*/ 6426690 w 7350919"/>
              <a:gd name="connsiteY456" fmla="*/ 3536317 h 6858000"/>
              <a:gd name="connsiteX457" fmla="*/ 6391971 w 7350919"/>
              <a:gd name="connsiteY457" fmla="*/ 3525601 h 6858000"/>
              <a:gd name="connsiteX458" fmla="*/ 6455837 w 7350919"/>
              <a:gd name="connsiteY458" fmla="*/ 3368296 h 6858000"/>
              <a:gd name="connsiteX459" fmla="*/ 6484983 w 7350919"/>
              <a:gd name="connsiteY459" fmla="*/ 2310449 h 6858000"/>
              <a:gd name="connsiteX460" fmla="*/ 6471696 w 7350919"/>
              <a:gd name="connsiteY460" fmla="*/ 2305306 h 6858000"/>
              <a:gd name="connsiteX461" fmla="*/ 6415546 w 7350919"/>
              <a:gd name="connsiteY461" fmla="*/ 2310449 h 6858000"/>
              <a:gd name="connsiteX462" fmla="*/ 6415546 w 7350919"/>
              <a:gd name="connsiteY462" fmla="*/ 2289446 h 6858000"/>
              <a:gd name="connsiteX463" fmla="*/ 6447264 w 7350919"/>
              <a:gd name="connsiteY463" fmla="*/ 2230725 h 6858000"/>
              <a:gd name="connsiteX464" fmla="*/ 6423261 w 7350919"/>
              <a:gd name="connsiteY464" fmla="*/ 2222581 h 6858000"/>
              <a:gd name="connsiteX465" fmla="*/ 6425833 w 7350919"/>
              <a:gd name="connsiteY465" fmla="*/ 2204150 h 6858000"/>
              <a:gd name="connsiteX466" fmla="*/ 6399258 w 7350919"/>
              <a:gd name="connsiteY466" fmla="*/ 2166860 h 6858000"/>
              <a:gd name="connsiteX467" fmla="*/ 6404402 w 7350919"/>
              <a:gd name="connsiteY467" fmla="*/ 2126998 h 6858000"/>
              <a:gd name="connsiteX468" fmla="*/ 5971062 w 7350919"/>
              <a:gd name="connsiteY468" fmla="*/ 2076848 h 6858000"/>
              <a:gd name="connsiteX469" fmla="*/ 3887515 w 7350919"/>
              <a:gd name="connsiteY469" fmla="*/ 2313878 h 6858000"/>
              <a:gd name="connsiteX470" fmla="*/ 3919662 w 7350919"/>
              <a:gd name="connsiteY470" fmla="*/ 2313878 h 6858000"/>
              <a:gd name="connsiteX471" fmla="*/ 3914519 w 7350919"/>
              <a:gd name="connsiteY471" fmla="*/ 2241869 h 6858000"/>
              <a:gd name="connsiteX472" fmla="*/ 3888373 w 7350919"/>
              <a:gd name="connsiteY472" fmla="*/ 2220866 h 6858000"/>
              <a:gd name="connsiteX473" fmla="*/ 3887515 w 7350919"/>
              <a:gd name="connsiteY473" fmla="*/ 2313878 h 6858000"/>
              <a:gd name="connsiteX474" fmla="*/ 5150245 w 7350919"/>
              <a:gd name="connsiteY474" fmla="*/ 2343453 h 6858000"/>
              <a:gd name="connsiteX475" fmla="*/ 5198679 w 7350919"/>
              <a:gd name="connsiteY475" fmla="*/ 2340453 h 6858000"/>
              <a:gd name="connsiteX476" fmla="*/ 5150245 w 7350919"/>
              <a:gd name="connsiteY476" fmla="*/ 2343453 h 6858000"/>
              <a:gd name="connsiteX477" fmla="*/ 5078664 w 7350919"/>
              <a:gd name="connsiteY477" fmla="*/ 2335309 h 6858000"/>
              <a:gd name="connsiteX478" fmla="*/ 5078664 w 7350919"/>
              <a:gd name="connsiteY478" fmla="*/ 2409890 h 6858000"/>
              <a:gd name="connsiteX479" fmla="*/ 5105239 w 7350919"/>
              <a:gd name="connsiteY479" fmla="*/ 2399175 h 6858000"/>
              <a:gd name="connsiteX480" fmla="*/ 5105239 w 7350919"/>
              <a:gd name="connsiteY480" fmla="*/ 2377743 h 6858000"/>
              <a:gd name="connsiteX481" fmla="*/ 5094524 w 7350919"/>
              <a:gd name="connsiteY481" fmla="*/ 2372171 h 6858000"/>
              <a:gd name="connsiteX482" fmla="*/ 5097095 w 7350919"/>
              <a:gd name="connsiteY482" fmla="*/ 2326737 h 6858000"/>
              <a:gd name="connsiteX483" fmla="*/ 5078664 w 7350919"/>
              <a:gd name="connsiteY483" fmla="*/ 2335309 h 6858000"/>
              <a:gd name="connsiteX484" fmla="*/ 1686954 w 7350919"/>
              <a:gd name="connsiteY484" fmla="*/ 2370028 h 6858000"/>
              <a:gd name="connsiteX485" fmla="*/ 1686954 w 7350919"/>
              <a:gd name="connsiteY485" fmla="*/ 2388459 h 6858000"/>
              <a:gd name="connsiteX486" fmla="*/ 1702813 w 7350919"/>
              <a:gd name="connsiteY486" fmla="*/ 2514046 h 6858000"/>
              <a:gd name="connsiteX487" fmla="*/ 2041427 w 7350919"/>
              <a:gd name="connsiteY487" fmla="*/ 2532477 h 6858000"/>
              <a:gd name="connsiteX488" fmla="*/ 2036284 w 7350919"/>
              <a:gd name="connsiteY488" fmla="*/ 2506331 h 6858000"/>
              <a:gd name="connsiteX489" fmla="*/ 2009709 w 7350919"/>
              <a:gd name="connsiteY489" fmla="*/ 2433893 h 6858000"/>
              <a:gd name="connsiteX490" fmla="*/ 1892266 w 7350919"/>
              <a:gd name="connsiteY490" fmla="*/ 2417605 h 6858000"/>
              <a:gd name="connsiteX491" fmla="*/ 1876407 w 7350919"/>
              <a:gd name="connsiteY491" fmla="*/ 2372600 h 6858000"/>
              <a:gd name="connsiteX492" fmla="*/ 1810827 w 7350919"/>
              <a:gd name="connsiteY492" fmla="*/ 2367456 h 6858000"/>
              <a:gd name="connsiteX493" fmla="*/ 1722102 w 7350919"/>
              <a:gd name="connsiteY493" fmla="*/ 2383315 h 6858000"/>
              <a:gd name="connsiteX494" fmla="*/ 1722102 w 7350919"/>
              <a:gd name="connsiteY494" fmla="*/ 2364885 h 6858000"/>
              <a:gd name="connsiteX495" fmla="*/ 1686954 w 7350919"/>
              <a:gd name="connsiteY495" fmla="*/ 2370028 h 6858000"/>
              <a:gd name="connsiteX496" fmla="*/ 3887515 w 7350919"/>
              <a:gd name="connsiteY496" fmla="*/ 2420606 h 6858000"/>
              <a:gd name="connsiteX497" fmla="*/ 3884943 w 7350919"/>
              <a:gd name="connsiteY497" fmla="*/ 2838944 h 6858000"/>
              <a:gd name="connsiteX498" fmla="*/ 3914090 w 7350919"/>
              <a:gd name="connsiteY498" fmla="*/ 2812369 h 6858000"/>
              <a:gd name="connsiteX499" fmla="*/ 3919233 w 7350919"/>
              <a:gd name="connsiteY499" fmla="*/ 2431321 h 6858000"/>
              <a:gd name="connsiteX500" fmla="*/ 3887515 w 7350919"/>
              <a:gd name="connsiteY500" fmla="*/ 2420606 h 6858000"/>
              <a:gd name="connsiteX501" fmla="*/ 5395847 w 7350919"/>
              <a:gd name="connsiteY501" fmla="*/ 2521761 h 6858000"/>
              <a:gd name="connsiteX502" fmla="*/ 5243685 w 7350919"/>
              <a:gd name="connsiteY502" fmla="*/ 2577911 h 6858000"/>
              <a:gd name="connsiteX503" fmla="*/ 5201251 w 7350919"/>
              <a:gd name="connsiteY503" fmla="*/ 2637061 h 6858000"/>
              <a:gd name="connsiteX504" fmla="*/ 5201251 w 7350919"/>
              <a:gd name="connsiteY504" fmla="*/ 2689782 h 6858000"/>
              <a:gd name="connsiteX505" fmla="*/ 5187964 w 7350919"/>
              <a:gd name="connsiteY505" fmla="*/ 2694926 h 6858000"/>
              <a:gd name="connsiteX506" fmla="*/ 5186678 w 7350919"/>
              <a:gd name="connsiteY506" fmla="*/ 2706498 h 6858000"/>
              <a:gd name="connsiteX507" fmla="*/ 5137386 w 7350919"/>
              <a:gd name="connsiteY507" fmla="*/ 2617344 h 6858000"/>
              <a:gd name="connsiteX508" fmla="*/ 5137386 w 7350919"/>
              <a:gd name="connsiteY508" fmla="*/ 2740360 h 6858000"/>
              <a:gd name="connsiteX509" fmla="*/ 5436138 w 7350919"/>
              <a:gd name="connsiteY509" fmla="*/ 2757076 h 6858000"/>
              <a:gd name="connsiteX510" fmla="*/ 5596015 w 7350919"/>
              <a:gd name="connsiteY510" fmla="*/ 2775078 h 6858000"/>
              <a:gd name="connsiteX511" fmla="*/ 5596015 w 7350919"/>
              <a:gd name="connsiteY511" fmla="*/ 2761791 h 6858000"/>
              <a:gd name="connsiteX512" fmla="*/ 5552295 w 7350919"/>
              <a:gd name="connsiteY512" fmla="*/ 2668351 h 6858000"/>
              <a:gd name="connsiteX513" fmla="*/ 5587871 w 7350919"/>
              <a:gd name="connsiteY513" fmla="*/ 2588627 h 6858000"/>
              <a:gd name="connsiteX514" fmla="*/ 5587871 w 7350919"/>
              <a:gd name="connsiteY514" fmla="*/ 2553480 h 6858000"/>
              <a:gd name="connsiteX515" fmla="*/ 5566868 w 7350919"/>
              <a:gd name="connsiteY515" fmla="*/ 2547050 h 6858000"/>
              <a:gd name="connsiteX516" fmla="*/ 5560010 w 7350919"/>
              <a:gd name="connsiteY516" fmla="*/ 2553480 h 6858000"/>
              <a:gd name="connsiteX517" fmla="*/ 5472571 w 7350919"/>
              <a:gd name="connsiteY517" fmla="*/ 2550908 h 6858000"/>
              <a:gd name="connsiteX518" fmla="*/ 5469571 w 7350919"/>
              <a:gd name="connsiteY518" fmla="*/ 2524333 h 6858000"/>
              <a:gd name="connsiteX519" fmla="*/ 5395847 w 7350919"/>
              <a:gd name="connsiteY519" fmla="*/ 2521761 h 6858000"/>
              <a:gd name="connsiteX520" fmla="*/ 5081665 w 7350919"/>
              <a:gd name="connsiteY520" fmla="*/ 2560766 h 6858000"/>
              <a:gd name="connsiteX521" fmla="*/ 5073521 w 7350919"/>
              <a:gd name="connsiteY521" fmla="*/ 2737788 h 6858000"/>
              <a:gd name="connsiteX522" fmla="*/ 5102667 w 7350919"/>
              <a:gd name="connsiteY522" fmla="*/ 2743360 h 6858000"/>
              <a:gd name="connsiteX523" fmla="*/ 5081665 w 7350919"/>
              <a:gd name="connsiteY523" fmla="*/ 2560766 h 6858000"/>
              <a:gd name="connsiteX524" fmla="*/ 1002012 w 7350919"/>
              <a:gd name="connsiteY524" fmla="*/ 2737788 h 6858000"/>
              <a:gd name="connsiteX525" fmla="*/ 996868 w 7350919"/>
              <a:gd name="connsiteY525" fmla="*/ 2806797 h 6858000"/>
              <a:gd name="connsiteX526" fmla="*/ 1007584 w 7350919"/>
              <a:gd name="connsiteY526" fmla="*/ 2964102 h 6858000"/>
              <a:gd name="connsiteX527" fmla="*/ 1034158 w 7350919"/>
              <a:gd name="connsiteY527" fmla="*/ 2955958 h 6858000"/>
              <a:gd name="connsiteX528" fmla="*/ 1036730 w 7350919"/>
              <a:gd name="connsiteY528" fmla="*/ 2875377 h 6858000"/>
              <a:gd name="connsiteX529" fmla="*/ 1042302 w 7350919"/>
              <a:gd name="connsiteY529" fmla="*/ 2758791 h 6858000"/>
              <a:gd name="connsiteX530" fmla="*/ 1002012 w 7350919"/>
              <a:gd name="connsiteY530" fmla="*/ 2737788 h 6858000"/>
              <a:gd name="connsiteX531" fmla="*/ 5078664 w 7350919"/>
              <a:gd name="connsiteY531" fmla="*/ 2775078 h 6858000"/>
              <a:gd name="connsiteX532" fmla="*/ 5078664 w 7350919"/>
              <a:gd name="connsiteY532" fmla="*/ 2814941 h 6858000"/>
              <a:gd name="connsiteX533" fmla="*/ 5105239 w 7350919"/>
              <a:gd name="connsiteY533" fmla="*/ 2830800 h 6858000"/>
              <a:gd name="connsiteX534" fmla="*/ 5102667 w 7350919"/>
              <a:gd name="connsiteY534" fmla="*/ 2774650 h 6858000"/>
              <a:gd name="connsiteX535" fmla="*/ 5078664 w 7350919"/>
              <a:gd name="connsiteY535" fmla="*/ 2775078 h 6858000"/>
              <a:gd name="connsiteX536" fmla="*/ 999440 w 7350919"/>
              <a:gd name="connsiteY536" fmla="*/ 3062686 h 6858000"/>
              <a:gd name="connsiteX537" fmla="*/ 980580 w 7350919"/>
              <a:gd name="connsiteY537" fmla="*/ 3846212 h 6858000"/>
              <a:gd name="connsiteX538" fmla="*/ 1031587 w 7350919"/>
              <a:gd name="connsiteY538" fmla="*/ 3059686 h 6858000"/>
              <a:gd name="connsiteX539" fmla="*/ 999440 w 7350919"/>
              <a:gd name="connsiteY539" fmla="*/ 3062686 h 6858000"/>
              <a:gd name="connsiteX540" fmla="*/ 4170408 w 7350919"/>
              <a:gd name="connsiteY540" fmla="*/ 3310431 h 6858000"/>
              <a:gd name="connsiteX541" fmla="*/ 4193982 w 7350919"/>
              <a:gd name="connsiteY541" fmla="*/ 3369581 h 6858000"/>
              <a:gd name="connsiteX542" fmla="*/ 4190982 w 7350919"/>
              <a:gd name="connsiteY542" fmla="*/ 3337434 h 6858000"/>
              <a:gd name="connsiteX543" fmla="*/ 4183267 w 7350919"/>
              <a:gd name="connsiteY543" fmla="*/ 3309574 h 6858000"/>
              <a:gd name="connsiteX544" fmla="*/ 4170408 w 7350919"/>
              <a:gd name="connsiteY544" fmla="*/ 3310431 h 6858000"/>
              <a:gd name="connsiteX545" fmla="*/ 4225700 w 7350919"/>
              <a:gd name="connsiteY545" fmla="*/ 3358437 h 6858000"/>
              <a:gd name="connsiteX546" fmla="*/ 4244560 w 7350919"/>
              <a:gd name="connsiteY546" fmla="*/ 3396585 h 6858000"/>
              <a:gd name="connsiteX547" fmla="*/ 4244560 w 7350919"/>
              <a:gd name="connsiteY547" fmla="*/ 3369581 h 6858000"/>
              <a:gd name="connsiteX548" fmla="*/ 4225700 w 7350919"/>
              <a:gd name="connsiteY548" fmla="*/ 3358437 h 6858000"/>
              <a:gd name="connsiteX549" fmla="*/ 4313997 w 7350919"/>
              <a:gd name="connsiteY549" fmla="*/ 3366581 h 6858000"/>
              <a:gd name="connsiteX550" fmla="*/ 4322141 w 7350919"/>
              <a:gd name="connsiteY550" fmla="*/ 3409015 h 6858000"/>
              <a:gd name="connsiteX551" fmla="*/ 4420725 w 7350919"/>
              <a:gd name="connsiteY551" fmla="*/ 3438590 h 6858000"/>
              <a:gd name="connsiteX552" fmla="*/ 4313997 w 7350919"/>
              <a:gd name="connsiteY552" fmla="*/ 3366581 h 6858000"/>
              <a:gd name="connsiteX553" fmla="*/ 4276707 w 7350919"/>
              <a:gd name="connsiteY553" fmla="*/ 3382440 h 6858000"/>
              <a:gd name="connsiteX554" fmla="*/ 4279279 w 7350919"/>
              <a:gd name="connsiteY554" fmla="*/ 3406872 h 6858000"/>
              <a:gd name="connsiteX555" fmla="*/ 4298138 w 7350919"/>
              <a:gd name="connsiteY555" fmla="*/ 3377297 h 6858000"/>
              <a:gd name="connsiteX556" fmla="*/ 4276707 w 7350919"/>
              <a:gd name="connsiteY556" fmla="*/ 3382440 h 6858000"/>
              <a:gd name="connsiteX557" fmla="*/ 5818471 w 7350919"/>
              <a:gd name="connsiteY557" fmla="*/ 3400014 h 6858000"/>
              <a:gd name="connsiteX558" fmla="*/ 5723745 w 7350919"/>
              <a:gd name="connsiteY558" fmla="*/ 3427875 h 6858000"/>
              <a:gd name="connsiteX559" fmla="*/ 5721173 w 7350919"/>
              <a:gd name="connsiteY559" fmla="*/ 3454449 h 6858000"/>
              <a:gd name="connsiteX560" fmla="*/ 5750749 w 7350919"/>
              <a:gd name="connsiteY560" fmla="*/ 3451877 h 6858000"/>
              <a:gd name="connsiteX561" fmla="*/ 5860048 w 7350919"/>
              <a:gd name="connsiteY561" fmla="*/ 3422731 h 6858000"/>
              <a:gd name="connsiteX562" fmla="*/ 5860048 w 7350919"/>
              <a:gd name="connsiteY562" fmla="*/ 3377297 h 6858000"/>
              <a:gd name="connsiteX563" fmla="*/ 5818471 w 7350919"/>
              <a:gd name="connsiteY563" fmla="*/ 3400014 h 6858000"/>
              <a:gd name="connsiteX564" fmla="*/ 4596033 w 7350919"/>
              <a:gd name="connsiteY564" fmla="*/ 3448877 h 6858000"/>
              <a:gd name="connsiteX565" fmla="*/ 4588317 w 7350919"/>
              <a:gd name="connsiteY565" fmla="*/ 3523458 h 6858000"/>
              <a:gd name="connsiteX566" fmla="*/ 4680901 w 7350919"/>
              <a:gd name="connsiteY566" fmla="*/ 3537174 h 6858000"/>
              <a:gd name="connsiteX567" fmla="*/ 4700617 w 7350919"/>
              <a:gd name="connsiteY567" fmla="*/ 3546175 h 6858000"/>
              <a:gd name="connsiteX568" fmla="*/ 4935075 w 7350919"/>
              <a:gd name="connsiteY568" fmla="*/ 3542317 h 6858000"/>
              <a:gd name="connsiteX569" fmla="*/ 4924359 w 7350919"/>
              <a:gd name="connsiteY569" fmla="*/ 3481024 h 6858000"/>
              <a:gd name="connsiteX570" fmla="*/ 4596033 w 7350919"/>
              <a:gd name="connsiteY570" fmla="*/ 3448877 h 6858000"/>
              <a:gd name="connsiteX571" fmla="*/ 5379559 w 7350919"/>
              <a:gd name="connsiteY571" fmla="*/ 3478881 h 6858000"/>
              <a:gd name="connsiteX572" fmla="*/ 5030230 w 7350919"/>
              <a:gd name="connsiteY572" fmla="*/ 3484024 h 6858000"/>
              <a:gd name="connsiteX573" fmla="*/ 5624733 w 7350919"/>
              <a:gd name="connsiteY573" fmla="*/ 3455306 h 6858000"/>
              <a:gd name="connsiteX574" fmla="*/ 5379559 w 7350919"/>
              <a:gd name="connsiteY574" fmla="*/ 3478881 h 6858000"/>
              <a:gd name="connsiteX575" fmla="*/ 5755463 w 7350919"/>
              <a:gd name="connsiteY575" fmla="*/ 3481024 h 6858000"/>
              <a:gd name="connsiteX576" fmla="*/ 5805612 w 7350919"/>
              <a:gd name="connsiteY576" fmla="*/ 3540174 h 6858000"/>
              <a:gd name="connsiteX577" fmla="*/ 5859190 w 7350919"/>
              <a:gd name="connsiteY577" fmla="*/ 3504598 h 6858000"/>
              <a:gd name="connsiteX578" fmla="*/ 5856619 w 7350919"/>
              <a:gd name="connsiteY578" fmla="*/ 3462165 h 6858000"/>
              <a:gd name="connsiteX579" fmla="*/ 5755463 w 7350919"/>
              <a:gd name="connsiteY579" fmla="*/ 3481024 h 6858000"/>
              <a:gd name="connsiteX580" fmla="*/ 4953506 w 7350919"/>
              <a:gd name="connsiteY580" fmla="*/ 3483596 h 6858000"/>
              <a:gd name="connsiteX581" fmla="*/ 4966793 w 7350919"/>
              <a:gd name="connsiteY581" fmla="*/ 3547461 h 6858000"/>
              <a:gd name="connsiteX582" fmla="*/ 5012227 w 7350919"/>
              <a:gd name="connsiteY582" fmla="*/ 3552604 h 6858000"/>
              <a:gd name="connsiteX583" fmla="*/ 4974937 w 7350919"/>
              <a:gd name="connsiteY583" fmla="*/ 3483167 h 6858000"/>
              <a:gd name="connsiteX584" fmla="*/ 4953506 w 7350919"/>
              <a:gd name="connsiteY584" fmla="*/ 3483596 h 6858000"/>
              <a:gd name="connsiteX585" fmla="*/ 5635448 w 7350919"/>
              <a:gd name="connsiteY585" fmla="*/ 3513600 h 6858000"/>
              <a:gd name="connsiteX586" fmla="*/ 5497002 w 7350919"/>
              <a:gd name="connsiteY586" fmla="*/ 3539746 h 6858000"/>
              <a:gd name="connsiteX587" fmla="*/ 5273689 w 7350919"/>
              <a:gd name="connsiteY587" fmla="*/ 3835497 h 6858000"/>
              <a:gd name="connsiteX588" fmla="*/ 5254401 w 7350919"/>
              <a:gd name="connsiteY588" fmla="*/ 4434286 h 6858000"/>
              <a:gd name="connsiteX589" fmla="*/ 5299835 w 7350919"/>
              <a:gd name="connsiteY589" fmla="*/ 4541442 h 6858000"/>
              <a:gd name="connsiteX590" fmla="*/ 5283976 w 7350919"/>
              <a:gd name="connsiteY590" fmla="*/ 4552158 h 6858000"/>
              <a:gd name="connsiteX591" fmla="*/ 5273260 w 7350919"/>
              <a:gd name="connsiteY591" fmla="*/ 4642598 h 6858000"/>
              <a:gd name="connsiteX592" fmla="*/ 5257401 w 7350919"/>
              <a:gd name="connsiteY592" fmla="*/ 4655885 h 6858000"/>
              <a:gd name="connsiteX593" fmla="*/ 5252257 w 7350919"/>
              <a:gd name="connsiteY593" fmla="*/ 5045076 h 6858000"/>
              <a:gd name="connsiteX594" fmla="*/ 5268117 w 7350919"/>
              <a:gd name="connsiteY594" fmla="*/ 5063508 h 6858000"/>
              <a:gd name="connsiteX595" fmla="*/ 5668024 w 7350919"/>
              <a:gd name="connsiteY595" fmla="*/ 5273962 h 6858000"/>
              <a:gd name="connsiteX596" fmla="*/ 5824472 w 7350919"/>
              <a:gd name="connsiteY596" fmla="*/ 5047649 h 6858000"/>
              <a:gd name="connsiteX597" fmla="*/ 5840760 w 7350919"/>
              <a:gd name="connsiteY597" fmla="*/ 3760487 h 6858000"/>
              <a:gd name="connsiteX598" fmla="*/ 5803469 w 7350919"/>
              <a:gd name="connsiteY598" fmla="*/ 3584751 h 6858000"/>
              <a:gd name="connsiteX599" fmla="*/ 5784610 w 7350919"/>
              <a:gd name="connsiteY599" fmla="*/ 3585608 h 6858000"/>
              <a:gd name="connsiteX600" fmla="*/ 5760607 w 7350919"/>
              <a:gd name="connsiteY600" fmla="*/ 3656760 h 6858000"/>
              <a:gd name="connsiteX601" fmla="*/ 5734032 w 7350919"/>
              <a:gd name="connsiteY601" fmla="*/ 3656760 h 6858000"/>
              <a:gd name="connsiteX602" fmla="*/ 5715601 w 7350919"/>
              <a:gd name="connsiteY602" fmla="*/ 3510599 h 6858000"/>
              <a:gd name="connsiteX603" fmla="*/ 5635448 w 7350919"/>
              <a:gd name="connsiteY603" fmla="*/ 3513600 h 6858000"/>
              <a:gd name="connsiteX604" fmla="*/ 5294691 w 7350919"/>
              <a:gd name="connsiteY604" fmla="*/ 3585180 h 6858000"/>
              <a:gd name="connsiteX605" fmla="*/ 5281404 w 7350919"/>
              <a:gd name="connsiteY605" fmla="*/ 3715910 h 6858000"/>
              <a:gd name="connsiteX606" fmla="*/ 5294691 w 7350919"/>
              <a:gd name="connsiteY606" fmla="*/ 3724054 h 6858000"/>
              <a:gd name="connsiteX607" fmla="*/ 5427994 w 7350919"/>
              <a:gd name="connsiteY607" fmla="*/ 3553890 h 6858000"/>
              <a:gd name="connsiteX608" fmla="*/ 5294691 w 7350919"/>
              <a:gd name="connsiteY608" fmla="*/ 3585180 h 6858000"/>
              <a:gd name="connsiteX609" fmla="*/ 4876353 w 7350919"/>
              <a:gd name="connsiteY609" fmla="*/ 3598467 h 6858000"/>
              <a:gd name="connsiteX610" fmla="*/ 4950934 w 7350919"/>
              <a:gd name="connsiteY610" fmla="*/ 3722340 h 6858000"/>
              <a:gd name="connsiteX611" fmla="*/ 4945362 w 7350919"/>
              <a:gd name="connsiteY611" fmla="*/ 3609183 h 6858000"/>
              <a:gd name="connsiteX612" fmla="*/ 4876353 w 7350919"/>
              <a:gd name="connsiteY612" fmla="*/ 3598467 h 6858000"/>
              <a:gd name="connsiteX613" fmla="*/ 4961221 w 7350919"/>
              <a:gd name="connsiteY613" fmla="*/ 3608754 h 6858000"/>
              <a:gd name="connsiteX614" fmla="*/ 4983081 w 7350919"/>
              <a:gd name="connsiteY614" fmla="*/ 3754915 h 6858000"/>
              <a:gd name="connsiteX615" fmla="*/ 5030659 w 7350919"/>
              <a:gd name="connsiteY615" fmla="*/ 3854785 h 6858000"/>
              <a:gd name="connsiteX616" fmla="*/ 5037516 w 7350919"/>
              <a:gd name="connsiteY616" fmla="*/ 3758773 h 6858000"/>
              <a:gd name="connsiteX617" fmla="*/ 5038373 w 7350919"/>
              <a:gd name="connsiteY617" fmla="*/ 3628471 h 6858000"/>
              <a:gd name="connsiteX618" fmla="*/ 5005370 w 7350919"/>
              <a:gd name="connsiteY618" fmla="*/ 3620756 h 6858000"/>
              <a:gd name="connsiteX619" fmla="*/ 4961221 w 7350919"/>
              <a:gd name="connsiteY619" fmla="*/ 3608754 h 6858000"/>
              <a:gd name="connsiteX620" fmla="*/ 5166532 w 7350919"/>
              <a:gd name="connsiteY620" fmla="*/ 3736913 h 6858000"/>
              <a:gd name="connsiteX621" fmla="*/ 5142530 w 7350919"/>
              <a:gd name="connsiteY621" fmla="*/ 3774203 h 6858000"/>
              <a:gd name="connsiteX622" fmla="*/ 5132242 w 7350919"/>
              <a:gd name="connsiteY622" fmla="*/ 3739485 h 6858000"/>
              <a:gd name="connsiteX623" fmla="*/ 5116384 w 7350919"/>
              <a:gd name="connsiteY623" fmla="*/ 3739485 h 6858000"/>
              <a:gd name="connsiteX624" fmla="*/ 5100096 w 7350919"/>
              <a:gd name="connsiteY624" fmla="*/ 3901934 h 6858000"/>
              <a:gd name="connsiteX625" fmla="*/ 5153245 w 7350919"/>
              <a:gd name="connsiteY625" fmla="*/ 3904934 h 6858000"/>
              <a:gd name="connsiteX626" fmla="*/ 5187964 w 7350919"/>
              <a:gd name="connsiteY626" fmla="*/ 3862500 h 6858000"/>
              <a:gd name="connsiteX627" fmla="*/ 5190535 w 7350919"/>
              <a:gd name="connsiteY627" fmla="*/ 3745057 h 6858000"/>
              <a:gd name="connsiteX628" fmla="*/ 5166532 w 7350919"/>
              <a:gd name="connsiteY628" fmla="*/ 3736913 h 6858000"/>
              <a:gd name="connsiteX629" fmla="*/ 1351341 w 7350919"/>
              <a:gd name="connsiteY629" fmla="*/ 4298840 h 6858000"/>
              <a:gd name="connsiteX630" fmla="*/ 1353913 w 7350919"/>
              <a:gd name="connsiteY630" fmla="*/ 5026217 h 6858000"/>
              <a:gd name="connsiteX631" fmla="*/ 1536078 w 7350919"/>
              <a:gd name="connsiteY631" fmla="*/ 5068651 h 6858000"/>
              <a:gd name="connsiteX632" fmla="*/ 1486786 w 7350919"/>
              <a:gd name="connsiteY632" fmla="*/ 5079796 h 6858000"/>
              <a:gd name="connsiteX633" fmla="*/ 1574655 w 7350919"/>
              <a:gd name="connsiteY633" fmla="*/ 5106370 h 6858000"/>
              <a:gd name="connsiteX634" fmla="*/ 1638520 w 7350919"/>
              <a:gd name="connsiteY634" fmla="*/ 4325844 h 6858000"/>
              <a:gd name="connsiteX635" fmla="*/ 1566939 w 7350919"/>
              <a:gd name="connsiteY635" fmla="*/ 4322415 h 6858000"/>
              <a:gd name="connsiteX636" fmla="*/ 1351341 w 7350919"/>
              <a:gd name="connsiteY636" fmla="*/ 4298840 h 6858000"/>
              <a:gd name="connsiteX637" fmla="*/ 1756392 w 7350919"/>
              <a:gd name="connsiteY637" fmla="*/ 4333988 h 6858000"/>
              <a:gd name="connsiteX638" fmla="*/ 1678810 w 7350919"/>
              <a:gd name="connsiteY638" fmla="*/ 4328416 h 6858000"/>
              <a:gd name="connsiteX639" fmla="*/ 1601658 w 7350919"/>
              <a:gd name="connsiteY639" fmla="*/ 5114514 h 6858000"/>
              <a:gd name="connsiteX640" fmla="*/ 1713529 w 7350919"/>
              <a:gd name="connsiteY640" fmla="*/ 5164234 h 6858000"/>
              <a:gd name="connsiteX641" fmla="*/ 1692527 w 7350919"/>
              <a:gd name="connsiteY641" fmla="*/ 5103798 h 6858000"/>
              <a:gd name="connsiteX642" fmla="*/ 1719101 w 7350919"/>
              <a:gd name="connsiteY642" fmla="*/ 5031789 h 6858000"/>
              <a:gd name="connsiteX643" fmla="*/ 1740532 w 7350919"/>
              <a:gd name="connsiteY643" fmla="*/ 5031789 h 6858000"/>
              <a:gd name="connsiteX644" fmla="*/ 1811684 w 7350919"/>
              <a:gd name="connsiteY644" fmla="*/ 4672173 h 6858000"/>
              <a:gd name="connsiteX645" fmla="*/ 1950987 w 7350919"/>
              <a:gd name="connsiteY645" fmla="*/ 4373850 h 6858000"/>
              <a:gd name="connsiteX646" fmla="*/ 1932128 w 7350919"/>
              <a:gd name="connsiteY646" fmla="*/ 4355419 h 6858000"/>
              <a:gd name="connsiteX647" fmla="*/ 1934700 w 7350919"/>
              <a:gd name="connsiteY647" fmla="*/ 4326273 h 6858000"/>
              <a:gd name="connsiteX648" fmla="*/ 1756392 w 7350919"/>
              <a:gd name="connsiteY648" fmla="*/ 4333988 h 6858000"/>
              <a:gd name="connsiteX649" fmla="*/ 6331107 w 7350919"/>
              <a:gd name="connsiteY649" fmla="*/ 4482721 h 6858000"/>
              <a:gd name="connsiteX650" fmla="*/ 6331107 w 7350919"/>
              <a:gd name="connsiteY650" fmla="*/ 4525583 h 6858000"/>
              <a:gd name="connsiteX651" fmla="*/ 6309676 w 7350919"/>
              <a:gd name="connsiteY651" fmla="*/ 4533727 h 6858000"/>
              <a:gd name="connsiteX652" fmla="*/ 6296388 w 7350919"/>
              <a:gd name="connsiteY652" fmla="*/ 4517868 h 6858000"/>
              <a:gd name="connsiteX653" fmla="*/ 5965918 w 7350919"/>
              <a:gd name="connsiteY653" fmla="*/ 4976068 h 6858000"/>
              <a:gd name="connsiteX654" fmla="*/ 6397544 w 7350919"/>
              <a:gd name="connsiteY654" fmla="*/ 4987212 h 6858000"/>
              <a:gd name="connsiteX655" fmla="*/ 6418975 w 7350919"/>
              <a:gd name="connsiteY655" fmla="*/ 4483149 h 6858000"/>
              <a:gd name="connsiteX656" fmla="*/ 6343966 w 7350919"/>
              <a:gd name="connsiteY656" fmla="*/ 4467290 h 6858000"/>
              <a:gd name="connsiteX657" fmla="*/ 6331107 w 7350919"/>
              <a:gd name="connsiteY657" fmla="*/ 4482721 h 6858000"/>
              <a:gd name="connsiteX658" fmla="*/ 6504271 w 7350919"/>
              <a:gd name="connsiteY658" fmla="*/ 4549586 h 6858000"/>
              <a:gd name="connsiteX659" fmla="*/ 6493555 w 7350919"/>
              <a:gd name="connsiteY659" fmla="*/ 4985927 h 6858000"/>
              <a:gd name="connsiteX660" fmla="*/ 6640145 w 7350919"/>
              <a:gd name="connsiteY660" fmla="*/ 4943493 h 6858000"/>
              <a:gd name="connsiteX661" fmla="*/ 6504271 w 7350919"/>
              <a:gd name="connsiteY661" fmla="*/ 4549586 h 6858000"/>
              <a:gd name="connsiteX662" fmla="*/ 6650004 w 7350919"/>
              <a:gd name="connsiteY662" fmla="*/ 4794760 h 6858000"/>
              <a:gd name="connsiteX663" fmla="*/ 6681722 w 7350919"/>
              <a:gd name="connsiteY663" fmla="*/ 4933205 h 6858000"/>
              <a:gd name="connsiteX664" fmla="*/ 6698867 w 7350919"/>
              <a:gd name="connsiteY664" fmla="*/ 4895487 h 6858000"/>
              <a:gd name="connsiteX665" fmla="*/ 6643574 w 7350919"/>
              <a:gd name="connsiteY665" fmla="*/ 4759184 h 6858000"/>
              <a:gd name="connsiteX666" fmla="*/ 6650004 w 7350919"/>
              <a:gd name="connsiteY666" fmla="*/ 4794760 h 6858000"/>
              <a:gd name="connsiteX667" fmla="*/ 6618714 w 7350919"/>
              <a:gd name="connsiteY667" fmla="*/ 5015502 h 6858000"/>
              <a:gd name="connsiteX668" fmla="*/ 6621286 w 7350919"/>
              <a:gd name="connsiteY668" fmla="*/ 5114086 h 6858000"/>
              <a:gd name="connsiteX669" fmla="*/ 6682579 w 7350919"/>
              <a:gd name="connsiteY669" fmla="*/ 5138088 h 6858000"/>
              <a:gd name="connsiteX670" fmla="*/ 6650433 w 7350919"/>
              <a:gd name="connsiteY670" fmla="*/ 5000071 h 6858000"/>
              <a:gd name="connsiteX671" fmla="*/ 6618714 w 7350919"/>
              <a:gd name="connsiteY671" fmla="*/ 5015502 h 6858000"/>
              <a:gd name="connsiteX672" fmla="*/ 6051215 w 7350919"/>
              <a:gd name="connsiteY672" fmla="*/ 5042076 h 6858000"/>
              <a:gd name="connsiteX673" fmla="*/ 5950059 w 7350919"/>
              <a:gd name="connsiteY673" fmla="*/ 5036933 h 6858000"/>
              <a:gd name="connsiteX674" fmla="*/ 5947488 w 7350919"/>
              <a:gd name="connsiteY674" fmla="*/ 5252103 h 6858000"/>
              <a:gd name="connsiteX675" fmla="*/ 5971919 w 7350919"/>
              <a:gd name="connsiteY675" fmla="*/ 5276534 h 6858000"/>
              <a:gd name="connsiteX676" fmla="*/ 6243239 w 7350919"/>
              <a:gd name="connsiteY676" fmla="*/ 5359259 h 6858000"/>
              <a:gd name="connsiteX677" fmla="*/ 6267242 w 7350919"/>
              <a:gd name="connsiteY677" fmla="*/ 5058364 h 6858000"/>
              <a:gd name="connsiteX678" fmla="*/ 6051215 w 7350919"/>
              <a:gd name="connsiteY678" fmla="*/ 5042076 h 6858000"/>
              <a:gd name="connsiteX679" fmla="*/ 1121598 w 7350919"/>
              <a:gd name="connsiteY679" fmla="*/ 5148376 h 6858000"/>
              <a:gd name="connsiteX680" fmla="*/ 964721 w 7350919"/>
              <a:gd name="connsiteY680" fmla="*/ 5265818 h 6858000"/>
              <a:gd name="connsiteX681" fmla="*/ 987867 w 7350919"/>
              <a:gd name="connsiteY681" fmla="*/ 5298394 h 6858000"/>
              <a:gd name="connsiteX682" fmla="*/ 1074878 w 7350919"/>
              <a:gd name="connsiteY682" fmla="*/ 5384548 h 6858000"/>
              <a:gd name="connsiteX683" fmla="*/ 1172604 w 7350919"/>
              <a:gd name="connsiteY683" fmla="*/ 5223385 h 6858000"/>
              <a:gd name="connsiteX684" fmla="*/ 1191464 w 7350919"/>
              <a:gd name="connsiteY684" fmla="*/ 5137660 h 6858000"/>
              <a:gd name="connsiteX685" fmla="*/ 1188892 w 7350919"/>
              <a:gd name="connsiteY685" fmla="*/ 5124372 h 6858000"/>
              <a:gd name="connsiteX686" fmla="*/ 1121598 w 7350919"/>
              <a:gd name="connsiteY686" fmla="*/ 5148376 h 6858000"/>
              <a:gd name="connsiteX687" fmla="*/ 6491841 w 7350919"/>
              <a:gd name="connsiteY687" fmla="*/ 5134231 h 6858000"/>
              <a:gd name="connsiteX688" fmla="*/ 6475125 w 7350919"/>
              <a:gd name="connsiteY688" fmla="*/ 5163806 h 6858000"/>
              <a:gd name="connsiteX689" fmla="*/ 6472553 w 7350919"/>
              <a:gd name="connsiteY689" fmla="*/ 5244387 h 6858000"/>
              <a:gd name="connsiteX690" fmla="*/ 6462266 w 7350919"/>
              <a:gd name="connsiteY690" fmla="*/ 5300537 h 6858000"/>
              <a:gd name="connsiteX691" fmla="*/ 6462266 w 7350919"/>
              <a:gd name="connsiteY691" fmla="*/ 5361830 h 6858000"/>
              <a:gd name="connsiteX692" fmla="*/ 6459265 w 7350919"/>
              <a:gd name="connsiteY692" fmla="*/ 5402121 h 6858000"/>
              <a:gd name="connsiteX693" fmla="*/ 6512844 w 7350919"/>
              <a:gd name="connsiteY693" fmla="*/ 5441984 h 6858000"/>
              <a:gd name="connsiteX694" fmla="*/ 6406116 w 7350919"/>
              <a:gd name="connsiteY694" fmla="*/ 5455271 h 6858000"/>
              <a:gd name="connsiteX695" fmla="*/ 6576280 w 7350919"/>
              <a:gd name="connsiteY695" fmla="*/ 5561570 h 6858000"/>
              <a:gd name="connsiteX696" fmla="*/ 6576280 w 7350919"/>
              <a:gd name="connsiteY696" fmla="*/ 5175379 h 6858000"/>
              <a:gd name="connsiteX697" fmla="*/ 6506843 w 7350919"/>
              <a:gd name="connsiteY697" fmla="*/ 5124801 h 6858000"/>
              <a:gd name="connsiteX698" fmla="*/ 6491841 w 7350919"/>
              <a:gd name="connsiteY698" fmla="*/ 5134231 h 6858000"/>
              <a:gd name="connsiteX699" fmla="*/ 6315248 w 7350919"/>
              <a:gd name="connsiteY699" fmla="*/ 5141089 h 6858000"/>
              <a:gd name="connsiteX700" fmla="*/ 6299389 w 7350919"/>
              <a:gd name="connsiteY700" fmla="*/ 5357116 h 6858000"/>
              <a:gd name="connsiteX701" fmla="*/ 6384256 w 7350919"/>
              <a:gd name="connsiteY701" fmla="*/ 5351543 h 6858000"/>
              <a:gd name="connsiteX702" fmla="*/ 6397544 w 7350919"/>
              <a:gd name="connsiteY702" fmla="*/ 5282535 h 6858000"/>
              <a:gd name="connsiteX703" fmla="*/ 6400115 w 7350919"/>
              <a:gd name="connsiteY703" fmla="*/ 5216098 h 6858000"/>
              <a:gd name="connsiteX704" fmla="*/ 6400115 w 7350919"/>
              <a:gd name="connsiteY704" fmla="*/ 5174093 h 6858000"/>
              <a:gd name="connsiteX705" fmla="*/ 6394972 w 7350919"/>
              <a:gd name="connsiteY705" fmla="*/ 5134231 h 6858000"/>
              <a:gd name="connsiteX706" fmla="*/ 6315248 w 7350919"/>
              <a:gd name="connsiteY706" fmla="*/ 5141089 h 6858000"/>
              <a:gd name="connsiteX707" fmla="*/ 5274546 w 7350919"/>
              <a:gd name="connsiteY707" fmla="*/ 5158234 h 6858000"/>
              <a:gd name="connsiteX708" fmla="*/ 5244113 w 7350919"/>
              <a:gd name="connsiteY708" fmla="*/ 5207097 h 6858000"/>
              <a:gd name="connsiteX709" fmla="*/ 5297263 w 7350919"/>
              <a:gd name="connsiteY709" fmla="*/ 5393549 h 6858000"/>
              <a:gd name="connsiteX710" fmla="*/ 5467428 w 7350919"/>
              <a:gd name="connsiteY710" fmla="*/ 5228100 h 6858000"/>
              <a:gd name="connsiteX711" fmla="*/ 5274546 w 7350919"/>
              <a:gd name="connsiteY711" fmla="*/ 5158234 h 6858000"/>
              <a:gd name="connsiteX712" fmla="*/ 1383916 w 7350919"/>
              <a:gd name="connsiteY712" fmla="*/ 5156948 h 6858000"/>
              <a:gd name="connsiteX713" fmla="*/ 1353913 w 7350919"/>
              <a:gd name="connsiteY713" fmla="*/ 5186094 h 6858000"/>
              <a:gd name="connsiteX714" fmla="*/ 1367200 w 7350919"/>
              <a:gd name="connsiteY714" fmla="*/ 5689729 h 6858000"/>
              <a:gd name="connsiteX715" fmla="*/ 1452496 w 7350919"/>
              <a:gd name="connsiteY715" fmla="*/ 5695301 h 6858000"/>
              <a:gd name="connsiteX716" fmla="*/ 1487215 w 7350919"/>
              <a:gd name="connsiteY716" fmla="*/ 5588573 h 6858000"/>
              <a:gd name="connsiteX717" fmla="*/ 1497502 w 7350919"/>
              <a:gd name="connsiteY717" fmla="*/ 5577858 h 6858000"/>
              <a:gd name="connsiteX718" fmla="*/ 1572083 w 7350919"/>
              <a:gd name="connsiteY718" fmla="*/ 5180951 h 6858000"/>
              <a:gd name="connsiteX719" fmla="*/ 1383916 w 7350919"/>
              <a:gd name="connsiteY719" fmla="*/ 5156948 h 6858000"/>
              <a:gd name="connsiteX720" fmla="*/ 5030659 w 7350919"/>
              <a:gd name="connsiteY720" fmla="*/ 5159520 h 6858000"/>
              <a:gd name="connsiteX721" fmla="*/ 5025515 w 7350919"/>
              <a:gd name="connsiteY721" fmla="*/ 5213098 h 6858000"/>
              <a:gd name="connsiteX722" fmla="*/ 4977080 w 7350919"/>
              <a:gd name="connsiteY722" fmla="*/ 5174093 h 6858000"/>
              <a:gd name="connsiteX723" fmla="*/ 4820204 w 7350919"/>
              <a:gd name="connsiteY723" fmla="*/ 5252960 h 6858000"/>
              <a:gd name="connsiteX724" fmla="*/ 5061519 w 7350919"/>
              <a:gd name="connsiteY724" fmla="*/ 5388406 h 6858000"/>
              <a:gd name="connsiteX725" fmla="*/ 5126671 w 7350919"/>
              <a:gd name="connsiteY725" fmla="*/ 5394406 h 6858000"/>
              <a:gd name="connsiteX726" fmla="*/ 5132242 w 7350919"/>
              <a:gd name="connsiteY726" fmla="*/ 5194667 h 6858000"/>
              <a:gd name="connsiteX727" fmla="*/ 5054661 w 7350919"/>
              <a:gd name="connsiteY727" fmla="*/ 5157377 h 6858000"/>
              <a:gd name="connsiteX728" fmla="*/ 5030659 w 7350919"/>
              <a:gd name="connsiteY728" fmla="*/ 5159520 h 6858000"/>
              <a:gd name="connsiteX729" fmla="*/ 6618714 w 7350919"/>
              <a:gd name="connsiteY729" fmla="*/ 5183523 h 6858000"/>
              <a:gd name="connsiteX730" fmla="*/ 6613142 w 7350919"/>
              <a:gd name="connsiteY730" fmla="*/ 5583430 h 6858000"/>
              <a:gd name="connsiteX731" fmla="*/ 6804738 w 7350919"/>
              <a:gd name="connsiteY731" fmla="*/ 5697873 h 6858000"/>
              <a:gd name="connsiteX732" fmla="*/ 6703582 w 7350919"/>
              <a:gd name="connsiteY732" fmla="*/ 5220813 h 6858000"/>
              <a:gd name="connsiteX733" fmla="*/ 6618714 w 7350919"/>
              <a:gd name="connsiteY733" fmla="*/ 5183523 h 6858000"/>
              <a:gd name="connsiteX734" fmla="*/ 1204323 w 7350919"/>
              <a:gd name="connsiteY734" fmla="*/ 5244816 h 6858000"/>
              <a:gd name="connsiteX735" fmla="*/ 1108739 w 7350919"/>
              <a:gd name="connsiteY735" fmla="*/ 5439411 h 6858000"/>
              <a:gd name="connsiteX736" fmla="*/ 1239041 w 7350919"/>
              <a:gd name="connsiteY736" fmla="*/ 5660153 h 6858000"/>
              <a:gd name="connsiteX737" fmla="*/ 1236470 w 7350919"/>
              <a:gd name="connsiteY737" fmla="*/ 5198953 h 6858000"/>
              <a:gd name="connsiteX738" fmla="*/ 1204323 w 7350919"/>
              <a:gd name="connsiteY738" fmla="*/ 5244816 h 6858000"/>
              <a:gd name="connsiteX739" fmla="*/ 1596515 w 7350919"/>
              <a:gd name="connsiteY739" fmla="*/ 5199381 h 6858000"/>
              <a:gd name="connsiteX740" fmla="*/ 1535221 w 7350919"/>
              <a:gd name="connsiteY740" fmla="*/ 5652438 h 6858000"/>
              <a:gd name="connsiteX741" fmla="*/ 1796254 w 7350919"/>
              <a:gd name="connsiteY741" fmla="*/ 5508421 h 6858000"/>
              <a:gd name="connsiteX742" fmla="*/ 1758963 w 7350919"/>
              <a:gd name="connsiteY742" fmla="*/ 5279106 h 6858000"/>
              <a:gd name="connsiteX743" fmla="*/ 1596515 w 7350919"/>
              <a:gd name="connsiteY743" fmla="*/ 5199381 h 6858000"/>
              <a:gd name="connsiteX744" fmla="*/ 5493574 w 7350919"/>
              <a:gd name="connsiteY744" fmla="*/ 5287250 h 6858000"/>
              <a:gd name="connsiteX745" fmla="*/ 5326410 w 7350919"/>
              <a:gd name="connsiteY745" fmla="*/ 5450556 h 6858000"/>
              <a:gd name="connsiteX746" fmla="*/ 5590443 w 7350919"/>
              <a:gd name="connsiteY746" fmla="*/ 5303538 h 6858000"/>
              <a:gd name="connsiteX747" fmla="*/ 5526577 w 7350919"/>
              <a:gd name="connsiteY747" fmla="*/ 5261104 h 6858000"/>
              <a:gd name="connsiteX748" fmla="*/ 5493574 w 7350919"/>
              <a:gd name="connsiteY748" fmla="*/ 5287250 h 6858000"/>
              <a:gd name="connsiteX749" fmla="*/ 4636323 w 7350919"/>
              <a:gd name="connsiteY749" fmla="*/ 5359687 h 6858000"/>
              <a:gd name="connsiteX750" fmla="*/ 4644038 w 7350919"/>
              <a:gd name="connsiteY750" fmla="*/ 5369974 h 6858000"/>
              <a:gd name="connsiteX751" fmla="*/ 4641895 w 7350919"/>
              <a:gd name="connsiteY751" fmla="*/ 5471558 h 6858000"/>
              <a:gd name="connsiteX752" fmla="*/ 4634180 w 7350919"/>
              <a:gd name="connsiteY752" fmla="*/ 5560284 h 6858000"/>
              <a:gd name="connsiteX753" fmla="*/ 4657755 w 7350919"/>
              <a:gd name="connsiteY753" fmla="*/ 5679441 h 6858000"/>
              <a:gd name="connsiteX754" fmla="*/ 4644467 w 7350919"/>
              <a:gd name="connsiteY754" fmla="*/ 5697873 h 6858000"/>
              <a:gd name="connsiteX755" fmla="*/ 4657755 w 7350919"/>
              <a:gd name="connsiteY755" fmla="*/ 5823031 h 6858000"/>
              <a:gd name="connsiteX756" fmla="*/ 4712190 w 7350919"/>
              <a:gd name="connsiteY756" fmla="*/ 5805886 h 6858000"/>
              <a:gd name="connsiteX757" fmla="*/ 5163961 w 7350919"/>
              <a:gd name="connsiteY757" fmla="*/ 5535424 h 6858000"/>
              <a:gd name="connsiteX758" fmla="*/ 5163961 w 7350919"/>
              <a:gd name="connsiteY758" fmla="*/ 5513992 h 6858000"/>
              <a:gd name="connsiteX759" fmla="*/ 5036659 w 7350919"/>
              <a:gd name="connsiteY759" fmla="*/ 5472844 h 6858000"/>
              <a:gd name="connsiteX760" fmla="*/ 5030230 w 7350919"/>
              <a:gd name="connsiteY760" fmla="*/ 5441984 h 6858000"/>
              <a:gd name="connsiteX761" fmla="*/ 4769197 w 7350919"/>
              <a:gd name="connsiteY761" fmla="*/ 5282535 h 6858000"/>
              <a:gd name="connsiteX762" fmla="*/ 4636323 w 7350919"/>
              <a:gd name="connsiteY762" fmla="*/ 5359687 h 6858000"/>
              <a:gd name="connsiteX763" fmla="*/ 6013924 w 7350919"/>
              <a:gd name="connsiteY763" fmla="*/ 5368260 h 6858000"/>
              <a:gd name="connsiteX764" fmla="*/ 5968490 w 7350919"/>
              <a:gd name="connsiteY764" fmla="*/ 5372975 h 6858000"/>
              <a:gd name="connsiteX765" fmla="*/ 5965918 w 7350919"/>
              <a:gd name="connsiteY765" fmla="*/ 5396978 h 6858000"/>
              <a:gd name="connsiteX766" fmla="*/ 6115937 w 7350919"/>
              <a:gd name="connsiteY766" fmla="*/ 5397407 h 6858000"/>
              <a:gd name="connsiteX767" fmla="*/ 6013924 w 7350919"/>
              <a:gd name="connsiteY767" fmla="*/ 5368260 h 6858000"/>
              <a:gd name="connsiteX768" fmla="*/ 5381703 w 7350919"/>
              <a:gd name="connsiteY768" fmla="*/ 5505420 h 6858000"/>
              <a:gd name="connsiteX769" fmla="*/ 5334125 w 7350919"/>
              <a:gd name="connsiteY769" fmla="*/ 5537567 h 6858000"/>
              <a:gd name="connsiteX770" fmla="*/ 5446425 w 7350919"/>
              <a:gd name="connsiteY770" fmla="*/ 5617291 h 6858000"/>
              <a:gd name="connsiteX771" fmla="*/ 5478572 w 7350919"/>
              <a:gd name="connsiteY771" fmla="*/ 5595003 h 6858000"/>
              <a:gd name="connsiteX772" fmla="*/ 5587443 w 7350919"/>
              <a:gd name="connsiteY772" fmla="*/ 5390977 h 6858000"/>
              <a:gd name="connsiteX773" fmla="*/ 5381703 w 7350919"/>
              <a:gd name="connsiteY773" fmla="*/ 5505420 h 6858000"/>
              <a:gd name="connsiteX774" fmla="*/ 5658166 w 7350919"/>
              <a:gd name="connsiteY774" fmla="*/ 5429982 h 6858000"/>
              <a:gd name="connsiteX775" fmla="*/ 5553153 w 7350919"/>
              <a:gd name="connsiteY775" fmla="*/ 5627578 h 6858000"/>
              <a:gd name="connsiteX776" fmla="*/ 5555296 w 7350919"/>
              <a:gd name="connsiteY776" fmla="*/ 5732591 h 6858000"/>
              <a:gd name="connsiteX777" fmla="*/ 5730174 w 7350919"/>
              <a:gd name="connsiteY777" fmla="*/ 5913471 h 6858000"/>
              <a:gd name="connsiteX778" fmla="*/ 5752034 w 7350919"/>
              <a:gd name="connsiteY778" fmla="*/ 5871037 h 6858000"/>
              <a:gd name="connsiteX779" fmla="*/ 5770894 w 7350919"/>
              <a:gd name="connsiteY779" fmla="*/ 5876609 h 6858000"/>
              <a:gd name="connsiteX780" fmla="*/ 5818900 w 7350919"/>
              <a:gd name="connsiteY780" fmla="*/ 5434268 h 6858000"/>
              <a:gd name="connsiteX781" fmla="*/ 5808184 w 7350919"/>
              <a:gd name="connsiteY781" fmla="*/ 5429125 h 6858000"/>
              <a:gd name="connsiteX782" fmla="*/ 5682597 w 7350919"/>
              <a:gd name="connsiteY782" fmla="*/ 5397407 h 6858000"/>
              <a:gd name="connsiteX783" fmla="*/ 5658166 w 7350919"/>
              <a:gd name="connsiteY783" fmla="*/ 5429982 h 6858000"/>
              <a:gd name="connsiteX784" fmla="*/ 4463587 w 7350919"/>
              <a:gd name="connsiteY784" fmla="*/ 5471130 h 6858000"/>
              <a:gd name="connsiteX785" fmla="*/ 4442585 w 7350919"/>
              <a:gd name="connsiteY785" fmla="*/ 5561999 h 6858000"/>
              <a:gd name="connsiteX786" fmla="*/ 4540740 w 7350919"/>
              <a:gd name="connsiteY786" fmla="*/ 5545711 h 6858000"/>
              <a:gd name="connsiteX787" fmla="*/ 4540740 w 7350919"/>
              <a:gd name="connsiteY787" fmla="*/ 5503705 h 6858000"/>
              <a:gd name="connsiteX788" fmla="*/ 4516308 w 7350919"/>
              <a:gd name="connsiteY788" fmla="*/ 5486989 h 6858000"/>
              <a:gd name="connsiteX789" fmla="*/ 4485019 w 7350919"/>
              <a:gd name="connsiteY789" fmla="*/ 5489561 h 6858000"/>
              <a:gd name="connsiteX790" fmla="*/ 4482447 w 7350919"/>
              <a:gd name="connsiteY790" fmla="*/ 5434697 h 6858000"/>
              <a:gd name="connsiteX791" fmla="*/ 4463587 w 7350919"/>
              <a:gd name="connsiteY791" fmla="*/ 5471130 h 6858000"/>
              <a:gd name="connsiteX792" fmla="*/ 6142940 w 7350919"/>
              <a:gd name="connsiteY792" fmla="*/ 5474559 h 6858000"/>
              <a:gd name="connsiteX793" fmla="*/ 6235095 w 7350919"/>
              <a:gd name="connsiteY793" fmla="*/ 5524708 h 6858000"/>
              <a:gd name="connsiteX794" fmla="*/ 6240238 w 7350919"/>
              <a:gd name="connsiteY794" fmla="*/ 5460843 h 6858000"/>
              <a:gd name="connsiteX795" fmla="*/ 6142940 w 7350919"/>
              <a:gd name="connsiteY795" fmla="*/ 5474559 h 6858000"/>
              <a:gd name="connsiteX796" fmla="*/ 5941915 w 7350919"/>
              <a:gd name="connsiteY796" fmla="*/ 5476702 h 6858000"/>
              <a:gd name="connsiteX797" fmla="*/ 5941915 w 7350919"/>
              <a:gd name="connsiteY797" fmla="*/ 5492561 h 6858000"/>
              <a:gd name="connsiteX798" fmla="*/ 6221808 w 7350919"/>
              <a:gd name="connsiteY798" fmla="*/ 5694872 h 6858000"/>
              <a:gd name="connsiteX799" fmla="*/ 6235095 w 7350919"/>
              <a:gd name="connsiteY799" fmla="*/ 5548282 h 6858000"/>
              <a:gd name="connsiteX800" fmla="*/ 6115080 w 7350919"/>
              <a:gd name="connsiteY800" fmla="*/ 5474131 h 6858000"/>
              <a:gd name="connsiteX801" fmla="*/ 5941915 w 7350919"/>
              <a:gd name="connsiteY801" fmla="*/ 5476702 h 6858000"/>
              <a:gd name="connsiteX802" fmla="*/ 6288244 w 7350919"/>
              <a:gd name="connsiteY802" fmla="*/ 5484846 h 6858000"/>
              <a:gd name="connsiteX803" fmla="*/ 6282672 w 7350919"/>
              <a:gd name="connsiteY803" fmla="*/ 5548711 h 6858000"/>
              <a:gd name="connsiteX804" fmla="*/ 6447693 w 7350919"/>
              <a:gd name="connsiteY804" fmla="*/ 5642151 h 6858000"/>
              <a:gd name="connsiteX805" fmla="*/ 6493127 w 7350919"/>
              <a:gd name="connsiteY805" fmla="*/ 5610004 h 6858000"/>
              <a:gd name="connsiteX806" fmla="*/ 6288244 w 7350919"/>
              <a:gd name="connsiteY806" fmla="*/ 5484846 h 6858000"/>
              <a:gd name="connsiteX807" fmla="*/ 1002012 w 7350919"/>
              <a:gd name="connsiteY807" fmla="*/ 5625863 h 6858000"/>
              <a:gd name="connsiteX808" fmla="*/ 1007155 w 7350919"/>
              <a:gd name="connsiteY808" fmla="*/ 5641723 h 6858000"/>
              <a:gd name="connsiteX809" fmla="*/ 1201751 w 7350919"/>
              <a:gd name="connsiteY809" fmla="*/ 5724447 h 6858000"/>
              <a:gd name="connsiteX810" fmla="*/ 1081736 w 7350919"/>
              <a:gd name="connsiteY810" fmla="*/ 5487418 h 6858000"/>
              <a:gd name="connsiteX811" fmla="*/ 1002012 w 7350919"/>
              <a:gd name="connsiteY811" fmla="*/ 5625863 h 6858000"/>
              <a:gd name="connsiteX812" fmla="*/ 5938915 w 7350919"/>
              <a:gd name="connsiteY812" fmla="*/ 5508849 h 6858000"/>
              <a:gd name="connsiteX813" fmla="*/ 5925199 w 7350919"/>
              <a:gd name="connsiteY813" fmla="*/ 5949047 h 6858000"/>
              <a:gd name="connsiteX814" fmla="*/ 6253097 w 7350919"/>
              <a:gd name="connsiteY814" fmla="*/ 5793885 h 6858000"/>
              <a:gd name="connsiteX815" fmla="*/ 6202090 w 7350919"/>
              <a:gd name="connsiteY815" fmla="*/ 5708588 h 6858000"/>
              <a:gd name="connsiteX816" fmla="*/ 5938915 w 7350919"/>
              <a:gd name="connsiteY816" fmla="*/ 5508849 h 6858000"/>
              <a:gd name="connsiteX817" fmla="*/ 6282672 w 7350919"/>
              <a:gd name="connsiteY817" fmla="*/ 5572714 h 6858000"/>
              <a:gd name="connsiteX818" fmla="*/ 6271956 w 7350919"/>
              <a:gd name="connsiteY818" fmla="*/ 5721875 h 6858000"/>
              <a:gd name="connsiteX819" fmla="*/ 6351681 w 7350919"/>
              <a:gd name="connsiteY819" fmla="*/ 5721447 h 6858000"/>
              <a:gd name="connsiteX820" fmla="*/ 6434405 w 7350919"/>
              <a:gd name="connsiteY820" fmla="*/ 5655439 h 6858000"/>
              <a:gd name="connsiteX821" fmla="*/ 6282672 w 7350919"/>
              <a:gd name="connsiteY821" fmla="*/ 5572714 h 6858000"/>
              <a:gd name="connsiteX822" fmla="*/ 4416867 w 7350919"/>
              <a:gd name="connsiteY822" fmla="*/ 5622435 h 6858000"/>
              <a:gd name="connsiteX823" fmla="*/ 4238559 w 7350919"/>
              <a:gd name="connsiteY823" fmla="*/ 5930616 h 6858000"/>
              <a:gd name="connsiteX824" fmla="*/ 4455015 w 7350919"/>
              <a:gd name="connsiteY824" fmla="*/ 5623292 h 6858000"/>
              <a:gd name="connsiteX825" fmla="*/ 4436584 w 7350919"/>
              <a:gd name="connsiteY825" fmla="*/ 5607433 h 6858000"/>
              <a:gd name="connsiteX826" fmla="*/ 4416867 w 7350919"/>
              <a:gd name="connsiteY826" fmla="*/ 5622435 h 6858000"/>
              <a:gd name="connsiteX827" fmla="*/ 5355556 w 7350919"/>
              <a:gd name="connsiteY827" fmla="*/ 5631007 h 6858000"/>
              <a:gd name="connsiteX828" fmla="*/ 5363700 w 7350919"/>
              <a:gd name="connsiteY828" fmla="*/ 5660153 h 6858000"/>
              <a:gd name="connsiteX829" fmla="*/ 5395418 w 7350919"/>
              <a:gd name="connsiteY829" fmla="*/ 5716304 h 6858000"/>
              <a:gd name="connsiteX830" fmla="*/ 5394561 w 7350919"/>
              <a:gd name="connsiteY830" fmla="*/ 5735592 h 6858000"/>
              <a:gd name="connsiteX831" fmla="*/ 5394990 w 7350919"/>
              <a:gd name="connsiteY831" fmla="*/ 5751451 h 6858000"/>
              <a:gd name="connsiteX832" fmla="*/ 5424994 w 7350919"/>
              <a:gd name="connsiteY832" fmla="*/ 5706445 h 6858000"/>
              <a:gd name="connsiteX833" fmla="*/ 5426279 w 7350919"/>
              <a:gd name="connsiteY833" fmla="*/ 5682014 h 6858000"/>
              <a:gd name="connsiteX834" fmla="*/ 5355556 w 7350919"/>
              <a:gd name="connsiteY834" fmla="*/ 5631007 h 6858000"/>
              <a:gd name="connsiteX835" fmla="*/ 6495699 w 7350919"/>
              <a:gd name="connsiteY835" fmla="*/ 5687157 h 6858000"/>
              <a:gd name="connsiteX836" fmla="*/ 6474696 w 7350919"/>
              <a:gd name="connsiteY836" fmla="*/ 5711160 h 6858000"/>
              <a:gd name="connsiteX837" fmla="*/ 6468695 w 7350919"/>
              <a:gd name="connsiteY837" fmla="*/ 5742878 h 6858000"/>
              <a:gd name="connsiteX838" fmla="*/ 6564708 w 7350919"/>
              <a:gd name="connsiteY838" fmla="*/ 5729591 h 6858000"/>
              <a:gd name="connsiteX839" fmla="*/ 6569851 w 7350919"/>
              <a:gd name="connsiteY839" fmla="*/ 5718875 h 6858000"/>
              <a:gd name="connsiteX840" fmla="*/ 6495699 w 7350919"/>
              <a:gd name="connsiteY840" fmla="*/ 568715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</a:cxnLst>
            <a:rect l="l" t="t" r="r" b="b"/>
            <a:pathLst>
              <a:path w="7350919" h="6858000">
                <a:moveTo>
                  <a:pt x="5653879" y="1446"/>
                </a:moveTo>
                <a:cubicBezTo>
                  <a:pt x="5655165" y="1446"/>
                  <a:pt x="5703600" y="9161"/>
                  <a:pt x="5704457" y="9590"/>
                </a:cubicBezTo>
                <a:cubicBezTo>
                  <a:pt x="5705314" y="18162"/>
                  <a:pt x="5706171" y="27164"/>
                  <a:pt x="5707028" y="35736"/>
                </a:cubicBezTo>
                <a:cubicBezTo>
                  <a:pt x="5809898" y="-7126"/>
                  <a:pt x="5810756" y="94458"/>
                  <a:pt x="5813756" y="156180"/>
                </a:cubicBezTo>
                <a:cubicBezTo>
                  <a:pt x="7023336" y="95744"/>
                  <a:pt x="6897321" y="334059"/>
                  <a:pt x="6093220" y="466504"/>
                </a:cubicBezTo>
                <a:cubicBezTo>
                  <a:pt x="5998494" y="482363"/>
                  <a:pt x="5903339" y="494365"/>
                  <a:pt x="5808184" y="505509"/>
                </a:cubicBezTo>
                <a:cubicBezTo>
                  <a:pt x="5815042" y="538513"/>
                  <a:pt x="5835187" y="526512"/>
                  <a:pt x="5840331" y="657242"/>
                </a:cubicBezTo>
                <a:cubicBezTo>
                  <a:pt x="5848046" y="652956"/>
                  <a:pt x="5855333" y="646527"/>
                  <a:pt x="5864334" y="646098"/>
                </a:cubicBezTo>
                <a:cubicBezTo>
                  <a:pt x="5873335" y="652099"/>
                  <a:pt x="5872049" y="656385"/>
                  <a:pt x="5833044" y="758826"/>
                </a:cubicBezTo>
                <a:cubicBezTo>
                  <a:pt x="5833044" y="797831"/>
                  <a:pt x="5836474" y="836836"/>
                  <a:pt x="5837759" y="875841"/>
                </a:cubicBezTo>
                <a:cubicBezTo>
                  <a:pt x="5831330" y="877556"/>
                  <a:pt x="5825329" y="879270"/>
                  <a:pt x="5818900" y="881413"/>
                </a:cubicBezTo>
                <a:cubicBezTo>
                  <a:pt x="5829616" y="1187880"/>
                  <a:pt x="5840331" y="1493918"/>
                  <a:pt x="5851047" y="1800385"/>
                </a:cubicBezTo>
                <a:cubicBezTo>
                  <a:pt x="5955631" y="1803814"/>
                  <a:pt x="6004923" y="1787098"/>
                  <a:pt x="6005780" y="1869822"/>
                </a:cubicBezTo>
                <a:cubicBezTo>
                  <a:pt x="6077361" y="1863822"/>
                  <a:pt x="6149370" y="1862107"/>
                  <a:pt x="6221379" y="1859535"/>
                </a:cubicBezTo>
                <a:cubicBezTo>
                  <a:pt x="6304960" y="1856535"/>
                  <a:pt x="6388114" y="1855249"/>
                  <a:pt x="6471696" y="1853535"/>
                </a:cubicBezTo>
                <a:cubicBezTo>
                  <a:pt x="6471696" y="1841105"/>
                  <a:pt x="6471696" y="1828674"/>
                  <a:pt x="6471696" y="1816244"/>
                </a:cubicBezTo>
                <a:cubicBezTo>
                  <a:pt x="6478554" y="1813673"/>
                  <a:pt x="6485840" y="1811101"/>
                  <a:pt x="6493127" y="1808100"/>
                </a:cubicBezTo>
                <a:cubicBezTo>
                  <a:pt x="6493984" y="1800814"/>
                  <a:pt x="6494842" y="1793956"/>
                  <a:pt x="6495699" y="1786669"/>
                </a:cubicBezTo>
                <a:cubicBezTo>
                  <a:pt x="6491412" y="1783240"/>
                  <a:pt x="6486698" y="1779383"/>
                  <a:pt x="6482411" y="1775954"/>
                </a:cubicBezTo>
                <a:cubicBezTo>
                  <a:pt x="6484983" y="1772525"/>
                  <a:pt x="6487555" y="1768667"/>
                  <a:pt x="6490555" y="1765238"/>
                </a:cubicBezTo>
                <a:cubicBezTo>
                  <a:pt x="6487984" y="1760094"/>
                  <a:pt x="6485412" y="1754522"/>
                  <a:pt x="6482411" y="1749379"/>
                </a:cubicBezTo>
                <a:cubicBezTo>
                  <a:pt x="6485840" y="1746807"/>
                  <a:pt x="6489269" y="1744235"/>
                  <a:pt x="6492698" y="1741664"/>
                </a:cubicBezTo>
                <a:cubicBezTo>
                  <a:pt x="6486269" y="1733948"/>
                  <a:pt x="6482840" y="1724090"/>
                  <a:pt x="6481554" y="1713803"/>
                </a:cubicBezTo>
                <a:cubicBezTo>
                  <a:pt x="6468695" y="1714660"/>
                  <a:pt x="6456694" y="1719375"/>
                  <a:pt x="6445550" y="1725376"/>
                </a:cubicBezTo>
                <a:cubicBezTo>
                  <a:pt x="6433548" y="1768238"/>
                  <a:pt x="6384685" y="1797814"/>
                  <a:pt x="6394972" y="1725376"/>
                </a:cubicBezTo>
                <a:cubicBezTo>
                  <a:pt x="6400544" y="1691943"/>
                  <a:pt x="6422832" y="1632364"/>
                  <a:pt x="6427976" y="1625935"/>
                </a:cubicBezTo>
                <a:cubicBezTo>
                  <a:pt x="6433119" y="1621220"/>
                  <a:pt x="6442549" y="1618220"/>
                  <a:pt x="6448121" y="1624220"/>
                </a:cubicBezTo>
                <a:cubicBezTo>
                  <a:pt x="6464838" y="1642223"/>
                  <a:pt x="6442549" y="1679084"/>
                  <a:pt x="6485412" y="1673084"/>
                </a:cubicBezTo>
                <a:cubicBezTo>
                  <a:pt x="6490127" y="1630221"/>
                  <a:pt x="6482840" y="1628507"/>
                  <a:pt x="6517130" y="1626364"/>
                </a:cubicBezTo>
                <a:cubicBezTo>
                  <a:pt x="6539419" y="1023717"/>
                  <a:pt x="6554420" y="1020716"/>
                  <a:pt x="6546277" y="1628935"/>
                </a:cubicBezTo>
                <a:cubicBezTo>
                  <a:pt x="6558278" y="1630221"/>
                  <a:pt x="6570279" y="1634079"/>
                  <a:pt x="6580995" y="1640079"/>
                </a:cubicBezTo>
                <a:cubicBezTo>
                  <a:pt x="6576709" y="1642651"/>
                  <a:pt x="6571994" y="1645652"/>
                  <a:pt x="6567708" y="1648223"/>
                </a:cubicBezTo>
                <a:cubicBezTo>
                  <a:pt x="6586567" y="1677799"/>
                  <a:pt x="6564279" y="1728805"/>
                  <a:pt x="6571994" y="1754951"/>
                </a:cubicBezTo>
                <a:cubicBezTo>
                  <a:pt x="6562135" y="1758809"/>
                  <a:pt x="6550991" y="1762238"/>
                  <a:pt x="6547134" y="1772953"/>
                </a:cubicBezTo>
                <a:cubicBezTo>
                  <a:pt x="6556135" y="1775954"/>
                  <a:pt x="6565136" y="1778525"/>
                  <a:pt x="6574137" y="1781097"/>
                </a:cubicBezTo>
                <a:cubicBezTo>
                  <a:pt x="6570279" y="1783240"/>
                  <a:pt x="6565993" y="1784955"/>
                  <a:pt x="6562135" y="1787098"/>
                </a:cubicBezTo>
                <a:cubicBezTo>
                  <a:pt x="6561278" y="1793956"/>
                  <a:pt x="6560421" y="1800814"/>
                  <a:pt x="6559564" y="1808100"/>
                </a:cubicBezTo>
                <a:cubicBezTo>
                  <a:pt x="6565565" y="1813673"/>
                  <a:pt x="6571994" y="1818816"/>
                  <a:pt x="6578423" y="1824388"/>
                </a:cubicBezTo>
                <a:cubicBezTo>
                  <a:pt x="6577566" y="1835961"/>
                  <a:pt x="6576709" y="1847534"/>
                  <a:pt x="6575852" y="1858678"/>
                </a:cubicBezTo>
                <a:cubicBezTo>
                  <a:pt x="7535114" y="1897254"/>
                  <a:pt x="7602837" y="2150143"/>
                  <a:pt x="6637145" y="2135999"/>
                </a:cubicBezTo>
                <a:cubicBezTo>
                  <a:pt x="6637145" y="2151858"/>
                  <a:pt x="6637145" y="2168146"/>
                  <a:pt x="6637145" y="2184005"/>
                </a:cubicBezTo>
                <a:cubicBezTo>
                  <a:pt x="6610570" y="2213151"/>
                  <a:pt x="6623000" y="2204579"/>
                  <a:pt x="6600712" y="2211008"/>
                </a:cubicBezTo>
                <a:cubicBezTo>
                  <a:pt x="6593425" y="2220438"/>
                  <a:pt x="6581853" y="2224724"/>
                  <a:pt x="6570279" y="2226867"/>
                </a:cubicBezTo>
                <a:cubicBezTo>
                  <a:pt x="6565565" y="2253871"/>
                  <a:pt x="6565136" y="2281731"/>
                  <a:pt x="6562564" y="2309163"/>
                </a:cubicBezTo>
                <a:cubicBezTo>
                  <a:pt x="6556992" y="2310878"/>
                  <a:pt x="6551849" y="2312592"/>
                  <a:pt x="6546705" y="2314735"/>
                </a:cubicBezTo>
                <a:cubicBezTo>
                  <a:pt x="6537704" y="2667922"/>
                  <a:pt x="6529132" y="3021109"/>
                  <a:pt x="6520130" y="3374725"/>
                </a:cubicBezTo>
                <a:cubicBezTo>
                  <a:pt x="6527845" y="3376440"/>
                  <a:pt x="6538990" y="3375582"/>
                  <a:pt x="6543276" y="3383726"/>
                </a:cubicBezTo>
                <a:cubicBezTo>
                  <a:pt x="6545848" y="3397442"/>
                  <a:pt x="6545419" y="3412015"/>
                  <a:pt x="6546705" y="3425731"/>
                </a:cubicBezTo>
                <a:cubicBezTo>
                  <a:pt x="6566851" y="3429160"/>
                  <a:pt x="6589568" y="3429589"/>
                  <a:pt x="6606284" y="3443733"/>
                </a:cubicBezTo>
                <a:cubicBezTo>
                  <a:pt x="6603712" y="3471594"/>
                  <a:pt x="6604141" y="3499455"/>
                  <a:pt x="6602426" y="3527315"/>
                </a:cubicBezTo>
                <a:cubicBezTo>
                  <a:pt x="6583567" y="3530745"/>
                  <a:pt x="6565136" y="3534602"/>
                  <a:pt x="6546705" y="3538031"/>
                </a:cubicBezTo>
                <a:cubicBezTo>
                  <a:pt x="6547134" y="3568463"/>
                  <a:pt x="6547134" y="3599325"/>
                  <a:pt x="6538990" y="3628899"/>
                </a:cubicBezTo>
                <a:cubicBezTo>
                  <a:pt x="6536847" y="3637472"/>
                  <a:pt x="6531703" y="3644759"/>
                  <a:pt x="6525702" y="3651188"/>
                </a:cubicBezTo>
                <a:cubicBezTo>
                  <a:pt x="6519702" y="3886932"/>
                  <a:pt x="6514987" y="4123104"/>
                  <a:pt x="6509415" y="4358848"/>
                </a:cubicBezTo>
                <a:cubicBezTo>
                  <a:pt x="6568136" y="4367849"/>
                  <a:pt x="6581424" y="4376422"/>
                  <a:pt x="6577137" y="4404282"/>
                </a:cubicBezTo>
                <a:cubicBezTo>
                  <a:pt x="6593854" y="4417141"/>
                  <a:pt x="6749016" y="4872341"/>
                  <a:pt x="6754160" y="4888200"/>
                </a:cubicBezTo>
                <a:cubicBezTo>
                  <a:pt x="6766590" y="4893772"/>
                  <a:pt x="6779877" y="4893772"/>
                  <a:pt x="6762732" y="4934492"/>
                </a:cubicBezTo>
                <a:cubicBezTo>
                  <a:pt x="6764875" y="4938778"/>
                  <a:pt x="6917037" y="5292393"/>
                  <a:pt x="6935897" y="5429982"/>
                </a:cubicBezTo>
                <a:cubicBezTo>
                  <a:pt x="6971901" y="5441555"/>
                  <a:pt x="6962043" y="5441555"/>
                  <a:pt x="6977902" y="5495562"/>
                </a:cubicBezTo>
                <a:cubicBezTo>
                  <a:pt x="6975330" y="5497705"/>
                  <a:pt x="6972758" y="5500277"/>
                  <a:pt x="6970615" y="5502848"/>
                </a:cubicBezTo>
                <a:cubicBezTo>
                  <a:pt x="6971472" y="5506277"/>
                  <a:pt x="6972758" y="5509706"/>
                  <a:pt x="6974044" y="5513135"/>
                </a:cubicBezTo>
                <a:cubicBezTo>
                  <a:pt x="6972758" y="5514421"/>
                  <a:pt x="6970615" y="5516993"/>
                  <a:pt x="6969329" y="5518279"/>
                </a:cubicBezTo>
                <a:cubicBezTo>
                  <a:pt x="6971472" y="5522565"/>
                  <a:pt x="6974044" y="5526423"/>
                  <a:pt x="6976616" y="5530709"/>
                </a:cubicBezTo>
                <a:cubicBezTo>
                  <a:pt x="6972758" y="5540138"/>
                  <a:pt x="6980045" y="5547425"/>
                  <a:pt x="6986474" y="5552997"/>
                </a:cubicBezTo>
                <a:cubicBezTo>
                  <a:pt x="6988189" y="5564999"/>
                  <a:pt x="6992904" y="5578715"/>
                  <a:pt x="6986903" y="5590288"/>
                </a:cubicBezTo>
                <a:cubicBezTo>
                  <a:pt x="6959043" y="5636579"/>
                  <a:pt x="6814596" y="5621577"/>
                  <a:pt x="6863888" y="5559856"/>
                </a:cubicBezTo>
                <a:cubicBezTo>
                  <a:pt x="6865174" y="5554283"/>
                  <a:pt x="6860030" y="5549997"/>
                  <a:pt x="6857458" y="5545282"/>
                </a:cubicBezTo>
                <a:cubicBezTo>
                  <a:pt x="6861744" y="5540996"/>
                  <a:pt x="6863031" y="5535424"/>
                  <a:pt x="6860459" y="5529423"/>
                </a:cubicBezTo>
                <a:cubicBezTo>
                  <a:pt x="6862602" y="5527280"/>
                  <a:pt x="6865174" y="5525136"/>
                  <a:pt x="6867317" y="5522993"/>
                </a:cubicBezTo>
                <a:cubicBezTo>
                  <a:pt x="6863459" y="5510992"/>
                  <a:pt x="6839885" y="5498562"/>
                  <a:pt x="6882747" y="5469415"/>
                </a:cubicBezTo>
                <a:cubicBezTo>
                  <a:pt x="6877604" y="5379404"/>
                  <a:pt x="6749445" y="5047220"/>
                  <a:pt x="6717298" y="4963638"/>
                </a:cubicBezTo>
                <a:cubicBezTo>
                  <a:pt x="6708297" y="4966210"/>
                  <a:pt x="6699724" y="4968782"/>
                  <a:pt x="6690723" y="4971782"/>
                </a:cubicBezTo>
                <a:cubicBezTo>
                  <a:pt x="6744730" y="5225957"/>
                  <a:pt x="6799165" y="5479702"/>
                  <a:pt x="6853172" y="5733449"/>
                </a:cubicBezTo>
                <a:cubicBezTo>
                  <a:pt x="7122777" y="5896326"/>
                  <a:pt x="7170354" y="5910042"/>
                  <a:pt x="7205073" y="5975622"/>
                </a:cubicBezTo>
                <a:cubicBezTo>
                  <a:pt x="7252651" y="5961905"/>
                  <a:pt x="7356378" y="6102923"/>
                  <a:pt x="7350377" y="6108066"/>
                </a:cubicBezTo>
                <a:cubicBezTo>
                  <a:pt x="7289941" y="6170217"/>
                  <a:pt x="7203359" y="6196792"/>
                  <a:pt x="7184499" y="6113639"/>
                </a:cubicBezTo>
                <a:cubicBezTo>
                  <a:pt x="7181928" y="6110639"/>
                  <a:pt x="7178927" y="6108496"/>
                  <a:pt x="7176355" y="6105923"/>
                </a:cubicBezTo>
                <a:cubicBezTo>
                  <a:pt x="7177641" y="6104638"/>
                  <a:pt x="7180213" y="6101637"/>
                  <a:pt x="7181499" y="6100352"/>
                </a:cubicBezTo>
                <a:cubicBezTo>
                  <a:pt x="7175927" y="6095637"/>
                  <a:pt x="7169926" y="6092636"/>
                  <a:pt x="7163068" y="6090493"/>
                </a:cubicBezTo>
                <a:cubicBezTo>
                  <a:pt x="7164783" y="6087493"/>
                  <a:pt x="7166497" y="6084921"/>
                  <a:pt x="7168211" y="6081920"/>
                </a:cubicBezTo>
                <a:cubicBezTo>
                  <a:pt x="7163925" y="6075491"/>
                  <a:pt x="7137779" y="6069919"/>
                  <a:pt x="7148495" y="6031343"/>
                </a:cubicBezTo>
                <a:cubicBezTo>
                  <a:pt x="7102632" y="5971764"/>
                  <a:pt x="6943183" y="5880467"/>
                  <a:pt x="6877175" y="5842748"/>
                </a:cubicBezTo>
                <a:cubicBezTo>
                  <a:pt x="6882319" y="5875323"/>
                  <a:pt x="6887462" y="5907899"/>
                  <a:pt x="6893034" y="5940474"/>
                </a:cubicBezTo>
                <a:cubicBezTo>
                  <a:pt x="6930753" y="5949475"/>
                  <a:pt x="6924753" y="5974764"/>
                  <a:pt x="6930324" y="6009483"/>
                </a:cubicBezTo>
                <a:cubicBezTo>
                  <a:pt x="6926896" y="6012912"/>
                  <a:pt x="6922609" y="6015912"/>
                  <a:pt x="6920895" y="6021056"/>
                </a:cubicBezTo>
                <a:cubicBezTo>
                  <a:pt x="6921323" y="6028771"/>
                  <a:pt x="6929039" y="6032629"/>
                  <a:pt x="6934182" y="6036486"/>
                </a:cubicBezTo>
                <a:cubicBezTo>
                  <a:pt x="6931182" y="6039486"/>
                  <a:pt x="6924753" y="6041630"/>
                  <a:pt x="6925610" y="6046773"/>
                </a:cubicBezTo>
                <a:cubicBezTo>
                  <a:pt x="6928181" y="6051488"/>
                  <a:pt x="6932896" y="6054488"/>
                  <a:pt x="6936754" y="6058346"/>
                </a:cubicBezTo>
                <a:cubicBezTo>
                  <a:pt x="6934182" y="6060061"/>
                  <a:pt x="6931611" y="6061775"/>
                  <a:pt x="6929039" y="6063918"/>
                </a:cubicBezTo>
                <a:cubicBezTo>
                  <a:pt x="6932468" y="6072491"/>
                  <a:pt x="6938897" y="6079349"/>
                  <a:pt x="6946184" y="6085350"/>
                </a:cubicBezTo>
                <a:cubicBezTo>
                  <a:pt x="6948327" y="6096494"/>
                  <a:pt x="6951756" y="6107638"/>
                  <a:pt x="6953042" y="6119211"/>
                </a:cubicBezTo>
                <a:cubicBezTo>
                  <a:pt x="6948327" y="6137213"/>
                  <a:pt x="6893034" y="6139785"/>
                  <a:pt x="6874603" y="6140213"/>
                </a:cubicBezTo>
                <a:cubicBezTo>
                  <a:pt x="6834741" y="6123926"/>
                  <a:pt x="6811596" y="6102923"/>
                  <a:pt x="6820597" y="6057061"/>
                </a:cubicBezTo>
                <a:cubicBezTo>
                  <a:pt x="6831312" y="6052345"/>
                  <a:pt x="6828741" y="6041630"/>
                  <a:pt x="6824883" y="6033057"/>
                </a:cubicBezTo>
                <a:cubicBezTo>
                  <a:pt x="6834741" y="6027485"/>
                  <a:pt x="6827883" y="6017198"/>
                  <a:pt x="6824026" y="6009912"/>
                </a:cubicBezTo>
                <a:cubicBezTo>
                  <a:pt x="6826597" y="6007769"/>
                  <a:pt x="6829169" y="6006054"/>
                  <a:pt x="6831741" y="6004339"/>
                </a:cubicBezTo>
                <a:cubicBezTo>
                  <a:pt x="6828741" y="5997482"/>
                  <a:pt x="6823597" y="5992338"/>
                  <a:pt x="6817596" y="5988051"/>
                </a:cubicBezTo>
                <a:cubicBezTo>
                  <a:pt x="6815882" y="5964477"/>
                  <a:pt x="6821883" y="5954191"/>
                  <a:pt x="6847171" y="5940474"/>
                </a:cubicBezTo>
                <a:cubicBezTo>
                  <a:pt x="6842028" y="5898040"/>
                  <a:pt x="6836455" y="5855607"/>
                  <a:pt x="6831312" y="5813173"/>
                </a:cubicBezTo>
                <a:cubicBezTo>
                  <a:pt x="6763161" y="5774168"/>
                  <a:pt x="6694581" y="5735163"/>
                  <a:pt x="6626001" y="5696158"/>
                </a:cubicBezTo>
                <a:cubicBezTo>
                  <a:pt x="6623429" y="5719304"/>
                  <a:pt x="6620857" y="5742450"/>
                  <a:pt x="6617857" y="5765596"/>
                </a:cubicBezTo>
                <a:cubicBezTo>
                  <a:pt x="6411260" y="5820031"/>
                  <a:pt x="6485840" y="5802457"/>
                  <a:pt x="6343537" y="5811458"/>
                </a:cubicBezTo>
                <a:cubicBezTo>
                  <a:pt x="6332393" y="5817888"/>
                  <a:pt x="6079075" y="5997482"/>
                  <a:pt x="6034070" y="6029200"/>
                </a:cubicBezTo>
                <a:cubicBezTo>
                  <a:pt x="6033213" y="6036058"/>
                  <a:pt x="6032355" y="6043344"/>
                  <a:pt x="6031498" y="6050202"/>
                </a:cubicBezTo>
                <a:cubicBezTo>
                  <a:pt x="6003209" y="6054060"/>
                  <a:pt x="5975348" y="6057061"/>
                  <a:pt x="5947059" y="6060918"/>
                </a:cubicBezTo>
                <a:cubicBezTo>
                  <a:pt x="5931628" y="6082778"/>
                  <a:pt x="5909768" y="6087064"/>
                  <a:pt x="5872049" y="6084921"/>
                </a:cubicBezTo>
                <a:cubicBezTo>
                  <a:pt x="5871192" y="6089207"/>
                  <a:pt x="5865191" y="6125211"/>
                  <a:pt x="5846761" y="6112353"/>
                </a:cubicBezTo>
                <a:cubicBezTo>
                  <a:pt x="5843760" y="6107638"/>
                  <a:pt x="5841617" y="6102923"/>
                  <a:pt x="5839045" y="6098208"/>
                </a:cubicBezTo>
                <a:cubicBezTo>
                  <a:pt x="5829616" y="6096494"/>
                  <a:pt x="5826186" y="6108924"/>
                  <a:pt x="5818042" y="6111924"/>
                </a:cubicBezTo>
                <a:cubicBezTo>
                  <a:pt x="5810756" y="6111496"/>
                  <a:pt x="5805612" y="6105923"/>
                  <a:pt x="5800040" y="6101637"/>
                </a:cubicBezTo>
                <a:cubicBezTo>
                  <a:pt x="5806041" y="6077634"/>
                  <a:pt x="5784610" y="6060061"/>
                  <a:pt x="5767465" y="6047202"/>
                </a:cubicBezTo>
                <a:cubicBezTo>
                  <a:pt x="5726746" y="6244798"/>
                  <a:pt x="5686026" y="6442823"/>
                  <a:pt x="5645307" y="6640419"/>
                </a:cubicBezTo>
                <a:cubicBezTo>
                  <a:pt x="5668452" y="6658421"/>
                  <a:pt x="5667167" y="6689711"/>
                  <a:pt x="5663737" y="6723143"/>
                </a:cubicBezTo>
                <a:cubicBezTo>
                  <a:pt x="5650879" y="6733002"/>
                  <a:pt x="5650022" y="6729144"/>
                  <a:pt x="5654308" y="6752290"/>
                </a:cubicBezTo>
                <a:cubicBezTo>
                  <a:pt x="5652165" y="6754433"/>
                  <a:pt x="5650022" y="6756576"/>
                  <a:pt x="5648736" y="6759148"/>
                </a:cubicBezTo>
                <a:cubicBezTo>
                  <a:pt x="5648736" y="6764720"/>
                  <a:pt x="5652593" y="6769435"/>
                  <a:pt x="5654736" y="6774578"/>
                </a:cubicBezTo>
                <a:cubicBezTo>
                  <a:pt x="5642306" y="6786580"/>
                  <a:pt x="5640592" y="6784437"/>
                  <a:pt x="5655593" y="6802010"/>
                </a:cubicBezTo>
                <a:cubicBezTo>
                  <a:pt x="5652165" y="6820870"/>
                  <a:pt x="5655593" y="6844444"/>
                  <a:pt x="5640163" y="6859018"/>
                </a:cubicBezTo>
                <a:lnTo>
                  <a:pt x="5639735" y="6860303"/>
                </a:lnTo>
                <a:lnTo>
                  <a:pt x="5635448" y="6860303"/>
                </a:lnTo>
                <a:cubicBezTo>
                  <a:pt x="5592586" y="6839301"/>
                  <a:pt x="5517576" y="6883021"/>
                  <a:pt x="5551438" y="6775864"/>
                </a:cubicBezTo>
                <a:cubicBezTo>
                  <a:pt x="5556581" y="6773293"/>
                  <a:pt x="5563439" y="6772864"/>
                  <a:pt x="5566011" y="6767292"/>
                </a:cubicBezTo>
                <a:cubicBezTo>
                  <a:pt x="5566440" y="6761720"/>
                  <a:pt x="5563011" y="6756576"/>
                  <a:pt x="5560867" y="6751862"/>
                </a:cubicBezTo>
                <a:cubicBezTo>
                  <a:pt x="5564297" y="6749718"/>
                  <a:pt x="5568154" y="6748432"/>
                  <a:pt x="5571155" y="6745861"/>
                </a:cubicBezTo>
                <a:cubicBezTo>
                  <a:pt x="5573726" y="6739431"/>
                  <a:pt x="5568583" y="6733859"/>
                  <a:pt x="5566440" y="6728287"/>
                </a:cubicBezTo>
                <a:cubicBezTo>
                  <a:pt x="5570298" y="6726144"/>
                  <a:pt x="5575441" y="6725716"/>
                  <a:pt x="5578441" y="6721858"/>
                </a:cubicBezTo>
                <a:cubicBezTo>
                  <a:pt x="5581013" y="6714142"/>
                  <a:pt x="5575869" y="6706856"/>
                  <a:pt x="5573298" y="6699998"/>
                </a:cubicBezTo>
                <a:cubicBezTo>
                  <a:pt x="5578441" y="6664850"/>
                  <a:pt x="5574155" y="6643848"/>
                  <a:pt x="5613160" y="6635704"/>
                </a:cubicBezTo>
                <a:cubicBezTo>
                  <a:pt x="5655165" y="6435108"/>
                  <a:pt x="5696742" y="6234940"/>
                  <a:pt x="5738318" y="6034343"/>
                </a:cubicBezTo>
                <a:cubicBezTo>
                  <a:pt x="5730174" y="6030914"/>
                  <a:pt x="5722459" y="6027057"/>
                  <a:pt x="5714315" y="6023628"/>
                </a:cubicBezTo>
                <a:cubicBezTo>
                  <a:pt x="5715172" y="6010340"/>
                  <a:pt x="5716030" y="5997053"/>
                  <a:pt x="5716887" y="5983765"/>
                </a:cubicBezTo>
                <a:cubicBezTo>
                  <a:pt x="5655593" y="5919901"/>
                  <a:pt x="5594729" y="5856035"/>
                  <a:pt x="5533435" y="5792170"/>
                </a:cubicBezTo>
                <a:cubicBezTo>
                  <a:pt x="5499145" y="5796885"/>
                  <a:pt x="5445567" y="5789170"/>
                  <a:pt x="5411277" y="5783598"/>
                </a:cubicBezTo>
                <a:cubicBezTo>
                  <a:pt x="5419850" y="5800314"/>
                  <a:pt x="5436995" y="5880895"/>
                  <a:pt x="5320409" y="5850463"/>
                </a:cubicBezTo>
                <a:cubicBezTo>
                  <a:pt x="5329410" y="5771596"/>
                  <a:pt x="5301549" y="5831603"/>
                  <a:pt x="5333268" y="5669583"/>
                </a:cubicBezTo>
                <a:cubicBezTo>
                  <a:pt x="5301549" y="5649438"/>
                  <a:pt x="5288691" y="5603575"/>
                  <a:pt x="5280118" y="5565427"/>
                </a:cubicBezTo>
                <a:cubicBezTo>
                  <a:pt x="4759339" y="5855178"/>
                  <a:pt x="4790200" y="5825603"/>
                  <a:pt x="4758482" y="5876180"/>
                </a:cubicBezTo>
                <a:cubicBezTo>
                  <a:pt x="4786342" y="5900183"/>
                  <a:pt x="4728049" y="5991481"/>
                  <a:pt x="4686044" y="5994910"/>
                </a:cubicBezTo>
                <a:cubicBezTo>
                  <a:pt x="4687758" y="6010769"/>
                  <a:pt x="4689473" y="6026628"/>
                  <a:pt x="4691187" y="6042487"/>
                </a:cubicBezTo>
                <a:cubicBezTo>
                  <a:pt x="4697188" y="6042487"/>
                  <a:pt x="4703617" y="6042487"/>
                  <a:pt x="4709618" y="6042487"/>
                </a:cubicBezTo>
                <a:cubicBezTo>
                  <a:pt x="4714333" y="6070776"/>
                  <a:pt x="4718619" y="6099065"/>
                  <a:pt x="4722906" y="6127355"/>
                </a:cubicBezTo>
                <a:cubicBezTo>
                  <a:pt x="4747337" y="6129498"/>
                  <a:pt x="4751624" y="6129498"/>
                  <a:pt x="4758482" y="6151787"/>
                </a:cubicBezTo>
                <a:cubicBezTo>
                  <a:pt x="4762339" y="6150072"/>
                  <a:pt x="4766626" y="6148357"/>
                  <a:pt x="4770912" y="6146643"/>
                </a:cubicBezTo>
                <a:cubicBezTo>
                  <a:pt x="4806059" y="5934902"/>
                  <a:pt x="4887498" y="6266658"/>
                  <a:pt x="4817203" y="6254228"/>
                </a:cubicBezTo>
                <a:cubicBezTo>
                  <a:pt x="4814203" y="6252513"/>
                  <a:pt x="4770483" y="6192077"/>
                  <a:pt x="4768340" y="6189505"/>
                </a:cubicBezTo>
                <a:cubicBezTo>
                  <a:pt x="4754195" y="6222510"/>
                  <a:pt x="4741337" y="6214794"/>
                  <a:pt x="4701474" y="6229368"/>
                </a:cubicBezTo>
                <a:cubicBezTo>
                  <a:pt x="4704903" y="6258514"/>
                  <a:pt x="4708332" y="6287660"/>
                  <a:pt x="4712190" y="6316807"/>
                </a:cubicBezTo>
                <a:cubicBezTo>
                  <a:pt x="4717334" y="6317236"/>
                  <a:pt x="4722477" y="6316807"/>
                  <a:pt x="4727192" y="6318522"/>
                </a:cubicBezTo>
                <a:cubicBezTo>
                  <a:pt x="4748195" y="6334381"/>
                  <a:pt x="4837349" y="6579554"/>
                  <a:pt x="4786771" y="6612987"/>
                </a:cubicBezTo>
                <a:cubicBezTo>
                  <a:pt x="4628608" y="6718429"/>
                  <a:pt x="4597747" y="6506259"/>
                  <a:pt x="4648325" y="6327951"/>
                </a:cubicBezTo>
                <a:cubicBezTo>
                  <a:pt x="4652611" y="6327094"/>
                  <a:pt x="4657326" y="6326237"/>
                  <a:pt x="4661612" y="6325380"/>
                </a:cubicBezTo>
                <a:cubicBezTo>
                  <a:pt x="4656469" y="6296233"/>
                  <a:pt x="4650897" y="6266658"/>
                  <a:pt x="4645753" y="6237512"/>
                </a:cubicBezTo>
                <a:cubicBezTo>
                  <a:pt x="4635895" y="6236654"/>
                  <a:pt x="4626036" y="6235797"/>
                  <a:pt x="4616607" y="6234940"/>
                </a:cubicBezTo>
                <a:cubicBezTo>
                  <a:pt x="4607605" y="6177933"/>
                  <a:pt x="4599033" y="6121354"/>
                  <a:pt x="4590032" y="6064347"/>
                </a:cubicBezTo>
                <a:cubicBezTo>
                  <a:pt x="4595176" y="6060489"/>
                  <a:pt x="4600747" y="6057061"/>
                  <a:pt x="4605891" y="6053631"/>
                </a:cubicBezTo>
                <a:cubicBezTo>
                  <a:pt x="4589175" y="5940046"/>
                  <a:pt x="4572030" y="5826460"/>
                  <a:pt x="4555313" y="5712874"/>
                </a:cubicBezTo>
                <a:cubicBezTo>
                  <a:pt x="4550598" y="5710303"/>
                  <a:pt x="4546312" y="5707302"/>
                  <a:pt x="4542026" y="5704730"/>
                </a:cubicBezTo>
                <a:cubicBezTo>
                  <a:pt x="4539454" y="5683299"/>
                  <a:pt x="4536882" y="5662296"/>
                  <a:pt x="4533882" y="5640865"/>
                </a:cubicBezTo>
                <a:cubicBezTo>
                  <a:pt x="4525738" y="5649009"/>
                  <a:pt x="4518023" y="5656725"/>
                  <a:pt x="4509879" y="5664869"/>
                </a:cubicBezTo>
                <a:cubicBezTo>
                  <a:pt x="4500878" y="5659725"/>
                  <a:pt x="4492306" y="5654153"/>
                  <a:pt x="4483304" y="5649009"/>
                </a:cubicBezTo>
                <a:cubicBezTo>
                  <a:pt x="4407866" y="5754880"/>
                  <a:pt x="4332428" y="5860322"/>
                  <a:pt x="4256990" y="5966192"/>
                </a:cubicBezTo>
                <a:cubicBezTo>
                  <a:pt x="4258705" y="5969621"/>
                  <a:pt x="4260419" y="5973050"/>
                  <a:pt x="4262134" y="5976907"/>
                </a:cubicBezTo>
                <a:cubicBezTo>
                  <a:pt x="4227844" y="6020627"/>
                  <a:pt x="4148548" y="6140213"/>
                  <a:pt x="4101828" y="6086635"/>
                </a:cubicBezTo>
                <a:cubicBezTo>
                  <a:pt x="3946666" y="6247799"/>
                  <a:pt x="3717780" y="6374243"/>
                  <a:pt x="3509040" y="6443252"/>
                </a:cubicBezTo>
                <a:cubicBezTo>
                  <a:pt x="3515469" y="6517832"/>
                  <a:pt x="3368022" y="6541407"/>
                  <a:pt x="3360735" y="6470255"/>
                </a:cubicBezTo>
                <a:cubicBezTo>
                  <a:pt x="3139136" y="6523833"/>
                  <a:pt x="2887533" y="6491257"/>
                  <a:pt x="2684793" y="6408962"/>
                </a:cubicBezTo>
                <a:cubicBezTo>
                  <a:pt x="2681364" y="6414105"/>
                  <a:pt x="2677507" y="6419677"/>
                  <a:pt x="2674078" y="6424820"/>
                </a:cubicBezTo>
                <a:cubicBezTo>
                  <a:pt x="2649218" y="6424820"/>
                  <a:pt x="2624357" y="6424820"/>
                  <a:pt x="2599497" y="6424820"/>
                </a:cubicBezTo>
                <a:cubicBezTo>
                  <a:pt x="2579780" y="6404247"/>
                  <a:pt x="2560492" y="6384101"/>
                  <a:pt x="2540775" y="6363527"/>
                </a:cubicBezTo>
                <a:cubicBezTo>
                  <a:pt x="2540775" y="6355383"/>
                  <a:pt x="2540775" y="6347668"/>
                  <a:pt x="2540775" y="6339524"/>
                </a:cubicBezTo>
                <a:cubicBezTo>
                  <a:pt x="2329892" y="6243083"/>
                  <a:pt x="2138725" y="6069062"/>
                  <a:pt x="2018710" y="5899755"/>
                </a:cubicBezTo>
                <a:cubicBezTo>
                  <a:pt x="2012281" y="5903184"/>
                  <a:pt x="2006280" y="5907042"/>
                  <a:pt x="1999851" y="5910470"/>
                </a:cubicBezTo>
                <a:cubicBezTo>
                  <a:pt x="1935128" y="5885611"/>
                  <a:pt x="1899124" y="5826460"/>
                  <a:pt x="1938557" y="5782741"/>
                </a:cubicBezTo>
                <a:cubicBezTo>
                  <a:pt x="1904267" y="5733020"/>
                  <a:pt x="1880264" y="5677727"/>
                  <a:pt x="1855833" y="5622863"/>
                </a:cubicBezTo>
                <a:cubicBezTo>
                  <a:pt x="1831830" y="5701730"/>
                  <a:pt x="1807827" y="5781026"/>
                  <a:pt x="1783824" y="5859893"/>
                </a:cubicBezTo>
                <a:cubicBezTo>
                  <a:pt x="1788967" y="5860750"/>
                  <a:pt x="1794539" y="5861607"/>
                  <a:pt x="1799683" y="5862893"/>
                </a:cubicBezTo>
                <a:cubicBezTo>
                  <a:pt x="1788110" y="5916900"/>
                  <a:pt x="1776537" y="5971336"/>
                  <a:pt x="1764964" y="6025342"/>
                </a:cubicBezTo>
                <a:cubicBezTo>
                  <a:pt x="1749962" y="6025342"/>
                  <a:pt x="1734960" y="6025342"/>
                  <a:pt x="1719530" y="6025342"/>
                </a:cubicBezTo>
                <a:cubicBezTo>
                  <a:pt x="1711815" y="6051917"/>
                  <a:pt x="1703671" y="6078492"/>
                  <a:pt x="1695955" y="6104638"/>
                </a:cubicBezTo>
                <a:cubicBezTo>
                  <a:pt x="1740532" y="6127355"/>
                  <a:pt x="1686954" y="6571839"/>
                  <a:pt x="1525791" y="6347239"/>
                </a:cubicBezTo>
                <a:cubicBezTo>
                  <a:pt x="1520648" y="6339095"/>
                  <a:pt x="1515076" y="6328808"/>
                  <a:pt x="1517647" y="6318950"/>
                </a:cubicBezTo>
                <a:cubicBezTo>
                  <a:pt x="1548080" y="6273516"/>
                  <a:pt x="1598229" y="6096922"/>
                  <a:pt x="1644949" y="6086207"/>
                </a:cubicBezTo>
                <a:cubicBezTo>
                  <a:pt x="1652236" y="6060489"/>
                  <a:pt x="1659094" y="6034772"/>
                  <a:pt x="1666380" y="6009054"/>
                </a:cubicBezTo>
                <a:cubicBezTo>
                  <a:pt x="1625661" y="5988051"/>
                  <a:pt x="1665095" y="6015484"/>
                  <a:pt x="1562653" y="5918614"/>
                </a:cubicBezTo>
                <a:cubicBezTo>
                  <a:pt x="1564368" y="5915185"/>
                  <a:pt x="1566082" y="5911328"/>
                  <a:pt x="1567797" y="5907899"/>
                </a:cubicBezTo>
                <a:cubicBezTo>
                  <a:pt x="1593514" y="5915185"/>
                  <a:pt x="1619232" y="5922044"/>
                  <a:pt x="1644949" y="5929330"/>
                </a:cubicBezTo>
                <a:cubicBezTo>
                  <a:pt x="1668523" y="5907899"/>
                  <a:pt x="1658237" y="5931473"/>
                  <a:pt x="1687383" y="5833318"/>
                </a:cubicBezTo>
                <a:cubicBezTo>
                  <a:pt x="1693384" y="5832461"/>
                  <a:pt x="1699813" y="5831603"/>
                  <a:pt x="1706242" y="5830746"/>
                </a:cubicBezTo>
                <a:cubicBezTo>
                  <a:pt x="1728531" y="5754451"/>
                  <a:pt x="1750391" y="5678156"/>
                  <a:pt x="1773108" y="5601432"/>
                </a:cubicBezTo>
                <a:cubicBezTo>
                  <a:pt x="1684383" y="5643008"/>
                  <a:pt x="1653950" y="5652867"/>
                  <a:pt x="1471785" y="5772025"/>
                </a:cubicBezTo>
                <a:cubicBezTo>
                  <a:pt x="1470927" y="5778883"/>
                  <a:pt x="1470070" y="5786169"/>
                  <a:pt x="1469213" y="5793456"/>
                </a:cubicBezTo>
                <a:cubicBezTo>
                  <a:pt x="1330338" y="5788312"/>
                  <a:pt x="1365914" y="5819174"/>
                  <a:pt x="1287905" y="5809744"/>
                </a:cubicBezTo>
                <a:cubicBezTo>
                  <a:pt x="1268188" y="5822174"/>
                  <a:pt x="1248042" y="5834604"/>
                  <a:pt x="1224039" y="5836747"/>
                </a:cubicBezTo>
                <a:cubicBezTo>
                  <a:pt x="1224039" y="5831175"/>
                  <a:pt x="1224039" y="5825603"/>
                  <a:pt x="1224039" y="5820031"/>
                </a:cubicBezTo>
                <a:cubicBezTo>
                  <a:pt x="1218896" y="5822602"/>
                  <a:pt x="1213324" y="5825174"/>
                  <a:pt x="1208180" y="5828175"/>
                </a:cubicBezTo>
                <a:cubicBezTo>
                  <a:pt x="1203894" y="5826460"/>
                  <a:pt x="1199179" y="5824745"/>
                  <a:pt x="1194893" y="5823031"/>
                </a:cubicBezTo>
                <a:cubicBezTo>
                  <a:pt x="1194036" y="5815744"/>
                  <a:pt x="1193178" y="5808887"/>
                  <a:pt x="1192321" y="5801600"/>
                </a:cubicBezTo>
                <a:cubicBezTo>
                  <a:pt x="1116026" y="5765166"/>
                  <a:pt x="1039731" y="5728733"/>
                  <a:pt x="963007" y="5692300"/>
                </a:cubicBezTo>
                <a:cubicBezTo>
                  <a:pt x="639395" y="6247799"/>
                  <a:pt x="665970" y="6187362"/>
                  <a:pt x="614106" y="6326237"/>
                </a:cubicBezTo>
                <a:cubicBezTo>
                  <a:pt x="650968" y="6419677"/>
                  <a:pt x="607677" y="6359670"/>
                  <a:pt x="615820" y="6410247"/>
                </a:cubicBezTo>
                <a:cubicBezTo>
                  <a:pt x="609391" y="6417106"/>
                  <a:pt x="606391" y="6413248"/>
                  <a:pt x="615820" y="6431250"/>
                </a:cubicBezTo>
                <a:cubicBezTo>
                  <a:pt x="604247" y="6437251"/>
                  <a:pt x="616678" y="6530691"/>
                  <a:pt x="552812" y="6504974"/>
                </a:cubicBezTo>
                <a:cubicBezTo>
                  <a:pt x="495377" y="6485256"/>
                  <a:pt x="464516" y="6482256"/>
                  <a:pt x="463658" y="6454396"/>
                </a:cubicBezTo>
                <a:cubicBezTo>
                  <a:pt x="464087" y="6441537"/>
                  <a:pt x="470945" y="6429964"/>
                  <a:pt x="475660" y="6417963"/>
                </a:cubicBezTo>
                <a:cubicBezTo>
                  <a:pt x="491519" y="6413676"/>
                  <a:pt x="491948" y="6417534"/>
                  <a:pt x="495377" y="6391817"/>
                </a:cubicBezTo>
                <a:cubicBezTo>
                  <a:pt x="498377" y="6389673"/>
                  <a:pt x="502663" y="6388387"/>
                  <a:pt x="504806" y="6384959"/>
                </a:cubicBezTo>
                <a:cubicBezTo>
                  <a:pt x="505664" y="6379815"/>
                  <a:pt x="504378" y="6375100"/>
                  <a:pt x="503521" y="6370385"/>
                </a:cubicBezTo>
                <a:cubicBezTo>
                  <a:pt x="512950" y="6361384"/>
                  <a:pt x="515093" y="6365671"/>
                  <a:pt x="508235" y="6344668"/>
                </a:cubicBezTo>
                <a:cubicBezTo>
                  <a:pt x="530953" y="6300948"/>
                  <a:pt x="533953" y="6283374"/>
                  <a:pt x="574672" y="6288947"/>
                </a:cubicBezTo>
                <a:cubicBezTo>
                  <a:pt x="636394" y="6140642"/>
                  <a:pt x="572101" y="6265372"/>
                  <a:pt x="920573" y="5655439"/>
                </a:cubicBezTo>
                <a:cubicBezTo>
                  <a:pt x="912429" y="5635293"/>
                  <a:pt x="912429" y="5618148"/>
                  <a:pt x="936432" y="5599289"/>
                </a:cubicBezTo>
                <a:cubicBezTo>
                  <a:pt x="941147" y="5601003"/>
                  <a:pt x="945433" y="5603147"/>
                  <a:pt x="950148" y="5604861"/>
                </a:cubicBezTo>
                <a:cubicBezTo>
                  <a:pt x="983152" y="5546139"/>
                  <a:pt x="1015728" y="5487846"/>
                  <a:pt x="1048732" y="5429125"/>
                </a:cubicBezTo>
                <a:cubicBezTo>
                  <a:pt x="1003297" y="5356687"/>
                  <a:pt x="963007" y="5367831"/>
                  <a:pt x="921001" y="5287679"/>
                </a:cubicBezTo>
                <a:cubicBezTo>
                  <a:pt x="611534" y="5522565"/>
                  <a:pt x="625679" y="5509278"/>
                  <a:pt x="618821" y="5523422"/>
                </a:cubicBezTo>
                <a:cubicBezTo>
                  <a:pt x="613677" y="5533709"/>
                  <a:pt x="611106" y="5546568"/>
                  <a:pt x="617535" y="5556426"/>
                </a:cubicBezTo>
                <a:cubicBezTo>
                  <a:pt x="621821" y="5563713"/>
                  <a:pt x="623964" y="5573571"/>
                  <a:pt x="617106" y="5580429"/>
                </a:cubicBezTo>
                <a:cubicBezTo>
                  <a:pt x="604247" y="5595003"/>
                  <a:pt x="602533" y="5615577"/>
                  <a:pt x="605533" y="5634436"/>
                </a:cubicBezTo>
                <a:cubicBezTo>
                  <a:pt x="609820" y="5651152"/>
                  <a:pt x="540382" y="5660582"/>
                  <a:pt x="523666" y="5648152"/>
                </a:cubicBezTo>
                <a:cubicBezTo>
                  <a:pt x="501806" y="5632722"/>
                  <a:pt x="491090" y="5607433"/>
                  <a:pt x="477374" y="5585144"/>
                </a:cubicBezTo>
                <a:cubicBezTo>
                  <a:pt x="454657" y="5551712"/>
                  <a:pt x="1040159" y="5037790"/>
                  <a:pt x="1236041" y="5044648"/>
                </a:cubicBezTo>
                <a:cubicBezTo>
                  <a:pt x="1234326" y="4790045"/>
                  <a:pt x="1232612" y="4535013"/>
                  <a:pt x="1230469" y="4280410"/>
                </a:cubicBezTo>
                <a:cubicBezTo>
                  <a:pt x="1146030" y="4263693"/>
                  <a:pt x="993010" y="4226831"/>
                  <a:pt x="961292" y="4146678"/>
                </a:cubicBezTo>
                <a:cubicBezTo>
                  <a:pt x="912429" y="5006500"/>
                  <a:pt x="964721" y="4842337"/>
                  <a:pt x="797986" y="5041219"/>
                </a:cubicBezTo>
                <a:cubicBezTo>
                  <a:pt x="785985" y="5055364"/>
                  <a:pt x="774840" y="5069937"/>
                  <a:pt x="761553" y="5082367"/>
                </a:cubicBezTo>
                <a:cubicBezTo>
                  <a:pt x="692116" y="5150519"/>
                  <a:pt x="696402" y="5216956"/>
                  <a:pt x="705832" y="5311682"/>
                </a:cubicBezTo>
                <a:cubicBezTo>
                  <a:pt x="678400" y="5337828"/>
                  <a:pt x="654397" y="5326683"/>
                  <a:pt x="626107" y="5301823"/>
                </a:cubicBezTo>
                <a:cubicBezTo>
                  <a:pt x="646681" y="5278677"/>
                  <a:pt x="649682" y="5245673"/>
                  <a:pt x="652682" y="5216098"/>
                </a:cubicBezTo>
                <a:cubicBezTo>
                  <a:pt x="656968" y="5213526"/>
                  <a:pt x="661683" y="5210526"/>
                  <a:pt x="665970" y="5207954"/>
                </a:cubicBezTo>
                <a:cubicBezTo>
                  <a:pt x="668541" y="5191667"/>
                  <a:pt x="670256" y="5174950"/>
                  <a:pt x="672827" y="5158662"/>
                </a:cubicBezTo>
                <a:cubicBezTo>
                  <a:pt x="679257" y="5131659"/>
                  <a:pt x="695116" y="5107656"/>
                  <a:pt x="713118" y="5087510"/>
                </a:cubicBezTo>
                <a:cubicBezTo>
                  <a:pt x="731549" y="5066079"/>
                  <a:pt x="749980" y="5044648"/>
                  <a:pt x="768411" y="5023217"/>
                </a:cubicBezTo>
                <a:cubicBezTo>
                  <a:pt x="1031158" y="4728323"/>
                  <a:pt x="841706" y="4366135"/>
                  <a:pt x="934717" y="4070383"/>
                </a:cubicBezTo>
                <a:cubicBezTo>
                  <a:pt x="860565" y="4035665"/>
                  <a:pt x="879853" y="4029664"/>
                  <a:pt x="889283" y="3948654"/>
                </a:cubicBezTo>
                <a:cubicBezTo>
                  <a:pt x="869995" y="3925508"/>
                  <a:pt x="880711" y="3907077"/>
                  <a:pt x="899999" y="3880931"/>
                </a:cubicBezTo>
                <a:cubicBezTo>
                  <a:pt x="899999" y="3868501"/>
                  <a:pt x="899999" y="3856071"/>
                  <a:pt x="899999" y="3843212"/>
                </a:cubicBezTo>
                <a:cubicBezTo>
                  <a:pt x="870424" y="3837640"/>
                  <a:pt x="868709" y="3842355"/>
                  <a:pt x="861851" y="3862072"/>
                </a:cubicBezTo>
                <a:cubicBezTo>
                  <a:pt x="846849" y="3859500"/>
                  <a:pt x="832276" y="3856928"/>
                  <a:pt x="817274" y="3853928"/>
                </a:cubicBezTo>
                <a:cubicBezTo>
                  <a:pt x="812988" y="3821352"/>
                  <a:pt x="820275" y="3787920"/>
                  <a:pt x="833562" y="3757916"/>
                </a:cubicBezTo>
                <a:cubicBezTo>
                  <a:pt x="848564" y="3759630"/>
                  <a:pt x="863994" y="3761345"/>
                  <a:pt x="878996" y="3763488"/>
                </a:cubicBezTo>
                <a:cubicBezTo>
                  <a:pt x="878996" y="3772489"/>
                  <a:pt x="878996" y="3781919"/>
                  <a:pt x="878996" y="3790920"/>
                </a:cubicBezTo>
                <a:cubicBezTo>
                  <a:pt x="969865" y="3808922"/>
                  <a:pt x="945004" y="3786205"/>
                  <a:pt x="966864" y="3065686"/>
                </a:cubicBezTo>
                <a:cubicBezTo>
                  <a:pt x="952720" y="3064829"/>
                  <a:pt x="938146" y="3063972"/>
                  <a:pt x="924002" y="3063114"/>
                </a:cubicBezTo>
                <a:cubicBezTo>
                  <a:pt x="910714" y="3033111"/>
                  <a:pt x="906428" y="2996678"/>
                  <a:pt x="923573" y="2967103"/>
                </a:cubicBezTo>
                <a:cubicBezTo>
                  <a:pt x="938146" y="2967103"/>
                  <a:pt x="952291" y="2967103"/>
                  <a:pt x="966436" y="2967103"/>
                </a:cubicBezTo>
                <a:cubicBezTo>
                  <a:pt x="968150" y="2917382"/>
                  <a:pt x="969865" y="2867662"/>
                  <a:pt x="971579" y="2817941"/>
                </a:cubicBezTo>
                <a:cubicBezTo>
                  <a:pt x="975008" y="2815369"/>
                  <a:pt x="978866" y="2812369"/>
                  <a:pt x="982295" y="2809797"/>
                </a:cubicBezTo>
                <a:cubicBezTo>
                  <a:pt x="986152" y="2733073"/>
                  <a:pt x="991725" y="2745075"/>
                  <a:pt x="968579" y="2729216"/>
                </a:cubicBezTo>
                <a:cubicBezTo>
                  <a:pt x="964721" y="2708642"/>
                  <a:pt x="968579" y="2686353"/>
                  <a:pt x="984009" y="2671351"/>
                </a:cubicBezTo>
                <a:cubicBezTo>
                  <a:pt x="988724" y="2649920"/>
                  <a:pt x="985295" y="2650349"/>
                  <a:pt x="1009298" y="2655063"/>
                </a:cubicBezTo>
                <a:cubicBezTo>
                  <a:pt x="1013584" y="2651634"/>
                  <a:pt x="1017871" y="2648206"/>
                  <a:pt x="1022157" y="2644777"/>
                </a:cubicBezTo>
                <a:cubicBezTo>
                  <a:pt x="1027729" y="2616059"/>
                  <a:pt x="989153" y="2549622"/>
                  <a:pt x="1248471" y="2532905"/>
                </a:cubicBezTo>
                <a:cubicBezTo>
                  <a:pt x="1255329" y="1758809"/>
                  <a:pt x="1281904" y="1952976"/>
                  <a:pt x="1173890" y="1688943"/>
                </a:cubicBezTo>
                <a:cubicBezTo>
                  <a:pt x="1124598" y="1688085"/>
                  <a:pt x="1091594" y="1581358"/>
                  <a:pt x="1112168" y="1544067"/>
                </a:cubicBezTo>
                <a:cubicBezTo>
                  <a:pt x="969865" y="1208454"/>
                  <a:pt x="993868" y="1178879"/>
                  <a:pt x="859279" y="1208025"/>
                </a:cubicBezTo>
                <a:cubicBezTo>
                  <a:pt x="840848" y="1207168"/>
                  <a:pt x="823703" y="1191309"/>
                  <a:pt x="826275" y="1171592"/>
                </a:cubicBezTo>
                <a:cubicBezTo>
                  <a:pt x="856708" y="1153162"/>
                  <a:pt x="878996" y="1130444"/>
                  <a:pt x="900856" y="1140731"/>
                </a:cubicBezTo>
                <a:cubicBezTo>
                  <a:pt x="905571" y="1137302"/>
                  <a:pt x="910714" y="1134302"/>
                  <a:pt x="915429" y="1130873"/>
                </a:cubicBezTo>
                <a:cubicBezTo>
                  <a:pt x="911572" y="1059721"/>
                  <a:pt x="847278" y="1119729"/>
                  <a:pt x="423796" y="846695"/>
                </a:cubicBezTo>
                <a:cubicBezTo>
                  <a:pt x="-789641" y="59310"/>
                  <a:pt x="899570" y="208472"/>
                  <a:pt x="1877692" y="916560"/>
                </a:cubicBezTo>
                <a:cubicBezTo>
                  <a:pt x="2512486" y="1367903"/>
                  <a:pt x="2032426" y="1532923"/>
                  <a:pt x="1047874" y="1157448"/>
                </a:cubicBezTo>
                <a:cubicBezTo>
                  <a:pt x="1052161" y="1171592"/>
                  <a:pt x="1056876" y="1185737"/>
                  <a:pt x="1061162" y="1199882"/>
                </a:cubicBezTo>
                <a:cubicBezTo>
                  <a:pt x="1053875" y="1205025"/>
                  <a:pt x="1047017" y="1210597"/>
                  <a:pt x="1039731" y="1215741"/>
                </a:cubicBezTo>
                <a:cubicBezTo>
                  <a:pt x="1084308" y="1314324"/>
                  <a:pt x="1128456" y="1412908"/>
                  <a:pt x="1173033" y="1511063"/>
                </a:cubicBezTo>
                <a:cubicBezTo>
                  <a:pt x="1269045" y="1484489"/>
                  <a:pt x="1364200" y="1467772"/>
                  <a:pt x="1365057" y="1567213"/>
                </a:cubicBezTo>
                <a:cubicBezTo>
                  <a:pt x="1372772" y="1566356"/>
                  <a:pt x="1380916" y="1565499"/>
                  <a:pt x="1388631" y="1564642"/>
                </a:cubicBezTo>
                <a:cubicBezTo>
                  <a:pt x="1397632" y="1538067"/>
                  <a:pt x="1406205" y="1511492"/>
                  <a:pt x="1415206" y="1484917"/>
                </a:cubicBezTo>
                <a:cubicBezTo>
                  <a:pt x="1424207" y="1486632"/>
                  <a:pt x="1432780" y="1488346"/>
                  <a:pt x="1441781" y="1490061"/>
                </a:cubicBezTo>
                <a:cubicBezTo>
                  <a:pt x="1458069" y="1635365"/>
                  <a:pt x="1458926" y="1598074"/>
                  <a:pt x="1439209" y="1697944"/>
                </a:cubicBezTo>
                <a:cubicBezTo>
                  <a:pt x="1432780" y="1695372"/>
                  <a:pt x="1426779" y="1692800"/>
                  <a:pt x="1420350" y="1689800"/>
                </a:cubicBezTo>
                <a:cubicBezTo>
                  <a:pt x="1410491" y="1667512"/>
                  <a:pt x="1401061" y="1645223"/>
                  <a:pt x="1391203" y="1623363"/>
                </a:cubicBezTo>
                <a:cubicBezTo>
                  <a:pt x="1382202" y="1624220"/>
                  <a:pt x="1373630" y="1625078"/>
                  <a:pt x="1364628" y="1625935"/>
                </a:cubicBezTo>
                <a:cubicBezTo>
                  <a:pt x="1364200" y="1647795"/>
                  <a:pt x="1360771" y="1675655"/>
                  <a:pt x="1337625" y="1685514"/>
                </a:cubicBezTo>
                <a:cubicBezTo>
                  <a:pt x="1336339" y="1724090"/>
                  <a:pt x="1335910" y="1763095"/>
                  <a:pt x="1335053" y="1801671"/>
                </a:cubicBezTo>
                <a:cubicBezTo>
                  <a:pt x="1329052" y="1805100"/>
                  <a:pt x="1322623" y="1808958"/>
                  <a:pt x="1316622" y="1812387"/>
                </a:cubicBezTo>
                <a:cubicBezTo>
                  <a:pt x="1317051" y="1905827"/>
                  <a:pt x="1461069" y="2166860"/>
                  <a:pt x="1496645" y="2250442"/>
                </a:cubicBezTo>
                <a:cubicBezTo>
                  <a:pt x="1498788" y="2265443"/>
                  <a:pt x="1490215" y="2309163"/>
                  <a:pt x="1420350" y="2286875"/>
                </a:cubicBezTo>
                <a:cubicBezTo>
                  <a:pt x="1347055" y="2106424"/>
                  <a:pt x="1441781" y="2282588"/>
                  <a:pt x="1319194" y="2045130"/>
                </a:cubicBezTo>
                <a:cubicBezTo>
                  <a:pt x="1317051" y="2205436"/>
                  <a:pt x="1315765" y="2365742"/>
                  <a:pt x="1313622" y="2526047"/>
                </a:cubicBezTo>
                <a:cubicBezTo>
                  <a:pt x="1359485" y="2515332"/>
                  <a:pt x="1436209" y="2517046"/>
                  <a:pt x="1483786" y="2518332"/>
                </a:cubicBezTo>
                <a:cubicBezTo>
                  <a:pt x="1463212" y="2472469"/>
                  <a:pt x="1559224" y="2252585"/>
                  <a:pt x="1582370" y="2235440"/>
                </a:cubicBezTo>
                <a:cubicBezTo>
                  <a:pt x="1627804" y="2241440"/>
                  <a:pt x="1673238" y="2246155"/>
                  <a:pt x="1718673" y="2251727"/>
                </a:cubicBezTo>
                <a:cubicBezTo>
                  <a:pt x="1745247" y="2214008"/>
                  <a:pt x="1737103" y="2211008"/>
                  <a:pt x="1763678" y="2193006"/>
                </a:cubicBezTo>
                <a:cubicBezTo>
                  <a:pt x="1805255" y="2201150"/>
                  <a:pt x="1827543" y="2187862"/>
                  <a:pt x="1809541" y="2270587"/>
                </a:cubicBezTo>
                <a:cubicBezTo>
                  <a:pt x="1876835" y="2280874"/>
                  <a:pt x="1893980" y="2287303"/>
                  <a:pt x="1897409" y="2273159"/>
                </a:cubicBezTo>
                <a:cubicBezTo>
                  <a:pt x="1891837" y="2256871"/>
                  <a:pt x="1873835" y="2250870"/>
                  <a:pt x="1916269" y="2235011"/>
                </a:cubicBezTo>
                <a:cubicBezTo>
                  <a:pt x="1931271" y="2192149"/>
                  <a:pt x="1920555" y="2187862"/>
                  <a:pt x="1899124" y="2187434"/>
                </a:cubicBezTo>
                <a:cubicBezTo>
                  <a:pt x="1866120" y="2146286"/>
                  <a:pt x="2051714" y="2103423"/>
                  <a:pt x="1999422" y="2169860"/>
                </a:cubicBezTo>
                <a:cubicBezTo>
                  <a:pt x="1988278" y="2180147"/>
                  <a:pt x="1955702" y="2192577"/>
                  <a:pt x="1960846" y="2249156"/>
                </a:cubicBezTo>
                <a:cubicBezTo>
                  <a:pt x="1985277" y="2250442"/>
                  <a:pt x="2009280" y="2250870"/>
                  <a:pt x="2033712" y="2252156"/>
                </a:cubicBezTo>
                <a:cubicBezTo>
                  <a:pt x="2044856" y="2230296"/>
                  <a:pt x="2041856" y="2184862"/>
                  <a:pt x="2073574" y="2200292"/>
                </a:cubicBezTo>
                <a:cubicBezTo>
                  <a:pt x="2101435" y="2100851"/>
                  <a:pt x="2091148" y="2155715"/>
                  <a:pt x="2131439" y="1972692"/>
                </a:cubicBezTo>
                <a:cubicBezTo>
                  <a:pt x="2118580" y="1941403"/>
                  <a:pt x="2125009" y="1934116"/>
                  <a:pt x="2144297" y="1921257"/>
                </a:cubicBezTo>
                <a:cubicBezTo>
                  <a:pt x="2149869" y="1887396"/>
                  <a:pt x="2152870" y="1894254"/>
                  <a:pt x="2166157" y="1894254"/>
                </a:cubicBezTo>
                <a:cubicBezTo>
                  <a:pt x="2196590" y="1865965"/>
                  <a:pt x="2236880" y="1852249"/>
                  <a:pt x="2274599" y="1836818"/>
                </a:cubicBezTo>
                <a:cubicBezTo>
                  <a:pt x="2275028" y="1808529"/>
                  <a:pt x="2273742" y="1801242"/>
                  <a:pt x="2304603" y="1812387"/>
                </a:cubicBezTo>
                <a:cubicBezTo>
                  <a:pt x="2472195" y="1674798"/>
                  <a:pt x="2827954" y="1721947"/>
                  <a:pt x="3040124" y="1766524"/>
                </a:cubicBezTo>
                <a:cubicBezTo>
                  <a:pt x="3094130" y="1777239"/>
                  <a:pt x="3147708" y="1790098"/>
                  <a:pt x="3200858" y="1803814"/>
                </a:cubicBezTo>
                <a:cubicBezTo>
                  <a:pt x="3295156" y="1827817"/>
                  <a:pt x="3387738" y="1859107"/>
                  <a:pt x="3475178" y="1901969"/>
                </a:cubicBezTo>
                <a:cubicBezTo>
                  <a:pt x="3526185" y="1927687"/>
                  <a:pt x="3575905" y="1957262"/>
                  <a:pt x="3618339" y="1996267"/>
                </a:cubicBezTo>
                <a:cubicBezTo>
                  <a:pt x="3700635" y="2074277"/>
                  <a:pt x="3680490" y="2110281"/>
                  <a:pt x="3674060" y="2172432"/>
                </a:cubicBezTo>
                <a:cubicBezTo>
                  <a:pt x="3720352" y="2227725"/>
                  <a:pt x="3674060" y="2250442"/>
                  <a:pt x="3660773" y="2332309"/>
                </a:cubicBezTo>
                <a:cubicBezTo>
                  <a:pt x="3654343" y="2331452"/>
                  <a:pt x="3648343" y="2330595"/>
                  <a:pt x="3642342" y="2329737"/>
                </a:cubicBezTo>
                <a:cubicBezTo>
                  <a:pt x="3636770" y="2355455"/>
                  <a:pt x="3631626" y="2381172"/>
                  <a:pt x="3626483" y="2406890"/>
                </a:cubicBezTo>
                <a:cubicBezTo>
                  <a:pt x="3629912" y="2411176"/>
                  <a:pt x="3633769" y="2415891"/>
                  <a:pt x="3637198" y="2420177"/>
                </a:cubicBezTo>
                <a:cubicBezTo>
                  <a:pt x="3629912" y="2456610"/>
                  <a:pt x="3623054" y="2493043"/>
                  <a:pt x="3615767" y="2529476"/>
                </a:cubicBezTo>
                <a:cubicBezTo>
                  <a:pt x="3633341" y="2535048"/>
                  <a:pt x="3651343" y="2538906"/>
                  <a:pt x="3668488" y="2545764"/>
                </a:cubicBezTo>
                <a:cubicBezTo>
                  <a:pt x="3693348" y="2570196"/>
                  <a:pt x="3663345" y="2621202"/>
                  <a:pt x="3639770" y="2649491"/>
                </a:cubicBezTo>
                <a:cubicBezTo>
                  <a:pt x="3625625" y="2646062"/>
                  <a:pt x="3611481" y="2642205"/>
                  <a:pt x="3596908" y="2638776"/>
                </a:cubicBezTo>
                <a:cubicBezTo>
                  <a:pt x="3580191" y="2736502"/>
                  <a:pt x="3563046" y="2833800"/>
                  <a:pt x="3546330" y="2931527"/>
                </a:cubicBezTo>
                <a:cubicBezTo>
                  <a:pt x="3551473" y="2939671"/>
                  <a:pt x="3556617" y="2948672"/>
                  <a:pt x="3555331" y="2958530"/>
                </a:cubicBezTo>
                <a:cubicBezTo>
                  <a:pt x="3554474" y="2968388"/>
                  <a:pt x="3547616" y="2976104"/>
                  <a:pt x="3541186" y="2982962"/>
                </a:cubicBezTo>
                <a:cubicBezTo>
                  <a:pt x="3546330" y="2997106"/>
                  <a:pt x="3550616" y="3012965"/>
                  <a:pt x="3546330" y="3028396"/>
                </a:cubicBezTo>
                <a:cubicBezTo>
                  <a:pt x="3543758" y="3037826"/>
                  <a:pt x="3537329" y="3045541"/>
                  <a:pt x="3530471" y="3052828"/>
                </a:cubicBezTo>
                <a:cubicBezTo>
                  <a:pt x="3528328" y="3073402"/>
                  <a:pt x="3524041" y="3094833"/>
                  <a:pt x="3512897" y="3112406"/>
                </a:cubicBezTo>
                <a:cubicBezTo>
                  <a:pt x="3506468" y="3121836"/>
                  <a:pt x="3508611" y="3134695"/>
                  <a:pt x="3501753" y="3143696"/>
                </a:cubicBezTo>
                <a:cubicBezTo>
                  <a:pt x="3497038" y="3149697"/>
                  <a:pt x="3489751" y="3144982"/>
                  <a:pt x="3484179" y="3143696"/>
                </a:cubicBezTo>
                <a:cubicBezTo>
                  <a:pt x="3322159" y="3224706"/>
                  <a:pt x="3100131" y="3216562"/>
                  <a:pt x="2920537" y="3193845"/>
                </a:cubicBezTo>
                <a:cubicBezTo>
                  <a:pt x="2793664" y="3176700"/>
                  <a:pt x="2667648" y="3150125"/>
                  <a:pt x="2544633" y="3113692"/>
                </a:cubicBezTo>
                <a:cubicBezTo>
                  <a:pt x="2534775" y="3358437"/>
                  <a:pt x="2525345" y="3603611"/>
                  <a:pt x="2515058" y="3848356"/>
                </a:cubicBezTo>
                <a:cubicBezTo>
                  <a:pt x="2537347" y="3817066"/>
                  <a:pt x="2625643" y="3775918"/>
                  <a:pt x="2653933" y="3774203"/>
                </a:cubicBezTo>
                <a:cubicBezTo>
                  <a:pt x="2755945" y="3657617"/>
                  <a:pt x="2903821" y="3564177"/>
                  <a:pt x="3042695" y="3500312"/>
                </a:cubicBezTo>
                <a:cubicBezTo>
                  <a:pt x="3040124" y="3489596"/>
                  <a:pt x="3037552" y="3478881"/>
                  <a:pt x="3034552" y="3468165"/>
                </a:cubicBezTo>
                <a:cubicBezTo>
                  <a:pt x="3084701" y="3431303"/>
                  <a:pt x="3115990" y="3434304"/>
                  <a:pt x="3139136" y="3443733"/>
                </a:cubicBezTo>
                <a:cubicBezTo>
                  <a:pt x="3142136" y="3442019"/>
                  <a:pt x="3145137" y="3440733"/>
                  <a:pt x="3148137" y="3439019"/>
                </a:cubicBezTo>
                <a:cubicBezTo>
                  <a:pt x="3154995" y="3412444"/>
                  <a:pt x="3172997" y="3406872"/>
                  <a:pt x="3207287" y="3395728"/>
                </a:cubicBezTo>
                <a:cubicBezTo>
                  <a:pt x="3240292" y="3351579"/>
                  <a:pt x="3309300" y="3370867"/>
                  <a:pt x="3315301" y="3406443"/>
                </a:cubicBezTo>
                <a:cubicBezTo>
                  <a:pt x="3523613" y="3355437"/>
                  <a:pt x="3767072" y="3377297"/>
                  <a:pt x="3966811" y="3448877"/>
                </a:cubicBezTo>
                <a:cubicBezTo>
                  <a:pt x="4007530" y="3397013"/>
                  <a:pt x="4112115" y="3451020"/>
                  <a:pt x="4095827" y="3508027"/>
                </a:cubicBezTo>
                <a:cubicBezTo>
                  <a:pt x="4286565" y="3591181"/>
                  <a:pt x="4467445" y="3751915"/>
                  <a:pt x="4590460" y="3914792"/>
                </a:cubicBezTo>
                <a:cubicBezTo>
                  <a:pt x="4625608" y="3904077"/>
                  <a:pt x="4677043" y="3950797"/>
                  <a:pt x="4679615" y="3955083"/>
                </a:cubicBezTo>
                <a:cubicBezTo>
                  <a:pt x="4686044" y="3966656"/>
                  <a:pt x="4684329" y="3980372"/>
                  <a:pt x="4683044" y="3992802"/>
                </a:cubicBezTo>
                <a:cubicBezTo>
                  <a:pt x="4681758" y="4003089"/>
                  <a:pt x="4689044" y="4012948"/>
                  <a:pt x="4684758" y="4022806"/>
                </a:cubicBezTo>
                <a:cubicBezTo>
                  <a:pt x="4681758" y="4030950"/>
                  <a:pt x="4673185" y="4034807"/>
                  <a:pt x="4665899" y="4039094"/>
                </a:cubicBezTo>
                <a:cubicBezTo>
                  <a:pt x="4765340" y="4220831"/>
                  <a:pt x="4847635" y="4459146"/>
                  <a:pt x="4838634" y="4661886"/>
                </a:cubicBezTo>
                <a:cubicBezTo>
                  <a:pt x="4846350" y="4661886"/>
                  <a:pt x="4854494" y="4661886"/>
                  <a:pt x="4862637" y="4661886"/>
                </a:cubicBezTo>
                <a:cubicBezTo>
                  <a:pt x="4911501" y="4772043"/>
                  <a:pt x="4861780" y="4819620"/>
                  <a:pt x="4825347" y="4817048"/>
                </a:cubicBezTo>
                <a:cubicBezTo>
                  <a:pt x="4830062" y="4938349"/>
                  <a:pt x="4753338" y="5124801"/>
                  <a:pt x="4702760" y="5234958"/>
                </a:cubicBezTo>
                <a:cubicBezTo>
                  <a:pt x="4928217" y="5113228"/>
                  <a:pt x="4840349" y="5156090"/>
                  <a:pt x="4962936" y="5102084"/>
                </a:cubicBezTo>
                <a:cubicBezTo>
                  <a:pt x="4958649" y="5091797"/>
                  <a:pt x="4956935" y="5079366"/>
                  <a:pt x="4963793" y="5069937"/>
                </a:cubicBezTo>
                <a:cubicBezTo>
                  <a:pt x="4983938" y="5056650"/>
                  <a:pt x="4994225" y="5083224"/>
                  <a:pt x="4998940" y="5093511"/>
                </a:cubicBezTo>
                <a:cubicBezTo>
                  <a:pt x="5105239" y="5062221"/>
                  <a:pt x="5032802" y="5073366"/>
                  <a:pt x="5128814" y="5053649"/>
                </a:cubicBezTo>
                <a:cubicBezTo>
                  <a:pt x="5133957" y="4922490"/>
                  <a:pt x="5139529" y="4791331"/>
                  <a:pt x="5144673" y="4660172"/>
                </a:cubicBezTo>
                <a:cubicBezTo>
                  <a:pt x="5106953" y="4624595"/>
                  <a:pt x="5144244" y="4568874"/>
                  <a:pt x="5104810" y="4498580"/>
                </a:cubicBezTo>
                <a:cubicBezTo>
                  <a:pt x="5051232" y="4563731"/>
                  <a:pt x="5001083" y="4476720"/>
                  <a:pt x="4991225" y="4444573"/>
                </a:cubicBezTo>
                <a:cubicBezTo>
                  <a:pt x="5028944" y="4442858"/>
                  <a:pt x="5010084" y="4467719"/>
                  <a:pt x="5090666" y="4457003"/>
                </a:cubicBezTo>
                <a:cubicBezTo>
                  <a:pt x="5095381" y="4423999"/>
                  <a:pt x="5128385" y="4426571"/>
                  <a:pt x="5163532" y="4430000"/>
                </a:cubicBezTo>
                <a:cubicBezTo>
                  <a:pt x="5166961" y="4281695"/>
                  <a:pt x="5170390" y="4133391"/>
                  <a:pt x="5174248" y="3985087"/>
                </a:cubicBezTo>
                <a:cubicBezTo>
                  <a:pt x="5154531" y="3984230"/>
                  <a:pt x="5135243" y="3983372"/>
                  <a:pt x="5115526" y="3982515"/>
                </a:cubicBezTo>
                <a:cubicBezTo>
                  <a:pt x="5067949" y="4211830"/>
                  <a:pt x="5038802" y="4174111"/>
                  <a:pt x="5032802" y="4045095"/>
                </a:cubicBezTo>
                <a:cubicBezTo>
                  <a:pt x="5004941" y="4030521"/>
                  <a:pt x="5020800" y="4020234"/>
                  <a:pt x="5015657" y="4001803"/>
                </a:cubicBezTo>
                <a:cubicBezTo>
                  <a:pt x="5007513" y="3988516"/>
                  <a:pt x="4990368" y="3987659"/>
                  <a:pt x="4976652" y="3984658"/>
                </a:cubicBezTo>
                <a:cubicBezTo>
                  <a:pt x="4977080" y="3967085"/>
                  <a:pt x="4979652" y="3949511"/>
                  <a:pt x="4978795" y="3931937"/>
                </a:cubicBezTo>
                <a:cubicBezTo>
                  <a:pt x="4967650" y="3897647"/>
                  <a:pt x="4943219" y="3887789"/>
                  <a:pt x="4969365" y="3858643"/>
                </a:cubicBezTo>
                <a:cubicBezTo>
                  <a:pt x="4952220" y="3773775"/>
                  <a:pt x="4902928" y="3795635"/>
                  <a:pt x="4827919" y="3598896"/>
                </a:cubicBezTo>
                <a:cubicBezTo>
                  <a:pt x="4491448" y="3539746"/>
                  <a:pt x="4494877" y="3548747"/>
                  <a:pt x="4521452" y="3441590"/>
                </a:cubicBezTo>
                <a:cubicBezTo>
                  <a:pt x="4449443" y="3425303"/>
                  <a:pt x="4445585" y="3418873"/>
                  <a:pt x="4451586" y="3454878"/>
                </a:cubicBezTo>
                <a:cubicBezTo>
                  <a:pt x="4465731" y="3460878"/>
                  <a:pt x="4480304" y="3467308"/>
                  <a:pt x="4494449" y="3473737"/>
                </a:cubicBezTo>
                <a:cubicBezTo>
                  <a:pt x="4448157" y="3479738"/>
                  <a:pt x="4438727" y="3491311"/>
                  <a:pt x="4324284" y="3428732"/>
                </a:cubicBezTo>
                <a:cubicBezTo>
                  <a:pt x="4315712" y="3440733"/>
                  <a:pt x="4301139" y="3441590"/>
                  <a:pt x="4288280" y="3444591"/>
                </a:cubicBezTo>
                <a:cubicBezTo>
                  <a:pt x="4263848" y="3470737"/>
                  <a:pt x="4235559" y="3448448"/>
                  <a:pt x="4159692" y="3410301"/>
                </a:cubicBezTo>
                <a:cubicBezTo>
                  <a:pt x="4161835" y="3409443"/>
                  <a:pt x="4166550" y="3407729"/>
                  <a:pt x="4169122" y="3406443"/>
                </a:cubicBezTo>
                <a:cubicBezTo>
                  <a:pt x="4164836" y="3399585"/>
                  <a:pt x="4157978" y="3394870"/>
                  <a:pt x="4151120" y="3390584"/>
                </a:cubicBezTo>
                <a:cubicBezTo>
                  <a:pt x="4136975" y="3258568"/>
                  <a:pt x="4115115" y="3229421"/>
                  <a:pt x="4227844" y="3175414"/>
                </a:cubicBezTo>
                <a:cubicBezTo>
                  <a:pt x="4142118" y="3163841"/>
                  <a:pt x="4055536" y="3150554"/>
                  <a:pt x="3975384" y="3116693"/>
                </a:cubicBezTo>
                <a:cubicBezTo>
                  <a:pt x="3915376" y="3089689"/>
                  <a:pt x="3850225" y="3042541"/>
                  <a:pt x="3873799" y="2980390"/>
                </a:cubicBezTo>
                <a:cubicBezTo>
                  <a:pt x="3852368" y="2935384"/>
                  <a:pt x="3856654" y="2961530"/>
                  <a:pt x="3855368" y="2916953"/>
                </a:cubicBezTo>
                <a:cubicBezTo>
                  <a:pt x="3848939" y="2910524"/>
                  <a:pt x="3842938" y="2904523"/>
                  <a:pt x="3836509" y="2898094"/>
                </a:cubicBezTo>
                <a:cubicBezTo>
                  <a:pt x="3836509" y="2882235"/>
                  <a:pt x="3836509" y="2865947"/>
                  <a:pt x="3836509" y="2850088"/>
                </a:cubicBezTo>
                <a:cubicBezTo>
                  <a:pt x="3840795" y="2849231"/>
                  <a:pt x="3845510" y="2848373"/>
                  <a:pt x="3849796" y="2847516"/>
                </a:cubicBezTo>
                <a:cubicBezTo>
                  <a:pt x="3849796" y="2847516"/>
                  <a:pt x="3841652" y="2774650"/>
                  <a:pt x="3844653" y="2421463"/>
                </a:cubicBezTo>
                <a:cubicBezTo>
                  <a:pt x="3827508" y="2419748"/>
                  <a:pt x="3810791" y="2418034"/>
                  <a:pt x="3793646" y="2416320"/>
                </a:cubicBezTo>
                <a:cubicBezTo>
                  <a:pt x="3774358" y="2382030"/>
                  <a:pt x="3783360" y="2339596"/>
                  <a:pt x="3801790" y="2307020"/>
                </a:cubicBezTo>
                <a:cubicBezTo>
                  <a:pt x="3815935" y="2307877"/>
                  <a:pt x="3830508" y="2308734"/>
                  <a:pt x="3844653" y="2310020"/>
                </a:cubicBezTo>
                <a:cubicBezTo>
                  <a:pt x="3845510" y="2271016"/>
                  <a:pt x="3846367" y="2232011"/>
                  <a:pt x="3847225" y="2192577"/>
                </a:cubicBezTo>
                <a:cubicBezTo>
                  <a:pt x="3851511" y="2192577"/>
                  <a:pt x="3856226" y="2192577"/>
                  <a:pt x="3860512" y="2192577"/>
                </a:cubicBezTo>
                <a:cubicBezTo>
                  <a:pt x="3860512" y="2169431"/>
                  <a:pt x="3860512" y="2146286"/>
                  <a:pt x="3860512" y="2123569"/>
                </a:cubicBezTo>
                <a:cubicBezTo>
                  <a:pt x="3852368" y="2120139"/>
                  <a:pt x="3844653" y="2116282"/>
                  <a:pt x="3836509" y="2112853"/>
                </a:cubicBezTo>
                <a:cubicBezTo>
                  <a:pt x="3837366" y="2096137"/>
                  <a:pt x="3838223" y="2078992"/>
                  <a:pt x="3839081" y="2062275"/>
                </a:cubicBezTo>
                <a:cubicBezTo>
                  <a:pt x="3845081" y="2061418"/>
                  <a:pt x="3851511" y="2060561"/>
                  <a:pt x="3857512" y="2059703"/>
                </a:cubicBezTo>
                <a:cubicBezTo>
                  <a:pt x="3858369" y="2048130"/>
                  <a:pt x="3859226" y="2036558"/>
                  <a:pt x="3860083" y="2024985"/>
                </a:cubicBezTo>
                <a:cubicBezTo>
                  <a:pt x="3866084" y="2025842"/>
                  <a:pt x="3872085" y="2026699"/>
                  <a:pt x="3878514" y="2027557"/>
                </a:cubicBezTo>
                <a:cubicBezTo>
                  <a:pt x="3982241" y="1768238"/>
                  <a:pt x="5199537" y="1760094"/>
                  <a:pt x="5226968" y="2178861"/>
                </a:cubicBezTo>
                <a:cubicBezTo>
                  <a:pt x="5242399" y="2198149"/>
                  <a:pt x="5245400" y="2206722"/>
                  <a:pt x="5224397" y="2228153"/>
                </a:cubicBezTo>
                <a:cubicBezTo>
                  <a:pt x="5223111" y="2269730"/>
                  <a:pt x="5222682" y="2311306"/>
                  <a:pt x="5221825" y="2352883"/>
                </a:cubicBezTo>
                <a:cubicBezTo>
                  <a:pt x="5229112" y="2360169"/>
                  <a:pt x="5235970" y="2367028"/>
                  <a:pt x="5243256" y="2374314"/>
                </a:cubicBezTo>
                <a:cubicBezTo>
                  <a:pt x="5283976" y="2367885"/>
                  <a:pt x="5257830" y="2368313"/>
                  <a:pt x="5336268" y="2371742"/>
                </a:cubicBezTo>
                <a:cubicBezTo>
                  <a:pt x="5337125" y="2360169"/>
                  <a:pt x="5337982" y="2348597"/>
                  <a:pt x="5338840" y="2337024"/>
                </a:cubicBezTo>
                <a:cubicBezTo>
                  <a:pt x="5306693" y="2316878"/>
                  <a:pt x="5290834" y="2313021"/>
                  <a:pt x="5295548" y="2297162"/>
                </a:cubicBezTo>
                <a:cubicBezTo>
                  <a:pt x="5303692" y="2289018"/>
                  <a:pt x="5316123" y="2297590"/>
                  <a:pt x="5343555" y="2304877"/>
                </a:cubicBezTo>
                <a:cubicBezTo>
                  <a:pt x="5360700" y="2298019"/>
                  <a:pt x="5379130" y="2293304"/>
                  <a:pt x="5388132" y="2311306"/>
                </a:cubicBezTo>
                <a:cubicBezTo>
                  <a:pt x="5388989" y="2316450"/>
                  <a:pt x="5387274" y="2321593"/>
                  <a:pt x="5386846" y="2326737"/>
                </a:cubicBezTo>
                <a:cubicBezTo>
                  <a:pt x="5451140" y="2371742"/>
                  <a:pt x="5442567" y="2384173"/>
                  <a:pt x="5383846" y="2364027"/>
                </a:cubicBezTo>
                <a:cubicBezTo>
                  <a:pt x="5382131" y="2371742"/>
                  <a:pt x="5380416" y="2379458"/>
                  <a:pt x="5378702" y="2387602"/>
                </a:cubicBezTo>
                <a:cubicBezTo>
                  <a:pt x="5387274" y="2400460"/>
                  <a:pt x="5389846" y="2415891"/>
                  <a:pt x="5389417" y="2430893"/>
                </a:cubicBezTo>
                <a:lnTo>
                  <a:pt x="5471285" y="2430893"/>
                </a:lnTo>
                <a:cubicBezTo>
                  <a:pt x="5477286" y="2370885"/>
                  <a:pt x="5498288" y="2364027"/>
                  <a:pt x="5559582" y="2380315"/>
                </a:cubicBezTo>
                <a:cubicBezTo>
                  <a:pt x="5560439" y="2394459"/>
                  <a:pt x="5561296" y="2408604"/>
                  <a:pt x="5562154" y="2422749"/>
                </a:cubicBezTo>
                <a:cubicBezTo>
                  <a:pt x="5622590" y="2425321"/>
                  <a:pt x="5701457" y="2427035"/>
                  <a:pt x="5713029" y="2429178"/>
                </a:cubicBezTo>
                <a:cubicBezTo>
                  <a:pt x="5739604" y="2445894"/>
                  <a:pt x="5759321" y="2556908"/>
                  <a:pt x="5764893" y="2587770"/>
                </a:cubicBezTo>
                <a:cubicBezTo>
                  <a:pt x="5842474" y="2646491"/>
                  <a:pt x="5751177" y="2730502"/>
                  <a:pt x="5743462" y="2806368"/>
                </a:cubicBezTo>
                <a:cubicBezTo>
                  <a:pt x="5777323" y="2814083"/>
                  <a:pt x="5810756" y="2825656"/>
                  <a:pt x="5843331" y="2838086"/>
                </a:cubicBezTo>
                <a:cubicBezTo>
                  <a:pt x="5845046" y="2831228"/>
                  <a:pt x="5849332" y="2826085"/>
                  <a:pt x="5854904" y="2822227"/>
                </a:cubicBezTo>
                <a:cubicBezTo>
                  <a:pt x="5861333" y="2824370"/>
                  <a:pt x="5867763" y="2826085"/>
                  <a:pt x="5874192" y="2828228"/>
                </a:cubicBezTo>
                <a:cubicBezTo>
                  <a:pt x="5873335" y="2767792"/>
                  <a:pt x="5872478" y="2707785"/>
                  <a:pt x="5871621" y="2647348"/>
                </a:cubicBezTo>
                <a:cubicBezTo>
                  <a:pt x="5851047" y="2659350"/>
                  <a:pt x="5824900" y="2657635"/>
                  <a:pt x="5804755" y="2644777"/>
                </a:cubicBezTo>
                <a:cubicBezTo>
                  <a:pt x="5798754" y="2439465"/>
                  <a:pt x="5792325" y="2234154"/>
                  <a:pt x="5786324" y="2028842"/>
                </a:cubicBezTo>
                <a:cubicBezTo>
                  <a:pt x="5726317" y="2004411"/>
                  <a:pt x="5696742" y="1985123"/>
                  <a:pt x="5735747" y="1951690"/>
                </a:cubicBezTo>
                <a:cubicBezTo>
                  <a:pt x="5728889" y="1897683"/>
                  <a:pt x="5728460" y="1830389"/>
                  <a:pt x="5778609" y="1809815"/>
                </a:cubicBezTo>
                <a:cubicBezTo>
                  <a:pt x="5768751" y="1502062"/>
                  <a:pt x="5759321" y="1193881"/>
                  <a:pt x="5749462" y="886128"/>
                </a:cubicBezTo>
                <a:cubicBezTo>
                  <a:pt x="5744748" y="885271"/>
                  <a:pt x="5740461" y="884414"/>
                  <a:pt x="5736175" y="883556"/>
                </a:cubicBezTo>
                <a:cubicBezTo>
                  <a:pt x="5734461" y="838122"/>
                  <a:pt x="5732746" y="793116"/>
                  <a:pt x="5730603" y="747682"/>
                </a:cubicBezTo>
                <a:cubicBezTo>
                  <a:pt x="5724173" y="746825"/>
                  <a:pt x="5718173" y="745968"/>
                  <a:pt x="5711744" y="745110"/>
                </a:cubicBezTo>
                <a:cubicBezTo>
                  <a:pt x="5680025" y="675673"/>
                  <a:pt x="5671881" y="594234"/>
                  <a:pt x="5695456" y="521368"/>
                </a:cubicBezTo>
                <a:cubicBezTo>
                  <a:pt x="5505146" y="535084"/>
                  <a:pt x="4965079" y="572803"/>
                  <a:pt x="4792772" y="486221"/>
                </a:cubicBezTo>
                <a:cubicBezTo>
                  <a:pt x="4778627" y="478506"/>
                  <a:pt x="4762768" y="468647"/>
                  <a:pt x="4758053" y="452360"/>
                </a:cubicBezTo>
                <a:cubicBezTo>
                  <a:pt x="4756338" y="431786"/>
                  <a:pt x="4770912" y="414641"/>
                  <a:pt x="4785485" y="402210"/>
                </a:cubicBezTo>
                <a:cubicBezTo>
                  <a:pt x="4920502" y="291625"/>
                  <a:pt x="5434852" y="210186"/>
                  <a:pt x="5607159" y="185755"/>
                </a:cubicBezTo>
                <a:cubicBezTo>
                  <a:pt x="5578441" y="46880"/>
                  <a:pt x="5628162" y="65311"/>
                  <a:pt x="5658166" y="57596"/>
                </a:cubicBezTo>
                <a:cubicBezTo>
                  <a:pt x="5659023" y="35307"/>
                  <a:pt x="5656880" y="18162"/>
                  <a:pt x="5653879" y="1446"/>
                </a:cubicBezTo>
                <a:moveTo>
                  <a:pt x="2190160" y="1964549"/>
                </a:moveTo>
                <a:cubicBezTo>
                  <a:pt x="2184588" y="1972264"/>
                  <a:pt x="2174301" y="1971835"/>
                  <a:pt x="2166157" y="1973121"/>
                </a:cubicBezTo>
                <a:cubicBezTo>
                  <a:pt x="2158013" y="1982551"/>
                  <a:pt x="2154156" y="1994981"/>
                  <a:pt x="2158013" y="2006982"/>
                </a:cubicBezTo>
                <a:cubicBezTo>
                  <a:pt x="2186303" y="2009554"/>
                  <a:pt x="2201733" y="2011697"/>
                  <a:pt x="2193589" y="2039129"/>
                </a:cubicBezTo>
                <a:cubicBezTo>
                  <a:pt x="2202162" y="2046416"/>
                  <a:pt x="2210734" y="2052845"/>
                  <a:pt x="2219307" y="2060132"/>
                </a:cubicBezTo>
                <a:cubicBezTo>
                  <a:pt x="2227451" y="2030985"/>
                  <a:pt x="2233451" y="2001410"/>
                  <a:pt x="2241166" y="1972264"/>
                </a:cubicBezTo>
                <a:cubicBezTo>
                  <a:pt x="2230451" y="1961977"/>
                  <a:pt x="2217164" y="1953833"/>
                  <a:pt x="2211592" y="1939260"/>
                </a:cubicBezTo>
                <a:cubicBezTo>
                  <a:pt x="2199590" y="1943117"/>
                  <a:pt x="2196161" y="1955547"/>
                  <a:pt x="2190160" y="1964549"/>
                </a:cubicBezTo>
                <a:moveTo>
                  <a:pt x="5971062" y="2076848"/>
                </a:moveTo>
                <a:cubicBezTo>
                  <a:pt x="5969347" y="2090136"/>
                  <a:pt x="5967633" y="2103423"/>
                  <a:pt x="5965918" y="2116711"/>
                </a:cubicBezTo>
                <a:cubicBezTo>
                  <a:pt x="5959489" y="2120997"/>
                  <a:pt x="5953488" y="2125712"/>
                  <a:pt x="5947059" y="2129998"/>
                </a:cubicBezTo>
                <a:cubicBezTo>
                  <a:pt x="5952631" y="2796081"/>
                  <a:pt x="5951345" y="2751076"/>
                  <a:pt x="5953488" y="2778508"/>
                </a:cubicBezTo>
                <a:cubicBezTo>
                  <a:pt x="5955631" y="2753219"/>
                  <a:pt x="5964633" y="2723643"/>
                  <a:pt x="5989921" y="2726215"/>
                </a:cubicBezTo>
                <a:cubicBezTo>
                  <a:pt x="5998065" y="2729644"/>
                  <a:pt x="6003637" y="2736931"/>
                  <a:pt x="6010495" y="2742075"/>
                </a:cubicBezTo>
                <a:cubicBezTo>
                  <a:pt x="6010495" y="2742075"/>
                  <a:pt x="5997636" y="2915668"/>
                  <a:pt x="5997636" y="2915668"/>
                </a:cubicBezTo>
                <a:cubicBezTo>
                  <a:pt x="6001923" y="2920811"/>
                  <a:pt x="6006637" y="2926383"/>
                  <a:pt x="6010924" y="2931527"/>
                </a:cubicBezTo>
                <a:cubicBezTo>
                  <a:pt x="6010067" y="2958959"/>
                  <a:pt x="6009209" y="2986391"/>
                  <a:pt x="6008352" y="3014251"/>
                </a:cubicBezTo>
                <a:cubicBezTo>
                  <a:pt x="6001066" y="3015966"/>
                  <a:pt x="5994207" y="3017680"/>
                  <a:pt x="5987349" y="3019395"/>
                </a:cubicBezTo>
                <a:cubicBezTo>
                  <a:pt x="5995493" y="3054971"/>
                  <a:pt x="5988635" y="3055399"/>
                  <a:pt x="5976634" y="3060543"/>
                </a:cubicBezTo>
                <a:cubicBezTo>
                  <a:pt x="5977491" y="3069973"/>
                  <a:pt x="5978348" y="3079402"/>
                  <a:pt x="5979205" y="3088832"/>
                </a:cubicBezTo>
                <a:cubicBezTo>
                  <a:pt x="6025926" y="3087975"/>
                  <a:pt x="6086791" y="3091404"/>
                  <a:pt x="6125795" y="3117978"/>
                </a:cubicBezTo>
                <a:cubicBezTo>
                  <a:pt x="6127510" y="3159984"/>
                  <a:pt x="6129224" y="3201560"/>
                  <a:pt x="6130939" y="3243566"/>
                </a:cubicBezTo>
                <a:cubicBezTo>
                  <a:pt x="6221379" y="3237136"/>
                  <a:pt x="6132225" y="3276141"/>
                  <a:pt x="6080361" y="3307431"/>
                </a:cubicBezTo>
                <a:cubicBezTo>
                  <a:pt x="6078647" y="3314289"/>
                  <a:pt x="6076932" y="3321575"/>
                  <a:pt x="6075217" y="3328433"/>
                </a:cubicBezTo>
                <a:cubicBezTo>
                  <a:pt x="6036641" y="3331434"/>
                  <a:pt x="5998494" y="3340006"/>
                  <a:pt x="5960775" y="3347293"/>
                </a:cubicBezTo>
                <a:cubicBezTo>
                  <a:pt x="5959917" y="3403014"/>
                  <a:pt x="5959060" y="3459164"/>
                  <a:pt x="5958203" y="3514885"/>
                </a:cubicBezTo>
                <a:cubicBezTo>
                  <a:pt x="6017782" y="3523886"/>
                  <a:pt x="6009209" y="3629328"/>
                  <a:pt x="5990350" y="3643473"/>
                </a:cubicBezTo>
                <a:cubicBezTo>
                  <a:pt x="5987778" y="3683335"/>
                  <a:pt x="5988207" y="3725769"/>
                  <a:pt x="5968919" y="3762202"/>
                </a:cubicBezTo>
                <a:cubicBezTo>
                  <a:pt x="5967204" y="3829067"/>
                  <a:pt x="5966776" y="3895504"/>
                  <a:pt x="5965061" y="3962370"/>
                </a:cubicBezTo>
                <a:cubicBezTo>
                  <a:pt x="5959917" y="4260693"/>
                  <a:pt x="5954774" y="4559016"/>
                  <a:pt x="5950059" y="4857339"/>
                </a:cubicBezTo>
                <a:cubicBezTo>
                  <a:pt x="6208949" y="4466862"/>
                  <a:pt x="6263813" y="4436429"/>
                  <a:pt x="6263813" y="4436429"/>
                </a:cubicBezTo>
                <a:cubicBezTo>
                  <a:pt x="6265099" y="4387137"/>
                  <a:pt x="6245810" y="4304841"/>
                  <a:pt x="6309247" y="4399139"/>
                </a:cubicBezTo>
                <a:cubicBezTo>
                  <a:pt x="6323391" y="4376850"/>
                  <a:pt x="6351681" y="4373421"/>
                  <a:pt x="6376113" y="4374707"/>
                </a:cubicBezTo>
                <a:cubicBezTo>
                  <a:pt x="6389828" y="4369564"/>
                  <a:pt x="6403973" y="4364849"/>
                  <a:pt x="6418975" y="4362277"/>
                </a:cubicBezTo>
                <a:cubicBezTo>
                  <a:pt x="6423690" y="4126962"/>
                  <a:pt x="6427548" y="3891647"/>
                  <a:pt x="6432262" y="3656332"/>
                </a:cubicBezTo>
                <a:cubicBezTo>
                  <a:pt x="6432691" y="3646902"/>
                  <a:pt x="6427119" y="3638758"/>
                  <a:pt x="6426261" y="3629757"/>
                </a:cubicBezTo>
                <a:cubicBezTo>
                  <a:pt x="6422832" y="3598896"/>
                  <a:pt x="6424975" y="3567606"/>
                  <a:pt x="6426690" y="3536317"/>
                </a:cubicBezTo>
                <a:cubicBezTo>
                  <a:pt x="6415117" y="3532459"/>
                  <a:pt x="6403544" y="3529030"/>
                  <a:pt x="6391971" y="3525601"/>
                </a:cubicBezTo>
                <a:cubicBezTo>
                  <a:pt x="6387257" y="3382869"/>
                  <a:pt x="6378256" y="3378583"/>
                  <a:pt x="6455837" y="3368296"/>
                </a:cubicBezTo>
                <a:cubicBezTo>
                  <a:pt x="6465695" y="3015537"/>
                  <a:pt x="6475553" y="2663207"/>
                  <a:pt x="6484983" y="2310449"/>
                </a:cubicBezTo>
                <a:cubicBezTo>
                  <a:pt x="6480697" y="2308734"/>
                  <a:pt x="6475982" y="2307020"/>
                  <a:pt x="6471696" y="2305306"/>
                </a:cubicBezTo>
                <a:cubicBezTo>
                  <a:pt x="6465266" y="2316450"/>
                  <a:pt x="6464409" y="2330595"/>
                  <a:pt x="6415546" y="2310449"/>
                </a:cubicBezTo>
                <a:cubicBezTo>
                  <a:pt x="6415546" y="2303591"/>
                  <a:pt x="6415546" y="2296305"/>
                  <a:pt x="6415546" y="2289446"/>
                </a:cubicBezTo>
                <a:cubicBezTo>
                  <a:pt x="6440835" y="2276159"/>
                  <a:pt x="6436120" y="2274016"/>
                  <a:pt x="6447264" y="2230725"/>
                </a:cubicBezTo>
                <a:cubicBezTo>
                  <a:pt x="6439120" y="2228153"/>
                  <a:pt x="6431405" y="2225153"/>
                  <a:pt x="6423261" y="2222581"/>
                </a:cubicBezTo>
                <a:cubicBezTo>
                  <a:pt x="6424118" y="2216580"/>
                  <a:pt x="6424975" y="2210151"/>
                  <a:pt x="6425833" y="2204150"/>
                </a:cubicBezTo>
                <a:cubicBezTo>
                  <a:pt x="6416832" y="2191720"/>
                  <a:pt x="6407830" y="2179290"/>
                  <a:pt x="6399258" y="2166860"/>
                </a:cubicBezTo>
                <a:cubicBezTo>
                  <a:pt x="6400973" y="2153572"/>
                  <a:pt x="6402687" y="2140285"/>
                  <a:pt x="6404402" y="2126998"/>
                </a:cubicBezTo>
                <a:cubicBezTo>
                  <a:pt x="6259955" y="2120568"/>
                  <a:pt x="6114222" y="2104709"/>
                  <a:pt x="5971062" y="2076848"/>
                </a:cubicBezTo>
                <a:moveTo>
                  <a:pt x="3887515" y="2313878"/>
                </a:moveTo>
                <a:cubicBezTo>
                  <a:pt x="3898231" y="2313878"/>
                  <a:pt x="3908947" y="2313878"/>
                  <a:pt x="3919662" y="2313878"/>
                </a:cubicBezTo>
                <a:cubicBezTo>
                  <a:pt x="3917948" y="2289875"/>
                  <a:pt x="3916233" y="2265872"/>
                  <a:pt x="3914519" y="2241869"/>
                </a:cubicBezTo>
                <a:cubicBezTo>
                  <a:pt x="3905518" y="2235011"/>
                  <a:pt x="3896945" y="2227725"/>
                  <a:pt x="3888373" y="2220866"/>
                </a:cubicBezTo>
                <a:cubicBezTo>
                  <a:pt x="3887087" y="2252156"/>
                  <a:pt x="3887944" y="2283017"/>
                  <a:pt x="3887515" y="2313878"/>
                </a:cubicBezTo>
                <a:moveTo>
                  <a:pt x="5150245" y="2343453"/>
                </a:moveTo>
                <a:cubicBezTo>
                  <a:pt x="5166532" y="2342596"/>
                  <a:pt x="5182392" y="2342167"/>
                  <a:pt x="5198679" y="2340453"/>
                </a:cubicBezTo>
                <a:cubicBezTo>
                  <a:pt x="5171676" y="2308306"/>
                  <a:pt x="5161818" y="2314735"/>
                  <a:pt x="5150245" y="2343453"/>
                </a:cubicBezTo>
                <a:moveTo>
                  <a:pt x="5078664" y="2335309"/>
                </a:moveTo>
                <a:cubicBezTo>
                  <a:pt x="5078664" y="2360169"/>
                  <a:pt x="5078664" y="2385030"/>
                  <a:pt x="5078664" y="2409890"/>
                </a:cubicBezTo>
                <a:cubicBezTo>
                  <a:pt x="5087665" y="2406461"/>
                  <a:pt x="5096238" y="2402603"/>
                  <a:pt x="5105239" y="2399175"/>
                </a:cubicBezTo>
                <a:cubicBezTo>
                  <a:pt x="5105239" y="2391888"/>
                  <a:pt x="5105239" y="2385030"/>
                  <a:pt x="5105239" y="2377743"/>
                </a:cubicBezTo>
                <a:cubicBezTo>
                  <a:pt x="5101810" y="2376029"/>
                  <a:pt x="5097952" y="2373886"/>
                  <a:pt x="5094524" y="2372171"/>
                </a:cubicBezTo>
                <a:cubicBezTo>
                  <a:pt x="5095381" y="2357169"/>
                  <a:pt x="5096238" y="2342167"/>
                  <a:pt x="5097095" y="2326737"/>
                </a:cubicBezTo>
                <a:cubicBezTo>
                  <a:pt x="5091095" y="2330166"/>
                  <a:pt x="5084665" y="2332738"/>
                  <a:pt x="5078664" y="2335309"/>
                </a:cubicBezTo>
                <a:moveTo>
                  <a:pt x="1686954" y="2370028"/>
                </a:moveTo>
                <a:cubicBezTo>
                  <a:pt x="1686954" y="2376029"/>
                  <a:pt x="1686954" y="2382458"/>
                  <a:pt x="1686954" y="2388459"/>
                </a:cubicBezTo>
                <a:cubicBezTo>
                  <a:pt x="1724245" y="2422320"/>
                  <a:pt x="1734532" y="2466468"/>
                  <a:pt x="1702813" y="2514046"/>
                </a:cubicBezTo>
                <a:cubicBezTo>
                  <a:pt x="1815970" y="2510617"/>
                  <a:pt x="1929127" y="2516189"/>
                  <a:pt x="2041427" y="2532477"/>
                </a:cubicBezTo>
                <a:cubicBezTo>
                  <a:pt x="2039713" y="2523904"/>
                  <a:pt x="2037998" y="2515332"/>
                  <a:pt x="2036284" y="2506331"/>
                </a:cubicBezTo>
                <a:cubicBezTo>
                  <a:pt x="2002422" y="2497758"/>
                  <a:pt x="2002851" y="2468183"/>
                  <a:pt x="2009709" y="2433893"/>
                </a:cubicBezTo>
                <a:cubicBezTo>
                  <a:pt x="1970704" y="2428321"/>
                  <a:pt x="1931271" y="2423177"/>
                  <a:pt x="1892266" y="2417605"/>
                </a:cubicBezTo>
                <a:cubicBezTo>
                  <a:pt x="1880693" y="2405604"/>
                  <a:pt x="1872120" y="2389316"/>
                  <a:pt x="1876407" y="2372600"/>
                </a:cubicBezTo>
                <a:cubicBezTo>
                  <a:pt x="1854547" y="2370885"/>
                  <a:pt x="1832687" y="2369171"/>
                  <a:pt x="1810827" y="2367456"/>
                </a:cubicBezTo>
                <a:cubicBezTo>
                  <a:pt x="1810827" y="2396603"/>
                  <a:pt x="1775680" y="2387602"/>
                  <a:pt x="1722102" y="2383315"/>
                </a:cubicBezTo>
                <a:cubicBezTo>
                  <a:pt x="1722102" y="2377314"/>
                  <a:pt x="1722102" y="2370885"/>
                  <a:pt x="1722102" y="2364885"/>
                </a:cubicBezTo>
                <a:cubicBezTo>
                  <a:pt x="1710100" y="2368313"/>
                  <a:pt x="1698527" y="2369599"/>
                  <a:pt x="1686954" y="2370028"/>
                </a:cubicBezTo>
                <a:moveTo>
                  <a:pt x="3887515" y="2420606"/>
                </a:moveTo>
                <a:cubicBezTo>
                  <a:pt x="3876800" y="2846659"/>
                  <a:pt x="3875085" y="2786651"/>
                  <a:pt x="3884943" y="2838944"/>
                </a:cubicBezTo>
                <a:cubicBezTo>
                  <a:pt x="3894802" y="2829943"/>
                  <a:pt x="3904660" y="2821370"/>
                  <a:pt x="3914090" y="2812369"/>
                </a:cubicBezTo>
                <a:cubicBezTo>
                  <a:pt x="3915805" y="2685496"/>
                  <a:pt x="3917519" y="2558194"/>
                  <a:pt x="3919233" y="2431321"/>
                </a:cubicBezTo>
                <a:cubicBezTo>
                  <a:pt x="3908947" y="2427892"/>
                  <a:pt x="3898231" y="2424035"/>
                  <a:pt x="3887515" y="2420606"/>
                </a:cubicBezTo>
                <a:moveTo>
                  <a:pt x="5395847" y="2521761"/>
                </a:moveTo>
                <a:cubicBezTo>
                  <a:pt x="5403562" y="2591627"/>
                  <a:pt x="5394132" y="2577911"/>
                  <a:pt x="5243685" y="2577911"/>
                </a:cubicBezTo>
                <a:cubicBezTo>
                  <a:pt x="5233398" y="2599771"/>
                  <a:pt x="5223540" y="2625060"/>
                  <a:pt x="5201251" y="2637061"/>
                </a:cubicBezTo>
                <a:cubicBezTo>
                  <a:pt x="5201251" y="2654635"/>
                  <a:pt x="5201251" y="2672208"/>
                  <a:pt x="5201251" y="2689782"/>
                </a:cubicBezTo>
                <a:cubicBezTo>
                  <a:pt x="5196965" y="2691497"/>
                  <a:pt x="5192250" y="2693211"/>
                  <a:pt x="5187964" y="2694926"/>
                </a:cubicBezTo>
                <a:cubicBezTo>
                  <a:pt x="5187535" y="2698783"/>
                  <a:pt x="5187107" y="2702641"/>
                  <a:pt x="5186678" y="2706498"/>
                </a:cubicBezTo>
                <a:cubicBezTo>
                  <a:pt x="5183249" y="2681210"/>
                  <a:pt x="5169533" y="2630632"/>
                  <a:pt x="5137386" y="2617344"/>
                </a:cubicBezTo>
                <a:cubicBezTo>
                  <a:pt x="5136957" y="2658493"/>
                  <a:pt x="5137386" y="2699212"/>
                  <a:pt x="5137386" y="2740360"/>
                </a:cubicBezTo>
                <a:cubicBezTo>
                  <a:pt x="5236827" y="2744218"/>
                  <a:pt x="5336697" y="2749361"/>
                  <a:pt x="5436138" y="2757076"/>
                </a:cubicBezTo>
                <a:cubicBezTo>
                  <a:pt x="5489716" y="2760934"/>
                  <a:pt x="5543294" y="2764363"/>
                  <a:pt x="5596015" y="2775078"/>
                </a:cubicBezTo>
                <a:cubicBezTo>
                  <a:pt x="5596015" y="2770792"/>
                  <a:pt x="5596015" y="2766077"/>
                  <a:pt x="5596015" y="2761791"/>
                </a:cubicBezTo>
                <a:cubicBezTo>
                  <a:pt x="5569868" y="2738217"/>
                  <a:pt x="5550580" y="2704355"/>
                  <a:pt x="5552295" y="2668351"/>
                </a:cubicBezTo>
                <a:cubicBezTo>
                  <a:pt x="5553153" y="2638347"/>
                  <a:pt x="5568583" y="2610915"/>
                  <a:pt x="5587871" y="2588627"/>
                </a:cubicBezTo>
                <a:cubicBezTo>
                  <a:pt x="5587871" y="2577054"/>
                  <a:pt x="5587871" y="2565052"/>
                  <a:pt x="5587871" y="2553480"/>
                </a:cubicBezTo>
                <a:cubicBezTo>
                  <a:pt x="5581442" y="2550050"/>
                  <a:pt x="5574584" y="2545336"/>
                  <a:pt x="5566868" y="2547050"/>
                </a:cubicBezTo>
                <a:cubicBezTo>
                  <a:pt x="5564297" y="2549193"/>
                  <a:pt x="5562154" y="2551336"/>
                  <a:pt x="5560010" y="2553480"/>
                </a:cubicBezTo>
                <a:cubicBezTo>
                  <a:pt x="5530864" y="2552622"/>
                  <a:pt x="5501718" y="2551765"/>
                  <a:pt x="5472571" y="2550908"/>
                </a:cubicBezTo>
                <a:cubicBezTo>
                  <a:pt x="5467428" y="2542764"/>
                  <a:pt x="5463570" y="2532905"/>
                  <a:pt x="5469571" y="2524333"/>
                </a:cubicBezTo>
                <a:cubicBezTo>
                  <a:pt x="5444710" y="2523476"/>
                  <a:pt x="5420279" y="2523047"/>
                  <a:pt x="5395847" y="2521761"/>
                </a:cubicBezTo>
                <a:moveTo>
                  <a:pt x="5081665" y="2560766"/>
                </a:moveTo>
                <a:cubicBezTo>
                  <a:pt x="5078236" y="2619916"/>
                  <a:pt x="5076093" y="2678638"/>
                  <a:pt x="5073521" y="2737788"/>
                </a:cubicBezTo>
                <a:cubicBezTo>
                  <a:pt x="5083379" y="2739503"/>
                  <a:pt x="5093238" y="2741217"/>
                  <a:pt x="5102667" y="2743360"/>
                </a:cubicBezTo>
                <a:cubicBezTo>
                  <a:pt x="5095809" y="2567624"/>
                  <a:pt x="5101382" y="2602343"/>
                  <a:pt x="5081665" y="2560766"/>
                </a:cubicBezTo>
                <a:moveTo>
                  <a:pt x="1002012" y="2737788"/>
                </a:moveTo>
                <a:cubicBezTo>
                  <a:pt x="1000297" y="2760934"/>
                  <a:pt x="998154" y="2784080"/>
                  <a:pt x="996868" y="2806797"/>
                </a:cubicBezTo>
                <a:cubicBezTo>
                  <a:pt x="1007584" y="2822656"/>
                  <a:pt x="1004155" y="2796081"/>
                  <a:pt x="1007584" y="2964102"/>
                </a:cubicBezTo>
                <a:cubicBezTo>
                  <a:pt x="1016585" y="2964960"/>
                  <a:pt x="1030729" y="2967531"/>
                  <a:pt x="1034158" y="2955958"/>
                </a:cubicBezTo>
                <a:cubicBezTo>
                  <a:pt x="1032444" y="2941814"/>
                  <a:pt x="1014013" y="2896380"/>
                  <a:pt x="1036730" y="2875377"/>
                </a:cubicBezTo>
                <a:cubicBezTo>
                  <a:pt x="1038873" y="2836372"/>
                  <a:pt x="1040159" y="2797796"/>
                  <a:pt x="1042302" y="2758791"/>
                </a:cubicBezTo>
                <a:cubicBezTo>
                  <a:pt x="1029015" y="2751933"/>
                  <a:pt x="1015728" y="2745075"/>
                  <a:pt x="1002012" y="2737788"/>
                </a:cubicBezTo>
                <a:moveTo>
                  <a:pt x="5078664" y="2775078"/>
                </a:moveTo>
                <a:cubicBezTo>
                  <a:pt x="5078664" y="2788366"/>
                  <a:pt x="5078664" y="2801653"/>
                  <a:pt x="5078664" y="2814941"/>
                </a:cubicBezTo>
                <a:cubicBezTo>
                  <a:pt x="5087665" y="2820084"/>
                  <a:pt x="5096238" y="2825656"/>
                  <a:pt x="5105239" y="2830800"/>
                </a:cubicBezTo>
                <a:cubicBezTo>
                  <a:pt x="5104382" y="2811940"/>
                  <a:pt x="5103525" y="2793510"/>
                  <a:pt x="5102667" y="2774650"/>
                </a:cubicBezTo>
                <a:cubicBezTo>
                  <a:pt x="5094524" y="2775078"/>
                  <a:pt x="5086380" y="2775078"/>
                  <a:pt x="5078664" y="2775078"/>
                </a:cubicBezTo>
                <a:moveTo>
                  <a:pt x="999440" y="3062686"/>
                </a:moveTo>
                <a:cubicBezTo>
                  <a:pt x="993010" y="3323718"/>
                  <a:pt x="987010" y="3585180"/>
                  <a:pt x="980580" y="3846212"/>
                </a:cubicBezTo>
                <a:cubicBezTo>
                  <a:pt x="1019585" y="3868501"/>
                  <a:pt x="1005441" y="3895504"/>
                  <a:pt x="1031587" y="3059686"/>
                </a:cubicBezTo>
                <a:cubicBezTo>
                  <a:pt x="1020871" y="3060971"/>
                  <a:pt x="1010155" y="3061829"/>
                  <a:pt x="999440" y="3062686"/>
                </a:cubicBezTo>
                <a:moveTo>
                  <a:pt x="4170408" y="3310431"/>
                </a:moveTo>
                <a:cubicBezTo>
                  <a:pt x="4160978" y="3329719"/>
                  <a:pt x="4160978" y="3392298"/>
                  <a:pt x="4193982" y="3369581"/>
                </a:cubicBezTo>
                <a:cubicBezTo>
                  <a:pt x="4192696" y="3358866"/>
                  <a:pt x="4192268" y="3348150"/>
                  <a:pt x="4190982" y="3337434"/>
                </a:cubicBezTo>
                <a:cubicBezTo>
                  <a:pt x="4162264" y="3320289"/>
                  <a:pt x="4173837" y="3319004"/>
                  <a:pt x="4183267" y="3309574"/>
                </a:cubicBezTo>
                <a:cubicBezTo>
                  <a:pt x="4178980" y="3307431"/>
                  <a:pt x="4173408" y="3305288"/>
                  <a:pt x="4170408" y="3310431"/>
                </a:cubicBezTo>
                <a:moveTo>
                  <a:pt x="4225700" y="3358437"/>
                </a:moveTo>
                <a:cubicBezTo>
                  <a:pt x="4217128" y="3380297"/>
                  <a:pt x="4218414" y="3389298"/>
                  <a:pt x="4244560" y="3396585"/>
                </a:cubicBezTo>
                <a:cubicBezTo>
                  <a:pt x="4244560" y="3387584"/>
                  <a:pt x="4244560" y="3378583"/>
                  <a:pt x="4244560" y="3369581"/>
                </a:cubicBezTo>
                <a:cubicBezTo>
                  <a:pt x="4238131" y="3365724"/>
                  <a:pt x="4232130" y="3361866"/>
                  <a:pt x="4225700" y="3358437"/>
                </a:cubicBezTo>
                <a:moveTo>
                  <a:pt x="4313997" y="3366581"/>
                </a:moveTo>
                <a:cubicBezTo>
                  <a:pt x="4316569" y="3380726"/>
                  <a:pt x="4319141" y="3394870"/>
                  <a:pt x="4322141" y="3409015"/>
                </a:cubicBezTo>
                <a:cubicBezTo>
                  <a:pt x="4378291" y="3404729"/>
                  <a:pt x="4351716" y="3403014"/>
                  <a:pt x="4420725" y="3438590"/>
                </a:cubicBezTo>
                <a:cubicBezTo>
                  <a:pt x="4430155" y="3369581"/>
                  <a:pt x="4456729" y="3371724"/>
                  <a:pt x="4313997" y="3366581"/>
                </a:cubicBezTo>
                <a:moveTo>
                  <a:pt x="4276707" y="3382440"/>
                </a:moveTo>
                <a:cubicBezTo>
                  <a:pt x="4277564" y="3390584"/>
                  <a:pt x="4278422" y="3398728"/>
                  <a:pt x="4279279" y="3406872"/>
                </a:cubicBezTo>
                <a:cubicBezTo>
                  <a:pt x="4305853" y="3422731"/>
                  <a:pt x="4306282" y="3395728"/>
                  <a:pt x="4298138" y="3377297"/>
                </a:cubicBezTo>
                <a:cubicBezTo>
                  <a:pt x="4290852" y="3379011"/>
                  <a:pt x="4283565" y="3380726"/>
                  <a:pt x="4276707" y="3382440"/>
                </a:cubicBezTo>
                <a:moveTo>
                  <a:pt x="5818471" y="3400014"/>
                </a:moveTo>
                <a:cubicBezTo>
                  <a:pt x="5788039" y="3412873"/>
                  <a:pt x="5755892" y="3420588"/>
                  <a:pt x="5723745" y="3427875"/>
                </a:cubicBezTo>
                <a:cubicBezTo>
                  <a:pt x="5722888" y="3436876"/>
                  <a:pt x="5722030" y="3445448"/>
                  <a:pt x="5721173" y="3454449"/>
                </a:cubicBezTo>
                <a:cubicBezTo>
                  <a:pt x="5731032" y="3453592"/>
                  <a:pt x="5740890" y="3452735"/>
                  <a:pt x="5750749" y="3451877"/>
                </a:cubicBezTo>
                <a:cubicBezTo>
                  <a:pt x="5765750" y="3437733"/>
                  <a:pt x="5744748" y="3444591"/>
                  <a:pt x="5860048" y="3422731"/>
                </a:cubicBezTo>
                <a:cubicBezTo>
                  <a:pt x="5860048" y="3407729"/>
                  <a:pt x="5860048" y="3392298"/>
                  <a:pt x="5860048" y="3377297"/>
                </a:cubicBezTo>
                <a:cubicBezTo>
                  <a:pt x="5844618" y="3383297"/>
                  <a:pt x="5833044" y="3394442"/>
                  <a:pt x="5818471" y="3400014"/>
                </a:cubicBezTo>
                <a:moveTo>
                  <a:pt x="4596033" y="3448877"/>
                </a:moveTo>
                <a:cubicBezTo>
                  <a:pt x="4578031" y="3469451"/>
                  <a:pt x="4584888" y="3499026"/>
                  <a:pt x="4588317" y="3523458"/>
                </a:cubicBezTo>
                <a:cubicBezTo>
                  <a:pt x="4619178" y="3528173"/>
                  <a:pt x="4650039" y="3532030"/>
                  <a:pt x="4680901" y="3537174"/>
                </a:cubicBezTo>
                <a:cubicBezTo>
                  <a:pt x="4686044" y="3542746"/>
                  <a:pt x="4692473" y="3546603"/>
                  <a:pt x="4700617" y="3546175"/>
                </a:cubicBezTo>
                <a:cubicBezTo>
                  <a:pt x="4972794" y="3537174"/>
                  <a:pt x="4558742" y="3499455"/>
                  <a:pt x="4935075" y="3542317"/>
                </a:cubicBezTo>
                <a:cubicBezTo>
                  <a:pt x="4931217" y="3521743"/>
                  <a:pt x="4927788" y="3501598"/>
                  <a:pt x="4924359" y="3481024"/>
                </a:cubicBezTo>
                <a:cubicBezTo>
                  <a:pt x="4881068" y="3479738"/>
                  <a:pt x="4890927" y="3493025"/>
                  <a:pt x="4596033" y="3448877"/>
                </a:cubicBezTo>
                <a:moveTo>
                  <a:pt x="5379559" y="3478881"/>
                </a:moveTo>
                <a:cubicBezTo>
                  <a:pt x="5263402" y="3486596"/>
                  <a:pt x="5146816" y="3486596"/>
                  <a:pt x="5030230" y="3484024"/>
                </a:cubicBezTo>
                <a:cubicBezTo>
                  <a:pt x="5088094" y="3592466"/>
                  <a:pt x="5278403" y="3524315"/>
                  <a:pt x="5624733" y="3455306"/>
                </a:cubicBezTo>
                <a:cubicBezTo>
                  <a:pt x="5543294" y="3466022"/>
                  <a:pt x="5461427" y="3474166"/>
                  <a:pt x="5379559" y="3478881"/>
                </a:cubicBezTo>
                <a:moveTo>
                  <a:pt x="5755463" y="3481024"/>
                </a:moveTo>
                <a:cubicBezTo>
                  <a:pt x="5764464" y="3510599"/>
                  <a:pt x="5782038" y="3559891"/>
                  <a:pt x="5805612" y="3540174"/>
                </a:cubicBezTo>
                <a:cubicBezTo>
                  <a:pt x="5800469" y="3510170"/>
                  <a:pt x="5828330" y="3506313"/>
                  <a:pt x="5859190" y="3504598"/>
                </a:cubicBezTo>
                <a:cubicBezTo>
                  <a:pt x="5858333" y="3490454"/>
                  <a:pt x="5857476" y="3476309"/>
                  <a:pt x="5856619" y="3462165"/>
                </a:cubicBezTo>
                <a:cubicBezTo>
                  <a:pt x="5822757" y="3468594"/>
                  <a:pt x="5788896" y="3475023"/>
                  <a:pt x="5755463" y="3481024"/>
                </a:cubicBezTo>
                <a:moveTo>
                  <a:pt x="4953506" y="3483596"/>
                </a:moveTo>
                <a:cubicBezTo>
                  <a:pt x="4957792" y="3505027"/>
                  <a:pt x="4962507" y="3526029"/>
                  <a:pt x="4966793" y="3547461"/>
                </a:cubicBezTo>
                <a:cubicBezTo>
                  <a:pt x="4981795" y="3549175"/>
                  <a:pt x="4996797" y="3550890"/>
                  <a:pt x="5012227" y="3552604"/>
                </a:cubicBezTo>
                <a:cubicBezTo>
                  <a:pt x="4999797" y="3529458"/>
                  <a:pt x="4987367" y="3506313"/>
                  <a:pt x="4974937" y="3483167"/>
                </a:cubicBezTo>
                <a:cubicBezTo>
                  <a:pt x="4967650" y="3483596"/>
                  <a:pt x="4960364" y="3483596"/>
                  <a:pt x="4953506" y="3483596"/>
                </a:cubicBezTo>
                <a:moveTo>
                  <a:pt x="5635448" y="3513600"/>
                </a:moveTo>
                <a:cubicBezTo>
                  <a:pt x="5589157" y="3521315"/>
                  <a:pt x="5543294" y="3531173"/>
                  <a:pt x="5497002" y="3539746"/>
                </a:cubicBezTo>
                <a:cubicBezTo>
                  <a:pt x="5476857" y="3565892"/>
                  <a:pt x="5294691" y="3806350"/>
                  <a:pt x="5273689" y="3835497"/>
                </a:cubicBezTo>
                <a:cubicBezTo>
                  <a:pt x="5272403" y="3853928"/>
                  <a:pt x="5267688" y="4024949"/>
                  <a:pt x="5254401" y="4434286"/>
                </a:cubicBezTo>
                <a:cubicBezTo>
                  <a:pt x="5318694" y="4435572"/>
                  <a:pt x="5300692" y="4514868"/>
                  <a:pt x="5299835" y="4541442"/>
                </a:cubicBezTo>
                <a:cubicBezTo>
                  <a:pt x="5294691" y="4544871"/>
                  <a:pt x="5289119" y="4548729"/>
                  <a:pt x="5283976" y="4552158"/>
                </a:cubicBezTo>
                <a:cubicBezTo>
                  <a:pt x="5280547" y="4582161"/>
                  <a:pt x="5276689" y="4612594"/>
                  <a:pt x="5273260" y="4642598"/>
                </a:cubicBezTo>
                <a:cubicBezTo>
                  <a:pt x="5268117" y="4646884"/>
                  <a:pt x="5262545" y="4651599"/>
                  <a:pt x="5257401" y="4655885"/>
                </a:cubicBezTo>
                <a:cubicBezTo>
                  <a:pt x="5255687" y="4785758"/>
                  <a:pt x="5253972" y="4915203"/>
                  <a:pt x="5252257" y="5045076"/>
                </a:cubicBezTo>
                <a:cubicBezTo>
                  <a:pt x="5257401" y="5051077"/>
                  <a:pt x="5262545" y="5057078"/>
                  <a:pt x="5268117" y="5063508"/>
                </a:cubicBezTo>
                <a:cubicBezTo>
                  <a:pt x="5376987" y="5071652"/>
                  <a:pt x="5655165" y="5252960"/>
                  <a:pt x="5668024" y="5273962"/>
                </a:cubicBezTo>
                <a:cubicBezTo>
                  <a:pt x="5719887" y="5198524"/>
                  <a:pt x="5773037" y="5123515"/>
                  <a:pt x="5824472" y="5047649"/>
                </a:cubicBezTo>
                <a:cubicBezTo>
                  <a:pt x="5825758" y="5011216"/>
                  <a:pt x="5840760" y="3779347"/>
                  <a:pt x="5840760" y="3760487"/>
                </a:cubicBezTo>
                <a:cubicBezTo>
                  <a:pt x="5840760" y="3760487"/>
                  <a:pt x="5803469" y="3584751"/>
                  <a:pt x="5803469" y="3584751"/>
                </a:cubicBezTo>
                <a:cubicBezTo>
                  <a:pt x="5797040" y="3584751"/>
                  <a:pt x="5790610" y="3584323"/>
                  <a:pt x="5784610" y="3585608"/>
                </a:cubicBezTo>
                <a:cubicBezTo>
                  <a:pt x="5769608" y="3592895"/>
                  <a:pt x="5763179" y="3640044"/>
                  <a:pt x="5760607" y="3656760"/>
                </a:cubicBezTo>
                <a:cubicBezTo>
                  <a:pt x="5751606" y="3656760"/>
                  <a:pt x="5742605" y="3656760"/>
                  <a:pt x="5734032" y="3656760"/>
                </a:cubicBezTo>
                <a:cubicBezTo>
                  <a:pt x="5717744" y="3610040"/>
                  <a:pt x="5715601" y="3559462"/>
                  <a:pt x="5715601" y="3510599"/>
                </a:cubicBezTo>
                <a:cubicBezTo>
                  <a:pt x="5690741" y="3524315"/>
                  <a:pt x="5661594" y="3519172"/>
                  <a:pt x="5635448" y="3513600"/>
                </a:cubicBezTo>
                <a:moveTo>
                  <a:pt x="5294691" y="3585180"/>
                </a:moveTo>
                <a:cubicBezTo>
                  <a:pt x="5303264" y="3632757"/>
                  <a:pt x="5298549" y="3621184"/>
                  <a:pt x="5281404" y="3715910"/>
                </a:cubicBezTo>
                <a:cubicBezTo>
                  <a:pt x="5285690" y="3718482"/>
                  <a:pt x="5290405" y="3721054"/>
                  <a:pt x="5294691" y="3724054"/>
                </a:cubicBezTo>
                <a:cubicBezTo>
                  <a:pt x="5339269" y="3667476"/>
                  <a:pt x="5383417" y="3610469"/>
                  <a:pt x="5427994" y="3553890"/>
                </a:cubicBezTo>
                <a:cubicBezTo>
                  <a:pt x="5382988" y="3563748"/>
                  <a:pt x="5338840" y="3574464"/>
                  <a:pt x="5294691" y="3585180"/>
                </a:cubicBezTo>
                <a:moveTo>
                  <a:pt x="4876353" y="3598467"/>
                </a:moveTo>
                <a:cubicBezTo>
                  <a:pt x="4890069" y="3629757"/>
                  <a:pt x="4921788" y="3720625"/>
                  <a:pt x="4950934" y="3722340"/>
                </a:cubicBezTo>
                <a:cubicBezTo>
                  <a:pt x="4935075" y="3686764"/>
                  <a:pt x="4938933" y="3646473"/>
                  <a:pt x="4945362" y="3609183"/>
                </a:cubicBezTo>
                <a:cubicBezTo>
                  <a:pt x="4922216" y="3605325"/>
                  <a:pt x="4899070" y="3601896"/>
                  <a:pt x="4876353" y="3598467"/>
                </a:cubicBezTo>
                <a:moveTo>
                  <a:pt x="4961221" y="3608754"/>
                </a:moveTo>
                <a:cubicBezTo>
                  <a:pt x="4940219" y="3683763"/>
                  <a:pt x="4971080" y="3743771"/>
                  <a:pt x="4983081" y="3754915"/>
                </a:cubicBezTo>
                <a:cubicBezTo>
                  <a:pt x="5020800" y="3770775"/>
                  <a:pt x="5025944" y="3813637"/>
                  <a:pt x="5030659" y="3854785"/>
                </a:cubicBezTo>
                <a:cubicBezTo>
                  <a:pt x="5036230" y="3823067"/>
                  <a:pt x="5042660" y="3790491"/>
                  <a:pt x="5037516" y="3758773"/>
                </a:cubicBezTo>
                <a:cubicBezTo>
                  <a:pt x="5027229" y="3736913"/>
                  <a:pt x="5029372" y="3736485"/>
                  <a:pt x="5038373" y="3628471"/>
                </a:cubicBezTo>
                <a:cubicBezTo>
                  <a:pt x="5026801" y="3628899"/>
                  <a:pt x="5014371" y="3628899"/>
                  <a:pt x="5005370" y="3620756"/>
                </a:cubicBezTo>
                <a:cubicBezTo>
                  <a:pt x="4966793" y="3617755"/>
                  <a:pt x="4986938" y="3613469"/>
                  <a:pt x="4961221" y="3608754"/>
                </a:cubicBezTo>
                <a:moveTo>
                  <a:pt x="5166532" y="3736913"/>
                </a:moveTo>
                <a:cubicBezTo>
                  <a:pt x="5175533" y="3782347"/>
                  <a:pt x="5159246" y="3785776"/>
                  <a:pt x="5142530" y="3774203"/>
                </a:cubicBezTo>
                <a:cubicBezTo>
                  <a:pt x="5139100" y="3762631"/>
                  <a:pt x="5135672" y="3751058"/>
                  <a:pt x="5132242" y="3739485"/>
                </a:cubicBezTo>
                <a:cubicBezTo>
                  <a:pt x="5126671" y="3739485"/>
                  <a:pt x="5121527" y="3739485"/>
                  <a:pt x="5116384" y="3739485"/>
                </a:cubicBezTo>
                <a:cubicBezTo>
                  <a:pt x="5099239" y="3766917"/>
                  <a:pt x="5103525" y="3725769"/>
                  <a:pt x="5100096" y="3901934"/>
                </a:cubicBezTo>
                <a:cubicBezTo>
                  <a:pt x="5117669" y="3903219"/>
                  <a:pt x="5135672" y="3903648"/>
                  <a:pt x="5153245" y="3904934"/>
                </a:cubicBezTo>
                <a:cubicBezTo>
                  <a:pt x="5164818" y="3890790"/>
                  <a:pt x="5176391" y="3876645"/>
                  <a:pt x="5187964" y="3862500"/>
                </a:cubicBezTo>
                <a:cubicBezTo>
                  <a:pt x="5188821" y="3823495"/>
                  <a:pt x="5189678" y="3784490"/>
                  <a:pt x="5190535" y="3745057"/>
                </a:cubicBezTo>
                <a:cubicBezTo>
                  <a:pt x="5182392" y="3742057"/>
                  <a:pt x="5174248" y="3739485"/>
                  <a:pt x="5166532" y="3736913"/>
                </a:cubicBezTo>
                <a:moveTo>
                  <a:pt x="1351341" y="4298840"/>
                </a:moveTo>
                <a:cubicBezTo>
                  <a:pt x="1352198" y="4541442"/>
                  <a:pt x="1353055" y="4783615"/>
                  <a:pt x="1353913" y="5026217"/>
                </a:cubicBezTo>
                <a:cubicBezTo>
                  <a:pt x="1402347" y="5029646"/>
                  <a:pt x="1498788" y="5036933"/>
                  <a:pt x="1536078" y="5068651"/>
                </a:cubicBezTo>
                <a:cubicBezTo>
                  <a:pt x="1515933" y="5077223"/>
                  <a:pt x="1504789" y="5069080"/>
                  <a:pt x="1486786" y="5079796"/>
                </a:cubicBezTo>
                <a:cubicBezTo>
                  <a:pt x="1496645" y="5093511"/>
                  <a:pt x="1535650" y="5099941"/>
                  <a:pt x="1574655" y="5106370"/>
                </a:cubicBezTo>
                <a:cubicBezTo>
                  <a:pt x="1596086" y="4846195"/>
                  <a:pt x="1617088" y="4586019"/>
                  <a:pt x="1638520" y="4325844"/>
                </a:cubicBezTo>
                <a:cubicBezTo>
                  <a:pt x="1614517" y="4326701"/>
                  <a:pt x="1590942" y="4324129"/>
                  <a:pt x="1566939" y="4322415"/>
                </a:cubicBezTo>
                <a:cubicBezTo>
                  <a:pt x="1495359" y="4315557"/>
                  <a:pt x="1423350" y="4307413"/>
                  <a:pt x="1351341" y="4298840"/>
                </a:cubicBezTo>
                <a:moveTo>
                  <a:pt x="1756392" y="4333988"/>
                </a:moveTo>
                <a:cubicBezTo>
                  <a:pt x="1730674" y="4333130"/>
                  <a:pt x="1704957" y="4327987"/>
                  <a:pt x="1678810" y="4328416"/>
                </a:cubicBezTo>
                <a:cubicBezTo>
                  <a:pt x="1653093" y="4590305"/>
                  <a:pt x="1627375" y="4852624"/>
                  <a:pt x="1601658" y="5114514"/>
                </a:cubicBezTo>
                <a:cubicBezTo>
                  <a:pt x="1631662" y="5124801"/>
                  <a:pt x="1689955" y="5144518"/>
                  <a:pt x="1713529" y="5164234"/>
                </a:cubicBezTo>
                <a:cubicBezTo>
                  <a:pt x="1706242" y="5144089"/>
                  <a:pt x="1699385" y="5123944"/>
                  <a:pt x="1692527" y="5103798"/>
                </a:cubicBezTo>
                <a:cubicBezTo>
                  <a:pt x="1701528" y="5079796"/>
                  <a:pt x="1710529" y="5055792"/>
                  <a:pt x="1719101" y="5031789"/>
                </a:cubicBezTo>
                <a:cubicBezTo>
                  <a:pt x="1725959" y="5031789"/>
                  <a:pt x="1733246" y="5031789"/>
                  <a:pt x="1740532" y="5031789"/>
                </a:cubicBezTo>
                <a:cubicBezTo>
                  <a:pt x="1752534" y="4910060"/>
                  <a:pt x="1776108" y="4789188"/>
                  <a:pt x="1811684" y="4672173"/>
                </a:cubicBezTo>
                <a:cubicBezTo>
                  <a:pt x="1844260" y="4567160"/>
                  <a:pt x="1887122" y="4463861"/>
                  <a:pt x="1950987" y="4373850"/>
                </a:cubicBezTo>
                <a:cubicBezTo>
                  <a:pt x="1944558" y="4367849"/>
                  <a:pt x="1938557" y="4361420"/>
                  <a:pt x="1932128" y="4355419"/>
                </a:cubicBezTo>
                <a:cubicBezTo>
                  <a:pt x="1932985" y="4345561"/>
                  <a:pt x="1933842" y="4335702"/>
                  <a:pt x="1934700" y="4326273"/>
                </a:cubicBezTo>
                <a:cubicBezTo>
                  <a:pt x="1875978" y="4337845"/>
                  <a:pt x="1815970" y="4336560"/>
                  <a:pt x="1756392" y="4333988"/>
                </a:cubicBezTo>
                <a:moveTo>
                  <a:pt x="6331107" y="4482721"/>
                </a:moveTo>
                <a:cubicBezTo>
                  <a:pt x="6331107" y="4496866"/>
                  <a:pt x="6331107" y="4511438"/>
                  <a:pt x="6331107" y="4525583"/>
                </a:cubicBezTo>
                <a:cubicBezTo>
                  <a:pt x="6323820" y="4528155"/>
                  <a:pt x="6316962" y="4530726"/>
                  <a:pt x="6309676" y="4533727"/>
                </a:cubicBezTo>
                <a:cubicBezTo>
                  <a:pt x="6305389" y="4528155"/>
                  <a:pt x="6300674" y="4523012"/>
                  <a:pt x="6296388" y="4517868"/>
                </a:cubicBezTo>
                <a:cubicBezTo>
                  <a:pt x="6212378" y="4590734"/>
                  <a:pt x="6251811" y="4547443"/>
                  <a:pt x="5965918" y="4976068"/>
                </a:cubicBezTo>
                <a:cubicBezTo>
                  <a:pt x="5970204" y="4976496"/>
                  <a:pt x="6359396" y="5006072"/>
                  <a:pt x="6397544" y="4987212"/>
                </a:cubicBezTo>
                <a:cubicBezTo>
                  <a:pt x="6404402" y="4819191"/>
                  <a:pt x="6411688" y="4651171"/>
                  <a:pt x="6418975" y="4483149"/>
                </a:cubicBezTo>
                <a:cubicBezTo>
                  <a:pt x="6393258" y="4484435"/>
                  <a:pt x="6365397" y="4483149"/>
                  <a:pt x="6343966" y="4467290"/>
                </a:cubicBezTo>
                <a:cubicBezTo>
                  <a:pt x="6339679" y="4472434"/>
                  <a:pt x="6335393" y="4477577"/>
                  <a:pt x="6331107" y="4482721"/>
                </a:cubicBezTo>
                <a:moveTo>
                  <a:pt x="6504271" y="4549586"/>
                </a:moveTo>
                <a:cubicBezTo>
                  <a:pt x="6500414" y="4694890"/>
                  <a:pt x="6497413" y="4840623"/>
                  <a:pt x="6493555" y="4985927"/>
                </a:cubicBezTo>
                <a:cubicBezTo>
                  <a:pt x="6493555" y="4985927"/>
                  <a:pt x="6534704" y="4982926"/>
                  <a:pt x="6640145" y="4943493"/>
                </a:cubicBezTo>
                <a:cubicBezTo>
                  <a:pt x="6565565" y="4604879"/>
                  <a:pt x="6582710" y="4612165"/>
                  <a:pt x="6504271" y="4549586"/>
                </a:cubicBezTo>
                <a:moveTo>
                  <a:pt x="6650004" y="4794760"/>
                </a:moveTo>
                <a:cubicBezTo>
                  <a:pt x="6660291" y="4841051"/>
                  <a:pt x="6671864" y="4886914"/>
                  <a:pt x="6681722" y="4933205"/>
                </a:cubicBezTo>
                <a:cubicBezTo>
                  <a:pt x="6685151" y="4919918"/>
                  <a:pt x="6691580" y="4907488"/>
                  <a:pt x="6698867" y="4895487"/>
                </a:cubicBezTo>
                <a:cubicBezTo>
                  <a:pt x="6680436" y="4850052"/>
                  <a:pt x="6661577" y="4804618"/>
                  <a:pt x="6643574" y="4759184"/>
                </a:cubicBezTo>
                <a:cubicBezTo>
                  <a:pt x="6643574" y="4771614"/>
                  <a:pt x="6647432" y="4783187"/>
                  <a:pt x="6650004" y="4794760"/>
                </a:cubicBezTo>
                <a:moveTo>
                  <a:pt x="6618714" y="5015502"/>
                </a:moveTo>
                <a:cubicBezTo>
                  <a:pt x="6619571" y="5048506"/>
                  <a:pt x="6620429" y="5081081"/>
                  <a:pt x="6621286" y="5114086"/>
                </a:cubicBezTo>
                <a:cubicBezTo>
                  <a:pt x="6643146" y="5117943"/>
                  <a:pt x="6665434" y="5123515"/>
                  <a:pt x="6682579" y="5138088"/>
                </a:cubicBezTo>
                <a:cubicBezTo>
                  <a:pt x="6671435" y="5092225"/>
                  <a:pt x="6661148" y="5045934"/>
                  <a:pt x="6650433" y="5000071"/>
                </a:cubicBezTo>
                <a:cubicBezTo>
                  <a:pt x="6640145" y="5004786"/>
                  <a:pt x="6629430" y="5010358"/>
                  <a:pt x="6618714" y="5015502"/>
                </a:cubicBezTo>
                <a:moveTo>
                  <a:pt x="6051215" y="5042076"/>
                </a:moveTo>
                <a:cubicBezTo>
                  <a:pt x="6017782" y="5049792"/>
                  <a:pt x="5983063" y="5044219"/>
                  <a:pt x="5950059" y="5036933"/>
                </a:cubicBezTo>
                <a:cubicBezTo>
                  <a:pt x="5949202" y="5108513"/>
                  <a:pt x="5948345" y="5180522"/>
                  <a:pt x="5947488" y="5252103"/>
                </a:cubicBezTo>
                <a:cubicBezTo>
                  <a:pt x="5959917" y="5254246"/>
                  <a:pt x="5966776" y="5265818"/>
                  <a:pt x="5971919" y="5276534"/>
                </a:cubicBezTo>
                <a:cubicBezTo>
                  <a:pt x="6018639" y="5269676"/>
                  <a:pt x="6193518" y="5333970"/>
                  <a:pt x="6243239" y="5359259"/>
                </a:cubicBezTo>
                <a:cubicBezTo>
                  <a:pt x="6251382" y="5258960"/>
                  <a:pt x="6259098" y="5158662"/>
                  <a:pt x="6267242" y="5058364"/>
                </a:cubicBezTo>
                <a:cubicBezTo>
                  <a:pt x="6005352" y="5026217"/>
                  <a:pt x="6088505" y="5035218"/>
                  <a:pt x="6051215" y="5042076"/>
                </a:cubicBezTo>
                <a:moveTo>
                  <a:pt x="1121598" y="5148376"/>
                </a:moveTo>
                <a:cubicBezTo>
                  <a:pt x="1062448" y="5177522"/>
                  <a:pt x="1011441" y="5219956"/>
                  <a:pt x="964721" y="5265818"/>
                </a:cubicBezTo>
                <a:cubicBezTo>
                  <a:pt x="972865" y="5276534"/>
                  <a:pt x="978009" y="5288964"/>
                  <a:pt x="987867" y="5298394"/>
                </a:cubicBezTo>
                <a:cubicBezTo>
                  <a:pt x="1041445" y="5321111"/>
                  <a:pt x="1059447" y="5347686"/>
                  <a:pt x="1074878" y="5384548"/>
                </a:cubicBezTo>
                <a:cubicBezTo>
                  <a:pt x="1107453" y="5330970"/>
                  <a:pt x="1140029" y="5277392"/>
                  <a:pt x="1172604" y="5223385"/>
                </a:cubicBezTo>
                <a:cubicBezTo>
                  <a:pt x="1166175" y="5193810"/>
                  <a:pt x="1175176" y="5162948"/>
                  <a:pt x="1191464" y="5137660"/>
                </a:cubicBezTo>
                <a:cubicBezTo>
                  <a:pt x="1190607" y="5133374"/>
                  <a:pt x="1189749" y="5128658"/>
                  <a:pt x="1188892" y="5124372"/>
                </a:cubicBezTo>
                <a:cubicBezTo>
                  <a:pt x="1166175" y="5131659"/>
                  <a:pt x="1143029" y="5137660"/>
                  <a:pt x="1121598" y="5148376"/>
                </a:cubicBezTo>
                <a:moveTo>
                  <a:pt x="6491841" y="5134231"/>
                </a:moveTo>
                <a:cubicBezTo>
                  <a:pt x="6481126" y="5139803"/>
                  <a:pt x="6480697" y="5153947"/>
                  <a:pt x="6475125" y="5163806"/>
                </a:cubicBezTo>
                <a:cubicBezTo>
                  <a:pt x="6498271" y="5177522"/>
                  <a:pt x="6481983" y="5216526"/>
                  <a:pt x="6472553" y="5244387"/>
                </a:cubicBezTo>
                <a:cubicBezTo>
                  <a:pt x="6479840" y="5255960"/>
                  <a:pt x="6487555" y="5266676"/>
                  <a:pt x="6462266" y="5300537"/>
                </a:cubicBezTo>
                <a:cubicBezTo>
                  <a:pt x="6470410" y="5310395"/>
                  <a:pt x="6480268" y="5317682"/>
                  <a:pt x="6462266" y="5361830"/>
                </a:cubicBezTo>
                <a:cubicBezTo>
                  <a:pt x="6470839" y="5374261"/>
                  <a:pt x="6465695" y="5390120"/>
                  <a:pt x="6459265" y="5402121"/>
                </a:cubicBezTo>
                <a:cubicBezTo>
                  <a:pt x="6499556" y="5402550"/>
                  <a:pt x="6523559" y="5395692"/>
                  <a:pt x="6512844" y="5441984"/>
                </a:cubicBezTo>
                <a:cubicBezTo>
                  <a:pt x="6512844" y="5441984"/>
                  <a:pt x="6479840" y="5453556"/>
                  <a:pt x="6406116" y="5455271"/>
                </a:cubicBezTo>
                <a:cubicBezTo>
                  <a:pt x="6462695" y="5490846"/>
                  <a:pt x="6519702" y="5526423"/>
                  <a:pt x="6576280" y="5561570"/>
                </a:cubicBezTo>
                <a:cubicBezTo>
                  <a:pt x="6576280" y="5432982"/>
                  <a:pt x="6576280" y="5303966"/>
                  <a:pt x="6576280" y="5175379"/>
                </a:cubicBezTo>
                <a:cubicBezTo>
                  <a:pt x="6553134" y="5158662"/>
                  <a:pt x="6529989" y="5141517"/>
                  <a:pt x="6506843" y="5124801"/>
                </a:cubicBezTo>
                <a:cubicBezTo>
                  <a:pt x="6501699" y="5127801"/>
                  <a:pt x="6496985" y="5130801"/>
                  <a:pt x="6491841" y="5134231"/>
                </a:cubicBezTo>
                <a:moveTo>
                  <a:pt x="6315248" y="5141089"/>
                </a:moveTo>
                <a:cubicBezTo>
                  <a:pt x="6309676" y="5213098"/>
                  <a:pt x="6304532" y="5285106"/>
                  <a:pt x="6299389" y="5357116"/>
                </a:cubicBezTo>
                <a:cubicBezTo>
                  <a:pt x="6327678" y="5355401"/>
                  <a:pt x="6355967" y="5353686"/>
                  <a:pt x="6384256" y="5351543"/>
                </a:cubicBezTo>
                <a:cubicBezTo>
                  <a:pt x="6374398" y="5327969"/>
                  <a:pt x="6382970" y="5301823"/>
                  <a:pt x="6397544" y="5282535"/>
                </a:cubicBezTo>
                <a:cubicBezTo>
                  <a:pt x="6382970" y="5262390"/>
                  <a:pt x="6389828" y="5236244"/>
                  <a:pt x="6400115" y="5216098"/>
                </a:cubicBezTo>
                <a:cubicBezTo>
                  <a:pt x="6395829" y="5202382"/>
                  <a:pt x="6396686" y="5187809"/>
                  <a:pt x="6400115" y="5174093"/>
                </a:cubicBezTo>
                <a:cubicBezTo>
                  <a:pt x="6431405" y="5172378"/>
                  <a:pt x="6404830" y="5142803"/>
                  <a:pt x="6394972" y="5134231"/>
                </a:cubicBezTo>
                <a:cubicBezTo>
                  <a:pt x="6367969" y="5126087"/>
                  <a:pt x="6341394" y="5137231"/>
                  <a:pt x="6315248" y="5141089"/>
                </a:cubicBezTo>
                <a:moveTo>
                  <a:pt x="5274546" y="5158234"/>
                </a:moveTo>
                <a:cubicBezTo>
                  <a:pt x="5270689" y="5164234"/>
                  <a:pt x="5251829" y="5197238"/>
                  <a:pt x="5244113" y="5207097"/>
                </a:cubicBezTo>
                <a:cubicBezTo>
                  <a:pt x="5291691" y="5249531"/>
                  <a:pt x="5280547" y="5226385"/>
                  <a:pt x="5297263" y="5393549"/>
                </a:cubicBezTo>
                <a:cubicBezTo>
                  <a:pt x="5445139" y="5281678"/>
                  <a:pt x="5467428" y="5228100"/>
                  <a:pt x="5467428" y="5228100"/>
                </a:cubicBezTo>
                <a:cubicBezTo>
                  <a:pt x="5383846" y="5144946"/>
                  <a:pt x="5286119" y="5147946"/>
                  <a:pt x="5274546" y="5158234"/>
                </a:cubicBezTo>
                <a:moveTo>
                  <a:pt x="1383916" y="5156948"/>
                </a:moveTo>
                <a:cubicBezTo>
                  <a:pt x="1377058" y="5176665"/>
                  <a:pt x="1379630" y="5170235"/>
                  <a:pt x="1353913" y="5186094"/>
                </a:cubicBezTo>
                <a:cubicBezTo>
                  <a:pt x="1358628" y="5354116"/>
                  <a:pt x="1362914" y="5521708"/>
                  <a:pt x="1367200" y="5689729"/>
                </a:cubicBezTo>
                <a:cubicBezTo>
                  <a:pt x="1395489" y="5691872"/>
                  <a:pt x="1424207" y="5693158"/>
                  <a:pt x="1452496" y="5695301"/>
                </a:cubicBezTo>
                <a:cubicBezTo>
                  <a:pt x="1471785" y="5680728"/>
                  <a:pt x="1488072" y="5619863"/>
                  <a:pt x="1487215" y="5588573"/>
                </a:cubicBezTo>
                <a:cubicBezTo>
                  <a:pt x="1490644" y="5585144"/>
                  <a:pt x="1494073" y="5581287"/>
                  <a:pt x="1497502" y="5577858"/>
                </a:cubicBezTo>
                <a:cubicBezTo>
                  <a:pt x="1512075" y="5418838"/>
                  <a:pt x="1535650" y="5335684"/>
                  <a:pt x="1572083" y="5180951"/>
                </a:cubicBezTo>
                <a:cubicBezTo>
                  <a:pt x="1492359" y="5184809"/>
                  <a:pt x="1510790" y="5156948"/>
                  <a:pt x="1383916" y="5156948"/>
                </a:cubicBezTo>
                <a:moveTo>
                  <a:pt x="5030659" y="5159520"/>
                </a:moveTo>
                <a:cubicBezTo>
                  <a:pt x="5022515" y="5176236"/>
                  <a:pt x="5021657" y="5195095"/>
                  <a:pt x="5025515" y="5213098"/>
                </a:cubicBezTo>
                <a:cubicBezTo>
                  <a:pt x="4996797" y="5262818"/>
                  <a:pt x="4980938" y="5186094"/>
                  <a:pt x="4977080" y="5174093"/>
                </a:cubicBezTo>
                <a:cubicBezTo>
                  <a:pt x="4947077" y="5172807"/>
                  <a:pt x="4848064" y="5235815"/>
                  <a:pt x="4820204" y="5252960"/>
                </a:cubicBezTo>
                <a:cubicBezTo>
                  <a:pt x="4886212" y="5281249"/>
                  <a:pt x="4916215" y="5284249"/>
                  <a:pt x="5061519" y="5388406"/>
                </a:cubicBezTo>
                <a:cubicBezTo>
                  <a:pt x="5073092" y="5381976"/>
                  <a:pt x="5079093" y="5375118"/>
                  <a:pt x="5126671" y="5394406"/>
                </a:cubicBezTo>
                <a:cubicBezTo>
                  <a:pt x="5128385" y="5327969"/>
                  <a:pt x="5130099" y="5261104"/>
                  <a:pt x="5132242" y="5194667"/>
                </a:cubicBezTo>
                <a:cubicBezTo>
                  <a:pt x="5100524" y="5195524"/>
                  <a:pt x="5089380" y="5217813"/>
                  <a:pt x="5054661" y="5157377"/>
                </a:cubicBezTo>
                <a:cubicBezTo>
                  <a:pt x="5046517" y="5157805"/>
                  <a:pt x="5038802" y="5158662"/>
                  <a:pt x="5030659" y="5159520"/>
                </a:cubicBezTo>
                <a:moveTo>
                  <a:pt x="6618714" y="5183523"/>
                </a:moveTo>
                <a:cubicBezTo>
                  <a:pt x="6617000" y="5316825"/>
                  <a:pt x="6615285" y="5450127"/>
                  <a:pt x="6613142" y="5583430"/>
                </a:cubicBezTo>
                <a:cubicBezTo>
                  <a:pt x="6677007" y="5621577"/>
                  <a:pt x="6740872" y="5659725"/>
                  <a:pt x="6804738" y="5697873"/>
                </a:cubicBezTo>
                <a:cubicBezTo>
                  <a:pt x="6771305" y="5538853"/>
                  <a:pt x="6737015" y="5379833"/>
                  <a:pt x="6703582" y="5220813"/>
                </a:cubicBezTo>
                <a:cubicBezTo>
                  <a:pt x="6669721" y="5192952"/>
                  <a:pt x="6641431" y="5175379"/>
                  <a:pt x="6618714" y="5183523"/>
                </a:cubicBezTo>
                <a:moveTo>
                  <a:pt x="1204323" y="5244816"/>
                </a:moveTo>
                <a:cubicBezTo>
                  <a:pt x="1206037" y="5284678"/>
                  <a:pt x="1207752" y="5265390"/>
                  <a:pt x="1108739" y="5439411"/>
                </a:cubicBezTo>
                <a:cubicBezTo>
                  <a:pt x="1152030" y="5513135"/>
                  <a:pt x="1195750" y="5586859"/>
                  <a:pt x="1239041" y="5660153"/>
                </a:cubicBezTo>
                <a:cubicBezTo>
                  <a:pt x="1238184" y="5506706"/>
                  <a:pt x="1237327" y="5352829"/>
                  <a:pt x="1236470" y="5198953"/>
                </a:cubicBezTo>
                <a:cubicBezTo>
                  <a:pt x="1219753" y="5208383"/>
                  <a:pt x="1203894" y="5224242"/>
                  <a:pt x="1204323" y="5244816"/>
                </a:cubicBezTo>
                <a:moveTo>
                  <a:pt x="1596515" y="5199381"/>
                </a:moveTo>
                <a:cubicBezTo>
                  <a:pt x="1485929" y="5713731"/>
                  <a:pt x="1549366" y="5488275"/>
                  <a:pt x="1535221" y="5652438"/>
                </a:cubicBezTo>
                <a:cubicBezTo>
                  <a:pt x="1622232" y="5604432"/>
                  <a:pt x="1709243" y="5556426"/>
                  <a:pt x="1796254" y="5508421"/>
                </a:cubicBezTo>
                <a:cubicBezTo>
                  <a:pt x="1804398" y="5424839"/>
                  <a:pt x="1806541" y="5532423"/>
                  <a:pt x="1758963" y="5279106"/>
                </a:cubicBezTo>
                <a:cubicBezTo>
                  <a:pt x="1644949" y="5215241"/>
                  <a:pt x="1623089" y="5201525"/>
                  <a:pt x="1596515" y="5199381"/>
                </a:cubicBezTo>
                <a:moveTo>
                  <a:pt x="5493574" y="5287250"/>
                </a:moveTo>
                <a:cubicBezTo>
                  <a:pt x="5426708" y="5373404"/>
                  <a:pt x="5477286" y="5314253"/>
                  <a:pt x="5326410" y="5450556"/>
                </a:cubicBezTo>
                <a:cubicBezTo>
                  <a:pt x="5339269" y="5444555"/>
                  <a:pt x="5586156" y="5305681"/>
                  <a:pt x="5590443" y="5303538"/>
                </a:cubicBezTo>
                <a:cubicBezTo>
                  <a:pt x="5569011" y="5289393"/>
                  <a:pt x="5548009" y="5275248"/>
                  <a:pt x="5526577" y="5261104"/>
                </a:cubicBezTo>
                <a:cubicBezTo>
                  <a:pt x="5515005" y="5269248"/>
                  <a:pt x="5501718" y="5275677"/>
                  <a:pt x="5493574" y="5287250"/>
                </a:cubicBezTo>
                <a:moveTo>
                  <a:pt x="4636323" y="5359687"/>
                </a:moveTo>
                <a:cubicBezTo>
                  <a:pt x="4638895" y="5363117"/>
                  <a:pt x="4641467" y="5366545"/>
                  <a:pt x="4644038" y="5369974"/>
                </a:cubicBezTo>
                <a:cubicBezTo>
                  <a:pt x="4667613" y="5366545"/>
                  <a:pt x="4810774" y="5555998"/>
                  <a:pt x="4641895" y="5471558"/>
                </a:cubicBezTo>
                <a:cubicBezTo>
                  <a:pt x="4646611" y="5515707"/>
                  <a:pt x="4646611" y="5543139"/>
                  <a:pt x="4634180" y="5560284"/>
                </a:cubicBezTo>
                <a:cubicBezTo>
                  <a:pt x="4641895" y="5600146"/>
                  <a:pt x="4650039" y="5639580"/>
                  <a:pt x="4657755" y="5679441"/>
                </a:cubicBezTo>
                <a:cubicBezTo>
                  <a:pt x="4653468" y="5685442"/>
                  <a:pt x="4648754" y="5691872"/>
                  <a:pt x="4644467" y="5697873"/>
                </a:cubicBezTo>
                <a:cubicBezTo>
                  <a:pt x="4648754" y="5739449"/>
                  <a:pt x="4653468" y="5781454"/>
                  <a:pt x="4657755" y="5823031"/>
                </a:cubicBezTo>
                <a:cubicBezTo>
                  <a:pt x="4675757" y="5817031"/>
                  <a:pt x="4694616" y="5813173"/>
                  <a:pt x="4712190" y="5805886"/>
                </a:cubicBezTo>
                <a:cubicBezTo>
                  <a:pt x="4791486" y="5739449"/>
                  <a:pt x="4794486" y="5742450"/>
                  <a:pt x="5163961" y="5535424"/>
                </a:cubicBezTo>
                <a:cubicBezTo>
                  <a:pt x="5163961" y="5528137"/>
                  <a:pt x="5163961" y="5521279"/>
                  <a:pt x="5163961" y="5513992"/>
                </a:cubicBezTo>
                <a:cubicBezTo>
                  <a:pt x="5163961" y="5513992"/>
                  <a:pt x="5036659" y="5472844"/>
                  <a:pt x="5036659" y="5472844"/>
                </a:cubicBezTo>
                <a:cubicBezTo>
                  <a:pt x="5028944" y="5464700"/>
                  <a:pt x="5030659" y="5452270"/>
                  <a:pt x="5030230" y="5441984"/>
                </a:cubicBezTo>
                <a:cubicBezTo>
                  <a:pt x="4933789" y="5371261"/>
                  <a:pt x="4769197" y="5282535"/>
                  <a:pt x="4769197" y="5282535"/>
                </a:cubicBezTo>
                <a:cubicBezTo>
                  <a:pt x="4725049" y="5307824"/>
                  <a:pt x="4680901" y="5333541"/>
                  <a:pt x="4636323" y="5359687"/>
                </a:cubicBezTo>
                <a:moveTo>
                  <a:pt x="6013924" y="5368260"/>
                </a:moveTo>
                <a:cubicBezTo>
                  <a:pt x="5998494" y="5369974"/>
                  <a:pt x="5983492" y="5371261"/>
                  <a:pt x="5968490" y="5372975"/>
                </a:cubicBezTo>
                <a:cubicBezTo>
                  <a:pt x="5967633" y="5381119"/>
                  <a:pt x="5966776" y="5388834"/>
                  <a:pt x="5965918" y="5396978"/>
                </a:cubicBezTo>
                <a:cubicBezTo>
                  <a:pt x="6005352" y="5402978"/>
                  <a:pt x="6078218" y="5411122"/>
                  <a:pt x="6115937" y="5397407"/>
                </a:cubicBezTo>
                <a:cubicBezTo>
                  <a:pt x="6106079" y="5393120"/>
                  <a:pt x="6025069" y="5366545"/>
                  <a:pt x="6013924" y="5368260"/>
                </a:cubicBezTo>
                <a:moveTo>
                  <a:pt x="5381703" y="5505420"/>
                </a:moveTo>
                <a:cubicBezTo>
                  <a:pt x="5365415" y="5515707"/>
                  <a:pt x="5348698" y="5524708"/>
                  <a:pt x="5334125" y="5537567"/>
                </a:cubicBezTo>
                <a:cubicBezTo>
                  <a:pt x="5359414" y="5554712"/>
                  <a:pt x="5423707" y="5594146"/>
                  <a:pt x="5446425" y="5617291"/>
                </a:cubicBezTo>
                <a:cubicBezTo>
                  <a:pt x="5454997" y="5607861"/>
                  <a:pt x="5463998" y="5594146"/>
                  <a:pt x="5478572" y="5595003"/>
                </a:cubicBezTo>
                <a:cubicBezTo>
                  <a:pt x="5527435" y="5480560"/>
                  <a:pt x="5587443" y="5390977"/>
                  <a:pt x="5587443" y="5390977"/>
                </a:cubicBezTo>
                <a:cubicBezTo>
                  <a:pt x="5518433" y="5428267"/>
                  <a:pt x="5448996" y="5465558"/>
                  <a:pt x="5381703" y="5505420"/>
                </a:cubicBezTo>
                <a:moveTo>
                  <a:pt x="5658166" y="5429982"/>
                </a:moveTo>
                <a:cubicBezTo>
                  <a:pt x="5631591" y="5461700"/>
                  <a:pt x="5574584" y="5582572"/>
                  <a:pt x="5553153" y="5627578"/>
                </a:cubicBezTo>
                <a:cubicBezTo>
                  <a:pt x="5572441" y="5640437"/>
                  <a:pt x="5561296" y="5699159"/>
                  <a:pt x="5555296" y="5732591"/>
                </a:cubicBezTo>
                <a:cubicBezTo>
                  <a:pt x="5613589" y="5793027"/>
                  <a:pt x="5672310" y="5852606"/>
                  <a:pt x="5730174" y="5913471"/>
                </a:cubicBezTo>
                <a:cubicBezTo>
                  <a:pt x="5730603" y="5896755"/>
                  <a:pt x="5740461" y="5882610"/>
                  <a:pt x="5752034" y="5871037"/>
                </a:cubicBezTo>
                <a:cubicBezTo>
                  <a:pt x="5758035" y="5872752"/>
                  <a:pt x="5764464" y="5874466"/>
                  <a:pt x="5770894" y="5876609"/>
                </a:cubicBezTo>
                <a:cubicBezTo>
                  <a:pt x="5817614" y="5648581"/>
                  <a:pt x="5806041" y="5744593"/>
                  <a:pt x="5818900" y="5434268"/>
                </a:cubicBezTo>
                <a:cubicBezTo>
                  <a:pt x="5815471" y="5432554"/>
                  <a:pt x="5811613" y="5430839"/>
                  <a:pt x="5808184" y="5429125"/>
                </a:cubicBezTo>
                <a:cubicBezTo>
                  <a:pt x="5758893" y="5475845"/>
                  <a:pt x="5713458" y="5456556"/>
                  <a:pt x="5682597" y="5397407"/>
                </a:cubicBezTo>
                <a:cubicBezTo>
                  <a:pt x="5674882" y="5407694"/>
                  <a:pt x="5667167" y="5419266"/>
                  <a:pt x="5658166" y="5429982"/>
                </a:cubicBezTo>
                <a:moveTo>
                  <a:pt x="4463587" y="5471130"/>
                </a:moveTo>
                <a:cubicBezTo>
                  <a:pt x="4458016" y="5501562"/>
                  <a:pt x="4455015" y="5533280"/>
                  <a:pt x="4442585" y="5561999"/>
                </a:cubicBezTo>
                <a:cubicBezTo>
                  <a:pt x="4475161" y="5556426"/>
                  <a:pt x="4507736" y="5551283"/>
                  <a:pt x="4540740" y="5545711"/>
                </a:cubicBezTo>
                <a:cubicBezTo>
                  <a:pt x="4540740" y="5531566"/>
                  <a:pt x="4540740" y="5517850"/>
                  <a:pt x="4540740" y="5503705"/>
                </a:cubicBezTo>
                <a:cubicBezTo>
                  <a:pt x="4530024" y="5503277"/>
                  <a:pt x="4521023" y="5496419"/>
                  <a:pt x="4516308" y="5486989"/>
                </a:cubicBezTo>
                <a:cubicBezTo>
                  <a:pt x="4505593" y="5487846"/>
                  <a:pt x="4495306" y="5488703"/>
                  <a:pt x="4485019" y="5489561"/>
                </a:cubicBezTo>
                <a:cubicBezTo>
                  <a:pt x="4484162" y="5471130"/>
                  <a:pt x="4487162" y="5452699"/>
                  <a:pt x="4482447" y="5434697"/>
                </a:cubicBezTo>
                <a:cubicBezTo>
                  <a:pt x="4468302" y="5441126"/>
                  <a:pt x="4464873" y="5457843"/>
                  <a:pt x="4463587" y="5471130"/>
                </a:cubicBezTo>
                <a:moveTo>
                  <a:pt x="6142940" y="5474559"/>
                </a:moveTo>
                <a:cubicBezTo>
                  <a:pt x="6173373" y="5491276"/>
                  <a:pt x="6204234" y="5507991"/>
                  <a:pt x="6235095" y="5524708"/>
                </a:cubicBezTo>
                <a:cubicBezTo>
                  <a:pt x="6236809" y="5503277"/>
                  <a:pt x="6238524" y="5481845"/>
                  <a:pt x="6240238" y="5460843"/>
                </a:cubicBezTo>
                <a:cubicBezTo>
                  <a:pt x="6207663" y="5465558"/>
                  <a:pt x="6175087" y="5468558"/>
                  <a:pt x="6142940" y="5474559"/>
                </a:cubicBezTo>
                <a:moveTo>
                  <a:pt x="5941915" y="5476702"/>
                </a:moveTo>
                <a:cubicBezTo>
                  <a:pt x="5941915" y="5481845"/>
                  <a:pt x="5941915" y="5487418"/>
                  <a:pt x="5941915" y="5492561"/>
                </a:cubicBezTo>
                <a:cubicBezTo>
                  <a:pt x="6035356" y="5560284"/>
                  <a:pt x="6128367" y="5627578"/>
                  <a:pt x="6221808" y="5694872"/>
                </a:cubicBezTo>
                <a:cubicBezTo>
                  <a:pt x="6226522" y="5646009"/>
                  <a:pt x="6230809" y="5597146"/>
                  <a:pt x="6235095" y="5548282"/>
                </a:cubicBezTo>
                <a:cubicBezTo>
                  <a:pt x="6195233" y="5523851"/>
                  <a:pt x="6155371" y="5498133"/>
                  <a:pt x="6115080" y="5474131"/>
                </a:cubicBezTo>
                <a:cubicBezTo>
                  <a:pt x="6057215" y="5474131"/>
                  <a:pt x="5999780" y="5475845"/>
                  <a:pt x="5941915" y="5476702"/>
                </a:cubicBezTo>
                <a:moveTo>
                  <a:pt x="6288244" y="5484846"/>
                </a:moveTo>
                <a:cubicBezTo>
                  <a:pt x="6286530" y="5506277"/>
                  <a:pt x="6284815" y="5527280"/>
                  <a:pt x="6282672" y="5548711"/>
                </a:cubicBezTo>
                <a:cubicBezTo>
                  <a:pt x="6337536" y="5580001"/>
                  <a:pt x="6392829" y="5610861"/>
                  <a:pt x="6447693" y="5642151"/>
                </a:cubicBezTo>
                <a:cubicBezTo>
                  <a:pt x="6462695" y="5631436"/>
                  <a:pt x="6478125" y="5620720"/>
                  <a:pt x="6493127" y="5610004"/>
                </a:cubicBezTo>
                <a:cubicBezTo>
                  <a:pt x="6424975" y="5567999"/>
                  <a:pt x="6356824" y="5526423"/>
                  <a:pt x="6288244" y="5484846"/>
                </a:cubicBezTo>
                <a:moveTo>
                  <a:pt x="1002012" y="5625863"/>
                </a:moveTo>
                <a:cubicBezTo>
                  <a:pt x="1003726" y="5631007"/>
                  <a:pt x="1005441" y="5636579"/>
                  <a:pt x="1007155" y="5641723"/>
                </a:cubicBezTo>
                <a:cubicBezTo>
                  <a:pt x="1071877" y="5669583"/>
                  <a:pt x="1137028" y="5697016"/>
                  <a:pt x="1201751" y="5724447"/>
                </a:cubicBezTo>
                <a:cubicBezTo>
                  <a:pt x="1198322" y="5677727"/>
                  <a:pt x="1229611" y="5740735"/>
                  <a:pt x="1081736" y="5487418"/>
                </a:cubicBezTo>
                <a:cubicBezTo>
                  <a:pt x="1055161" y="5533280"/>
                  <a:pt x="1028586" y="5579572"/>
                  <a:pt x="1002012" y="5625863"/>
                </a:cubicBezTo>
                <a:moveTo>
                  <a:pt x="5938915" y="5508849"/>
                </a:moveTo>
                <a:cubicBezTo>
                  <a:pt x="5934200" y="5655439"/>
                  <a:pt x="5930343" y="5802029"/>
                  <a:pt x="5925199" y="5949047"/>
                </a:cubicBezTo>
                <a:cubicBezTo>
                  <a:pt x="5995922" y="5999196"/>
                  <a:pt x="6051215" y="5932330"/>
                  <a:pt x="6253097" y="5793885"/>
                </a:cubicBezTo>
                <a:cubicBezTo>
                  <a:pt x="6183231" y="5739878"/>
                  <a:pt x="6162657" y="5735163"/>
                  <a:pt x="6202090" y="5708588"/>
                </a:cubicBezTo>
                <a:cubicBezTo>
                  <a:pt x="6114651" y="5641723"/>
                  <a:pt x="6026783" y="5575286"/>
                  <a:pt x="5938915" y="5508849"/>
                </a:cubicBezTo>
                <a:moveTo>
                  <a:pt x="6282672" y="5572714"/>
                </a:moveTo>
                <a:cubicBezTo>
                  <a:pt x="6279243" y="5622435"/>
                  <a:pt x="6275386" y="5672155"/>
                  <a:pt x="6271956" y="5721875"/>
                </a:cubicBezTo>
                <a:cubicBezTo>
                  <a:pt x="6298531" y="5721447"/>
                  <a:pt x="6325106" y="5722733"/>
                  <a:pt x="6351681" y="5721447"/>
                </a:cubicBezTo>
                <a:cubicBezTo>
                  <a:pt x="6432262" y="5680728"/>
                  <a:pt x="6417260" y="5677727"/>
                  <a:pt x="6434405" y="5655439"/>
                </a:cubicBezTo>
                <a:cubicBezTo>
                  <a:pt x="6383828" y="5627578"/>
                  <a:pt x="6333250" y="5600146"/>
                  <a:pt x="6282672" y="5572714"/>
                </a:cubicBezTo>
                <a:moveTo>
                  <a:pt x="4416867" y="5622435"/>
                </a:moveTo>
                <a:cubicBezTo>
                  <a:pt x="4381720" y="5701302"/>
                  <a:pt x="4299424" y="5830318"/>
                  <a:pt x="4238559" y="5930616"/>
                </a:cubicBezTo>
                <a:cubicBezTo>
                  <a:pt x="4268563" y="5900612"/>
                  <a:pt x="4431012" y="5658868"/>
                  <a:pt x="4455015" y="5623292"/>
                </a:cubicBezTo>
                <a:cubicBezTo>
                  <a:pt x="4448586" y="5618148"/>
                  <a:pt x="4442585" y="5612576"/>
                  <a:pt x="4436584" y="5607433"/>
                </a:cubicBezTo>
                <a:cubicBezTo>
                  <a:pt x="4429726" y="5612148"/>
                  <a:pt x="4421582" y="5615577"/>
                  <a:pt x="4416867" y="5622435"/>
                </a:cubicBezTo>
                <a:moveTo>
                  <a:pt x="5355556" y="5631007"/>
                </a:moveTo>
                <a:cubicBezTo>
                  <a:pt x="5358128" y="5640865"/>
                  <a:pt x="5360700" y="5650295"/>
                  <a:pt x="5363700" y="5660153"/>
                </a:cubicBezTo>
                <a:cubicBezTo>
                  <a:pt x="5392847" y="5665297"/>
                  <a:pt x="5397990" y="5686728"/>
                  <a:pt x="5395418" y="5716304"/>
                </a:cubicBezTo>
                <a:cubicBezTo>
                  <a:pt x="5380416" y="5731306"/>
                  <a:pt x="5385560" y="5730448"/>
                  <a:pt x="5394561" y="5735592"/>
                </a:cubicBezTo>
                <a:cubicBezTo>
                  <a:pt x="5383417" y="5750165"/>
                  <a:pt x="5390275" y="5746736"/>
                  <a:pt x="5394990" y="5751451"/>
                </a:cubicBezTo>
                <a:cubicBezTo>
                  <a:pt x="5408277" y="5739020"/>
                  <a:pt x="5436995" y="5719304"/>
                  <a:pt x="5424994" y="5706445"/>
                </a:cubicBezTo>
                <a:cubicBezTo>
                  <a:pt x="5425422" y="5698301"/>
                  <a:pt x="5427994" y="5690157"/>
                  <a:pt x="5426279" y="5682014"/>
                </a:cubicBezTo>
                <a:cubicBezTo>
                  <a:pt x="5411706" y="5655867"/>
                  <a:pt x="5385131" y="5636579"/>
                  <a:pt x="5355556" y="5631007"/>
                </a:cubicBezTo>
                <a:moveTo>
                  <a:pt x="6495699" y="5687157"/>
                </a:moveTo>
                <a:cubicBezTo>
                  <a:pt x="6488841" y="5695301"/>
                  <a:pt x="6480697" y="5702587"/>
                  <a:pt x="6474696" y="5711160"/>
                </a:cubicBezTo>
                <a:cubicBezTo>
                  <a:pt x="6471696" y="5721447"/>
                  <a:pt x="6470839" y="5732163"/>
                  <a:pt x="6468695" y="5742878"/>
                </a:cubicBezTo>
                <a:cubicBezTo>
                  <a:pt x="6500842" y="5738163"/>
                  <a:pt x="6532561" y="5733877"/>
                  <a:pt x="6564708" y="5729591"/>
                </a:cubicBezTo>
                <a:cubicBezTo>
                  <a:pt x="6566422" y="5726162"/>
                  <a:pt x="6568136" y="5722304"/>
                  <a:pt x="6569851" y="5718875"/>
                </a:cubicBezTo>
                <a:cubicBezTo>
                  <a:pt x="6545419" y="5708588"/>
                  <a:pt x="6520559" y="5697873"/>
                  <a:pt x="6495699" y="568715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42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2" name="Graphic 2">
            <a:extLst>
              <a:ext uri="{FF2B5EF4-FFF2-40B4-BE49-F238E27FC236}">
                <a16:creationId xmlns:a16="http://schemas.microsoft.com/office/drawing/2014/main" id="{0758CBAE-EEBD-4A29-A287-9BF627BBB744}"/>
              </a:ext>
            </a:extLst>
          </p:cNvPr>
          <p:cNvSpPr/>
          <p:nvPr/>
        </p:nvSpPr>
        <p:spPr>
          <a:xfrm rot="5400000">
            <a:off x="4096274" y="4417302"/>
            <a:ext cx="1169432" cy="721776"/>
          </a:xfrm>
          <a:custGeom>
            <a:avLst/>
            <a:gdLst>
              <a:gd name="connsiteX0" fmla="*/ 0 w 3198541"/>
              <a:gd name="connsiteY0" fmla="*/ 882118 h 1974146"/>
              <a:gd name="connsiteX1" fmla="*/ 0 w 3198541"/>
              <a:gd name="connsiteY1" fmla="*/ 599741 h 1974146"/>
              <a:gd name="connsiteX2" fmla="*/ 38084 w 3198541"/>
              <a:gd name="connsiteY2" fmla="*/ 587246 h 1974146"/>
              <a:gd name="connsiteX3" fmla="*/ 49279 w 3198541"/>
              <a:gd name="connsiteY3" fmla="*/ 587221 h 1974146"/>
              <a:gd name="connsiteX4" fmla="*/ 88387 w 3198541"/>
              <a:gd name="connsiteY4" fmla="*/ 617033 h 1974146"/>
              <a:gd name="connsiteX5" fmla="*/ 107154 w 3198541"/>
              <a:gd name="connsiteY5" fmla="*/ 633276 h 1974146"/>
              <a:gd name="connsiteX6" fmla="*/ 166428 w 3198541"/>
              <a:gd name="connsiteY6" fmla="*/ 637474 h 1974146"/>
              <a:gd name="connsiteX7" fmla="*/ 236523 w 3198541"/>
              <a:gd name="connsiteY7" fmla="*/ 684304 h 1974146"/>
              <a:gd name="connsiteX8" fmla="*/ 250917 w 3198541"/>
              <a:gd name="connsiteY8" fmla="*/ 694949 h 1974146"/>
              <a:gd name="connsiteX9" fmla="*/ 283377 w 3198541"/>
              <a:gd name="connsiteY9" fmla="*/ 694799 h 1974146"/>
              <a:gd name="connsiteX10" fmla="*/ 325734 w 3198541"/>
              <a:gd name="connsiteY10" fmla="*/ 681980 h 1974146"/>
              <a:gd name="connsiteX11" fmla="*/ 352398 w 3198541"/>
              <a:gd name="connsiteY11" fmla="*/ 694625 h 1974146"/>
              <a:gd name="connsiteX12" fmla="*/ 400652 w 3198541"/>
              <a:gd name="connsiteY12" fmla="*/ 688877 h 1974146"/>
              <a:gd name="connsiteX13" fmla="*/ 426091 w 3198541"/>
              <a:gd name="connsiteY13" fmla="*/ 675633 h 1974146"/>
              <a:gd name="connsiteX14" fmla="*/ 606813 w 3198541"/>
              <a:gd name="connsiteY14" fmla="*/ 557434 h 1974146"/>
              <a:gd name="connsiteX15" fmla="*/ 869249 w 3198541"/>
              <a:gd name="connsiteY15" fmla="*/ 492787 h 1974146"/>
              <a:gd name="connsiteX16" fmla="*/ 1101249 w 3198541"/>
              <a:gd name="connsiteY16" fmla="*/ 469722 h 1974146"/>
              <a:gd name="connsiteX17" fmla="*/ 1153701 w 3198541"/>
              <a:gd name="connsiteY17" fmla="*/ 464499 h 1974146"/>
              <a:gd name="connsiteX18" fmla="*/ 1153326 w 3198541"/>
              <a:gd name="connsiteY18" fmla="*/ 369790 h 1974146"/>
              <a:gd name="connsiteX19" fmla="*/ 1144855 w 3198541"/>
              <a:gd name="connsiteY19" fmla="*/ 362643 h 1974146"/>
              <a:gd name="connsiteX20" fmla="*/ 1091828 w 3198541"/>
              <a:gd name="connsiteY20" fmla="*/ 354122 h 1974146"/>
              <a:gd name="connsiteX21" fmla="*/ 1091828 w 3198541"/>
              <a:gd name="connsiteY21" fmla="*/ 302594 h 1974146"/>
              <a:gd name="connsiteX22" fmla="*/ 1117117 w 3198541"/>
              <a:gd name="connsiteY22" fmla="*/ 270433 h 1974146"/>
              <a:gd name="connsiteX23" fmla="*/ 1267977 w 3198541"/>
              <a:gd name="connsiteY23" fmla="*/ 270358 h 1974146"/>
              <a:gd name="connsiteX24" fmla="*/ 1294166 w 3198541"/>
              <a:gd name="connsiteY24" fmla="*/ 303169 h 1974146"/>
              <a:gd name="connsiteX25" fmla="*/ 1294265 w 3198541"/>
              <a:gd name="connsiteY25" fmla="*/ 344401 h 1974146"/>
              <a:gd name="connsiteX26" fmla="*/ 1285744 w 3198541"/>
              <a:gd name="connsiteY26" fmla="*/ 355096 h 1974146"/>
              <a:gd name="connsiteX27" fmla="*/ 1239039 w 3198541"/>
              <a:gd name="connsiteY27" fmla="*/ 362218 h 1974146"/>
              <a:gd name="connsiteX28" fmla="*/ 1228919 w 3198541"/>
              <a:gd name="connsiteY28" fmla="*/ 374038 h 1974146"/>
              <a:gd name="connsiteX29" fmla="*/ 1229069 w 3198541"/>
              <a:gd name="connsiteY29" fmla="*/ 431488 h 1974146"/>
              <a:gd name="connsiteX30" fmla="*/ 1229069 w 3198541"/>
              <a:gd name="connsiteY30" fmla="*/ 459976 h 1974146"/>
              <a:gd name="connsiteX31" fmla="*/ 1483709 w 3198541"/>
              <a:gd name="connsiteY31" fmla="*/ 445032 h 1974146"/>
              <a:gd name="connsiteX32" fmla="*/ 1483709 w 3198541"/>
              <a:gd name="connsiteY32" fmla="*/ 364367 h 1974146"/>
              <a:gd name="connsiteX33" fmla="*/ 1421985 w 3198541"/>
              <a:gd name="connsiteY33" fmla="*/ 353872 h 1974146"/>
              <a:gd name="connsiteX34" fmla="*/ 1421985 w 3198541"/>
              <a:gd name="connsiteY34" fmla="*/ 302269 h 1974146"/>
              <a:gd name="connsiteX35" fmla="*/ 1447824 w 3198541"/>
              <a:gd name="connsiteY35" fmla="*/ 270708 h 1974146"/>
              <a:gd name="connsiteX36" fmla="*/ 1598459 w 3198541"/>
              <a:gd name="connsiteY36" fmla="*/ 271333 h 1974146"/>
              <a:gd name="connsiteX37" fmla="*/ 1623048 w 3198541"/>
              <a:gd name="connsiteY37" fmla="*/ 290125 h 1974146"/>
              <a:gd name="connsiteX38" fmla="*/ 1624223 w 3198541"/>
              <a:gd name="connsiteY38" fmla="*/ 354447 h 1974146"/>
              <a:gd name="connsiteX39" fmla="*/ 1568922 w 3198541"/>
              <a:gd name="connsiteY39" fmla="*/ 362668 h 1974146"/>
              <a:gd name="connsiteX40" fmla="*/ 1559726 w 3198541"/>
              <a:gd name="connsiteY40" fmla="*/ 368116 h 1974146"/>
              <a:gd name="connsiteX41" fmla="*/ 1559301 w 3198541"/>
              <a:gd name="connsiteY41" fmla="*/ 441284 h 1974146"/>
              <a:gd name="connsiteX42" fmla="*/ 1813616 w 3198541"/>
              <a:gd name="connsiteY42" fmla="*/ 424092 h 1974146"/>
              <a:gd name="connsiteX43" fmla="*/ 1813616 w 3198541"/>
              <a:gd name="connsiteY43" fmla="*/ 364392 h 1974146"/>
              <a:gd name="connsiteX44" fmla="*/ 1760289 w 3198541"/>
              <a:gd name="connsiteY44" fmla="*/ 354497 h 1974146"/>
              <a:gd name="connsiteX45" fmla="*/ 1752642 w 3198541"/>
              <a:gd name="connsiteY45" fmla="*/ 345101 h 1974146"/>
              <a:gd name="connsiteX46" fmla="*/ 1752267 w 3198541"/>
              <a:gd name="connsiteY46" fmla="*/ 301395 h 1974146"/>
              <a:gd name="connsiteX47" fmla="*/ 1777831 w 3198541"/>
              <a:gd name="connsiteY47" fmla="*/ 270883 h 1974146"/>
              <a:gd name="connsiteX48" fmla="*/ 1929666 w 3198541"/>
              <a:gd name="connsiteY48" fmla="*/ 271508 h 1974146"/>
              <a:gd name="connsiteX49" fmla="*/ 1953256 w 3198541"/>
              <a:gd name="connsiteY49" fmla="*/ 289800 h 1974146"/>
              <a:gd name="connsiteX50" fmla="*/ 1954380 w 3198541"/>
              <a:gd name="connsiteY50" fmla="*/ 354272 h 1974146"/>
              <a:gd name="connsiteX51" fmla="*/ 1900578 w 3198541"/>
              <a:gd name="connsiteY51" fmla="*/ 362593 h 1974146"/>
              <a:gd name="connsiteX52" fmla="*/ 1890083 w 3198541"/>
              <a:gd name="connsiteY52" fmla="*/ 368066 h 1974146"/>
              <a:gd name="connsiteX53" fmla="*/ 1889608 w 3198541"/>
              <a:gd name="connsiteY53" fmla="*/ 416920 h 1974146"/>
              <a:gd name="connsiteX54" fmla="*/ 1929816 w 3198541"/>
              <a:gd name="connsiteY54" fmla="*/ 412597 h 1974146"/>
              <a:gd name="connsiteX55" fmla="*/ 2079801 w 3198541"/>
              <a:gd name="connsiteY55" fmla="*/ 396479 h 1974146"/>
              <a:gd name="connsiteX56" fmla="*/ 2305828 w 3198541"/>
              <a:gd name="connsiteY56" fmla="*/ 367516 h 1974146"/>
              <a:gd name="connsiteX57" fmla="*/ 2576861 w 3198541"/>
              <a:gd name="connsiteY57" fmla="*/ 327483 h 1974146"/>
              <a:gd name="connsiteX58" fmla="*/ 2927609 w 3198541"/>
              <a:gd name="connsiteY58" fmla="*/ 211509 h 1974146"/>
              <a:gd name="connsiteX59" fmla="*/ 3022968 w 3198541"/>
              <a:gd name="connsiteY59" fmla="*/ 142538 h 1974146"/>
              <a:gd name="connsiteX60" fmla="*/ 3034088 w 3198541"/>
              <a:gd name="connsiteY60" fmla="*/ 113351 h 1974146"/>
              <a:gd name="connsiteX61" fmla="*/ 3039236 w 3198541"/>
              <a:gd name="connsiteY61" fmla="*/ 72794 h 1974146"/>
              <a:gd name="connsiteX62" fmla="*/ 3093612 w 3198541"/>
              <a:gd name="connsiteY62" fmla="*/ 0 h 1974146"/>
              <a:gd name="connsiteX63" fmla="*/ 3111105 w 3198541"/>
              <a:gd name="connsiteY63" fmla="*/ 0 h 1974146"/>
              <a:gd name="connsiteX64" fmla="*/ 3141117 w 3198541"/>
              <a:gd name="connsiteY64" fmla="*/ 37659 h 1974146"/>
              <a:gd name="connsiteX65" fmla="*/ 3167106 w 3198541"/>
              <a:gd name="connsiteY65" fmla="*/ 147736 h 1974146"/>
              <a:gd name="connsiteX66" fmla="*/ 3187747 w 3198541"/>
              <a:gd name="connsiteY66" fmla="*/ 281803 h 1974146"/>
              <a:gd name="connsiteX67" fmla="*/ 3196718 w 3198541"/>
              <a:gd name="connsiteY67" fmla="*/ 513828 h 1974146"/>
              <a:gd name="connsiteX68" fmla="*/ 3198542 w 3198541"/>
              <a:gd name="connsiteY68" fmla="*/ 527272 h 1974146"/>
              <a:gd name="connsiteX69" fmla="*/ 3198542 w 3198541"/>
              <a:gd name="connsiteY69" fmla="*/ 732183 h 1974146"/>
              <a:gd name="connsiteX70" fmla="*/ 3196843 w 3198541"/>
              <a:gd name="connsiteY70" fmla="*/ 746852 h 1974146"/>
              <a:gd name="connsiteX71" fmla="*/ 3194219 w 3198541"/>
              <a:gd name="connsiteY71" fmla="*/ 921726 h 1974146"/>
              <a:gd name="connsiteX72" fmla="*/ 3175527 w 3198541"/>
              <a:gd name="connsiteY72" fmla="*/ 1082232 h 1974146"/>
              <a:gd name="connsiteX73" fmla="*/ 3142366 w 3198541"/>
              <a:gd name="connsiteY73" fmla="*/ 1187586 h 1974146"/>
              <a:gd name="connsiteX74" fmla="*/ 3097636 w 3198541"/>
              <a:gd name="connsiteY74" fmla="*/ 1214525 h 1974146"/>
              <a:gd name="connsiteX75" fmla="*/ 3056079 w 3198541"/>
              <a:gd name="connsiteY75" fmla="*/ 1183113 h 1974146"/>
              <a:gd name="connsiteX76" fmla="*/ 3034163 w 3198541"/>
              <a:gd name="connsiteY76" fmla="*/ 1096551 h 1974146"/>
              <a:gd name="connsiteX77" fmla="*/ 3027091 w 3198541"/>
              <a:gd name="connsiteY77" fmla="*/ 1081832 h 1974146"/>
              <a:gd name="connsiteX78" fmla="*/ 2947751 w 3198541"/>
              <a:gd name="connsiteY78" fmla="*/ 1021833 h 1974146"/>
              <a:gd name="connsiteX79" fmla="*/ 2754084 w 3198541"/>
              <a:gd name="connsiteY79" fmla="*/ 934721 h 1974146"/>
              <a:gd name="connsiteX80" fmla="*/ 2633062 w 3198541"/>
              <a:gd name="connsiteY80" fmla="*/ 895088 h 1974146"/>
              <a:gd name="connsiteX81" fmla="*/ 2701557 w 3198541"/>
              <a:gd name="connsiteY81" fmla="*/ 1080283 h 1974146"/>
              <a:gd name="connsiteX82" fmla="*/ 2716726 w 3198541"/>
              <a:gd name="connsiteY82" fmla="*/ 1273824 h 1974146"/>
              <a:gd name="connsiteX83" fmla="*/ 2741789 w 3198541"/>
              <a:gd name="connsiteY83" fmla="*/ 1291491 h 1974146"/>
              <a:gd name="connsiteX84" fmla="*/ 2712552 w 3198541"/>
              <a:gd name="connsiteY84" fmla="*/ 1420211 h 1974146"/>
              <a:gd name="connsiteX85" fmla="*/ 2702132 w 3198541"/>
              <a:gd name="connsiteY85" fmla="*/ 1431906 h 1974146"/>
              <a:gd name="connsiteX86" fmla="*/ 2686039 w 3198541"/>
              <a:gd name="connsiteY86" fmla="*/ 1502225 h 1974146"/>
              <a:gd name="connsiteX87" fmla="*/ 2621192 w 3198541"/>
              <a:gd name="connsiteY87" fmla="*/ 1645188 h 1974146"/>
              <a:gd name="connsiteX88" fmla="*/ 2564541 w 3198541"/>
              <a:gd name="connsiteY88" fmla="*/ 1708461 h 1974146"/>
              <a:gd name="connsiteX89" fmla="*/ 2571763 w 3198541"/>
              <a:gd name="connsiteY89" fmla="*/ 1718157 h 1974146"/>
              <a:gd name="connsiteX90" fmla="*/ 2564766 w 3198541"/>
              <a:gd name="connsiteY90" fmla="*/ 1725978 h 1974146"/>
              <a:gd name="connsiteX91" fmla="*/ 2594853 w 3198541"/>
              <a:gd name="connsiteY91" fmla="*/ 1761588 h 1974146"/>
              <a:gd name="connsiteX92" fmla="*/ 2602725 w 3198541"/>
              <a:gd name="connsiteY92" fmla="*/ 1766061 h 1974146"/>
              <a:gd name="connsiteX93" fmla="*/ 2647730 w 3198541"/>
              <a:gd name="connsiteY93" fmla="*/ 1776407 h 1974146"/>
              <a:gd name="connsiteX94" fmla="*/ 2755983 w 3198541"/>
              <a:gd name="connsiteY94" fmla="*/ 1593011 h 1974146"/>
              <a:gd name="connsiteX95" fmla="*/ 2786195 w 3198541"/>
              <a:gd name="connsiteY95" fmla="*/ 1514095 h 1974146"/>
              <a:gd name="connsiteX96" fmla="*/ 2796691 w 3198541"/>
              <a:gd name="connsiteY96" fmla="*/ 1500626 h 1974146"/>
              <a:gd name="connsiteX97" fmla="*/ 2800514 w 3198541"/>
              <a:gd name="connsiteY97" fmla="*/ 1502750 h 1974146"/>
              <a:gd name="connsiteX98" fmla="*/ 2797491 w 3198541"/>
              <a:gd name="connsiteY98" fmla="*/ 1518943 h 1974146"/>
              <a:gd name="connsiteX99" fmla="*/ 2665823 w 3198541"/>
              <a:gd name="connsiteY99" fmla="*/ 1785877 h 1974146"/>
              <a:gd name="connsiteX100" fmla="*/ 2659250 w 3198541"/>
              <a:gd name="connsiteY100" fmla="*/ 1804894 h 1974146"/>
              <a:gd name="connsiteX101" fmla="*/ 2621517 w 3198541"/>
              <a:gd name="connsiteY101" fmla="*/ 1850175 h 1974146"/>
              <a:gd name="connsiteX102" fmla="*/ 2608048 w 3198541"/>
              <a:gd name="connsiteY102" fmla="*/ 1855372 h 1974146"/>
              <a:gd name="connsiteX103" fmla="*/ 2396464 w 3198541"/>
              <a:gd name="connsiteY103" fmla="*/ 1974146 h 1974146"/>
              <a:gd name="connsiteX104" fmla="*/ 2373974 w 3198541"/>
              <a:gd name="connsiteY104" fmla="*/ 1974146 h 1974146"/>
              <a:gd name="connsiteX105" fmla="*/ 2359780 w 3198541"/>
              <a:gd name="connsiteY105" fmla="*/ 1967674 h 1974146"/>
              <a:gd name="connsiteX106" fmla="*/ 2336315 w 3198541"/>
              <a:gd name="connsiteY106" fmla="*/ 1961277 h 1974146"/>
              <a:gd name="connsiteX107" fmla="*/ 2295733 w 3198541"/>
              <a:gd name="connsiteY107" fmla="*/ 1920994 h 1974146"/>
              <a:gd name="connsiteX108" fmla="*/ 2294783 w 3198541"/>
              <a:gd name="connsiteY108" fmla="*/ 1911273 h 1974146"/>
              <a:gd name="connsiteX109" fmla="*/ 2313775 w 3198541"/>
              <a:gd name="connsiteY109" fmla="*/ 1876438 h 1974146"/>
              <a:gd name="connsiteX110" fmla="*/ 2307003 w 3198541"/>
              <a:gd name="connsiteY110" fmla="*/ 1846676 h 1974146"/>
              <a:gd name="connsiteX111" fmla="*/ 2287761 w 3198541"/>
              <a:gd name="connsiteY111" fmla="*/ 1849500 h 1974146"/>
              <a:gd name="connsiteX112" fmla="*/ 2283988 w 3198541"/>
              <a:gd name="connsiteY112" fmla="*/ 1836406 h 1974146"/>
              <a:gd name="connsiteX113" fmla="*/ 1996662 w 3198541"/>
              <a:gd name="connsiteY113" fmla="*/ 1847301 h 1974146"/>
              <a:gd name="connsiteX114" fmla="*/ 1996712 w 3198541"/>
              <a:gd name="connsiteY114" fmla="*/ 1858821 h 1974146"/>
              <a:gd name="connsiteX115" fmla="*/ 2001660 w 3198541"/>
              <a:gd name="connsiteY115" fmla="*/ 1926217 h 1974146"/>
              <a:gd name="connsiteX116" fmla="*/ 1988315 w 3198541"/>
              <a:gd name="connsiteY116" fmla="*/ 1943809 h 1974146"/>
              <a:gd name="connsiteX117" fmla="*/ 1813116 w 3198541"/>
              <a:gd name="connsiteY117" fmla="*/ 1961177 h 1974146"/>
              <a:gd name="connsiteX118" fmla="*/ 1706962 w 3198541"/>
              <a:gd name="connsiteY118" fmla="*/ 1943184 h 1974146"/>
              <a:gd name="connsiteX119" fmla="*/ 1707137 w 3198541"/>
              <a:gd name="connsiteY119" fmla="*/ 1905076 h 1974146"/>
              <a:gd name="connsiteX120" fmla="*/ 1713834 w 3198541"/>
              <a:gd name="connsiteY120" fmla="*/ 1845327 h 1974146"/>
              <a:gd name="connsiteX121" fmla="*/ 1667104 w 3198541"/>
              <a:gd name="connsiteY121" fmla="*/ 1845327 h 1974146"/>
              <a:gd name="connsiteX122" fmla="*/ 1666654 w 3198541"/>
              <a:gd name="connsiteY122" fmla="*/ 1853573 h 1974146"/>
              <a:gd name="connsiteX123" fmla="*/ 1671203 w 3198541"/>
              <a:gd name="connsiteY123" fmla="*/ 1929840 h 1974146"/>
              <a:gd name="connsiteX124" fmla="*/ 1661407 w 3198541"/>
              <a:gd name="connsiteY124" fmla="*/ 1942410 h 1974146"/>
              <a:gd name="connsiteX125" fmla="*/ 1589613 w 3198541"/>
              <a:gd name="connsiteY125" fmla="*/ 1957378 h 1974146"/>
              <a:gd name="connsiteX126" fmla="*/ 1383727 w 3198541"/>
              <a:gd name="connsiteY126" fmla="*/ 1942810 h 1974146"/>
              <a:gd name="connsiteX127" fmla="*/ 1376680 w 3198541"/>
              <a:gd name="connsiteY127" fmla="*/ 1937537 h 1974146"/>
              <a:gd name="connsiteX128" fmla="*/ 1377080 w 3198541"/>
              <a:gd name="connsiteY128" fmla="*/ 1903951 h 1974146"/>
              <a:gd name="connsiteX129" fmla="*/ 1383227 w 3198541"/>
              <a:gd name="connsiteY129" fmla="*/ 1845352 h 1974146"/>
              <a:gd name="connsiteX130" fmla="*/ 1336122 w 3198541"/>
              <a:gd name="connsiteY130" fmla="*/ 1845352 h 1974146"/>
              <a:gd name="connsiteX131" fmla="*/ 1336147 w 3198541"/>
              <a:gd name="connsiteY131" fmla="*/ 1858621 h 1974146"/>
              <a:gd name="connsiteX132" fmla="*/ 1340421 w 3198541"/>
              <a:gd name="connsiteY132" fmla="*/ 1927616 h 1974146"/>
              <a:gd name="connsiteX133" fmla="*/ 1328126 w 3198541"/>
              <a:gd name="connsiteY133" fmla="*/ 1943559 h 1974146"/>
              <a:gd name="connsiteX134" fmla="*/ 1151727 w 3198541"/>
              <a:gd name="connsiteY134" fmla="*/ 1961152 h 1974146"/>
              <a:gd name="connsiteX135" fmla="*/ 1052745 w 3198541"/>
              <a:gd name="connsiteY135" fmla="*/ 1942510 h 1974146"/>
              <a:gd name="connsiteX136" fmla="*/ 1045373 w 3198541"/>
              <a:gd name="connsiteY136" fmla="*/ 1936212 h 1974146"/>
              <a:gd name="connsiteX137" fmla="*/ 1045423 w 3198541"/>
              <a:gd name="connsiteY137" fmla="*/ 1906300 h 1974146"/>
              <a:gd name="connsiteX138" fmla="*/ 1052570 w 3198541"/>
              <a:gd name="connsiteY138" fmla="*/ 1842153 h 1974146"/>
              <a:gd name="connsiteX139" fmla="*/ 996269 w 3198541"/>
              <a:gd name="connsiteY139" fmla="*/ 1848575 h 1974146"/>
              <a:gd name="connsiteX140" fmla="*/ 838862 w 3198541"/>
              <a:gd name="connsiteY140" fmla="*/ 1848775 h 1974146"/>
              <a:gd name="connsiteX141" fmla="*/ 830766 w 3198541"/>
              <a:gd name="connsiteY141" fmla="*/ 1846576 h 1974146"/>
              <a:gd name="connsiteX142" fmla="*/ 816497 w 3198541"/>
              <a:gd name="connsiteY142" fmla="*/ 1840554 h 1974146"/>
              <a:gd name="connsiteX143" fmla="*/ 663363 w 3198541"/>
              <a:gd name="connsiteY143" fmla="*/ 1821737 h 1974146"/>
              <a:gd name="connsiteX144" fmla="*/ 446982 w 3198541"/>
              <a:gd name="connsiteY144" fmla="*/ 1680998 h 1974146"/>
              <a:gd name="connsiteX145" fmla="*/ 438286 w 3198541"/>
              <a:gd name="connsiteY145" fmla="*/ 1672152 h 1974146"/>
              <a:gd name="connsiteX146" fmla="*/ 277230 w 3198541"/>
              <a:gd name="connsiteY146" fmla="*/ 1440602 h 1974146"/>
              <a:gd name="connsiteX147" fmla="*/ 229276 w 3198541"/>
              <a:gd name="connsiteY147" fmla="*/ 1173317 h 1974146"/>
              <a:gd name="connsiteX148" fmla="*/ 275831 w 3198541"/>
              <a:gd name="connsiteY148" fmla="*/ 895138 h 1974146"/>
              <a:gd name="connsiteX149" fmla="*/ 306817 w 3198541"/>
              <a:gd name="connsiteY149" fmla="*/ 826418 h 1974146"/>
              <a:gd name="connsiteX150" fmla="*/ 241271 w 3198541"/>
              <a:gd name="connsiteY150" fmla="*/ 826418 h 1974146"/>
              <a:gd name="connsiteX151" fmla="*/ 171601 w 3198541"/>
              <a:gd name="connsiteY151" fmla="*/ 882043 h 1974146"/>
              <a:gd name="connsiteX152" fmla="*/ 107454 w 3198541"/>
              <a:gd name="connsiteY152" fmla="*/ 887841 h 1974146"/>
              <a:gd name="connsiteX153" fmla="*/ 88612 w 3198541"/>
              <a:gd name="connsiteY153" fmla="*/ 904559 h 1974146"/>
              <a:gd name="connsiteX154" fmla="*/ 54526 w 3198541"/>
              <a:gd name="connsiteY154" fmla="*/ 933196 h 1974146"/>
              <a:gd name="connsiteX155" fmla="*/ 29637 w 3198541"/>
              <a:gd name="connsiteY155" fmla="*/ 934246 h 1974146"/>
              <a:gd name="connsiteX156" fmla="*/ 1549 w 3198541"/>
              <a:gd name="connsiteY156" fmla="*/ 908157 h 1974146"/>
              <a:gd name="connsiteX157" fmla="*/ 0 w 3198541"/>
              <a:gd name="connsiteY157" fmla="*/ 882118 h 1974146"/>
              <a:gd name="connsiteX158" fmla="*/ 847808 w 3198541"/>
              <a:gd name="connsiteY158" fmla="*/ 1410740 h 1974146"/>
              <a:gd name="connsiteX159" fmla="*/ 845384 w 3198541"/>
              <a:gd name="connsiteY159" fmla="*/ 1404368 h 1974146"/>
              <a:gd name="connsiteX160" fmla="*/ 810400 w 3198541"/>
              <a:gd name="connsiteY160" fmla="*/ 1268801 h 1974146"/>
              <a:gd name="connsiteX161" fmla="*/ 811749 w 3198541"/>
              <a:gd name="connsiteY161" fmla="*/ 1177366 h 1974146"/>
              <a:gd name="connsiteX162" fmla="*/ 829666 w 3198541"/>
              <a:gd name="connsiteY162" fmla="*/ 1083456 h 1974146"/>
              <a:gd name="connsiteX163" fmla="*/ 829841 w 3198541"/>
              <a:gd name="connsiteY163" fmla="*/ 1062565 h 1974146"/>
              <a:gd name="connsiteX164" fmla="*/ 698748 w 3198541"/>
              <a:gd name="connsiteY164" fmla="*/ 1084406 h 1974146"/>
              <a:gd name="connsiteX165" fmla="*/ 547613 w 3198541"/>
              <a:gd name="connsiteY165" fmla="*/ 1213750 h 1974146"/>
              <a:gd name="connsiteX166" fmla="*/ 512953 w 3198541"/>
              <a:gd name="connsiteY166" fmla="*/ 1417987 h 1974146"/>
              <a:gd name="connsiteX167" fmla="*/ 535319 w 3198541"/>
              <a:gd name="connsiteY167" fmla="*/ 1470139 h 1974146"/>
              <a:gd name="connsiteX168" fmla="*/ 601590 w 3198541"/>
              <a:gd name="connsiteY168" fmla="*/ 1534136 h 1974146"/>
              <a:gd name="connsiteX169" fmla="*/ 846234 w 3198541"/>
              <a:gd name="connsiteY169" fmla="*/ 1622223 h 1974146"/>
              <a:gd name="connsiteX170" fmla="*/ 1036052 w 3198541"/>
              <a:gd name="connsiteY170" fmla="*/ 1621723 h 1974146"/>
              <a:gd name="connsiteX171" fmla="*/ 1049496 w 3198541"/>
              <a:gd name="connsiteY171" fmla="*/ 1621723 h 1974146"/>
              <a:gd name="connsiteX172" fmla="*/ 1049496 w 3198541"/>
              <a:gd name="connsiteY172" fmla="*/ 1583515 h 1974146"/>
              <a:gd name="connsiteX173" fmla="*/ 1035352 w 3198541"/>
              <a:gd name="connsiteY173" fmla="*/ 1582665 h 1974146"/>
              <a:gd name="connsiteX174" fmla="*/ 930448 w 3198541"/>
              <a:gd name="connsiteY174" fmla="*/ 1582466 h 1974146"/>
              <a:gd name="connsiteX175" fmla="*/ 884667 w 3198541"/>
              <a:gd name="connsiteY175" fmla="*/ 1578917 h 1974146"/>
              <a:gd name="connsiteX176" fmla="*/ 807201 w 3198541"/>
              <a:gd name="connsiteY176" fmla="*/ 1459419 h 1974146"/>
              <a:gd name="connsiteX177" fmla="*/ 847808 w 3198541"/>
              <a:gd name="connsiteY177" fmla="*/ 1410740 h 1974146"/>
              <a:gd name="connsiteX178" fmla="*/ 1997586 w 3198541"/>
              <a:gd name="connsiteY178" fmla="*/ 1069113 h 1974146"/>
              <a:gd name="connsiteX179" fmla="*/ 1997586 w 3198541"/>
              <a:gd name="connsiteY179" fmla="*/ 1391473 h 1974146"/>
              <a:gd name="connsiteX180" fmla="*/ 2003334 w 3198541"/>
              <a:gd name="connsiteY180" fmla="*/ 1391998 h 1974146"/>
              <a:gd name="connsiteX181" fmla="*/ 2131379 w 3198541"/>
              <a:gd name="connsiteY181" fmla="*/ 1395172 h 1974146"/>
              <a:gd name="connsiteX182" fmla="*/ 2255300 w 3198541"/>
              <a:gd name="connsiteY182" fmla="*/ 1399020 h 1974146"/>
              <a:gd name="connsiteX183" fmla="*/ 2304529 w 3198541"/>
              <a:gd name="connsiteY183" fmla="*/ 1392373 h 1974146"/>
              <a:gd name="connsiteX184" fmla="*/ 2400437 w 3198541"/>
              <a:gd name="connsiteY184" fmla="*/ 1299213 h 1974146"/>
              <a:gd name="connsiteX185" fmla="*/ 2402986 w 3198541"/>
              <a:gd name="connsiteY185" fmla="*/ 1175342 h 1974146"/>
              <a:gd name="connsiteX186" fmla="*/ 2304729 w 3198541"/>
              <a:gd name="connsiteY186" fmla="*/ 1070637 h 1974146"/>
              <a:gd name="connsiteX187" fmla="*/ 2232760 w 3198541"/>
              <a:gd name="connsiteY187" fmla="*/ 1068213 h 1974146"/>
              <a:gd name="connsiteX188" fmla="*/ 2019227 w 3198541"/>
              <a:gd name="connsiteY188" fmla="*/ 1069113 h 1974146"/>
              <a:gd name="connsiteX189" fmla="*/ 1997586 w 3198541"/>
              <a:gd name="connsiteY189" fmla="*/ 1069113 h 1974146"/>
              <a:gd name="connsiteX190" fmla="*/ 718189 w 3198541"/>
              <a:gd name="connsiteY190" fmla="*/ 824368 h 1974146"/>
              <a:gd name="connsiteX191" fmla="*/ 700572 w 3198541"/>
              <a:gd name="connsiteY191" fmla="*/ 825868 h 1974146"/>
              <a:gd name="connsiteX192" fmla="*/ 632252 w 3198541"/>
              <a:gd name="connsiteY192" fmla="*/ 831640 h 1974146"/>
              <a:gd name="connsiteX193" fmla="*/ 602689 w 3198541"/>
              <a:gd name="connsiteY193" fmla="*/ 842186 h 1974146"/>
              <a:gd name="connsiteX194" fmla="*/ 462275 w 3198541"/>
              <a:gd name="connsiteY194" fmla="*/ 1055269 h 1974146"/>
              <a:gd name="connsiteX195" fmla="*/ 455203 w 3198541"/>
              <a:gd name="connsiteY195" fmla="*/ 1080408 h 1974146"/>
              <a:gd name="connsiteX196" fmla="*/ 449481 w 3198541"/>
              <a:gd name="connsiteY196" fmla="*/ 1108021 h 1974146"/>
              <a:gd name="connsiteX197" fmla="*/ 454229 w 3198541"/>
              <a:gd name="connsiteY197" fmla="*/ 1103548 h 1974146"/>
              <a:gd name="connsiteX198" fmla="*/ 674533 w 3198541"/>
              <a:gd name="connsiteY198" fmla="*/ 949614 h 1974146"/>
              <a:gd name="connsiteX199" fmla="*/ 818296 w 3198541"/>
              <a:gd name="connsiteY199" fmla="*/ 927924 h 1974146"/>
              <a:gd name="connsiteX200" fmla="*/ 829042 w 3198541"/>
              <a:gd name="connsiteY200" fmla="*/ 924325 h 1974146"/>
              <a:gd name="connsiteX201" fmla="*/ 841211 w 3198541"/>
              <a:gd name="connsiteY201" fmla="*/ 917653 h 1974146"/>
              <a:gd name="connsiteX202" fmla="*/ 906133 w 3198541"/>
              <a:gd name="connsiteY202" fmla="*/ 917453 h 1974146"/>
              <a:gd name="connsiteX203" fmla="*/ 1000967 w 3198541"/>
              <a:gd name="connsiteY203" fmla="*/ 903409 h 1974146"/>
              <a:gd name="connsiteX204" fmla="*/ 1026181 w 3198541"/>
              <a:gd name="connsiteY204" fmla="*/ 896987 h 1974146"/>
              <a:gd name="connsiteX205" fmla="*/ 1049096 w 3198541"/>
              <a:gd name="connsiteY205" fmla="*/ 891714 h 1974146"/>
              <a:gd name="connsiteX206" fmla="*/ 1049096 w 3198541"/>
              <a:gd name="connsiteY206" fmla="*/ 841611 h 1974146"/>
              <a:gd name="connsiteX207" fmla="*/ 1033203 w 3198541"/>
              <a:gd name="connsiteY207" fmla="*/ 841611 h 1974146"/>
              <a:gd name="connsiteX208" fmla="*/ 734707 w 3198541"/>
              <a:gd name="connsiteY208" fmla="*/ 841836 h 1974146"/>
              <a:gd name="connsiteX209" fmla="*/ 718189 w 3198541"/>
              <a:gd name="connsiteY209" fmla="*/ 824368 h 1974146"/>
              <a:gd name="connsiteX210" fmla="*/ 2551697 w 3198541"/>
              <a:gd name="connsiteY210" fmla="*/ 1316780 h 1974146"/>
              <a:gd name="connsiteX211" fmla="*/ 2548798 w 3198541"/>
              <a:gd name="connsiteY211" fmla="*/ 1322603 h 1974146"/>
              <a:gd name="connsiteX212" fmla="*/ 2381895 w 3198541"/>
              <a:gd name="connsiteY212" fmla="*/ 1511121 h 1974146"/>
              <a:gd name="connsiteX213" fmla="*/ 2239557 w 3198541"/>
              <a:gd name="connsiteY213" fmla="*/ 1541133 h 1974146"/>
              <a:gd name="connsiteX214" fmla="*/ 2080850 w 3198541"/>
              <a:gd name="connsiteY214" fmla="*/ 1546331 h 1974146"/>
              <a:gd name="connsiteX215" fmla="*/ 2008407 w 3198541"/>
              <a:gd name="connsiteY215" fmla="*/ 1546456 h 1974146"/>
              <a:gd name="connsiteX216" fmla="*/ 1997586 w 3198541"/>
              <a:gd name="connsiteY216" fmla="*/ 1547081 h 1974146"/>
              <a:gd name="connsiteX217" fmla="*/ 1997586 w 3198541"/>
              <a:gd name="connsiteY217" fmla="*/ 1620599 h 1974146"/>
              <a:gd name="connsiteX218" fmla="*/ 2000760 w 3198541"/>
              <a:gd name="connsiteY218" fmla="*/ 1621574 h 1974146"/>
              <a:gd name="connsiteX219" fmla="*/ 2291159 w 3198541"/>
              <a:gd name="connsiteY219" fmla="*/ 1623898 h 1974146"/>
              <a:gd name="connsiteX220" fmla="*/ 2380896 w 3198541"/>
              <a:gd name="connsiteY220" fmla="*/ 1611203 h 1974146"/>
              <a:gd name="connsiteX221" fmla="*/ 2503892 w 3198541"/>
              <a:gd name="connsiteY221" fmla="*/ 1531887 h 1974146"/>
              <a:gd name="connsiteX222" fmla="*/ 2551697 w 3198541"/>
              <a:gd name="connsiteY222" fmla="*/ 1316780 h 1974146"/>
              <a:gd name="connsiteX223" fmla="*/ 2474655 w 3198541"/>
              <a:gd name="connsiteY223" fmla="*/ 925000 h 1974146"/>
              <a:gd name="connsiteX224" fmla="*/ 2460836 w 3198541"/>
              <a:gd name="connsiteY224" fmla="*/ 912530 h 1974146"/>
              <a:gd name="connsiteX225" fmla="*/ 2454039 w 3198541"/>
              <a:gd name="connsiteY225" fmla="*/ 907033 h 1974146"/>
              <a:gd name="connsiteX226" fmla="*/ 2252101 w 3198541"/>
              <a:gd name="connsiteY226" fmla="*/ 837463 h 1974146"/>
              <a:gd name="connsiteX227" fmla="*/ 2160716 w 3198541"/>
              <a:gd name="connsiteY227" fmla="*/ 837088 h 1974146"/>
              <a:gd name="connsiteX228" fmla="*/ 2010831 w 3198541"/>
              <a:gd name="connsiteY228" fmla="*/ 837088 h 1974146"/>
              <a:gd name="connsiteX229" fmla="*/ 1997736 w 3198541"/>
              <a:gd name="connsiteY229" fmla="*/ 837088 h 1974146"/>
              <a:gd name="connsiteX230" fmla="*/ 1997736 w 3198541"/>
              <a:gd name="connsiteY230" fmla="*/ 889140 h 1974146"/>
              <a:gd name="connsiteX231" fmla="*/ 2003734 w 3198541"/>
              <a:gd name="connsiteY231" fmla="*/ 889540 h 1974146"/>
              <a:gd name="connsiteX232" fmla="*/ 2290910 w 3198541"/>
              <a:gd name="connsiteY232" fmla="*/ 893563 h 1974146"/>
              <a:gd name="connsiteX233" fmla="*/ 2474655 w 3198541"/>
              <a:gd name="connsiteY233" fmla="*/ 925000 h 1974146"/>
              <a:gd name="connsiteX234" fmla="*/ 2534679 w 3198541"/>
              <a:gd name="connsiteY234" fmla="*/ 1748819 h 1974146"/>
              <a:gd name="connsiteX235" fmla="*/ 2529581 w 3198541"/>
              <a:gd name="connsiteY235" fmla="*/ 1739997 h 1974146"/>
              <a:gd name="connsiteX236" fmla="*/ 2395914 w 3198541"/>
              <a:gd name="connsiteY236" fmla="*/ 1809867 h 1974146"/>
              <a:gd name="connsiteX237" fmla="*/ 2398663 w 3198541"/>
              <a:gd name="connsiteY237" fmla="*/ 1825960 h 1974146"/>
              <a:gd name="connsiteX238" fmla="*/ 2378921 w 3198541"/>
              <a:gd name="connsiteY238" fmla="*/ 1831433 h 1974146"/>
              <a:gd name="connsiteX239" fmla="*/ 2384369 w 3198541"/>
              <a:gd name="connsiteY239" fmla="*/ 1854498 h 1974146"/>
              <a:gd name="connsiteX240" fmla="*/ 2418380 w 3198541"/>
              <a:gd name="connsiteY240" fmla="*/ 1880986 h 1974146"/>
              <a:gd name="connsiteX241" fmla="*/ 2433673 w 3198541"/>
              <a:gd name="connsiteY241" fmla="*/ 1892456 h 1974146"/>
              <a:gd name="connsiteX242" fmla="*/ 2446692 w 3198541"/>
              <a:gd name="connsiteY242" fmla="*/ 1895105 h 1974146"/>
              <a:gd name="connsiteX243" fmla="*/ 2580185 w 3198541"/>
              <a:gd name="connsiteY243" fmla="*/ 1833032 h 1974146"/>
              <a:gd name="connsiteX244" fmla="*/ 2577211 w 3198541"/>
              <a:gd name="connsiteY244" fmla="*/ 1787402 h 1974146"/>
              <a:gd name="connsiteX245" fmla="*/ 2578185 w 3198541"/>
              <a:gd name="connsiteY245" fmla="*/ 1781729 h 1974146"/>
              <a:gd name="connsiteX246" fmla="*/ 2545549 w 3198541"/>
              <a:gd name="connsiteY246" fmla="*/ 1742321 h 1974146"/>
              <a:gd name="connsiteX247" fmla="*/ 2534679 w 3198541"/>
              <a:gd name="connsiteY247" fmla="*/ 1748819 h 1974146"/>
              <a:gd name="connsiteX248" fmla="*/ 1710960 w 3198541"/>
              <a:gd name="connsiteY248" fmla="*/ 1286818 h 1974146"/>
              <a:gd name="connsiteX249" fmla="*/ 1710960 w 3198541"/>
              <a:gd name="connsiteY249" fmla="*/ 1070037 h 1974146"/>
              <a:gd name="connsiteX250" fmla="*/ 1667429 w 3198541"/>
              <a:gd name="connsiteY250" fmla="*/ 1070037 h 1974146"/>
              <a:gd name="connsiteX251" fmla="*/ 1667429 w 3198541"/>
              <a:gd name="connsiteY251" fmla="*/ 1286818 h 1974146"/>
              <a:gd name="connsiteX252" fmla="*/ 1710960 w 3198541"/>
              <a:gd name="connsiteY252" fmla="*/ 1286818 h 1974146"/>
              <a:gd name="connsiteX253" fmla="*/ 1667254 w 3198541"/>
              <a:gd name="connsiteY253" fmla="*/ 1620949 h 1974146"/>
              <a:gd name="connsiteX254" fmla="*/ 1710885 w 3198541"/>
              <a:gd name="connsiteY254" fmla="*/ 1620949 h 1974146"/>
              <a:gd name="connsiteX255" fmla="*/ 1710885 w 3198541"/>
              <a:gd name="connsiteY255" fmla="*/ 1442726 h 1974146"/>
              <a:gd name="connsiteX256" fmla="*/ 1667254 w 3198541"/>
              <a:gd name="connsiteY256" fmla="*/ 1442726 h 1974146"/>
              <a:gd name="connsiteX257" fmla="*/ 1667254 w 3198541"/>
              <a:gd name="connsiteY257" fmla="*/ 1620949 h 1974146"/>
              <a:gd name="connsiteX258" fmla="*/ 1336122 w 3198541"/>
              <a:gd name="connsiteY258" fmla="*/ 1069662 h 1974146"/>
              <a:gd name="connsiteX259" fmla="*/ 1336422 w 3198541"/>
              <a:gd name="connsiteY259" fmla="*/ 1170369 h 1974146"/>
              <a:gd name="connsiteX260" fmla="*/ 1343044 w 3198541"/>
              <a:gd name="connsiteY260" fmla="*/ 1178265 h 1974146"/>
              <a:gd name="connsiteX261" fmla="*/ 1380553 w 3198541"/>
              <a:gd name="connsiteY261" fmla="*/ 1182613 h 1974146"/>
              <a:gd name="connsiteX262" fmla="*/ 1380553 w 3198541"/>
              <a:gd name="connsiteY262" fmla="*/ 1069687 h 1974146"/>
              <a:gd name="connsiteX263" fmla="*/ 1336122 w 3198541"/>
              <a:gd name="connsiteY263" fmla="*/ 1069662 h 1974146"/>
              <a:gd name="connsiteX264" fmla="*/ 1336622 w 3198541"/>
              <a:gd name="connsiteY264" fmla="*/ 1440102 h 1974146"/>
              <a:gd name="connsiteX265" fmla="*/ 1368808 w 3198541"/>
              <a:gd name="connsiteY265" fmla="*/ 1424984 h 1974146"/>
              <a:gd name="connsiteX266" fmla="*/ 1381628 w 3198541"/>
              <a:gd name="connsiteY266" fmla="*/ 1401694 h 1974146"/>
              <a:gd name="connsiteX267" fmla="*/ 1381128 w 3198541"/>
              <a:gd name="connsiteY267" fmla="*/ 1345693 h 1974146"/>
              <a:gd name="connsiteX268" fmla="*/ 1376255 w 3198541"/>
              <a:gd name="connsiteY268" fmla="*/ 1332774 h 1974146"/>
              <a:gd name="connsiteX269" fmla="*/ 1336622 w 3198541"/>
              <a:gd name="connsiteY269" fmla="*/ 1317505 h 1974146"/>
              <a:gd name="connsiteX270" fmla="*/ 1336622 w 3198541"/>
              <a:gd name="connsiteY270" fmla="*/ 1440102 h 1974146"/>
              <a:gd name="connsiteX271" fmla="*/ 972804 w 3198541"/>
              <a:gd name="connsiteY271" fmla="*/ 1319929 h 1974146"/>
              <a:gd name="connsiteX272" fmla="*/ 1004716 w 3198541"/>
              <a:gd name="connsiteY272" fmla="*/ 1387000 h 1974146"/>
              <a:gd name="connsiteX273" fmla="*/ 1015511 w 3198541"/>
              <a:gd name="connsiteY273" fmla="*/ 1394322 h 1974146"/>
              <a:gd name="connsiteX274" fmla="*/ 1049446 w 3198541"/>
              <a:gd name="connsiteY274" fmla="*/ 1394672 h 1974146"/>
              <a:gd name="connsiteX275" fmla="*/ 1049446 w 3198541"/>
              <a:gd name="connsiteY275" fmla="*/ 1319929 h 1974146"/>
              <a:gd name="connsiteX276" fmla="*/ 972804 w 3198541"/>
              <a:gd name="connsiteY276" fmla="*/ 1319929 h 1974146"/>
              <a:gd name="connsiteX277" fmla="*/ 1380353 w 3198541"/>
              <a:gd name="connsiteY277" fmla="*/ 921576 h 1974146"/>
              <a:gd name="connsiteX278" fmla="*/ 1380353 w 3198541"/>
              <a:gd name="connsiteY278" fmla="*/ 837763 h 1974146"/>
              <a:gd name="connsiteX279" fmla="*/ 1336847 w 3198541"/>
              <a:gd name="connsiteY279" fmla="*/ 837763 h 1974146"/>
              <a:gd name="connsiteX280" fmla="*/ 1336847 w 3198541"/>
              <a:gd name="connsiteY280" fmla="*/ 921576 h 1974146"/>
              <a:gd name="connsiteX281" fmla="*/ 1380353 w 3198541"/>
              <a:gd name="connsiteY281" fmla="*/ 921576 h 1974146"/>
              <a:gd name="connsiteX282" fmla="*/ 1710860 w 3198541"/>
              <a:gd name="connsiteY282" fmla="*/ 921526 h 1974146"/>
              <a:gd name="connsiteX283" fmla="*/ 1710860 w 3198541"/>
              <a:gd name="connsiteY283" fmla="*/ 838062 h 1974146"/>
              <a:gd name="connsiteX284" fmla="*/ 1666679 w 3198541"/>
              <a:gd name="connsiteY284" fmla="*/ 838062 h 1974146"/>
              <a:gd name="connsiteX285" fmla="*/ 1666704 w 3198541"/>
              <a:gd name="connsiteY285" fmla="*/ 916279 h 1974146"/>
              <a:gd name="connsiteX286" fmla="*/ 1667379 w 3198541"/>
              <a:gd name="connsiteY286" fmla="*/ 921526 h 1974146"/>
              <a:gd name="connsiteX287" fmla="*/ 1710860 w 3198541"/>
              <a:gd name="connsiteY287" fmla="*/ 921526 h 1974146"/>
              <a:gd name="connsiteX288" fmla="*/ 1049371 w 3198541"/>
              <a:gd name="connsiteY288" fmla="*/ 1131511 h 1974146"/>
              <a:gd name="connsiteX289" fmla="*/ 1049371 w 3198541"/>
              <a:gd name="connsiteY289" fmla="*/ 1070162 h 1974146"/>
              <a:gd name="connsiteX290" fmla="*/ 982725 w 3198541"/>
              <a:gd name="connsiteY290" fmla="*/ 1131511 h 1974146"/>
              <a:gd name="connsiteX291" fmla="*/ 1049371 w 3198541"/>
              <a:gd name="connsiteY291" fmla="*/ 1131511 h 1974146"/>
              <a:gd name="connsiteX292" fmla="*/ 1336747 w 3198541"/>
              <a:gd name="connsiteY292" fmla="*/ 1580366 h 1974146"/>
              <a:gd name="connsiteX293" fmla="*/ 1336747 w 3198541"/>
              <a:gd name="connsiteY293" fmla="*/ 1620974 h 1974146"/>
              <a:gd name="connsiteX294" fmla="*/ 1380678 w 3198541"/>
              <a:gd name="connsiteY294" fmla="*/ 1620974 h 1974146"/>
              <a:gd name="connsiteX295" fmla="*/ 1380678 w 3198541"/>
              <a:gd name="connsiteY295" fmla="*/ 1573045 h 1974146"/>
              <a:gd name="connsiteX296" fmla="*/ 1336747 w 3198541"/>
              <a:gd name="connsiteY296" fmla="*/ 1580366 h 197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3198541" h="1974146">
                <a:moveTo>
                  <a:pt x="0" y="882118"/>
                </a:moveTo>
                <a:cubicBezTo>
                  <a:pt x="0" y="787984"/>
                  <a:pt x="0" y="693875"/>
                  <a:pt x="0" y="599741"/>
                </a:cubicBezTo>
                <a:cubicBezTo>
                  <a:pt x="9696" y="586421"/>
                  <a:pt x="22665" y="583498"/>
                  <a:pt x="38084" y="587246"/>
                </a:cubicBezTo>
                <a:cubicBezTo>
                  <a:pt x="41607" y="588096"/>
                  <a:pt x="45555" y="587321"/>
                  <a:pt x="49279" y="587221"/>
                </a:cubicBezTo>
                <a:cubicBezTo>
                  <a:pt x="76992" y="586346"/>
                  <a:pt x="81115" y="589395"/>
                  <a:pt x="88387" y="617033"/>
                </a:cubicBezTo>
                <a:cubicBezTo>
                  <a:pt x="100357" y="615084"/>
                  <a:pt x="107029" y="620731"/>
                  <a:pt x="107154" y="633276"/>
                </a:cubicBezTo>
                <a:cubicBezTo>
                  <a:pt x="127495" y="634725"/>
                  <a:pt x="146961" y="636175"/>
                  <a:pt x="166428" y="637474"/>
                </a:cubicBezTo>
                <a:cubicBezTo>
                  <a:pt x="200838" y="639798"/>
                  <a:pt x="229276" y="657965"/>
                  <a:pt x="236523" y="684304"/>
                </a:cubicBezTo>
                <a:cubicBezTo>
                  <a:pt x="238997" y="693275"/>
                  <a:pt x="242570" y="695449"/>
                  <a:pt x="250917" y="694949"/>
                </a:cubicBezTo>
                <a:cubicBezTo>
                  <a:pt x="261712" y="694300"/>
                  <a:pt x="272557" y="694674"/>
                  <a:pt x="283377" y="694799"/>
                </a:cubicBezTo>
                <a:cubicBezTo>
                  <a:pt x="298321" y="694999"/>
                  <a:pt x="313290" y="695599"/>
                  <a:pt x="325734" y="681980"/>
                </a:cubicBezTo>
                <a:cubicBezTo>
                  <a:pt x="331307" y="696149"/>
                  <a:pt x="341602" y="695999"/>
                  <a:pt x="352398" y="694625"/>
                </a:cubicBezTo>
                <a:cubicBezTo>
                  <a:pt x="368466" y="692600"/>
                  <a:pt x="384509" y="689952"/>
                  <a:pt x="400652" y="688877"/>
                </a:cubicBezTo>
                <a:cubicBezTo>
                  <a:pt x="411547" y="688152"/>
                  <a:pt x="418619" y="682605"/>
                  <a:pt x="426091" y="675633"/>
                </a:cubicBezTo>
                <a:cubicBezTo>
                  <a:pt x="479543" y="625929"/>
                  <a:pt x="540266" y="587296"/>
                  <a:pt x="606813" y="557434"/>
                </a:cubicBezTo>
                <a:cubicBezTo>
                  <a:pt x="690402" y="519900"/>
                  <a:pt x="779363" y="503782"/>
                  <a:pt x="869249" y="492787"/>
                </a:cubicBezTo>
                <a:cubicBezTo>
                  <a:pt x="946366" y="483341"/>
                  <a:pt x="1023907" y="477294"/>
                  <a:pt x="1101249" y="469722"/>
                </a:cubicBezTo>
                <a:cubicBezTo>
                  <a:pt x="1118491" y="468048"/>
                  <a:pt x="1135709" y="466273"/>
                  <a:pt x="1153701" y="464499"/>
                </a:cubicBezTo>
                <a:cubicBezTo>
                  <a:pt x="1153701" y="432138"/>
                  <a:pt x="1153901" y="400952"/>
                  <a:pt x="1153326" y="369790"/>
                </a:cubicBezTo>
                <a:cubicBezTo>
                  <a:pt x="1153276" y="367266"/>
                  <a:pt x="1148129" y="363268"/>
                  <a:pt x="1144855" y="362643"/>
                </a:cubicBezTo>
                <a:cubicBezTo>
                  <a:pt x="1127463" y="359370"/>
                  <a:pt x="1109920" y="356946"/>
                  <a:pt x="1091828" y="354122"/>
                </a:cubicBezTo>
                <a:cubicBezTo>
                  <a:pt x="1091828" y="335805"/>
                  <a:pt x="1091828" y="319187"/>
                  <a:pt x="1091828" y="302594"/>
                </a:cubicBezTo>
                <a:cubicBezTo>
                  <a:pt x="1091828" y="286001"/>
                  <a:pt x="1100999" y="274081"/>
                  <a:pt x="1117117" y="270433"/>
                </a:cubicBezTo>
                <a:cubicBezTo>
                  <a:pt x="1167370" y="259088"/>
                  <a:pt x="1217699" y="259163"/>
                  <a:pt x="1267977" y="270358"/>
                </a:cubicBezTo>
                <a:cubicBezTo>
                  <a:pt x="1284470" y="274031"/>
                  <a:pt x="1294166" y="286301"/>
                  <a:pt x="1294166" y="303169"/>
                </a:cubicBezTo>
                <a:cubicBezTo>
                  <a:pt x="1294166" y="316913"/>
                  <a:pt x="1293941" y="330657"/>
                  <a:pt x="1294265" y="344401"/>
                </a:cubicBezTo>
                <a:cubicBezTo>
                  <a:pt x="1294415" y="350773"/>
                  <a:pt x="1293066" y="354197"/>
                  <a:pt x="1285744" y="355096"/>
                </a:cubicBezTo>
                <a:cubicBezTo>
                  <a:pt x="1270101" y="356996"/>
                  <a:pt x="1254683" y="360544"/>
                  <a:pt x="1239039" y="362218"/>
                </a:cubicBezTo>
                <a:cubicBezTo>
                  <a:pt x="1230793" y="363093"/>
                  <a:pt x="1228719" y="366342"/>
                  <a:pt x="1228919" y="374038"/>
                </a:cubicBezTo>
                <a:cubicBezTo>
                  <a:pt x="1229368" y="393180"/>
                  <a:pt x="1229069" y="412347"/>
                  <a:pt x="1229069" y="431488"/>
                </a:cubicBezTo>
                <a:cubicBezTo>
                  <a:pt x="1229069" y="440859"/>
                  <a:pt x="1229069" y="450230"/>
                  <a:pt x="1229069" y="459976"/>
                </a:cubicBezTo>
                <a:cubicBezTo>
                  <a:pt x="1315281" y="454903"/>
                  <a:pt x="1399420" y="449980"/>
                  <a:pt x="1483709" y="445032"/>
                </a:cubicBezTo>
                <a:cubicBezTo>
                  <a:pt x="1483709" y="417120"/>
                  <a:pt x="1483709" y="390681"/>
                  <a:pt x="1483709" y="364367"/>
                </a:cubicBezTo>
                <a:cubicBezTo>
                  <a:pt x="1462793" y="360819"/>
                  <a:pt x="1442551" y="357370"/>
                  <a:pt x="1421985" y="353872"/>
                </a:cubicBezTo>
                <a:cubicBezTo>
                  <a:pt x="1421985" y="335530"/>
                  <a:pt x="1421985" y="318887"/>
                  <a:pt x="1421985" y="302269"/>
                </a:cubicBezTo>
                <a:cubicBezTo>
                  <a:pt x="1421985" y="285427"/>
                  <a:pt x="1431181" y="274531"/>
                  <a:pt x="1447824" y="270708"/>
                </a:cubicBezTo>
                <a:cubicBezTo>
                  <a:pt x="1498102" y="259188"/>
                  <a:pt x="1548505" y="258488"/>
                  <a:pt x="1598459" y="271333"/>
                </a:cubicBezTo>
                <a:cubicBezTo>
                  <a:pt x="1608005" y="273782"/>
                  <a:pt x="1621774" y="282528"/>
                  <a:pt x="1623048" y="290125"/>
                </a:cubicBezTo>
                <a:cubicBezTo>
                  <a:pt x="1626472" y="310666"/>
                  <a:pt x="1624223" y="332131"/>
                  <a:pt x="1624223" y="354447"/>
                </a:cubicBezTo>
                <a:cubicBezTo>
                  <a:pt x="1604906" y="357245"/>
                  <a:pt x="1586864" y="359644"/>
                  <a:pt x="1568922" y="362668"/>
                </a:cubicBezTo>
                <a:cubicBezTo>
                  <a:pt x="1565498" y="363243"/>
                  <a:pt x="1559776" y="366167"/>
                  <a:pt x="1559726" y="368116"/>
                </a:cubicBezTo>
                <a:cubicBezTo>
                  <a:pt x="1559076" y="392030"/>
                  <a:pt x="1559301" y="415970"/>
                  <a:pt x="1559301" y="441284"/>
                </a:cubicBezTo>
                <a:cubicBezTo>
                  <a:pt x="1645439" y="435462"/>
                  <a:pt x="1729552" y="429764"/>
                  <a:pt x="1813616" y="424092"/>
                </a:cubicBezTo>
                <a:cubicBezTo>
                  <a:pt x="1813616" y="402601"/>
                  <a:pt x="1813616" y="383234"/>
                  <a:pt x="1813616" y="364392"/>
                </a:cubicBezTo>
                <a:cubicBezTo>
                  <a:pt x="1795199" y="361094"/>
                  <a:pt x="1777631" y="358370"/>
                  <a:pt x="1760289" y="354497"/>
                </a:cubicBezTo>
                <a:cubicBezTo>
                  <a:pt x="1757090" y="353772"/>
                  <a:pt x="1752842" y="348499"/>
                  <a:pt x="1752642" y="345101"/>
                </a:cubicBezTo>
                <a:cubicBezTo>
                  <a:pt x="1751793" y="330582"/>
                  <a:pt x="1752267" y="315963"/>
                  <a:pt x="1752267" y="301395"/>
                </a:cubicBezTo>
                <a:cubicBezTo>
                  <a:pt x="1752267" y="286026"/>
                  <a:pt x="1762488" y="274456"/>
                  <a:pt x="1777831" y="270883"/>
                </a:cubicBezTo>
                <a:cubicBezTo>
                  <a:pt x="1828534" y="259113"/>
                  <a:pt x="1879312" y="258688"/>
                  <a:pt x="1929666" y="271508"/>
                </a:cubicBezTo>
                <a:cubicBezTo>
                  <a:pt x="1938837" y="273857"/>
                  <a:pt x="1952106" y="282478"/>
                  <a:pt x="1953256" y="289800"/>
                </a:cubicBezTo>
                <a:cubicBezTo>
                  <a:pt x="1956479" y="310416"/>
                  <a:pt x="1954380" y="331881"/>
                  <a:pt x="1954380" y="354272"/>
                </a:cubicBezTo>
                <a:cubicBezTo>
                  <a:pt x="1935663" y="357096"/>
                  <a:pt x="1918071" y="359519"/>
                  <a:pt x="1900578" y="362593"/>
                </a:cubicBezTo>
                <a:cubicBezTo>
                  <a:pt x="1896730" y="363268"/>
                  <a:pt x="1890183" y="365992"/>
                  <a:pt x="1890083" y="368066"/>
                </a:cubicBezTo>
                <a:cubicBezTo>
                  <a:pt x="1889208" y="384059"/>
                  <a:pt x="1889608" y="400102"/>
                  <a:pt x="1889608" y="416920"/>
                </a:cubicBezTo>
                <a:cubicBezTo>
                  <a:pt x="1904302" y="415345"/>
                  <a:pt x="1917046" y="413971"/>
                  <a:pt x="1929816" y="412597"/>
                </a:cubicBezTo>
                <a:cubicBezTo>
                  <a:pt x="1979819" y="407274"/>
                  <a:pt x="2029872" y="402526"/>
                  <a:pt x="2079801" y="396479"/>
                </a:cubicBezTo>
                <a:cubicBezTo>
                  <a:pt x="2155218" y="387357"/>
                  <a:pt x="2230611" y="377986"/>
                  <a:pt x="2305828" y="367516"/>
                </a:cubicBezTo>
                <a:cubicBezTo>
                  <a:pt x="2396289" y="354921"/>
                  <a:pt x="2486775" y="342352"/>
                  <a:pt x="2576861" y="327483"/>
                </a:cubicBezTo>
                <a:cubicBezTo>
                  <a:pt x="2699683" y="307217"/>
                  <a:pt x="2816332" y="267084"/>
                  <a:pt x="2927609" y="211509"/>
                </a:cubicBezTo>
                <a:cubicBezTo>
                  <a:pt x="2963044" y="193816"/>
                  <a:pt x="2996929" y="173500"/>
                  <a:pt x="3022968" y="142538"/>
                </a:cubicBezTo>
                <a:cubicBezTo>
                  <a:pt x="3030165" y="133992"/>
                  <a:pt x="3034138" y="125146"/>
                  <a:pt x="3034088" y="113351"/>
                </a:cubicBezTo>
                <a:cubicBezTo>
                  <a:pt x="3034038" y="99782"/>
                  <a:pt x="3034988" y="85513"/>
                  <a:pt x="3039236" y="72794"/>
                </a:cubicBezTo>
                <a:cubicBezTo>
                  <a:pt x="3049207" y="42881"/>
                  <a:pt x="3056579" y="10071"/>
                  <a:pt x="3093612" y="0"/>
                </a:cubicBezTo>
                <a:cubicBezTo>
                  <a:pt x="3099435" y="0"/>
                  <a:pt x="3105283" y="0"/>
                  <a:pt x="3111105" y="0"/>
                </a:cubicBezTo>
                <a:cubicBezTo>
                  <a:pt x="3126798" y="8022"/>
                  <a:pt x="3136894" y="20991"/>
                  <a:pt x="3141117" y="37659"/>
                </a:cubicBezTo>
                <a:cubicBezTo>
                  <a:pt x="3150388" y="74218"/>
                  <a:pt x="3160059" y="110727"/>
                  <a:pt x="3167106" y="147736"/>
                </a:cubicBezTo>
                <a:cubicBezTo>
                  <a:pt x="3175577" y="192142"/>
                  <a:pt x="3184673" y="236848"/>
                  <a:pt x="3187747" y="281803"/>
                </a:cubicBezTo>
                <a:cubicBezTo>
                  <a:pt x="3193070" y="358995"/>
                  <a:pt x="3193919" y="436461"/>
                  <a:pt x="3196718" y="513828"/>
                </a:cubicBezTo>
                <a:cubicBezTo>
                  <a:pt x="3196893" y="518326"/>
                  <a:pt x="3197917" y="522774"/>
                  <a:pt x="3198542" y="527272"/>
                </a:cubicBezTo>
                <a:cubicBezTo>
                  <a:pt x="3198542" y="595567"/>
                  <a:pt x="3198542" y="663888"/>
                  <a:pt x="3198542" y="732183"/>
                </a:cubicBezTo>
                <a:cubicBezTo>
                  <a:pt x="3197942" y="737081"/>
                  <a:pt x="3196918" y="741954"/>
                  <a:pt x="3196843" y="746852"/>
                </a:cubicBezTo>
                <a:cubicBezTo>
                  <a:pt x="3195818" y="805152"/>
                  <a:pt x="3194069" y="863426"/>
                  <a:pt x="3194219" y="921726"/>
                </a:cubicBezTo>
                <a:cubicBezTo>
                  <a:pt x="3194369" y="976103"/>
                  <a:pt x="3189096" y="1029755"/>
                  <a:pt x="3175527" y="1082232"/>
                </a:cubicBezTo>
                <a:cubicBezTo>
                  <a:pt x="3166331" y="1117841"/>
                  <a:pt x="3155086" y="1153076"/>
                  <a:pt x="3142366" y="1187586"/>
                </a:cubicBezTo>
                <a:cubicBezTo>
                  <a:pt x="3135369" y="1206578"/>
                  <a:pt x="3119077" y="1216049"/>
                  <a:pt x="3097636" y="1214525"/>
                </a:cubicBezTo>
                <a:cubicBezTo>
                  <a:pt x="3076770" y="1213050"/>
                  <a:pt x="3061701" y="1203679"/>
                  <a:pt x="3056079" y="1183113"/>
                </a:cubicBezTo>
                <a:cubicBezTo>
                  <a:pt x="3048207" y="1154401"/>
                  <a:pt x="3041660" y="1125363"/>
                  <a:pt x="3034163" y="1096551"/>
                </a:cubicBezTo>
                <a:cubicBezTo>
                  <a:pt x="3032789" y="1091303"/>
                  <a:pt x="3030940" y="1084881"/>
                  <a:pt x="3027091" y="1081832"/>
                </a:cubicBezTo>
                <a:cubicBezTo>
                  <a:pt x="3001077" y="1061266"/>
                  <a:pt x="2975689" y="1039475"/>
                  <a:pt x="2947751" y="1021833"/>
                </a:cubicBezTo>
                <a:cubicBezTo>
                  <a:pt x="2887452" y="983750"/>
                  <a:pt x="2821230" y="957961"/>
                  <a:pt x="2754084" y="934721"/>
                </a:cubicBezTo>
                <a:cubicBezTo>
                  <a:pt x="2715051" y="921202"/>
                  <a:pt x="2675568" y="908957"/>
                  <a:pt x="2633062" y="895088"/>
                </a:cubicBezTo>
                <a:cubicBezTo>
                  <a:pt x="2669071" y="954587"/>
                  <a:pt x="2689462" y="1015861"/>
                  <a:pt x="2701557" y="1080283"/>
                </a:cubicBezTo>
                <a:cubicBezTo>
                  <a:pt x="2713677" y="1144755"/>
                  <a:pt x="2716900" y="1209827"/>
                  <a:pt x="2716726" y="1273824"/>
                </a:cubicBezTo>
                <a:cubicBezTo>
                  <a:pt x="2725797" y="1280121"/>
                  <a:pt x="2734942" y="1284644"/>
                  <a:pt x="2741789" y="1291491"/>
                </a:cubicBezTo>
                <a:cubicBezTo>
                  <a:pt x="2783197" y="1332848"/>
                  <a:pt x="2768178" y="1398870"/>
                  <a:pt x="2712552" y="1420211"/>
                </a:cubicBezTo>
                <a:cubicBezTo>
                  <a:pt x="2706280" y="1422610"/>
                  <a:pt x="2703481" y="1425583"/>
                  <a:pt x="2702132" y="1431906"/>
                </a:cubicBezTo>
                <a:cubicBezTo>
                  <a:pt x="2697059" y="1455395"/>
                  <a:pt x="2691636" y="1478835"/>
                  <a:pt x="2686039" y="1502225"/>
                </a:cubicBezTo>
                <a:cubicBezTo>
                  <a:pt x="2673619" y="1554053"/>
                  <a:pt x="2654203" y="1602957"/>
                  <a:pt x="2621192" y="1645188"/>
                </a:cubicBezTo>
                <a:cubicBezTo>
                  <a:pt x="2603924" y="1667279"/>
                  <a:pt x="2583808" y="1687145"/>
                  <a:pt x="2564541" y="1708461"/>
                </a:cubicBezTo>
                <a:cubicBezTo>
                  <a:pt x="2566290" y="1710810"/>
                  <a:pt x="2568939" y="1714358"/>
                  <a:pt x="2571763" y="1718157"/>
                </a:cubicBezTo>
                <a:cubicBezTo>
                  <a:pt x="2569239" y="1720956"/>
                  <a:pt x="2567140" y="1723305"/>
                  <a:pt x="2564766" y="1725978"/>
                </a:cubicBezTo>
                <a:cubicBezTo>
                  <a:pt x="2574987" y="1738148"/>
                  <a:pt x="2584732" y="1750018"/>
                  <a:pt x="2594853" y="1761588"/>
                </a:cubicBezTo>
                <a:cubicBezTo>
                  <a:pt x="2596802" y="1763812"/>
                  <a:pt x="2600726" y="1766686"/>
                  <a:pt x="2602725" y="1766061"/>
                </a:cubicBezTo>
                <a:cubicBezTo>
                  <a:pt x="2619367" y="1760713"/>
                  <a:pt x="2633436" y="1766661"/>
                  <a:pt x="2647730" y="1776407"/>
                </a:cubicBezTo>
                <a:cubicBezTo>
                  <a:pt x="2693186" y="1720056"/>
                  <a:pt x="2730070" y="1659807"/>
                  <a:pt x="2755983" y="1593011"/>
                </a:cubicBezTo>
                <a:cubicBezTo>
                  <a:pt x="2766179" y="1566747"/>
                  <a:pt x="2775725" y="1540234"/>
                  <a:pt x="2786195" y="1514095"/>
                </a:cubicBezTo>
                <a:cubicBezTo>
                  <a:pt x="2788220" y="1509022"/>
                  <a:pt x="2793117" y="1505099"/>
                  <a:pt x="2796691" y="1500626"/>
                </a:cubicBezTo>
                <a:cubicBezTo>
                  <a:pt x="2797965" y="1501326"/>
                  <a:pt x="2799240" y="1502050"/>
                  <a:pt x="2800514" y="1502750"/>
                </a:cubicBezTo>
                <a:cubicBezTo>
                  <a:pt x="2799515" y="1508148"/>
                  <a:pt x="2798965" y="1513670"/>
                  <a:pt x="2797491" y="1518943"/>
                </a:cubicBezTo>
                <a:cubicBezTo>
                  <a:pt x="2770252" y="1616126"/>
                  <a:pt x="2721198" y="1702539"/>
                  <a:pt x="2665823" y="1785877"/>
                </a:cubicBezTo>
                <a:cubicBezTo>
                  <a:pt x="2662199" y="1791325"/>
                  <a:pt x="2659375" y="1798472"/>
                  <a:pt x="2659250" y="1804894"/>
                </a:cubicBezTo>
                <a:cubicBezTo>
                  <a:pt x="2658775" y="1829309"/>
                  <a:pt x="2645731" y="1845452"/>
                  <a:pt x="2621517" y="1850175"/>
                </a:cubicBezTo>
                <a:cubicBezTo>
                  <a:pt x="2616844" y="1851099"/>
                  <a:pt x="2611646" y="1852499"/>
                  <a:pt x="2608048" y="1855372"/>
                </a:cubicBezTo>
                <a:cubicBezTo>
                  <a:pt x="2543825" y="1906200"/>
                  <a:pt x="2474930" y="1948657"/>
                  <a:pt x="2396464" y="1974146"/>
                </a:cubicBezTo>
                <a:cubicBezTo>
                  <a:pt x="2388967" y="1974146"/>
                  <a:pt x="2381470" y="1974146"/>
                  <a:pt x="2373974" y="1974146"/>
                </a:cubicBezTo>
                <a:cubicBezTo>
                  <a:pt x="2369101" y="1972072"/>
                  <a:pt x="2362129" y="1971347"/>
                  <a:pt x="2359780" y="1967674"/>
                </a:cubicBezTo>
                <a:cubicBezTo>
                  <a:pt x="2353358" y="1957553"/>
                  <a:pt x="2345286" y="1960502"/>
                  <a:pt x="2336315" y="1961277"/>
                </a:cubicBezTo>
                <a:cubicBezTo>
                  <a:pt x="2306478" y="1963826"/>
                  <a:pt x="2294208" y="1951231"/>
                  <a:pt x="2295733" y="1920994"/>
                </a:cubicBezTo>
                <a:cubicBezTo>
                  <a:pt x="2295907" y="1917770"/>
                  <a:pt x="2295433" y="1914447"/>
                  <a:pt x="2294783" y="1911273"/>
                </a:cubicBezTo>
                <a:cubicBezTo>
                  <a:pt x="2290485" y="1889783"/>
                  <a:pt x="2293359" y="1884310"/>
                  <a:pt x="2313775" y="1876438"/>
                </a:cubicBezTo>
                <a:cubicBezTo>
                  <a:pt x="2311551" y="1866643"/>
                  <a:pt x="2309302" y="1856772"/>
                  <a:pt x="2307003" y="1846676"/>
                </a:cubicBezTo>
                <a:cubicBezTo>
                  <a:pt x="2299656" y="1847751"/>
                  <a:pt x="2293708" y="1848625"/>
                  <a:pt x="2287761" y="1849500"/>
                </a:cubicBezTo>
                <a:cubicBezTo>
                  <a:pt x="2285987" y="1843303"/>
                  <a:pt x="2284512" y="1838205"/>
                  <a:pt x="2283988" y="1836406"/>
                </a:cubicBezTo>
                <a:cubicBezTo>
                  <a:pt x="2187529" y="1840079"/>
                  <a:pt x="2092445" y="1843677"/>
                  <a:pt x="1996662" y="1847301"/>
                </a:cubicBezTo>
                <a:cubicBezTo>
                  <a:pt x="1996662" y="1850574"/>
                  <a:pt x="1996412" y="1854723"/>
                  <a:pt x="1996712" y="1858821"/>
                </a:cubicBezTo>
                <a:cubicBezTo>
                  <a:pt x="1998236" y="1881286"/>
                  <a:pt x="1999486" y="1903801"/>
                  <a:pt x="2001660" y="1926217"/>
                </a:cubicBezTo>
                <a:cubicBezTo>
                  <a:pt x="2002709" y="1937012"/>
                  <a:pt x="1998686" y="1941335"/>
                  <a:pt x="1988315" y="1943809"/>
                </a:cubicBezTo>
                <a:cubicBezTo>
                  <a:pt x="1930665" y="1957628"/>
                  <a:pt x="1872615" y="1968549"/>
                  <a:pt x="1813116" y="1961177"/>
                </a:cubicBezTo>
                <a:cubicBezTo>
                  <a:pt x="1777507" y="1956779"/>
                  <a:pt x="1742272" y="1949282"/>
                  <a:pt x="1706962" y="1943184"/>
                </a:cubicBezTo>
                <a:cubicBezTo>
                  <a:pt x="1706962" y="1928266"/>
                  <a:pt x="1706187" y="1916596"/>
                  <a:pt x="1707137" y="1905076"/>
                </a:cubicBezTo>
                <a:cubicBezTo>
                  <a:pt x="1708761" y="1885310"/>
                  <a:pt x="1711485" y="1865643"/>
                  <a:pt x="1713834" y="1845327"/>
                </a:cubicBezTo>
                <a:cubicBezTo>
                  <a:pt x="1695917" y="1845327"/>
                  <a:pt x="1681623" y="1845327"/>
                  <a:pt x="1667104" y="1845327"/>
                </a:cubicBezTo>
                <a:cubicBezTo>
                  <a:pt x="1666904" y="1848650"/>
                  <a:pt x="1666505" y="1851124"/>
                  <a:pt x="1666654" y="1853573"/>
                </a:cubicBezTo>
                <a:cubicBezTo>
                  <a:pt x="1668079" y="1878987"/>
                  <a:pt x="1669428" y="1904426"/>
                  <a:pt x="1671203" y="1929840"/>
                </a:cubicBezTo>
                <a:cubicBezTo>
                  <a:pt x="1671727" y="1937537"/>
                  <a:pt x="1669228" y="1940910"/>
                  <a:pt x="1661407" y="1942410"/>
                </a:cubicBezTo>
                <a:cubicBezTo>
                  <a:pt x="1637392" y="1947008"/>
                  <a:pt x="1613652" y="1952955"/>
                  <a:pt x="1589613" y="1957378"/>
                </a:cubicBezTo>
                <a:cubicBezTo>
                  <a:pt x="1519793" y="1970173"/>
                  <a:pt x="1451372" y="1961227"/>
                  <a:pt x="1383727" y="1942810"/>
                </a:cubicBezTo>
                <a:cubicBezTo>
                  <a:pt x="1380978" y="1942060"/>
                  <a:pt x="1376755" y="1939436"/>
                  <a:pt x="1376680" y="1937537"/>
                </a:cubicBezTo>
                <a:cubicBezTo>
                  <a:pt x="1376205" y="1926367"/>
                  <a:pt x="1376155" y="1915097"/>
                  <a:pt x="1377080" y="1903951"/>
                </a:cubicBezTo>
                <a:cubicBezTo>
                  <a:pt x="1378679" y="1884560"/>
                  <a:pt x="1381103" y="1865243"/>
                  <a:pt x="1383227" y="1845352"/>
                </a:cubicBezTo>
                <a:cubicBezTo>
                  <a:pt x="1365435" y="1845352"/>
                  <a:pt x="1351141" y="1845352"/>
                  <a:pt x="1336122" y="1845352"/>
                </a:cubicBezTo>
                <a:cubicBezTo>
                  <a:pt x="1336122" y="1850350"/>
                  <a:pt x="1335922" y="1854498"/>
                  <a:pt x="1336147" y="1858621"/>
                </a:cubicBezTo>
                <a:cubicBezTo>
                  <a:pt x="1337447" y="1881636"/>
                  <a:pt x="1338496" y="1904651"/>
                  <a:pt x="1340421" y="1927616"/>
                </a:cubicBezTo>
                <a:cubicBezTo>
                  <a:pt x="1341245" y="1937537"/>
                  <a:pt x="1337272" y="1941310"/>
                  <a:pt x="1328126" y="1943559"/>
                </a:cubicBezTo>
                <a:cubicBezTo>
                  <a:pt x="1270126" y="1957753"/>
                  <a:pt x="1211626" y="1968723"/>
                  <a:pt x="1151727" y="1961152"/>
                </a:cubicBezTo>
                <a:cubicBezTo>
                  <a:pt x="1118466" y="1956953"/>
                  <a:pt x="1085681" y="1949107"/>
                  <a:pt x="1052745" y="1942510"/>
                </a:cubicBezTo>
                <a:cubicBezTo>
                  <a:pt x="1049871" y="1941935"/>
                  <a:pt x="1045548" y="1938561"/>
                  <a:pt x="1045373" y="1936212"/>
                </a:cubicBezTo>
                <a:cubicBezTo>
                  <a:pt x="1044623" y="1926292"/>
                  <a:pt x="1044523" y="1916196"/>
                  <a:pt x="1045423" y="1906300"/>
                </a:cubicBezTo>
                <a:cubicBezTo>
                  <a:pt x="1047247" y="1886134"/>
                  <a:pt x="1049846" y="1866018"/>
                  <a:pt x="1052570" y="1842153"/>
                </a:cubicBezTo>
                <a:cubicBezTo>
                  <a:pt x="1030979" y="1844727"/>
                  <a:pt x="1013662" y="1848301"/>
                  <a:pt x="996269" y="1848575"/>
                </a:cubicBezTo>
                <a:cubicBezTo>
                  <a:pt x="943817" y="1849375"/>
                  <a:pt x="891340" y="1848900"/>
                  <a:pt x="838862" y="1848775"/>
                </a:cubicBezTo>
                <a:cubicBezTo>
                  <a:pt x="836163" y="1848775"/>
                  <a:pt x="833365" y="1847626"/>
                  <a:pt x="830766" y="1846576"/>
                </a:cubicBezTo>
                <a:cubicBezTo>
                  <a:pt x="825943" y="1844652"/>
                  <a:pt x="821320" y="1840729"/>
                  <a:pt x="816497" y="1840554"/>
                </a:cubicBezTo>
                <a:cubicBezTo>
                  <a:pt x="764894" y="1838730"/>
                  <a:pt x="713691" y="1834207"/>
                  <a:pt x="663363" y="1821737"/>
                </a:cubicBezTo>
                <a:cubicBezTo>
                  <a:pt x="574901" y="1799846"/>
                  <a:pt x="499784" y="1757690"/>
                  <a:pt x="446982" y="1680998"/>
                </a:cubicBezTo>
                <a:cubicBezTo>
                  <a:pt x="444658" y="1677649"/>
                  <a:pt x="441484" y="1674726"/>
                  <a:pt x="438286" y="1672152"/>
                </a:cubicBezTo>
                <a:cubicBezTo>
                  <a:pt x="361944" y="1610703"/>
                  <a:pt x="310866" y="1531662"/>
                  <a:pt x="277230" y="1440602"/>
                </a:cubicBezTo>
                <a:cubicBezTo>
                  <a:pt x="245369" y="1354389"/>
                  <a:pt x="232025" y="1264853"/>
                  <a:pt x="229276" y="1173317"/>
                </a:cubicBezTo>
                <a:cubicBezTo>
                  <a:pt x="226427" y="1077434"/>
                  <a:pt x="239771" y="984349"/>
                  <a:pt x="275831" y="895138"/>
                </a:cubicBezTo>
                <a:cubicBezTo>
                  <a:pt x="285077" y="872298"/>
                  <a:pt x="296047" y="850157"/>
                  <a:pt x="306817" y="826418"/>
                </a:cubicBezTo>
                <a:cubicBezTo>
                  <a:pt x="284327" y="826418"/>
                  <a:pt x="262786" y="826418"/>
                  <a:pt x="241271" y="826418"/>
                </a:cubicBezTo>
                <a:cubicBezTo>
                  <a:pt x="230400" y="860378"/>
                  <a:pt x="207785" y="879470"/>
                  <a:pt x="171601" y="882043"/>
                </a:cubicBezTo>
                <a:cubicBezTo>
                  <a:pt x="150485" y="883543"/>
                  <a:pt x="129419" y="885817"/>
                  <a:pt x="107454" y="887841"/>
                </a:cubicBezTo>
                <a:cubicBezTo>
                  <a:pt x="109553" y="902635"/>
                  <a:pt x="98283" y="902909"/>
                  <a:pt x="88612" y="904559"/>
                </a:cubicBezTo>
                <a:cubicBezTo>
                  <a:pt x="84613" y="928298"/>
                  <a:pt x="78691" y="933096"/>
                  <a:pt x="54526" y="933196"/>
                </a:cubicBezTo>
                <a:cubicBezTo>
                  <a:pt x="46230" y="933221"/>
                  <a:pt x="37909" y="933646"/>
                  <a:pt x="29637" y="934246"/>
                </a:cubicBezTo>
                <a:cubicBezTo>
                  <a:pt x="11645" y="935545"/>
                  <a:pt x="1924" y="926449"/>
                  <a:pt x="1549" y="908157"/>
                </a:cubicBezTo>
                <a:cubicBezTo>
                  <a:pt x="1424" y="899461"/>
                  <a:pt x="550" y="890790"/>
                  <a:pt x="0" y="882118"/>
                </a:cubicBezTo>
                <a:close/>
                <a:moveTo>
                  <a:pt x="847808" y="1410740"/>
                </a:moveTo>
                <a:cubicBezTo>
                  <a:pt x="846809" y="1408141"/>
                  <a:pt x="846184" y="1406217"/>
                  <a:pt x="845384" y="1404368"/>
                </a:cubicBezTo>
                <a:cubicBezTo>
                  <a:pt x="826368" y="1361036"/>
                  <a:pt x="817097" y="1315631"/>
                  <a:pt x="810400" y="1268801"/>
                </a:cubicBezTo>
                <a:cubicBezTo>
                  <a:pt x="805902" y="1237490"/>
                  <a:pt x="802553" y="1208527"/>
                  <a:pt x="811749" y="1177366"/>
                </a:cubicBezTo>
                <a:cubicBezTo>
                  <a:pt x="820720" y="1146929"/>
                  <a:pt x="824244" y="1114893"/>
                  <a:pt x="829666" y="1083456"/>
                </a:cubicBezTo>
                <a:cubicBezTo>
                  <a:pt x="830816" y="1076784"/>
                  <a:pt x="829841" y="1069762"/>
                  <a:pt x="829841" y="1062565"/>
                </a:cubicBezTo>
                <a:cubicBezTo>
                  <a:pt x="783336" y="1064140"/>
                  <a:pt x="740305" y="1070112"/>
                  <a:pt x="698748" y="1084406"/>
                </a:cubicBezTo>
                <a:cubicBezTo>
                  <a:pt x="631402" y="1107596"/>
                  <a:pt x="579025" y="1148828"/>
                  <a:pt x="547613" y="1213750"/>
                </a:cubicBezTo>
                <a:cubicBezTo>
                  <a:pt x="516352" y="1278322"/>
                  <a:pt x="510429" y="1347417"/>
                  <a:pt x="512953" y="1417987"/>
                </a:cubicBezTo>
                <a:cubicBezTo>
                  <a:pt x="513703" y="1438803"/>
                  <a:pt x="520875" y="1455845"/>
                  <a:pt x="535319" y="1470139"/>
                </a:cubicBezTo>
                <a:cubicBezTo>
                  <a:pt x="557159" y="1491755"/>
                  <a:pt x="577250" y="1515769"/>
                  <a:pt x="601590" y="1534136"/>
                </a:cubicBezTo>
                <a:cubicBezTo>
                  <a:pt x="673684" y="1588538"/>
                  <a:pt x="752100" y="1626147"/>
                  <a:pt x="846234" y="1622223"/>
                </a:cubicBezTo>
                <a:cubicBezTo>
                  <a:pt x="909407" y="1619599"/>
                  <a:pt x="972754" y="1621723"/>
                  <a:pt x="1036052" y="1621723"/>
                </a:cubicBezTo>
                <a:cubicBezTo>
                  <a:pt x="1040475" y="1621723"/>
                  <a:pt x="1044898" y="1621723"/>
                  <a:pt x="1049496" y="1621723"/>
                </a:cubicBezTo>
                <a:cubicBezTo>
                  <a:pt x="1049496" y="1608204"/>
                  <a:pt x="1049496" y="1596284"/>
                  <a:pt x="1049496" y="1583515"/>
                </a:cubicBezTo>
                <a:cubicBezTo>
                  <a:pt x="1044373" y="1583190"/>
                  <a:pt x="1039875" y="1582690"/>
                  <a:pt x="1035352" y="1582665"/>
                </a:cubicBezTo>
                <a:cubicBezTo>
                  <a:pt x="1000392" y="1582590"/>
                  <a:pt x="965408" y="1582965"/>
                  <a:pt x="930448" y="1582466"/>
                </a:cubicBezTo>
                <a:cubicBezTo>
                  <a:pt x="915154" y="1582241"/>
                  <a:pt x="899661" y="1581616"/>
                  <a:pt x="884667" y="1578917"/>
                </a:cubicBezTo>
                <a:cubicBezTo>
                  <a:pt x="824668" y="1568047"/>
                  <a:pt x="790158" y="1514220"/>
                  <a:pt x="807201" y="1459419"/>
                </a:cubicBezTo>
                <a:cubicBezTo>
                  <a:pt x="813923" y="1437678"/>
                  <a:pt x="828467" y="1422335"/>
                  <a:pt x="847808" y="1410740"/>
                </a:cubicBezTo>
                <a:close/>
                <a:moveTo>
                  <a:pt x="1997586" y="1069113"/>
                </a:moveTo>
                <a:cubicBezTo>
                  <a:pt x="1997586" y="1177791"/>
                  <a:pt x="1997586" y="1284544"/>
                  <a:pt x="1997586" y="1391473"/>
                </a:cubicBezTo>
                <a:cubicBezTo>
                  <a:pt x="2000085" y="1391698"/>
                  <a:pt x="2001710" y="1391973"/>
                  <a:pt x="2003334" y="1391998"/>
                </a:cubicBezTo>
                <a:cubicBezTo>
                  <a:pt x="2046015" y="1393047"/>
                  <a:pt x="2088697" y="1393922"/>
                  <a:pt x="2131379" y="1395172"/>
                </a:cubicBezTo>
                <a:cubicBezTo>
                  <a:pt x="2172686" y="1396371"/>
                  <a:pt x="2213993" y="1398770"/>
                  <a:pt x="2255300" y="1399020"/>
                </a:cubicBezTo>
                <a:cubicBezTo>
                  <a:pt x="2271718" y="1399120"/>
                  <a:pt x="2288361" y="1395846"/>
                  <a:pt x="2304529" y="1392373"/>
                </a:cubicBezTo>
                <a:cubicBezTo>
                  <a:pt x="2355682" y="1381353"/>
                  <a:pt x="2388492" y="1350391"/>
                  <a:pt x="2400437" y="1299213"/>
                </a:cubicBezTo>
                <a:cubicBezTo>
                  <a:pt x="2409983" y="1258256"/>
                  <a:pt x="2410358" y="1216624"/>
                  <a:pt x="2402986" y="1175342"/>
                </a:cubicBezTo>
                <a:cubicBezTo>
                  <a:pt x="2393015" y="1119566"/>
                  <a:pt x="2360654" y="1083806"/>
                  <a:pt x="2304729" y="1070637"/>
                </a:cubicBezTo>
                <a:cubicBezTo>
                  <a:pt x="2280839" y="1065014"/>
                  <a:pt x="2257099" y="1067338"/>
                  <a:pt x="2232760" y="1068213"/>
                </a:cubicBezTo>
                <a:cubicBezTo>
                  <a:pt x="2161665" y="1070787"/>
                  <a:pt x="2090396" y="1069113"/>
                  <a:pt x="2019227" y="1069113"/>
                </a:cubicBezTo>
                <a:cubicBezTo>
                  <a:pt x="2012180" y="1069113"/>
                  <a:pt x="2005183" y="1069113"/>
                  <a:pt x="1997586" y="1069113"/>
                </a:cubicBezTo>
                <a:close/>
                <a:moveTo>
                  <a:pt x="718189" y="824368"/>
                </a:moveTo>
                <a:cubicBezTo>
                  <a:pt x="711193" y="824968"/>
                  <a:pt x="705870" y="825393"/>
                  <a:pt x="700572" y="825868"/>
                </a:cubicBezTo>
                <a:cubicBezTo>
                  <a:pt x="677807" y="827892"/>
                  <a:pt x="655067" y="830741"/>
                  <a:pt x="632252" y="831640"/>
                </a:cubicBezTo>
                <a:cubicBezTo>
                  <a:pt x="620782" y="832090"/>
                  <a:pt x="611636" y="835164"/>
                  <a:pt x="602689" y="842186"/>
                </a:cubicBezTo>
                <a:cubicBezTo>
                  <a:pt x="532045" y="897562"/>
                  <a:pt x="488714" y="970830"/>
                  <a:pt x="462275" y="1055269"/>
                </a:cubicBezTo>
                <a:cubicBezTo>
                  <a:pt x="459676" y="1063565"/>
                  <a:pt x="457252" y="1071961"/>
                  <a:pt x="455203" y="1080408"/>
                </a:cubicBezTo>
                <a:cubicBezTo>
                  <a:pt x="453179" y="1088754"/>
                  <a:pt x="451705" y="1097225"/>
                  <a:pt x="449481" y="1108021"/>
                </a:cubicBezTo>
                <a:cubicBezTo>
                  <a:pt x="452479" y="1105197"/>
                  <a:pt x="453529" y="1104497"/>
                  <a:pt x="454229" y="1103548"/>
                </a:cubicBezTo>
                <a:cubicBezTo>
                  <a:pt x="509055" y="1025606"/>
                  <a:pt x="583748" y="976153"/>
                  <a:pt x="674533" y="949614"/>
                </a:cubicBezTo>
                <a:cubicBezTo>
                  <a:pt x="721488" y="935895"/>
                  <a:pt x="769617" y="930173"/>
                  <a:pt x="818296" y="927924"/>
                </a:cubicBezTo>
                <a:cubicBezTo>
                  <a:pt x="821945" y="927749"/>
                  <a:pt x="825643" y="925949"/>
                  <a:pt x="829042" y="924325"/>
                </a:cubicBezTo>
                <a:cubicBezTo>
                  <a:pt x="833240" y="922301"/>
                  <a:pt x="837113" y="917778"/>
                  <a:pt x="841211" y="917653"/>
                </a:cubicBezTo>
                <a:cubicBezTo>
                  <a:pt x="862827" y="916978"/>
                  <a:pt x="884518" y="916878"/>
                  <a:pt x="906133" y="917453"/>
                </a:cubicBezTo>
                <a:cubicBezTo>
                  <a:pt x="938619" y="918303"/>
                  <a:pt x="970705" y="918428"/>
                  <a:pt x="1000967" y="903409"/>
                </a:cubicBezTo>
                <a:cubicBezTo>
                  <a:pt x="1008564" y="899636"/>
                  <a:pt x="1017735" y="898986"/>
                  <a:pt x="1026181" y="896987"/>
                </a:cubicBezTo>
                <a:cubicBezTo>
                  <a:pt x="1034078" y="895113"/>
                  <a:pt x="1041975" y="893339"/>
                  <a:pt x="1049096" y="891714"/>
                </a:cubicBezTo>
                <a:cubicBezTo>
                  <a:pt x="1049096" y="874197"/>
                  <a:pt x="1049096" y="858204"/>
                  <a:pt x="1049096" y="841611"/>
                </a:cubicBezTo>
                <a:cubicBezTo>
                  <a:pt x="1043124" y="841611"/>
                  <a:pt x="1038151" y="841611"/>
                  <a:pt x="1033203" y="841611"/>
                </a:cubicBezTo>
                <a:cubicBezTo>
                  <a:pt x="933696" y="841611"/>
                  <a:pt x="834214" y="841461"/>
                  <a:pt x="734707" y="841836"/>
                </a:cubicBezTo>
                <a:cubicBezTo>
                  <a:pt x="722912" y="841836"/>
                  <a:pt x="715791" y="839612"/>
                  <a:pt x="718189" y="824368"/>
                </a:cubicBezTo>
                <a:close/>
                <a:moveTo>
                  <a:pt x="2551697" y="1316780"/>
                </a:moveTo>
                <a:cubicBezTo>
                  <a:pt x="2549723" y="1320704"/>
                  <a:pt x="2549123" y="1321603"/>
                  <a:pt x="2548798" y="1322603"/>
                </a:cubicBezTo>
                <a:cubicBezTo>
                  <a:pt x="2520110" y="1409290"/>
                  <a:pt x="2464260" y="1471663"/>
                  <a:pt x="2381895" y="1511121"/>
                </a:cubicBezTo>
                <a:cubicBezTo>
                  <a:pt x="2336715" y="1532762"/>
                  <a:pt x="2287911" y="1537085"/>
                  <a:pt x="2239557" y="1541133"/>
                </a:cubicBezTo>
                <a:cubicBezTo>
                  <a:pt x="2186880" y="1545531"/>
                  <a:pt x="2133778" y="1545107"/>
                  <a:pt x="2080850" y="1546331"/>
                </a:cubicBezTo>
                <a:cubicBezTo>
                  <a:pt x="2056711" y="1546906"/>
                  <a:pt x="2032546" y="1546406"/>
                  <a:pt x="2008407" y="1546456"/>
                </a:cubicBezTo>
                <a:cubicBezTo>
                  <a:pt x="2004808" y="1546456"/>
                  <a:pt x="2001210" y="1546881"/>
                  <a:pt x="1997586" y="1547081"/>
                </a:cubicBezTo>
                <a:cubicBezTo>
                  <a:pt x="1997586" y="1572270"/>
                  <a:pt x="1997586" y="1596559"/>
                  <a:pt x="1997586" y="1620599"/>
                </a:cubicBezTo>
                <a:cubicBezTo>
                  <a:pt x="1999236" y="1621124"/>
                  <a:pt x="1999985" y="1621574"/>
                  <a:pt x="2000760" y="1621574"/>
                </a:cubicBezTo>
                <a:cubicBezTo>
                  <a:pt x="2097568" y="1622573"/>
                  <a:pt x="2194376" y="1624622"/>
                  <a:pt x="2291159" y="1623898"/>
                </a:cubicBezTo>
                <a:cubicBezTo>
                  <a:pt x="2321146" y="1623673"/>
                  <a:pt x="2351608" y="1618250"/>
                  <a:pt x="2380896" y="1611203"/>
                </a:cubicBezTo>
                <a:cubicBezTo>
                  <a:pt x="2430599" y="1599208"/>
                  <a:pt x="2473556" y="1574744"/>
                  <a:pt x="2503892" y="1531887"/>
                </a:cubicBezTo>
                <a:cubicBezTo>
                  <a:pt x="2549248" y="1467890"/>
                  <a:pt x="2553071" y="1394597"/>
                  <a:pt x="2551697" y="1316780"/>
                </a:cubicBezTo>
                <a:close/>
                <a:moveTo>
                  <a:pt x="2474655" y="925000"/>
                </a:moveTo>
                <a:cubicBezTo>
                  <a:pt x="2470057" y="920827"/>
                  <a:pt x="2465484" y="916628"/>
                  <a:pt x="2460836" y="912530"/>
                </a:cubicBezTo>
                <a:cubicBezTo>
                  <a:pt x="2458662" y="910606"/>
                  <a:pt x="2456363" y="908832"/>
                  <a:pt x="2454039" y="907033"/>
                </a:cubicBezTo>
                <a:cubicBezTo>
                  <a:pt x="2394615" y="861028"/>
                  <a:pt x="2324920" y="843835"/>
                  <a:pt x="2252101" y="837463"/>
                </a:cubicBezTo>
                <a:cubicBezTo>
                  <a:pt x="2221864" y="834814"/>
                  <a:pt x="2191203" y="837063"/>
                  <a:pt x="2160716" y="837088"/>
                </a:cubicBezTo>
                <a:cubicBezTo>
                  <a:pt x="2110762" y="837088"/>
                  <a:pt x="2060784" y="837088"/>
                  <a:pt x="2010831" y="837088"/>
                </a:cubicBezTo>
                <a:cubicBezTo>
                  <a:pt x="2006432" y="837088"/>
                  <a:pt x="2002010" y="837088"/>
                  <a:pt x="1997736" y="837088"/>
                </a:cubicBezTo>
                <a:cubicBezTo>
                  <a:pt x="1997736" y="855580"/>
                  <a:pt x="1997736" y="872348"/>
                  <a:pt x="1997736" y="889140"/>
                </a:cubicBezTo>
                <a:cubicBezTo>
                  <a:pt x="2000435" y="889315"/>
                  <a:pt x="2002084" y="889490"/>
                  <a:pt x="2003734" y="889540"/>
                </a:cubicBezTo>
                <a:cubicBezTo>
                  <a:pt x="2099417" y="892539"/>
                  <a:pt x="2195101" y="885867"/>
                  <a:pt x="2290910" y="893563"/>
                </a:cubicBezTo>
                <a:cubicBezTo>
                  <a:pt x="2353283" y="898586"/>
                  <a:pt x="2414706" y="904609"/>
                  <a:pt x="2474655" y="925000"/>
                </a:cubicBezTo>
                <a:close/>
                <a:moveTo>
                  <a:pt x="2534679" y="1748819"/>
                </a:moveTo>
                <a:cubicBezTo>
                  <a:pt x="2532405" y="1744895"/>
                  <a:pt x="2530106" y="1740897"/>
                  <a:pt x="2529581" y="1739997"/>
                </a:cubicBezTo>
                <a:cubicBezTo>
                  <a:pt x="2483926" y="1763862"/>
                  <a:pt x="2440495" y="1786577"/>
                  <a:pt x="2395914" y="1809867"/>
                </a:cubicBezTo>
                <a:cubicBezTo>
                  <a:pt x="2396514" y="1813416"/>
                  <a:pt x="2397538" y="1819413"/>
                  <a:pt x="2398663" y="1825960"/>
                </a:cubicBezTo>
                <a:cubicBezTo>
                  <a:pt x="2391991" y="1827809"/>
                  <a:pt x="2385769" y="1829534"/>
                  <a:pt x="2378921" y="1831433"/>
                </a:cubicBezTo>
                <a:cubicBezTo>
                  <a:pt x="2380871" y="1839679"/>
                  <a:pt x="2382645" y="1847176"/>
                  <a:pt x="2384369" y="1854498"/>
                </a:cubicBezTo>
                <a:cubicBezTo>
                  <a:pt x="2412907" y="1852524"/>
                  <a:pt x="2417805" y="1856672"/>
                  <a:pt x="2418380" y="1880986"/>
                </a:cubicBezTo>
                <a:cubicBezTo>
                  <a:pt x="2423877" y="1885234"/>
                  <a:pt x="2428350" y="1889608"/>
                  <a:pt x="2433673" y="1892456"/>
                </a:cubicBezTo>
                <a:cubicBezTo>
                  <a:pt x="2437496" y="1894506"/>
                  <a:pt x="2443369" y="1896630"/>
                  <a:pt x="2446692" y="1895105"/>
                </a:cubicBezTo>
                <a:cubicBezTo>
                  <a:pt x="2491148" y="1874889"/>
                  <a:pt x="2535329" y="1854023"/>
                  <a:pt x="2580185" y="1833032"/>
                </a:cubicBezTo>
                <a:cubicBezTo>
                  <a:pt x="2571113" y="1816189"/>
                  <a:pt x="2569839" y="1801921"/>
                  <a:pt x="2577211" y="1787402"/>
                </a:cubicBezTo>
                <a:cubicBezTo>
                  <a:pt x="2578061" y="1785728"/>
                  <a:pt x="2578985" y="1782754"/>
                  <a:pt x="2578185" y="1781729"/>
                </a:cubicBezTo>
                <a:cubicBezTo>
                  <a:pt x="2567515" y="1768485"/>
                  <a:pt x="2556520" y="1755491"/>
                  <a:pt x="2545549" y="1742321"/>
                </a:cubicBezTo>
                <a:cubicBezTo>
                  <a:pt x="2542226" y="1744321"/>
                  <a:pt x="2539502" y="1745945"/>
                  <a:pt x="2534679" y="1748819"/>
                </a:cubicBezTo>
                <a:close/>
                <a:moveTo>
                  <a:pt x="1710960" y="1286818"/>
                </a:moveTo>
                <a:cubicBezTo>
                  <a:pt x="1710960" y="1213625"/>
                  <a:pt x="1710960" y="1141831"/>
                  <a:pt x="1710960" y="1070037"/>
                </a:cubicBezTo>
                <a:cubicBezTo>
                  <a:pt x="1695892" y="1070037"/>
                  <a:pt x="1681623" y="1070037"/>
                  <a:pt x="1667429" y="1070037"/>
                </a:cubicBezTo>
                <a:cubicBezTo>
                  <a:pt x="1667429" y="1142781"/>
                  <a:pt x="1667429" y="1214550"/>
                  <a:pt x="1667429" y="1286818"/>
                </a:cubicBezTo>
                <a:cubicBezTo>
                  <a:pt x="1682223" y="1286818"/>
                  <a:pt x="1696217" y="1286818"/>
                  <a:pt x="1710960" y="1286818"/>
                </a:cubicBezTo>
                <a:close/>
                <a:moveTo>
                  <a:pt x="1667254" y="1620949"/>
                </a:moveTo>
                <a:cubicBezTo>
                  <a:pt x="1682123" y="1620949"/>
                  <a:pt x="1696392" y="1620949"/>
                  <a:pt x="1710885" y="1620949"/>
                </a:cubicBezTo>
                <a:cubicBezTo>
                  <a:pt x="1710885" y="1560950"/>
                  <a:pt x="1710885" y="1501725"/>
                  <a:pt x="1710885" y="1442726"/>
                </a:cubicBezTo>
                <a:cubicBezTo>
                  <a:pt x="1695742" y="1442726"/>
                  <a:pt x="1681448" y="1442726"/>
                  <a:pt x="1667254" y="1442726"/>
                </a:cubicBezTo>
                <a:cubicBezTo>
                  <a:pt x="1667254" y="1502625"/>
                  <a:pt x="1667254" y="1561525"/>
                  <a:pt x="1667254" y="1620949"/>
                </a:cubicBezTo>
                <a:close/>
                <a:moveTo>
                  <a:pt x="1336122" y="1069662"/>
                </a:moveTo>
                <a:cubicBezTo>
                  <a:pt x="1336122" y="1103998"/>
                  <a:pt x="1335947" y="1137183"/>
                  <a:pt x="1336422" y="1170369"/>
                </a:cubicBezTo>
                <a:cubicBezTo>
                  <a:pt x="1336472" y="1173143"/>
                  <a:pt x="1340371" y="1177816"/>
                  <a:pt x="1343044" y="1178265"/>
                </a:cubicBezTo>
                <a:cubicBezTo>
                  <a:pt x="1355214" y="1180339"/>
                  <a:pt x="1367584" y="1181214"/>
                  <a:pt x="1380553" y="1182613"/>
                </a:cubicBezTo>
                <a:cubicBezTo>
                  <a:pt x="1380553" y="1144555"/>
                  <a:pt x="1380553" y="1107396"/>
                  <a:pt x="1380553" y="1069687"/>
                </a:cubicBezTo>
                <a:cubicBezTo>
                  <a:pt x="1365835" y="1069662"/>
                  <a:pt x="1351866" y="1069662"/>
                  <a:pt x="1336122" y="1069662"/>
                </a:cubicBezTo>
                <a:close/>
                <a:moveTo>
                  <a:pt x="1336622" y="1440102"/>
                </a:moveTo>
                <a:cubicBezTo>
                  <a:pt x="1348917" y="1434380"/>
                  <a:pt x="1359112" y="1430156"/>
                  <a:pt x="1368808" y="1424984"/>
                </a:cubicBezTo>
                <a:cubicBezTo>
                  <a:pt x="1377779" y="1420161"/>
                  <a:pt x="1382227" y="1412889"/>
                  <a:pt x="1381628" y="1401694"/>
                </a:cubicBezTo>
                <a:cubicBezTo>
                  <a:pt x="1380628" y="1383077"/>
                  <a:pt x="1381653" y="1364360"/>
                  <a:pt x="1381128" y="1345693"/>
                </a:cubicBezTo>
                <a:cubicBezTo>
                  <a:pt x="1381003" y="1341245"/>
                  <a:pt x="1379379" y="1335447"/>
                  <a:pt x="1376255" y="1332774"/>
                </a:cubicBezTo>
                <a:cubicBezTo>
                  <a:pt x="1365160" y="1323253"/>
                  <a:pt x="1351741" y="1318705"/>
                  <a:pt x="1336622" y="1317505"/>
                </a:cubicBezTo>
                <a:cubicBezTo>
                  <a:pt x="1336622" y="1357813"/>
                  <a:pt x="1336622" y="1397071"/>
                  <a:pt x="1336622" y="1440102"/>
                </a:cubicBezTo>
                <a:close/>
                <a:moveTo>
                  <a:pt x="972804" y="1319929"/>
                </a:moveTo>
                <a:cubicBezTo>
                  <a:pt x="978177" y="1345243"/>
                  <a:pt x="987873" y="1367858"/>
                  <a:pt x="1004716" y="1387000"/>
                </a:cubicBezTo>
                <a:cubicBezTo>
                  <a:pt x="1007539" y="1390224"/>
                  <a:pt x="1011688" y="1393997"/>
                  <a:pt x="1015511" y="1394322"/>
                </a:cubicBezTo>
                <a:cubicBezTo>
                  <a:pt x="1026556" y="1395296"/>
                  <a:pt x="1037726" y="1394672"/>
                  <a:pt x="1049446" y="1394672"/>
                </a:cubicBezTo>
                <a:cubicBezTo>
                  <a:pt x="1049446" y="1369158"/>
                  <a:pt x="1049446" y="1344868"/>
                  <a:pt x="1049446" y="1319929"/>
                </a:cubicBezTo>
                <a:cubicBezTo>
                  <a:pt x="1023682" y="1319929"/>
                  <a:pt x="998518" y="1319929"/>
                  <a:pt x="972804" y="1319929"/>
                </a:cubicBezTo>
                <a:close/>
                <a:moveTo>
                  <a:pt x="1380353" y="921576"/>
                </a:moveTo>
                <a:cubicBezTo>
                  <a:pt x="1380353" y="892914"/>
                  <a:pt x="1380353" y="865351"/>
                  <a:pt x="1380353" y="837763"/>
                </a:cubicBezTo>
                <a:cubicBezTo>
                  <a:pt x="1365385" y="837763"/>
                  <a:pt x="1351416" y="837763"/>
                  <a:pt x="1336847" y="837763"/>
                </a:cubicBezTo>
                <a:cubicBezTo>
                  <a:pt x="1336847" y="865950"/>
                  <a:pt x="1336847" y="893488"/>
                  <a:pt x="1336847" y="921576"/>
                </a:cubicBezTo>
                <a:cubicBezTo>
                  <a:pt x="1351566" y="921576"/>
                  <a:pt x="1365560" y="921576"/>
                  <a:pt x="1380353" y="921576"/>
                </a:cubicBezTo>
                <a:close/>
                <a:moveTo>
                  <a:pt x="1710860" y="921526"/>
                </a:moveTo>
                <a:cubicBezTo>
                  <a:pt x="1710860" y="893139"/>
                  <a:pt x="1710860" y="865551"/>
                  <a:pt x="1710860" y="838062"/>
                </a:cubicBezTo>
                <a:cubicBezTo>
                  <a:pt x="1695692" y="838062"/>
                  <a:pt x="1681423" y="838062"/>
                  <a:pt x="1666679" y="838062"/>
                </a:cubicBezTo>
                <a:cubicBezTo>
                  <a:pt x="1666679" y="864776"/>
                  <a:pt x="1666679" y="890540"/>
                  <a:pt x="1666704" y="916279"/>
                </a:cubicBezTo>
                <a:cubicBezTo>
                  <a:pt x="1666704" y="917853"/>
                  <a:pt x="1667104" y="919402"/>
                  <a:pt x="1667379" y="921526"/>
                </a:cubicBezTo>
                <a:cubicBezTo>
                  <a:pt x="1681848" y="921526"/>
                  <a:pt x="1695842" y="921526"/>
                  <a:pt x="1710860" y="921526"/>
                </a:cubicBezTo>
                <a:close/>
                <a:moveTo>
                  <a:pt x="1049371" y="1131511"/>
                </a:moveTo>
                <a:cubicBezTo>
                  <a:pt x="1049371" y="1110295"/>
                  <a:pt x="1049371" y="1090178"/>
                  <a:pt x="1049371" y="1070162"/>
                </a:cubicBezTo>
                <a:cubicBezTo>
                  <a:pt x="1023732" y="1067088"/>
                  <a:pt x="990447" y="1097900"/>
                  <a:pt x="982725" y="1131511"/>
                </a:cubicBezTo>
                <a:cubicBezTo>
                  <a:pt x="1004666" y="1131511"/>
                  <a:pt x="1026456" y="1131511"/>
                  <a:pt x="1049371" y="1131511"/>
                </a:cubicBezTo>
                <a:close/>
                <a:moveTo>
                  <a:pt x="1336747" y="1580366"/>
                </a:moveTo>
                <a:cubicBezTo>
                  <a:pt x="1336747" y="1594260"/>
                  <a:pt x="1336747" y="1607330"/>
                  <a:pt x="1336747" y="1620974"/>
                </a:cubicBezTo>
                <a:cubicBezTo>
                  <a:pt x="1351616" y="1620974"/>
                  <a:pt x="1365810" y="1620974"/>
                  <a:pt x="1380678" y="1620974"/>
                </a:cubicBezTo>
                <a:cubicBezTo>
                  <a:pt x="1380678" y="1604656"/>
                  <a:pt x="1380678" y="1589113"/>
                  <a:pt x="1380678" y="1573045"/>
                </a:cubicBezTo>
                <a:cubicBezTo>
                  <a:pt x="1365934" y="1575493"/>
                  <a:pt x="1351866" y="1577842"/>
                  <a:pt x="1336747" y="1580366"/>
                </a:cubicBezTo>
                <a:close/>
              </a:path>
            </a:pathLst>
          </a:custGeom>
          <a:solidFill>
            <a:srgbClr val="000000"/>
          </a:solidFill>
          <a:ln w="24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3" name="Graphic 5">
            <a:extLst>
              <a:ext uri="{FF2B5EF4-FFF2-40B4-BE49-F238E27FC236}">
                <a16:creationId xmlns:a16="http://schemas.microsoft.com/office/drawing/2014/main" id="{26ED1BED-7B4F-42F9-AA09-50E8E702B26C}"/>
              </a:ext>
            </a:extLst>
          </p:cNvPr>
          <p:cNvSpPr/>
          <p:nvPr/>
        </p:nvSpPr>
        <p:spPr>
          <a:xfrm rot="16200000">
            <a:off x="3722432" y="5788671"/>
            <a:ext cx="1296248" cy="508757"/>
          </a:xfrm>
          <a:custGeom>
            <a:avLst/>
            <a:gdLst>
              <a:gd name="connsiteX0" fmla="*/ 191 w 12182784"/>
              <a:gd name="connsiteY0" fmla="*/ 2154757 h 4781547"/>
              <a:gd name="connsiteX1" fmla="*/ 28670 w 12182784"/>
              <a:gd name="connsiteY1" fmla="*/ 1881389 h 4781547"/>
              <a:gd name="connsiteX2" fmla="*/ 374618 w 12182784"/>
              <a:gd name="connsiteY2" fmla="*/ 753819 h 4781547"/>
              <a:gd name="connsiteX3" fmla="*/ 1324070 w 12182784"/>
              <a:gd name="connsiteY3" fmla="*/ 37539 h 4781547"/>
              <a:gd name="connsiteX4" fmla="*/ 2274475 w 12182784"/>
              <a:gd name="connsiteY4" fmla="*/ 110215 h 4781547"/>
              <a:gd name="connsiteX5" fmla="*/ 3156585 w 12182784"/>
              <a:gd name="connsiteY5" fmla="*/ 475404 h 4781547"/>
              <a:gd name="connsiteX6" fmla="*/ 3798951 w 12182784"/>
              <a:gd name="connsiteY6" fmla="*/ 709528 h 4781547"/>
              <a:gd name="connsiteX7" fmla="*/ 4679918 w 12182784"/>
              <a:gd name="connsiteY7" fmla="*/ 715815 h 4781547"/>
              <a:gd name="connsiteX8" fmla="*/ 5336286 w 12182784"/>
              <a:gd name="connsiteY8" fmla="*/ 694479 h 4781547"/>
              <a:gd name="connsiteX9" fmla="*/ 6148959 w 12182784"/>
              <a:gd name="connsiteY9" fmla="*/ 1462099 h 4781547"/>
              <a:gd name="connsiteX10" fmla="*/ 6244209 w 12182784"/>
              <a:gd name="connsiteY10" fmla="*/ 1989403 h 4781547"/>
              <a:gd name="connsiteX11" fmla="*/ 6302217 w 12182784"/>
              <a:gd name="connsiteY11" fmla="*/ 2046172 h 4781547"/>
              <a:gd name="connsiteX12" fmla="*/ 8390668 w 12182784"/>
              <a:gd name="connsiteY12" fmla="*/ 2081986 h 4781547"/>
              <a:gd name="connsiteX13" fmla="*/ 10360248 w 12182784"/>
              <a:gd name="connsiteY13" fmla="*/ 2116942 h 4781547"/>
              <a:gd name="connsiteX14" fmla="*/ 10438066 w 12182784"/>
              <a:gd name="connsiteY14" fmla="*/ 2101988 h 4781547"/>
              <a:gd name="connsiteX15" fmla="*/ 10827830 w 12182784"/>
              <a:gd name="connsiteY15" fmla="*/ 2011310 h 4781547"/>
              <a:gd name="connsiteX16" fmla="*/ 10837069 w 12182784"/>
              <a:gd name="connsiteY16" fmla="*/ 1995213 h 4781547"/>
              <a:gd name="connsiteX17" fmla="*/ 10800779 w 12182784"/>
              <a:gd name="connsiteY17" fmla="*/ 1947874 h 4781547"/>
              <a:gd name="connsiteX18" fmla="*/ 10769441 w 12182784"/>
              <a:gd name="connsiteY18" fmla="*/ 1849195 h 4781547"/>
              <a:gd name="connsiteX19" fmla="*/ 10821829 w 12182784"/>
              <a:gd name="connsiteY19" fmla="*/ 1797378 h 4781547"/>
              <a:gd name="connsiteX20" fmla="*/ 10918412 w 12182784"/>
              <a:gd name="connsiteY20" fmla="*/ 1795664 h 4781547"/>
              <a:gd name="connsiteX21" fmla="*/ 10973943 w 12182784"/>
              <a:gd name="connsiteY21" fmla="*/ 1849385 h 4781547"/>
              <a:gd name="connsiteX22" fmla="*/ 10943177 w 12182784"/>
              <a:gd name="connsiteY22" fmla="*/ 1948159 h 4781547"/>
              <a:gd name="connsiteX23" fmla="*/ 10910126 w 12182784"/>
              <a:gd name="connsiteY23" fmla="*/ 1989688 h 4781547"/>
              <a:gd name="connsiteX24" fmla="*/ 10918983 w 12182784"/>
              <a:gd name="connsiteY24" fmla="*/ 2001404 h 4781547"/>
              <a:gd name="connsiteX25" fmla="*/ 11273123 w 12182784"/>
              <a:gd name="connsiteY25" fmla="*/ 1979973 h 4781547"/>
              <a:gd name="connsiteX26" fmla="*/ 11250072 w 12182784"/>
              <a:gd name="connsiteY26" fmla="*/ 1912250 h 4781547"/>
              <a:gd name="connsiteX27" fmla="*/ 11218736 w 12182784"/>
              <a:gd name="connsiteY27" fmla="*/ 1818810 h 4781547"/>
              <a:gd name="connsiteX28" fmla="*/ 11268075 w 12182784"/>
              <a:gd name="connsiteY28" fmla="*/ 1765089 h 4781547"/>
              <a:gd name="connsiteX29" fmla="*/ 11364754 w 12182784"/>
              <a:gd name="connsiteY29" fmla="*/ 1760422 h 4781547"/>
              <a:gd name="connsiteX30" fmla="*/ 11423904 w 12182784"/>
              <a:gd name="connsiteY30" fmla="*/ 1812142 h 4781547"/>
              <a:gd name="connsiteX31" fmla="*/ 11391329 w 12182784"/>
              <a:gd name="connsiteY31" fmla="*/ 1914631 h 4781547"/>
              <a:gd name="connsiteX32" fmla="*/ 11356753 w 12182784"/>
              <a:gd name="connsiteY32" fmla="*/ 1961018 h 4781547"/>
              <a:gd name="connsiteX33" fmla="*/ 11366087 w 12182784"/>
              <a:gd name="connsiteY33" fmla="*/ 1974639 h 4781547"/>
              <a:gd name="connsiteX34" fmla="*/ 11732133 w 12182784"/>
              <a:gd name="connsiteY34" fmla="*/ 1953017 h 4781547"/>
              <a:gd name="connsiteX35" fmla="*/ 11686699 w 12182784"/>
              <a:gd name="connsiteY35" fmla="*/ 1889676 h 4781547"/>
              <a:gd name="connsiteX36" fmla="*/ 11700224 w 12182784"/>
              <a:gd name="connsiteY36" fmla="*/ 1745562 h 4781547"/>
              <a:gd name="connsiteX37" fmla="*/ 11818906 w 12182784"/>
              <a:gd name="connsiteY37" fmla="*/ 1744515 h 4781547"/>
              <a:gd name="connsiteX38" fmla="*/ 11863864 w 12182784"/>
              <a:gd name="connsiteY38" fmla="*/ 1796426 h 4781547"/>
              <a:gd name="connsiteX39" fmla="*/ 11832717 w 12182784"/>
              <a:gd name="connsiteY39" fmla="*/ 1890819 h 4781547"/>
              <a:gd name="connsiteX40" fmla="*/ 11795855 w 12182784"/>
              <a:gd name="connsiteY40" fmla="*/ 1935015 h 4781547"/>
              <a:gd name="connsiteX41" fmla="*/ 11804808 w 12182784"/>
              <a:gd name="connsiteY41" fmla="*/ 1948064 h 4781547"/>
              <a:gd name="connsiteX42" fmla="*/ 12083415 w 12182784"/>
              <a:gd name="connsiteY42" fmla="*/ 1931014 h 4781547"/>
              <a:gd name="connsiteX43" fmla="*/ 12182761 w 12182784"/>
              <a:gd name="connsiteY43" fmla="*/ 2022264 h 4781547"/>
              <a:gd name="connsiteX44" fmla="*/ 12182665 w 12182784"/>
              <a:gd name="connsiteY44" fmla="*/ 2773501 h 4781547"/>
              <a:gd name="connsiteX45" fmla="*/ 12095512 w 12182784"/>
              <a:gd name="connsiteY45" fmla="*/ 2853701 h 4781547"/>
              <a:gd name="connsiteX46" fmla="*/ 11806809 w 12182784"/>
              <a:gd name="connsiteY46" fmla="*/ 2835984 h 4781547"/>
              <a:gd name="connsiteX47" fmla="*/ 11796237 w 12182784"/>
              <a:gd name="connsiteY47" fmla="*/ 2849796 h 4781547"/>
              <a:gd name="connsiteX48" fmla="*/ 11835480 w 12182784"/>
              <a:gd name="connsiteY48" fmla="*/ 2895421 h 4781547"/>
              <a:gd name="connsiteX49" fmla="*/ 11828336 w 12182784"/>
              <a:gd name="connsiteY49" fmla="*/ 3034485 h 4781547"/>
              <a:gd name="connsiteX50" fmla="*/ 11709749 w 12182784"/>
              <a:gd name="connsiteY50" fmla="*/ 3042010 h 4781547"/>
              <a:gd name="connsiteX51" fmla="*/ 11658504 w 12182784"/>
              <a:gd name="connsiteY51" fmla="*/ 2990290 h 4781547"/>
              <a:gd name="connsiteX52" fmla="*/ 11689556 w 12182784"/>
              <a:gd name="connsiteY52" fmla="*/ 2891230 h 4781547"/>
              <a:gd name="connsiteX53" fmla="*/ 11731657 w 12182784"/>
              <a:gd name="connsiteY53" fmla="*/ 2831413 h 4781547"/>
              <a:gd name="connsiteX54" fmla="*/ 11369326 w 12182784"/>
              <a:gd name="connsiteY54" fmla="*/ 2809600 h 4781547"/>
              <a:gd name="connsiteX55" fmla="*/ 11357610 w 12182784"/>
              <a:gd name="connsiteY55" fmla="*/ 2821316 h 4781547"/>
              <a:gd name="connsiteX56" fmla="*/ 11391995 w 12182784"/>
              <a:gd name="connsiteY56" fmla="*/ 2869036 h 4781547"/>
              <a:gd name="connsiteX57" fmla="*/ 11424476 w 12182784"/>
              <a:gd name="connsiteY57" fmla="*/ 2967334 h 4781547"/>
              <a:gd name="connsiteX58" fmla="*/ 11373327 w 12182784"/>
              <a:gd name="connsiteY58" fmla="*/ 3019722 h 4781547"/>
              <a:gd name="connsiteX59" fmla="*/ 11263217 w 12182784"/>
              <a:gd name="connsiteY59" fmla="*/ 3016864 h 4781547"/>
              <a:gd name="connsiteX60" fmla="*/ 11218545 w 12182784"/>
              <a:gd name="connsiteY60" fmla="*/ 2964953 h 4781547"/>
              <a:gd name="connsiteX61" fmla="*/ 11248929 w 12182784"/>
              <a:gd name="connsiteY61" fmla="*/ 2869893 h 4781547"/>
              <a:gd name="connsiteX62" fmla="*/ 11293983 w 12182784"/>
              <a:gd name="connsiteY62" fmla="*/ 2805505 h 4781547"/>
              <a:gd name="connsiteX63" fmla="*/ 10922032 w 12182784"/>
              <a:gd name="connsiteY63" fmla="*/ 2782359 h 4781547"/>
              <a:gd name="connsiteX64" fmla="*/ 10911555 w 12182784"/>
              <a:gd name="connsiteY64" fmla="*/ 2793122 h 4781547"/>
              <a:gd name="connsiteX65" fmla="*/ 10944225 w 12182784"/>
              <a:gd name="connsiteY65" fmla="*/ 2836270 h 4781547"/>
              <a:gd name="connsiteX66" fmla="*/ 10974133 w 12182784"/>
              <a:gd name="connsiteY66" fmla="*/ 2935997 h 4781547"/>
              <a:gd name="connsiteX67" fmla="*/ 10926032 w 12182784"/>
              <a:gd name="connsiteY67" fmla="*/ 2985527 h 4781547"/>
              <a:gd name="connsiteX68" fmla="*/ 10824781 w 12182784"/>
              <a:gd name="connsiteY68" fmla="*/ 2986956 h 4781547"/>
              <a:gd name="connsiteX69" fmla="*/ 10769346 w 12182784"/>
              <a:gd name="connsiteY69" fmla="*/ 2932663 h 4781547"/>
              <a:gd name="connsiteX70" fmla="*/ 10802493 w 12182784"/>
              <a:gd name="connsiteY70" fmla="*/ 2835032 h 4781547"/>
              <a:gd name="connsiteX71" fmla="*/ 10840022 w 12182784"/>
              <a:gd name="connsiteY71" fmla="*/ 2785026 h 4781547"/>
              <a:gd name="connsiteX72" fmla="*/ 10810209 w 12182784"/>
              <a:gd name="connsiteY72" fmla="*/ 2776263 h 4781547"/>
              <a:gd name="connsiteX73" fmla="*/ 10440638 w 12182784"/>
              <a:gd name="connsiteY73" fmla="*/ 2682537 h 4781547"/>
              <a:gd name="connsiteX74" fmla="*/ 10362724 w 12182784"/>
              <a:gd name="connsiteY74" fmla="*/ 2667583 h 4781547"/>
              <a:gd name="connsiteX75" fmla="*/ 7384638 w 12182784"/>
              <a:gd name="connsiteY75" fmla="*/ 2721684 h 4781547"/>
              <a:gd name="connsiteX76" fmla="*/ 6304788 w 12182784"/>
              <a:gd name="connsiteY76" fmla="*/ 2741782 h 4781547"/>
              <a:gd name="connsiteX77" fmla="*/ 6252496 w 12182784"/>
              <a:gd name="connsiteY77" fmla="*/ 2741782 h 4781547"/>
              <a:gd name="connsiteX78" fmla="*/ 6224683 w 12182784"/>
              <a:gd name="connsiteY78" fmla="*/ 2973526 h 4781547"/>
              <a:gd name="connsiteX79" fmla="*/ 6072759 w 12182784"/>
              <a:gd name="connsiteY79" fmla="*/ 3520832 h 4781547"/>
              <a:gd name="connsiteX80" fmla="*/ 5299424 w 12182784"/>
              <a:gd name="connsiteY80" fmla="*/ 4096047 h 4781547"/>
              <a:gd name="connsiteX81" fmla="*/ 4671441 w 12182784"/>
              <a:gd name="connsiteY81" fmla="*/ 4065662 h 4781547"/>
              <a:gd name="connsiteX82" fmla="*/ 3358801 w 12182784"/>
              <a:gd name="connsiteY82" fmla="*/ 4224253 h 4781547"/>
              <a:gd name="connsiteX83" fmla="*/ 2575084 w 12182784"/>
              <a:gd name="connsiteY83" fmla="*/ 4567344 h 4781547"/>
              <a:gd name="connsiteX84" fmla="*/ 1783842 w 12182784"/>
              <a:gd name="connsiteY84" fmla="*/ 4777751 h 4781547"/>
              <a:gd name="connsiteX85" fmla="*/ 294799 w 12182784"/>
              <a:gd name="connsiteY85" fmla="*/ 3880401 h 4781547"/>
              <a:gd name="connsiteX86" fmla="*/ 28099 w 12182784"/>
              <a:gd name="connsiteY86" fmla="*/ 2899231 h 4781547"/>
              <a:gd name="connsiteX87" fmla="*/ 0 w 12182784"/>
              <a:gd name="connsiteY87" fmla="*/ 2630530 h 4781547"/>
              <a:gd name="connsiteX88" fmla="*/ 191 w 12182784"/>
              <a:gd name="connsiteY88" fmla="*/ 2154757 h 478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2182784" h="4781547">
                <a:moveTo>
                  <a:pt x="191" y="2154757"/>
                </a:moveTo>
                <a:cubicBezTo>
                  <a:pt x="9620" y="2063602"/>
                  <a:pt x="17431" y="1972353"/>
                  <a:pt x="28670" y="1881389"/>
                </a:cubicBezTo>
                <a:cubicBezTo>
                  <a:pt x="77534" y="1485244"/>
                  <a:pt x="171926" y="1102530"/>
                  <a:pt x="374618" y="753819"/>
                </a:cubicBezTo>
                <a:cubicBezTo>
                  <a:pt x="590455" y="382725"/>
                  <a:pt x="897255" y="129741"/>
                  <a:pt x="1324070" y="37539"/>
                </a:cubicBezTo>
                <a:cubicBezTo>
                  <a:pt x="1647730" y="-32374"/>
                  <a:pt x="1967579" y="-2656"/>
                  <a:pt x="2274475" y="110215"/>
                </a:cubicBezTo>
                <a:cubicBezTo>
                  <a:pt x="2572893" y="219943"/>
                  <a:pt x="2863691" y="350817"/>
                  <a:pt x="3156585" y="475404"/>
                </a:cubicBezTo>
                <a:cubicBezTo>
                  <a:pt x="3366707" y="564843"/>
                  <a:pt x="3577685" y="650188"/>
                  <a:pt x="3798951" y="709528"/>
                </a:cubicBezTo>
                <a:cubicBezTo>
                  <a:pt x="4092607" y="788300"/>
                  <a:pt x="4385310" y="775346"/>
                  <a:pt x="4679918" y="715815"/>
                </a:cubicBezTo>
                <a:cubicBezTo>
                  <a:pt x="4896898" y="672000"/>
                  <a:pt x="5114925" y="652759"/>
                  <a:pt x="5336286" y="694479"/>
                </a:cubicBezTo>
                <a:cubicBezTo>
                  <a:pt x="5773293" y="776870"/>
                  <a:pt x="6024182" y="1051761"/>
                  <a:pt x="6148959" y="1462099"/>
                </a:cubicBezTo>
                <a:cubicBezTo>
                  <a:pt x="6201252" y="1634215"/>
                  <a:pt x="6231255" y="1810332"/>
                  <a:pt x="6244209" y="1989403"/>
                </a:cubicBezTo>
                <a:cubicBezTo>
                  <a:pt x="6247162" y="2029693"/>
                  <a:pt x="6257830" y="2045410"/>
                  <a:pt x="6302217" y="2046172"/>
                </a:cubicBezTo>
                <a:cubicBezTo>
                  <a:pt x="6998398" y="2056935"/>
                  <a:pt x="7694581" y="2069508"/>
                  <a:pt x="8390668" y="2081986"/>
                </a:cubicBezTo>
                <a:cubicBezTo>
                  <a:pt x="9047226" y="2093701"/>
                  <a:pt x="9703689" y="2105893"/>
                  <a:pt x="10360248" y="2116942"/>
                </a:cubicBezTo>
                <a:cubicBezTo>
                  <a:pt x="10386155" y="2117419"/>
                  <a:pt x="10413873" y="2111608"/>
                  <a:pt x="10438066" y="2101988"/>
                </a:cubicBezTo>
                <a:cubicBezTo>
                  <a:pt x="10563129" y="2052172"/>
                  <a:pt x="10685907" y="1994451"/>
                  <a:pt x="10827830" y="2011310"/>
                </a:cubicBezTo>
                <a:cubicBezTo>
                  <a:pt x="10830877" y="2005976"/>
                  <a:pt x="10834021" y="2000547"/>
                  <a:pt x="10837069" y="1995213"/>
                </a:cubicBezTo>
                <a:cubicBezTo>
                  <a:pt x="10825162" y="1979020"/>
                  <a:pt x="10816780" y="1955874"/>
                  <a:pt x="10800779" y="1947874"/>
                </a:cubicBezTo>
                <a:cubicBezTo>
                  <a:pt x="10754106" y="1924632"/>
                  <a:pt x="10762202" y="1883199"/>
                  <a:pt x="10769441" y="1849195"/>
                </a:cubicBezTo>
                <a:cubicBezTo>
                  <a:pt x="10773822" y="1828525"/>
                  <a:pt x="10800302" y="1804046"/>
                  <a:pt x="10821829" y="1797378"/>
                </a:cubicBezTo>
                <a:cubicBezTo>
                  <a:pt x="10851833" y="1788139"/>
                  <a:pt x="10888599" y="1786806"/>
                  <a:pt x="10918412" y="1795664"/>
                </a:cubicBezTo>
                <a:cubicBezTo>
                  <a:pt x="10941082" y="1802427"/>
                  <a:pt x="10969085" y="1827668"/>
                  <a:pt x="10973943" y="1849385"/>
                </a:cubicBezTo>
                <a:cubicBezTo>
                  <a:pt x="10981468" y="1882818"/>
                  <a:pt x="10990421" y="1925299"/>
                  <a:pt x="10943177" y="1948159"/>
                </a:cubicBezTo>
                <a:cubicBezTo>
                  <a:pt x="10928794" y="1955112"/>
                  <a:pt x="10920984" y="1975496"/>
                  <a:pt x="10910126" y="1989688"/>
                </a:cubicBezTo>
                <a:cubicBezTo>
                  <a:pt x="10913078" y="1993594"/>
                  <a:pt x="10916031" y="1997499"/>
                  <a:pt x="10918983" y="2001404"/>
                </a:cubicBezTo>
                <a:cubicBezTo>
                  <a:pt x="11036903" y="1994260"/>
                  <a:pt x="11154918" y="1987116"/>
                  <a:pt x="11273123" y="1979973"/>
                </a:cubicBezTo>
                <a:cubicBezTo>
                  <a:pt x="11285696" y="1948636"/>
                  <a:pt x="11280362" y="1925014"/>
                  <a:pt x="11250072" y="1912250"/>
                </a:cubicBezTo>
                <a:cubicBezTo>
                  <a:pt x="11203781" y="1892724"/>
                  <a:pt x="11211782" y="1851481"/>
                  <a:pt x="11218736" y="1818810"/>
                </a:cubicBezTo>
                <a:cubicBezTo>
                  <a:pt x="11223212" y="1797664"/>
                  <a:pt x="11247216" y="1772232"/>
                  <a:pt x="11268075" y="1765089"/>
                </a:cubicBezTo>
                <a:cubicBezTo>
                  <a:pt x="11297793" y="1754897"/>
                  <a:pt x="11334654" y="1752516"/>
                  <a:pt x="11364754" y="1760422"/>
                </a:cubicBezTo>
                <a:cubicBezTo>
                  <a:pt x="11388280" y="1766613"/>
                  <a:pt x="11418666" y="1790711"/>
                  <a:pt x="11423904" y="1812142"/>
                </a:cubicBezTo>
                <a:cubicBezTo>
                  <a:pt x="11432381" y="1847099"/>
                  <a:pt x="11440097" y="1890724"/>
                  <a:pt x="11391329" y="1914631"/>
                </a:cubicBezTo>
                <a:cubicBezTo>
                  <a:pt x="11375898" y="1922156"/>
                  <a:pt x="11368087" y="1945111"/>
                  <a:pt x="11356753" y="1961018"/>
                </a:cubicBezTo>
                <a:cubicBezTo>
                  <a:pt x="11359896" y="1965590"/>
                  <a:pt x="11363039" y="1970067"/>
                  <a:pt x="11366087" y="1974639"/>
                </a:cubicBezTo>
                <a:cubicBezTo>
                  <a:pt x="11482006" y="1967781"/>
                  <a:pt x="11597926" y="1960923"/>
                  <a:pt x="11732133" y="1953017"/>
                </a:cubicBezTo>
                <a:cubicBezTo>
                  <a:pt x="11712321" y="1924632"/>
                  <a:pt x="11703177" y="1902439"/>
                  <a:pt x="11686699" y="1889676"/>
                </a:cubicBezTo>
                <a:cubicBezTo>
                  <a:pt x="11635930" y="1850528"/>
                  <a:pt x="11639836" y="1765374"/>
                  <a:pt x="11700224" y="1745562"/>
                </a:cubicBezTo>
                <a:cubicBezTo>
                  <a:pt x="11736419" y="1733656"/>
                  <a:pt x="11780616" y="1736799"/>
                  <a:pt x="11818906" y="1744515"/>
                </a:cubicBezTo>
                <a:cubicBezTo>
                  <a:pt x="11837289" y="1748229"/>
                  <a:pt x="11860054" y="1776233"/>
                  <a:pt x="11863864" y="1796426"/>
                </a:cubicBezTo>
                <a:cubicBezTo>
                  <a:pt x="11870056" y="1829573"/>
                  <a:pt x="11877579" y="1868911"/>
                  <a:pt x="11832717" y="1890819"/>
                </a:cubicBezTo>
                <a:cubicBezTo>
                  <a:pt x="11817001" y="1898439"/>
                  <a:pt x="11807952" y="1919870"/>
                  <a:pt x="11795855" y="1935015"/>
                </a:cubicBezTo>
                <a:cubicBezTo>
                  <a:pt x="11798808" y="1939396"/>
                  <a:pt x="11801856" y="1943778"/>
                  <a:pt x="11804808" y="1948064"/>
                </a:cubicBezTo>
                <a:cubicBezTo>
                  <a:pt x="11897677" y="1942444"/>
                  <a:pt x="11990641" y="1937777"/>
                  <a:pt x="12083415" y="1931014"/>
                </a:cubicBezTo>
                <a:cubicBezTo>
                  <a:pt x="12162949" y="1925204"/>
                  <a:pt x="12182761" y="1942349"/>
                  <a:pt x="12182761" y="2022264"/>
                </a:cubicBezTo>
                <a:cubicBezTo>
                  <a:pt x="12182761" y="2272676"/>
                  <a:pt x="12182856" y="2523088"/>
                  <a:pt x="12182665" y="2773501"/>
                </a:cubicBezTo>
                <a:cubicBezTo>
                  <a:pt x="12182665" y="2836842"/>
                  <a:pt x="12158472" y="2857987"/>
                  <a:pt x="12095512" y="2853701"/>
                </a:cubicBezTo>
                <a:cubicBezTo>
                  <a:pt x="11999309" y="2847129"/>
                  <a:pt x="11903107" y="2841795"/>
                  <a:pt x="11806809" y="2835984"/>
                </a:cubicBezTo>
                <a:cubicBezTo>
                  <a:pt x="11803285" y="2840557"/>
                  <a:pt x="11799761" y="2845224"/>
                  <a:pt x="11796237" y="2849796"/>
                </a:cubicBezTo>
                <a:cubicBezTo>
                  <a:pt x="11809191" y="2865226"/>
                  <a:pt x="11819763" y="2883609"/>
                  <a:pt x="11835480" y="2895421"/>
                </a:cubicBezTo>
                <a:cubicBezTo>
                  <a:pt x="11883294" y="2931234"/>
                  <a:pt x="11883105" y="3013054"/>
                  <a:pt x="11828336" y="3034485"/>
                </a:cubicBezTo>
                <a:cubicBezTo>
                  <a:pt x="11792807" y="3048392"/>
                  <a:pt x="11748230" y="3048297"/>
                  <a:pt x="11709749" y="3042010"/>
                </a:cubicBezTo>
                <a:cubicBezTo>
                  <a:pt x="11689556" y="3038772"/>
                  <a:pt x="11662505" y="3010959"/>
                  <a:pt x="11658504" y="2990290"/>
                </a:cubicBezTo>
                <a:cubicBezTo>
                  <a:pt x="11651933" y="2956381"/>
                  <a:pt x="11642503" y="2914756"/>
                  <a:pt x="11689556" y="2891230"/>
                </a:cubicBezTo>
                <a:cubicBezTo>
                  <a:pt x="11705559" y="2883229"/>
                  <a:pt x="11713273" y="2858654"/>
                  <a:pt x="11731657" y="2831413"/>
                </a:cubicBezTo>
                <a:cubicBezTo>
                  <a:pt x="11599259" y="2823412"/>
                  <a:pt x="11484293" y="2816458"/>
                  <a:pt x="11369326" y="2809600"/>
                </a:cubicBezTo>
                <a:cubicBezTo>
                  <a:pt x="11365420" y="2813506"/>
                  <a:pt x="11361516" y="2817411"/>
                  <a:pt x="11357610" y="2821316"/>
                </a:cubicBezTo>
                <a:cubicBezTo>
                  <a:pt x="11368850" y="2837699"/>
                  <a:pt x="11376469" y="2861416"/>
                  <a:pt x="11391995" y="2869036"/>
                </a:cubicBezTo>
                <a:cubicBezTo>
                  <a:pt x="11438477" y="2891992"/>
                  <a:pt x="11431810" y="2933044"/>
                  <a:pt x="11424476" y="2967334"/>
                </a:cubicBezTo>
                <a:cubicBezTo>
                  <a:pt x="11419999" y="2988289"/>
                  <a:pt x="11394090" y="3015055"/>
                  <a:pt x="11373327" y="3019722"/>
                </a:cubicBezTo>
                <a:cubicBezTo>
                  <a:pt x="11338274" y="3027627"/>
                  <a:pt x="11298269" y="3026008"/>
                  <a:pt x="11263217" y="3016864"/>
                </a:cubicBezTo>
                <a:cubicBezTo>
                  <a:pt x="11244358" y="3012007"/>
                  <a:pt x="11222069" y="2985051"/>
                  <a:pt x="11218545" y="2964953"/>
                </a:cubicBezTo>
                <a:cubicBezTo>
                  <a:pt x="11212640" y="2931901"/>
                  <a:pt x="11204924" y="2893134"/>
                  <a:pt x="11248929" y="2869893"/>
                </a:cubicBezTo>
                <a:cubicBezTo>
                  <a:pt x="11265980" y="2860845"/>
                  <a:pt x="11274171" y="2834937"/>
                  <a:pt x="11293983" y="2805505"/>
                </a:cubicBezTo>
                <a:cubicBezTo>
                  <a:pt x="11158062" y="2797027"/>
                  <a:pt x="11040047" y="2789693"/>
                  <a:pt x="10922032" y="2782359"/>
                </a:cubicBezTo>
                <a:cubicBezTo>
                  <a:pt x="10918508" y="2785978"/>
                  <a:pt x="10915079" y="2789502"/>
                  <a:pt x="10911555" y="2793122"/>
                </a:cubicBezTo>
                <a:cubicBezTo>
                  <a:pt x="10922223" y="2807886"/>
                  <a:pt x="10929747" y="2829031"/>
                  <a:pt x="10944225" y="2836270"/>
                </a:cubicBezTo>
                <a:cubicBezTo>
                  <a:pt x="10991468" y="2859797"/>
                  <a:pt x="10979373" y="2901898"/>
                  <a:pt x="10974133" y="2935997"/>
                </a:cubicBezTo>
                <a:cubicBezTo>
                  <a:pt x="10971181" y="2955238"/>
                  <a:pt x="10945844" y="2980193"/>
                  <a:pt x="10926032" y="2985527"/>
                </a:cubicBezTo>
                <a:cubicBezTo>
                  <a:pt x="10894028" y="2994195"/>
                  <a:pt x="10856309" y="2995909"/>
                  <a:pt x="10824781" y="2986956"/>
                </a:cubicBezTo>
                <a:cubicBezTo>
                  <a:pt x="10802207" y="2980574"/>
                  <a:pt x="10774870" y="2954761"/>
                  <a:pt x="10769346" y="2932663"/>
                </a:cubicBezTo>
                <a:cubicBezTo>
                  <a:pt x="10760869" y="2898659"/>
                  <a:pt x="10755535" y="2857321"/>
                  <a:pt x="10802493" y="2835032"/>
                </a:cubicBezTo>
                <a:cubicBezTo>
                  <a:pt x="10817637" y="2827888"/>
                  <a:pt x="10825448" y="2805314"/>
                  <a:pt x="10840022" y="2785026"/>
                </a:cubicBezTo>
                <a:cubicBezTo>
                  <a:pt x="10821829" y="2779501"/>
                  <a:pt x="10815923" y="2775882"/>
                  <a:pt x="10810209" y="2776263"/>
                </a:cubicBezTo>
                <a:cubicBezTo>
                  <a:pt x="10676859" y="2784550"/>
                  <a:pt x="10559701" y="2730638"/>
                  <a:pt x="10440638" y="2682537"/>
                </a:cubicBezTo>
                <a:cubicBezTo>
                  <a:pt x="10416540" y="2672821"/>
                  <a:pt x="10388727" y="2667106"/>
                  <a:pt x="10362724" y="2667583"/>
                </a:cubicBezTo>
                <a:cubicBezTo>
                  <a:pt x="9370028" y="2685013"/>
                  <a:pt x="8377333" y="2703397"/>
                  <a:pt x="7384638" y="2721684"/>
                </a:cubicBezTo>
                <a:cubicBezTo>
                  <a:pt x="7024688" y="2728352"/>
                  <a:pt x="6664738" y="2735115"/>
                  <a:pt x="6304788" y="2741782"/>
                </a:cubicBezTo>
                <a:cubicBezTo>
                  <a:pt x="6289072" y="2742068"/>
                  <a:pt x="6273356" y="2741782"/>
                  <a:pt x="6252496" y="2741782"/>
                </a:cubicBezTo>
                <a:cubicBezTo>
                  <a:pt x="6243066" y="2820935"/>
                  <a:pt x="6235446" y="2897421"/>
                  <a:pt x="6224683" y="2973526"/>
                </a:cubicBezTo>
                <a:cubicBezTo>
                  <a:pt x="6198013" y="3162501"/>
                  <a:pt x="6152483" y="3346143"/>
                  <a:pt x="6072759" y="3520832"/>
                </a:cubicBezTo>
                <a:cubicBezTo>
                  <a:pt x="5920359" y="3854779"/>
                  <a:pt x="5656326" y="4036039"/>
                  <a:pt x="5299424" y="4096047"/>
                </a:cubicBezTo>
                <a:cubicBezTo>
                  <a:pt x="5087303" y="4131766"/>
                  <a:pt x="4877658" y="4113097"/>
                  <a:pt x="4671441" y="4065662"/>
                </a:cubicBezTo>
                <a:cubicBezTo>
                  <a:pt x="4213575" y="3960220"/>
                  <a:pt x="3780473" y="4042516"/>
                  <a:pt x="3358801" y="4224253"/>
                </a:cubicBezTo>
                <a:cubicBezTo>
                  <a:pt x="3096959" y="4337125"/>
                  <a:pt x="2837593" y="4455997"/>
                  <a:pt x="2575084" y="4567344"/>
                </a:cubicBezTo>
                <a:cubicBezTo>
                  <a:pt x="2321719" y="4674691"/>
                  <a:pt x="2060829" y="4760416"/>
                  <a:pt x="1783842" y="4777751"/>
                </a:cubicBezTo>
                <a:cubicBezTo>
                  <a:pt x="1108710" y="4819947"/>
                  <a:pt x="596170" y="4509718"/>
                  <a:pt x="294799" y="3880401"/>
                </a:cubicBezTo>
                <a:cubicBezTo>
                  <a:pt x="146018" y="3569695"/>
                  <a:pt x="68866" y="3239273"/>
                  <a:pt x="28099" y="2899231"/>
                </a:cubicBezTo>
                <a:cubicBezTo>
                  <a:pt x="17336" y="2809791"/>
                  <a:pt x="9335" y="2720065"/>
                  <a:pt x="0" y="2630530"/>
                </a:cubicBezTo>
                <a:cubicBezTo>
                  <a:pt x="191" y="2471749"/>
                  <a:pt x="191" y="2313253"/>
                  <a:pt x="191" y="215475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94" name="Graphic 493">
            <a:extLst>
              <a:ext uri="{FF2B5EF4-FFF2-40B4-BE49-F238E27FC236}">
                <a16:creationId xmlns:a16="http://schemas.microsoft.com/office/drawing/2014/main" id="{851B4093-58B7-4B93-AFB1-DC70C413B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4953" y="5402568"/>
            <a:ext cx="467161" cy="1361046"/>
          </a:xfrm>
          <a:prstGeom prst="rect">
            <a:avLst/>
          </a:prstGeom>
        </p:spPr>
      </p:pic>
      <p:sp>
        <p:nvSpPr>
          <p:cNvPr id="495" name="Graphic 10">
            <a:extLst>
              <a:ext uri="{FF2B5EF4-FFF2-40B4-BE49-F238E27FC236}">
                <a16:creationId xmlns:a16="http://schemas.microsoft.com/office/drawing/2014/main" id="{713155E7-BA46-4781-9C63-5CD51F508C9F}"/>
              </a:ext>
            </a:extLst>
          </p:cNvPr>
          <p:cNvSpPr/>
          <p:nvPr/>
        </p:nvSpPr>
        <p:spPr>
          <a:xfrm rot="18000000">
            <a:off x="5020133" y="5539594"/>
            <a:ext cx="1292195" cy="1050662"/>
          </a:xfrm>
          <a:custGeom>
            <a:avLst/>
            <a:gdLst>
              <a:gd name="connsiteX0" fmla="*/ 8102440 w 8207754"/>
              <a:gd name="connsiteY0" fmla="*/ 473898 h 6673588"/>
              <a:gd name="connsiteX1" fmla="*/ 8075281 w 8207754"/>
              <a:gd name="connsiteY1" fmla="*/ 473455 h 6673588"/>
              <a:gd name="connsiteX2" fmla="*/ 8100743 w 8207754"/>
              <a:gd name="connsiteY2" fmla="*/ 435669 h 6673588"/>
              <a:gd name="connsiteX3" fmla="*/ 8146573 w 8207754"/>
              <a:gd name="connsiteY3" fmla="*/ 317365 h 6673588"/>
              <a:gd name="connsiteX4" fmla="*/ 8102514 w 8207754"/>
              <a:gd name="connsiteY4" fmla="*/ 47326 h 6673588"/>
              <a:gd name="connsiteX5" fmla="*/ 8018824 w 8207754"/>
              <a:gd name="connsiteY5" fmla="*/ 31089 h 6673588"/>
              <a:gd name="connsiteX6" fmla="*/ 7794245 w 8207754"/>
              <a:gd name="connsiteY6" fmla="*/ 300391 h 6673588"/>
              <a:gd name="connsiteX7" fmla="*/ 7362064 w 8207754"/>
              <a:gd name="connsiteY7" fmla="*/ 712941 h 6673588"/>
              <a:gd name="connsiteX8" fmla="*/ 7199406 w 8207754"/>
              <a:gd name="connsiteY8" fmla="*/ 818551 h 6673588"/>
              <a:gd name="connsiteX9" fmla="*/ 7135198 w 8207754"/>
              <a:gd name="connsiteY9" fmla="*/ 917666 h 6673588"/>
              <a:gd name="connsiteX10" fmla="*/ 7061840 w 8207754"/>
              <a:gd name="connsiteY10" fmla="*/ 1064384 h 6673588"/>
              <a:gd name="connsiteX11" fmla="*/ 6901100 w 8207754"/>
              <a:gd name="connsiteY11" fmla="*/ 1181064 h 6673588"/>
              <a:gd name="connsiteX12" fmla="*/ 5452820 w 8207754"/>
              <a:gd name="connsiteY12" fmla="*/ 1938562 h 6673588"/>
              <a:gd name="connsiteX13" fmla="*/ 3553909 w 8207754"/>
              <a:gd name="connsiteY13" fmla="*/ 2928903 h 6673588"/>
              <a:gd name="connsiteX14" fmla="*/ 3448816 w 8207754"/>
              <a:gd name="connsiteY14" fmla="*/ 2955841 h 6673588"/>
              <a:gd name="connsiteX15" fmla="*/ 3218408 w 8207754"/>
              <a:gd name="connsiteY15" fmla="*/ 2608015 h 6673588"/>
              <a:gd name="connsiteX16" fmla="*/ 3367708 w 8207754"/>
              <a:gd name="connsiteY16" fmla="*/ 2224469 h 6673588"/>
              <a:gd name="connsiteX17" fmla="*/ 3415458 w 8207754"/>
              <a:gd name="connsiteY17" fmla="*/ 2116054 h 6673588"/>
              <a:gd name="connsiteX18" fmla="*/ 3376712 w 8207754"/>
              <a:gd name="connsiteY18" fmla="*/ 1948230 h 6673588"/>
              <a:gd name="connsiteX19" fmla="*/ 3217375 w 8207754"/>
              <a:gd name="connsiteY19" fmla="*/ 1937971 h 6673588"/>
              <a:gd name="connsiteX20" fmla="*/ 3116857 w 8207754"/>
              <a:gd name="connsiteY20" fmla="*/ 2009706 h 6673588"/>
              <a:gd name="connsiteX21" fmla="*/ 3011099 w 8207754"/>
              <a:gd name="connsiteY21" fmla="*/ 2133619 h 6673588"/>
              <a:gd name="connsiteX22" fmla="*/ 2308879 w 8207754"/>
              <a:gd name="connsiteY22" fmla="*/ 2943147 h 6673588"/>
              <a:gd name="connsiteX23" fmla="*/ 2181793 w 8207754"/>
              <a:gd name="connsiteY23" fmla="*/ 3012152 h 6673588"/>
              <a:gd name="connsiteX24" fmla="*/ 1624222 w 8207754"/>
              <a:gd name="connsiteY24" fmla="*/ 3093407 h 6673588"/>
              <a:gd name="connsiteX25" fmla="*/ 273877 w 8207754"/>
              <a:gd name="connsiteY25" fmla="*/ 3249202 h 6673588"/>
              <a:gd name="connsiteX26" fmla="*/ 0 w 8207754"/>
              <a:gd name="connsiteY26" fmla="*/ 3400347 h 6673588"/>
              <a:gd name="connsiteX27" fmla="*/ 0 w 8207754"/>
              <a:gd name="connsiteY27" fmla="*/ 3500643 h 6673588"/>
              <a:gd name="connsiteX28" fmla="*/ 161625 w 8207754"/>
              <a:gd name="connsiteY28" fmla="*/ 3683892 h 6673588"/>
              <a:gd name="connsiteX29" fmla="*/ 1012408 w 8207754"/>
              <a:gd name="connsiteY29" fmla="*/ 4279396 h 6673588"/>
              <a:gd name="connsiteX30" fmla="*/ 1183111 w 8207754"/>
              <a:gd name="connsiteY30" fmla="*/ 4721393 h 6673588"/>
              <a:gd name="connsiteX31" fmla="*/ 971818 w 8207754"/>
              <a:gd name="connsiteY31" fmla="*/ 5512102 h 6673588"/>
              <a:gd name="connsiteX32" fmla="*/ 718752 w 8207754"/>
              <a:gd name="connsiteY32" fmla="*/ 6421114 h 6673588"/>
              <a:gd name="connsiteX33" fmla="*/ 802517 w 8207754"/>
              <a:gd name="connsiteY33" fmla="*/ 6673589 h 6673588"/>
              <a:gd name="connsiteX34" fmla="*/ 890267 w 8207754"/>
              <a:gd name="connsiteY34" fmla="*/ 6673589 h 6673588"/>
              <a:gd name="connsiteX35" fmla="*/ 1054401 w 8207754"/>
              <a:gd name="connsiteY35" fmla="*/ 6541780 h 6673588"/>
              <a:gd name="connsiteX36" fmla="*/ 1616252 w 8207754"/>
              <a:gd name="connsiteY36" fmla="*/ 5934099 h 6673588"/>
              <a:gd name="connsiteX37" fmla="*/ 2920471 w 8207754"/>
              <a:gd name="connsiteY37" fmla="*/ 4544417 h 6673588"/>
              <a:gd name="connsiteX38" fmla="*/ 3160031 w 8207754"/>
              <a:gd name="connsiteY38" fmla="*/ 4405375 h 6673588"/>
              <a:gd name="connsiteX39" fmla="*/ 3295014 w 8207754"/>
              <a:gd name="connsiteY39" fmla="*/ 4377921 h 6673588"/>
              <a:gd name="connsiteX40" fmla="*/ 3662840 w 8207754"/>
              <a:gd name="connsiteY40" fmla="*/ 4301979 h 6673588"/>
              <a:gd name="connsiteX41" fmla="*/ 3832288 w 8207754"/>
              <a:gd name="connsiteY41" fmla="*/ 4152384 h 6673588"/>
              <a:gd name="connsiteX42" fmla="*/ 3748745 w 8207754"/>
              <a:gd name="connsiteY42" fmla="*/ 3972161 h 6673588"/>
              <a:gd name="connsiteX43" fmla="*/ 3603356 w 8207754"/>
              <a:gd name="connsiteY43" fmla="*/ 3825886 h 6673588"/>
              <a:gd name="connsiteX44" fmla="*/ 3680552 w 8207754"/>
              <a:gd name="connsiteY44" fmla="*/ 3437248 h 6673588"/>
              <a:gd name="connsiteX45" fmla="*/ 7087523 w 8207754"/>
              <a:gd name="connsiteY45" fmla="*/ 1535458 h 6673588"/>
              <a:gd name="connsiteX46" fmla="*/ 7418965 w 8207754"/>
              <a:gd name="connsiteY46" fmla="*/ 1495605 h 6673588"/>
              <a:gd name="connsiteX47" fmla="*/ 7511955 w 8207754"/>
              <a:gd name="connsiteY47" fmla="*/ 1483576 h 6673588"/>
              <a:gd name="connsiteX48" fmla="*/ 7549520 w 8207754"/>
              <a:gd name="connsiteY48" fmla="*/ 1408667 h 6673588"/>
              <a:gd name="connsiteX49" fmla="*/ 7563985 w 8207754"/>
              <a:gd name="connsiteY49" fmla="*/ 1412653 h 6673588"/>
              <a:gd name="connsiteX50" fmla="*/ 7579336 w 8207754"/>
              <a:gd name="connsiteY50" fmla="*/ 1462321 h 6673588"/>
              <a:gd name="connsiteX51" fmla="*/ 7655204 w 8207754"/>
              <a:gd name="connsiteY51" fmla="*/ 1493391 h 6673588"/>
              <a:gd name="connsiteX52" fmla="*/ 7700739 w 8207754"/>
              <a:gd name="connsiteY52" fmla="*/ 1392062 h 6673588"/>
              <a:gd name="connsiteX53" fmla="*/ 7594022 w 8207754"/>
              <a:gd name="connsiteY53" fmla="*/ 1376933 h 6673588"/>
              <a:gd name="connsiteX54" fmla="*/ 7565165 w 8207754"/>
              <a:gd name="connsiteY54" fmla="*/ 1377523 h 6673588"/>
              <a:gd name="connsiteX55" fmla="*/ 7642067 w 8207754"/>
              <a:gd name="connsiteY55" fmla="*/ 1223721 h 6673588"/>
              <a:gd name="connsiteX56" fmla="*/ 7644355 w 8207754"/>
              <a:gd name="connsiteY56" fmla="*/ 1224385 h 6673588"/>
              <a:gd name="connsiteX57" fmla="*/ 7662584 w 8207754"/>
              <a:gd name="connsiteY57" fmla="*/ 1229404 h 6673588"/>
              <a:gd name="connsiteX58" fmla="*/ 7677934 w 8207754"/>
              <a:gd name="connsiteY58" fmla="*/ 1279072 h 6673588"/>
              <a:gd name="connsiteX59" fmla="*/ 7753802 w 8207754"/>
              <a:gd name="connsiteY59" fmla="*/ 1310142 h 6673588"/>
              <a:gd name="connsiteX60" fmla="*/ 7799338 w 8207754"/>
              <a:gd name="connsiteY60" fmla="*/ 1208813 h 6673588"/>
              <a:gd name="connsiteX61" fmla="*/ 7692621 w 8207754"/>
              <a:gd name="connsiteY61" fmla="*/ 1193684 h 6673588"/>
              <a:gd name="connsiteX62" fmla="*/ 7660591 w 8207754"/>
              <a:gd name="connsiteY62" fmla="*/ 1192724 h 6673588"/>
              <a:gd name="connsiteX63" fmla="*/ 7654982 w 8207754"/>
              <a:gd name="connsiteY63" fmla="*/ 1190363 h 6673588"/>
              <a:gd name="connsiteX64" fmla="*/ 7738747 w 8207754"/>
              <a:gd name="connsiteY64" fmla="*/ 1031321 h 6673588"/>
              <a:gd name="connsiteX65" fmla="*/ 7752917 w 8207754"/>
              <a:gd name="connsiteY65" fmla="*/ 1036118 h 6673588"/>
              <a:gd name="connsiteX66" fmla="*/ 7765168 w 8207754"/>
              <a:gd name="connsiteY66" fmla="*/ 1086598 h 6673588"/>
              <a:gd name="connsiteX67" fmla="*/ 7839043 w 8207754"/>
              <a:gd name="connsiteY67" fmla="*/ 1122170 h 6673588"/>
              <a:gd name="connsiteX68" fmla="*/ 7890704 w 8207754"/>
              <a:gd name="connsiteY68" fmla="*/ 1023793 h 6673588"/>
              <a:gd name="connsiteX69" fmla="*/ 7785094 w 8207754"/>
              <a:gd name="connsiteY69" fmla="*/ 1002243 h 6673588"/>
              <a:gd name="connsiteX70" fmla="*/ 7755426 w 8207754"/>
              <a:gd name="connsiteY70" fmla="*/ 1000619 h 6673588"/>
              <a:gd name="connsiteX71" fmla="*/ 7847087 w 8207754"/>
              <a:gd name="connsiteY71" fmla="*/ 838625 h 6673588"/>
              <a:gd name="connsiteX72" fmla="*/ 7862586 w 8207754"/>
              <a:gd name="connsiteY72" fmla="*/ 843939 h 6673588"/>
              <a:gd name="connsiteX73" fmla="*/ 7874689 w 8207754"/>
              <a:gd name="connsiteY73" fmla="*/ 894493 h 6673588"/>
              <a:gd name="connsiteX74" fmla="*/ 7948417 w 8207754"/>
              <a:gd name="connsiteY74" fmla="*/ 930360 h 6673588"/>
              <a:gd name="connsiteX75" fmla="*/ 8000447 w 8207754"/>
              <a:gd name="connsiteY75" fmla="*/ 832130 h 6673588"/>
              <a:gd name="connsiteX76" fmla="*/ 7894911 w 8207754"/>
              <a:gd name="connsiteY76" fmla="*/ 810138 h 6673588"/>
              <a:gd name="connsiteX77" fmla="*/ 7864947 w 8207754"/>
              <a:gd name="connsiteY77" fmla="*/ 808219 h 6673588"/>
              <a:gd name="connsiteX78" fmla="*/ 7945243 w 8207754"/>
              <a:gd name="connsiteY78" fmla="*/ 675450 h 6673588"/>
              <a:gd name="connsiteX79" fmla="*/ 7959044 w 8207754"/>
              <a:gd name="connsiteY79" fmla="*/ 680247 h 6673588"/>
              <a:gd name="connsiteX80" fmla="*/ 7971073 w 8207754"/>
              <a:gd name="connsiteY80" fmla="*/ 730801 h 6673588"/>
              <a:gd name="connsiteX81" fmla="*/ 8044728 w 8207754"/>
              <a:gd name="connsiteY81" fmla="*/ 766742 h 6673588"/>
              <a:gd name="connsiteX82" fmla="*/ 8096831 w 8207754"/>
              <a:gd name="connsiteY82" fmla="*/ 668586 h 6673588"/>
              <a:gd name="connsiteX83" fmla="*/ 7991369 w 8207754"/>
              <a:gd name="connsiteY83" fmla="*/ 646520 h 6673588"/>
              <a:gd name="connsiteX84" fmla="*/ 7963693 w 8207754"/>
              <a:gd name="connsiteY84" fmla="*/ 645856 h 6673588"/>
              <a:gd name="connsiteX85" fmla="*/ 8055945 w 8207754"/>
              <a:gd name="connsiteY85" fmla="*/ 502681 h 6673588"/>
              <a:gd name="connsiteX86" fmla="*/ 8069894 w 8207754"/>
              <a:gd name="connsiteY86" fmla="*/ 507625 h 6673588"/>
              <a:gd name="connsiteX87" fmla="*/ 8081629 w 8207754"/>
              <a:gd name="connsiteY87" fmla="*/ 558253 h 6673588"/>
              <a:gd name="connsiteX88" fmla="*/ 8155135 w 8207754"/>
              <a:gd name="connsiteY88" fmla="*/ 594637 h 6673588"/>
              <a:gd name="connsiteX89" fmla="*/ 8207755 w 8207754"/>
              <a:gd name="connsiteY89" fmla="*/ 496777 h 6673588"/>
              <a:gd name="connsiteX90" fmla="*/ 8102440 w 8207754"/>
              <a:gd name="connsiteY90" fmla="*/ 473898 h 6673588"/>
              <a:gd name="connsiteX91" fmla="*/ 1762231 w 8207754"/>
              <a:gd name="connsiteY91" fmla="*/ 5316380 h 6673588"/>
              <a:gd name="connsiteX92" fmla="*/ 1687839 w 8207754"/>
              <a:gd name="connsiteY92" fmla="*/ 5241989 h 6673588"/>
              <a:gd name="connsiteX93" fmla="*/ 1762231 w 8207754"/>
              <a:gd name="connsiteY93" fmla="*/ 5167597 h 6673588"/>
              <a:gd name="connsiteX94" fmla="*/ 1836623 w 8207754"/>
              <a:gd name="connsiteY94" fmla="*/ 5241989 h 6673588"/>
              <a:gd name="connsiteX95" fmla="*/ 1762231 w 8207754"/>
              <a:gd name="connsiteY95" fmla="*/ 5316380 h 6673588"/>
              <a:gd name="connsiteX96" fmla="*/ 1977731 w 8207754"/>
              <a:gd name="connsiteY96" fmla="*/ 4897631 h 6673588"/>
              <a:gd name="connsiteX97" fmla="*/ 1900166 w 8207754"/>
              <a:gd name="connsiteY97" fmla="*/ 4820066 h 6673588"/>
              <a:gd name="connsiteX98" fmla="*/ 1977731 w 8207754"/>
              <a:gd name="connsiteY98" fmla="*/ 4742500 h 6673588"/>
              <a:gd name="connsiteX99" fmla="*/ 2055297 w 8207754"/>
              <a:gd name="connsiteY99" fmla="*/ 4820066 h 6673588"/>
              <a:gd name="connsiteX100" fmla="*/ 1977731 w 8207754"/>
              <a:gd name="connsiteY100" fmla="*/ 4897631 h 6673588"/>
              <a:gd name="connsiteX101" fmla="*/ 2173674 w 8207754"/>
              <a:gd name="connsiteY101" fmla="*/ 4346408 h 6673588"/>
              <a:gd name="connsiteX102" fmla="*/ 2013304 w 8207754"/>
              <a:gd name="connsiteY102" fmla="*/ 4377700 h 6673588"/>
              <a:gd name="connsiteX103" fmla="*/ 1970868 w 8207754"/>
              <a:gd name="connsiteY103" fmla="*/ 4325227 h 6673588"/>
              <a:gd name="connsiteX104" fmla="*/ 1769316 w 8207754"/>
              <a:gd name="connsiteY104" fmla="*/ 3951570 h 6673588"/>
              <a:gd name="connsiteX105" fmla="*/ 1819280 w 8207754"/>
              <a:gd name="connsiteY105" fmla="*/ 3788764 h 6673588"/>
              <a:gd name="connsiteX106" fmla="*/ 2088581 w 8207754"/>
              <a:gd name="connsiteY106" fmla="*/ 3866846 h 6673588"/>
              <a:gd name="connsiteX107" fmla="*/ 2250428 w 8207754"/>
              <a:gd name="connsiteY107" fmla="*/ 4169653 h 6673588"/>
              <a:gd name="connsiteX108" fmla="*/ 2273970 w 8207754"/>
              <a:gd name="connsiteY108" fmla="*/ 4227071 h 6673588"/>
              <a:gd name="connsiteX109" fmla="*/ 2173674 w 8207754"/>
              <a:gd name="connsiteY109" fmla="*/ 4346408 h 667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8207754" h="6673588">
                <a:moveTo>
                  <a:pt x="8102440" y="473898"/>
                </a:moveTo>
                <a:cubicBezTo>
                  <a:pt x="8087680" y="480909"/>
                  <a:pt x="8083252" y="478326"/>
                  <a:pt x="8075281" y="473455"/>
                </a:cubicBezTo>
                <a:cubicBezTo>
                  <a:pt x="8083621" y="460909"/>
                  <a:pt x="8092108" y="448363"/>
                  <a:pt x="8100743" y="435669"/>
                </a:cubicBezTo>
                <a:cubicBezTo>
                  <a:pt x="8129304" y="393676"/>
                  <a:pt x="8148050" y="353233"/>
                  <a:pt x="8146573" y="317365"/>
                </a:cubicBezTo>
                <a:cubicBezTo>
                  <a:pt x="8142809" y="226737"/>
                  <a:pt x="8125097" y="135519"/>
                  <a:pt x="8102514" y="47326"/>
                </a:cubicBezTo>
                <a:cubicBezTo>
                  <a:pt x="8087680" y="-10461"/>
                  <a:pt x="8059488" y="-14667"/>
                  <a:pt x="8018824" y="31089"/>
                </a:cubicBezTo>
                <a:cubicBezTo>
                  <a:pt x="7941184" y="118470"/>
                  <a:pt x="7863988" y="206737"/>
                  <a:pt x="7794245" y="300391"/>
                </a:cubicBezTo>
                <a:cubicBezTo>
                  <a:pt x="7673211" y="462828"/>
                  <a:pt x="7536974" y="607626"/>
                  <a:pt x="7362064" y="712941"/>
                </a:cubicBezTo>
                <a:cubicBezTo>
                  <a:pt x="7306639" y="746299"/>
                  <a:pt x="7248853" y="777591"/>
                  <a:pt x="7199406" y="818551"/>
                </a:cubicBezTo>
                <a:cubicBezTo>
                  <a:pt x="7170402" y="842536"/>
                  <a:pt x="7153575" y="882684"/>
                  <a:pt x="7135198" y="917666"/>
                </a:cubicBezTo>
                <a:cubicBezTo>
                  <a:pt x="7109590" y="966301"/>
                  <a:pt x="7097338" y="1025712"/>
                  <a:pt x="7061840" y="1064384"/>
                </a:cubicBezTo>
                <a:cubicBezTo>
                  <a:pt x="7017854" y="1112281"/>
                  <a:pt x="6959403" y="1150362"/>
                  <a:pt x="6901100" y="1181064"/>
                </a:cubicBezTo>
                <a:cubicBezTo>
                  <a:pt x="6419177" y="1435088"/>
                  <a:pt x="5935777" y="1686382"/>
                  <a:pt x="5452820" y="1938562"/>
                </a:cubicBezTo>
                <a:cubicBezTo>
                  <a:pt x="4819973" y="2268971"/>
                  <a:pt x="4187347" y="2599675"/>
                  <a:pt x="3553909" y="2928903"/>
                </a:cubicBezTo>
                <a:cubicBezTo>
                  <a:pt x="3522322" y="2945361"/>
                  <a:pt x="3481953" y="2960933"/>
                  <a:pt x="3448816" y="2955841"/>
                </a:cubicBezTo>
                <a:cubicBezTo>
                  <a:pt x="3262246" y="2927354"/>
                  <a:pt x="3166304" y="2789050"/>
                  <a:pt x="3218408" y="2608015"/>
                </a:cubicBezTo>
                <a:cubicBezTo>
                  <a:pt x="3256194" y="2476722"/>
                  <a:pt x="3316564" y="2351850"/>
                  <a:pt x="3367708" y="2224469"/>
                </a:cubicBezTo>
                <a:cubicBezTo>
                  <a:pt x="3382468" y="2187789"/>
                  <a:pt x="3405347" y="2153767"/>
                  <a:pt x="3415458" y="2116054"/>
                </a:cubicBezTo>
                <a:cubicBezTo>
                  <a:pt x="3431842" y="2055094"/>
                  <a:pt x="3427561" y="1993839"/>
                  <a:pt x="3376712" y="1948230"/>
                </a:cubicBezTo>
                <a:cubicBezTo>
                  <a:pt x="3327929" y="1904539"/>
                  <a:pt x="3269847" y="1914207"/>
                  <a:pt x="3217375" y="1937971"/>
                </a:cubicBezTo>
                <a:cubicBezTo>
                  <a:pt x="3180474" y="1954651"/>
                  <a:pt x="3145935" y="1981071"/>
                  <a:pt x="3116857" y="2009706"/>
                </a:cubicBezTo>
                <a:cubicBezTo>
                  <a:pt x="3078332" y="2047640"/>
                  <a:pt x="3046598" y="2092512"/>
                  <a:pt x="3011099" y="2133619"/>
                </a:cubicBezTo>
                <a:cubicBezTo>
                  <a:pt x="2777739" y="2404101"/>
                  <a:pt x="2545486" y="2675543"/>
                  <a:pt x="2308879" y="2943147"/>
                </a:cubicBezTo>
                <a:cubicBezTo>
                  <a:pt x="2278546" y="2977465"/>
                  <a:pt x="2227254" y="3004255"/>
                  <a:pt x="2181793" y="3012152"/>
                </a:cubicBezTo>
                <a:cubicBezTo>
                  <a:pt x="1996772" y="3044181"/>
                  <a:pt x="1810719" y="3070898"/>
                  <a:pt x="1624222" y="3093407"/>
                </a:cubicBezTo>
                <a:cubicBezTo>
                  <a:pt x="1174403" y="3147798"/>
                  <a:pt x="724435" y="3201526"/>
                  <a:pt x="273877" y="3249202"/>
                </a:cubicBezTo>
                <a:cubicBezTo>
                  <a:pt x="156680" y="3261600"/>
                  <a:pt x="58377" y="3289940"/>
                  <a:pt x="0" y="3400347"/>
                </a:cubicBezTo>
                <a:cubicBezTo>
                  <a:pt x="0" y="3433779"/>
                  <a:pt x="0" y="3467211"/>
                  <a:pt x="0" y="3500643"/>
                </a:cubicBezTo>
                <a:cubicBezTo>
                  <a:pt x="31808" y="3581234"/>
                  <a:pt x="91440" y="3635036"/>
                  <a:pt x="161625" y="3683892"/>
                </a:cubicBezTo>
                <a:cubicBezTo>
                  <a:pt x="445908" y="3881459"/>
                  <a:pt x="722516" y="4090612"/>
                  <a:pt x="1012408" y="4279396"/>
                </a:cubicBezTo>
                <a:cubicBezTo>
                  <a:pt x="1185768" y="4392239"/>
                  <a:pt x="1225178" y="4542351"/>
                  <a:pt x="1183111" y="4721393"/>
                </a:cubicBezTo>
                <a:cubicBezTo>
                  <a:pt x="1120675" y="4986857"/>
                  <a:pt x="1044217" y="5249073"/>
                  <a:pt x="971818" y="5512102"/>
                </a:cubicBezTo>
                <a:cubicBezTo>
                  <a:pt x="888422" y="5815352"/>
                  <a:pt x="802591" y="6117938"/>
                  <a:pt x="718752" y="6421114"/>
                </a:cubicBezTo>
                <a:cubicBezTo>
                  <a:pt x="683549" y="6548348"/>
                  <a:pt x="704435" y="6607980"/>
                  <a:pt x="802517" y="6673589"/>
                </a:cubicBezTo>
                <a:cubicBezTo>
                  <a:pt x="831742" y="6673589"/>
                  <a:pt x="861042" y="6673589"/>
                  <a:pt x="890267" y="6673589"/>
                </a:cubicBezTo>
                <a:cubicBezTo>
                  <a:pt x="945323" y="6629972"/>
                  <a:pt x="1006652" y="6592334"/>
                  <a:pt x="1054401" y="6541780"/>
                </a:cubicBezTo>
                <a:cubicBezTo>
                  <a:pt x="1243850" y="6341335"/>
                  <a:pt x="1427763" y="6135576"/>
                  <a:pt x="1616252" y="5934099"/>
                </a:cubicBezTo>
                <a:cubicBezTo>
                  <a:pt x="2050278" y="5470183"/>
                  <a:pt x="2486002" y="5007890"/>
                  <a:pt x="2920471" y="4544417"/>
                </a:cubicBezTo>
                <a:cubicBezTo>
                  <a:pt x="2986819" y="4473642"/>
                  <a:pt x="3064458" y="4424711"/>
                  <a:pt x="3160031" y="4405375"/>
                </a:cubicBezTo>
                <a:cubicBezTo>
                  <a:pt x="3205050" y="4396298"/>
                  <a:pt x="3249995" y="4387147"/>
                  <a:pt x="3295014" y="4377921"/>
                </a:cubicBezTo>
                <a:cubicBezTo>
                  <a:pt x="3417672" y="4352681"/>
                  <a:pt x="3540330" y="4327663"/>
                  <a:pt x="3662840" y="4301979"/>
                </a:cubicBezTo>
                <a:cubicBezTo>
                  <a:pt x="3747416" y="4284267"/>
                  <a:pt x="3808081" y="4235485"/>
                  <a:pt x="3832288" y="4152384"/>
                </a:cubicBezTo>
                <a:cubicBezTo>
                  <a:pt x="3855831" y="4071350"/>
                  <a:pt x="3806384" y="4020722"/>
                  <a:pt x="3748745" y="3972161"/>
                </a:cubicBezTo>
                <a:cubicBezTo>
                  <a:pt x="3696346" y="3928027"/>
                  <a:pt x="3646530" y="3879097"/>
                  <a:pt x="3603356" y="3825886"/>
                </a:cubicBezTo>
                <a:cubicBezTo>
                  <a:pt x="3505495" y="3705369"/>
                  <a:pt x="3545422" y="3512599"/>
                  <a:pt x="3680552" y="3437248"/>
                </a:cubicBezTo>
                <a:cubicBezTo>
                  <a:pt x="4816357" y="2803663"/>
                  <a:pt x="5952752" y="2170963"/>
                  <a:pt x="7087523" y="1535458"/>
                </a:cubicBezTo>
                <a:cubicBezTo>
                  <a:pt x="7195937" y="1474793"/>
                  <a:pt x="7299333" y="1440033"/>
                  <a:pt x="7418965" y="1495605"/>
                </a:cubicBezTo>
                <a:cubicBezTo>
                  <a:pt x="7456456" y="1513023"/>
                  <a:pt x="7489150" y="1511399"/>
                  <a:pt x="7511955" y="1483576"/>
                </a:cubicBezTo>
                <a:cubicBezTo>
                  <a:pt x="7511955" y="1483576"/>
                  <a:pt x="7528265" y="1451029"/>
                  <a:pt x="7549520" y="1408667"/>
                </a:cubicBezTo>
                <a:cubicBezTo>
                  <a:pt x="7554317" y="1409996"/>
                  <a:pt x="7559188" y="1411324"/>
                  <a:pt x="7563985" y="1412653"/>
                </a:cubicBezTo>
                <a:cubicBezTo>
                  <a:pt x="7568709" y="1429775"/>
                  <a:pt x="7568118" y="1454572"/>
                  <a:pt x="7579336" y="1462321"/>
                </a:cubicBezTo>
                <a:cubicBezTo>
                  <a:pt x="7602362" y="1478262"/>
                  <a:pt x="7651218" y="1498927"/>
                  <a:pt x="7655204" y="1493391"/>
                </a:cubicBezTo>
                <a:cubicBezTo>
                  <a:pt x="7676237" y="1463797"/>
                  <a:pt x="7686643" y="1426601"/>
                  <a:pt x="7700739" y="1392062"/>
                </a:cubicBezTo>
                <a:cubicBezTo>
                  <a:pt x="7623100" y="1360549"/>
                  <a:pt x="7623100" y="1360549"/>
                  <a:pt x="7594022" y="1376933"/>
                </a:cubicBezTo>
                <a:cubicBezTo>
                  <a:pt x="7578819" y="1385494"/>
                  <a:pt x="7574612" y="1382394"/>
                  <a:pt x="7565165" y="1377523"/>
                </a:cubicBezTo>
                <a:cubicBezTo>
                  <a:pt x="7595645" y="1316637"/>
                  <a:pt x="7630185" y="1247633"/>
                  <a:pt x="7642067" y="1223721"/>
                </a:cubicBezTo>
                <a:cubicBezTo>
                  <a:pt x="7642805" y="1223942"/>
                  <a:pt x="7643616" y="1224164"/>
                  <a:pt x="7644355" y="1224385"/>
                </a:cubicBezTo>
                <a:cubicBezTo>
                  <a:pt x="7650406" y="1226083"/>
                  <a:pt x="7656532" y="1227706"/>
                  <a:pt x="7662584" y="1229404"/>
                </a:cubicBezTo>
                <a:cubicBezTo>
                  <a:pt x="7667307" y="1246526"/>
                  <a:pt x="7666716" y="1271323"/>
                  <a:pt x="7677934" y="1279072"/>
                </a:cubicBezTo>
                <a:cubicBezTo>
                  <a:pt x="7700960" y="1295013"/>
                  <a:pt x="7749817" y="1315678"/>
                  <a:pt x="7753802" y="1310142"/>
                </a:cubicBezTo>
                <a:cubicBezTo>
                  <a:pt x="7774836" y="1280548"/>
                  <a:pt x="7785242" y="1243352"/>
                  <a:pt x="7799338" y="1208813"/>
                </a:cubicBezTo>
                <a:cubicBezTo>
                  <a:pt x="7721699" y="1177300"/>
                  <a:pt x="7721699" y="1177300"/>
                  <a:pt x="7692621" y="1193684"/>
                </a:cubicBezTo>
                <a:cubicBezTo>
                  <a:pt x="7675795" y="1203204"/>
                  <a:pt x="7672547" y="1198333"/>
                  <a:pt x="7660591" y="1192724"/>
                </a:cubicBezTo>
                <a:cubicBezTo>
                  <a:pt x="7658894" y="1191913"/>
                  <a:pt x="7657049" y="1191101"/>
                  <a:pt x="7654982" y="1190363"/>
                </a:cubicBezTo>
                <a:cubicBezTo>
                  <a:pt x="7665462" y="1170732"/>
                  <a:pt x="7693802" y="1114273"/>
                  <a:pt x="7738747" y="1031321"/>
                </a:cubicBezTo>
                <a:cubicBezTo>
                  <a:pt x="7743470" y="1032944"/>
                  <a:pt x="7748193" y="1034568"/>
                  <a:pt x="7752917" y="1036118"/>
                </a:cubicBezTo>
                <a:cubicBezTo>
                  <a:pt x="7756607" y="1053461"/>
                  <a:pt x="7754466" y="1078184"/>
                  <a:pt x="7765168" y="1086598"/>
                </a:cubicBezTo>
                <a:cubicBezTo>
                  <a:pt x="7787161" y="1103941"/>
                  <a:pt x="7834688" y="1127558"/>
                  <a:pt x="7839043" y="1122170"/>
                </a:cubicBezTo>
                <a:cubicBezTo>
                  <a:pt x="7861848" y="1093904"/>
                  <a:pt x="7874468" y="1057372"/>
                  <a:pt x="7890704" y="1023793"/>
                </a:cubicBezTo>
                <a:cubicBezTo>
                  <a:pt x="7815131" y="987630"/>
                  <a:pt x="7815131" y="987630"/>
                  <a:pt x="7785094" y="1002243"/>
                </a:cubicBezTo>
                <a:cubicBezTo>
                  <a:pt x="7768932" y="1010066"/>
                  <a:pt x="7765168" y="1006302"/>
                  <a:pt x="7755426" y="1000619"/>
                </a:cubicBezTo>
                <a:cubicBezTo>
                  <a:pt x="7781404" y="953239"/>
                  <a:pt x="7811958" y="898773"/>
                  <a:pt x="7847087" y="838625"/>
                </a:cubicBezTo>
                <a:cubicBezTo>
                  <a:pt x="7852253" y="840396"/>
                  <a:pt x="7857420" y="842167"/>
                  <a:pt x="7862586" y="843939"/>
                </a:cubicBezTo>
                <a:cubicBezTo>
                  <a:pt x="7866202" y="861282"/>
                  <a:pt x="7863988" y="886005"/>
                  <a:pt x="7874689" y="894493"/>
                </a:cubicBezTo>
                <a:cubicBezTo>
                  <a:pt x="7896682" y="911910"/>
                  <a:pt x="7944063" y="935674"/>
                  <a:pt x="7948417" y="930360"/>
                </a:cubicBezTo>
                <a:cubicBezTo>
                  <a:pt x="7971295" y="902168"/>
                  <a:pt x="7984136" y="865710"/>
                  <a:pt x="8000447" y="832130"/>
                </a:cubicBezTo>
                <a:cubicBezTo>
                  <a:pt x="7925021" y="795672"/>
                  <a:pt x="7925021" y="795672"/>
                  <a:pt x="7894911" y="810138"/>
                </a:cubicBezTo>
                <a:cubicBezTo>
                  <a:pt x="7878527" y="818034"/>
                  <a:pt x="7874911" y="813975"/>
                  <a:pt x="7864947" y="808219"/>
                </a:cubicBezTo>
                <a:cubicBezTo>
                  <a:pt x="7889745" y="766226"/>
                  <a:pt x="7916461" y="721871"/>
                  <a:pt x="7945243" y="675450"/>
                </a:cubicBezTo>
                <a:cubicBezTo>
                  <a:pt x="7949892" y="677074"/>
                  <a:pt x="7954468" y="678623"/>
                  <a:pt x="7959044" y="680247"/>
                </a:cubicBezTo>
                <a:cubicBezTo>
                  <a:pt x="7962661" y="697590"/>
                  <a:pt x="7960446" y="722314"/>
                  <a:pt x="7971073" y="730801"/>
                </a:cubicBezTo>
                <a:cubicBezTo>
                  <a:pt x="7992993" y="748218"/>
                  <a:pt x="8040447" y="772056"/>
                  <a:pt x="8044728" y="766742"/>
                </a:cubicBezTo>
                <a:cubicBezTo>
                  <a:pt x="8067680" y="738550"/>
                  <a:pt x="8080521" y="702166"/>
                  <a:pt x="8096831" y="668586"/>
                </a:cubicBezTo>
                <a:cubicBezTo>
                  <a:pt x="8021406" y="632055"/>
                  <a:pt x="8021406" y="632055"/>
                  <a:pt x="7991369" y="646520"/>
                </a:cubicBezTo>
                <a:cubicBezTo>
                  <a:pt x="7976240" y="653752"/>
                  <a:pt x="7972033" y="650948"/>
                  <a:pt x="7963693" y="645856"/>
                </a:cubicBezTo>
                <a:cubicBezTo>
                  <a:pt x="7992550" y="599803"/>
                  <a:pt x="8023325" y="551906"/>
                  <a:pt x="8055945" y="502681"/>
                </a:cubicBezTo>
                <a:cubicBezTo>
                  <a:pt x="8060595" y="504304"/>
                  <a:pt x="8065244" y="505928"/>
                  <a:pt x="8069894" y="507625"/>
                </a:cubicBezTo>
                <a:cubicBezTo>
                  <a:pt x="8073436" y="525043"/>
                  <a:pt x="8071001" y="549692"/>
                  <a:pt x="8081629" y="558253"/>
                </a:cubicBezTo>
                <a:cubicBezTo>
                  <a:pt x="8103474" y="575818"/>
                  <a:pt x="8150707" y="599951"/>
                  <a:pt x="8155135" y="594637"/>
                </a:cubicBezTo>
                <a:cubicBezTo>
                  <a:pt x="8178235" y="566593"/>
                  <a:pt x="8191298" y="530209"/>
                  <a:pt x="8207755" y="496777"/>
                </a:cubicBezTo>
                <a:cubicBezTo>
                  <a:pt x="8132625" y="459654"/>
                  <a:pt x="8132625" y="459654"/>
                  <a:pt x="8102440" y="473898"/>
                </a:cubicBezTo>
                <a:close/>
                <a:moveTo>
                  <a:pt x="1762231" y="5316380"/>
                </a:moveTo>
                <a:cubicBezTo>
                  <a:pt x="1721124" y="5316380"/>
                  <a:pt x="1687839" y="5283096"/>
                  <a:pt x="1687839" y="5241989"/>
                </a:cubicBezTo>
                <a:cubicBezTo>
                  <a:pt x="1687839" y="5200881"/>
                  <a:pt x="1721124" y="5167597"/>
                  <a:pt x="1762231" y="5167597"/>
                </a:cubicBezTo>
                <a:cubicBezTo>
                  <a:pt x="1803339" y="5167597"/>
                  <a:pt x="1836623" y="5200881"/>
                  <a:pt x="1836623" y="5241989"/>
                </a:cubicBezTo>
                <a:cubicBezTo>
                  <a:pt x="1836623" y="5283096"/>
                  <a:pt x="1803265" y="5316380"/>
                  <a:pt x="1762231" y="5316380"/>
                </a:cubicBezTo>
                <a:close/>
                <a:moveTo>
                  <a:pt x="1977731" y="4897631"/>
                </a:moveTo>
                <a:cubicBezTo>
                  <a:pt x="1934926" y="4897631"/>
                  <a:pt x="1900166" y="4862944"/>
                  <a:pt x="1900166" y="4820066"/>
                </a:cubicBezTo>
                <a:cubicBezTo>
                  <a:pt x="1900166" y="4777187"/>
                  <a:pt x="1934853" y="4742500"/>
                  <a:pt x="1977731" y="4742500"/>
                </a:cubicBezTo>
                <a:cubicBezTo>
                  <a:pt x="2020536" y="4742500"/>
                  <a:pt x="2055297" y="4777187"/>
                  <a:pt x="2055297" y="4820066"/>
                </a:cubicBezTo>
                <a:cubicBezTo>
                  <a:pt x="2055297" y="4862944"/>
                  <a:pt x="2020536" y="4897631"/>
                  <a:pt x="1977731" y="4897631"/>
                </a:cubicBezTo>
                <a:close/>
                <a:moveTo>
                  <a:pt x="2173674" y="4346408"/>
                </a:moveTo>
                <a:cubicBezTo>
                  <a:pt x="2123858" y="4372091"/>
                  <a:pt x="2075223" y="4419324"/>
                  <a:pt x="2013304" y="4377700"/>
                </a:cubicBezTo>
                <a:cubicBezTo>
                  <a:pt x="1995370" y="4365670"/>
                  <a:pt x="1981569" y="4344785"/>
                  <a:pt x="1970868" y="4325227"/>
                </a:cubicBezTo>
                <a:cubicBezTo>
                  <a:pt x="1902823" y="4201167"/>
                  <a:pt x="1835516" y="4076664"/>
                  <a:pt x="1769316" y="3951570"/>
                </a:cubicBezTo>
                <a:cubicBezTo>
                  <a:pt x="1727028" y="3871643"/>
                  <a:pt x="1739648" y="3833340"/>
                  <a:pt x="1819280" y="3788764"/>
                </a:cubicBezTo>
                <a:cubicBezTo>
                  <a:pt x="1987916" y="3694224"/>
                  <a:pt x="1996625" y="3696586"/>
                  <a:pt x="2088581" y="3866846"/>
                </a:cubicBezTo>
                <a:cubicBezTo>
                  <a:pt x="2143047" y="3967511"/>
                  <a:pt x="2197069" y="4068398"/>
                  <a:pt x="2250428" y="4169653"/>
                </a:cubicBezTo>
                <a:cubicBezTo>
                  <a:pt x="2261793" y="4191277"/>
                  <a:pt x="2269100" y="4215115"/>
                  <a:pt x="2273970" y="4227071"/>
                </a:cubicBezTo>
                <a:cubicBezTo>
                  <a:pt x="2273380" y="4306186"/>
                  <a:pt x="2218472" y="4323308"/>
                  <a:pt x="2173674" y="4346408"/>
                </a:cubicBezTo>
                <a:close/>
              </a:path>
            </a:pathLst>
          </a:custGeom>
          <a:solidFill>
            <a:srgbClr val="000000"/>
          </a:solidFill>
          <a:ln w="738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0" name="Freeform: Shape 549">
            <a:extLst>
              <a:ext uri="{FF2B5EF4-FFF2-40B4-BE49-F238E27FC236}">
                <a16:creationId xmlns:a16="http://schemas.microsoft.com/office/drawing/2014/main" id="{87C32F6D-C0EE-4E98-8492-AB73FEFB55EA}"/>
              </a:ext>
            </a:extLst>
          </p:cNvPr>
          <p:cNvSpPr/>
          <p:nvPr/>
        </p:nvSpPr>
        <p:spPr>
          <a:xfrm>
            <a:off x="8149847" y="5402892"/>
            <a:ext cx="184198" cy="485968"/>
          </a:xfrm>
          <a:custGeom>
            <a:avLst/>
            <a:gdLst>
              <a:gd name="connsiteX0" fmla="*/ 445294 w 447675"/>
              <a:gd name="connsiteY0" fmla="*/ 999649 h 1181100"/>
              <a:gd name="connsiteX1" fmla="*/ 445294 w 447675"/>
              <a:gd name="connsiteY1" fmla="*/ 999649 h 1181100"/>
              <a:gd name="connsiteX2" fmla="*/ 445294 w 447675"/>
              <a:gd name="connsiteY2" fmla="*/ 999649 h 1181100"/>
              <a:gd name="connsiteX3" fmla="*/ 439579 w 447675"/>
              <a:gd name="connsiteY3" fmla="*/ 7144 h 1181100"/>
              <a:gd name="connsiteX4" fmla="*/ 386239 w 447675"/>
              <a:gd name="connsiteY4" fmla="*/ 7144 h 1181100"/>
              <a:gd name="connsiteX5" fmla="*/ 390049 w 447675"/>
              <a:gd name="connsiteY5" fmla="*/ 881539 h 1181100"/>
              <a:gd name="connsiteX6" fmla="*/ 229076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5294 w 447675"/>
              <a:gd name="connsiteY10" fmla="*/ 997744 h 1181100"/>
              <a:gd name="connsiteX11" fmla="*/ 445294 w 447675"/>
              <a:gd name="connsiteY11" fmla="*/ 999649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675" h="1181100">
                <a:moveTo>
                  <a:pt x="445294" y="999649"/>
                </a:moveTo>
                <a:cubicBezTo>
                  <a:pt x="445294" y="998696"/>
                  <a:pt x="445294" y="998696"/>
                  <a:pt x="445294" y="999649"/>
                </a:cubicBezTo>
                <a:cubicBezTo>
                  <a:pt x="445294" y="998696"/>
                  <a:pt x="445294" y="998696"/>
                  <a:pt x="445294" y="999649"/>
                </a:cubicBezTo>
                <a:lnTo>
                  <a:pt x="439579" y="7144"/>
                </a:lnTo>
                <a:lnTo>
                  <a:pt x="386239" y="7144"/>
                </a:lnTo>
                <a:lnTo>
                  <a:pt x="390049" y="881539"/>
                </a:lnTo>
                <a:cubicBezTo>
                  <a:pt x="350996" y="844391"/>
                  <a:pt x="293846" y="820579"/>
                  <a:pt x="229076" y="820579"/>
                </a:cubicBezTo>
                <a:cubicBezTo>
                  <a:pt x="111919" y="821531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5294" y="997744"/>
                </a:lnTo>
                <a:lnTo>
                  <a:pt x="445294" y="999649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1" name="Freeform: Shape 550">
            <a:extLst>
              <a:ext uri="{FF2B5EF4-FFF2-40B4-BE49-F238E27FC236}">
                <a16:creationId xmlns:a16="http://schemas.microsoft.com/office/drawing/2014/main" id="{8564C6D4-A6EA-4256-9B2B-46D839F643EC}"/>
              </a:ext>
            </a:extLst>
          </p:cNvPr>
          <p:cNvSpPr/>
          <p:nvPr/>
        </p:nvSpPr>
        <p:spPr>
          <a:xfrm>
            <a:off x="10676937" y="6044851"/>
            <a:ext cx="184198" cy="485968"/>
          </a:xfrm>
          <a:custGeom>
            <a:avLst/>
            <a:gdLst>
              <a:gd name="connsiteX0" fmla="*/ 444341 w 447675"/>
              <a:gd name="connsiteY0" fmla="*/ 999649 h 1181100"/>
              <a:gd name="connsiteX1" fmla="*/ 444341 w 447675"/>
              <a:gd name="connsiteY1" fmla="*/ 999649 h 1181100"/>
              <a:gd name="connsiteX2" fmla="*/ 444341 w 447675"/>
              <a:gd name="connsiteY2" fmla="*/ 999649 h 1181100"/>
              <a:gd name="connsiteX3" fmla="*/ 440531 w 447675"/>
              <a:gd name="connsiteY3" fmla="*/ 7144 h 1181100"/>
              <a:gd name="connsiteX4" fmla="*/ 387191 w 447675"/>
              <a:gd name="connsiteY4" fmla="*/ 7144 h 1181100"/>
              <a:gd name="connsiteX5" fmla="*/ 391001 w 447675"/>
              <a:gd name="connsiteY5" fmla="*/ 881539 h 1181100"/>
              <a:gd name="connsiteX6" fmla="*/ 230029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3389 w 447675"/>
              <a:gd name="connsiteY10" fmla="*/ 997744 h 1181100"/>
              <a:gd name="connsiteX11" fmla="*/ 443389 w 447675"/>
              <a:gd name="connsiteY11" fmla="*/ 999649 h 1181100"/>
              <a:gd name="connsiteX12" fmla="*/ 230981 w 447675"/>
              <a:gd name="connsiteY12" fmla="*/ 1119664 h 1181100"/>
              <a:gd name="connsiteX13" fmla="*/ 65246 w 447675"/>
              <a:gd name="connsiteY13" fmla="*/ 1008221 h 1181100"/>
              <a:gd name="connsiteX14" fmla="*/ 230981 w 447675"/>
              <a:gd name="connsiteY14" fmla="*/ 877729 h 1181100"/>
              <a:gd name="connsiteX15" fmla="*/ 387191 w 447675"/>
              <a:gd name="connsiteY15" fmla="*/ 998696 h 1181100"/>
              <a:gd name="connsiteX16" fmla="*/ 230981 w 447675"/>
              <a:gd name="connsiteY16" fmla="*/ 111966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7675" h="1181100">
                <a:moveTo>
                  <a:pt x="444341" y="999649"/>
                </a:moveTo>
                <a:cubicBezTo>
                  <a:pt x="444341" y="998696"/>
                  <a:pt x="444341" y="998696"/>
                  <a:pt x="444341" y="999649"/>
                </a:cubicBezTo>
                <a:cubicBezTo>
                  <a:pt x="444341" y="998696"/>
                  <a:pt x="444341" y="998696"/>
                  <a:pt x="444341" y="999649"/>
                </a:cubicBezTo>
                <a:lnTo>
                  <a:pt x="440531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8" y="820579"/>
                  <a:pt x="7144" y="910114"/>
                  <a:pt x="7144" y="1008221"/>
                </a:cubicBezTo>
                <a:cubicBezTo>
                  <a:pt x="7144" y="1106329"/>
                  <a:pt x="111918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3389" y="997744"/>
                </a:lnTo>
                <a:lnTo>
                  <a:pt x="443389" y="999649"/>
                </a:lnTo>
                <a:close/>
                <a:moveTo>
                  <a:pt x="230981" y="1119664"/>
                </a:moveTo>
                <a:cubicBezTo>
                  <a:pt x="145256" y="1119664"/>
                  <a:pt x="65246" y="1074896"/>
                  <a:pt x="65246" y="1008221"/>
                </a:cubicBezTo>
                <a:cubicBezTo>
                  <a:pt x="65246" y="941546"/>
                  <a:pt x="145256" y="877729"/>
                  <a:pt x="230981" y="877729"/>
                </a:cubicBezTo>
                <a:cubicBezTo>
                  <a:pt x="316706" y="877729"/>
                  <a:pt x="387191" y="932021"/>
                  <a:pt x="387191" y="998696"/>
                </a:cubicBezTo>
                <a:cubicBezTo>
                  <a:pt x="387191" y="1065371"/>
                  <a:pt x="316706" y="1119664"/>
                  <a:pt x="230981" y="1119664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2" name="Freeform: Shape 551">
            <a:extLst>
              <a:ext uri="{FF2B5EF4-FFF2-40B4-BE49-F238E27FC236}">
                <a16:creationId xmlns:a16="http://schemas.microsoft.com/office/drawing/2014/main" id="{605E4930-B260-446E-8A52-E2F634FC83D9}"/>
              </a:ext>
            </a:extLst>
          </p:cNvPr>
          <p:cNvSpPr/>
          <p:nvPr/>
        </p:nvSpPr>
        <p:spPr>
          <a:xfrm>
            <a:off x="8584083" y="5402892"/>
            <a:ext cx="305690" cy="485968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3" name="Freeform: Shape 552">
            <a:extLst>
              <a:ext uri="{FF2B5EF4-FFF2-40B4-BE49-F238E27FC236}">
                <a16:creationId xmlns:a16="http://schemas.microsoft.com/office/drawing/2014/main" id="{E606B70E-1DB1-4B49-825F-80D8BCF788CC}"/>
              </a:ext>
            </a:extLst>
          </p:cNvPr>
          <p:cNvSpPr/>
          <p:nvPr/>
        </p:nvSpPr>
        <p:spPr>
          <a:xfrm>
            <a:off x="9581494" y="5402892"/>
            <a:ext cx="305690" cy="485968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4" name="Freeform: Shape 553">
            <a:extLst>
              <a:ext uri="{FF2B5EF4-FFF2-40B4-BE49-F238E27FC236}">
                <a16:creationId xmlns:a16="http://schemas.microsoft.com/office/drawing/2014/main" id="{F142F31C-8813-472D-8F8A-6F94944B650F}"/>
              </a:ext>
            </a:extLst>
          </p:cNvPr>
          <p:cNvSpPr/>
          <p:nvPr/>
        </p:nvSpPr>
        <p:spPr>
          <a:xfrm>
            <a:off x="9083769" y="5402892"/>
            <a:ext cx="305690" cy="485968"/>
          </a:xfrm>
          <a:custGeom>
            <a:avLst/>
            <a:gdLst>
              <a:gd name="connsiteX0" fmla="*/ 631031 w 742950"/>
              <a:gd name="connsiteY0" fmla="*/ 297656 h 1181100"/>
              <a:gd name="connsiteX1" fmla="*/ 442436 w 742950"/>
              <a:gd name="connsiteY1" fmla="*/ 9049 h 1181100"/>
              <a:gd name="connsiteX2" fmla="*/ 442436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2436 w 742950"/>
              <a:gd name="connsiteY9" fmla="*/ 997744 h 1181100"/>
              <a:gd name="connsiteX10" fmla="*/ 442436 w 742950"/>
              <a:gd name="connsiteY10" fmla="*/ 999649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1484 w 742950"/>
              <a:gd name="connsiteY13" fmla="*/ 437674 h 1181100"/>
              <a:gd name="connsiteX14" fmla="*/ 604361 w 742950"/>
              <a:gd name="connsiteY14" fmla="*/ 587216 h 1181100"/>
              <a:gd name="connsiteX15" fmla="*/ 644366 w 742950"/>
              <a:gd name="connsiteY15" fmla="*/ 861536 h 1181100"/>
              <a:gd name="connsiteX16" fmla="*/ 694849 w 742950"/>
              <a:gd name="connsiteY16" fmla="*/ 598646 h 1181100"/>
              <a:gd name="connsiteX17" fmla="*/ 631031 w 742950"/>
              <a:gd name="connsiteY17" fmla="*/ 297656 h 1181100"/>
              <a:gd name="connsiteX18" fmla="*/ 630079 w 742950"/>
              <a:gd name="connsiteY18" fmla="*/ 531971 h 1181100"/>
              <a:gd name="connsiteX19" fmla="*/ 441484 w 742950"/>
              <a:gd name="connsiteY19" fmla="*/ 268129 h 1181100"/>
              <a:gd name="connsiteX20" fmla="*/ 441484 w 742950"/>
              <a:gd name="connsiteY20" fmla="*/ 200501 h 1181100"/>
              <a:gd name="connsiteX21" fmla="*/ 605314 w 742950"/>
              <a:gd name="connsiteY21" fmla="*/ 350996 h 1181100"/>
              <a:gd name="connsiteX22" fmla="*/ 681514 w 742950"/>
              <a:gd name="connsiteY22" fmla="*/ 583406 h 1181100"/>
              <a:gd name="connsiteX23" fmla="*/ 630079 w 742950"/>
              <a:gd name="connsiteY23" fmla="*/ 53197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2950" h="1181100">
                <a:moveTo>
                  <a:pt x="631031" y="297656"/>
                </a:move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1484" y="437674"/>
                </a:lnTo>
                <a:cubicBezTo>
                  <a:pt x="469106" y="480536"/>
                  <a:pt x="517684" y="521494"/>
                  <a:pt x="604361" y="587216"/>
                </a:cubicBezTo>
                <a:cubicBezTo>
                  <a:pt x="777716" y="716756"/>
                  <a:pt x="644366" y="861536"/>
                  <a:pt x="644366" y="861536"/>
                </a:cubicBezTo>
                <a:cubicBezTo>
                  <a:pt x="736759" y="816769"/>
                  <a:pt x="781526" y="699611"/>
                  <a:pt x="694849" y="598646"/>
                </a:cubicBezTo>
                <a:cubicBezTo>
                  <a:pt x="768191" y="530066"/>
                  <a:pt x="771049" y="391001"/>
                  <a:pt x="631031" y="297656"/>
                </a:cubicBezTo>
                <a:close/>
                <a:moveTo>
                  <a:pt x="630079" y="531971"/>
                </a:moveTo>
                <a:cubicBezTo>
                  <a:pt x="479584" y="431006"/>
                  <a:pt x="446246" y="296704"/>
                  <a:pt x="441484" y="268129"/>
                </a:cubicBezTo>
                <a:lnTo>
                  <a:pt x="441484" y="200501"/>
                </a:lnTo>
                <a:cubicBezTo>
                  <a:pt x="469106" y="243364"/>
                  <a:pt x="516731" y="285274"/>
                  <a:pt x="605314" y="350996"/>
                </a:cubicBezTo>
                <a:cubicBezTo>
                  <a:pt x="719614" y="435769"/>
                  <a:pt x="705326" y="532924"/>
                  <a:pt x="681514" y="583406"/>
                </a:cubicBezTo>
                <a:cubicBezTo>
                  <a:pt x="666274" y="569119"/>
                  <a:pt x="650081" y="545306"/>
                  <a:pt x="630079" y="53197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5" name="Freeform: Shape 554">
            <a:extLst>
              <a:ext uri="{FF2B5EF4-FFF2-40B4-BE49-F238E27FC236}">
                <a16:creationId xmlns:a16="http://schemas.microsoft.com/office/drawing/2014/main" id="{85C0EA2F-E052-4AF1-B9E7-D00E0FB732C6}"/>
              </a:ext>
            </a:extLst>
          </p:cNvPr>
          <p:cNvSpPr/>
          <p:nvPr/>
        </p:nvSpPr>
        <p:spPr>
          <a:xfrm>
            <a:off x="10021274" y="6185311"/>
            <a:ext cx="325285" cy="278256"/>
          </a:xfrm>
          <a:custGeom>
            <a:avLst/>
            <a:gdLst>
              <a:gd name="connsiteX0" fmla="*/ 398622 w 790575"/>
              <a:gd name="connsiteY0" fmla="*/ 114776 h 676275"/>
              <a:gd name="connsiteX1" fmla="*/ 682466 w 790575"/>
              <a:gd name="connsiteY1" fmla="*/ 341471 h 676275"/>
              <a:gd name="connsiteX2" fmla="*/ 398622 w 790575"/>
              <a:gd name="connsiteY2" fmla="*/ 568166 h 676275"/>
              <a:gd name="connsiteX3" fmla="*/ 114776 w 790575"/>
              <a:gd name="connsiteY3" fmla="*/ 341471 h 676275"/>
              <a:gd name="connsiteX4" fmla="*/ 398622 w 790575"/>
              <a:gd name="connsiteY4" fmla="*/ 114776 h 676275"/>
              <a:gd name="connsiteX5" fmla="*/ 398622 w 790575"/>
              <a:gd name="connsiteY5" fmla="*/ 7144 h 676275"/>
              <a:gd name="connsiteX6" fmla="*/ 7144 w 790575"/>
              <a:gd name="connsiteY6" fmla="*/ 341471 h 676275"/>
              <a:gd name="connsiteX7" fmla="*/ 398622 w 790575"/>
              <a:gd name="connsiteY7" fmla="*/ 675799 h 676275"/>
              <a:gd name="connsiteX8" fmla="*/ 790099 w 790575"/>
              <a:gd name="connsiteY8" fmla="*/ 341471 h 676275"/>
              <a:gd name="connsiteX9" fmla="*/ 398622 w 790575"/>
              <a:gd name="connsiteY9" fmla="*/ 7144 h 676275"/>
              <a:gd name="connsiteX10" fmla="*/ 398622 w 790575"/>
              <a:gd name="connsiteY10" fmla="*/ 7144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575" h="676275">
                <a:moveTo>
                  <a:pt x="398622" y="114776"/>
                </a:moveTo>
                <a:cubicBezTo>
                  <a:pt x="560547" y="114776"/>
                  <a:pt x="682466" y="216694"/>
                  <a:pt x="682466" y="341471"/>
                </a:cubicBezTo>
                <a:cubicBezTo>
                  <a:pt x="682466" y="466249"/>
                  <a:pt x="560547" y="568166"/>
                  <a:pt x="398622" y="568166"/>
                </a:cubicBezTo>
                <a:cubicBezTo>
                  <a:pt x="236697" y="568166"/>
                  <a:pt x="114776" y="466249"/>
                  <a:pt x="114776" y="341471"/>
                </a:cubicBezTo>
                <a:cubicBezTo>
                  <a:pt x="113824" y="216694"/>
                  <a:pt x="236697" y="114776"/>
                  <a:pt x="398622" y="114776"/>
                </a:cubicBezTo>
                <a:moveTo>
                  <a:pt x="398622" y="7144"/>
                </a:moveTo>
                <a:cubicBezTo>
                  <a:pt x="176689" y="7144"/>
                  <a:pt x="7144" y="156686"/>
                  <a:pt x="7144" y="341471"/>
                </a:cubicBezTo>
                <a:cubicBezTo>
                  <a:pt x="7144" y="526256"/>
                  <a:pt x="177641" y="675799"/>
                  <a:pt x="398622" y="675799"/>
                </a:cubicBezTo>
                <a:cubicBezTo>
                  <a:pt x="620554" y="675799"/>
                  <a:pt x="790099" y="526256"/>
                  <a:pt x="790099" y="341471"/>
                </a:cubicBezTo>
                <a:cubicBezTo>
                  <a:pt x="790099" y="156686"/>
                  <a:pt x="619601" y="7144"/>
                  <a:pt x="398622" y="7144"/>
                </a:cubicBezTo>
                <a:lnTo>
                  <a:pt x="398622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6" name="Freeform: Shape 555">
            <a:extLst>
              <a:ext uri="{FF2B5EF4-FFF2-40B4-BE49-F238E27FC236}">
                <a16:creationId xmlns:a16="http://schemas.microsoft.com/office/drawing/2014/main" id="{C449060A-62EC-4F48-B0E3-694A5878D943}"/>
              </a:ext>
            </a:extLst>
          </p:cNvPr>
          <p:cNvSpPr/>
          <p:nvPr/>
        </p:nvSpPr>
        <p:spPr>
          <a:xfrm>
            <a:off x="8240442" y="6118449"/>
            <a:ext cx="431101" cy="454616"/>
          </a:xfrm>
          <a:custGeom>
            <a:avLst/>
            <a:gdLst>
              <a:gd name="connsiteX0" fmla="*/ 1046321 w 1047750"/>
              <a:gd name="connsiteY0" fmla="*/ 419576 h 1104900"/>
              <a:gd name="connsiteX1" fmla="*/ 1046321 w 1047750"/>
              <a:gd name="connsiteY1" fmla="*/ 311944 h 1104900"/>
              <a:gd name="connsiteX2" fmla="*/ 759619 w 1047750"/>
              <a:gd name="connsiteY2" fmla="*/ 311944 h 1104900"/>
              <a:gd name="connsiteX3" fmla="*/ 759619 w 1047750"/>
              <a:gd name="connsiteY3" fmla="*/ 7144 h 1104900"/>
              <a:gd name="connsiteX4" fmla="*/ 651986 w 1047750"/>
              <a:gd name="connsiteY4" fmla="*/ 7144 h 1104900"/>
              <a:gd name="connsiteX5" fmla="*/ 651986 w 1047750"/>
              <a:gd name="connsiteY5" fmla="*/ 311944 h 1104900"/>
              <a:gd name="connsiteX6" fmla="*/ 383381 w 1047750"/>
              <a:gd name="connsiteY6" fmla="*/ 311944 h 1104900"/>
              <a:gd name="connsiteX7" fmla="*/ 383381 w 1047750"/>
              <a:gd name="connsiteY7" fmla="*/ 78581 h 1104900"/>
              <a:gd name="connsiteX8" fmla="*/ 275749 w 1047750"/>
              <a:gd name="connsiteY8" fmla="*/ 78581 h 1104900"/>
              <a:gd name="connsiteX9" fmla="*/ 275749 w 1047750"/>
              <a:gd name="connsiteY9" fmla="*/ 310991 h 1104900"/>
              <a:gd name="connsiteX10" fmla="*/ 7144 w 1047750"/>
              <a:gd name="connsiteY10" fmla="*/ 310991 h 1104900"/>
              <a:gd name="connsiteX11" fmla="*/ 7144 w 1047750"/>
              <a:gd name="connsiteY11" fmla="*/ 418624 h 1104900"/>
              <a:gd name="connsiteX12" fmla="*/ 275749 w 1047750"/>
              <a:gd name="connsiteY12" fmla="*/ 418624 h 1104900"/>
              <a:gd name="connsiteX13" fmla="*/ 275749 w 1047750"/>
              <a:gd name="connsiteY13" fmla="*/ 705326 h 1104900"/>
              <a:gd name="connsiteX14" fmla="*/ 7144 w 1047750"/>
              <a:gd name="connsiteY14" fmla="*/ 705326 h 1104900"/>
              <a:gd name="connsiteX15" fmla="*/ 7144 w 1047750"/>
              <a:gd name="connsiteY15" fmla="*/ 812959 h 1104900"/>
              <a:gd name="connsiteX16" fmla="*/ 275749 w 1047750"/>
              <a:gd name="connsiteY16" fmla="*/ 812959 h 1104900"/>
              <a:gd name="connsiteX17" fmla="*/ 275749 w 1047750"/>
              <a:gd name="connsiteY17" fmla="*/ 1099661 h 1104900"/>
              <a:gd name="connsiteX18" fmla="*/ 383381 w 1047750"/>
              <a:gd name="connsiteY18" fmla="*/ 1099661 h 1104900"/>
              <a:gd name="connsiteX19" fmla="*/ 383381 w 1047750"/>
              <a:gd name="connsiteY19" fmla="*/ 812959 h 1104900"/>
              <a:gd name="connsiteX20" fmla="*/ 651986 w 1047750"/>
              <a:gd name="connsiteY20" fmla="*/ 812959 h 1104900"/>
              <a:gd name="connsiteX21" fmla="*/ 651986 w 1047750"/>
              <a:gd name="connsiteY21" fmla="*/ 1028224 h 1104900"/>
              <a:gd name="connsiteX22" fmla="*/ 759619 w 1047750"/>
              <a:gd name="connsiteY22" fmla="*/ 1028224 h 1104900"/>
              <a:gd name="connsiteX23" fmla="*/ 759619 w 1047750"/>
              <a:gd name="connsiteY23" fmla="*/ 812959 h 1104900"/>
              <a:gd name="connsiteX24" fmla="*/ 1046321 w 1047750"/>
              <a:gd name="connsiteY24" fmla="*/ 812959 h 1104900"/>
              <a:gd name="connsiteX25" fmla="*/ 1046321 w 1047750"/>
              <a:gd name="connsiteY25" fmla="*/ 705326 h 1104900"/>
              <a:gd name="connsiteX26" fmla="*/ 759619 w 1047750"/>
              <a:gd name="connsiteY26" fmla="*/ 705326 h 1104900"/>
              <a:gd name="connsiteX27" fmla="*/ 759619 w 1047750"/>
              <a:gd name="connsiteY27" fmla="*/ 419576 h 1104900"/>
              <a:gd name="connsiteX28" fmla="*/ 1046321 w 1047750"/>
              <a:gd name="connsiteY28" fmla="*/ 419576 h 1104900"/>
              <a:gd name="connsiteX29" fmla="*/ 651986 w 1047750"/>
              <a:gd name="connsiteY29" fmla="*/ 705326 h 1104900"/>
              <a:gd name="connsiteX30" fmla="*/ 383381 w 1047750"/>
              <a:gd name="connsiteY30" fmla="*/ 705326 h 1104900"/>
              <a:gd name="connsiteX31" fmla="*/ 383381 w 1047750"/>
              <a:gd name="connsiteY31" fmla="*/ 419576 h 1104900"/>
              <a:gd name="connsiteX32" fmla="*/ 651986 w 1047750"/>
              <a:gd name="connsiteY32" fmla="*/ 419576 h 1104900"/>
              <a:gd name="connsiteX33" fmla="*/ 651986 w 1047750"/>
              <a:gd name="connsiteY33" fmla="*/ 705326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7750" h="1104900">
                <a:moveTo>
                  <a:pt x="1046321" y="419576"/>
                </a:moveTo>
                <a:lnTo>
                  <a:pt x="1046321" y="311944"/>
                </a:lnTo>
                <a:lnTo>
                  <a:pt x="759619" y="311944"/>
                </a:lnTo>
                <a:lnTo>
                  <a:pt x="759619" y="7144"/>
                </a:lnTo>
                <a:lnTo>
                  <a:pt x="651986" y="7144"/>
                </a:lnTo>
                <a:lnTo>
                  <a:pt x="651986" y="311944"/>
                </a:lnTo>
                <a:lnTo>
                  <a:pt x="383381" y="311944"/>
                </a:lnTo>
                <a:lnTo>
                  <a:pt x="383381" y="78581"/>
                </a:lnTo>
                <a:lnTo>
                  <a:pt x="275749" y="78581"/>
                </a:lnTo>
                <a:lnTo>
                  <a:pt x="275749" y="310991"/>
                </a:lnTo>
                <a:lnTo>
                  <a:pt x="7144" y="310991"/>
                </a:lnTo>
                <a:lnTo>
                  <a:pt x="7144" y="418624"/>
                </a:lnTo>
                <a:lnTo>
                  <a:pt x="275749" y="418624"/>
                </a:lnTo>
                <a:lnTo>
                  <a:pt x="275749" y="705326"/>
                </a:lnTo>
                <a:lnTo>
                  <a:pt x="7144" y="705326"/>
                </a:lnTo>
                <a:lnTo>
                  <a:pt x="7144" y="812959"/>
                </a:lnTo>
                <a:lnTo>
                  <a:pt x="275749" y="812959"/>
                </a:lnTo>
                <a:lnTo>
                  <a:pt x="275749" y="1099661"/>
                </a:lnTo>
                <a:lnTo>
                  <a:pt x="383381" y="1099661"/>
                </a:lnTo>
                <a:lnTo>
                  <a:pt x="383381" y="812959"/>
                </a:lnTo>
                <a:lnTo>
                  <a:pt x="651986" y="812959"/>
                </a:lnTo>
                <a:lnTo>
                  <a:pt x="651986" y="1028224"/>
                </a:lnTo>
                <a:lnTo>
                  <a:pt x="759619" y="1028224"/>
                </a:lnTo>
                <a:lnTo>
                  <a:pt x="759619" y="812959"/>
                </a:lnTo>
                <a:lnTo>
                  <a:pt x="1046321" y="812959"/>
                </a:lnTo>
                <a:lnTo>
                  <a:pt x="1046321" y="705326"/>
                </a:lnTo>
                <a:lnTo>
                  <a:pt x="759619" y="705326"/>
                </a:lnTo>
                <a:lnTo>
                  <a:pt x="759619" y="419576"/>
                </a:lnTo>
                <a:lnTo>
                  <a:pt x="1046321" y="419576"/>
                </a:lnTo>
                <a:close/>
                <a:moveTo>
                  <a:pt x="651986" y="705326"/>
                </a:moveTo>
                <a:lnTo>
                  <a:pt x="383381" y="705326"/>
                </a:lnTo>
                <a:lnTo>
                  <a:pt x="383381" y="419576"/>
                </a:lnTo>
                <a:lnTo>
                  <a:pt x="651986" y="419576"/>
                </a:lnTo>
                <a:lnTo>
                  <a:pt x="651986" y="70532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7" name="Freeform: Shape 556">
            <a:extLst>
              <a:ext uri="{FF2B5EF4-FFF2-40B4-BE49-F238E27FC236}">
                <a16:creationId xmlns:a16="http://schemas.microsoft.com/office/drawing/2014/main" id="{E871B204-0663-4B9B-A67C-DFF2F9DBB5FC}"/>
              </a:ext>
            </a:extLst>
          </p:cNvPr>
          <p:cNvSpPr/>
          <p:nvPr/>
        </p:nvSpPr>
        <p:spPr>
          <a:xfrm>
            <a:off x="9514615" y="6055981"/>
            <a:ext cx="333123" cy="536917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58" name="Group 557">
            <a:extLst>
              <a:ext uri="{FF2B5EF4-FFF2-40B4-BE49-F238E27FC236}">
                <a16:creationId xmlns:a16="http://schemas.microsoft.com/office/drawing/2014/main" id="{7B110C3A-679A-494B-A73F-9732343780DF}"/>
              </a:ext>
            </a:extLst>
          </p:cNvPr>
          <p:cNvGrpSpPr/>
          <p:nvPr/>
        </p:nvGrpSpPr>
        <p:grpSpPr>
          <a:xfrm>
            <a:off x="8824808" y="6091962"/>
            <a:ext cx="536542" cy="500936"/>
            <a:chOff x="3081888" y="3373426"/>
            <a:chExt cx="1571111" cy="1466850"/>
          </a:xfrm>
          <a:solidFill>
            <a:schemeClr val="accent1"/>
          </a:solidFill>
        </p:grpSpPr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1F4EACD-CAB2-4821-8D41-E81733091CE7}"/>
                </a:ext>
              </a:extLst>
            </p:cNvPr>
            <p:cNvSpPr/>
            <p:nvPr/>
          </p:nvSpPr>
          <p:spPr>
            <a:xfrm>
              <a:off x="4376774" y="3684380"/>
              <a:ext cx="276225" cy="276225"/>
            </a:xfrm>
            <a:custGeom>
              <a:avLst/>
              <a:gdLst>
                <a:gd name="connsiteX0" fmla="*/ 142399 w 276225"/>
                <a:gd name="connsiteY0" fmla="*/ 277654 h 276225"/>
                <a:gd name="connsiteX1" fmla="*/ 277654 w 276225"/>
                <a:gd name="connsiteY1" fmla="*/ 142399 h 276225"/>
                <a:gd name="connsiteX2" fmla="*/ 142399 w 276225"/>
                <a:gd name="connsiteY2" fmla="*/ 7144 h 276225"/>
                <a:gd name="connsiteX3" fmla="*/ 7144 w 276225"/>
                <a:gd name="connsiteY3" fmla="*/ 142399 h 276225"/>
                <a:gd name="connsiteX4" fmla="*/ 142399 w 276225"/>
                <a:gd name="connsiteY4" fmla="*/ 2776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277654"/>
                  </a:moveTo>
                  <a:cubicBezTo>
                    <a:pt x="216694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ubicBezTo>
                    <a:pt x="67151" y="7144"/>
                    <a:pt x="7144" y="67151"/>
                    <a:pt x="7144" y="142399"/>
                  </a:cubicBezTo>
                  <a:cubicBezTo>
                    <a:pt x="8096" y="216694"/>
                    <a:pt x="68104" y="277654"/>
                    <a:pt x="142399" y="277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208B5904-635E-4518-B9E3-1953314587C7}"/>
                </a:ext>
              </a:extLst>
            </p:cNvPr>
            <p:cNvSpPr/>
            <p:nvPr/>
          </p:nvSpPr>
          <p:spPr>
            <a:xfrm>
              <a:off x="4376774" y="4124435"/>
              <a:ext cx="276225" cy="276225"/>
            </a:xfrm>
            <a:custGeom>
              <a:avLst/>
              <a:gdLst>
                <a:gd name="connsiteX0" fmla="*/ 142399 w 276225"/>
                <a:gd name="connsiteY0" fmla="*/ 7144 h 276225"/>
                <a:gd name="connsiteX1" fmla="*/ 7144 w 276225"/>
                <a:gd name="connsiteY1" fmla="*/ 142399 h 276225"/>
                <a:gd name="connsiteX2" fmla="*/ 142399 w 276225"/>
                <a:gd name="connsiteY2" fmla="*/ 277654 h 276225"/>
                <a:gd name="connsiteX3" fmla="*/ 277654 w 276225"/>
                <a:gd name="connsiteY3" fmla="*/ 142399 h 276225"/>
                <a:gd name="connsiteX4" fmla="*/ 142399 w 276225"/>
                <a:gd name="connsiteY4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7144"/>
                  </a:moveTo>
                  <a:cubicBezTo>
                    <a:pt x="68104" y="7144"/>
                    <a:pt x="7144" y="67151"/>
                    <a:pt x="7144" y="142399"/>
                  </a:cubicBezTo>
                  <a:cubicBezTo>
                    <a:pt x="7144" y="216694"/>
                    <a:pt x="67151" y="277654"/>
                    <a:pt x="142399" y="277654"/>
                  </a:cubicBezTo>
                  <a:cubicBezTo>
                    <a:pt x="217646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561" name="Graphic 560">
              <a:extLst>
                <a:ext uri="{FF2B5EF4-FFF2-40B4-BE49-F238E27FC236}">
                  <a16:creationId xmlns:a16="http://schemas.microsoft.com/office/drawing/2014/main" id="{3D28A098-2C86-4670-A24E-9C7BA25B3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81888" y="3373426"/>
              <a:ext cx="1247775" cy="1466850"/>
            </a:xfrm>
            <a:prstGeom prst="rect">
              <a:avLst/>
            </a:prstGeom>
          </p:spPr>
        </p:pic>
      </p:grpSp>
      <p:pic>
        <p:nvPicPr>
          <p:cNvPr id="562" name="Graphic 561">
            <a:extLst>
              <a:ext uri="{FF2B5EF4-FFF2-40B4-BE49-F238E27FC236}">
                <a16:creationId xmlns:a16="http://schemas.microsoft.com/office/drawing/2014/main" id="{30DE04AC-D1D3-4EA0-A3BF-79FB25AAA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59691" y="5520566"/>
            <a:ext cx="379666" cy="1068407"/>
          </a:xfrm>
          <a:prstGeom prst="rect">
            <a:avLst/>
          </a:prstGeom>
        </p:spPr>
      </p:pic>
      <p:sp>
        <p:nvSpPr>
          <p:cNvPr id="563" name="Freeform: Shape 562">
            <a:extLst>
              <a:ext uri="{FF2B5EF4-FFF2-40B4-BE49-F238E27FC236}">
                <a16:creationId xmlns:a16="http://schemas.microsoft.com/office/drawing/2014/main" id="{72C54648-1C5A-4EF8-A8AB-5BD9DFDC9D7F}"/>
              </a:ext>
            </a:extLst>
          </p:cNvPr>
          <p:cNvSpPr/>
          <p:nvPr/>
        </p:nvSpPr>
        <p:spPr>
          <a:xfrm>
            <a:off x="11319435" y="6047201"/>
            <a:ext cx="188322" cy="481268"/>
          </a:xfrm>
          <a:custGeom>
            <a:avLst/>
            <a:gdLst>
              <a:gd name="connsiteX0" fmla="*/ 6304 w 457699"/>
              <a:gd name="connsiteY0" fmla="*/ 1169508 h 1169675"/>
              <a:gd name="connsiteX1" fmla="*/ 1681 w 457699"/>
              <a:gd name="connsiteY1" fmla="*/ 1164884 h 1169675"/>
              <a:gd name="connsiteX2" fmla="*/ 1681 w 457699"/>
              <a:gd name="connsiteY2" fmla="*/ 1134371 h 1169675"/>
              <a:gd name="connsiteX3" fmla="*/ 1681 w 457699"/>
              <a:gd name="connsiteY3" fmla="*/ 1115416 h 1169675"/>
              <a:gd name="connsiteX4" fmla="*/ 5842 w 457699"/>
              <a:gd name="connsiteY4" fmla="*/ 6304 h 1169675"/>
              <a:gd name="connsiteX5" fmla="*/ 10465 w 457699"/>
              <a:gd name="connsiteY5" fmla="*/ 1681 h 1169675"/>
              <a:gd name="connsiteX6" fmla="*/ 70567 w 457699"/>
              <a:gd name="connsiteY6" fmla="*/ 1681 h 1169675"/>
              <a:gd name="connsiteX7" fmla="*/ 75190 w 457699"/>
              <a:gd name="connsiteY7" fmla="*/ 6304 h 1169675"/>
              <a:gd name="connsiteX8" fmla="*/ 71492 w 457699"/>
              <a:gd name="connsiteY8" fmla="*/ 832012 h 1169675"/>
              <a:gd name="connsiteX9" fmla="*/ 131131 w 457699"/>
              <a:gd name="connsiteY9" fmla="*/ 774222 h 1169675"/>
              <a:gd name="connsiteX10" fmla="*/ 261969 w 457699"/>
              <a:gd name="connsiteY10" fmla="*/ 734924 h 1169675"/>
              <a:gd name="connsiteX11" fmla="*/ 444586 w 457699"/>
              <a:gd name="connsiteY11" fmla="*/ 844957 h 1169675"/>
              <a:gd name="connsiteX12" fmla="*/ 301266 w 457699"/>
              <a:gd name="connsiteY12" fmla="*/ 1140844 h 1169675"/>
              <a:gd name="connsiteX13" fmla="*/ 109402 w 457699"/>
              <a:gd name="connsiteY13" fmla="*/ 1169970 h 1169675"/>
              <a:gd name="connsiteX14" fmla="*/ 109402 w 457699"/>
              <a:gd name="connsiteY14" fmla="*/ 1169970 h 1169675"/>
              <a:gd name="connsiteX15" fmla="*/ 82125 w 457699"/>
              <a:gd name="connsiteY15" fmla="*/ 1169970 h 1169675"/>
              <a:gd name="connsiteX16" fmla="*/ 62708 w 457699"/>
              <a:gd name="connsiteY16" fmla="*/ 1169970 h 1169675"/>
              <a:gd name="connsiteX17" fmla="*/ 37742 w 457699"/>
              <a:gd name="connsiteY17" fmla="*/ 1170895 h 1169675"/>
              <a:gd name="connsiteX18" fmla="*/ 37280 w 457699"/>
              <a:gd name="connsiteY18" fmla="*/ 1170895 h 1169675"/>
              <a:gd name="connsiteX19" fmla="*/ 6304 w 457699"/>
              <a:gd name="connsiteY19" fmla="*/ 1169508 h 1169675"/>
              <a:gd name="connsiteX20" fmla="*/ 101543 w 457699"/>
              <a:gd name="connsiteY20" fmla="*/ 1098772 h 1169675"/>
              <a:gd name="connsiteX21" fmla="*/ 272602 w 457699"/>
              <a:gd name="connsiteY21" fmla="*/ 1074732 h 1169675"/>
              <a:gd name="connsiteX22" fmla="*/ 376625 w 457699"/>
              <a:gd name="connsiteY22" fmla="*/ 872697 h 1169675"/>
              <a:gd name="connsiteX23" fmla="*/ 262431 w 457699"/>
              <a:gd name="connsiteY23" fmla="*/ 808896 h 1169675"/>
              <a:gd name="connsiteX24" fmla="*/ 172740 w 457699"/>
              <a:gd name="connsiteY24" fmla="*/ 835711 h 1169675"/>
              <a:gd name="connsiteX25" fmla="*/ 76115 w 457699"/>
              <a:gd name="connsiteY25" fmla="*/ 1098772 h 1169675"/>
              <a:gd name="connsiteX26" fmla="*/ 81200 w 457699"/>
              <a:gd name="connsiteY26" fmla="*/ 1098772 h 1169675"/>
              <a:gd name="connsiteX27" fmla="*/ 101543 w 457699"/>
              <a:gd name="connsiteY27" fmla="*/ 1098772 h 11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7699" h="1169675">
                <a:moveTo>
                  <a:pt x="6304" y="1169508"/>
                </a:moveTo>
                <a:lnTo>
                  <a:pt x="1681" y="1164884"/>
                </a:lnTo>
                <a:lnTo>
                  <a:pt x="1681" y="1134371"/>
                </a:lnTo>
                <a:cubicBezTo>
                  <a:pt x="1681" y="1127899"/>
                  <a:pt x="1681" y="1121888"/>
                  <a:pt x="1681" y="1115416"/>
                </a:cubicBezTo>
                <a:lnTo>
                  <a:pt x="5842" y="6304"/>
                </a:lnTo>
                <a:lnTo>
                  <a:pt x="10465" y="1681"/>
                </a:lnTo>
                <a:lnTo>
                  <a:pt x="70567" y="1681"/>
                </a:lnTo>
                <a:lnTo>
                  <a:pt x="75190" y="6304"/>
                </a:lnTo>
                <a:lnTo>
                  <a:pt x="71492" y="832012"/>
                </a:lnTo>
                <a:cubicBezTo>
                  <a:pt x="88135" y="808896"/>
                  <a:pt x="108015" y="789479"/>
                  <a:pt x="131131" y="774222"/>
                </a:cubicBezTo>
                <a:cubicBezTo>
                  <a:pt x="169504" y="748332"/>
                  <a:pt x="214812" y="734924"/>
                  <a:pt x="261969" y="734924"/>
                </a:cubicBezTo>
                <a:cubicBezTo>
                  <a:pt x="346111" y="734924"/>
                  <a:pt x="418234" y="778383"/>
                  <a:pt x="444586" y="844957"/>
                </a:cubicBezTo>
                <a:cubicBezTo>
                  <a:pt x="488044" y="953603"/>
                  <a:pt x="422394" y="1089063"/>
                  <a:pt x="301266" y="1140844"/>
                </a:cubicBezTo>
                <a:cubicBezTo>
                  <a:pt x="241164" y="1166734"/>
                  <a:pt x="167192" y="1169970"/>
                  <a:pt x="109402" y="1169970"/>
                </a:cubicBezTo>
                <a:cubicBezTo>
                  <a:pt x="109402" y="1169970"/>
                  <a:pt x="109402" y="1169970"/>
                  <a:pt x="109402" y="1169970"/>
                </a:cubicBezTo>
                <a:cubicBezTo>
                  <a:pt x="99693" y="1169970"/>
                  <a:pt x="90447" y="1169970"/>
                  <a:pt x="82125" y="1169970"/>
                </a:cubicBezTo>
                <a:cubicBezTo>
                  <a:pt x="75190" y="1169970"/>
                  <a:pt x="68718" y="1169970"/>
                  <a:pt x="62708" y="1169970"/>
                </a:cubicBezTo>
                <a:cubicBezTo>
                  <a:pt x="46989" y="1169970"/>
                  <a:pt x="37742" y="1170895"/>
                  <a:pt x="37742" y="1170895"/>
                </a:cubicBezTo>
                <a:lnTo>
                  <a:pt x="37280" y="1170895"/>
                </a:lnTo>
                <a:lnTo>
                  <a:pt x="6304" y="1169508"/>
                </a:lnTo>
                <a:close/>
                <a:moveTo>
                  <a:pt x="101543" y="1098772"/>
                </a:moveTo>
                <a:cubicBezTo>
                  <a:pt x="158408" y="1098772"/>
                  <a:pt x="223133" y="1095998"/>
                  <a:pt x="272602" y="1074732"/>
                </a:cubicBezTo>
                <a:cubicBezTo>
                  <a:pt x="356745" y="1038670"/>
                  <a:pt x="405289" y="944357"/>
                  <a:pt x="376625" y="872697"/>
                </a:cubicBezTo>
                <a:cubicBezTo>
                  <a:pt x="361368" y="833862"/>
                  <a:pt x="316060" y="808896"/>
                  <a:pt x="262431" y="808896"/>
                </a:cubicBezTo>
                <a:cubicBezTo>
                  <a:pt x="230068" y="808896"/>
                  <a:pt x="198168" y="818605"/>
                  <a:pt x="172740" y="835711"/>
                </a:cubicBezTo>
                <a:cubicBezTo>
                  <a:pt x="109864" y="877320"/>
                  <a:pt x="80276" y="958689"/>
                  <a:pt x="76115" y="1098772"/>
                </a:cubicBezTo>
                <a:cubicBezTo>
                  <a:pt x="77964" y="1098772"/>
                  <a:pt x="79351" y="1098772"/>
                  <a:pt x="81200" y="1098772"/>
                </a:cubicBezTo>
                <a:lnTo>
                  <a:pt x="101543" y="1098772"/>
                </a:lnTo>
                <a:close/>
              </a:path>
            </a:pathLst>
          </a:custGeom>
          <a:solidFill>
            <a:schemeClr val="accent2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4" name="Freeform: Shape 563">
            <a:extLst>
              <a:ext uri="{FF2B5EF4-FFF2-40B4-BE49-F238E27FC236}">
                <a16:creationId xmlns:a16="http://schemas.microsoft.com/office/drawing/2014/main" id="{FB4CF5B4-B069-4F2F-8EA4-7BDC99C66E5B}"/>
              </a:ext>
            </a:extLst>
          </p:cNvPr>
          <p:cNvSpPr/>
          <p:nvPr/>
        </p:nvSpPr>
        <p:spPr>
          <a:xfrm>
            <a:off x="10268473" y="5363527"/>
            <a:ext cx="526922" cy="585891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accent2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5" name="Freeform: Shape 564">
            <a:extLst>
              <a:ext uri="{FF2B5EF4-FFF2-40B4-BE49-F238E27FC236}">
                <a16:creationId xmlns:a16="http://schemas.microsoft.com/office/drawing/2014/main" id="{7353AD30-05DF-4A51-A5E2-709FE8DE01B9}"/>
              </a:ext>
            </a:extLst>
          </p:cNvPr>
          <p:cNvSpPr/>
          <p:nvPr/>
        </p:nvSpPr>
        <p:spPr>
          <a:xfrm>
            <a:off x="10957716" y="5363527"/>
            <a:ext cx="528824" cy="585891"/>
          </a:xfrm>
          <a:custGeom>
            <a:avLst/>
            <a:gdLst>
              <a:gd name="connsiteX0" fmla="*/ 1033123 w 1285256"/>
              <a:gd name="connsiteY0" fmla="*/ 1681 h 1423953"/>
              <a:gd name="connsiteX1" fmla="*/ 788092 w 1285256"/>
              <a:gd name="connsiteY1" fmla="*/ 202791 h 1423953"/>
              <a:gd name="connsiteX2" fmla="*/ 786705 w 1285256"/>
              <a:gd name="connsiteY2" fmla="*/ 207877 h 1423953"/>
              <a:gd name="connsiteX3" fmla="*/ 790403 w 1285256"/>
              <a:gd name="connsiteY3" fmla="*/ 1067334 h 1423953"/>
              <a:gd name="connsiteX4" fmla="*/ 75653 w 1285256"/>
              <a:gd name="connsiteY4" fmla="*/ 1170432 h 1423953"/>
              <a:gd name="connsiteX5" fmla="*/ 72416 w 1285256"/>
              <a:gd name="connsiteY5" fmla="*/ 444124 h 1423953"/>
              <a:gd name="connsiteX6" fmla="*/ 249024 w 1285256"/>
              <a:gd name="connsiteY6" fmla="*/ 506999 h 1423953"/>
              <a:gd name="connsiteX7" fmla="*/ 499140 w 1285256"/>
              <a:gd name="connsiteY7" fmla="*/ 297105 h 1423953"/>
              <a:gd name="connsiteX8" fmla="*/ 249024 w 1285256"/>
              <a:gd name="connsiteY8" fmla="*/ 98306 h 1423953"/>
              <a:gd name="connsiteX9" fmla="*/ 1681 w 1285256"/>
              <a:gd name="connsiteY9" fmla="*/ 303115 h 1423953"/>
              <a:gd name="connsiteX10" fmla="*/ 7691 w 1285256"/>
              <a:gd name="connsiteY10" fmla="*/ 1402056 h 1423953"/>
              <a:gd name="connsiteX11" fmla="*/ 7691 w 1285256"/>
              <a:gd name="connsiteY11" fmla="*/ 1402056 h 1423953"/>
              <a:gd name="connsiteX12" fmla="*/ 7691 w 1285256"/>
              <a:gd name="connsiteY12" fmla="*/ 1421473 h 1423953"/>
              <a:gd name="connsiteX13" fmla="*/ 12777 w 1285256"/>
              <a:gd name="connsiteY13" fmla="*/ 1426097 h 1423953"/>
              <a:gd name="connsiteX14" fmla="*/ 857902 w 1285256"/>
              <a:gd name="connsiteY14" fmla="*/ 1311903 h 1423953"/>
              <a:gd name="connsiteX15" fmla="*/ 862063 w 1285256"/>
              <a:gd name="connsiteY15" fmla="*/ 1307280 h 1423953"/>
              <a:gd name="connsiteX16" fmla="*/ 860676 w 1285256"/>
              <a:gd name="connsiteY16" fmla="*/ 1176905 h 1423953"/>
              <a:gd name="connsiteX17" fmla="*/ 856978 w 1285256"/>
              <a:gd name="connsiteY17" fmla="*/ 347960 h 1423953"/>
              <a:gd name="connsiteX18" fmla="*/ 1033585 w 1285256"/>
              <a:gd name="connsiteY18" fmla="*/ 410836 h 1423953"/>
              <a:gd name="connsiteX19" fmla="*/ 1283701 w 1285256"/>
              <a:gd name="connsiteY19" fmla="*/ 201867 h 1423953"/>
              <a:gd name="connsiteX20" fmla="*/ 1033123 w 1285256"/>
              <a:gd name="connsiteY20" fmla="*/ 1681 h 1423953"/>
              <a:gd name="connsiteX21" fmla="*/ 76115 w 1285256"/>
              <a:gd name="connsiteY21" fmla="*/ 1280927 h 1423953"/>
              <a:gd name="connsiteX22" fmla="*/ 76115 w 1285256"/>
              <a:gd name="connsiteY22" fmla="*/ 1231459 h 1423953"/>
              <a:gd name="connsiteX23" fmla="*/ 790866 w 1285256"/>
              <a:gd name="connsiteY23" fmla="*/ 1128361 h 1423953"/>
              <a:gd name="connsiteX24" fmla="*/ 790866 w 1285256"/>
              <a:gd name="connsiteY24" fmla="*/ 1178754 h 1423953"/>
              <a:gd name="connsiteX25" fmla="*/ 76115 w 1285256"/>
              <a:gd name="connsiteY25" fmla="*/ 1280927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5256" h="1423953">
                <a:moveTo>
                  <a:pt x="1033123" y="1681"/>
                </a:moveTo>
                <a:cubicBezTo>
                  <a:pt x="901361" y="1681"/>
                  <a:pt x="791790" y="91834"/>
                  <a:pt x="788092" y="202791"/>
                </a:cubicBezTo>
                <a:lnTo>
                  <a:pt x="786705" y="207877"/>
                </a:lnTo>
                <a:lnTo>
                  <a:pt x="790403" y="1067334"/>
                </a:lnTo>
                <a:lnTo>
                  <a:pt x="75653" y="1170432"/>
                </a:lnTo>
                <a:lnTo>
                  <a:pt x="72416" y="444124"/>
                </a:lnTo>
                <a:cubicBezTo>
                  <a:pt x="118649" y="483883"/>
                  <a:pt x="182449" y="506999"/>
                  <a:pt x="249024" y="506999"/>
                </a:cubicBezTo>
                <a:cubicBezTo>
                  <a:pt x="384484" y="506999"/>
                  <a:pt x="499140" y="410374"/>
                  <a:pt x="499140" y="297105"/>
                </a:cubicBezTo>
                <a:cubicBezTo>
                  <a:pt x="499140" y="184761"/>
                  <a:pt x="384484" y="98306"/>
                  <a:pt x="249024" y="98306"/>
                </a:cubicBezTo>
                <a:cubicBezTo>
                  <a:pt x="117262" y="98306"/>
                  <a:pt x="5380" y="191696"/>
                  <a:pt x="1681" y="303115"/>
                </a:cubicBezTo>
                <a:lnTo>
                  <a:pt x="7691" y="1402056"/>
                </a:lnTo>
                <a:lnTo>
                  <a:pt x="7691" y="1402056"/>
                </a:lnTo>
                <a:lnTo>
                  <a:pt x="7691" y="1421473"/>
                </a:lnTo>
                <a:lnTo>
                  <a:pt x="12777" y="1426097"/>
                </a:lnTo>
                <a:lnTo>
                  <a:pt x="857902" y="1311903"/>
                </a:lnTo>
                <a:lnTo>
                  <a:pt x="862063" y="1307280"/>
                </a:lnTo>
                <a:lnTo>
                  <a:pt x="860676" y="1176905"/>
                </a:lnTo>
                <a:lnTo>
                  <a:pt x="856978" y="347960"/>
                </a:lnTo>
                <a:cubicBezTo>
                  <a:pt x="903210" y="387720"/>
                  <a:pt x="966548" y="410836"/>
                  <a:pt x="1033585" y="410836"/>
                </a:cubicBezTo>
                <a:cubicBezTo>
                  <a:pt x="1169045" y="410836"/>
                  <a:pt x="1283701" y="314673"/>
                  <a:pt x="1283701" y="201867"/>
                </a:cubicBezTo>
                <a:cubicBezTo>
                  <a:pt x="1283239" y="88598"/>
                  <a:pt x="1168583" y="1681"/>
                  <a:pt x="1033123" y="1681"/>
                </a:cubicBezTo>
                <a:close/>
                <a:moveTo>
                  <a:pt x="76115" y="1280927"/>
                </a:moveTo>
                <a:lnTo>
                  <a:pt x="76115" y="1231459"/>
                </a:lnTo>
                <a:lnTo>
                  <a:pt x="790866" y="1128361"/>
                </a:lnTo>
                <a:lnTo>
                  <a:pt x="790866" y="1178754"/>
                </a:lnTo>
                <a:lnTo>
                  <a:pt x="76115" y="1280927"/>
                </a:lnTo>
                <a:close/>
              </a:path>
            </a:pathLst>
          </a:custGeom>
          <a:solidFill>
            <a:schemeClr val="accent2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CB233B10-BD90-4870-AD05-7C815BD4EB12}"/>
              </a:ext>
            </a:extLst>
          </p:cNvPr>
          <p:cNvGrpSpPr/>
          <p:nvPr/>
        </p:nvGrpSpPr>
        <p:grpSpPr>
          <a:xfrm>
            <a:off x="9396222" y="3261002"/>
            <a:ext cx="2637314" cy="639810"/>
            <a:chOff x="2333625" y="2309998"/>
            <a:chExt cx="7915276" cy="1920240"/>
          </a:xfrm>
        </p:grpSpPr>
        <p:sp>
          <p:nvSpPr>
            <p:cNvPr id="567" name="Rectangle: Rounded Corners 566">
              <a:extLst>
                <a:ext uri="{FF2B5EF4-FFF2-40B4-BE49-F238E27FC236}">
                  <a16:creationId xmlns:a16="http://schemas.microsoft.com/office/drawing/2014/main" id="{54505F96-835D-4971-AF76-17D937070CBE}"/>
                </a:ext>
              </a:extLst>
            </p:cNvPr>
            <p:cNvSpPr/>
            <p:nvPr/>
          </p:nvSpPr>
          <p:spPr>
            <a:xfrm>
              <a:off x="2333625" y="2856279"/>
              <a:ext cx="133351" cy="827678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: Rounded Corners 567">
              <a:extLst>
                <a:ext uri="{FF2B5EF4-FFF2-40B4-BE49-F238E27FC236}">
                  <a16:creationId xmlns:a16="http://schemas.microsoft.com/office/drawing/2014/main" id="{6A77E01C-0790-4AE5-B0FE-FADE5C2B5A9E}"/>
                </a:ext>
              </a:extLst>
            </p:cNvPr>
            <p:cNvSpPr/>
            <p:nvPr/>
          </p:nvSpPr>
          <p:spPr>
            <a:xfrm>
              <a:off x="2514601" y="2553456"/>
              <a:ext cx="133350" cy="14333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: Rounded Corners 568">
              <a:extLst>
                <a:ext uri="{FF2B5EF4-FFF2-40B4-BE49-F238E27FC236}">
                  <a16:creationId xmlns:a16="http://schemas.microsoft.com/office/drawing/2014/main" id="{B12CCEE9-1447-443B-8D66-73ED0091D73F}"/>
                </a:ext>
              </a:extLst>
            </p:cNvPr>
            <p:cNvSpPr/>
            <p:nvPr/>
          </p:nvSpPr>
          <p:spPr>
            <a:xfrm>
              <a:off x="2695576" y="2737991"/>
              <a:ext cx="133349" cy="106425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: Rounded Corners 569">
              <a:extLst>
                <a:ext uri="{FF2B5EF4-FFF2-40B4-BE49-F238E27FC236}">
                  <a16:creationId xmlns:a16="http://schemas.microsoft.com/office/drawing/2014/main" id="{B5671871-CC21-4A03-8E50-AECC5FDF6013}"/>
                </a:ext>
              </a:extLst>
            </p:cNvPr>
            <p:cNvSpPr/>
            <p:nvPr/>
          </p:nvSpPr>
          <p:spPr>
            <a:xfrm>
              <a:off x="2876551" y="2989354"/>
              <a:ext cx="133349" cy="561529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: Rounded Corners 570">
              <a:extLst>
                <a:ext uri="{FF2B5EF4-FFF2-40B4-BE49-F238E27FC236}">
                  <a16:creationId xmlns:a16="http://schemas.microsoft.com/office/drawing/2014/main" id="{F0A52344-BAC1-44CE-ACB9-28E30A427D4A}"/>
                </a:ext>
              </a:extLst>
            </p:cNvPr>
            <p:cNvSpPr/>
            <p:nvPr/>
          </p:nvSpPr>
          <p:spPr>
            <a:xfrm>
              <a:off x="3057526" y="2950078"/>
              <a:ext cx="133350" cy="6400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: Rounded Corners 571">
              <a:extLst>
                <a:ext uri="{FF2B5EF4-FFF2-40B4-BE49-F238E27FC236}">
                  <a16:creationId xmlns:a16="http://schemas.microsoft.com/office/drawing/2014/main" id="{76AA1749-0CDA-4191-9037-1C50547ED418}"/>
                </a:ext>
              </a:extLst>
            </p:cNvPr>
            <p:cNvSpPr/>
            <p:nvPr/>
          </p:nvSpPr>
          <p:spPr>
            <a:xfrm>
              <a:off x="3238501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: Rounded Corners 572">
              <a:extLst>
                <a:ext uri="{FF2B5EF4-FFF2-40B4-BE49-F238E27FC236}">
                  <a16:creationId xmlns:a16="http://schemas.microsoft.com/office/drawing/2014/main" id="{C0400EE0-705B-4BEF-95F1-4FB718CF09FC}"/>
                </a:ext>
              </a:extLst>
            </p:cNvPr>
            <p:cNvSpPr/>
            <p:nvPr/>
          </p:nvSpPr>
          <p:spPr>
            <a:xfrm>
              <a:off x="3419476" y="3132958"/>
              <a:ext cx="133350" cy="2743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: Rounded Corners 573">
              <a:extLst>
                <a:ext uri="{FF2B5EF4-FFF2-40B4-BE49-F238E27FC236}">
                  <a16:creationId xmlns:a16="http://schemas.microsoft.com/office/drawing/2014/main" id="{1F5AE010-F714-4539-8EF1-65E89A795A41}"/>
                </a:ext>
              </a:extLst>
            </p:cNvPr>
            <p:cNvSpPr/>
            <p:nvPr/>
          </p:nvSpPr>
          <p:spPr>
            <a:xfrm>
              <a:off x="3600451" y="3087238"/>
              <a:ext cx="133350" cy="365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: Rounded Corners 574">
              <a:extLst>
                <a:ext uri="{FF2B5EF4-FFF2-40B4-BE49-F238E27FC236}">
                  <a16:creationId xmlns:a16="http://schemas.microsoft.com/office/drawing/2014/main" id="{F2934544-12D3-424B-AD80-0A4D9D6BE036}"/>
                </a:ext>
              </a:extLst>
            </p:cNvPr>
            <p:cNvSpPr/>
            <p:nvPr/>
          </p:nvSpPr>
          <p:spPr>
            <a:xfrm>
              <a:off x="3781426" y="3178678"/>
              <a:ext cx="133350" cy="1828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: Rounded Corners 575">
              <a:extLst>
                <a:ext uri="{FF2B5EF4-FFF2-40B4-BE49-F238E27FC236}">
                  <a16:creationId xmlns:a16="http://schemas.microsoft.com/office/drawing/2014/main" id="{929ED3C7-3DFE-4078-9BE4-3C6051F9FE7E}"/>
                </a:ext>
              </a:extLst>
            </p:cNvPr>
            <p:cNvSpPr/>
            <p:nvPr/>
          </p:nvSpPr>
          <p:spPr>
            <a:xfrm>
              <a:off x="3962401" y="3132958"/>
              <a:ext cx="133350" cy="2743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: Rounded Corners 576">
              <a:extLst>
                <a:ext uri="{FF2B5EF4-FFF2-40B4-BE49-F238E27FC236}">
                  <a16:creationId xmlns:a16="http://schemas.microsoft.com/office/drawing/2014/main" id="{9EFEB020-7D94-4463-91D1-AD7E113E9AE4}"/>
                </a:ext>
              </a:extLst>
            </p:cNvPr>
            <p:cNvSpPr/>
            <p:nvPr/>
          </p:nvSpPr>
          <p:spPr>
            <a:xfrm>
              <a:off x="4143376" y="3087238"/>
              <a:ext cx="133350" cy="365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: Rounded Corners 577">
              <a:extLst>
                <a:ext uri="{FF2B5EF4-FFF2-40B4-BE49-F238E27FC236}">
                  <a16:creationId xmlns:a16="http://schemas.microsoft.com/office/drawing/2014/main" id="{031FAB1B-6872-4909-BB9C-879ECA348C76}"/>
                </a:ext>
              </a:extLst>
            </p:cNvPr>
            <p:cNvSpPr/>
            <p:nvPr/>
          </p:nvSpPr>
          <p:spPr>
            <a:xfrm>
              <a:off x="4324351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: Rounded Corners 578">
              <a:extLst>
                <a:ext uri="{FF2B5EF4-FFF2-40B4-BE49-F238E27FC236}">
                  <a16:creationId xmlns:a16="http://schemas.microsoft.com/office/drawing/2014/main" id="{D5430A97-7D63-4BB8-AA29-C741259621AD}"/>
                </a:ext>
              </a:extLst>
            </p:cNvPr>
            <p:cNvSpPr/>
            <p:nvPr/>
          </p:nvSpPr>
          <p:spPr>
            <a:xfrm>
              <a:off x="4505326" y="2995798"/>
              <a:ext cx="133350" cy="5486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: Rounded Corners 579">
              <a:extLst>
                <a:ext uri="{FF2B5EF4-FFF2-40B4-BE49-F238E27FC236}">
                  <a16:creationId xmlns:a16="http://schemas.microsoft.com/office/drawing/2014/main" id="{ECEB5C5B-1A0D-4794-99CC-A24F1EB55841}"/>
                </a:ext>
              </a:extLst>
            </p:cNvPr>
            <p:cNvSpPr/>
            <p:nvPr/>
          </p:nvSpPr>
          <p:spPr>
            <a:xfrm>
              <a:off x="4686301" y="2858638"/>
              <a:ext cx="133350" cy="8229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: Rounded Corners 580">
              <a:extLst>
                <a:ext uri="{FF2B5EF4-FFF2-40B4-BE49-F238E27FC236}">
                  <a16:creationId xmlns:a16="http://schemas.microsoft.com/office/drawing/2014/main" id="{2E863826-599F-4DED-8D5F-C29AD4F41993}"/>
                </a:ext>
              </a:extLst>
            </p:cNvPr>
            <p:cNvSpPr/>
            <p:nvPr/>
          </p:nvSpPr>
          <p:spPr>
            <a:xfrm>
              <a:off x="4867276" y="2630038"/>
              <a:ext cx="133350" cy="12801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: Rounded Corners 581">
              <a:extLst>
                <a:ext uri="{FF2B5EF4-FFF2-40B4-BE49-F238E27FC236}">
                  <a16:creationId xmlns:a16="http://schemas.microsoft.com/office/drawing/2014/main" id="{ECD189F8-17CA-4F27-8C3D-A270ED64F632}"/>
                </a:ext>
              </a:extLst>
            </p:cNvPr>
            <p:cNvSpPr/>
            <p:nvPr/>
          </p:nvSpPr>
          <p:spPr>
            <a:xfrm>
              <a:off x="5048251" y="2401438"/>
              <a:ext cx="133350" cy="17373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: Rounded Corners 582">
              <a:extLst>
                <a:ext uri="{FF2B5EF4-FFF2-40B4-BE49-F238E27FC236}">
                  <a16:creationId xmlns:a16="http://schemas.microsoft.com/office/drawing/2014/main" id="{1A956DA1-C220-48B7-BA47-168A522CF612}"/>
                </a:ext>
              </a:extLst>
            </p:cNvPr>
            <p:cNvSpPr/>
            <p:nvPr/>
          </p:nvSpPr>
          <p:spPr>
            <a:xfrm>
              <a:off x="5229226" y="2447158"/>
              <a:ext cx="133350" cy="16459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: Rounded Corners 583">
              <a:extLst>
                <a:ext uri="{FF2B5EF4-FFF2-40B4-BE49-F238E27FC236}">
                  <a16:creationId xmlns:a16="http://schemas.microsoft.com/office/drawing/2014/main" id="{689D79BB-5758-49FD-BD7E-3E9D92620F49}"/>
                </a:ext>
              </a:extLst>
            </p:cNvPr>
            <p:cNvSpPr/>
            <p:nvPr/>
          </p:nvSpPr>
          <p:spPr>
            <a:xfrm>
              <a:off x="5410201" y="2553456"/>
              <a:ext cx="133350" cy="14333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: Rounded Corners 584">
              <a:extLst>
                <a:ext uri="{FF2B5EF4-FFF2-40B4-BE49-F238E27FC236}">
                  <a16:creationId xmlns:a16="http://schemas.microsoft.com/office/drawing/2014/main" id="{A1455AC1-BA7C-44B9-BC8E-D50BF5175A18}"/>
                </a:ext>
              </a:extLst>
            </p:cNvPr>
            <p:cNvSpPr/>
            <p:nvPr/>
          </p:nvSpPr>
          <p:spPr>
            <a:xfrm>
              <a:off x="5591176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: Rounded Corners 585">
              <a:extLst>
                <a:ext uri="{FF2B5EF4-FFF2-40B4-BE49-F238E27FC236}">
                  <a16:creationId xmlns:a16="http://schemas.microsoft.com/office/drawing/2014/main" id="{20DCF85A-2173-4127-88CF-CE45E185580E}"/>
                </a:ext>
              </a:extLst>
            </p:cNvPr>
            <p:cNvSpPr/>
            <p:nvPr/>
          </p:nvSpPr>
          <p:spPr>
            <a:xfrm>
              <a:off x="5772151" y="2492878"/>
              <a:ext cx="133350" cy="15544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: Rounded Corners 586">
              <a:extLst>
                <a:ext uri="{FF2B5EF4-FFF2-40B4-BE49-F238E27FC236}">
                  <a16:creationId xmlns:a16="http://schemas.microsoft.com/office/drawing/2014/main" id="{ECC9843D-2267-4B49-9811-9DF9B6192E99}"/>
                </a:ext>
              </a:extLst>
            </p:cNvPr>
            <p:cNvSpPr/>
            <p:nvPr/>
          </p:nvSpPr>
          <p:spPr>
            <a:xfrm>
              <a:off x="5953126" y="2767198"/>
              <a:ext cx="133350" cy="10058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: Rounded Corners 587">
              <a:extLst>
                <a:ext uri="{FF2B5EF4-FFF2-40B4-BE49-F238E27FC236}">
                  <a16:creationId xmlns:a16="http://schemas.microsoft.com/office/drawing/2014/main" id="{BE0262A8-B87F-4AD7-AD51-AF92A9CFDD13}"/>
                </a:ext>
              </a:extLst>
            </p:cNvPr>
            <p:cNvSpPr/>
            <p:nvPr/>
          </p:nvSpPr>
          <p:spPr>
            <a:xfrm>
              <a:off x="6134101" y="2309998"/>
              <a:ext cx="133350" cy="19202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: Rounded Corners 588">
              <a:extLst>
                <a:ext uri="{FF2B5EF4-FFF2-40B4-BE49-F238E27FC236}">
                  <a16:creationId xmlns:a16="http://schemas.microsoft.com/office/drawing/2014/main" id="{0672265D-C4C4-4078-850C-689633CB2FDA}"/>
                </a:ext>
              </a:extLst>
            </p:cNvPr>
            <p:cNvSpPr/>
            <p:nvPr/>
          </p:nvSpPr>
          <p:spPr>
            <a:xfrm>
              <a:off x="6315076" y="2447158"/>
              <a:ext cx="133350" cy="16459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: Rounded Corners 589">
              <a:extLst>
                <a:ext uri="{FF2B5EF4-FFF2-40B4-BE49-F238E27FC236}">
                  <a16:creationId xmlns:a16="http://schemas.microsoft.com/office/drawing/2014/main" id="{9CFC41FB-4AE3-4FFF-BAAF-0D56800F4876}"/>
                </a:ext>
              </a:extLst>
            </p:cNvPr>
            <p:cNvSpPr/>
            <p:nvPr/>
          </p:nvSpPr>
          <p:spPr>
            <a:xfrm>
              <a:off x="6496051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1" name="Rectangle: Rounded Corners 590">
              <a:extLst>
                <a:ext uri="{FF2B5EF4-FFF2-40B4-BE49-F238E27FC236}">
                  <a16:creationId xmlns:a16="http://schemas.microsoft.com/office/drawing/2014/main" id="{9B5425F3-F7E3-4B7B-93A4-CC74A239D17A}"/>
                </a:ext>
              </a:extLst>
            </p:cNvPr>
            <p:cNvSpPr/>
            <p:nvPr/>
          </p:nvSpPr>
          <p:spPr>
            <a:xfrm>
              <a:off x="6677026" y="2812918"/>
              <a:ext cx="13335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: Rounded Corners 591">
              <a:extLst>
                <a:ext uri="{FF2B5EF4-FFF2-40B4-BE49-F238E27FC236}">
                  <a16:creationId xmlns:a16="http://schemas.microsoft.com/office/drawing/2014/main" id="{23844B27-06D2-4EEF-94FC-B20EF0EEB25A}"/>
                </a:ext>
              </a:extLst>
            </p:cNvPr>
            <p:cNvSpPr/>
            <p:nvPr/>
          </p:nvSpPr>
          <p:spPr>
            <a:xfrm>
              <a:off x="6858001" y="2812918"/>
              <a:ext cx="13335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: Rounded Corners 592">
              <a:extLst>
                <a:ext uri="{FF2B5EF4-FFF2-40B4-BE49-F238E27FC236}">
                  <a16:creationId xmlns:a16="http://schemas.microsoft.com/office/drawing/2014/main" id="{7E061979-472B-4819-96A5-95D53E3F29F2}"/>
                </a:ext>
              </a:extLst>
            </p:cNvPr>
            <p:cNvSpPr/>
            <p:nvPr/>
          </p:nvSpPr>
          <p:spPr>
            <a:xfrm>
              <a:off x="7038976" y="2553456"/>
              <a:ext cx="133350" cy="1433325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: Rounded Corners 593">
              <a:extLst>
                <a:ext uri="{FF2B5EF4-FFF2-40B4-BE49-F238E27FC236}">
                  <a16:creationId xmlns:a16="http://schemas.microsoft.com/office/drawing/2014/main" id="{3C8A7D71-1BC3-4122-95C9-E6BDECD3005F}"/>
                </a:ext>
              </a:extLst>
            </p:cNvPr>
            <p:cNvSpPr/>
            <p:nvPr/>
          </p:nvSpPr>
          <p:spPr>
            <a:xfrm>
              <a:off x="7219951" y="2767198"/>
              <a:ext cx="133350" cy="10058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: Rounded Corners 594">
              <a:extLst>
                <a:ext uri="{FF2B5EF4-FFF2-40B4-BE49-F238E27FC236}">
                  <a16:creationId xmlns:a16="http://schemas.microsoft.com/office/drawing/2014/main" id="{40C42E00-2105-4C3B-9BFF-5C0236960DB3}"/>
                </a:ext>
              </a:extLst>
            </p:cNvPr>
            <p:cNvSpPr/>
            <p:nvPr/>
          </p:nvSpPr>
          <p:spPr>
            <a:xfrm>
              <a:off x="7400926" y="2950078"/>
              <a:ext cx="133350" cy="6400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: Rounded Corners 595">
              <a:extLst>
                <a:ext uri="{FF2B5EF4-FFF2-40B4-BE49-F238E27FC236}">
                  <a16:creationId xmlns:a16="http://schemas.microsoft.com/office/drawing/2014/main" id="{34FB1F79-37D6-462B-A33A-535AE0DDC24A}"/>
                </a:ext>
              </a:extLst>
            </p:cNvPr>
            <p:cNvSpPr/>
            <p:nvPr/>
          </p:nvSpPr>
          <p:spPr>
            <a:xfrm>
              <a:off x="7581901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: Rounded Corners 596">
              <a:extLst>
                <a:ext uri="{FF2B5EF4-FFF2-40B4-BE49-F238E27FC236}">
                  <a16:creationId xmlns:a16="http://schemas.microsoft.com/office/drawing/2014/main" id="{F9AC8B00-1DD5-49A9-ACA0-0F2304020494}"/>
                </a:ext>
              </a:extLst>
            </p:cNvPr>
            <p:cNvSpPr/>
            <p:nvPr/>
          </p:nvSpPr>
          <p:spPr>
            <a:xfrm>
              <a:off x="7762876" y="2995798"/>
              <a:ext cx="133350" cy="5486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: Rounded Corners 597">
              <a:extLst>
                <a:ext uri="{FF2B5EF4-FFF2-40B4-BE49-F238E27FC236}">
                  <a16:creationId xmlns:a16="http://schemas.microsoft.com/office/drawing/2014/main" id="{C75A51B1-8DEA-4BCF-B635-3D5DA1C6419C}"/>
                </a:ext>
              </a:extLst>
            </p:cNvPr>
            <p:cNvSpPr/>
            <p:nvPr/>
          </p:nvSpPr>
          <p:spPr>
            <a:xfrm>
              <a:off x="7943851" y="3224398"/>
              <a:ext cx="133350" cy="914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: Rounded Corners 598">
              <a:extLst>
                <a:ext uri="{FF2B5EF4-FFF2-40B4-BE49-F238E27FC236}">
                  <a16:creationId xmlns:a16="http://schemas.microsoft.com/office/drawing/2014/main" id="{F8DEE93C-CF75-4E8A-A332-38294DE8D6F6}"/>
                </a:ext>
              </a:extLst>
            </p:cNvPr>
            <p:cNvSpPr/>
            <p:nvPr/>
          </p:nvSpPr>
          <p:spPr>
            <a:xfrm>
              <a:off x="8124826" y="2995798"/>
              <a:ext cx="133350" cy="5486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: Rounded Corners 599">
              <a:extLst>
                <a:ext uri="{FF2B5EF4-FFF2-40B4-BE49-F238E27FC236}">
                  <a16:creationId xmlns:a16="http://schemas.microsoft.com/office/drawing/2014/main" id="{8EDE44E3-A47E-4DFF-9F04-F35C96A0C9D3}"/>
                </a:ext>
              </a:extLst>
            </p:cNvPr>
            <p:cNvSpPr/>
            <p:nvPr/>
          </p:nvSpPr>
          <p:spPr>
            <a:xfrm>
              <a:off x="8305801" y="2812918"/>
              <a:ext cx="13335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: Rounded Corners 600">
              <a:extLst>
                <a:ext uri="{FF2B5EF4-FFF2-40B4-BE49-F238E27FC236}">
                  <a16:creationId xmlns:a16="http://schemas.microsoft.com/office/drawing/2014/main" id="{7E11A8D6-60E8-4A9B-A614-A5BE158A6A49}"/>
                </a:ext>
              </a:extLst>
            </p:cNvPr>
            <p:cNvSpPr/>
            <p:nvPr/>
          </p:nvSpPr>
          <p:spPr>
            <a:xfrm>
              <a:off x="8486776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: Rounded Corners 601">
              <a:extLst>
                <a:ext uri="{FF2B5EF4-FFF2-40B4-BE49-F238E27FC236}">
                  <a16:creationId xmlns:a16="http://schemas.microsoft.com/office/drawing/2014/main" id="{7D482AF0-F064-4C95-A5E3-EBAF14E63FBA}"/>
                </a:ext>
              </a:extLst>
            </p:cNvPr>
            <p:cNvSpPr/>
            <p:nvPr/>
          </p:nvSpPr>
          <p:spPr>
            <a:xfrm>
              <a:off x="8667751" y="2309998"/>
              <a:ext cx="133350" cy="192024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Rectangle: Rounded Corners 602">
              <a:extLst>
                <a:ext uri="{FF2B5EF4-FFF2-40B4-BE49-F238E27FC236}">
                  <a16:creationId xmlns:a16="http://schemas.microsoft.com/office/drawing/2014/main" id="{5B13C3FD-539C-46A5-A289-BA465AEB4928}"/>
                </a:ext>
              </a:extLst>
            </p:cNvPr>
            <p:cNvSpPr/>
            <p:nvPr/>
          </p:nvSpPr>
          <p:spPr>
            <a:xfrm>
              <a:off x="8848726" y="2492878"/>
              <a:ext cx="133350" cy="15544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Rectangle: Rounded Corners 603">
              <a:extLst>
                <a:ext uri="{FF2B5EF4-FFF2-40B4-BE49-F238E27FC236}">
                  <a16:creationId xmlns:a16="http://schemas.microsoft.com/office/drawing/2014/main" id="{CA7F3034-DB60-4398-9D52-3BD235553F44}"/>
                </a:ext>
              </a:extLst>
            </p:cNvPr>
            <p:cNvSpPr/>
            <p:nvPr/>
          </p:nvSpPr>
          <p:spPr>
            <a:xfrm>
              <a:off x="9029701" y="2584318"/>
              <a:ext cx="133350" cy="13716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Rectangle: Rounded Corners 604">
              <a:extLst>
                <a:ext uri="{FF2B5EF4-FFF2-40B4-BE49-F238E27FC236}">
                  <a16:creationId xmlns:a16="http://schemas.microsoft.com/office/drawing/2014/main" id="{735268C1-9353-4EC6-8ED3-1A7A580159D7}"/>
                </a:ext>
              </a:extLst>
            </p:cNvPr>
            <p:cNvSpPr/>
            <p:nvPr/>
          </p:nvSpPr>
          <p:spPr>
            <a:xfrm>
              <a:off x="9210676" y="2950078"/>
              <a:ext cx="133350" cy="6400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: Rounded Corners 605">
              <a:extLst>
                <a:ext uri="{FF2B5EF4-FFF2-40B4-BE49-F238E27FC236}">
                  <a16:creationId xmlns:a16="http://schemas.microsoft.com/office/drawing/2014/main" id="{CE526EB5-B4D7-4A8A-84A5-ED940CE91851}"/>
                </a:ext>
              </a:extLst>
            </p:cNvPr>
            <p:cNvSpPr/>
            <p:nvPr/>
          </p:nvSpPr>
          <p:spPr>
            <a:xfrm>
              <a:off x="9391651" y="2721478"/>
              <a:ext cx="133350" cy="109728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: Rounded Corners 606">
              <a:extLst>
                <a:ext uri="{FF2B5EF4-FFF2-40B4-BE49-F238E27FC236}">
                  <a16:creationId xmlns:a16="http://schemas.microsoft.com/office/drawing/2014/main" id="{259E74C3-656A-4B12-B4C1-7B95D8BF6373}"/>
                </a:ext>
              </a:extLst>
            </p:cNvPr>
            <p:cNvSpPr/>
            <p:nvPr/>
          </p:nvSpPr>
          <p:spPr>
            <a:xfrm>
              <a:off x="9572626" y="3041518"/>
              <a:ext cx="133350" cy="4572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: Rounded Corners 607">
              <a:extLst>
                <a:ext uri="{FF2B5EF4-FFF2-40B4-BE49-F238E27FC236}">
                  <a16:creationId xmlns:a16="http://schemas.microsoft.com/office/drawing/2014/main" id="{18BAFB6B-3F2C-4A8F-86D2-9D57A6282063}"/>
                </a:ext>
              </a:extLst>
            </p:cNvPr>
            <p:cNvSpPr/>
            <p:nvPr/>
          </p:nvSpPr>
          <p:spPr>
            <a:xfrm>
              <a:off x="9753601" y="2858638"/>
              <a:ext cx="133350" cy="8229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: Rounded Corners 608">
              <a:extLst>
                <a:ext uri="{FF2B5EF4-FFF2-40B4-BE49-F238E27FC236}">
                  <a16:creationId xmlns:a16="http://schemas.microsoft.com/office/drawing/2014/main" id="{57F4AF29-3EE2-46F6-A519-555C169E4539}"/>
                </a:ext>
              </a:extLst>
            </p:cNvPr>
            <p:cNvSpPr/>
            <p:nvPr/>
          </p:nvSpPr>
          <p:spPr>
            <a:xfrm>
              <a:off x="9934576" y="2675758"/>
              <a:ext cx="133350" cy="11887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: Rounded Corners 609">
              <a:extLst>
                <a:ext uri="{FF2B5EF4-FFF2-40B4-BE49-F238E27FC236}">
                  <a16:creationId xmlns:a16="http://schemas.microsoft.com/office/drawing/2014/main" id="{AAA01113-DE11-46E7-BECF-D1F4E7BEEBC7}"/>
                </a:ext>
              </a:extLst>
            </p:cNvPr>
            <p:cNvSpPr/>
            <p:nvPr/>
          </p:nvSpPr>
          <p:spPr>
            <a:xfrm>
              <a:off x="10115551" y="3087238"/>
              <a:ext cx="133350" cy="36576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E8479327-1B38-4626-91D7-EDCAE5A7B213}"/>
              </a:ext>
            </a:extLst>
          </p:cNvPr>
          <p:cNvGrpSpPr/>
          <p:nvPr/>
        </p:nvGrpSpPr>
        <p:grpSpPr>
          <a:xfrm>
            <a:off x="8168367" y="4029805"/>
            <a:ext cx="3493270" cy="1318718"/>
            <a:chOff x="3573839" y="1564957"/>
            <a:chExt cx="4732628" cy="1786578"/>
          </a:xfrm>
        </p:grpSpPr>
        <p:sp>
          <p:nvSpPr>
            <p:cNvPr id="612" name="Rectangle: Top Corners Rounded 611">
              <a:extLst>
                <a:ext uri="{FF2B5EF4-FFF2-40B4-BE49-F238E27FC236}">
                  <a16:creationId xmlns:a16="http://schemas.microsoft.com/office/drawing/2014/main" id="{8E60FCAF-0E2D-48F1-8FAD-8CEEC2F663CC}"/>
                </a:ext>
              </a:extLst>
            </p:cNvPr>
            <p:cNvSpPr/>
            <p:nvPr/>
          </p:nvSpPr>
          <p:spPr>
            <a:xfrm rot="10680000">
              <a:off x="8062814" y="1574795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: Top Corners Rounded 612">
              <a:extLst>
                <a:ext uri="{FF2B5EF4-FFF2-40B4-BE49-F238E27FC236}">
                  <a16:creationId xmlns:a16="http://schemas.microsoft.com/office/drawing/2014/main" id="{0CFC3363-0E15-46E3-8BF8-0308F358A9D4}"/>
                </a:ext>
              </a:extLst>
            </p:cNvPr>
            <p:cNvSpPr/>
            <p:nvPr/>
          </p:nvSpPr>
          <p:spPr>
            <a:xfrm rot="10920000">
              <a:off x="7279148" y="1694068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: Top Corners Rounded 613">
              <a:extLst>
                <a:ext uri="{FF2B5EF4-FFF2-40B4-BE49-F238E27FC236}">
                  <a16:creationId xmlns:a16="http://schemas.microsoft.com/office/drawing/2014/main" id="{3D0B8663-0333-43DB-A58D-79B2816EFBDB}"/>
                </a:ext>
              </a:extLst>
            </p:cNvPr>
            <p:cNvSpPr/>
            <p:nvPr/>
          </p:nvSpPr>
          <p:spPr>
            <a:xfrm rot="10860000">
              <a:off x="5946655" y="1566559"/>
              <a:ext cx="243653" cy="101028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: Top Corners Rounded 614">
              <a:extLst>
                <a:ext uri="{FF2B5EF4-FFF2-40B4-BE49-F238E27FC236}">
                  <a16:creationId xmlns:a16="http://schemas.microsoft.com/office/drawing/2014/main" id="{A96A6DE8-8EE5-41A8-8A1F-FB0898BA0104}"/>
                </a:ext>
              </a:extLst>
            </p:cNvPr>
            <p:cNvSpPr/>
            <p:nvPr/>
          </p:nvSpPr>
          <p:spPr>
            <a:xfrm rot="10800000">
              <a:off x="5398684" y="1592783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: Top Corners Rounded 615">
              <a:extLst>
                <a:ext uri="{FF2B5EF4-FFF2-40B4-BE49-F238E27FC236}">
                  <a16:creationId xmlns:a16="http://schemas.microsoft.com/office/drawing/2014/main" id="{9CF3C6A0-D3A7-4F8D-9A98-7EF41D9896B7}"/>
                </a:ext>
              </a:extLst>
            </p:cNvPr>
            <p:cNvSpPr/>
            <p:nvPr/>
          </p:nvSpPr>
          <p:spPr>
            <a:xfrm rot="10920000">
              <a:off x="3573839" y="2252501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: Top Corners Rounded 616">
              <a:extLst>
                <a:ext uri="{FF2B5EF4-FFF2-40B4-BE49-F238E27FC236}">
                  <a16:creationId xmlns:a16="http://schemas.microsoft.com/office/drawing/2014/main" id="{C12AF5C5-E566-4B25-9FEB-2D639B614411}"/>
                </a:ext>
              </a:extLst>
            </p:cNvPr>
            <p:cNvSpPr/>
            <p:nvPr/>
          </p:nvSpPr>
          <p:spPr>
            <a:xfrm rot="10860000">
              <a:off x="3848038" y="2170926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: Top Corners Rounded 617">
              <a:extLst>
                <a:ext uri="{FF2B5EF4-FFF2-40B4-BE49-F238E27FC236}">
                  <a16:creationId xmlns:a16="http://schemas.microsoft.com/office/drawing/2014/main" id="{58FD5212-6E13-415D-AFD6-30559B2B41A2}"/>
                </a:ext>
              </a:extLst>
            </p:cNvPr>
            <p:cNvSpPr/>
            <p:nvPr/>
          </p:nvSpPr>
          <p:spPr>
            <a:xfrm rot="10680000">
              <a:off x="4088867" y="2045552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: Top Corners Rounded 618">
              <a:extLst>
                <a:ext uri="{FF2B5EF4-FFF2-40B4-BE49-F238E27FC236}">
                  <a16:creationId xmlns:a16="http://schemas.microsoft.com/office/drawing/2014/main" id="{7A6DE2C7-5647-4096-ABCD-390A311F518B}"/>
                </a:ext>
              </a:extLst>
            </p:cNvPr>
            <p:cNvSpPr/>
            <p:nvPr/>
          </p:nvSpPr>
          <p:spPr>
            <a:xfrm rot="10800000">
              <a:off x="4363067" y="1829843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: Top Corners Rounded 619">
              <a:extLst>
                <a:ext uri="{FF2B5EF4-FFF2-40B4-BE49-F238E27FC236}">
                  <a16:creationId xmlns:a16="http://schemas.microsoft.com/office/drawing/2014/main" id="{8AD35D3A-50C4-451A-A554-7236D4E80E19}"/>
                </a:ext>
              </a:extLst>
            </p:cNvPr>
            <p:cNvSpPr/>
            <p:nvPr/>
          </p:nvSpPr>
          <p:spPr>
            <a:xfrm rot="10680000">
              <a:off x="4615019" y="1767430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: Top Corners Rounded 620">
              <a:extLst>
                <a:ext uri="{FF2B5EF4-FFF2-40B4-BE49-F238E27FC236}">
                  <a16:creationId xmlns:a16="http://schemas.microsoft.com/office/drawing/2014/main" id="{766B2CE7-67E5-4A50-9E83-7E70819C30B1}"/>
                </a:ext>
              </a:extLst>
            </p:cNvPr>
            <p:cNvSpPr/>
            <p:nvPr/>
          </p:nvSpPr>
          <p:spPr>
            <a:xfrm rot="10800000">
              <a:off x="4889218" y="1705017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: Top Corners Rounded 621">
              <a:extLst>
                <a:ext uri="{FF2B5EF4-FFF2-40B4-BE49-F238E27FC236}">
                  <a16:creationId xmlns:a16="http://schemas.microsoft.com/office/drawing/2014/main" id="{CD9C48D3-99EF-407A-A304-0EA24DE9AA82}"/>
                </a:ext>
              </a:extLst>
            </p:cNvPr>
            <p:cNvSpPr/>
            <p:nvPr/>
          </p:nvSpPr>
          <p:spPr>
            <a:xfrm rot="10680000">
              <a:off x="5142872" y="1619897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: Top Corners Rounded 622">
              <a:extLst>
                <a:ext uri="{FF2B5EF4-FFF2-40B4-BE49-F238E27FC236}">
                  <a16:creationId xmlns:a16="http://schemas.microsoft.com/office/drawing/2014/main" id="{1EEB7B5E-2FA3-48B5-86A6-14ECFC7B1D0E}"/>
                </a:ext>
              </a:extLst>
            </p:cNvPr>
            <p:cNvSpPr/>
            <p:nvPr/>
          </p:nvSpPr>
          <p:spPr>
            <a:xfrm rot="10680000">
              <a:off x="5673803" y="1569324"/>
              <a:ext cx="243653" cy="1059521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: Top Corners Rounded 623">
              <a:extLst>
                <a:ext uri="{FF2B5EF4-FFF2-40B4-BE49-F238E27FC236}">
                  <a16:creationId xmlns:a16="http://schemas.microsoft.com/office/drawing/2014/main" id="{CCFDE684-B2C6-44AF-942F-BC0A33EB32BA}"/>
                </a:ext>
              </a:extLst>
            </p:cNvPr>
            <p:cNvSpPr/>
            <p:nvPr/>
          </p:nvSpPr>
          <p:spPr>
            <a:xfrm rot="10920000">
              <a:off x="6220847" y="1564957"/>
              <a:ext cx="243653" cy="1080319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: Top Corners Rounded 624">
              <a:extLst>
                <a:ext uri="{FF2B5EF4-FFF2-40B4-BE49-F238E27FC236}">
                  <a16:creationId xmlns:a16="http://schemas.microsoft.com/office/drawing/2014/main" id="{CDED5806-446A-46AE-9D30-2E4EA9E82086}"/>
                </a:ext>
              </a:extLst>
            </p:cNvPr>
            <p:cNvSpPr/>
            <p:nvPr/>
          </p:nvSpPr>
          <p:spPr>
            <a:xfrm rot="10800000">
              <a:off x="6489921" y="1603733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: Top Corners Rounded 625">
              <a:extLst>
                <a:ext uri="{FF2B5EF4-FFF2-40B4-BE49-F238E27FC236}">
                  <a16:creationId xmlns:a16="http://schemas.microsoft.com/office/drawing/2014/main" id="{04C922D2-386A-483B-BF70-2A766BA18DCC}"/>
                </a:ext>
              </a:extLst>
            </p:cNvPr>
            <p:cNvSpPr/>
            <p:nvPr/>
          </p:nvSpPr>
          <p:spPr>
            <a:xfrm rot="10800000">
              <a:off x="6747435" y="1644794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: Top Corners Rounded 626">
              <a:extLst>
                <a:ext uri="{FF2B5EF4-FFF2-40B4-BE49-F238E27FC236}">
                  <a16:creationId xmlns:a16="http://schemas.microsoft.com/office/drawing/2014/main" id="{025FEF8D-DB09-4260-80B5-54EAE27A230F}"/>
                </a:ext>
              </a:extLst>
            </p:cNvPr>
            <p:cNvSpPr/>
            <p:nvPr/>
          </p:nvSpPr>
          <p:spPr>
            <a:xfrm rot="10860000">
              <a:off x="7021634" y="1666693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: Top Corners Rounded 627">
              <a:extLst>
                <a:ext uri="{FF2B5EF4-FFF2-40B4-BE49-F238E27FC236}">
                  <a16:creationId xmlns:a16="http://schemas.microsoft.com/office/drawing/2014/main" id="{0C5E9EF1-C8F6-43F0-B18F-7E3F9A1614BE}"/>
                </a:ext>
              </a:extLst>
            </p:cNvPr>
            <p:cNvSpPr/>
            <p:nvPr/>
          </p:nvSpPr>
          <p:spPr>
            <a:xfrm rot="10860000">
              <a:off x="7531100" y="1746079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: Top Corners Rounded 628">
              <a:extLst>
                <a:ext uri="{FF2B5EF4-FFF2-40B4-BE49-F238E27FC236}">
                  <a16:creationId xmlns:a16="http://schemas.microsoft.com/office/drawing/2014/main" id="{39A8CD9D-5C23-4CB0-AED3-1B58C1B5A5D0}"/>
                </a:ext>
              </a:extLst>
            </p:cNvPr>
            <p:cNvSpPr/>
            <p:nvPr/>
          </p:nvSpPr>
          <p:spPr>
            <a:xfrm rot="10740000">
              <a:off x="7788614" y="1663956"/>
              <a:ext cx="243653" cy="1099034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: Top Corners Rounded 629">
              <a:extLst>
                <a:ext uri="{FF2B5EF4-FFF2-40B4-BE49-F238E27FC236}">
                  <a16:creationId xmlns:a16="http://schemas.microsoft.com/office/drawing/2014/main" id="{997181DD-5BE1-40D4-82BE-196BE99DEE22}"/>
                </a:ext>
              </a:extLst>
            </p:cNvPr>
            <p:cNvSpPr/>
            <p:nvPr/>
          </p:nvSpPr>
          <p:spPr>
            <a:xfrm rot="10680000">
              <a:off x="3747108" y="2181323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: Top Corners Rounded 630">
              <a:extLst>
                <a:ext uri="{FF2B5EF4-FFF2-40B4-BE49-F238E27FC236}">
                  <a16:creationId xmlns:a16="http://schemas.microsoft.com/office/drawing/2014/main" id="{F4FBB836-562A-4673-A4AA-522CE4C6EFFE}"/>
                </a:ext>
              </a:extLst>
            </p:cNvPr>
            <p:cNvSpPr/>
            <p:nvPr/>
          </p:nvSpPr>
          <p:spPr>
            <a:xfrm rot="10920000">
              <a:off x="4021578" y="2056502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: Top Corners Rounded 631">
              <a:extLst>
                <a:ext uri="{FF2B5EF4-FFF2-40B4-BE49-F238E27FC236}">
                  <a16:creationId xmlns:a16="http://schemas.microsoft.com/office/drawing/2014/main" id="{26888CFA-3462-42BD-927A-9FC81DF6D1B6}"/>
                </a:ext>
              </a:extLst>
            </p:cNvPr>
            <p:cNvSpPr/>
            <p:nvPr/>
          </p:nvSpPr>
          <p:spPr>
            <a:xfrm rot="10560000">
              <a:off x="4262677" y="1840246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: Top Corners Rounded 632">
              <a:extLst>
                <a:ext uri="{FF2B5EF4-FFF2-40B4-BE49-F238E27FC236}">
                  <a16:creationId xmlns:a16="http://schemas.microsoft.com/office/drawing/2014/main" id="{7F67C836-86CB-4742-8789-323C0C01DEE5}"/>
                </a:ext>
              </a:extLst>
            </p:cNvPr>
            <p:cNvSpPr/>
            <p:nvPr/>
          </p:nvSpPr>
          <p:spPr>
            <a:xfrm rot="10680000">
              <a:off x="4789369" y="1705012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: Top Corners Rounded 633">
              <a:extLst>
                <a:ext uri="{FF2B5EF4-FFF2-40B4-BE49-F238E27FC236}">
                  <a16:creationId xmlns:a16="http://schemas.microsoft.com/office/drawing/2014/main" id="{415400AF-3E5F-46DE-80AD-E0D82A19997F}"/>
                </a:ext>
              </a:extLst>
            </p:cNvPr>
            <p:cNvSpPr/>
            <p:nvPr/>
          </p:nvSpPr>
          <p:spPr>
            <a:xfrm rot="10860000">
              <a:off x="5063838" y="1631107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: Top Corners Rounded 634">
              <a:extLst>
                <a:ext uri="{FF2B5EF4-FFF2-40B4-BE49-F238E27FC236}">
                  <a16:creationId xmlns:a16="http://schemas.microsoft.com/office/drawing/2014/main" id="{CCFC1B54-684B-4D89-8AD4-7B171A70DE05}"/>
                </a:ext>
              </a:extLst>
            </p:cNvPr>
            <p:cNvSpPr/>
            <p:nvPr/>
          </p:nvSpPr>
          <p:spPr>
            <a:xfrm rot="10740000">
              <a:off x="5573845" y="1570884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: Top Corners Rounded 635">
              <a:extLst>
                <a:ext uri="{FF2B5EF4-FFF2-40B4-BE49-F238E27FC236}">
                  <a16:creationId xmlns:a16="http://schemas.microsoft.com/office/drawing/2014/main" id="{00615A49-256C-4C3D-BED9-2B03F743A50A}"/>
                </a:ext>
              </a:extLst>
            </p:cNvPr>
            <p:cNvSpPr/>
            <p:nvPr/>
          </p:nvSpPr>
          <p:spPr>
            <a:xfrm rot="10800000">
              <a:off x="5848314" y="1566457"/>
              <a:ext cx="162669" cy="680563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Rectangle: Top Corners Rounded 636">
              <a:extLst>
                <a:ext uri="{FF2B5EF4-FFF2-40B4-BE49-F238E27FC236}">
                  <a16:creationId xmlns:a16="http://schemas.microsoft.com/office/drawing/2014/main" id="{3F2A9052-C983-44B5-982A-2F94FA946D7C}"/>
                </a:ext>
              </a:extLst>
            </p:cNvPr>
            <p:cNvSpPr/>
            <p:nvPr/>
          </p:nvSpPr>
          <p:spPr>
            <a:xfrm rot="10680000">
              <a:off x="6123348" y="1565025"/>
              <a:ext cx="162669" cy="712099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Rectangle: Top Corners Rounded 637">
              <a:extLst>
                <a:ext uri="{FF2B5EF4-FFF2-40B4-BE49-F238E27FC236}">
                  <a16:creationId xmlns:a16="http://schemas.microsoft.com/office/drawing/2014/main" id="{1C574AD8-5784-4FDB-8694-4759D730109A}"/>
                </a:ext>
              </a:extLst>
            </p:cNvPr>
            <p:cNvSpPr/>
            <p:nvPr/>
          </p:nvSpPr>
          <p:spPr>
            <a:xfrm rot="10800000">
              <a:off x="6649476" y="1592778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Rectangle: Top Corners Rounded 638">
              <a:extLst>
                <a:ext uri="{FF2B5EF4-FFF2-40B4-BE49-F238E27FC236}">
                  <a16:creationId xmlns:a16="http://schemas.microsoft.com/office/drawing/2014/main" id="{6F89F989-844E-4158-95E1-5B3DBBE80939}"/>
                </a:ext>
              </a:extLst>
            </p:cNvPr>
            <p:cNvSpPr/>
            <p:nvPr/>
          </p:nvSpPr>
          <p:spPr>
            <a:xfrm rot="10680000">
              <a:off x="6923946" y="1650264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Rectangle: Top Corners Rounded 639">
              <a:extLst>
                <a:ext uri="{FF2B5EF4-FFF2-40B4-BE49-F238E27FC236}">
                  <a16:creationId xmlns:a16="http://schemas.microsoft.com/office/drawing/2014/main" id="{9D6FF7CE-34E4-4D24-9F5B-951CE6A5FCDF}"/>
                </a:ext>
              </a:extLst>
            </p:cNvPr>
            <p:cNvSpPr/>
            <p:nvPr/>
          </p:nvSpPr>
          <p:spPr>
            <a:xfrm rot="10920000">
              <a:off x="7456199" y="1699537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Rectangle: Top Corners Rounded 640">
              <a:extLst>
                <a:ext uri="{FF2B5EF4-FFF2-40B4-BE49-F238E27FC236}">
                  <a16:creationId xmlns:a16="http://schemas.microsoft.com/office/drawing/2014/main" id="{79EA271E-B2AE-49FD-AD2A-BD0FE4A69B04}"/>
                </a:ext>
              </a:extLst>
            </p:cNvPr>
            <p:cNvSpPr/>
            <p:nvPr/>
          </p:nvSpPr>
          <p:spPr>
            <a:xfrm rot="10740000">
              <a:off x="7691736" y="1726911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Rectangle: Top Corners Rounded 641">
              <a:extLst>
                <a:ext uri="{FF2B5EF4-FFF2-40B4-BE49-F238E27FC236}">
                  <a16:creationId xmlns:a16="http://schemas.microsoft.com/office/drawing/2014/main" id="{31F3193B-AF58-4072-80DD-70991A0AC099}"/>
                </a:ext>
              </a:extLst>
            </p:cNvPr>
            <p:cNvSpPr/>
            <p:nvPr/>
          </p:nvSpPr>
          <p:spPr>
            <a:xfrm rot="10800000">
              <a:off x="7966206" y="1633839"/>
              <a:ext cx="162669" cy="736365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27000" dist="381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6" name="Group 645">
            <a:extLst>
              <a:ext uri="{FF2B5EF4-FFF2-40B4-BE49-F238E27FC236}">
                <a16:creationId xmlns:a16="http://schemas.microsoft.com/office/drawing/2014/main" id="{8E7FDD7A-9FB7-41AC-B835-22D6BE528975}"/>
              </a:ext>
            </a:extLst>
          </p:cNvPr>
          <p:cNvGrpSpPr/>
          <p:nvPr/>
        </p:nvGrpSpPr>
        <p:grpSpPr>
          <a:xfrm>
            <a:off x="7034281" y="3421866"/>
            <a:ext cx="838641" cy="1788154"/>
            <a:chOff x="1265095" y="3601854"/>
            <a:chExt cx="1157575" cy="2468186"/>
          </a:xfrm>
        </p:grpSpPr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719268FA-3A72-4788-AE19-E2CCCAFF8354}"/>
                </a:ext>
              </a:extLst>
            </p:cNvPr>
            <p:cNvSpPr/>
            <p:nvPr/>
          </p:nvSpPr>
          <p:spPr>
            <a:xfrm>
              <a:off x="1365376" y="3601854"/>
              <a:ext cx="1057294" cy="1664891"/>
            </a:xfrm>
            <a:custGeom>
              <a:avLst/>
              <a:gdLst>
                <a:gd name="connsiteX0" fmla="*/ 897402 w 930482"/>
                <a:gd name="connsiteY0" fmla="*/ 873838 h 1464648"/>
                <a:gd name="connsiteX1" fmla="*/ 793671 w 930482"/>
                <a:gd name="connsiteY1" fmla="*/ 1069240 h 1464648"/>
                <a:gd name="connsiteX2" fmla="*/ 603439 w 930482"/>
                <a:gd name="connsiteY2" fmla="*/ 1334255 h 1464648"/>
                <a:gd name="connsiteX3" fmla="*/ 568632 w 930482"/>
                <a:gd name="connsiteY3" fmla="*/ 1464867 h 1464648"/>
                <a:gd name="connsiteX4" fmla="*/ 547954 w 930482"/>
                <a:gd name="connsiteY4" fmla="*/ 1460043 h 1464648"/>
                <a:gd name="connsiteX5" fmla="*/ 387015 w 930482"/>
                <a:gd name="connsiteY5" fmla="*/ 1371130 h 1464648"/>
                <a:gd name="connsiteX6" fmla="*/ 238827 w 930482"/>
                <a:gd name="connsiteY6" fmla="*/ 1317369 h 1464648"/>
                <a:gd name="connsiteX7" fmla="*/ 126136 w 930482"/>
                <a:gd name="connsiteY7" fmla="*/ 1308753 h 1464648"/>
                <a:gd name="connsiteX8" fmla="*/ 54109 w 930482"/>
                <a:gd name="connsiteY8" fmla="*/ 1173661 h 1464648"/>
                <a:gd name="connsiteX9" fmla="*/ 4 w 930482"/>
                <a:gd name="connsiteY9" fmla="*/ 913815 h 1464648"/>
                <a:gd name="connsiteX10" fmla="*/ 23438 w 930482"/>
                <a:gd name="connsiteY10" fmla="*/ 783892 h 1464648"/>
                <a:gd name="connsiteX11" fmla="*/ 51697 w 930482"/>
                <a:gd name="connsiteY11" fmla="*/ 406185 h 1464648"/>
                <a:gd name="connsiteX12" fmla="*/ 54454 w 930482"/>
                <a:gd name="connsiteY12" fmla="*/ 396191 h 1464648"/>
                <a:gd name="connsiteX13" fmla="*/ 99255 w 930482"/>
                <a:gd name="connsiteY13" fmla="*/ 389987 h 1464648"/>
                <a:gd name="connsiteX14" fmla="*/ 160943 w 930482"/>
                <a:gd name="connsiteY14" fmla="*/ 415145 h 1464648"/>
                <a:gd name="connsiteX15" fmla="*/ 191269 w 930482"/>
                <a:gd name="connsiteY15" fmla="*/ 492685 h 1464648"/>
                <a:gd name="connsiteX16" fmla="*/ 206433 w 930482"/>
                <a:gd name="connsiteY16" fmla="*/ 640873 h 1464648"/>
                <a:gd name="connsiteX17" fmla="*/ 207122 w 930482"/>
                <a:gd name="connsiteY17" fmla="*/ 710832 h 1464648"/>
                <a:gd name="connsiteX18" fmla="*/ 207811 w 930482"/>
                <a:gd name="connsiteY18" fmla="*/ 774242 h 1464648"/>
                <a:gd name="connsiteX19" fmla="*/ 246065 w 930482"/>
                <a:gd name="connsiteY19" fmla="*/ 673612 h 1464648"/>
                <a:gd name="connsiteX20" fmla="*/ 361513 w 930482"/>
                <a:gd name="connsiteY20" fmla="*/ 376547 h 1464648"/>
                <a:gd name="connsiteX21" fmla="*/ 472482 w 930482"/>
                <a:gd name="connsiteY21" fmla="*/ 93611 h 1464648"/>
                <a:gd name="connsiteX22" fmla="*/ 522452 w 930482"/>
                <a:gd name="connsiteY22" fmla="*/ 20207 h 1464648"/>
                <a:gd name="connsiteX23" fmla="*/ 573457 w 930482"/>
                <a:gd name="connsiteY23" fmla="*/ 1252 h 1464648"/>
                <a:gd name="connsiteX24" fmla="*/ 606540 w 930482"/>
                <a:gd name="connsiteY24" fmla="*/ 119458 h 1464648"/>
                <a:gd name="connsiteX25" fmla="*/ 578970 w 930482"/>
                <a:gd name="connsiteY25" fmla="*/ 237319 h 1464648"/>
                <a:gd name="connsiteX26" fmla="*/ 528656 w 930482"/>
                <a:gd name="connsiteY26" fmla="*/ 414800 h 1464648"/>
                <a:gd name="connsiteX27" fmla="*/ 506600 w 930482"/>
                <a:gd name="connsiteY27" fmla="*/ 586423 h 1464648"/>
                <a:gd name="connsiteX28" fmla="*/ 518317 w 930482"/>
                <a:gd name="connsiteY28" fmla="*/ 602275 h 1464648"/>
                <a:gd name="connsiteX29" fmla="*/ 532102 w 930482"/>
                <a:gd name="connsiteY29" fmla="*/ 589869 h 1464648"/>
                <a:gd name="connsiteX30" fmla="*/ 626528 w 930482"/>
                <a:gd name="connsiteY30" fmla="*/ 480279 h 1464648"/>
                <a:gd name="connsiteX31" fmla="*/ 718888 w 930482"/>
                <a:gd name="connsiteY31" fmla="*/ 415145 h 1464648"/>
                <a:gd name="connsiteX32" fmla="*/ 778852 w 930482"/>
                <a:gd name="connsiteY32" fmla="*/ 453398 h 1464648"/>
                <a:gd name="connsiteX33" fmla="*/ 781954 w 930482"/>
                <a:gd name="connsiteY33" fmla="*/ 508193 h 1464648"/>
                <a:gd name="connsiteX34" fmla="*/ 761276 w 930482"/>
                <a:gd name="connsiteY34" fmla="*/ 559887 h 1464648"/>
                <a:gd name="connsiteX35" fmla="*/ 839850 w 930482"/>
                <a:gd name="connsiteY35" fmla="*/ 538520 h 1464648"/>
                <a:gd name="connsiteX36" fmla="*/ 887753 w 930482"/>
                <a:gd name="connsiteY36" fmla="*/ 610202 h 1464648"/>
                <a:gd name="connsiteX37" fmla="*/ 870866 w 930482"/>
                <a:gd name="connsiteY37" fmla="*/ 697736 h 1464648"/>
                <a:gd name="connsiteX38" fmla="*/ 931520 w 930482"/>
                <a:gd name="connsiteY38" fmla="*/ 770451 h 1464648"/>
                <a:gd name="connsiteX39" fmla="*/ 897402 w 930482"/>
                <a:gd name="connsiteY39" fmla="*/ 873838 h 1464648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18317 w 931855"/>
                <a:gd name="connsiteY28" fmla="*/ 60227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18317 w 931855"/>
                <a:gd name="connsiteY28" fmla="*/ 60227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05617 w 931855"/>
                <a:gd name="connsiteY28" fmla="*/ 59973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485297 w 931855"/>
                <a:gd name="connsiteY28" fmla="*/ 579415 h 1466100"/>
                <a:gd name="connsiteX29" fmla="*/ 532102 w 931855"/>
                <a:gd name="connsiteY29" fmla="*/ 589869 h 1466100"/>
                <a:gd name="connsiteX30" fmla="*/ 626528 w 931855"/>
                <a:gd name="connsiteY30" fmla="*/ 480279 h 1466100"/>
                <a:gd name="connsiteX31" fmla="*/ 718888 w 931855"/>
                <a:gd name="connsiteY31" fmla="*/ 415145 h 1466100"/>
                <a:gd name="connsiteX32" fmla="*/ 778852 w 931855"/>
                <a:gd name="connsiteY32" fmla="*/ 453398 h 1466100"/>
                <a:gd name="connsiteX33" fmla="*/ 781954 w 931855"/>
                <a:gd name="connsiteY33" fmla="*/ 508193 h 1466100"/>
                <a:gd name="connsiteX34" fmla="*/ 761276 w 931855"/>
                <a:gd name="connsiteY34" fmla="*/ 559887 h 1466100"/>
                <a:gd name="connsiteX35" fmla="*/ 839850 w 931855"/>
                <a:gd name="connsiteY35" fmla="*/ 538520 h 1466100"/>
                <a:gd name="connsiteX36" fmla="*/ 887753 w 931855"/>
                <a:gd name="connsiteY36" fmla="*/ 610202 h 1466100"/>
                <a:gd name="connsiteX37" fmla="*/ 870866 w 931855"/>
                <a:gd name="connsiteY37" fmla="*/ 697736 h 1466100"/>
                <a:gd name="connsiteX38" fmla="*/ 931520 w 931855"/>
                <a:gd name="connsiteY38" fmla="*/ 770451 h 1466100"/>
                <a:gd name="connsiteX39" fmla="*/ 897402 w 931855"/>
                <a:gd name="connsiteY39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506600 w 931855"/>
                <a:gd name="connsiteY27" fmla="*/ 58642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32102 w 931855"/>
                <a:gd name="connsiteY28" fmla="*/ 58986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26528 w 931855"/>
                <a:gd name="connsiteY29" fmla="*/ 48027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1888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0364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1276 w 931855"/>
                <a:gd name="connsiteY33" fmla="*/ 55988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6100"/>
                <a:gd name="connsiteX1" fmla="*/ 793671 w 931855"/>
                <a:gd name="connsiteY1" fmla="*/ 1069240 h 1466100"/>
                <a:gd name="connsiteX2" fmla="*/ 603439 w 931855"/>
                <a:gd name="connsiteY2" fmla="*/ 1334255 h 1466100"/>
                <a:gd name="connsiteX3" fmla="*/ 568632 w 931855"/>
                <a:gd name="connsiteY3" fmla="*/ 1464867 h 1466100"/>
                <a:gd name="connsiteX4" fmla="*/ 547954 w 931855"/>
                <a:gd name="connsiteY4" fmla="*/ 1460043 h 1466100"/>
                <a:gd name="connsiteX5" fmla="*/ 387015 w 931855"/>
                <a:gd name="connsiteY5" fmla="*/ 1371130 h 1466100"/>
                <a:gd name="connsiteX6" fmla="*/ 238827 w 931855"/>
                <a:gd name="connsiteY6" fmla="*/ 1317369 h 1466100"/>
                <a:gd name="connsiteX7" fmla="*/ 126136 w 931855"/>
                <a:gd name="connsiteY7" fmla="*/ 1308753 h 1466100"/>
                <a:gd name="connsiteX8" fmla="*/ 54109 w 931855"/>
                <a:gd name="connsiteY8" fmla="*/ 1173661 h 1466100"/>
                <a:gd name="connsiteX9" fmla="*/ 4 w 931855"/>
                <a:gd name="connsiteY9" fmla="*/ 913815 h 1466100"/>
                <a:gd name="connsiteX10" fmla="*/ 23438 w 931855"/>
                <a:gd name="connsiteY10" fmla="*/ 783892 h 1466100"/>
                <a:gd name="connsiteX11" fmla="*/ 51697 w 931855"/>
                <a:gd name="connsiteY11" fmla="*/ 406185 h 1466100"/>
                <a:gd name="connsiteX12" fmla="*/ 54454 w 931855"/>
                <a:gd name="connsiteY12" fmla="*/ 396191 h 1466100"/>
                <a:gd name="connsiteX13" fmla="*/ 99255 w 931855"/>
                <a:gd name="connsiteY13" fmla="*/ 389987 h 1466100"/>
                <a:gd name="connsiteX14" fmla="*/ 160943 w 931855"/>
                <a:gd name="connsiteY14" fmla="*/ 415145 h 1466100"/>
                <a:gd name="connsiteX15" fmla="*/ 191269 w 931855"/>
                <a:gd name="connsiteY15" fmla="*/ 492685 h 1466100"/>
                <a:gd name="connsiteX16" fmla="*/ 206433 w 931855"/>
                <a:gd name="connsiteY16" fmla="*/ 640873 h 1466100"/>
                <a:gd name="connsiteX17" fmla="*/ 207122 w 931855"/>
                <a:gd name="connsiteY17" fmla="*/ 710832 h 1466100"/>
                <a:gd name="connsiteX18" fmla="*/ 207811 w 931855"/>
                <a:gd name="connsiteY18" fmla="*/ 774242 h 1466100"/>
                <a:gd name="connsiteX19" fmla="*/ 246065 w 931855"/>
                <a:gd name="connsiteY19" fmla="*/ 673612 h 1466100"/>
                <a:gd name="connsiteX20" fmla="*/ 361513 w 931855"/>
                <a:gd name="connsiteY20" fmla="*/ 376547 h 1466100"/>
                <a:gd name="connsiteX21" fmla="*/ 472482 w 931855"/>
                <a:gd name="connsiteY21" fmla="*/ 93611 h 1466100"/>
                <a:gd name="connsiteX22" fmla="*/ 522452 w 931855"/>
                <a:gd name="connsiteY22" fmla="*/ 20207 h 1466100"/>
                <a:gd name="connsiteX23" fmla="*/ 573457 w 931855"/>
                <a:gd name="connsiteY23" fmla="*/ 1252 h 1466100"/>
                <a:gd name="connsiteX24" fmla="*/ 606540 w 931855"/>
                <a:gd name="connsiteY24" fmla="*/ 119458 h 1466100"/>
                <a:gd name="connsiteX25" fmla="*/ 578970 w 931855"/>
                <a:gd name="connsiteY25" fmla="*/ 237319 h 1466100"/>
                <a:gd name="connsiteX26" fmla="*/ 528656 w 931855"/>
                <a:gd name="connsiteY26" fmla="*/ 414800 h 1466100"/>
                <a:gd name="connsiteX27" fmla="*/ 491360 w 931855"/>
                <a:gd name="connsiteY27" fmla="*/ 583883 h 1466100"/>
                <a:gd name="connsiteX28" fmla="*/ 527022 w 931855"/>
                <a:gd name="connsiteY28" fmla="*/ 582249 h 1466100"/>
                <a:gd name="connsiteX29" fmla="*/ 618908 w 931855"/>
                <a:gd name="connsiteY29" fmla="*/ 470119 h 1466100"/>
                <a:gd name="connsiteX30" fmla="*/ 703648 w 931855"/>
                <a:gd name="connsiteY30" fmla="*/ 415145 h 1466100"/>
                <a:gd name="connsiteX31" fmla="*/ 778852 w 931855"/>
                <a:gd name="connsiteY31" fmla="*/ 453398 h 1466100"/>
                <a:gd name="connsiteX32" fmla="*/ 781954 w 931855"/>
                <a:gd name="connsiteY32" fmla="*/ 508193 h 1466100"/>
                <a:gd name="connsiteX33" fmla="*/ 763816 w 931855"/>
                <a:gd name="connsiteY33" fmla="*/ 564967 h 1466100"/>
                <a:gd name="connsiteX34" fmla="*/ 839850 w 931855"/>
                <a:gd name="connsiteY34" fmla="*/ 538520 h 1466100"/>
                <a:gd name="connsiteX35" fmla="*/ 887753 w 931855"/>
                <a:gd name="connsiteY35" fmla="*/ 610202 h 1466100"/>
                <a:gd name="connsiteX36" fmla="*/ 870866 w 931855"/>
                <a:gd name="connsiteY36" fmla="*/ 697736 h 1466100"/>
                <a:gd name="connsiteX37" fmla="*/ 931520 w 931855"/>
                <a:gd name="connsiteY37" fmla="*/ 770451 h 1466100"/>
                <a:gd name="connsiteX38" fmla="*/ 897402 w 931855"/>
                <a:gd name="connsiteY38" fmla="*/ 873838 h 1466100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  <a:gd name="connsiteX0" fmla="*/ 897402 w 931855"/>
                <a:gd name="connsiteY0" fmla="*/ 873838 h 1467365"/>
                <a:gd name="connsiteX1" fmla="*/ 793671 w 931855"/>
                <a:gd name="connsiteY1" fmla="*/ 1069240 h 1467365"/>
                <a:gd name="connsiteX2" fmla="*/ 603439 w 931855"/>
                <a:gd name="connsiteY2" fmla="*/ 1334255 h 1467365"/>
                <a:gd name="connsiteX3" fmla="*/ 583872 w 931855"/>
                <a:gd name="connsiteY3" fmla="*/ 1459787 h 1467365"/>
                <a:gd name="connsiteX4" fmla="*/ 547954 w 931855"/>
                <a:gd name="connsiteY4" fmla="*/ 1460043 h 1467365"/>
                <a:gd name="connsiteX5" fmla="*/ 387015 w 931855"/>
                <a:gd name="connsiteY5" fmla="*/ 1371130 h 1467365"/>
                <a:gd name="connsiteX6" fmla="*/ 238827 w 931855"/>
                <a:gd name="connsiteY6" fmla="*/ 1317369 h 1467365"/>
                <a:gd name="connsiteX7" fmla="*/ 126136 w 931855"/>
                <a:gd name="connsiteY7" fmla="*/ 1308753 h 1467365"/>
                <a:gd name="connsiteX8" fmla="*/ 54109 w 931855"/>
                <a:gd name="connsiteY8" fmla="*/ 1173661 h 1467365"/>
                <a:gd name="connsiteX9" fmla="*/ 4 w 931855"/>
                <a:gd name="connsiteY9" fmla="*/ 913815 h 1467365"/>
                <a:gd name="connsiteX10" fmla="*/ 23438 w 931855"/>
                <a:gd name="connsiteY10" fmla="*/ 783892 h 1467365"/>
                <a:gd name="connsiteX11" fmla="*/ 51697 w 931855"/>
                <a:gd name="connsiteY11" fmla="*/ 406185 h 1467365"/>
                <a:gd name="connsiteX12" fmla="*/ 54454 w 931855"/>
                <a:gd name="connsiteY12" fmla="*/ 396191 h 1467365"/>
                <a:gd name="connsiteX13" fmla="*/ 99255 w 931855"/>
                <a:gd name="connsiteY13" fmla="*/ 389987 h 1467365"/>
                <a:gd name="connsiteX14" fmla="*/ 160943 w 931855"/>
                <a:gd name="connsiteY14" fmla="*/ 415145 h 1467365"/>
                <a:gd name="connsiteX15" fmla="*/ 191269 w 931855"/>
                <a:gd name="connsiteY15" fmla="*/ 492685 h 1467365"/>
                <a:gd name="connsiteX16" fmla="*/ 206433 w 931855"/>
                <a:gd name="connsiteY16" fmla="*/ 640873 h 1467365"/>
                <a:gd name="connsiteX17" fmla="*/ 207122 w 931855"/>
                <a:gd name="connsiteY17" fmla="*/ 710832 h 1467365"/>
                <a:gd name="connsiteX18" fmla="*/ 207811 w 931855"/>
                <a:gd name="connsiteY18" fmla="*/ 774242 h 1467365"/>
                <a:gd name="connsiteX19" fmla="*/ 246065 w 931855"/>
                <a:gd name="connsiteY19" fmla="*/ 673612 h 1467365"/>
                <a:gd name="connsiteX20" fmla="*/ 361513 w 931855"/>
                <a:gd name="connsiteY20" fmla="*/ 376547 h 1467365"/>
                <a:gd name="connsiteX21" fmla="*/ 472482 w 931855"/>
                <a:gd name="connsiteY21" fmla="*/ 93611 h 1467365"/>
                <a:gd name="connsiteX22" fmla="*/ 522452 w 931855"/>
                <a:gd name="connsiteY22" fmla="*/ 20207 h 1467365"/>
                <a:gd name="connsiteX23" fmla="*/ 573457 w 931855"/>
                <a:gd name="connsiteY23" fmla="*/ 1252 h 1467365"/>
                <a:gd name="connsiteX24" fmla="*/ 606540 w 931855"/>
                <a:gd name="connsiteY24" fmla="*/ 119458 h 1467365"/>
                <a:gd name="connsiteX25" fmla="*/ 578970 w 931855"/>
                <a:gd name="connsiteY25" fmla="*/ 237319 h 1467365"/>
                <a:gd name="connsiteX26" fmla="*/ 528656 w 931855"/>
                <a:gd name="connsiteY26" fmla="*/ 414800 h 1467365"/>
                <a:gd name="connsiteX27" fmla="*/ 491360 w 931855"/>
                <a:gd name="connsiteY27" fmla="*/ 583883 h 1467365"/>
                <a:gd name="connsiteX28" fmla="*/ 527022 w 931855"/>
                <a:gd name="connsiteY28" fmla="*/ 582249 h 1467365"/>
                <a:gd name="connsiteX29" fmla="*/ 618908 w 931855"/>
                <a:gd name="connsiteY29" fmla="*/ 470119 h 1467365"/>
                <a:gd name="connsiteX30" fmla="*/ 703648 w 931855"/>
                <a:gd name="connsiteY30" fmla="*/ 415145 h 1467365"/>
                <a:gd name="connsiteX31" fmla="*/ 778852 w 931855"/>
                <a:gd name="connsiteY31" fmla="*/ 453398 h 1467365"/>
                <a:gd name="connsiteX32" fmla="*/ 781954 w 931855"/>
                <a:gd name="connsiteY32" fmla="*/ 508193 h 1467365"/>
                <a:gd name="connsiteX33" fmla="*/ 763816 w 931855"/>
                <a:gd name="connsiteY33" fmla="*/ 564967 h 1467365"/>
                <a:gd name="connsiteX34" fmla="*/ 839850 w 931855"/>
                <a:gd name="connsiteY34" fmla="*/ 538520 h 1467365"/>
                <a:gd name="connsiteX35" fmla="*/ 887753 w 931855"/>
                <a:gd name="connsiteY35" fmla="*/ 610202 h 1467365"/>
                <a:gd name="connsiteX36" fmla="*/ 870866 w 931855"/>
                <a:gd name="connsiteY36" fmla="*/ 697736 h 1467365"/>
                <a:gd name="connsiteX37" fmla="*/ 931520 w 931855"/>
                <a:gd name="connsiteY37" fmla="*/ 770451 h 1467365"/>
                <a:gd name="connsiteX38" fmla="*/ 897402 w 931855"/>
                <a:gd name="connsiteY38" fmla="*/ 873838 h 146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31855" h="1467365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33849" y="1266914"/>
                    <a:pt x="603439" y="1334255"/>
                  </a:cubicBezTo>
                  <a:cubicBezTo>
                    <a:pt x="578633" y="1389186"/>
                    <a:pt x="615488" y="1417590"/>
                    <a:pt x="583872" y="1459787"/>
                  </a:cubicBezTo>
                  <a:cubicBezTo>
                    <a:pt x="575601" y="1463234"/>
                    <a:pt x="580764" y="1474819"/>
                    <a:pt x="547954" y="1460043"/>
                  </a:cubicBezTo>
                  <a:cubicBezTo>
                    <a:pt x="515144" y="1445267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951" y="188095"/>
                    <a:pt x="578970" y="237319"/>
                  </a:cubicBezTo>
                  <a:cubicBezTo>
                    <a:pt x="565989" y="286543"/>
                    <a:pt x="543819" y="355525"/>
                    <a:pt x="528656" y="414800"/>
                  </a:cubicBezTo>
                  <a:cubicBezTo>
                    <a:pt x="516249" y="463048"/>
                    <a:pt x="496899" y="511397"/>
                    <a:pt x="491360" y="583883"/>
                  </a:cubicBezTo>
                  <a:cubicBezTo>
                    <a:pt x="484314" y="620681"/>
                    <a:pt x="505764" y="601210"/>
                    <a:pt x="527022" y="582249"/>
                  </a:cubicBezTo>
                  <a:cubicBezTo>
                    <a:pt x="548280" y="563288"/>
                    <a:pt x="589470" y="497970"/>
                    <a:pt x="618908" y="470119"/>
                  </a:cubicBezTo>
                  <a:cubicBezTo>
                    <a:pt x="648346" y="442268"/>
                    <a:pt x="676991" y="417932"/>
                    <a:pt x="703648" y="415145"/>
                  </a:cubicBezTo>
                  <a:cubicBezTo>
                    <a:pt x="730305" y="412358"/>
                    <a:pt x="765801" y="437890"/>
                    <a:pt x="778852" y="453398"/>
                  </a:cubicBezTo>
                  <a:cubicBezTo>
                    <a:pt x="791903" y="468906"/>
                    <a:pt x="786089" y="489928"/>
                    <a:pt x="781954" y="508193"/>
                  </a:cubicBezTo>
                  <a:cubicBezTo>
                    <a:pt x="777818" y="526114"/>
                    <a:pt x="772087" y="548080"/>
                    <a:pt x="763816" y="564967"/>
                  </a:cubicBezTo>
                  <a:cubicBezTo>
                    <a:pt x="776567" y="538431"/>
                    <a:pt x="819194" y="530981"/>
                    <a:pt x="839850" y="538520"/>
                  </a:cubicBezTo>
                  <a:cubicBezTo>
                    <a:pt x="860506" y="546059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 w="34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Rectangle 165">
              <a:extLst>
                <a:ext uri="{FF2B5EF4-FFF2-40B4-BE49-F238E27FC236}">
                  <a16:creationId xmlns:a16="http://schemas.microsoft.com/office/drawing/2014/main" id="{E3E24A08-ED76-4CB8-A1CD-880FCB2102FE}"/>
                </a:ext>
              </a:extLst>
            </p:cNvPr>
            <p:cNvSpPr/>
            <p:nvPr/>
          </p:nvSpPr>
          <p:spPr>
            <a:xfrm rot="732520">
              <a:off x="1413359" y="5093674"/>
              <a:ext cx="644608" cy="410520"/>
            </a:xfrm>
            <a:custGeom>
              <a:avLst/>
              <a:gdLst>
                <a:gd name="connsiteX0" fmla="*/ 0 w 559412"/>
                <a:gd name="connsiteY0" fmla="*/ 0 h 351089"/>
                <a:gd name="connsiteX1" fmla="*/ 559412 w 559412"/>
                <a:gd name="connsiteY1" fmla="*/ 0 h 351089"/>
                <a:gd name="connsiteX2" fmla="*/ 559412 w 559412"/>
                <a:gd name="connsiteY2" fmla="*/ 351089 h 351089"/>
                <a:gd name="connsiteX3" fmla="*/ 0 w 559412"/>
                <a:gd name="connsiteY3" fmla="*/ 351089 h 351089"/>
                <a:gd name="connsiteX4" fmla="*/ 0 w 559412"/>
                <a:gd name="connsiteY4" fmla="*/ 0 h 351089"/>
                <a:gd name="connsiteX0" fmla="*/ 0 w 559412"/>
                <a:gd name="connsiteY0" fmla="*/ 0 h 351089"/>
                <a:gd name="connsiteX1" fmla="*/ 559412 w 559412"/>
                <a:gd name="connsiteY1" fmla="*/ 0 h 351089"/>
                <a:gd name="connsiteX2" fmla="*/ 559412 w 559412"/>
                <a:gd name="connsiteY2" fmla="*/ 351089 h 351089"/>
                <a:gd name="connsiteX3" fmla="*/ 0 w 559412"/>
                <a:gd name="connsiteY3" fmla="*/ 351089 h 351089"/>
                <a:gd name="connsiteX4" fmla="*/ 0 w 559412"/>
                <a:gd name="connsiteY4" fmla="*/ 0 h 351089"/>
                <a:gd name="connsiteX0" fmla="*/ 0 w 560341"/>
                <a:gd name="connsiteY0" fmla="*/ 67769 h 351089"/>
                <a:gd name="connsiteX1" fmla="*/ 560341 w 560341"/>
                <a:gd name="connsiteY1" fmla="*/ 0 h 351089"/>
                <a:gd name="connsiteX2" fmla="*/ 560341 w 560341"/>
                <a:gd name="connsiteY2" fmla="*/ 351089 h 351089"/>
                <a:gd name="connsiteX3" fmla="*/ 929 w 560341"/>
                <a:gd name="connsiteY3" fmla="*/ 351089 h 351089"/>
                <a:gd name="connsiteX4" fmla="*/ 0 w 560341"/>
                <a:gd name="connsiteY4" fmla="*/ 67769 h 351089"/>
                <a:gd name="connsiteX0" fmla="*/ 0 w 560413"/>
                <a:gd name="connsiteY0" fmla="*/ 31402 h 351089"/>
                <a:gd name="connsiteX1" fmla="*/ 560413 w 560413"/>
                <a:gd name="connsiteY1" fmla="*/ 0 h 351089"/>
                <a:gd name="connsiteX2" fmla="*/ 560413 w 560413"/>
                <a:gd name="connsiteY2" fmla="*/ 351089 h 351089"/>
                <a:gd name="connsiteX3" fmla="*/ 1001 w 560413"/>
                <a:gd name="connsiteY3" fmla="*/ 351089 h 351089"/>
                <a:gd name="connsiteX4" fmla="*/ 0 w 560413"/>
                <a:gd name="connsiteY4" fmla="*/ 31402 h 351089"/>
                <a:gd name="connsiteX0" fmla="*/ 0 w 564173"/>
                <a:gd name="connsiteY0" fmla="*/ 14024 h 351089"/>
                <a:gd name="connsiteX1" fmla="*/ 564173 w 564173"/>
                <a:gd name="connsiteY1" fmla="*/ 0 h 351089"/>
                <a:gd name="connsiteX2" fmla="*/ 564173 w 564173"/>
                <a:gd name="connsiteY2" fmla="*/ 351089 h 351089"/>
                <a:gd name="connsiteX3" fmla="*/ 4761 w 564173"/>
                <a:gd name="connsiteY3" fmla="*/ 351089 h 351089"/>
                <a:gd name="connsiteX4" fmla="*/ 0 w 564173"/>
                <a:gd name="connsiteY4" fmla="*/ 14024 h 351089"/>
                <a:gd name="connsiteX0" fmla="*/ 0 w 564173"/>
                <a:gd name="connsiteY0" fmla="*/ 14024 h 351089"/>
                <a:gd name="connsiteX1" fmla="*/ 564173 w 564173"/>
                <a:gd name="connsiteY1" fmla="*/ 0 h 351089"/>
                <a:gd name="connsiteX2" fmla="*/ 564173 w 564173"/>
                <a:gd name="connsiteY2" fmla="*/ 351089 h 351089"/>
                <a:gd name="connsiteX3" fmla="*/ 4761 w 564173"/>
                <a:gd name="connsiteY3" fmla="*/ 351089 h 351089"/>
                <a:gd name="connsiteX4" fmla="*/ 0 w 564173"/>
                <a:gd name="connsiteY4" fmla="*/ 14024 h 351089"/>
                <a:gd name="connsiteX0" fmla="*/ 2174 w 559437"/>
                <a:gd name="connsiteY0" fmla="*/ 9930 h 351089"/>
                <a:gd name="connsiteX1" fmla="*/ 559437 w 559437"/>
                <a:gd name="connsiteY1" fmla="*/ 0 h 351089"/>
                <a:gd name="connsiteX2" fmla="*/ 559437 w 559437"/>
                <a:gd name="connsiteY2" fmla="*/ 351089 h 351089"/>
                <a:gd name="connsiteX3" fmla="*/ 25 w 559437"/>
                <a:gd name="connsiteY3" fmla="*/ 351089 h 351089"/>
                <a:gd name="connsiteX4" fmla="*/ 2174 w 559437"/>
                <a:gd name="connsiteY4" fmla="*/ 9930 h 351089"/>
                <a:gd name="connsiteX0" fmla="*/ 2174 w 559437"/>
                <a:gd name="connsiteY0" fmla="*/ 26146 h 367305"/>
                <a:gd name="connsiteX1" fmla="*/ 289161 w 559437"/>
                <a:gd name="connsiteY1" fmla="*/ 55376 h 367305"/>
                <a:gd name="connsiteX2" fmla="*/ 559437 w 559437"/>
                <a:gd name="connsiteY2" fmla="*/ 16216 h 367305"/>
                <a:gd name="connsiteX3" fmla="*/ 559437 w 559437"/>
                <a:gd name="connsiteY3" fmla="*/ 367305 h 367305"/>
                <a:gd name="connsiteX4" fmla="*/ 25 w 559437"/>
                <a:gd name="connsiteY4" fmla="*/ 367305 h 367305"/>
                <a:gd name="connsiteX5" fmla="*/ 2174 w 559437"/>
                <a:gd name="connsiteY5" fmla="*/ 26146 h 367305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9504 h 370663"/>
                <a:gd name="connsiteX1" fmla="*/ 209110 w 559437"/>
                <a:gd name="connsiteY1" fmla="*/ 37072 h 370663"/>
                <a:gd name="connsiteX2" fmla="*/ 559437 w 559437"/>
                <a:gd name="connsiteY2" fmla="*/ 19574 h 370663"/>
                <a:gd name="connsiteX3" fmla="*/ 559437 w 559437"/>
                <a:gd name="connsiteY3" fmla="*/ 370663 h 370663"/>
                <a:gd name="connsiteX4" fmla="*/ 25 w 559437"/>
                <a:gd name="connsiteY4" fmla="*/ 370663 h 370663"/>
                <a:gd name="connsiteX5" fmla="*/ 2174 w 559437"/>
                <a:gd name="connsiteY5" fmla="*/ 29504 h 370663"/>
                <a:gd name="connsiteX0" fmla="*/ 2174 w 559437"/>
                <a:gd name="connsiteY0" fmla="*/ 22540 h 363699"/>
                <a:gd name="connsiteX1" fmla="*/ 218982 w 559437"/>
                <a:gd name="connsiteY1" fmla="*/ 87744 h 363699"/>
                <a:gd name="connsiteX2" fmla="*/ 559437 w 559437"/>
                <a:gd name="connsiteY2" fmla="*/ 12610 h 363699"/>
                <a:gd name="connsiteX3" fmla="*/ 559437 w 559437"/>
                <a:gd name="connsiteY3" fmla="*/ 363699 h 363699"/>
                <a:gd name="connsiteX4" fmla="*/ 25 w 559437"/>
                <a:gd name="connsiteY4" fmla="*/ 363699 h 363699"/>
                <a:gd name="connsiteX5" fmla="*/ 2174 w 559437"/>
                <a:gd name="connsiteY5" fmla="*/ 22540 h 363699"/>
                <a:gd name="connsiteX0" fmla="*/ 2174 w 559437"/>
                <a:gd name="connsiteY0" fmla="*/ 30044 h 371203"/>
                <a:gd name="connsiteX1" fmla="*/ 198103 w 559437"/>
                <a:gd name="connsiteY1" fmla="*/ 34796 h 371203"/>
                <a:gd name="connsiteX2" fmla="*/ 559437 w 559437"/>
                <a:gd name="connsiteY2" fmla="*/ 20114 h 371203"/>
                <a:gd name="connsiteX3" fmla="*/ 559437 w 559437"/>
                <a:gd name="connsiteY3" fmla="*/ 371203 h 371203"/>
                <a:gd name="connsiteX4" fmla="*/ 25 w 559437"/>
                <a:gd name="connsiteY4" fmla="*/ 371203 h 371203"/>
                <a:gd name="connsiteX5" fmla="*/ 2174 w 559437"/>
                <a:gd name="connsiteY5" fmla="*/ 30044 h 371203"/>
                <a:gd name="connsiteX0" fmla="*/ 2174 w 559437"/>
                <a:gd name="connsiteY0" fmla="*/ 30044 h 371203"/>
                <a:gd name="connsiteX1" fmla="*/ 198103 w 559437"/>
                <a:gd name="connsiteY1" fmla="*/ 34796 h 371203"/>
                <a:gd name="connsiteX2" fmla="*/ 559437 w 559437"/>
                <a:gd name="connsiteY2" fmla="*/ 20114 h 371203"/>
                <a:gd name="connsiteX3" fmla="*/ 559437 w 559437"/>
                <a:gd name="connsiteY3" fmla="*/ 371203 h 371203"/>
                <a:gd name="connsiteX4" fmla="*/ 25 w 559437"/>
                <a:gd name="connsiteY4" fmla="*/ 371203 h 371203"/>
                <a:gd name="connsiteX5" fmla="*/ 2174 w 559437"/>
                <a:gd name="connsiteY5" fmla="*/ 30044 h 371203"/>
                <a:gd name="connsiteX0" fmla="*/ 2174 w 559437"/>
                <a:gd name="connsiteY0" fmla="*/ 28291 h 369450"/>
                <a:gd name="connsiteX1" fmla="*/ 198103 w 559437"/>
                <a:gd name="connsiteY1" fmla="*/ 33043 h 369450"/>
                <a:gd name="connsiteX2" fmla="*/ 559437 w 559437"/>
                <a:gd name="connsiteY2" fmla="*/ 18361 h 369450"/>
                <a:gd name="connsiteX3" fmla="*/ 559437 w 559437"/>
                <a:gd name="connsiteY3" fmla="*/ 369450 h 369450"/>
                <a:gd name="connsiteX4" fmla="*/ 25 w 559437"/>
                <a:gd name="connsiteY4" fmla="*/ 369450 h 369450"/>
                <a:gd name="connsiteX5" fmla="*/ 2174 w 559437"/>
                <a:gd name="connsiteY5" fmla="*/ 28291 h 369450"/>
                <a:gd name="connsiteX0" fmla="*/ 2174 w 559437"/>
                <a:gd name="connsiteY0" fmla="*/ 27229 h 368388"/>
                <a:gd name="connsiteX1" fmla="*/ 198103 w 559437"/>
                <a:gd name="connsiteY1" fmla="*/ 31981 h 368388"/>
                <a:gd name="connsiteX2" fmla="*/ 541522 w 559437"/>
                <a:gd name="connsiteY2" fmla="*/ 18577 h 368388"/>
                <a:gd name="connsiteX3" fmla="*/ 559437 w 559437"/>
                <a:gd name="connsiteY3" fmla="*/ 368388 h 368388"/>
                <a:gd name="connsiteX4" fmla="*/ 25 w 559437"/>
                <a:gd name="connsiteY4" fmla="*/ 368388 h 368388"/>
                <a:gd name="connsiteX5" fmla="*/ 2174 w 559437"/>
                <a:gd name="connsiteY5" fmla="*/ 27229 h 368388"/>
                <a:gd name="connsiteX0" fmla="*/ 2174 w 559437"/>
                <a:gd name="connsiteY0" fmla="*/ 8652 h 349811"/>
                <a:gd name="connsiteX1" fmla="*/ 198103 w 559437"/>
                <a:gd name="connsiteY1" fmla="*/ 13404 h 349811"/>
                <a:gd name="connsiteX2" fmla="*/ 541522 w 559437"/>
                <a:gd name="connsiteY2" fmla="*/ 0 h 349811"/>
                <a:gd name="connsiteX3" fmla="*/ 559437 w 559437"/>
                <a:gd name="connsiteY3" fmla="*/ 349811 h 349811"/>
                <a:gd name="connsiteX4" fmla="*/ 25 w 559437"/>
                <a:gd name="connsiteY4" fmla="*/ 349811 h 349811"/>
                <a:gd name="connsiteX5" fmla="*/ 2174 w 559437"/>
                <a:gd name="connsiteY5" fmla="*/ 8652 h 349811"/>
                <a:gd name="connsiteX0" fmla="*/ 2174 w 559437"/>
                <a:gd name="connsiteY0" fmla="*/ 8652 h 349811"/>
                <a:gd name="connsiteX1" fmla="*/ 198103 w 559437"/>
                <a:gd name="connsiteY1" fmla="*/ 13404 h 349811"/>
                <a:gd name="connsiteX2" fmla="*/ 541522 w 559437"/>
                <a:gd name="connsiteY2" fmla="*/ 0 h 349811"/>
                <a:gd name="connsiteX3" fmla="*/ 559437 w 559437"/>
                <a:gd name="connsiteY3" fmla="*/ 349811 h 349811"/>
                <a:gd name="connsiteX4" fmla="*/ 25 w 559437"/>
                <a:gd name="connsiteY4" fmla="*/ 349811 h 349811"/>
                <a:gd name="connsiteX5" fmla="*/ 2174 w 559437"/>
                <a:gd name="connsiteY5" fmla="*/ 8652 h 349811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45498 w 559437"/>
                <a:gd name="connsiteY2" fmla="*/ 11782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23344 w 559437"/>
                <a:gd name="connsiteY2" fmla="*/ 39462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23344 w 559437"/>
                <a:gd name="connsiteY2" fmla="*/ 39462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198103 w 559437"/>
                <a:gd name="connsiteY1" fmla="*/ 4752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0 h 341159"/>
                <a:gd name="connsiteX1" fmla="*/ 269429 w 559437"/>
                <a:gd name="connsiteY1" fmla="*/ 10110 h 341159"/>
                <a:gd name="connsiteX2" fmla="*/ 518176 w 559437"/>
                <a:gd name="connsiteY2" fmla="*/ 27587 h 341159"/>
                <a:gd name="connsiteX3" fmla="*/ 559437 w 559437"/>
                <a:gd name="connsiteY3" fmla="*/ 341159 h 341159"/>
                <a:gd name="connsiteX4" fmla="*/ 25 w 559437"/>
                <a:gd name="connsiteY4" fmla="*/ 341159 h 341159"/>
                <a:gd name="connsiteX5" fmla="*/ 2174 w 559437"/>
                <a:gd name="connsiteY5" fmla="*/ 0 h 341159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2174 w 559437"/>
                <a:gd name="connsiteY0" fmla="*/ 3278 h 344437"/>
                <a:gd name="connsiteX1" fmla="*/ 269429 w 559437"/>
                <a:gd name="connsiteY1" fmla="*/ 13388 h 344437"/>
                <a:gd name="connsiteX2" fmla="*/ 516695 w 559437"/>
                <a:gd name="connsiteY2" fmla="*/ 0 h 344437"/>
                <a:gd name="connsiteX3" fmla="*/ 559437 w 559437"/>
                <a:gd name="connsiteY3" fmla="*/ 344437 h 344437"/>
                <a:gd name="connsiteX4" fmla="*/ 25 w 559437"/>
                <a:gd name="connsiteY4" fmla="*/ 344437 h 344437"/>
                <a:gd name="connsiteX5" fmla="*/ 2174 w 559437"/>
                <a:gd name="connsiteY5" fmla="*/ 3278 h 344437"/>
                <a:gd name="connsiteX0" fmla="*/ 7502 w 564765"/>
                <a:gd name="connsiteY0" fmla="*/ 3278 h 344437"/>
                <a:gd name="connsiteX1" fmla="*/ 274757 w 564765"/>
                <a:gd name="connsiteY1" fmla="*/ 13388 h 344437"/>
                <a:gd name="connsiteX2" fmla="*/ 522023 w 564765"/>
                <a:gd name="connsiteY2" fmla="*/ 0 h 344437"/>
                <a:gd name="connsiteX3" fmla="*/ 564765 w 564765"/>
                <a:gd name="connsiteY3" fmla="*/ 344437 h 344437"/>
                <a:gd name="connsiteX4" fmla="*/ 5353 w 564765"/>
                <a:gd name="connsiteY4" fmla="*/ 344437 h 344437"/>
                <a:gd name="connsiteX5" fmla="*/ 7502 w 564765"/>
                <a:gd name="connsiteY5" fmla="*/ 3278 h 344437"/>
                <a:gd name="connsiteX0" fmla="*/ 10868 w 568131"/>
                <a:gd name="connsiteY0" fmla="*/ 3278 h 344437"/>
                <a:gd name="connsiteX1" fmla="*/ 278123 w 568131"/>
                <a:gd name="connsiteY1" fmla="*/ 13388 h 344437"/>
                <a:gd name="connsiteX2" fmla="*/ 525389 w 568131"/>
                <a:gd name="connsiteY2" fmla="*/ 0 h 344437"/>
                <a:gd name="connsiteX3" fmla="*/ 568131 w 568131"/>
                <a:gd name="connsiteY3" fmla="*/ 344437 h 344437"/>
                <a:gd name="connsiteX4" fmla="*/ 8719 w 568131"/>
                <a:gd name="connsiteY4" fmla="*/ 344437 h 344437"/>
                <a:gd name="connsiteX5" fmla="*/ 10868 w 568131"/>
                <a:gd name="connsiteY5" fmla="*/ 3278 h 344437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8243 h 349402"/>
                <a:gd name="connsiteX1" fmla="*/ 278123 w 568131"/>
                <a:gd name="connsiteY1" fmla="*/ 18353 h 349402"/>
                <a:gd name="connsiteX2" fmla="*/ 524314 w 568131"/>
                <a:gd name="connsiteY2" fmla="*/ 0 h 349402"/>
                <a:gd name="connsiteX3" fmla="*/ 568131 w 568131"/>
                <a:gd name="connsiteY3" fmla="*/ 349402 h 349402"/>
                <a:gd name="connsiteX4" fmla="*/ 8719 w 568131"/>
                <a:gd name="connsiteY4" fmla="*/ 349402 h 349402"/>
                <a:gd name="connsiteX5" fmla="*/ 10868 w 568131"/>
                <a:gd name="connsiteY5" fmla="*/ 8243 h 349402"/>
                <a:gd name="connsiteX0" fmla="*/ 10868 w 568131"/>
                <a:gd name="connsiteY0" fmla="*/ 3612 h 344771"/>
                <a:gd name="connsiteX1" fmla="*/ 278123 w 568131"/>
                <a:gd name="connsiteY1" fmla="*/ 13722 h 344771"/>
                <a:gd name="connsiteX2" fmla="*/ 514921 w 568131"/>
                <a:gd name="connsiteY2" fmla="*/ 0 h 344771"/>
                <a:gd name="connsiteX3" fmla="*/ 568131 w 568131"/>
                <a:gd name="connsiteY3" fmla="*/ 344771 h 344771"/>
                <a:gd name="connsiteX4" fmla="*/ 8719 w 568131"/>
                <a:gd name="connsiteY4" fmla="*/ 344771 h 344771"/>
                <a:gd name="connsiteX5" fmla="*/ 10868 w 568131"/>
                <a:gd name="connsiteY5" fmla="*/ 3612 h 344771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  <a:gd name="connsiteX0" fmla="*/ 10868 w 568131"/>
                <a:gd name="connsiteY0" fmla="*/ 20656 h 361815"/>
                <a:gd name="connsiteX1" fmla="*/ 278123 w 568131"/>
                <a:gd name="connsiteY1" fmla="*/ 30766 h 361815"/>
                <a:gd name="connsiteX2" fmla="*/ 521628 w 568131"/>
                <a:gd name="connsiteY2" fmla="*/ 0 h 361815"/>
                <a:gd name="connsiteX3" fmla="*/ 568131 w 568131"/>
                <a:gd name="connsiteY3" fmla="*/ 361815 h 361815"/>
                <a:gd name="connsiteX4" fmla="*/ 8719 w 568131"/>
                <a:gd name="connsiteY4" fmla="*/ 361815 h 361815"/>
                <a:gd name="connsiteX5" fmla="*/ 10868 w 568131"/>
                <a:gd name="connsiteY5" fmla="*/ 20656 h 36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131" h="361815">
                  <a:moveTo>
                    <a:pt x="10868" y="20656"/>
                  </a:moveTo>
                  <a:cubicBezTo>
                    <a:pt x="37062" y="59186"/>
                    <a:pt x="120089" y="7537"/>
                    <a:pt x="278123" y="30766"/>
                  </a:cubicBezTo>
                  <a:cubicBezTo>
                    <a:pt x="424410" y="35745"/>
                    <a:pt x="531285" y="68714"/>
                    <a:pt x="521628" y="0"/>
                  </a:cubicBezTo>
                  <a:cubicBezTo>
                    <a:pt x="563842" y="23868"/>
                    <a:pt x="556100" y="261249"/>
                    <a:pt x="568131" y="361815"/>
                  </a:cubicBezTo>
                  <a:lnTo>
                    <a:pt x="8719" y="361815"/>
                  </a:lnTo>
                  <a:cubicBezTo>
                    <a:pt x="-2058" y="267041"/>
                    <a:pt x="-4471" y="6735"/>
                    <a:pt x="10868" y="2065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>
              <a:extLst>
                <a:ext uri="{FF2B5EF4-FFF2-40B4-BE49-F238E27FC236}">
                  <a16:creationId xmlns:a16="http://schemas.microsoft.com/office/drawing/2014/main" id="{916B9193-4528-4A90-8AF1-BD7CF02A2D94}"/>
                </a:ext>
              </a:extLst>
            </p:cNvPr>
            <p:cNvSpPr/>
            <p:nvPr/>
          </p:nvSpPr>
          <p:spPr>
            <a:xfrm rot="694464">
              <a:off x="1265095" y="5368242"/>
              <a:ext cx="761998" cy="70179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60315FC-9340-4DF6-82A5-6E6CDDFCFBBF}"/>
              </a:ext>
            </a:extLst>
          </p:cNvPr>
          <p:cNvGrpSpPr/>
          <p:nvPr/>
        </p:nvGrpSpPr>
        <p:grpSpPr>
          <a:xfrm>
            <a:off x="-434365" y="5242589"/>
            <a:ext cx="13088984" cy="1885376"/>
            <a:chOff x="0" y="5943600"/>
            <a:chExt cx="12191492" cy="912558"/>
          </a:xfrm>
          <a:scene3d>
            <a:camera prst="perspectiveRelaxed">
              <a:rot lat="17400000" lon="0" rev="0"/>
            </a:camera>
            <a:lightRig rig="threePt" dir="t"/>
          </a:scene3d>
        </p:grpSpPr>
        <p:sp>
          <p:nvSpPr>
            <p:cNvPr id="44" name="Graphic 216">
              <a:extLst>
                <a:ext uri="{FF2B5EF4-FFF2-40B4-BE49-F238E27FC236}">
                  <a16:creationId xmlns:a16="http://schemas.microsoft.com/office/drawing/2014/main" id="{CDF5C54D-CB2E-44F1-ADB1-D163343F6E96}"/>
                </a:ext>
              </a:extLst>
            </p:cNvPr>
            <p:cNvSpPr/>
            <p:nvPr/>
          </p:nvSpPr>
          <p:spPr>
            <a:xfrm>
              <a:off x="0" y="5943600"/>
              <a:ext cx="12191492" cy="912558"/>
            </a:xfrm>
            <a:custGeom>
              <a:avLst/>
              <a:gdLst>
                <a:gd name="connsiteX0" fmla="*/ 0 w 12191492"/>
                <a:gd name="connsiteY0" fmla="*/ 0 h 912558"/>
                <a:gd name="connsiteX1" fmla="*/ 12191492 w 12191492"/>
                <a:gd name="connsiteY1" fmla="*/ 0 h 912558"/>
                <a:gd name="connsiteX2" fmla="*/ 12191492 w 12191492"/>
                <a:gd name="connsiteY2" fmla="*/ 912559 h 912558"/>
                <a:gd name="connsiteX3" fmla="*/ 0 w 12191492"/>
                <a:gd name="connsiteY3" fmla="*/ 912559 h 912558"/>
                <a:gd name="connsiteX4" fmla="*/ 0 w 12191492"/>
                <a:gd name="connsiteY4" fmla="*/ 0 h 912558"/>
                <a:gd name="connsiteX5" fmla="*/ 2733294 w 12191492"/>
                <a:gd name="connsiteY5" fmla="*/ 5715 h 912558"/>
                <a:gd name="connsiteX6" fmla="*/ 2733294 w 12191492"/>
                <a:gd name="connsiteY6" fmla="*/ 907352 h 912558"/>
                <a:gd name="connsiteX7" fmla="*/ 3373374 w 12191492"/>
                <a:gd name="connsiteY7" fmla="*/ 907352 h 912558"/>
                <a:gd name="connsiteX8" fmla="*/ 3373374 w 12191492"/>
                <a:gd name="connsiteY8" fmla="*/ 523557 h 912558"/>
                <a:gd name="connsiteX9" fmla="*/ 3224721 w 12191492"/>
                <a:gd name="connsiteY9" fmla="*/ 523557 h 912558"/>
                <a:gd name="connsiteX10" fmla="*/ 3224721 w 12191492"/>
                <a:gd name="connsiteY10" fmla="*/ 5779 h 912558"/>
                <a:gd name="connsiteX11" fmla="*/ 2733294 w 12191492"/>
                <a:gd name="connsiteY11" fmla="*/ 5715 h 912558"/>
                <a:gd name="connsiteX12" fmla="*/ 4771708 w 12191492"/>
                <a:gd name="connsiteY12" fmla="*/ 5842 h 912558"/>
                <a:gd name="connsiteX13" fmla="*/ 4771708 w 12191492"/>
                <a:gd name="connsiteY13" fmla="*/ 907225 h 912558"/>
                <a:gd name="connsiteX14" fmla="*/ 5408105 w 12191492"/>
                <a:gd name="connsiteY14" fmla="*/ 907225 h 912558"/>
                <a:gd name="connsiteX15" fmla="*/ 5408105 w 12191492"/>
                <a:gd name="connsiteY15" fmla="*/ 522478 h 912558"/>
                <a:gd name="connsiteX16" fmla="*/ 5251069 w 12191492"/>
                <a:gd name="connsiteY16" fmla="*/ 522478 h 912558"/>
                <a:gd name="connsiteX17" fmla="*/ 5251069 w 12191492"/>
                <a:gd name="connsiteY17" fmla="*/ 5906 h 912558"/>
                <a:gd name="connsiteX18" fmla="*/ 4771708 w 12191492"/>
                <a:gd name="connsiteY18" fmla="*/ 5842 h 912558"/>
                <a:gd name="connsiteX19" fmla="*/ 7466965 w 12191492"/>
                <a:gd name="connsiteY19" fmla="*/ 6160 h 912558"/>
                <a:gd name="connsiteX20" fmla="*/ 7466965 w 12191492"/>
                <a:gd name="connsiteY20" fmla="*/ 907352 h 912558"/>
                <a:gd name="connsiteX21" fmla="*/ 8098918 w 12191492"/>
                <a:gd name="connsiteY21" fmla="*/ 907352 h 912558"/>
                <a:gd name="connsiteX22" fmla="*/ 8098918 w 12191492"/>
                <a:gd name="connsiteY22" fmla="*/ 523367 h 912558"/>
                <a:gd name="connsiteX23" fmla="*/ 7951661 w 12191492"/>
                <a:gd name="connsiteY23" fmla="*/ 523367 h 912558"/>
                <a:gd name="connsiteX24" fmla="*/ 7951661 w 12191492"/>
                <a:gd name="connsiteY24" fmla="*/ 6160 h 912558"/>
                <a:gd name="connsiteX25" fmla="*/ 7466965 w 12191492"/>
                <a:gd name="connsiteY25" fmla="*/ 6160 h 912558"/>
                <a:gd name="connsiteX26" fmla="*/ 9977882 w 12191492"/>
                <a:gd name="connsiteY26" fmla="*/ 522224 h 912558"/>
                <a:gd name="connsiteX27" fmla="*/ 9977882 w 12191492"/>
                <a:gd name="connsiteY27" fmla="*/ 6096 h 912558"/>
                <a:gd name="connsiteX28" fmla="*/ 9497885 w 12191492"/>
                <a:gd name="connsiteY28" fmla="*/ 6096 h 912558"/>
                <a:gd name="connsiteX29" fmla="*/ 9497885 w 12191492"/>
                <a:gd name="connsiteY29" fmla="*/ 907225 h 912558"/>
                <a:gd name="connsiteX30" fmla="*/ 10134092 w 12191492"/>
                <a:gd name="connsiteY30" fmla="*/ 907225 h 912558"/>
                <a:gd name="connsiteX31" fmla="*/ 10134092 w 12191492"/>
                <a:gd name="connsiteY31" fmla="*/ 522224 h 912558"/>
                <a:gd name="connsiteX32" fmla="*/ 9977882 w 12191492"/>
                <a:gd name="connsiteY32" fmla="*/ 522224 h 912558"/>
                <a:gd name="connsiteX33" fmla="*/ 667957 w 12191492"/>
                <a:gd name="connsiteY33" fmla="*/ 522097 h 912558"/>
                <a:gd name="connsiteX34" fmla="*/ 510604 w 12191492"/>
                <a:gd name="connsiteY34" fmla="*/ 522097 h 912558"/>
                <a:gd name="connsiteX35" fmla="*/ 510604 w 12191492"/>
                <a:gd name="connsiteY35" fmla="*/ 6223 h 912558"/>
                <a:gd name="connsiteX36" fmla="*/ 30480 w 12191492"/>
                <a:gd name="connsiteY36" fmla="*/ 6223 h 912558"/>
                <a:gd name="connsiteX37" fmla="*/ 30480 w 12191492"/>
                <a:gd name="connsiteY37" fmla="*/ 907352 h 912558"/>
                <a:gd name="connsiteX38" fmla="*/ 667957 w 12191492"/>
                <a:gd name="connsiteY38" fmla="*/ 907352 h 912558"/>
                <a:gd name="connsiteX39" fmla="*/ 667957 w 12191492"/>
                <a:gd name="connsiteY39" fmla="*/ 522097 h 912558"/>
                <a:gd name="connsiteX40" fmla="*/ 2704592 w 12191492"/>
                <a:gd name="connsiteY40" fmla="*/ 907415 h 912558"/>
                <a:gd name="connsiteX41" fmla="*/ 2704592 w 12191492"/>
                <a:gd name="connsiteY41" fmla="*/ 6414 h 912558"/>
                <a:gd name="connsiteX42" fmla="*/ 2221992 w 12191492"/>
                <a:gd name="connsiteY42" fmla="*/ 6414 h 912558"/>
                <a:gd name="connsiteX43" fmla="*/ 2229993 w 12191492"/>
                <a:gd name="connsiteY43" fmla="*/ 26353 h 912558"/>
                <a:gd name="connsiteX44" fmla="*/ 2230311 w 12191492"/>
                <a:gd name="connsiteY44" fmla="*/ 485521 h 912558"/>
                <a:gd name="connsiteX45" fmla="*/ 2229422 w 12191492"/>
                <a:gd name="connsiteY45" fmla="*/ 510286 h 912558"/>
                <a:gd name="connsiteX46" fmla="*/ 2183829 w 12191492"/>
                <a:gd name="connsiteY46" fmla="*/ 523939 h 912558"/>
                <a:gd name="connsiteX47" fmla="*/ 2065274 w 12191492"/>
                <a:gd name="connsiteY47" fmla="*/ 523748 h 912558"/>
                <a:gd name="connsiteX48" fmla="*/ 2065274 w 12191492"/>
                <a:gd name="connsiteY48" fmla="*/ 907542 h 912558"/>
                <a:gd name="connsiteX49" fmla="*/ 2704592 w 12191492"/>
                <a:gd name="connsiteY49" fmla="*/ 907415 h 912558"/>
                <a:gd name="connsiteX50" fmla="*/ 12170093 w 12191492"/>
                <a:gd name="connsiteY50" fmla="*/ 907669 h 912558"/>
                <a:gd name="connsiteX51" fmla="*/ 12170093 w 12191492"/>
                <a:gd name="connsiteY51" fmla="*/ 6414 h 912558"/>
                <a:gd name="connsiteX52" fmla="*/ 11688318 w 12191492"/>
                <a:gd name="connsiteY52" fmla="*/ 6414 h 912558"/>
                <a:gd name="connsiteX53" fmla="*/ 11696764 w 12191492"/>
                <a:gd name="connsiteY53" fmla="*/ 25019 h 912558"/>
                <a:gd name="connsiteX54" fmla="*/ 11697081 w 12191492"/>
                <a:gd name="connsiteY54" fmla="*/ 503746 h 912558"/>
                <a:gd name="connsiteX55" fmla="*/ 11696573 w 12191492"/>
                <a:gd name="connsiteY55" fmla="*/ 510921 h 912558"/>
                <a:gd name="connsiteX56" fmla="*/ 11651297 w 12191492"/>
                <a:gd name="connsiteY56" fmla="*/ 523812 h 912558"/>
                <a:gd name="connsiteX57" fmla="*/ 11533188 w 12191492"/>
                <a:gd name="connsiteY57" fmla="*/ 523557 h 912558"/>
                <a:gd name="connsiteX58" fmla="*/ 11533188 w 12191492"/>
                <a:gd name="connsiteY58" fmla="*/ 907669 h 912558"/>
                <a:gd name="connsiteX59" fmla="*/ 12170093 w 12191492"/>
                <a:gd name="connsiteY59" fmla="*/ 907669 h 912558"/>
                <a:gd name="connsiteX60" fmla="*/ 6806756 w 12191492"/>
                <a:gd name="connsiteY60" fmla="*/ 523621 h 912558"/>
                <a:gd name="connsiteX61" fmla="*/ 6806756 w 12191492"/>
                <a:gd name="connsiteY61" fmla="*/ 907161 h 912558"/>
                <a:gd name="connsiteX62" fmla="*/ 7436104 w 12191492"/>
                <a:gd name="connsiteY62" fmla="*/ 907161 h 912558"/>
                <a:gd name="connsiteX63" fmla="*/ 7436104 w 12191492"/>
                <a:gd name="connsiteY63" fmla="*/ 6096 h 912558"/>
                <a:gd name="connsiteX64" fmla="*/ 6960299 w 12191492"/>
                <a:gd name="connsiteY64" fmla="*/ 6096 h 912558"/>
                <a:gd name="connsiteX65" fmla="*/ 6960299 w 12191492"/>
                <a:gd name="connsiteY65" fmla="*/ 523621 h 912558"/>
                <a:gd name="connsiteX66" fmla="*/ 6806756 w 12191492"/>
                <a:gd name="connsiteY66" fmla="*/ 523621 h 912558"/>
                <a:gd name="connsiteX67" fmla="*/ 8825167 w 12191492"/>
                <a:gd name="connsiteY67" fmla="*/ 523748 h 912558"/>
                <a:gd name="connsiteX68" fmla="*/ 8825167 w 12191492"/>
                <a:gd name="connsiteY68" fmla="*/ 907288 h 912558"/>
                <a:gd name="connsiteX69" fmla="*/ 9457690 w 12191492"/>
                <a:gd name="connsiteY69" fmla="*/ 907288 h 912558"/>
                <a:gd name="connsiteX70" fmla="*/ 9457690 w 12191492"/>
                <a:gd name="connsiteY70" fmla="*/ 5779 h 912558"/>
                <a:gd name="connsiteX71" fmla="*/ 8985504 w 12191492"/>
                <a:gd name="connsiteY71" fmla="*/ 5779 h 912558"/>
                <a:gd name="connsiteX72" fmla="*/ 8991282 w 12191492"/>
                <a:gd name="connsiteY72" fmla="*/ 18860 h 912558"/>
                <a:gd name="connsiteX73" fmla="*/ 8990965 w 12191492"/>
                <a:gd name="connsiteY73" fmla="*/ 484314 h 912558"/>
                <a:gd name="connsiteX74" fmla="*/ 8979281 w 12191492"/>
                <a:gd name="connsiteY74" fmla="*/ 523748 h 912558"/>
                <a:gd name="connsiteX75" fmla="*/ 8825167 w 12191492"/>
                <a:gd name="connsiteY75" fmla="*/ 523748 h 912558"/>
                <a:gd name="connsiteX76" fmla="*/ 4732020 w 12191492"/>
                <a:gd name="connsiteY76" fmla="*/ 907605 h 912558"/>
                <a:gd name="connsiteX77" fmla="*/ 4732020 w 12191492"/>
                <a:gd name="connsiteY77" fmla="*/ 5842 h 912558"/>
                <a:gd name="connsiteX78" fmla="*/ 4271455 w 12191492"/>
                <a:gd name="connsiteY78" fmla="*/ 5842 h 912558"/>
                <a:gd name="connsiteX79" fmla="*/ 4271455 w 12191492"/>
                <a:gd name="connsiteY79" fmla="*/ 19749 h 912558"/>
                <a:gd name="connsiteX80" fmla="*/ 4270121 w 12191492"/>
                <a:gd name="connsiteY80" fmla="*/ 430403 h 912558"/>
                <a:gd name="connsiteX81" fmla="*/ 4244975 w 12191492"/>
                <a:gd name="connsiteY81" fmla="*/ 523557 h 912558"/>
                <a:gd name="connsiteX82" fmla="*/ 4098798 w 12191492"/>
                <a:gd name="connsiteY82" fmla="*/ 523557 h 912558"/>
                <a:gd name="connsiteX83" fmla="*/ 4098798 w 12191492"/>
                <a:gd name="connsiteY83" fmla="*/ 907605 h 912558"/>
                <a:gd name="connsiteX84" fmla="*/ 4732020 w 12191492"/>
                <a:gd name="connsiteY84" fmla="*/ 907605 h 912558"/>
                <a:gd name="connsiteX85" fmla="*/ 1866900 w 12191492"/>
                <a:gd name="connsiteY85" fmla="*/ 523494 h 912558"/>
                <a:gd name="connsiteX86" fmla="*/ 1866900 w 12191492"/>
                <a:gd name="connsiteY86" fmla="*/ 6223 h 912558"/>
                <a:gd name="connsiteX87" fmla="*/ 1536891 w 12191492"/>
                <a:gd name="connsiteY87" fmla="*/ 6223 h 912558"/>
                <a:gd name="connsiteX88" fmla="*/ 1541272 w 12191492"/>
                <a:gd name="connsiteY88" fmla="*/ 29083 h 912558"/>
                <a:gd name="connsiteX89" fmla="*/ 1541018 w 12191492"/>
                <a:gd name="connsiteY89" fmla="*/ 503746 h 912558"/>
                <a:gd name="connsiteX90" fmla="*/ 1530985 w 12191492"/>
                <a:gd name="connsiteY90" fmla="*/ 524574 h 912558"/>
                <a:gd name="connsiteX91" fmla="*/ 1379411 w 12191492"/>
                <a:gd name="connsiteY91" fmla="*/ 524574 h 912558"/>
                <a:gd name="connsiteX92" fmla="*/ 1379411 w 12191492"/>
                <a:gd name="connsiteY92" fmla="*/ 907288 h 912558"/>
                <a:gd name="connsiteX93" fmla="*/ 2026730 w 12191492"/>
                <a:gd name="connsiteY93" fmla="*/ 907288 h 912558"/>
                <a:gd name="connsiteX94" fmla="*/ 2026730 w 12191492"/>
                <a:gd name="connsiteY94" fmla="*/ 523431 h 912558"/>
                <a:gd name="connsiteX95" fmla="*/ 1866900 w 12191492"/>
                <a:gd name="connsiteY95" fmla="*/ 523494 h 912558"/>
                <a:gd name="connsiteX96" fmla="*/ 11333162 w 12191492"/>
                <a:gd name="connsiteY96" fmla="*/ 523557 h 912558"/>
                <a:gd name="connsiteX97" fmla="*/ 11333162 w 12191492"/>
                <a:gd name="connsiteY97" fmla="*/ 6223 h 912558"/>
                <a:gd name="connsiteX98" fmla="*/ 11002201 w 12191492"/>
                <a:gd name="connsiteY98" fmla="*/ 6223 h 912558"/>
                <a:gd name="connsiteX99" fmla="*/ 11008741 w 12191492"/>
                <a:gd name="connsiteY99" fmla="*/ 24638 h 912558"/>
                <a:gd name="connsiteX100" fmla="*/ 11008741 w 12191492"/>
                <a:gd name="connsiteY100" fmla="*/ 498348 h 912558"/>
                <a:gd name="connsiteX101" fmla="*/ 11000105 w 12191492"/>
                <a:gd name="connsiteY101" fmla="*/ 524447 h 912558"/>
                <a:gd name="connsiteX102" fmla="*/ 10846244 w 12191492"/>
                <a:gd name="connsiteY102" fmla="*/ 524447 h 912558"/>
                <a:gd name="connsiteX103" fmla="*/ 10846244 w 12191492"/>
                <a:gd name="connsiteY103" fmla="*/ 907415 h 912558"/>
                <a:gd name="connsiteX104" fmla="*/ 11493056 w 12191492"/>
                <a:gd name="connsiteY104" fmla="*/ 907415 h 912558"/>
                <a:gd name="connsiteX105" fmla="*/ 11493056 w 12191492"/>
                <a:gd name="connsiteY105" fmla="*/ 523557 h 912558"/>
                <a:gd name="connsiteX106" fmla="*/ 11333162 w 12191492"/>
                <a:gd name="connsiteY106" fmla="*/ 523557 h 912558"/>
                <a:gd name="connsiteX107" fmla="*/ 6120765 w 12191492"/>
                <a:gd name="connsiteY107" fmla="*/ 526987 h 912558"/>
                <a:gd name="connsiteX108" fmla="*/ 6120765 w 12191492"/>
                <a:gd name="connsiteY108" fmla="*/ 907288 h 912558"/>
                <a:gd name="connsiteX109" fmla="*/ 6766560 w 12191492"/>
                <a:gd name="connsiteY109" fmla="*/ 907288 h 912558"/>
                <a:gd name="connsiteX110" fmla="*/ 6766560 w 12191492"/>
                <a:gd name="connsiteY110" fmla="*/ 523494 h 912558"/>
                <a:gd name="connsiteX111" fmla="*/ 6608064 w 12191492"/>
                <a:gd name="connsiteY111" fmla="*/ 523494 h 912558"/>
                <a:gd name="connsiteX112" fmla="*/ 6608064 w 12191492"/>
                <a:gd name="connsiteY112" fmla="*/ 6033 h 912558"/>
                <a:gd name="connsiteX113" fmla="*/ 6269673 w 12191492"/>
                <a:gd name="connsiteY113" fmla="*/ 6033 h 912558"/>
                <a:gd name="connsiteX114" fmla="*/ 6287072 w 12191492"/>
                <a:gd name="connsiteY114" fmla="*/ 33592 h 912558"/>
                <a:gd name="connsiteX115" fmla="*/ 6287770 w 12191492"/>
                <a:gd name="connsiteY115" fmla="*/ 514350 h 912558"/>
                <a:gd name="connsiteX116" fmla="*/ 6287770 w 12191492"/>
                <a:gd name="connsiteY116" fmla="*/ 526987 h 912558"/>
                <a:gd name="connsiteX117" fmla="*/ 6120765 w 12191492"/>
                <a:gd name="connsiteY117" fmla="*/ 526987 h 912558"/>
                <a:gd name="connsiteX118" fmla="*/ 3581972 w 12191492"/>
                <a:gd name="connsiteY118" fmla="*/ 5842 h 912558"/>
                <a:gd name="connsiteX119" fmla="*/ 3581654 w 12191492"/>
                <a:gd name="connsiteY119" fmla="*/ 496189 h 912558"/>
                <a:gd name="connsiteX120" fmla="*/ 3573526 w 12191492"/>
                <a:gd name="connsiteY120" fmla="*/ 524256 h 912558"/>
                <a:gd name="connsiteX121" fmla="*/ 3415157 w 12191492"/>
                <a:gd name="connsiteY121" fmla="*/ 524256 h 912558"/>
                <a:gd name="connsiteX122" fmla="*/ 3415157 w 12191492"/>
                <a:gd name="connsiteY122" fmla="*/ 907288 h 912558"/>
                <a:gd name="connsiteX123" fmla="*/ 4056634 w 12191492"/>
                <a:gd name="connsiteY123" fmla="*/ 907288 h 912558"/>
                <a:gd name="connsiteX124" fmla="*/ 4056634 w 12191492"/>
                <a:gd name="connsiteY124" fmla="*/ 523113 h 912558"/>
                <a:gd name="connsiteX125" fmla="*/ 3898583 w 12191492"/>
                <a:gd name="connsiteY125" fmla="*/ 523113 h 912558"/>
                <a:gd name="connsiteX126" fmla="*/ 3898583 w 12191492"/>
                <a:gd name="connsiteY126" fmla="*/ 5842 h 912558"/>
                <a:gd name="connsiteX127" fmla="*/ 3581972 w 12191492"/>
                <a:gd name="connsiteY127" fmla="*/ 5842 h 912558"/>
                <a:gd name="connsiteX128" fmla="*/ 8782241 w 12191492"/>
                <a:gd name="connsiteY128" fmla="*/ 907542 h 912558"/>
                <a:gd name="connsiteX129" fmla="*/ 8782241 w 12191492"/>
                <a:gd name="connsiteY129" fmla="*/ 523431 h 912558"/>
                <a:gd name="connsiteX130" fmla="*/ 8626411 w 12191492"/>
                <a:gd name="connsiteY130" fmla="*/ 523431 h 912558"/>
                <a:gd name="connsiteX131" fmla="*/ 8626411 w 12191492"/>
                <a:gd name="connsiteY131" fmla="*/ 6287 h 912558"/>
                <a:gd name="connsiteX132" fmla="*/ 8301863 w 12191492"/>
                <a:gd name="connsiteY132" fmla="*/ 6287 h 912558"/>
                <a:gd name="connsiteX133" fmla="*/ 8320850 w 12191492"/>
                <a:gd name="connsiteY133" fmla="*/ 23368 h 912558"/>
                <a:gd name="connsiteX134" fmla="*/ 8321612 w 12191492"/>
                <a:gd name="connsiteY134" fmla="*/ 508381 h 912558"/>
                <a:gd name="connsiteX135" fmla="*/ 8269288 w 12191492"/>
                <a:gd name="connsiteY135" fmla="*/ 523875 h 912558"/>
                <a:gd name="connsiteX136" fmla="*/ 8141018 w 12191492"/>
                <a:gd name="connsiteY136" fmla="*/ 523875 h 912558"/>
                <a:gd name="connsiteX137" fmla="*/ 8141018 w 12191492"/>
                <a:gd name="connsiteY137" fmla="*/ 907542 h 912558"/>
                <a:gd name="connsiteX138" fmla="*/ 8782241 w 12191492"/>
                <a:gd name="connsiteY138" fmla="*/ 907542 h 912558"/>
                <a:gd name="connsiteX139" fmla="*/ 10173208 w 12191492"/>
                <a:gd name="connsiteY139" fmla="*/ 522097 h 912558"/>
                <a:gd name="connsiteX140" fmla="*/ 10173208 w 12191492"/>
                <a:gd name="connsiteY140" fmla="*/ 907479 h 912558"/>
                <a:gd name="connsiteX141" fmla="*/ 10803890 w 12191492"/>
                <a:gd name="connsiteY141" fmla="*/ 907479 h 912558"/>
                <a:gd name="connsiteX142" fmla="*/ 10803890 w 12191492"/>
                <a:gd name="connsiteY142" fmla="*/ 523812 h 912558"/>
                <a:gd name="connsiteX143" fmla="*/ 10649839 w 12191492"/>
                <a:gd name="connsiteY143" fmla="*/ 523812 h 912558"/>
                <a:gd name="connsiteX144" fmla="*/ 10649839 w 12191492"/>
                <a:gd name="connsiteY144" fmla="*/ 6033 h 912558"/>
                <a:gd name="connsiteX145" fmla="*/ 10340213 w 12191492"/>
                <a:gd name="connsiteY145" fmla="*/ 6033 h 912558"/>
                <a:gd name="connsiteX146" fmla="*/ 10343896 w 12191492"/>
                <a:gd name="connsiteY146" fmla="*/ 18860 h 912558"/>
                <a:gd name="connsiteX147" fmla="*/ 10343452 w 12191492"/>
                <a:gd name="connsiteY147" fmla="*/ 469710 h 912558"/>
                <a:gd name="connsiteX148" fmla="*/ 10320592 w 12191492"/>
                <a:gd name="connsiteY148" fmla="*/ 522097 h 912558"/>
                <a:gd name="connsiteX149" fmla="*/ 10173208 w 12191492"/>
                <a:gd name="connsiteY149" fmla="*/ 522097 h 912558"/>
                <a:gd name="connsiteX150" fmla="*/ 1182307 w 12191492"/>
                <a:gd name="connsiteY150" fmla="*/ 524002 h 912558"/>
                <a:gd name="connsiteX151" fmla="*/ 1182307 w 12191492"/>
                <a:gd name="connsiteY151" fmla="*/ 5906 h 912558"/>
                <a:gd name="connsiteX152" fmla="*/ 873887 w 12191492"/>
                <a:gd name="connsiteY152" fmla="*/ 5906 h 912558"/>
                <a:gd name="connsiteX153" fmla="*/ 877380 w 12191492"/>
                <a:gd name="connsiteY153" fmla="*/ 19431 h 912558"/>
                <a:gd name="connsiteX154" fmla="*/ 877380 w 12191492"/>
                <a:gd name="connsiteY154" fmla="*/ 482791 h 912558"/>
                <a:gd name="connsiteX155" fmla="*/ 847852 w 12191492"/>
                <a:gd name="connsiteY155" fmla="*/ 522542 h 912558"/>
                <a:gd name="connsiteX156" fmla="*/ 706628 w 12191492"/>
                <a:gd name="connsiteY156" fmla="*/ 522542 h 912558"/>
                <a:gd name="connsiteX157" fmla="*/ 706628 w 12191492"/>
                <a:gd name="connsiteY157" fmla="*/ 907288 h 912558"/>
                <a:gd name="connsiteX158" fmla="*/ 1337056 w 12191492"/>
                <a:gd name="connsiteY158" fmla="*/ 907288 h 912558"/>
                <a:gd name="connsiteX159" fmla="*/ 1337056 w 12191492"/>
                <a:gd name="connsiteY159" fmla="*/ 523939 h 912558"/>
                <a:gd name="connsiteX160" fmla="*/ 1182307 w 12191492"/>
                <a:gd name="connsiteY160" fmla="*/ 524002 h 912558"/>
                <a:gd name="connsiteX161" fmla="*/ 5446268 w 12191492"/>
                <a:gd name="connsiteY161" fmla="*/ 907352 h 912558"/>
                <a:gd name="connsiteX162" fmla="*/ 6077776 w 12191492"/>
                <a:gd name="connsiteY162" fmla="*/ 907352 h 912558"/>
                <a:gd name="connsiteX163" fmla="*/ 6077776 w 12191492"/>
                <a:gd name="connsiteY163" fmla="*/ 527939 h 912558"/>
                <a:gd name="connsiteX164" fmla="*/ 6069076 w 12191492"/>
                <a:gd name="connsiteY164" fmla="*/ 527050 h 912558"/>
                <a:gd name="connsiteX165" fmla="*/ 5972048 w 12191492"/>
                <a:gd name="connsiteY165" fmla="*/ 526860 h 912558"/>
                <a:gd name="connsiteX166" fmla="*/ 5924931 w 12191492"/>
                <a:gd name="connsiteY166" fmla="*/ 512064 h 912558"/>
                <a:gd name="connsiteX167" fmla="*/ 5924931 w 12191492"/>
                <a:gd name="connsiteY167" fmla="*/ 17780 h 912558"/>
                <a:gd name="connsiteX168" fmla="*/ 5924931 w 12191492"/>
                <a:gd name="connsiteY168" fmla="*/ 6160 h 912558"/>
                <a:gd name="connsiteX169" fmla="*/ 5601970 w 12191492"/>
                <a:gd name="connsiteY169" fmla="*/ 6160 h 912558"/>
                <a:gd name="connsiteX170" fmla="*/ 5605780 w 12191492"/>
                <a:gd name="connsiteY170" fmla="*/ 16701 h 912558"/>
                <a:gd name="connsiteX171" fmla="*/ 5623560 w 12191492"/>
                <a:gd name="connsiteY171" fmla="*/ 33020 h 912558"/>
                <a:gd name="connsiteX172" fmla="*/ 5624068 w 12191492"/>
                <a:gd name="connsiteY172" fmla="*/ 508699 h 912558"/>
                <a:gd name="connsiteX173" fmla="*/ 5624068 w 12191492"/>
                <a:gd name="connsiteY173" fmla="*/ 523557 h 912558"/>
                <a:gd name="connsiteX174" fmla="*/ 5446332 w 12191492"/>
                <a:gd name="connsiteY174" fmla="*/ 523557 h 912558"/>
                <a:gd name="connsiteX175" fmla="*/ 5446268 w 12191492"/>
                <a:gd name="connsiteY175" fmla="*/ 907352 h 91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2191492" h="912558">
                  <a:moveTo>
                    <a:pt x="0" y="0"/>
                  </a:moveTo>
                  <a:cubicBezTo>
                    <a:pt x="4064762" y="0"/>
                    <a:pt x="8125714" y="0"/>
                    <a:pt x="12191492" y="0"/>
                  </a:cubicBezTo>
                  <a:cubicBezTo>
                    <a:pt x="12191492" y="304419"/>
                    <a:pt x="12191492" y="608394"/>
                    <a:pt x="12191492" y="912559"/>
                  </a:cubicBezTo>
                  <a:cubicBezTo>
                    <a:pt x="8125333" y="912559"/>
                    <a:pt x="4063937" y="912559"/>
                    <a:pt x="0" y="912559"/>
                  </a:cubicBezTo>
                  <a:cubicBezTo>
                    <a:pt x="0" y="608140"/>
                    <a:pt x="0" y="304610"/>
                    <a:pt x="0" y="0"/>
                  </a:cubicBezTo>
                  <a:close/>
                  <a:moveTo>
                    <a:pt x="2733294" y="5715"/>
                  </a:moveTo>
                  <a:cubicBezTo>
                    <a:pt x="2733294" y="306769"/>
                    <a:pt x="2733294" y="607124"/>
                    <a:pt x="2733294" y="907352"/>
                  </a:cubicBezTo>
                  <a:cubicBezTo>
                    <a:pt x="2948369" y="907352"/>
                    <a:pt x="3160903" y="907352"/>
                    <a:pt x="3373374" y="907352"/>
                  </a:cubicBezTo>
                  <a:cubicBezTo>
                    <a:pt x="3373374" y="779272"/>
                    <a:pt x="3373374" y="651891"/>
                    <a:pt x="3373374" y="523557"/>
                  </a:cubicBezTo>
                  <a:cubicBezTo>
                    <a:pt x="3323590" y="523557"/>
                    <a:pt x="3276092" y="523557"/>
                    <a:pt x="3224721" y="523557"/>
                  </a:cubicBezTo>
                  <a:cubicBezTo>
                    <a:pt x="3224721" y="350457"/>
                    <a:pt x="3224721" y="178308"/>
                    <a:pt x="3224721" y="5779"/>
                  </a:cubicBezTo>
                  <a:cubicBezTo>
                    <a:pt x="3059113" y="5715"/>
                    <a:pt x="2897632" y="5715"/>
                    <a:pt x="2733294" y="5715"/>
                  </a:cubicBezTo>
                  <a:close/>
                  <a:moveTo>
                    <a:pt x="4771708" y="5842"/>
                  </a:moveTo>
                  <a:cubicBezTo>
                    <a:pt x="4771708" y="306769"/>
                    <a:pt x="4771708" y="607060"/>
                    <a:pt x="4771708" y="907225"/>
                  </a:cubicBezTo>
                  <a:cubicBezTo>
                    <a:pt x="4985703" y="907225"/>
                    <a:pt x="5196967" y="907225"/>
                    <a:pt x="5408105" y="907225"/>
                  </a:cubicBezTo>
                  <a:cubicBezTo>
                    <a:pt x="5408105" y="778955"/>
                    <a:pt x="5408105" y="651510"/>
                    <a:pt x="5408105" y="522478"/>
                  </a:cubicBezTo>
                  <a:cubicBezTo>
                    <a:pt x="5355908" y="522478"/>
                    <a:pt x="5305425" y="522478"/>
                    <a:pt x="5251069" y="522478"/>
                  </a:cubicBezTo>
                  <a:cubicBezTo>
                    <a:pt x="5251069" y="349187"/>
                    <a:pt x="5251069" y="177483"/>
                    <a:pt x="5251069" y="5906"/>
                  </a:cubicBezTo>
                  <a:cubicBezTo>
                    <a:pt x="5089017" y="5842"/>
                    <a:pt x="4931029" y="5842"/>
                    <a:pt x="4771708" y="5842"/>
                  </a:cubicBezTo>
                  <a:close/>
                  <a:moveTo>
                    <a:pt x="7466965" y="6160"/>
                  </a:moveTo>
                  <a:cubicBezTo>
                    <a:pt x="7466965" y="307213"/>
                    <a:pt x="7466965" y="607314"/>
                    <a:pt x="7466965" y="907352"/>
                  </a:cubicBezTo>
                  <a:cubicBezTo>
                    <a:pt x="7679309" y="907352"/>
                    <a:pt x="7889431" y="907352"/>
                    <a:pt x="8098918" y="907352"/>
                  </a:cubicBezTo>
                  <a:cubicBezTo>
                    <a:pt x="8098918" y="779209"/>
                    <a:pt x="8098918" y="651828"/>
                    <a:pt x="8098918" y="523367"/>
                  </a:cubicBezTo>
                  <a:cubicBezTo>
                    <a:pt x="8049069" y="523367"/>
                    <a:pt x="8001635" y="523367"/>
                    <a:pt x="7951661" y="523367"/>
                  </a:cubicBezTo>
                  <a:cubicBezTo>
                    <a:pt x="7951661" y="350520"/>
                    <a:pt x="7951661" y="178626"/>
                    <a:pt x="7951661" y="6160"/>
                  </a:cubicBezTo>
                  <a:cubicBezTo>
                    <a:pt x="7788974" y="6160"/>
                    <a:pt x="7628954" y="6160"/>
                    <a:pt x="7466965" y="6160"/>
                  </a:cubicBezTo>
                  <a:close/>
                  <a:moveTo>
                    <a:pt x="9977882" y="522224"/>
                  </a:moveTo>
                  <a:cubicBezTo>
                    <a:pt x="9977882" y="349187"/>
                    <a:pt x="9977882" y="177737"/>
                    <a:pt x="9977882" y="6096"/>
                  </a:cubicBezTo>
                  <a:cubicBezTo>
                    <a:pt x="9816147" y="6096"/>
                    <a:pt x="9657270" y="6096"/>
                    <a:pt x="9497885" y="6096"/>
                  </a:cubicBezTo>
                  <a:cubicBezTo>
                    <a:pt x="9497885" y="306959"/>
                    <a:pt x="9497885" y="607187"/>
                    <a:pt x="9497885" y="907225"/>
                  </a:cubicBezTo>
                  <a:cubicBezTo>
                    <a:pt x="9712007" y="907225"/>
                    <a:pt x="9923272" y="907225"/>
                    <a:pt x="10134092" y="907225"/>
                  </a:cubicBezTo>
                  <a:cubicBezTo>
                    <a:pt x="10134092" y="778701"/>
                    <a:pt x="10134092" y="650939"/>
                    <a:pt x="10134092" y="522224"/>
                  </a:cubicBezTo>
                  <a:cubicBezTo>
                    <a:pt x="10082467" y="522224"/>
                    <a:pt x="10032746" y="522224"/>
                    <a:pt x="9977882" y="522224"/>
                  </a:cubicBezTo>
                  <a:close/>
                  <a:moveTo>
                    <a:pt x="667957" y="522097"/>
                  </a:moveTo>
                  <a:cubicBezTo>
                    <a:pt x="615569" y="522097"/>
                    <a:pt x="564896" y="522097"/>
                    <a:pt x="510604" y="522097"/>
                  </a:cubicBezTo>
                  <a:cubicBezTo>
                    <a:pt x="510604" y="349441"/>
                    <a:pt x="510604" y="177927"/>
                    <a:pt x="510604" y="6223"/>
                  </a:cubicBezTo>
                  <a:cubicBezTo>
                    <a:pt x="348044" y="6223"/>
                    <a:pt x="189294" y="6223"/>
                    <a:pt x="30480" y="6223"/>
                  </a:cubicBezTo>
                  <a:cubicBezTo>
                    <a:pt x="30480" y="307086"/>
                    <a:pt x="30480" y="607187"/>
                    <a:pt x="30480" y="907352"/>
                  </a:cubicBezTo>
                  <a:cubicBezTo>
                    <a:pt x="244285" y="907352"/>
                    <a:pt x="455739" y="907352"/>
                    <a:pt x="667957" y="907352"/>
                  </a:cubicBezTo>
                  <a:cubicBezTo>
                    <a:pt x="667957" y="778891"/>
                    <a:pt x="667957" y="651129"/>
                    <a:pt x="667957" y="522097"/>
                  </a:cubicBezTo>
                  <a:close/>
                  <a:moveTo>
                    <a:pt x="2704592" y="907415"/>
                  </a:moveTo>
                  <a:cubicBezTo>
                    <a:pt x="2704592" y="606616"/>
                    <a:pt x="2704592" y="306578"/>
                    <a:pt x="2704592" y="6414"/>
                  </a:cubicBezTo>
                  <a:cubicBezTo>
                    <a:pt x="2541080" y="6414"/>
                    <a:pt x="2379345" y="6414"/>
                    <a:pt x="2221992" y="6414"/>
                  </a:cubicBezTo>
                  <a:cubicBezTo>
                    <a:pt x="2225040" y="13653"/>
                    <a:pt x="2229993" y="20003"/>
                    <a:pt x="2229993" y="26353"/>
                  </a:cubicBezTo>
                  <a:cubicBezTo>
                    <a:pt x="2230438" y="179388"/>
                    <a:pt x="2230311" y="332423"/>
                    <a:pt x="2230311" y="485521"/>
                  </a:cubicBezTo>
                  <a:cubicBezTo>
                    <a:pt x="2230311" y="493776"/>
                    <a:pt x="2232660" y="502095"/>
                    <a:pt x="2229422" y="510286"/>
                  </a:cubicBezTo>
                  <a:cubicBezTo>
                    <a:pt x="2226374" y="517843"/>
                    <a:pt x="2217928" y="524637"/>
                    <a:pt x="2183829" y="523939"/>
                  </a:cubicBezTo>
                  <a:cubicBezTo>
                    <a:pt x="2144459" y="523113"/>
                    <a:pt x="2104771" y="523748"/>
                    <a:pt x="2065274" y="523748"/>
                  </a:cubicBezTo>
                  <a:cubicBezTo>
                    <a:pt x="2065274" y="652717"/>
                    <a:pt x="2065274" y="779844"/>
                    <a:pt x="2065274" y="907542"/>
                  </a:cubicBezTo>
                  <a:cubicBezTo>
                    <a:pt x="2278507" y="907415"/>
                    <a:pt x="2489962" y="907415"/>
                    <a:pt x="2704592" y="907415"/>
                  </a:cubicBezTo>
                  <a:close/>
                  <a:moveTo>
                    <a:pt x="12170093" y="907669"/>
                  </a:moveTo>
                  <a:cubicBezTo>
                    <a:pt x="12170093" y="606552"/>
                    <a:pt x="12170093" y="306515"/>
                    <a:pt x="12170093" y="6414"/>
                  </a:cubicBezTo>
                  <a:cubicBezTo>
                    <a:pt x="12006390" y="6414"/>
                    <a:pt x="11844719" y="6414"/>
                    <a:pt x="11688318" y="6414"/>
                  </a:cubicBezTo>
                  <a:cubicBezTo>
                    <a:pt x="11691556" y="13208"/>
                    <a:pt x="11696764" y="19114"/>
                    <a:pt x="11696764" y="25019"/>
                  </a:cubicBezTo>
                  <a:cubicBezTo>
                    <a:pt x="11697208" y="184595"/>
                    <a:pt x="11697081" y="344170"/>
                    <a:pt x="11697081" y="503746"/>
                  </a:cubicBezTo>
                  <a:cubicBezTo>
                    <a:pt x="11697081" y="506159"/>
                    <a:pt x="11699557" y="508889"/>
                    <a:pt x="11696573" y="510921"/>
                  </a:cubicBezTo>
                  <a:cubicBezTo>
                    <a:pt x="11687493" y="516954"/>
                    <a:pt x="11684953" y="524701"/>
                    <a:pt x="11651297" y="523812"/>
                  </a:cubicBezTo>
                  <a:cubicBezTo>
                    <a:pt x="11611991" y="522796"/>
                    <a:pt x="11572177" y="523557"/>
                    <a:pt x="11533188" y="523557"/>
                  </a:cubicBezTo>
                  <a:cubicBezTo>
                    <a:pt x="11533188" y="652717"/>
                    <a:pt x="11533188" y="780034"/>
                    <a:pt x="11533188" y="907669"/>
                  </a:cubicBezTo>
                  <a:cubicBezTo>
                    <a:pt x="11746420" y="907669"/>
                    <a:pt x="11956923" y="907669"/>
                    <a:pt x="12170093" y="907669"/>
                  </a:cubicBezTo>
                  <a:close/>
                  <a:moveTo>
                    <a:pt x="6806756" y="523621"/>
                  </a:moveTo>
                  <a:cubicBezTo>
                    <a:pt x="6806756" y="652653"/>
                    <a:pt x="6806756" y="780034"/>
                    <a:pt x="6806756" y="907161"/>
                  </a:cubicBezTo>
                  <a:cubicBezTo>
                    <a:pt x="7018656" y="907161"/>
                    <a:pt x="7227761" y="907161"/>
                    <a:pt x="7436104" y="907161"/>
                  </a:cubicBezTo>
                  <a:cubicBezTo>
                    <a:pt x="7436104" y="606235"/>
                    <a:pt x="7436104" y="306070"/>
                    <a:pt x="7436104" y="6096"/>
                  </a:cubicBezTo>
                  <a:cubicBezTo>
                    <a:pt x="7275131" y="6096"/>
                    <a:pt x="7116319" y="6096"/>
                    <a:pt x="6960299" y="6096"/>
                  </a:cubicBezTo>
                  <a:cubicBezTo>
                    <a:pt x="6960299" y="178943"/>
                    <a:pt x="6960299" y="350901"/>
                    <a:pt x="6960299" y="523621"/>
                  </a:cubicBezTo>
                  <a:cubicBezTo>
                    <a:pt x="6908546" y="523621"/>
                    <a:pt x="6858635" y="523621"/>
                    <a:pt x="6806756" y="523621"/>
                  </a:cubicBezTo>
                  <a:close/>
                  <a:moveTo>
                    <a:pt x="8825167" y="523748"/>
                  </a:moveTo>
                  <a:cubicBezTo>
                    <a:pt x="8825167" y="652653"/>
                    <a:pt x="8825167" y="780034"/>
                    <a:pt x="8825167" y="907288"/>
                  </a:cubicBezTo>
                  <a:cubicBezTo>
                    <a:pt x="9037892" y="907288"/>
                    <a:pt x="9248077" y="907288"/>
                    <a:pt x="9457690" y="907288"/>
                  </a:cubicBezTo>
                  <a:cubicBezTo>
                    <a:pt x="9457690" y="606425"/>
                    <a:pt x="9457690" y="306324"/>
                    <a:pt x="9457690" y="5779"/>
                  </a:cubicBezTo>
                  <a:cubicBezTo>
                    <a:pt x="9297162" y="5779"/>
                    <a:pt x="9139047" y="5779"/>
                    <a:pt x="8985504" y="5779"/>
                  </a:cubicBezTo>
                  <a:cubicBezTo>
                    <a:pt x="8987536" y="10224"/>
                    <a:pt x="8991282" y="14542"/>
                    <a:pt x="8991282" y="18860"/>
                  </a:cubicBezTo>
                  <a:cubicBezTo>
                    <a:pt x="8991600" y="173990"/>
                    <a:pt x="8991791" y="329121"/>
                    <a:pt x="8990965" y="484314"/>
                  </a:cubicBezTo>
                  <a:cubicBezTo>
                    <a:pt x="8990902" y="497269"/>
                    <a:pt x="8983472" y="510286"/>
                    <a:pt x="8979281" y="523748"/>
                  </a:cubicBezTo>
                  <a:cubicBezTo>
                    <a:pt x="8922194" y="523748"/>
                    <a:pt x="8874506" y="523748"/>
                    <a:pt x="8825167" y="523748"/>
                  </a:cubicBezTo>
                  <a:close/>
                  <a:moveTo>
                    <a:pt x="4732020" y="907605"/>
                  </a:moveTo>
                  <a:cubicBezTo>
                    <a:pt x="4732020" y="606616"/>
                    <a:pt x="4732020" y="306515"/>
                    <a:pt x="4732020" y="5842"/>
                  </a:cubicBezTo>
                  <a:cubicBezTo>
                    <a:pt x="4577080" y="5842"/>
                    <a:pt x="4423855" y="5842"/>
                    <a:pt x="4271455" y="5842"/>
                  </a:cubicBezTo>
                  <a:cubicBezTo>
                    <a:pt x="4271455" y="10859"/>
                    <a:pt x="4271455" y="15304"/>
                    <a:pt x="4271455" y="19749"/>
                  </a:cubicBezTo>
                  <a:cubicBezTo>
                    <a:pt x="4271455" y="156655"/>
                    <a:pt x="4273169" y="293561"/>
                    <a:pt x="4270121" y="430403"/>
                  </a:cubicBezTo>
                  <a:cubicBezTo>
                    <a:pt x="4269423" y="460946"/>
                    <a:pt x="4294632" y="492570"/>
                    <a:pt x="4244975" y="523557"/>
                  </a:cubicBezTo>
                  <a:cubicBezTo>
                    <a:pt x="4197858" y="523557"/>
                    <a:pt x="4148455" y="523557"/>
                    <a:pt x="4098798" y="523557"/>
                  </a:cubicBezTo>
                  <a:cubicBezTo>
                    <a:pt x="4098798" y="652336"/>
                    <a:pt x="4098798" y="779780"/>
                    <a:pt x="4098798" y="907605"/>
                  </a:cubicBezTo>
                  <a:cubicBezTo>
                    <a:pt x="4310190" y="907605"/>
                    <a:pt x="4519486" y="907605"/>
                    <a:pt x="4732020" y="907605"/>
                  </a:cubicBezTo>
                  <a:close/>
                  <a:moveTo>
                    <a:pt x="1866900" y="523494"/>
                  </a:moveTo>
                  <a:cubicBezTo>
                    <a:pt x="1866900" y="350012"/>
                    <a:pt x="1866900" y="178181"/>
                    <a:pt x="1866900" y="6223"/>
                  </a:cubicBezTo>
                  <a:cubicBezTo>
                    <a:pt x="1754061" y="6223"/>
                    <a:pt x="1644269" y="6223"/>
                    <a:pt x="1536891" y="6223"/>
                  </a:cubicBezTo>
                  <a:cubicBezTo>
                    <a:pt x="1538478" y="14351"/>
                    <a:pt x="1541272" y="21717"/>
                    <a:pt x="1541272" y="29083"/>
                  </a:cubicBezTo>
                  <a:cubicBezTo>
                    <a:pt x="1541526" y="187325"/>
                    <a:pt x="1541590" y="345504"/>
                    <a:pt x="1541018" y="503746"/>
                  </a:cubicBezTo>
                  <a:cubicBezTo>
                    <a:pt x="1541018" y="510540"/>
                    <a:pt x="1534668" y="517335"/>
                    <a:pt x="1530985" y="524574"/>
                  </a:cubicBezTo>
                  <a:cubicBezTo>
                    <a:pt x="1477264" y="524574"/>
                    <a:pt x="1428560" y="524574"/>
                    <a:pt x="1379411" y="524574"/>
                  </a:cubicBezTo>
                  <a:cubicBezTo>
                    <a:pt x="1379411" y="652717"/>
                    <a:pt x="1379411" y="780034"/>
                    <a:pt x="1379411" y="907288"/>
                  </a:cubicBezTo>
                  <a:cubicBezTo>
                    <a:pt x="1597089" y="907288"/>
                    <a:pt x="1811719" y="907288"/>
                    <a:pt x="2026730" y="907288"/>
                  </a:cubicBezTo>
                  <a:cubicBezTo>
                    <a:pt x="2026730" y="779145"/>
                    <a:pt x="2026730" y="651764"/>
                    <a:pt x="2026730" y="523431"/>
                  </a:cubicBezTo>
                  <a:cubicBezTo>
                    <a:pt x="1973770" y="523494"/>
                    <a:pt x="1922907" y="523494"/>
                    <a:pt x="1866900" y="523494"/>
                  </a:cubicBezTo>
                  <a:close/>
                  <a:moveTo>
                    <a:pt x="11333162" y="523557"/>
                  </a:moveTo>
                  <a:cubicBezTo>
                    <a:pt x="11333162" y="350076"/>
                    <a:pt x="11333162" y="178245"/>
                    <a:pt x="11333162" y="6223"/>
                  </a:cubicBezTo>
                  <a:cubicBezTo>
                    <a:pt x="11220514" y="6223"/>
                    <a:pt x="11110849" y="6223"/>
                    <a:pt x="11002201" y="6223"/>
                  </a:cubicBezTo>
                  <a:cubicBezTo>
                    <a:pt x="11004677" y="12827"/>
                    <a:pt x="11008741" y="18733"/>
                    <a:pt x="11008741" y="24638"/>
                  </a:cubicBezTo>
                  <a:cubicBezTo>
                    <a:pt x="11009122" y="182563"/>
                    <a:pt x="11009249" y="340424"/>
                    <a:pt x="11008741" y="498348"/>
                  </a:cubicBezTo>
                  <a:cubicBezTo>
                    <a:pt x="11008741" y="506857"/>
                    <a:pt x="11003217" y="515430"/>
                    <a:pt x="11000105" y="524447"/>
                  </a:cubicBezTo>
                  <a:cubicBezTo>
                    <a:pt x="10945051" y="524447"/>
                    <a:pt x="10896346" y="524447"/>
                    <a:pt x="10846244" y="524447"/>
                  </a:cubicBezTo>
                  <a:cubicBezTo>
                    <a:pt x="10846244" y="652526"/>
                    <a:pt x="10846244" y="779907"/>
                    <a:pt x="10846244" y="907415"/>
                  </a:cubicBezTo>
                  <a:cubicBezTo>
                    <a:pt x="11063224" y="907415"/>
                    <a:pt x="11277918" y="907415"/>
                    <a:pt x="11493056" y="907415"/>
                  </a:cubicBezTo>
                  <a:cubicBezTo>
                    <a:pt x="11493056" y="779336"/>
                    <a:pt x="11493056" y="651891"/>
                    <a:pt x="11493056" y="523557"/>
                  </a:cubicBezTo>
                  <a:cubicBezTo>
                    <a:pt x="11440287" y="523557"/>
                    <a:pt x="11389423" y="523557"/>
                    <a:pt x="11333162" y="523557"/>
                  </a:cubicBezTo>
                  <a:close/>
                  <a:moveTo>
                    <a:pt x="6120765" y="526987"/>
                  </a:moveTo>
                  <a:cubicBezTo>
                    <a:pt x="6120765" y="654749"/>
                    <a:pt x="6120765" y="781050"/>
                    <a:pt x="6120765" y="907288"/>
                  </a:cubicBezTo>
                  <a:cubicBezTo>
                    <a:pt x="6337935" y="907288"/>
                    <a:pt x="6552502" y="907288"/>
                    <a:pt x="6766560" y="907288"/>
                  </a:cubicBezTo>
                  <a:cubicBezTo>
                    <a:pt x="6766560" y="779145"/>
                    <a:pt x="6766560" y="651701"/>
                    <a:pt x="6766560" y="523494"/>
                  </a:cubicBezTo>
                  <a:cubicBezTo>
                    <a:pt x="6713347" y="523494"/>
                    <a:pt x="6662420" y="523494"/>
                    <a:pt x="6608064" y="523494"/>
                  </a:cubicBezTo>
                  <a:cubicBezTo>
                    <a:pt x="6608064" y="350520"/>
                    <a:pt x="6608064" y="178435"/>
                    <a:pt x="6608064" y="6033"/>
                  </a:cubicBezTo>
                  <a:cubicBezTo>
                    <a:pt x="6494780" y="6033"/>
                    <a:pt x="6385116" y="6033"/>
                    <a:pt x="6269673" y="6033"/>
                  </a:cubicBezTo>
                  <a:cubicBezTo>
                    <a:pt x="6276150" y="15875"/>
                    <a:pt x="6287008" y="24765"/>
                    <a:pt x="6287072" y="33592"/>
                  </a:cubicBezTo>
                  <a:cubicBezTo>
                    <a:pt x="6288088" y="193866"/>
                    <a:pt x="6287834" y="354140"/>
                    <a:pt x="6287770" y="514350"/>
                  </a:cubicBezTo>
                  <a:cubicBezTo>
                    <a:pt x="6287770" y="518350"/>
                    <a:pt x="6287770" y="522288"/>
                    <a:pt x="6287770" y="526987"/>
                  </a:cubicBezTo>
                  <a:cubicBezTo>
                    <a:pt x="6229414" y="526987"/>
                    <a:pt x="6176137" y="526987"/>
                    <a:pt x="6120765" y="526987"/>
                  </a:cubicBezTo>
                  <a:close/>
                  <a:moveTo>
                    <a:pt x="3581972" y="5842"/>
                  </a:moveTo>
                  <a:cubicBezTo>
                    <a:pt x="3581972" y="170180"/>
                    <a:pt x="3582099" y="333185"/>
                    <a:pt x="3581654" y="496189"/>
                  </a:cubicBezTo>
                  <a:cubicBezTo>
                    <a:pt x="3581654" y="505206"/>
                    <a:pt x="3576574" y="514223"/>
                    <a:pt x="3573526" y="524256"/>
                  </a:cubicBezTo>
                  <a:cubicBezTo>
                    <a:pt x="3518281" y="524256"/>
                    <a:pt x="3466528" y="524256"/>
                    <a:pt x="3415157" y="524256"/>
                  </a:cubicBezTo>
                  <a:cubicBezTo>
                    <a:pt x="3415157" y="652590"/>
                    <a:pt x="3415157" y="779780"/>
                    <a:pt x="3415157" y="907288"/>
                  </a:cubicBezTo>
                  <a:cubicBezTo>
                    <a:pt x="3630168" y="907288"/>
                    <a:pt x="3843528" y="907288"/>
                    <a:pt x="4056634" y="907288"/>
                  </a:cubicBezTo>
                  <a:cubicBezTo>
                    <a:pt x="4056634" y="779145"/>
                    <a:pt x="4056634" y="651701"/>
                    <a:pt x="4056634" y="523113"/>
                  </a:cubicBezTo>
                  <a:cubicBezTo>
                    <a:pt x="4003802" y="523113"/>
                    <a:pt x="3953193" y="523113"/>
                    <a:pt x="3898583" y="523113"/>
                  </a:cubicBezTo>
                  <a:cubicBezTo>
                    <a:pt x="3898583" y="349885"/>
                    <a:pt x="3898583" y="177864"/>
                    <a:pt x="3898583" y="5842"/>
                  </a:cubicBezTo>
                  <a:cubicBezTo>
                    <a:pt x="3791077" y="5842"/>
                    <a:pt x="3687763" y="5842"/>
                    <a:pt x="3581972" y="5842"/>
                  </a:cubicBezTo>
                  <a:close/>
                  <a:moveTo>
                    <a:pt x="8782241" y="907542"/>
                  </a:moveTo>
                  <a:cubicBezTo>
                    <a:pt x="8782241" y="779145"/>
                    <a:pt x="8782241" y="651701"/>
                    <a:pt x="8782241" y="523431"/>
                  </a:cubicBezTo>
                  <a:cubicBezTo>
                    <a:pt x="8730170" y="523431"/>
                    <a:pt x="8680450" y="523431"/>
                    <a:pt x="8626411" y="523431"/>
                  </a:cubicBezTo>
                  <a:cubicBezTo>
                    <a:pt x="8626411" y="350520"/>
                    <a:pt x="8626411" y="178435"/>
                    <a:pt x="8626411" y="6287"/>
                  </a:cubicBezTo>
                  <a:cubicBezTo>
                    <a:pt x="8515668" y="6287"/>
                    <a:pt x="8409242" y="6287"/>
                    <a:pt x="8301863" y="6287"/>
                  </a:cubicBezTo>
                  <a:cubicBezTo>
                    <a:pt x="8309102" y="12510"/>
                    <a:pt x="8320786" y="17907"/>
                    <a:pt x="8320850" y="23368"/>
                  </a:cubicBezTo>
                  <a:cubicBezTo>
                    <a:pt x="8321802" y="185039"/>
                    <a:pt x="8321675" y="346710"/>
                    <a:pt x="8321612" y="508381"/>
                  </a:cubicBezTo>
                  <a:cubicBezTo>
                    <a:pt x="8321612" y="519113"/>
                    <a:pt x="8305356" y="523875"/>
                    <a:pt x="8269288" y="523875"/>
                  </a:cubicBezTo>
                  <a:cubicBezTo>
                    <a:pt x="8226298" y="523875"/>
                    <a:pt x="8183372" y="523875"/>
                    <a:pt x="8141018" y="523875"/>
                  </a:cubicBezTo>
                  <a:cubicBezTo>
                    <a:pt x="8141018" y="652717"/>
                    <a:pt x="8141018" y="779907"/>
                    <a:pt x="8141018" y="907542"/>
                  </a:cubicBezTo>
                  <a:cubicBezTo>
                    <a:pt x="8355394" y="907542"/>
                    <a:pt x="8567928" y="907542"/>
                    <a:pt x="8782241" y="907542"/>
                  </a:cubicBezTo>
                  <a:close/>
                  <a:moveTo>
                    <a:pt x="10173208" y="522097"/>
                  </a:moveTo>
                  <a:cubicBezTo>
                    <a:pt x="10173208" y="651447"/>
                    <a:pt x="10173208" y="779399"/>
                    <a:pt x="10173208" y="907479"/>
                  </a:cubicBezTo>
                  <a:cubicBezTo>
                    <a:pt x="10384981" y="907479"/>
                    <a:pt x="10594213" y="907479"/>
                    <a:pt x="10803890" y="907479"/>
                  </a:cubicBezTo>
                  <a:cubicBezTo>
                    <a:pt x="10803890" y="779526"/>
                    <a:pt x="10803890" y="652209"/>
                    <a:pt x="10803890" y="523812"/>
                  </a:cubicBezTo>
                  <a:cubicBezTo>
                    <a:pt x="10752074" y="523812"/>
                    <a:pt x="10702417" y="523812"/>
                    <a:pt x="10649839" y="523812"/>
                  </a:cubicBezTo>
                  <a:cubicBezTo>
                    <a:pt x="10649839" y="350711"/>
                    <a:pt x="10649839" y="178562"/>
                    <a:pt x="10649839" y="6033"/>
                  </a:cubicBezTo>
                  <a:cubicBezTo>
                    <a:pt x="10542651" y="6033"/>
                    <a:pt x="10438638" y="6033"/>
                    <a:pt x="10340213" y="6033"/>
                  </a:cubicBezTo>
                  <a:cubicBezTo>
                    <a:pt x="10341546" y="10541"/>
                    <a:pt x="10343896" y="14732"/>
                    <a:pt x="10343896" y="18860"/>
                  </a:cubicBezTo>
                  <a:cubicBezTo>
                    <a:pt x="10344086" y="169164"/>
                    <a:pt x="10344468" y="319405"/>
                    <a:pt x="10343452" y="469710"/>
                  </a:cubicBezTo>
                  <a:cubicBezTo>
                    <a:pt x="10343324" y="487109"/>
                    <a:pt x="10357803" y="505270"/>
                    <a:pt x="10320592" y="522097"/>
                  </a:cubicBezTo>
                  <a:cubicBezTo>
                    <a:pt x="10274554" y="522097"/>
                    <a:pt x="10225659" y="522097"/>
                    <a:pt x="10173208" y="522097"/>
                  </a:cubicBezTo>
                  <a:close/>
                  <a:moveTo>
                    <a:pt x="1182307" y="524002"/>
                  </a:moveTo>
                  <a:cubicBezTo>
                    <a:pt x="1182307" y="350647"/>
                    <a:pt x="1182307" y="178499"/>
                    <a:pt x="1182307" y="5906"/>
                  </a:cubicBezTo>
                  <a:cubicBezTo>
                    <a:pt x="1075754" y="5906"/>
                    <a:pt x="972376" y="5906"/>
                    <a:pt x="873887" y="5906"/>
                  </a:cubicBezTo>
                  <a:cubicBezTo>
                    <a:pt x="875157" y="10605"/>
                    <a:pt x="877380" y="14986"/>
                    <a:pt x="877380" y="19431"/>
                  </a:cubicBezTo>
                  <a:cubicBezTo>
                    <a:pt x="877570" y="173863"/>
                    <a:pt x="877570" y="328359"/>
                    <a:pt x="877380" y="482791"/>
                  </a:cubicBezTo>
                  <a:cubicBezTo>
                    <a:pt x="877380" y="496189"/>
                    <a:pt x="886206" y="510223"/>
                    <a:pt x="847852" y="522542"/>
                  </a:cubicBezTo>
                  <a:cubicBezTo>
                    <a:pt x="804228" y="522542"/>
                    <a:pt x="755587" y="522542"/>
                    <a:pt x="706628" y="522542"/>
                  </a:cubicBezTo>
                  <a:cubicBezTo>
                    <a:pt x="706628" y="651447"/>
                    <a:pt x="706628" y="779463"/>
                    <a:pt x="706628" y="907288"/>
                  </a:cubicBezTo>
                  <a:cubicBezTo>
                    <a:pt x="918782" y="907288"/>
                    <a:pt x="1128014" y="907288"/>
                    <a:pt x="1337056" y="907288"/>
                  </a:cubicBezTo>
                  <a:cubicBezTo>
                    <a:pt x="1337056" y="779272"/>
                    <a:pt x="1337056" y="651891"/>
                    <a:pt x="1337056" y="523939"/>
                  </a:cubicBezTo>
                  <a:cubicBezTo>
                    <a:pt x="1285621" y="524002"/>
                    <a:pt x="1236726" y="524002"/>
                    <a:pt x="1182307" y="524002"/>
                  </a:cubicBezTo>
                  <a:close/>
                  <a:moveTo>
                    <a:pt x="5446268" y="907352"/>
                  </a:moveTo>
                  <a:cubicBezTo>
                    <a:pt x="5659374" y="907352"/>
                    <a:pt x="5868607" y="907352"/>
                    <a:pt x="6077776" y="907352"/>
                  </a:cubicBezTo>
                  <a:cubicBezTo>
                    <a:pt x="6077776" y="780352"/>
                    <a:pt x="6077776" y="654050"/>
                    <a:pt x="6077776" y="527939"/>
                  </a:cubicBezTo>
                  <a:cubicBezTo>
                    <a:pt x="6073140" y="527495"/>
                    <a:pt x="6071108" y="527050"/>
                    <a:pt x="6069076" y="527050"/>
                  </a:cubicBezTo>
                  <a:cubicBezTo>
                    <a:pt x="6036755" y="526923"/>
                    <a:pt x="6004370" y="526860"/>
                    <a:pt x="5972048" y="526860"/>
                  </a:cubicBezTo>
                  <a:cubicBezTo>
                    <a:pt x="5924995" y="526796"/>
                    <a:pt x="5924931" y="526860"/>
                    <a:pt x="5924931" y="512064"/>
                  </a:cubicBezTo>
                  <a:cubicBezTo>
                    <a:pt x="5924931" y="347282"/>
                    <a:pt x="5924931" y="182563"/>
                    <a:pt x="5924931" y="17780"/>
                  </a:cubicBezTo>
                  <a:cubicBezTo>
                    <a:pt x="5924931" y="13843"/>
                    <a:pt x="5924931" y="9843"/>
                    <a:pt x="5924931" y="6160"/>
                  </a:cubicBezTo>
                  <a:cubicBezTo>
                    <a:pt x="5814378" y="6160"/>
                    <a:pt x="5709095" y="6160"/>
                    <a:pt x="5601970" y="6160"/>
                  </a:cubicBezTo>
                  <a:cubicBezTo>
                    <a:pt x="5603240" y="10414"/>
                    <a:pt x="5601399" y="16256"/>
                    <a:pt x="5605780" y="16701"/>
                  </a:cubicBezTo>
                  <a:cubicBezTo>
                    <a:pt x="5635816" y="20003"/>
                    <a:pt x="5623497" y="27432"/>
                    <a:pt x="5623560" y="33020"/>
                  </a:cubicBezTo>
                  <a:cubicBezTo>
                    <a:pt x="5624195" y="191580"/>
                    <a:pt x="5624068" y="350139"/>
                    <a:pt x="5624068" y="508699"/>
                  </a:cubicBezTo>
                  <a:cubicBezTo>
                    <a:pt x="5624068" y="513080"/>
                    <a:pt x="5624068" y="517525"/>
                    <a:pt x="5624068" y="523557"/>
                  </a:cubicBezTo>
                  <a:cubicBezTo>
                    <a:pt x="5563108" y="523557"/>
                    <a:pt x="5504815" y="523557"/>
                    <a:pt x="5446332" y="523557"/>
                  </a:cubicBezTo>
                  <a:cubicBezTo>
                    <a:pt x="5446268" y="652336"/>
                    <a:pt x="5446268" y="779463"/>
                    <a:pt x="5446268" y="907352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 cap="flat">
              <a:noFill/>
              <a:prstDash val="solid"/>
              <a:miter/>
            </a:ln>
            <a:sp3d extrusionH="76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16">
              <a:extLst>
                <a:ext uri="{FF2B5EF4-FFF2-40B4-BE49-F238E27FC236}">
                  <a16:creationId xmlns:a16="http://schemas.microsoft.com/office/drawing/2014/main" id="{08016CBE-6C85-4179-B11B-0A4B6FCB925A}"/>
                </a:ext>
              </a:extLst>
            </p:cNvPr>
            <p:cNvSpPr/>
            <p:nvPr/>
          </p:nvSpPr>
          <p:spPr>
            <a:xfrm>
              <a:off x="2733230" y="5949314"/>
              <a:ext cx="640079" cy="901573"/>
            </a:xfrm>
            <a:custGeom>
              <a:avLst/>
              <a:gdLst>
                <a:gd name="connsiteX0" fmla="*/ 64 w 640079"/>
                <a:gd name="connsiteY0" fmla="*/ 0 h 901573"/>
                <a:gd name="connsiteX1" fmla="*/ 491427 w 640079"/>
                <a:gd name="connsiteY1" fmla="*/ 0 h 901573"/>
                <a:gd name="connsiteX2" fmla="*/ 491427 w 640079"/>
                <a:gd name="connsiteY2" fmla="*/ 517779 h 901573"/>
                <a:gd name="connsiteX3" fmla="*/ 640080 w 640079"/>
                <a:gd name="connsiteY3" fmla="*/ 517779 h 901573"/>
                <a:gd name="connsiteX4" fmla="*/ 640080 w 640079"/>
                <a:gd name="connsiteY4" fmla="*/ 901573 h 901573"/>
                <a:gd name="connsiteX5" fmla="*/ 0 w 640079"/>
                <a:gd name="connsiteY5" fmla="*/ 901573 h 901573"/>
                <a:gd name="connsiteX6" fmla="*/ 64 w 640079"/>
                <a:gd name="connsiteY6" fmla="*/ 0 h 90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079" h="901573">
                  <a:moveTo>
                    <a:pt x="64" y="0"/>
                  </a:moveTo>
                  <a:cubicBezTo>
                    <a:pt x="164465" y="0"/>
                    <a:pt x="325946" y="0"/>
                    <a:pt x="491427" y="0"/>
                  </a:cubicBezTo>
                  <a:cubicBezTo>
                    <a:pt x="491427" y="172593"/>
                    <a:pt x="491427" y="344678"/>
                    <a:pt x="491427" y="517779"/>
                  </a:cubicBezTo>
                  <a:cubicBezTo>
                    <a:pt x="542861" y="517779"/>
                    <a:pt x="590360" y="517779"/>
                    <a:pt x="640080" y="517779"/>
                  </a:cubicBezTo>
                  <a:cubicBezTo>
                    <a:pt x="640080" y="646176"/>
                    <a:pt x="640080" y="773557"/>
                    <a:pt x="640080" y="901573"/>
                  </a:cubicBezTo>
                  <a:cubicBezTo>
                    <a:pt x="427609" y="901573"/>
                    <a:pt x="215138" y="901573"/>
                    <a:pt x="0" y="901573"/>
                  </a:cubicBezTo>
                  <a:cubicBezTo>
                    <a:pt x="64" y="601409"/>
                    <a:pt x="64" y="301054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16">
              <a:extLst>
                <a:ext uri="{FF2B5EF4-FFF2-40B4-BE49-F238E27FC236}">
                  <a16:creationId xmlns:a16="http://schemas.microsoft.com/office/drawing/2014/main" id="{E3C69DC4-0774-4F57-9F5F-45215E239C68}"/>
                </a:ext>
              </a:extLst>
            </p:cNvPr>
            <p:cNvSpPr/>
            <p:nvPr/>
          </p:nvSpPr>
          <p:spPr>
            <a:xfrm>
              <a:off x="4771707" y="5949442"/>
              <a:ext cx="636396" cy="901319"/>
            </a:xfrm>
            <a:custGeom>
              <a:avLst/>
              <a:gdLst>
                <a:gd name="connsiteX0" fmla="*/ 0 w 636396"/>
                <a:gd name="connsiteY0" fmla="*/ 0 h 901319"/>
                <a:gd name="connsiteX1" fmla="*/ 479361 w 636396"/>
                <a:gd name="connsiteY1" fmla="*/ 0 h 901319"/>
                <a:gd name="connsiteX2" fmla="*/ 479361 w 636396"/>
                <a:gd name="connsiteY2" fmla="*/ 516572 h 901319"/>
                <a:gd name="connsiteX3" fmla="*/ 636397 w 636396"/>
                <a:gd name="connsiteY3" fmla="*/ 516572 h 901319"/>
                <a:gd name="connsiteX4" fmla="*/ 636397 w 636396"/>
                <a:gd name="connsiteY4" fmla="*/ 901319 h 901319"/>
                <a:gd name="connsiteX5" fmla="*/ 0 w 636396"/>
                <a:gd name="connsiteY5" fmla="*/ 901319 h 901319"/>
                <a:gd name="connsiteX6" fmla="*/ 0 w 636396"/>
                <a:gd name="connsiteY6" fmla="*/ 0 h 90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396" h="901319">
                  <a:moveTo>
                    <a:pt x="0" y="0"/>
                  </a:moveTo>
                  <a:cubicBezTo>
                    <a:pt x="159321" y="0"/>
                    <a:pt x="317309" y="0"/>
                    <a:pt x="479361" y="0"/>
                  </a:cubicBezTo>
                  <a:cubicBezTo>
                    <a:pt x="479361" y="171577"/>
                    <a:pt x="479361" y="343281"/>
                    <a:pt x="479361" y="516572"/>
                  </a:cubicBezTo>
                  <a:cubicBezTo>
                    <a:pt x="533717" y="516572"/>
                    <a:pt x="584200" y="516572"/>
                    <a:pt x="636397" y="516572"/>
                  </a:cubicBezTo>
                  <a:cubicBezTo>
                    <a:pt x="636397" y="645605"/>
                    <a:pt x="636397" y="773113"/>
                    <a:pt x="636397" y="901319"/>
                  </a:cubicBezTo>
                  <a:cubicBezTo>
                    <a:pt x="425259" y="901319"/>
                    <a:pt x="213995" y="901319"/>
                    <a:pt x="0" y="901319"/>
                  </a:cubicBezTo>
                  <a:cubicBezTo>
                    <a:pt x="0" y="601218"/>
                    <a:pt x="0" y="30092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16">
              <a:extLst>
                <a:ext uri="{FF2B5EF4-FFF2-40B4-BE49-F238E27FC236}">
                  <a16:creationId xmlns:a16="http://schemas.microsoft.com/office/drawing/2014/main" id="{435C97DB-D61A-4952-B7DC-6DA1C4B546CC}"/>
                </a:ext>
              </a:extLst>
            </p:cNvPr>
            <p:cNvSpPr/>
            <p:nvPr/>
          </p:nvSpPr>
          <p:spPr>
            <a:xfrm>
              <a:off x="7466965" y="5949759"/>
              <a:ext cx="632015" cy="901191"/>
            </a:xfrm>
            <a:custGeom>
              <a:avLst/>
              <a:gdLst>
                <a:gd name="connsiteX0" fmla="*/ 0 w 632015"/>
                <a:gd name="connsiteY0" fmla="*/ 0 h 901191"/>
                <a:gd name="connsiteX1" fmla="*/ 484759 w 632015"/>
                <a:gd name="connsiteY1" fmla="*/ 0 h 901191"/>
                <a:gd name="connsiteX2" fmla="*/ 484759 w 632015"/>
                <a:gd name="connsiteY2" fmla="*/ 517208 h 901191"/>
                <a:gd name="connsiteX3" fmla="*/ 632016 w 632015"/>
                <a:gd name="connsiteY3" fmla="*/ 517208 h 901191"/>
                <a:gd name="connsiteX4" fmla="*/ 632016 w 632015"/>
                <a:gd name="connsiteY4" fmla="*/ 901192 h 901191"/>
                <a:gd name="connsiteX5" fmla="*/ 64 w 632015"/>
                <a:gd name="connsiteY5" fmla="*/ 901192 h 901191"/>
                <a:gd name="connsiteX6" fmla="*/ 0 w 632015"/>
                <a:gd name="connsiteY6" fmla="*/ 0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015" h="901191">
                  <a:moveTo>
                    <a:pt x="0" y="0"/>
                  </a:moveTo>
                  <a:cubicBezTo>
                    <a:pt x="161989" y="0"/>
                    <a:pt x="322008" y="0"/>
                    <a:pt x="484759" y="0"/>
                  </a:cubicBezTo>
                  <a:cubicBezTo>
                    <a:pt x="484759" y="172466"/>
                    <a:pt x="484759" y="344361"/>
                    <a:pt x="484759" y="517208"/>
                  </a:cubicBezTo>
                  <a:cubicBezTo>
                    <a:pt x="534670" y="517208"/>
                    <a:pt x="582104" y="517208"/>
                    <a:pt x="632016" y="517208"/>
                  </a:cubicBezTo>
                  <a:cubicBezTo>
                    <a:pt x="632016" y="645605"/>
                    <a:pt x="632016" y="773049"/>
                    <a:pt x="632016" y="901192"/>
                  </a:cubicBezTo>
                  <a:cubicBezTo>
                    <a:pt x="422528" y="901192"/>
                    <a:pt x="212407" y="901192"/>
                    <a:pt x="64" y="901192"/>
                  </a:cubicBezTo>
                  <a:cubicBezTo>
                    <a:pt x="0" y="601091"/>
                    <a:pt x="0" y="30105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16">
              <a:extLst>
                <a:ext uri="{FF2B5EF4-FFF2-40B4-BE49-F238E27FC236}">
                  <a16:creationId xmlns:a16="http://schemas.microsoft.com/office/drawing/2014/main" id="{8816F905-54CF-44F8-A1EB-D0EB92A8CF0C}"/>
                </a:ext>
              </a:extLst>
            </p:cNvPr>
            <p:cNvSpPr/>
            <p:nvPr/>
          </p:nvSpPr>
          <p:spPr>
            <a:xfrm>
              <a:off x="9497948" y="5949695"/>
              <a:ext cx="636206" cy="901128"/>
            </a:xfrm>
            <a:custGeom>
              <a:avLst/>
              <a:gdLst>
                <a:gd name="connsiteX0" fmla="*/ 479933 w 636206"/>
                <a:gd name="connsiteY0" fmla="*/ 516128 h 901128"/>
                <a:gd name="connsiteX1" fmla="*/ 636207 w 636206"/>
                <a:gd name="connsiteY1" fmla="*/ 516128 h 901128"/>
                <a:gd name="connsiteX2" fmla="*/ 636207 w 636206"/>
                <a:gd name="connsiteY2" fmla="*/ 901129 h 901128"/>
                <a:gd name="connsiteX3" fmla="*/ 0 w 636206"/>
                <a:gd name="connsiteY3" fmla="*/ 901129 h 901128"/>
                <a:gd name="connsiteX4" fmla="*/ 0 w 636206"/>
                <a:gd name="connsiteY4" fmla="*/ 0 h 901128"/>
                <a:gd name="connsiteX5" fmla="*/ 479996 w 636206"/>
                <a:gd name="connsiteY5" fmla="*/ 0 h 901128"/>
                <a:gd name="connsiteX6" fmla="*/ 479933 w 636206"/>
                <a:gd name="connsiteY6" fmla="*/ 516128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6206" h="901128">
                  <a:moveTo>
                    <a:pt x="479933" y="516128"/>
                  </a:moveTo>
                  <a:cubicBezTo>
                    <a:pt x="534797" y="516128"/>
                    <a:pt x="584518" y="516128"/>
                    <a:pt x="636207" y="516128"/>
                  </a:cubicBezTo>
                  <a:cubicBezTo>
                    <a:pt x="636207" y="644843"/>
                    <a:pt x="636207" y="772605"/>
                    <a:pt x="636207" y="901129"/>
                  </a:cubicBezTo>
                  <a:cubicBezTo>
                    <a:pt x="425386" y="901129"/>
                    <a:pt x="214122" y="901129"/>
                    <a:pt x="0" y="901129"/>
                  </a:cubicBezTo>
                  <a:cubicBezTo>
                    <a:pt x="0" y="601155"/>
                    <a:pt x="0" y="300863"/>
                    <a:pt x="0" y="0"/>
                  </a:cubicBezTo>
                  <a:cubicBezTo>
                    <a:pt x="159321" y="0"/>
                    <a:pt x="318262" y="0"/>
                    <a:pt x="479996" y="0"/>
                  </a:cubicBezTo>
                  <a:cubicBezTo>
                    <a:pt x="479933" y="171704"/>
                    <a:pt x="479933" y="343091"/>
                    <a:pt x="479933" y="51612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16">
              <a:extLst>
                <a:ext uri="{FF2B5EF4-FFF2-40B4-BE49-F238E27FC236}">
                  <a16:creationId xmlns:a16="http://schemas.microsoft.com/office/drawing/2014/main" id="{A79A0975-6B9D-4B67-B505-CA6524396046}"/>
                </a:ext>
              </a:extLst>
            </p:cNvPr>
            <p:cNvSpPr/>
            <p:nvPr/>
          </p:nvSpPr>
          <p:spPr>
            <a:xfrm>
              <a:off x="30480" y="5949886"/>
              <a:ext cx="637476" cy="901128"/>
            </a:xfrm>
            <a:custGeom>
              <a:avLst/>
              <a:gdLst>
                <a:gd name="connsiteX0" fmla="*/ 637477 w 637476"/>
                <a:gd name="connsiteY0" fmla="*/ 515811 h 901128"/>
                <a:gd name="connsiteX1" fmla="*/ 637477 w 637476"/>
                <a:gd name="connsiteY1" fmla="*/ 901128 h 901128"/>
                <a:gd name="connsiteX2" fmla="*/ 0 w 637476"/>
                <a:gd name="connsiteY2" fmla="*/ 901128 h 901128"/>
                <a:gd name="connsiteX3" fmla="*/ 0 w 637476"/>
                <a:gd name="connsiteY3" fmla="*/ 0 h 901128"/>
                <a:gd name="connsiteX4" fmla="*/ 480124 w 637476"/>
                <a:gd name="connsiteY4" fmla="*/ 0 h 901128"/>
                <a:gd name="connsiteX5" fmla="*/ 480124 w 637476"/>
                <a:gd name="connsiteY5" fmla="*/ 515874 h 901128"/>
                <a:gd name="connsiteX6" fmla="*/ 637477 w 637476"/>
                <a:gd name="connsiteY6" fmla="*/ 515811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7476" h="901128">
                  <a:moveTo>
                    <a:pt x="637477" y="515811"/>
                  </a:moveTo>
                  <a:cubicBezTo>
                    <a:pt x="637477" y="644843"/>
                    <a:pt x="637477" y="772605"/>
                    <a:pt x="637477" y="901128"/>
                  </a:cubicBezTo>
                  <a:cubicBezTo>
                    <a:pt x="425259" y="901128"/>
                    <a:pt x="213868" y="901128"/>
                    <a:pt x="0" y="901128"/>
                  </a:cubicBezTo>
                  <a:cubicBezTo>
                    <a:pt x="0" y="600964"/>
                    <a:pt x="0" y="300863"/>
                    <a:pt x="0" y="0"/>
                  </a:cubicBezTo>
                  <a:cubicBezTo>
                    <a:pt x="158814" y="0"/>
                    <a:pt x="317564" y="0"/>
                    <a:pt x="480124" y="0"/>
                  </a:cubicBezTo>
                  <a:cubicBezTo>
                    <a:pt x="480124" y="171704"/>
                    <a:pt x="480124" y="343154"/>
                    <a:pt x="480124" y="515874"/>
                  </a:cubicBezTo>
                  <a:cubicBezTo>
                    <a:pt x="534480" y="515811"/>
                    <a:pt x="585089" y="515811"/>
                    <a:pt x="637477" y="51581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16">
              <a:extLst>
                <a:ext uri="{FF2B5EF4-FFF2-40B4-BE49-F238E27FC236}">
                  <a16:creationId xmlns:a16="http://schemas.microsoft.com/office/drawing/2014/main" id="{CD71BD32-5615-40C7-8562-6602200A2952}"/>
                </a:ext>
              </a:extLst>
            </p:cNvPr>
            <p:cNvSpPr/>
            <p:nvPr/>
          </p:nvSpPr>
          <p:spPr>
            <a:xfrm>
              <a:off x="2065273" y="5949886"/>
              <a:ext cx="639318" cy="901128"/>
            </a:xfrm>
            <a:custGeom>
              <a:avLst/>
              <a:gdLst>
                <a:gd name="connsiteX0" fmla="*/ 639318 w 639318"/>
                <a:gd name="connsiteY0" fmla="*/ 901128 h 901128"/>
                <a:gd name="connsiteX1" fmla="*/ 0 w 639318"/>
                <a:gd name="connsiteY1" fmla="*/ 901128 h 901128"/>
                <a:gd name="connsiteX2" fmla="*/ 0 w 639318"/>
                <a:gd name="connsiteY2" fmla="*/ 517335 h 901128"/>
                <a:gd name="connsiteX3" fmla="*/ 118555 w 639318"/>
                <a:gd name="connsiteY3" fmla="*/ 517525 h 901128"/>
                <a:gd name="connsiteX4" fmla="*/ 164148 w 639318"/>
                <a:gd name="connsiteY4" fmla="*/ 503872 h 901128"/>
                <a:gd name="connsiteX5" fmla="*/ 165037 w 639318"/>
                <a:gd name="connsiteY5" fmla="*/ 479108 h 901128"/>
                <a:gd name="connsiteX6" fmla="*/ 164719 w 639318"/>
                <a:gd name="connsiteY6" fmla="*/ 19939 h 901128"/>
                <a:gd name="connsiteX7" fmla="*/ 156718 w 639318"/>
                <a:gd name="connsiteY7" fmla="*/ 0 h 901128"/>
                <a:gd name="connsiteX8" fmla="*/ 639318 w 639318"/>
                <a:gd name="connsiteY8" fmla="*/ 0 h 901128"/>
                <a:gd name="connsiteX9" fmla="*/ 639318 w 639318"/>
                <a:gd name="connsiteY9" fmla="*/ 901128 h 901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318" h="901128">
                  <a:moveTo>
                    <a:pt x="639318" y="901128"/>
                  </a:moveTo>
                  <a:cubicBezTo>
                    <a:pt x="424688" y="901128"/>
                    <a:pt x="213233" y="901128"/>
                    <a:pt x="0" y="901128"/>
                  </a:cubicBezTo>
                  <a:cubicBezTo>
                    <a:pt x="0" y="773430"/>
                    <a:pt x="0" y="646303"/>
                    <a:pt x="0" y="517335"/>
                  </a:cubicBezTo>
                  <a:cubicBezTo>
                    <a:pt x="39497" y="517335"/>
                    <a:pt x="79185" y="516700"/>
                    <a:pt x="118555" y="517525"/>
                  </a:cubicBezTo>
                  <a:cubicBezTo>
                    <a:pt x="152654" y="518224"/>
                    <a:pt x="161099" y="511429"/>
                    <a:pt x="164148" y="503872"/>
                  </a:cubicBezTo>
                  <a:cubicBezTo>
                    <a:pt x="167386" y="495745"/>
                    <a:pt x="165037" y="487363"/>
                    <a:pt x="165037" y="479108"/>
                  </a:cubicBezTo>
                  <a:cubicBezTo>
                    <a:pt x="165037" y="326073"/>
                    <a:pt x="165164" y="173038"/>
                    <a:pt x="164719" y="19939"/>
                  </a:cubicBezTo>
                  <a:cubicBezTo>
                    <a:pt x="164719" y="13589"/>
                    <a:pt x="159766" y="7239"/>
                    <a:pt x="156718" y="0"/>
                  </a:cubicBezTo>
                  <a:cubicBezTo>
                    <a:pt x="314071" y="0"/>
                    <a:pt x="475742" y="0"/>
                    <a:pt x="639318" y="0"/>
                  </a:cubicBezTo>
                  <a:cubicBezTo>
                    <a:pt x="639318" y="300292"/>
                    <a:pt x="639318" y="600393"/>
                    <a:pt x="639318" y="90112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16">
              <a:extLst>
                <a:ext uri="{FF2B5EF4-FFF2-40B4-BE49-F238E27FC236}">
                  <a16:creationId xmlns:a16="http://schemas.microsoft.com/office/drawing/2014/main" id="{451622E7-DF44-426E-8925-CF365898924C}"/>
                </a:ext>
              </a:extLst>
            </p:cNvPr>
            <p:cNvSpPr/>
            <p:nvPr/>
          </p:nvSpPr>
          <p:spPr>
            <a:xfrm>
              <a:off x="11533187" y="5950013"/>
              <a:ext cx="636905" cy="901255"/>
            </a:xfrm>
            <a:custGeom>
              <a:avLst/>
              <a:gdLst>
                <a:gd name="connsiteX0" fmla="*/ 636905 w 636905"/>
                <a:gd name="connsiteY0" fmla="*/ 901256 h 901255"/>
                <a:gd name="connsiteX1" fmla="*/ 0 w 636905"/>
                <a:gd name="connsiteY1" fmla="*/ 901256 h 901255"/>
                <a:gd name="connsiteX2" fmla="*/ 0 w 636905"/>
                <a:gd name="connsiteY2" fmla="*/ 517144 h 901255"/>
                <a:gd name="connsiteX3" fmla="*/ 118110 w 636905"/>
                <a:gd name="connsiteY3" fmla="*/ 517398 h 901255"/>
                <a:gd name="connsiteX4" fmla="*/ 163385 w 636905"/>
                <a:gd name="connsiteY4" fmla="*/ 504508 h 901255"/>
                <a:gd name="connsiteX5" fmla="*/ 163894 w 636905"/>
                <a:gd name="connsiteY5" fmla="*/ 497332 h 901255"/>
                <a:gd name="connsiteX6" fmla="*/ 163576 w 636905"/>
                <a:gd name="connsiteY6" fmla="*/ 18606 h 901255"/>
                <a:gd name="connsiteX7" fmla="*/ 155131 w 636905"/>
                <a:gd name="connsiteY7" fmla="*/ 0 h 901255"/>
                <a:gd name="connsiteX8" fmla="*/ 636905 w 636905"/>
                <a:gd name="connsiteY8" fmla="*/ 0 h 901255"/>
                <a:gd name="connsiteX9" fmla="*/ 636905 w 636905"/>
                <a:gd name="connsiteY9" fmla="*/ 901256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6905" h="901255">
                  <a:moveTo>
                    <a:pt x="636905" y="901256"/>
                  </a:moveTo>
                  <a:cubicBezTo>
                    <a:pt x="423799" y="901256"/>
                    <a:pt x="213233" y="901256"/>
                    <a:pt x="0" y="901256"/>
                  </a:cubicBezTo>
                  <a:cubicBezTo>
                    <a:pt x="0" y="773684"/>
                    <a:pt x="0" y="646303"/>
                    <a:pt x="0" y="517144"/>
                  </a:cubicBezTo>
                  <a:cubicBezTo>
                    <a:pt x="38989" y="517144"/>
                    <a:pt x="78804" y="516382"/>
                    <a:pt x="118110" y="517398"/>
                  </a:cubicBezTo>
                  <a:cubicBezTo>
                    <a:pt x="151765" y="518287"/>
                    <a:pt x="154305" y="510540"/>
                    <a:pt x="163385" y="504508"/>
                  </a:cubicBezTo>
                  <a:cubicBezTo>
                    <a:pt x="166370" y="502539"/>
                    <a:pt x="163894" y="499745"/>
                    <a:pt x="163894" y="497332"/>
                  </a:cubicBezTo>
                  <a:cubicBezTo>
                    <a:pt x="163894" y="337757"/>
                    <a:pt x="164020" y="178181"/>
                    <a:pt x="163576" y="18606"/>
                  </a:cubicBezTo>
                  <a:cubicBezTo>
                    <a:pt x="163576" y="12700"/>
                    <a:pt x="158369" y="6794"/>
                    <a:pt x="155131" y="0"/>
                  </a:cubicBezTo>
                  <a:cubicBezTo>
                    <a:pt x="311531" y="0"/>
                    <a:pt x="473202" y="0"/>
                    <a:pt x="636905" y="0"/>
                  </a:cubicBezTo>
                  <a:cubicBezTo>
                    <a:pt x="636905" y="300101"/>
                    <a:pt x="636905" y="600139"/>
                    <a:pt x="636905" y="90125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16">
              <a:extLst>
                <a:ext uri="{FF2B5EF4-FFF2-40B4-BE49-F238E27FC236}">
                  <a16:creationId xmlns:a16="http://schemas.microsoft.com/office/drawing/2014/main" id="{00979E93-7693-409F-A52C-E108E38D0339}"/>
                </a:ext>
              </a:extLst>
            </p:cNvPr>
            <p:cNvSpPr/>
            <p:nvPr/>
          </p:nvSpPr>
          <p:spPr>
            <a:xfrm>
              <a:off x="6806755" y="5949695"/>
              <a:ext cx="629411" cy="901065"/>
            </a:xfrm>
            <a:custGeom>
              <a:avLst/>
              <a:gdLst>
                <a:gd name="connsiteX0" fmla="*/ 0 w 629411"/>
                <a:gd name="connsiteY0" fmla="*/ 517525 h 901065"/>
                <a:gd name="connsiteX1" fmla="*/ 153606 w 629411"/>
                <a:gd name="connsiteY1" fmla="*/ 517525 h 901065"/>
                <a:gd name="connsiteX2" fmla="*/ 153606 w 629411"/>
                <a:gd name="connsiteY2" fmla="*/ 0 h 901065"/>
                <a:gd name="connsiteX3" fmla="*/ 629412 w 629411"/>
                <a:gd name="connsiteY3" fmla="*/ 0 h 901065"/>
                <a:gd name="connsiteX4" fmla="*/ 629412 w 629411"/>
                <a:gd name="connsiteY4" fmla="*/ 901065 h 901065"/>
                <a:gd name="connsiteX5" fmla="*/ 63 w 629411"/>
                <a:gd name="connsiteY5" fmla="*/ 901065 h 901065"/>
                <a:gd name="connsiteX6" fmla="*/ 0 w 629411"/>
                <a:gd name="connsiteY6" fmla="*/ 517525 h 901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411" h="901065">
                  <a:moveTo>
                    <a:pt x="0" y="517525"/>
                  </a:moveTo>
                  <a:cubicBezTo>
                    <a:pt x="51815" y="517525"/>
                    <a:pt x="101790" y="517525"/>
                    <a:pt x="153606" y="517525"/>
                  </a:cubicBezTo>
                  <a:cubicBezTo>
                    <a:pt x="153606" y="344805"/>
                    <a:pt x="153606" y="172847"/>
                    <a:pt x="153606" y="0"/>
                  </a:cubicBezTo>
                  <a:cubicBezTo>
                    <a:pt x="309625" y="0"/>
                    <a:pt x="468375" y="0"/>
                    <a:pt x="629412" y="0"/>
                  </a:cubicBezTo>
                  <a:cubicBezTo>
                    <a:pt x="629412" y="299974"/>
                    <a:pt x="629412" y="600139"/>
                    <a:pt x="629412" y="901065"/>
                  </a:cubicBezTo>
                  <a:cubicBezTo>
                    <a:pt x="421005" y="901065"/>
                    <a:pt x="211963" y="901065"/>
                    <a:pt x="63" y="901065"/>
                  </a:cubicBezTo>
                  <a:cubicBezTo>
                    <a:pt x="0" y="773938"/>
                    <a:pt x="0" y="646557"/>
                    <a:pt x="0" y="517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16">
              <a:extLst>
                <a:ext uri="{FF2B5EF4-FFF2-40B4-BE49-F238E27FC236}">
                  <a16:creationId xmlns:a16="http://schemas.microsoft.com/office/drawing/2014/main" id="{8578D459-BE4B-4FC0-92DE-3220B2872858}"/>
                </a:ext>
              </a:extLst>
            </p:cNvPr>
            <p:cNvSpPr/>
            <p:nvPr/>
          </p:nvSpPr>
          <p:spPr>
            <a:xfrm>
              <a:off x="8825166" y="5949378"/>
              <a:ext cx="632586" cy="901509"/>
            </a:xfrm>
            <a:custGeom>
              <a:avLst/>
              <a:gdLst>
                <a:gd name="connsiteX0" fmla="*/ 0 w 632586"/>
                <a:gd name="connsiteY0" fmla="*/ 517970 h 901509"/>
                <a:gd name="connsiteX1" fmla="*/ 154177 w 632586"/>
                <a:gd name="connsiteY1" fmla="*/ 517970 h 901509"/>
                <a:gd name="connsiteX2" fmla="*/ 165862 w 632586"/>
                <a:gd name="connsiteY2" fmla="*/ 478536 h 901509"/>
                <a:gd name="connsiteX3" fmla="*/ 166179 w 632586"/>
                <a:gd name="connsiteY3" fmla="*/ 13081 h 901509"/>
                <a:gd name="connsiteX4" fmla="*/ 160401 w 632586"/>
                <a:gd name="connsiteY4" fmla="*/ 0 h 901509"/>
                <a:gd name="connsiteX5" fmla="*/ 632587 w 632586"/>
                <a:gd name="connsiteY5" fmla="*/ 0 h 901509"/>
                <a:gd name="connsiteX6" fmla="*/ 632587 w 632586"/>
                <a:gd name="connsiteY6" fmla="*/ 901510 h 901509"/>
                <a:gd name="connsiteX7" fmla="*/ 64 w 632586"/>
                <a:gd name="connsiteY7" fmla="*/ 901510 h 901509"/>
                <a:gd name="connsiteX8" fmla="*/ 0 w 632586"/>
                <a:gd name="connsiteY8" fmla="*/ 517970 h 90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586" h="901509">
                  <a:moveTo>
                    <a:pt x="0" y="517970"/>
                  </a:moveTo>
                  <a:cubicBezTo>
                    <a:pt x="49402" y="517970"/>
                    <a:pt x="97027" y="517970"/>
                    <a:pt x="154177" y="517970"/>
                  </a:cubicBezTo>
                  <a:cubicBezTo>
                    <a:pt x="158369" y="504508"/>
                    <a:pt x="165798" y="491490"/>
                    <a:pt x="165862" y="478536"/>
                  </a:cubicBezTo>
                  <a:cubicBezTo>
                    <a:pt x="166688" y="323406"/>
                    <a:pt x="166433" y="168275"/>
                    <a:pt x="166179" y="13081"/>
                  </a:cubicBezTo>
                  <a:cubicBezTo>
                    <a:pt x="166179" y="8763"/>
                    <a:pt x="162433" y="4445"/>
                    <a:pt x="160401" y="0"/>
                  </a:cubicBezTo>
                  <a:cubicBezTo>
                    <a:pt x="313944" y="0"/>
                    <a:pt x="472059" y="0"/>
                    <a:pt x="632587" y="0"/>
                  </a:cubicBezTo>
                  <a:cubicBezTo>
                    <a:pt x="632587" y="300546"/>
                    <a:pt x="632587" y="600647"/>
                    <a:pt x="632587" y="901510"/>
                  </a:cubicBezTo>
                  <a:cubicBezTo>
                    <a:pt x="422973" y="901510"/>
                    <a:pt x="212725" y="901510"/>
                    <a:pt x="64" y="901510"/>
                  </a:cubicBezTo>
                  <a:cubicBezTo>
                    <a:pt x="0" y="774256"/>
                    <a:pt x="0" y="646811"/>
                    <a:pt x="0" y="51797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16">
              <a:extLst>
                <a:ext uri="{FF2B5EF4-FFF2-40B4-BE49-F238E27FC236}">
                  <a16:creationId xmlns:a16="http://schemas.microsoft.com/office/drawing/2014/main" id="{F05F7F1F-FBCA-4F7F-86FA-9F39E6DD90FC}"/>
                </a:ext>
              </a:extLst>
            </p:cNvPr>
            <p:cNvSpPr/>
            <p:nvPr/>
          </p:nvSpPr>
          <p:spPr>
            <a:xfrm>
              <a:off x="4098797" y="5949442"/>
              <a:ext cx="633222" cy="901763"/>
            </a:xfrm>
            <a:custGeom>
              <a:avLst/>
              <a:gdLst>
                <a:gd name="connsiteX0" fmla="*/ 633222 w 633222"/>
                <a:gd name="connsiteY0" fmla="*/ 901763 h 901763"/>
                <a:gd name="connsiteX1" fmla="*/ 0 w 633222"/>
                <a:gd name="connsiteY1" fmla="*/ 901763 h 901763"/>
                <a:gd name="connsiteX2" fmla="*/ 0 w 633222"/>
                <a:gd name="connsiteY2" fmla="*/ 517715 h 901763"/>
                <a:gd name="connsiteX3" fmla="*/ 146177 w 633222"/>
                <a:gd name="connsiteY3" fmla="*/ 517715 h 901763"/>
                <a:gd name="connsiteX4" fmla="*/ 171323 w 633222"/>
                <a:gd name="connsiteY4" fmla="*/ 424561 h 901763"/>
                <a:gd name="connsiteX5" fmla="*/ 172657 w 633222"/>
                <a:gd name="connsiteY5" fmla="*/ 13906 h 901763"/>
                <a:gd name="connsiteX6" fmla="*/ 172657 w 633222"/>
                <a:gd name="connsiteY6" fmla="*/ 0 h 901763"/>
                <a:gd name="connsiteX7" fmla="*/ 633222 w 633222"/>
                <a:gd name="connsiteY7" fmla="*/ 0 h 901763"/>
                <a:gd name="connsiteX8" fmla="*/ 633222 w 633222"/>
                <a:gd name="connsiteY8" fmla="*/ 901763 h 90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222" h="901763">
                  <a:moveTo>
                    <a:pt x="633222" y="901763"/>
                  </a:moveTo>
                  <a:cubicBezTo>
                    <a:pt x="420688" y="901763"/>
                    <a:pt x="211392" y="901763"/>
                    <a:pt x="0" y="901763"/>
                  </a:cubicBezTo>
                  <a:cubicBezTo>
                    <a:pt x="0" y="773938"/>
                    <a:pt x="0" y="646494"/>
                    <a:pt x="0" y="517715"/>
                  </a:cubicBezTo>
                  <a:cubicBezTo>
                    <a:pt x="49657" y="517715"/>
                    <a:pt x="99060" y="517715"/>
                    <a:pt x="146177" y="517715"/>
                  </a:cubicBezTo>
                  <a:cubicBezTo>
                    <a:pt x="195834" y="486728"/>
                    <a:pt x="170624" y="455168"/>
                    <a:pt x="171323" y="424561"/>
                  </a:cubicBezTo>
                  <a:cubicBezTo>
                    <a:pt x="174371" y="287655"/>
                    <a:pt x="172657" y="150749"/>
                    <a:pt x="172657" y="13906"/>
                  </a:cubicBezTo>
                  <a:cubicBezTo>
                    <a:pt x="172657" y="9462"/>
                    <a:pt x="172657" y="5017"/>
                    <a:pt x="172657" y="0"/>
                  </a:cubicBezTo>
                  <a:cubicBezTo>
                    <a:pt x="325057" y="0"/>
                    <a:pt x="478282" y="0"/>
                    <a:pt x="633222" y="0"/>
                  </a:cubicBezTo>
                  <a:cubicBezTo>
                    <a:pt x="633222" y="300609"/>
                    <a:pt x="633222" y="600710"/>
                    <a:pt x="633222" y="90176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16">
              <a:extLst>
                <a:ext uri="{FF2B5EF4-FFF2-40B4-BE49-F238E27FC236}">
                  <a16:creationId xmlns:a16="http://schemas.microsoft.com/office/drawing/2014/main" id="{C8049CD0-E419-43A7-9894-343985110266}"/>
                </a:ext>
              </a:extLst>
            </p:cNvPr>
            <p:cNvSpPr/>
            <p:nvPr/>
          </p:nvSpPr>
          <p:spPr>
            <a:xfrm>
              <a:off x="1379474" y="5949886"/>
              <a:ext cx="647318" cy="901064"/>
            </a:xfrm>
            <a:custGeom>
              <a:avLst/>
              <a:gdLst>
                <a:gd name="connsiteX0" fmla="*/ 487426 w 647318"/>
                <a:gd name="connsiteY0" fmla="*/ 517208 h 901064"/>
                <a:gd name="connsiteX1" fmla="*/ 647319 w 647318"/>
                <a:gd name="connsiteY1" fmla="*/ 517208 h 901064"/>
                <a:gd name="connsiteX2" fmla="*/ 647319 w 647318"/>
                <a:gd name="connsiteY2" fmla="*/ 901065 h 901064"/>
                <a:gd name="connsiteX3" fmla="*/ 0 w 647318"/>
                <a:gd name="connsiteY3" fmla="*/ 901065 h 901064"/>
                <a:gd name="connsiteX4" fmla="*/ 0 w 647318"/>
                <a:gd name="connsiteY4" fmla="*/ 518351 h 901064"/>
                <a:gd name="connsiteX5" fmla="*/ 151574 w 647318"/>
                <a:gd name="connsiteY5" fmla="*/ 518351 h 901064"/>
                <a:gd name="connsiteX6" fmla="*/ 161607 w 647318"/>
                <a:gd name="connsiteY6" fmla="*/ 497522 h 901064"/>
                <a:gd name="connsiteX7" fmla="*/ 161861 w 647318"/>
                <a:gd name="connsiteY7" fmla="*/ 22860 h 901064"/>
                <a:gd name="connsiteX8" fmla="*/ 157480 w 647318"/>
                <a:gd name="connsiteY8" fmla="*/ 0 h 901064"/>
                <a:gd name="connsiteX9" fmla="*/ 487490 w 647318"/>
                <a:gd name="connsiteY9" fmla="*/ 0 h 901064"/>
                <a:gd name="connsiteX10" fmla="*/ 487426 w 647318"/>
                <a:gd name="connsiteY10" fmla="*/ 517208 h 90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318" h="901064">
                  <a:moveTo>
                    <a:pt x="487426" y="517208"/>
                  </a:moveTo>
                  <a:cubicBezTo>
                    <a:pt x="543496" y="517208"/>
                    <a:pt x="594360" y="517208"/>
                    <a:pt x="647319" y="517208"/>
                  </a:cubicBezTo>
                  <a:cubicBezTo>
                    <a:pt x="647319" y="645541"/>
                    <a:pt x="647319" y="772986"/>
                    <a:pt x="647319" y="901065"/>
                  </a:cubicBezTo>
                  <a:cubicBezTo>
                    <a:pt x="432371" y="901065"/>
                    <a:pt x="217678" y="901065"/>
                    <a:pt x="0" y="901065"/>
                  </a:cubicBezTo>
                  <a:cubicBezTo>
                    <a:pt x="0" y="773811"/>
                    <a:pt x="0" y="646430"/>
                    <a:pt x="0" y="518351"/>
                  </a:cubicBezTo>
                  <a:cubicBezTo>
                    <a:pt x="49085" y="518351"/>
                    <a:pt x="97853" y="518351"/>
                    <a:pt x="151574" y="518351"/>
                  </a:cubicBezTo>
                  <a:cubicBezTo>
                    <a:pt x="155194" y="511112"/>
                    <a:pt x="161544" y="504317"/>
                    <a:pt x="161607" y="497522"/>
                  </a:cubicBezTo>
                  <a:cubicBezTo>
                    <a:pt x="162179" y="339281"/>
                    <a:pt x="162116" y="181102"/>
                    <a:pt x="161861" y="22860"/>
                  </a:cubicBezTo>
                  <a:cubicBezTo>
                    <a:pt x="161861" y="15494"/>
                    <a:pt x="159067" y="8065"/>
                    <a:pt x="157480" y="0"/>
                  </a:cubicBezTo>
                  <a:cubicBezTo>
                    <a:pt x="264859" y="0"/>
                    <a:pt x="374650" y="0"/>
                    <a:pt x="487490" y="0"/>
                  </a:cubicBezTo>
                  <a:cubicBezTo>
                    <a:pt x="487426" y="171895"/>
                    <a:pt x="487426" y="343726"/>
                    <a:pt x="487426" y="517208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16">
              <a:extLst>
                <a:ext uri="{FF2B5EF4-FFF2-40B4-BE49-F238E27FC236}">
                  <a16:creationId xmlns:a16="http://schemas.microsoft.com/office/drawing/2014/main" id="{2C0F813B-0BFE-491F-B622-0725EEFB441A}"/>
                </a:ext>
              </a:extLst>
            </p:cNvPr>
            <p:cNvSpPr/>
            <p:nvPr/>
          </p:nvSpPr>
          <p:spPr>
            <a:xfrm>
              <a:off x="10846371" y="5949823"/>
              <a:ext cx="646810" cy="901191"/>
            </a:xfrm>
            <a:custGeom>
              <a:avLst/>
              <a:gdLst>
                <a:gd name="connsiteX0" fmla="*/ 486791 w 646810"/>
                <a:gd name="connsiteY0" fmla="*/ 517334 h 901191"/>
                <a:gd name="connsiteX1" fmla="*/ 646811 w 646810"/>
                <a:gd name="connsiteY1" fmla="*/ 517334 h 901191"/>
                <a:gd name="connsiteX2" fmla="*/ 646811 w 646810"/>
                <a:gd name="connsiteY2" fmla="*/ 901192 h 901191"/>
                <a:gd name="connsiteX3" fmla="*/ 0 w 646810"/>
                <a:gd name="connsiteY3" fmla="*/ 901192 h 901191"/>
                <a:gd name="connsiteX4" fmla="*/ 0 w 646810"/>
                <a:gd name="connsiteY4" fmla="*/ 518223 h 901191"/>
                <a:gd name="connsiteX5" fmla="*/ 153860 w 646810"/>
                <a:gd name="connsiteY5" fmla="*/ 518223 h 901191"/>
                <a:gd name="connsiteX6" fmla="*/ 162497 w 646810"/>
                <a:gd name="connsiteY6" fmla="*/ 492125 h 901191"/>
                <a:gd name="connsiteX7" fmla="*/ 162497 w 646810"/>
                <a:gd name="connsiteY7" fmla="*/ 18415 h 901191"/>
                <a:gd name="connsiteX8" fmla="*/ 155956 w 646810"/>
                <a:gd name="connsiteY8" fmla="*/ 0 h 901191"/>
                <a:gd name="connsiteX9" fmla="*/ 486918 w 646810"/>
                <a:gd name="connsiteY9" fmla="*/ 0 h 901191"/>
                <a:gd name="connsiteX10" fmla="*/ 486791 w 646810"/>
                <a:gd name="connsiteY10" fmla="*/ 517334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810" h="901191">
                  <a:moveTo>
                    <a:pt x="486791" y="517334"/>
                  </a:moveTo>
                  <a:cubicBezTo>
                    <a:pt x="543052" y="517334"/>
                    <a:pt x="593916" y="517334"/>
                    <a:pt x="646811" y="517334"/>
                  </a:cubicBezTo>
                  <a:cubicBezTo>
                    <a:pt x="646811" y="645732"/>
                    <a:pt x="646811" y="773113"/>
                    <a:pt x="646811" y="901192"/>
                  </a:cubicBezTo>
                  <a:cubicBezTo>
                    <a:pt x="431673" y="901192"/>
                    <a:pt x="216980" y="901192"/>
                    <a:pt x="0" y="901192"/>
                  </a:cubicBezTo>
                  <a:cubicBezTo>
                    <a:pt x="0" y="773684"/>
                    <a:pt x="0" y="646303"/>
                    <a:pt x="0" y="518223"/>
                  </a:cubicBezTo>
                  <a:cubicBezTo>
                    <a:pt x="50038" y="518223"/>
                    <a:pt x="98806" y="518223"/>
                    <a:pt x="153860" y="518223"/>
                  </a:cubicBezTo>
                  <a:cubicBezTo>
                    <a:pt x="156973" y="509207"/>
                    <a:pt x="162434" y="500634"/>
                    <a:pt x="162497" y="492125"/>
                  </a:cubicBezTo>
                  <a:cubicBezTo>
                    <a:pt x="162941" y="334201"/>
                    <a:pt x="162878" y="176340"/>
                    <a:pt x="162497" y="18415"/>
                  </a:cubicBezTo>
                  <a:cubicBezTo>
                    <a:pt x="162497" y="12510"/>
                    <a:pt x="158369" y="6604"/>
                    <a:pt x="155956" y="0"/>
                  </a:cubicBezTo>
                  <a:cubicBezTo>
                    <a:pt x="264605" y="0"/>
                    <a:pt x="374206" y="0"/>
                    <a:pt x="486918" y="0"/>
                  </a:cubicBezTo>
                  <a:cubicBezTo>
                    <a:pt x="486791" y="171958"/>
                    <a:pt x="486791" y="343853"/>
                    <a:pt x="486791" y="51733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16">
              <a:extLst>
                <a:ext uri="{FF2B5EF4-FFF2-40B4-BE49-F238E27FC236}">
                  <a16:creationId xmlns:a16="http://schemas.microsoft.com/office/drawing/2014/main" id="{8DA94FDF-53A3-433D-B5BD-F26A6BD01577}"/>
                </a:ext>
              </a:extLst>
            </p:cNvPr>
            <p:cNvSpPr/>
            <p:nvPr/>
          </p:nvSpPr>
          <p:spPr>
            <a:xfrm>
              <a:off x="6120765" y="5949632"/>
              <a:ext cx="645794" cy="901255"/>
            </a:xfrm>
            <a:custGeom>
              <a:avLst/>
              <a:gdLst>
                <a:gd name="connsiteX0" fmla="*/ 0 w 645794"/>
                <a:gd name="connsiteY0" fmla="*/ 520954 h 901255"/>
                <a:gd name="connsiteX1" fmla="*/ 167005 w 645794"/>
                <a:gd name="connsiteY1" fmla="*/ 520954 h 901255"/>
                <a:gd name="connsiteX2" fmla="*/ 167005 w 645794"/>
                <a:gd name="connsiteY2" fmla="*/ 508318 h 901255"/>
                <a:gd name="connsiteX3" fmla="*/ 166307 w 645794"/>
                <a:gd name="connsiteY3" fmla="*/ 27559 h 901255"/>
                <a:gd name="connsiteX4" fmla="*/ 148907 w 645794"/>
                <a:gd name="connsiteY4" fmla="*/ 0 h 901255"/>
                <a:gd name="connsiteX5" fmla="*/ 487299 w 645794"/>
                <a:gd name="connsiteY5" fmla="*/ 0 h 901255"/>
                <a:gd name="connsiteX6" fmla="*/ 487299 w 645794"/>
                <a:gd name="connsiteY6" fmla="*/ 517462 h 901255"/>
                <a:gd name="connsiteX7" fmla="*/ 645795 w 645794"/>
                <a:gd name="connsiteY7" fmla="*/ 517462 h 901255"/>
                <a:gd name="connsiteX8" fmla="*/ 645795 w 645794"/>
                <a:gd name="connsiteY8" fmla="*/ 901256 h 901255"/>
                <a:gd name="connsiteX9" fmla="*/ 0 w 645794"/>
                <a:gd name="connsiteY9" fmla="*/ 901256 h 901255"/>
                <a:gd name="connsiteX10" fmla="*/ 0 w 645794"/>
                <a:gd name="connsiteY10" fmla="*/ 520954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5794" h="901255">
                  <a:moveTo>
                    <a:pt x="0" y="520954"/>
                  </a:moveTo>
                  <a:cubicBezTo>
                    <a:pt x="55372" y="520954"/>
                    <a:pt x="108648" y="520954"/>
                    <a:pt x="167005" y="520954"/>
                  </a:cubicBezTo>
                  <a:cubicBezTo>
                    <a:pt x="167005" y="516255"/>
                    <a:pt x="167005" y="512255"/>
                    <a:pt x="167005" y="508318"/>
                  </a:cubicBezTo>
                  <a:cubicBezTo>
                    <a:pt x="167005" y="348044"/>
                    <a:pt x="167322" y="187770"/>
                    <a:pt x="166307" y="27559"/>
                  </a:cubicBezTo>
                  <a:cubicBezTo>
                    <a:pt x="166243" y="18733"/>
                    <a:pt x="155384" y="9843"/>
                    <a:pt x="148907" y="0"/>
                  </a:cubicBezTo>
                  <a:cubicBezTo>
                    <a:pt x="264351" y="0"/>
                    <a:pt x="374078" y="0"/>
                    <a:pt x="487299" y="0"/>
                  </a:cubicBezTo>
                  <a:cubicBezTo>
                    <a:pt x="487299" y="172466"/>
                    <a:pt x="487299" y="344551"/>
                    <a:pt x="487299" y="517462"/>
                  </a:cubicBezTo>
                  <a:cubicBezTo>
                    <a:pt x="541718" y="517462"/>
                    <a:pt x="592582" y="517462"/>
                    <a:pt x="645795" y="517462"/>
                  </a:cubicBezTo>
                  <a:cubicBezTo>
                    <a:pt x="645795" y="645732"/>
                    <a:pt x="645795" y="773113"/>
                    <a:pt x="645795" y="901256"/>
                  </a:cubicBezTo>
                  <a:cubicBezTo>
                    <a:pt x="431736" y="901256"/>
                    <a:pt x="217107" y="901256"/>
                    <a:pt x="0" y="901256"/>
                  </a:cubicBezTo>
                  <a:cubicBezTo>
                    <a:pt x="0" y="775018"/>
                    <a:pt x="0" y="648653"/>
                    <a:pt x="0" y="520954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16">
              <a:extLst>
                <a:ext uri="{FF2B5EF4-FFF2-40B4-BE49-F238E27FC236}">
                  <a16:creationId xmlns:a16="http://schemas.microsoft.com/office/drawing/2014/main" id="{E6AC34A2-EAB2-4966-8015-F5A2ACC95534}"/>
                </a:ext>
              </a:extLst>
            </p:cNvPr>
            <p:cNvSpPr/>
            <p:nvPr/>
          </p:nvSpPr>
          <p:spPr>
            <a:xfrm>
              <a:off x="3415157" y="5949442"/>
              <a:ext cx="641477" cy="901446"/>
            </a:xfrm>
            <a:custGeom>
              <a:avLst/>
              <a:gdLst>
                <a:gd name="connsiteX0" fmla="*/ 166815 w 641477"/>
                <a:gd name="connsiteY0" fmla="*/ 0 h 901446"/>
                <a:gd name="connsiteX1" fmla="*/ 483426 w 641477"/>
                <a:gd name="connsiteY1" fmla="*/ 0 h 901446"/>
                <a:gd name="connsiteX2" fmla="*/ 483426 w 641477"/>
                <a:gd name="connsiteY2" fmla="*/ 517271 h 901446"/>
                <a:gd name="connsiteX3" fmla="*/ 641477 w 641477"/>
                <a:gd name="connsiteY3" fmla="*/ 517271 h 901446"/>
                <a:gd name="connsiteX4" fmla="*/ 641477 w 641477"/>
                <a:gd name="connsiteY4" fmla="*/ 901446 h 901446"/>
                <a:gd name="connsiteX5" fmla="*/ 0 w 641477"/>
                <a:gd name="connsiteY5" fmla="*/ 901446 h 901446"/>
                <a:gd name="connsiteX6" fmla="*/ 0 w 641477"/>
                <a:gd name="connsiteY6" fmla="*/ 518414 h 901446"/>
                <a:gd name="connsiteX7" fmla="*/ 158369 w 641477"/>
                <a:gd name="connsiteY7" fmla="*/ 518414 h 901446"/>
                <a:gd name="connsiteX8" fmla="*/ 166497 w 641477"/>
                <a:gd name="connsiteY8" fmla="*/ 490347 h 901446"/>
                <a:gd name="connsiteX9" fmla="*/ 166815 w 641477"/>
                <a:gd name="connsiteY9" fmla="*/ 0 h 90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1477" h="901446">
                  <a:moveTo>
                    <a:pt x="166815" y="0"/>
                  </a:moveTo>
                  <a:cubicBezTo>
                    <a:pt x="272605" y="0"/>
                    <a:pt x="375920" y="0"/>
                    <a:pt x="483426" y="0"/>
                  </a:cubicBezTo>
                  <a:cubicBezTo>
                    <a:pt x="483426" y="172022"/>
                    <a:pt x="483426" y="344107"/>
                    <a:pt x="483426" y="517271"/>
                  </a:cubicBezTo>
                  <a:cubicBezTo>
                    <a:pt x="538035" y="517271"/>
                    <a:pt x="588709" y="517271"/>
                    <a:pt x="641477" y="517271"/>
                  </a:cubicBezTo>
                  <a:cubicBezTo>
                    <a:pt x="641477" y="645859"/>
                    <a:pt x="641477" y="773303"/>
                    <a:pt x="641477" y="901446"/>
                  </a:cubicBezTo>
                  <a:cubicBezTo>
                    <a:pt x="428371" y="901446"/>
                    <a:pt x="215011" y="901446"/>
                    <a:pt x="0" y="901446"/>
                  </a:cubicBezTo>
                  <a:cubicBezTo>
                    <a:pt x="0" y="773875"/>
                    <a:pt x="0" y="646748"/>
                    <a:pt x="0" y="518414"/>
                  </a:cubicBezTo>
                  <a:cubicBezTo>
                    <a:pt x="51435" y="518414"/>
                    <a:pt x="103124" y="518414"/>
                    <a:pt x="158369" y="518414"/>
                  </a:cubicBezTo>
                  <a:cubicBezTo>
                    <a:pt x="161417" y="508318"/>
                    <a:pt x="166434" y="499364"/>
                    <a:pt x="166497" y="490347"/>
                  </a:cubicBezTo>
                  <a:cubicBezTo>
                    <a:pt x="166941" y="327279"/>
                    <a:pt x="166815" y="164275"/>
                    <a:pt x="166815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Graphic 216">
              <a:extLst>
                <a:ext uri="{FF2B5EF4-FFF2-40B4-BE49-F238E27FC236}">
                  <a16:creationId xmlns:a16="http://schemas.microsoft.com/office/drawing/2014/main" id="{97864DB9-B284-4684-9CD5-C5E7407D8CEA}"/>
                </a:ext>
              </a:extLst>
            </p:cNvPr>
            <p:cNvSpPr/>
            <p:nvPr/>
          </p:nvSpPr>
          <p:spPr>
            <a:xfrm>
              <a:off x="8141017" y="5949886"/>
              <a:ext cx="641222" cy="901255"/>
            </a:xfrm>
            <a:custGeom>
              <a:avLst/>
              <a:gdLst>
                <a:gd name="connsiteX0" fmla="*/ 641223 w 641222"/>
                <a:gd name="connsiteY0" fmla="*/ 901256 h 901255"/>
                <a:gd name="connsiteX1" fmla="*/ 0 w 641222"/>
                <a:gd name="connsiteY1" fmla="*/ 901256 h 901255"/>
                <a:gd name="connsiteX2" fmla="*/ 0 w 641222"/>
                <a:gd name="connsiteY2" fmla="*/ 517589 h 901255"/>
                <a:gd name="connsiteX3" fmla="*/ 128270 w 641222"/>
                <a:gd name="connsiteY3" fmla="*/ 517589 h 901255"/>
                <a:gd name="connsiteX4" fmla="*/ 180594 w 641222"/>
                <a:gd name="connsiteY4" fmla="*/ 502095 h 901255"/>
                <a:gd name="connsiteX5" fmla="*/ 179832 w 641222"/>
                <a:gd name="connsiteY5" fmla="*/ 17082 h 901255"/>
                <a:gd name="connsiteX6" fmla="*/ 160845 w 641222"/>
                <a:gd name="connsiteY6" fmla="*/ 0 h 901255"/>
                <a:gd name="connsiteX7" fmla="*/ 485394 w 641222"/>
                <a:gd name="connsiteY7" fmla="*/ 0 h 901255"/>
                <a:gd name="connsiteX8" fmla="*/ 485394 w 641222"/>
                <a:gd name="connsiteY8" fmla="*/ 517144 h 901255"/>
                <a:gd name="connsiteX9" fmla="*/ 641223 w 641222"/>
                <a:gd name="connsiteY9" fmla="*/ 517144 h 901255"/>
                <a:gd name="connsiteX10" fmla="*/ 641223 w 641222"/>
                <a:gd name="connsiteY10" fmla="*/ 901256 h 901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1222" h="901255">
                  <a:moveTo>
                    <a:pt x="641223" y="901256"/>
                  </a:moveTo>
                  <a:cubicBezTo>
                    <a:pt x="426910" y="901256"/>
                    <a:pt x="214376" y="901256"/>
                    <a:pt x="0" y="901256"/>
                  </a:cubicBezTo>
                  <a:cubicBezTo>
                    <a:pt x="0" y="773621"/>
                    <a:pt x="0" y="646430"/>
                    <a:pt x="0" y="517589"/>
                  </a:cubicBezTo>
                  <a:cubicBezTo>
                    <a:pt x="42354" y="517589"/>
                    <a:pt x="85344" y="517589"/>
                    <a:pt x="128270" y="517589"/>
                  </a:cubicBezTo>
                  <a:cubicBezTo>
                    <a:pt x="164401" y="517589"/>
                    <a:pt x="180594" y="512763"/>
                    <a:pt x="180594" y="502095"/>
                  </a:cubicBezTo>
                  <a:cubicBezTo>
                    <a:pt x="180657" y="340424"/>
                    <a:pt x="180784" y="178753"/>
                    <a:pt x="179832" y="17082"/>
                  </a:cubicBezTo>
                  <a:cubicBezTo>
                    <a:pt x="179768" y="11684"/>
                    <a:pt x="168084" y="6223"/>
                    <a:pt x="160845" y="0"/>
                  </a:cubicBezTo>
                  <a:cubicBezTo>
                    <a:pt x="268224" y="0"/>
                    <a:pt x="374650" y="0"/>
                    <a:pt x="485394" y="0"/>
                  </a:cubicBezTo>
                  <a:cubicBezTo>
                    <a:pt x="485394" y="172149"/>
                    <a:pt x="485394" y="344234"/>
                    <a:pt x="485394" y="517144"/>
                  </a:cubicBezTo>
                  <a:cubicBezTo>
                    <a:pt x="539369" y="517144"/>
                    <a:pt x="589152" y="517144"/>
                    <a:pt x="641223" y="517144"/>
                  </a:cubicBezTo>
                  <a:cubicBezTo>
                    <a:pt x="641223" y="645351"/>
                    <a:pt x="641223" y="772795"/>
                    <a:pt x="641223" y="901256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216">
              <a:extLst>
                <a:ext uri="{FF2B5EF4-FFF2-40B4-BE49-F238E27FC236}">
                  <a16:creationId xmlns:a16="http://schemas.microsoft.com/office/drawing/2014/main" id="{D1939CB1-2B84-4E62-B496-FCF468369C95}"/>
                </a:ext>
              </a:extLst>
            </p:cNvPr>
            <p:cNvSpPr/>
            <p:nvPr/>
          </p:nvSpPr>
          <p:spPr>
            <a:xfrm>
              <a:off x="10173207" y="5949632"/>
              <a:ext cx="630682" cy="901446"/>
            </a:xfrm>
            <a:custGeom>
              <a:avLst/>
              <a:gdLst>
                <a:gd name="connsiteX0" fmla="*/ 0 w 630682"/>
                <a:gd name="connsiteY0" fmla="*/ 516065 h 901446"/>
                <a:gd name="connsiteX1" fmla="*/ 147384 w 630682"/>
                <a:gd name="connsiteY1" fmla="*/ 516065 h 901446"/>
                <a:gd name="connsiteX2" fmla="*/ 170244 w 630682"/>
                <a:gd name="connsiteY2" fmla="*/ 463677 h 901446"/>
                <a:gd name="connsiteX3" fmla="*/ 170688 w 630682"/>
                <a:gd name="connsiteY3" fmla="*/ 12827 h 901446"/>
                <a:gd name="connsiteX4" fmla="*/ 167005 w 630682"/>
                <a:gd name="connsiteY4" fmla="*/ 0 h 901446"/>
                <a:gd name="connsiteX5" fmla="*/ 476631 w 630682"/>
                <a:gd name="connsiteY5" fmla="*/ 0 h 901446"/>
                <a:gd name="connsiteX6" fmla="*/ 476631 w 630682"/>
                <a:gd name="connsiteY6" fmla="*/ 517779 h 901446"/>
                <a:gd name="connsiteX7" fmla="*/ 630682 w 630682"/>
                <a:gd name="connsiteY7" fmla="*/ 517779 h 901446"/>
                <a:gd name="connsiteX8" fmla="*/ 630682 w 630682"/>
                <a:gd name="connsiteY8" fmla="*/ 901446 h 901446"/>
                <a:gd name="connsiteX9" fmla="*/ 0 w 630682"/>
                <a:gd name="connsiteY9" fmla="*/ 901446 h 901446"/>
                <a:gd name="connsiteX10" fmla="*/ 0 w 630682"/>
                <a:gd name="connsiteY10" fmla="*/ 516065 h 90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682" h="901446">
                  <a:moveTo>
                    <a:pt x="0" y="516065"/>
                  </a:moveTo>
                  <a:cubicBezTo>
                    <a:pt x="52451" y="516065"/>
                    <a:pt x="101347" y="516065"/>
                    <a:pt x="147384" y="516065"/>
                  </a:cubicBezTo>
                  <a:cubicBezTo>
                    <a:pt x="184595" y="499237"/>
                    <a:pt x="170117" y="481012"/>
                    <a:pt x="170244" y="463677"/>
                  </a:cubicBezTo>
                  <a:cubicBezTo>
                    <a:pt x="171197" y="313373"/>
                    <a:pt x="170815" y="163132"/>
                    <a:pt x="170688" y="12827"/>
                  </a:cubicBezTo>
                  <a:cubicBezTo>
                    <a:pt x="170688" y="8700"/>
                    <a:pt x="168339" y="4572"/>
                    <a:pt x="167005" y="0"/>
                  </a:cubicBezTo>
                  <a:cubicBezTo>
                    <a:pt x="265367" y="0"/>
                    <a:pt x="369443" y="0"/>
                    <a:pt x="476631" y="0"/>
                  </a:cubicBezTo>
                  <a:cubicBezTo>
                    <a:pt x="476631" y="172530"/>
                    <a:pt x="476631" y="344615"/>
                    <a:pt x="476631" y="517779"/>
                  </a:cubicBezTo>
                  <a:cubicBezTo>
                    <a:pt x="529273" y="517779"/>
                    <a:pt x="578866" y="517779"/>
                    <a:pt x="630682" y="517779"/>
                  </a:cubicBezTo>
                  <a:cubicBezTo>
                    <a:pt x="630682" y="646176"/>
                    <a:pt x="630682" y="773494"/>
                    <a:pt x="630682" y="901446"/>
                  </a:cubicBezTo>
                  <a:cubicBezTo>
                    <a:pt x="421005" y="901446"/>
                    <a:pt x="211836" y="901446"/>
                    <a:pt x="0" y="901446"/>
                  </a:cubicBezTo>
                  <a:cubicBezTo>
                    <a:pt x="0" y="773367"/>
                    <a:pt x="0" y="645351"/>
                    <a:pt x="0" y="51606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216">
              <a:extLst>
                <a:ext uri="{FF2B5EF4-FFF2-40B4-BE49-F238E27FC236}">
                  <a16:creationId xmlns:a16="http://schemas.microsoft.com/office/drawing/2014/main" id="{018FCCF1-1234-42D9-AB1B-5C3513990C03}"/>
                </a:ext>
              </a:extLst>
            </p:cNvPr>
            <p:cNvSpPr/>
            <p:nvPr/>
          </p:nvSpPr>
          <p:spPr>
            <a:xfrm>
              <a:off x="706627" y="5949568"/>
              <a:ext cx="630427" cy="901382"/>
            </a:xfrm>
            <a:custGeom>
              <a:avLst/>
              <a:gdLst>
                <a:gd name="connsiteX0" fmla="*/ 475679 w 630427"/>
                <a:gd name="connsiteY0" fmla="*/ 518033 h 901382"/>
                <a:gd name="connsiteX1" fmla="*/ 630428 w 630427"/>
                <a:gd name="connsiteY1" fmla="*/ 518033 h 901382"/>
                <a:gd name="connsiteX2" fmla="*/ 630428 w 630427"/>
                <a:gd name="connsiteY2" fmla="*/ 901383 h 901382"/>
                <a:gd name="connsiteX3" fmla="*/ 0 w 630427"/>
                <a:gd name="connsiteY3" fmla="*/ 901383 h 901382"/>
                <a:gd name="connsiteX4" fmla="*/ 0 w 630427"/>
                <a:gd name="connsiteY4" fmla="*/ 516636 h 901382"/>
                <a:gd name="connsiteX5" fmla="*/ 141224 w 630427"/>
                <a:gd name="connsiteY5" fmla="*/ 516636 h 901382"/>
                <a:gd name="connsiteX6" fmla="*/ 170752 w 630427"/>
                <a:gd name="connsiteY6" fmla="*/ 476885 h 901382"/>
                <a:gd name="connsiteX7" fmla="*/ 170752 w 630427"/>
                <a:gd name="connsiteY7" fmla="*/ 13526 h 901382"/>
                <a:gd name="connsiteX8" fmla="*/ 167259 w 630427"/>
                <a:gd name="connsiteY8" fmla="*/ 0 h 901382"/>
                <a:gd name="connsiteX9" fmla="*/ 475679 w 630427"/>
                <a:gd name="connsiteY9" fmla="*/ 0 h 901382"/>
                <a:gd name="connsiteX10" fmla="*/ 475679 w 630427"/>
                <a:gd name="connsiteY10" fmla="*/ 518033 h 901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427" h="901382">
                  <a:moveTo>
                    <a:pt x="475679" y="518033"/>
                  </a:moveTo>
                  <a:cubicBezTo>
                    <a:pt x="530098" y="518033"/>
                    <a:pt x="578993" y="518033"/>
                    <a:pt x="630428" y="518033"/>
                  </a:cubicBezTo>
                  <a:cubicBezTo>
                    <a:pt x="630428" y="645986"/>
                    <a:pt x="630428" y="773367"/>
                    <a:pt x="630428" y="901383"/>
                  </a:cubicBezTo>
                  <a:cubicBezTo>
                    <a:pt x="421386" y="901383"/>
                    <a:pt x="212090" y="901383"/>
                    <a:pt x="0" y="901383"/>
                  </a:cubicBezTo>
                  <a:cubicBezTo>
                    <a:pt x="0" y="773557"/>
                    <a:pt x="0" y="645478"/>
                    <a:pt x="0" y="516636"/>
                  </a:cubicBezTo>
                  <a:cubicBezTo>
                    <a:pt x="48958" y="516636"/>
                    <a:pt x="97600" y="516636"/>
                    <a:pt x="141224" y="516636"/>
                  </a:cubicBezTo>
                  <a:cubicBezTo>
                    <a:pt x="179515" y="504317"/>
                    <a:pt x="170688" y="490284"/>
                    <a:pt x="170752" y="476885"/>
                  </a:cubicBezTo>
                  <a:cubicBezTo>
                    <a:pt x="170942" y="322453"/>
                    <a:pt x="170879" y="167958"/>
                    <a:pt x="170752" y="13526"/>
                  </a:cubicBezTo>
                  <a:cubicBezTo>
                    <a:pt x="170752" y="9080"/>
                    <a:pt x="168529" y="4635"/>
                    <a:pt x="167259" y="0"/>
                  </a:cubicBezTo>
                  <a:cubicBezTo>
                    <a:pt x="265748" y="0"/>
                    <a:pt x="369126" y="0"/>
                    <a:pt x="475679" y="0"/>
                  </a:cubicBezTo>
                  <a:cubicBezTo>
                    <a:pt x="475679" y="172530"/>
                    <a:pt x="475679" y="344742"/>
                    <a:pt x="475679" y="518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216">
              <a:extLst>
                <a:ext uri="{FF2B5EF4-FFF2-40B4-BE49-F238E27FC236}">
                  <a16:creationId xmlns:a16="http://schemas.microsoft.com/office/drawing/2014/main" id="{7A031F31-1DF5-49B3-994B-0AF0D607DBF7}"/>
                </a:ext>
              </a:extLst>
            </p:cNvPr>
            <p:cNvSpPr/>
            <p:nvPr/>
          </p:nvSpPr>
          <p:spPr>
            <a:xfrm>
              <a:off x="5446267" y="5949759"/>
              <a:ext cx="631444" cy="901191"/>
            </a:xfrm>
            <a:custGeom>
              <a:avLst/>
              <a:gdLst>
                <a:gd name="connsiteX0" fmla="*/ 0 w 631444"/>
                <a:gd name="connsiteY0" fmla="*/ 901192 h 901191"/>
                <a:gd name="connsiteX1" fmla="*/ 0 w 631444"/>
                <a:gd name="connsiteY1" fmla="*/ 517398 h 901191"/>
                <a:gd name="connsiteX2" fmla="*/ 177736 w 631444"/>
                <a:gd name="connsiteY2" fmla="*/ 517398 h 901191"/>
                <a:gd name="connsiteX3" fmla="*/ 177736 w 631444"/>
                <a:gd name="connsiteY3" fmla="*/ 502539 h 901191"/>
                <a:gd name="connsiteX4" fmla="*/ 177229 w 631444"/>
                <a:gd name="connsiteY4" fmla="*/ 26860 h 901191"/>
                <a:gd name="connsiteX5" fmla="*/ 159448 w 631444"/>
                <a:gd name="connsiteY5" fmla="*/ 10541 h 901191"/>
                <a:gd name="connsiteX6" fmla="*/ 155639 w 631444"/>
                <a:gd name="connsiteY6" fmla="*/ 0 h 901191"/>
                <a:gd name="connsiteX7" fmla="*/ 478599 w 631444"/>
                <a:gd name="connsiteY7" fmla="*/ 0 h 901191"/>
                <a:gd name="connsiteX8" fmla="*/ 478599 w 631444"/>
                <a:gd name="connsiteY8" fmla="*/ 11621 h 901191"/>
                <a:gd name="connsiteX9" fmla="*/ 478599 w 631444"/>
                <a:gd name="connsiteY9" fmla="*/ 505905 h 901191"/>
                <a:gd name="connsiteX10" fmla="*/ 525716 w 631444"/>
                <a:gd name="connsiteY10" fmla="*/ 520700 h 901191"/>
                <a:gd name="connsiteX11" fmla="*/ 622745 w 631444"/>
                <a:gd name="connsiteY11" fmla="*/ 520891 h 901191"/>
                <a:gd name="connsiteX12" fmla="*/ 631444 w 631444"/>
                <a:gd name="connsiteY12" fmla="*/ 521780 h 901191"/>
                <a:gd name="connsiteX13" fmla="*/ 631444 w 631444"/>
                <a:gd name="connsiteY13" fmla="*/ 901192 h 901191"/>
                <a:gd name="connsiteX14" fmla="*/ 0 w 631444"/>
                <a:gd name="connsiteY14" fmla="*/ 901192 h 901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1444" h="901191">
                  <a:moveTo>
                    <a:pt x="0" y="901192"/>
                  </a:moveTo>
                  <a:cubicBezTo>
                    <a:pt x="0" y="773303"/>
                    <a:pt x="0" y="646176"/>
                    <a:pt x="0" y="517398"/>
                  </a:cubicBezTo>
                  <a:cubicBezTo>
                    <a:pt x="58484" y="517398"/>
                    <a:pt x="116777" y="517398"/>
                    <a:pt x="177736" y="517398"/>
                  </a:cubicBezTo>
                  <a:cubicBezTo>
                    <a:pt x="177736" y="511366"/>
                    <a:pt x="177736" y="506984"/>
                    <a:pt x="177736" y="502539"/>
                  </a:cubicBezTo>
                  <a:cubicBezTo>
                    <a:pt x="177736" y="343980"/>
                    <a:pt x="177864" y="185420"/>
                    <a:pt x="177229" y="26860"/>
                  </a:cubicBezTo>
                  <a:cubicBezTo>
                    <a:pt x="177229" y="21273"/>
                    <a:pt x="189548" y="13843"/>
                    <a:pt x="159448" y="10541"/>
                  </a:cubicBezTo>
                  <a:cubicBezTo>
                    <a:pt x="155130" y="10033"/>
                    <a:pt x="156972" y="4254"/>
                    <a:pt x="155639" y="0"/>
                  </a:cubicBezTo>
                  <a:cubicBezTo>
                    <a:pt x="262763" y="0"/>
                    <a:pt x="368046" y="0"/>
                    <a:pt x="478599" y="0"/>
                  </a:cubicBezTo>
                  <a:cubicBezTo>
                    <a:pt x="478599" y="3746"/>
                    <a:pt x="478599" y="7684"/>
                    <a:pt x="478599" y="11621"/>
                  </a:cubicBezTo>
                  <a:cubicBezTo>
                    <a:pt x="478599" y="176403"/>
                    <a:pt x="478599" y="341122"/>
                    <a:pt x="478599" y="505905"/>
                  </a:cubicBezTo>
                  <a:cubicBezTo>
                    <a:pt x="478599" y="520700"/>
                    <a:pt x="478663" y="520637"/>
                    <a:pt x="525716" y="520700"/>
                  </a:cubicBezTo>
                  <a:cubicBezTo>
                    <a:pt x="558038" y="520700"/>
                    <a:pt x="590423" y="520827"/>
                    <a:pt x="622745" y="520891"/>
                  </a:cubicBezTo>
                  <a:cubicBezTo>
                    <a:pt x="624840" y="520891"/>
                    <a:pt x="626872" y="521271"/>
                    <a:pt x="631444" y="521780"/>
                  </a:cubicBezTo>
                  <a:cubicBezTo>
                    <a:pt x="631444" y="647891"/>
                    <a:pt x="631444" y="774192"/>
                    <a:pt x="631444" y="901192"/>
                  </a:cubicBezTo>
                  <a:cubicBezTo>
                    <a:pt x="422339" y="901192"/>
                    <a:pt x="213106" y="901192"/>
                    <a:pt x="0" y="901192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  <a:sp3d extrusionH="330200">
              <a:extrusionClr>
                <a:schemeClr val="accent6"/>
              </a:extrusionClr>
            </a:sp3d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C95079-7A67-4299-A49C-8DAF3E632155}"/>
              </a:ext>
            </a:extLst>
          </p:cNvPr>
          <p:cNvGrpSpPr/>
          <p:nvPr/>
        </p:nvGrpSpPr>
        <p:grpSpPr>
          <a:xfrm>
            <a:off x="-940516" y="1318953"/>
            <a:ext cx="5404634" cy="5209107"/>
            <a:chOff x="5919228" y="1262115"/>
            <a:chExt cx="5599121" cy="5396558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68486C9-733A-40B6-81EC-E08BE6833C57}"/>
                </a:ext>
              </a:extLst>
            </p:cNvPr>
            <p:cNvGrpSpPr/>
            <p:nvPr/>
          </p:nvGrpSpPr>
          <p:grpSpPr>
            <a:xfrm>
              <a:off x="5919228" y="1262115"/>
              <a:ext cx="5599121" cy="5396558"/>
              <a:chOff x="5919228" y="1262115"/>
              <a:chExt cx="5599121" cy="5396558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84E7BA59-203F-4152-988E-219F05F8ADBB}"/>
                  </a:ext>
                </a:extLst>
              </p:cNvPr>
              <p:cNvSpPr/>
              <p:nvPr/>
            </p:nvSpPr>
            <p:spPr>
              <a:xfrm flipH="1">
                <a:off x="5919228" y="5822276"/>
                <a:ext cx="4208924" cy="8363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4E9CBB32-2090-42AC-9319-138753585B29}"/>
                  </a:ext>
                </a:extLst>
              </p:cNvPr>
              <p:cNvSpPr/>
              <p:nvPr/>
            </p:nvSpPr>
            <p:spPr>
              <a:xfrm flipH="1">
                <a:off x="7309425" y="5797742"/>
                <a:ext cx="4208924" cy="82227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grpSp>
            <p:nvGrpSpPr>
              <p:cNvPr id="68" name="Graphic 1">
                <a:extLst>
                  <a:ext uri="{FF2B5EF4-FFF2-40B4-BE49-F238E27FC236}">
                    <a16:creationId xmlns:a16="http://schemas.microsoft.com/office/drawing/2014/main" id="{BB038668-A1A6-4F3D-A968-2D5FC696E533}"/>
                  </a:ext>
                </a:extLst>
              </p:cNvPr>
              <p:cNvGrpSpPr/>
              <p:nvPr/>
            </p:nvGrpSpPr>
            <p:grpSpPr>
              <a:xfrm>
                <a:off x="7271008" y="1607755"/>
                <a:ext cx="2280274" cy="4668631"/>
                <a:chOff x="3086618" y="2259699"/>
                <a:chExt cx="2169899" cy="4442649"/>
              </a:xfrm>
            </p:grpSpPr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7423D46F-D2C8-4AE4-A770-5F38DF795AA8}"/>
                    </a:ext>
                  </a:extLst>
                </p:cNvPr>
                <p:cNvSpPr/>
                <p:nvPr/>
              </p:nvSpPr>
              <p:spPr>
                <a:xfrm>
                  <a:off x="4051104" y="2409827"/>
                  <a:ext cx="1205413" cy="751281"/>
                </a:xfrm>
                <a:custGeom>
                  <a:avLst/>
                  <a:gdLst>
                    <a:gd name="connsiteX0" fmla="*/ 38125 w 1205413"/>
                    <a:gd name="connsiteY0" fmla="*/ 754213 h 751280"/>
                    <a:gd name="connsiteX1" fmla="*/ 904340 w 1205413"/>
                    <a:gd name="connsiteY1" fmla="*/ 400998 h 751280"/>
                    <a:gd name="connsiteX2" fmla="*/ 1103374 w 1205413"/>
                    <a:gd name="connsiteY2" fmla="*/ 293913 h 751280"/>
                    <a:gd name="connsiteX3" fmla="*/ 1180184 w 1205413"/>
                    <a:gd name="connsiteY3" fmla="*/ 222709 h 751280"/>
                    <a:gd name="connsiteX4" fmla="*/ 1188033 w 1205413"/>
                    <a:gd name="connsiteY4" fmla="*/ 210375 h 751280"/>
                    <a:gd name="connsiteX5" fmla="*/ 1188033 w 1205413"/>
                    <a:gd name="connsiteY5" fmla="*/ 210375 h 751280"/>
                    <a:gd name="connsiteX6" fmla="*/ 1208777 w 1205413"/>
                    <a:gd name="connsiteY6" fmla="*/ 162158 h 751280"/>
                    <a:gd name="connsiteX7" fmla="*/ 1199807 w 1205413"/>
                    <a:gd name="connsiteY7" fmla="*/ 136368 h 751280"/>
                    <a:gd name="connsiteX8" fmla="*/ 1208217 w 1205413"/>
                    <a:gd name="connsiteY8" fmla="*/ 99365 h 751280"/>
                    <a:gd name="connsiteX9" fmla="*/ 1191958 w 1205413"/>
                    <a:gd name="connsiteY9" fmla="*/ 81424 h 751280"/>
                    <a:gd name="connsiteX10" fmla="*/ 1193640 w 1205413"/>
                    <a:gd name="connsiteY10" fmla="*/ 57315 h 751280"/>
                    <a:gd name="connsiteX11" fmla="*/ 1176259 w 1205413"/>
                    <a:gd name="connsiteY11" fmla="*/ 36010 h 751280"/>
                    <a:gd name="connsiteX12" fmla="*/ 1151030 w 1205413"/>
                    <a:gd name="connsiteY12" fmla="*/ 14705 h 751280"/>
                    <a:gd name="connsiteX13" fmla="*/ 1102252 w 1205413"/>
                    <a:gd name="connsiteY13" fmla="*/ 19191 h 751280"/>
                    <a:gd name="connsiteX14" fmla="*/ 1061324 w 1205413"/>
                    <a:gd name="connsiteY14" fmla="*/ 89273 h 751280"/>
                    <a:gd name="connsiteX15" fmla="*/ 1039459 w 1205413"/>
                    <a:gd name="connsiteY15" fmla="*/ 108335 h 751280"/>
                    <a:gd name="connsiteX16" fmla="*/ 1051233 w 1205413"/>
                    <a:gd name="connsiteY16" fmla="*/ 78060 h 751280"/>
                    <a:gd name="connsiteX17" fmla="*/ 1064128 w 1205413"/>
                    <a:gd name="connsiteY17" fmla="*/ 41617 h 751280"/>
                    <a:gd name="connsiteX18" fmla="*/ 1064128 w 1205413"/>
                    <a:gd name="connsiteY18" fmla="*/ 16948 h 751280"/>
                    <a:gd name="connsiteX19" fmla="*/ 1040580 w 1205413"/>
                    <a:gd name="connsiteY19" fmla="*/ 27040 h 751280"/>
                    <a:gd name="connsiteX20" fmla="*/ 958724 w 1205413"/>
                    <a:gd name="connsiteY20" fmla="*/ 115624 h 751280"/>
                    <a:gd name="connsiteX21" fmla="*/ 894809 w 1205413"/>
                    <a:gd name="connsiteY21" fmla="*/ 228877 h 751280"/>
                    <a:gd name="connsiteX22" fmla="*/ 825848 w 1205413"/>
                    <a:gd name="connsiteY22" fmla="*/ 284382 h 751280"/>
                    <a:gd name="connsiteX23" fmla="*/ 646438 w 1205413"/>
                    <a:gd name="connsiteY23" fmla="*/ 325870 h 751280"/>
                    <a:gd name="connsiteX24" fmla="*/ 432827 w 1205413"/>
                    <a:gd name="connsiteY24" fmla="*/ 381375 h 751280"/>
                    <a:gd name="connsiteX25" fmla="*/ 337516 w 1205413"/>
                    <a:gd name="connsiteY25" fmla="*/ 432395 h 751280"/>
                    <a:gd name="connsiteX26" fmla="*/ 166515 w 1205413"/>
                    <a:gd name="connsiteY26" fmla="*/ 493507 h 751280"/>
                    <a:gd name="connsiteX27" fmla="*/ 56626 w 1205413"/>
                    <a:gd name="connsiteY27" fmla="*/ 504159 h 751280"/>
                    <a:gd name="connsiteX28" fmla="*/ 0 w 1205413"/>
                    <a:gd name="connsiteY28" fmla="*/ 514251 h 751280"/>
                    <a:gd name="connsiteX29" fmla="*/ 38125 w 1205413"/>
                    <a:gd name="connsiteY29" fmla="*/ 754213 h 751280"/>
                    <a:gd name="connsiteX30" fmla="*/ 38125 w 1205413"/>
                    <a:gd name="connsiteY30" fmla="*/ 754213 h 7512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205413" h="751280">
                      <a:moveTo>
                        <a:pt x="38125" y="754213"/>
                      </a:moveTo>
                      <a:cubicBezTo>
                        <a:pt x="72325" y="743560"/>
                        <a:pt x="886399" y="412212"/>
                        <a:pt x="904340" y="400998"/>
                      </a:cubicBezTo>
                      <a:cubicBezTo>
                        <a:pt x="912189" y="396513"/>
                        <a:pt x="1075341" y="310732"/>
                        <a:pt x="1103374" y="293913"/>
                      </a:cubicBezTo>
                      <a:cubicBezTo>
                        <a:pt x="1108420" y="291109"/>
                        <a:pt x="1180744" y="227195"/>
                        <a:pt x="1180184" y="222709"/>
                      </a:cubicBezTo>
                      <a:cubicBezTo>
                        <a:pt x="1180744" y="222149"/>
                        <a:pt x="1188033" y="214860"/>
                        <a:pt x="1188033" y="210375"/>
                      </a:cubicBezTo>
                      <a:lnTo>
                        <a:pt x="1188033" y="210375"/>
                      </a:lnTo>
                      <a:cubicBezTo>
                        <a:pt x="1197004" y="197480"/>
                        <a:pt x="1212141" y="177857"/>
                        <a:pt x="1208777" y="162158"/>
                      </a:cubicBezTo>
                      <a:cubicBezTo>
                        <a:pt x="1209338" y="151506"/>
                        <a:pt x="1199807" y="147021"/>
                        <a:pt x="1199807" y="136368"/>
                      </a:cubicBezTo>
                      <a:cubicBezTo>
                        <a:pt x="1202049" y="125716"/>
                        <a:pt x="1212141" y="110017"/>
                        <a:pt x="1208217" y="99365"/>
                      </a:cubicBezTo>
                      <a:cubicBezTo>
                        <a:pt x="1204292" y="92076"/>
                        <a:pt x="1197004" y="88152"/>
                        <a:pt x="1191958" y="81424"/>
                      </a:cubicBezTo>
                      <a:cubicBezTo>
                        <a:pt x="1193640" y="76378"/>
                        <a:pt x="1192518" y="62361"/>
                        <a:pt x="1193640" y="57315"/>
                      </a:cubicBezTo>
                      <a:cubicBezTo>
                        <a:pt x="1190836" y="50027"/>
                        <a:pt x="1179623" y="43299"/>
                        <a:pt x="1176259" y="36010"/>
                      </a:cubicBezTo>
                      <a:cubicBezTo>
                        <a:pt x="1172335" y="25919"/>
                        <a:pt x="1158879" y="23115"/>
                        <a:pt x="1151030" y="14705"/>
                      </a:cubicBezTo>
                      <a:cubicBezTo>
                        <a:pt x="1129164" y="-7160"/>
                        <a:pt x="1126361" y="-3796"/>
                        <a:pt x="1102252" y="19191"/>
                      </a:cubicBezTo>
                      <a:cubicBezTo>
                        <a:pt x="1084872" y="36571"/>
                        <a:pt x="1074780" y="69089"/>
                        <a:pt x="1061324" y="89273"/>
                      </a:cubicBezTo>
                      <a:cubicBezTo>
                        <a:pt x="1059082" y="93197"/>
                        <a:pt x="1044505" y="106093"/>
                        <a:pt x="1039459" y="108335"/>
                      </a:cubicBezTo>
                      <a:cubicBezTo>
                        <a:pt x="1037216" y="104411"/>
                        <a:pt x="1050111" y="80863"/>
                        <a:pt x="1051233" y="78060"/>
                      </a:cubicBezTo>
                      <a:cubicBezTo>
                        <a:pt x="1057960" y="66286"/>
                        <a:pt x="1060203" y="53391"/>
                        <a:pt x="1064128" y="41617"/>
                      </a:cubicBezTo>
                      <a:cubicBezTo>
                        <a:pt x="1066931" y="33207"/>
                        <a:pt x="1070856" y="21994"/>
                        <a:pt x="1064128" y="16948"/>
                      </a:cubicBezTo>
                      <a:cubicBezTo>
                        <a:pt x="1055157" y="11341"/>
                        <a:pt x="1047308" y="20873"/>
                        <a:pt x="1040580" y="27040"/>
                      </a:cubicBezTo>
                      <a:cubicBezTo>
                        <a:pt x="1009744" y="52269"/>
                        <a:pt x="983954" y="83666"/>
                        <a:pt x="958724" y="115624"/>
                      </a:cubicBezTo>
                      <a:cubicBezTo>
                        <a:pt x="931812" y="149824"/>
                        <a:pt x="911068" y="187949"/>
                        <a:pt x="894809" y="228877"/>
                      </a:cubicBezTo>
                      <a:cubicBezTo>
                        <a:pt x="883035" y="260273"/>
                        <a:pt x="855563" y="274850"/>
                        <a:pt x="825848" y="284382"/>
                      </a:cubicBezTo>
                      <a:cubicBezTo>
                        <a:pt x="767540" y="303444"/>
                        <a:pt x="706428" y="312414"/>
                        <a:pt x="646438" y="325870"/>
                      </a:cubicBezTo>
                      <a:cubicBezTo>
                        <a:pt x="574113" y="341008"/>
                        <a:pt x="501228" y="352221"/>
                        <a:pt x="432827" y="381375"/>
                      </a:cubicBezTo>
                      <a:cubicBezTo>
                        <a:pt x="399749" y="395392"/>
                        <a:pt x="368912" y="414454"/>
                        <a:pt x="337516" y="432395"/>
                      </a:cubicBezTo>
                      <a:cubicBezTo>
                        <a:pt x="283693" y="462671"/>
                        <a:pt x="226506" y="482854"/>
                        <a:pt x="166515" y="493507"/>
                      </a:cubicBezTo>
                      <a:cubicBezTo>
                        <a:pt x="121663" y="501917"/>
                        <a:pt x="102600" y="500795"/>
                        <a:pt x="56626" y="504159"/>
                      </a:cubicBezTo>
                      <a:cubicBezTo>
                        <a:pt x="44853" y="504720"/>
                        <a:pt x="20744" y="509766"/>
                        <a:pt x="0" y="514251"/>
                      </a:cubicBezTo>
                      <a:cubicBezTo>
                        <a:pt x="1682" y="513690"/>
                        <a:pt x="24669" y="714406"/>
                        <a:pt x="38125" y="754213"/>
                      </a:cubicBezTo>
                      <a:lnTo>
                        <a:pt x="38125" y="754213"/>
                      </a:lnTo>
                      <a:close/>
                    </a:path>
                  </a:pathLst>
                </a:custGeom>
                <a:solidFill>
                  <a:srgbClr val="FDC09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2C5FCA8D-9AB5-47A6-BDC3-80788931256D}"/>
                    </a:ext>
                  </a:extLst>
                </p:cNvPr>
                <p:cNvSpPr/>
                <p:nvPr/>
              </p:nvSpPr>
              <p:spPr>
                <a:xfrm>
                  <a:off x="3186964" y="2259699"/>
                  <a:ext cx="678395" cy="1681972"/>
                </a:xfrm>
                <a:custGeom>
                  <a:avLst/>
                  <a:gdLst>
                    <a:gd name="connsiteX0" fmla="*/ 680805 w 678395"/>
                    <a:gd name="connsiteY0" fmla="*/ 638028 h 1681972"/>
                    <a:gd name="connsiteX1" fmla="*/ 679123 w 678395"/>
                    <a:gd name="connsiteY1" fmla="*/ 600464 h 1681972"/>
                    <a:gd name="connsiteX2" fmla="*/ 666789 w 678395"/>
                    <a:gd name="connsiteY2" fmla="*/ 526457 h 1681972"/>
                    <a:gd name="connsiteX3" fmla="*/ 654454 w 678395"/>
                    <a:gd name="connsiteY3" fmla="*/ 471513 h 1681972"/>
                    <a:gd name="connsiteX4" fmla="*/ 647726 w 678395"/>
                    <a:gd name="connsiteY4" fmla="*/ 436191 h 1681972"/>
                    <a:gd name="connsiteX5" fmla="*/ 637634 w 678395"/>
                    <a:gd name="connsiteY5" fmla="*/ 398067 h 1681972"/>
                    <a:gd name="connsiteX6" fmla="*/ 616329 w 678395"/>
                    <a:gd name="connsiteY6" fmla="*/ 320696 h 1681972"/>
                    <a:gd name="connsiteX7" fmla="*/ 605677 w 678395"/>
                    <a:gd name="connsiteY7" fmla="*/ 291542 h 1681972"/>
                    <a:gd name="connsiteX8" fmla="*/ 589978 w 678395"/>
                    <a:gd name="connsiteY8" fmla="*/ 253417 h 1681972"/>
                    <a:gd name="connsiteX9" fmla="*/ 574841 w 678395"/>
                    <a:gd name="connsiteY9" fmla="*/ 216974 h 1681972"/>
                    <a:gd name="connsiteX10" fmla="*/ 558021 w 678395"/>
                    <a:gd name="connsiteY10" fmla="*/ 176607 h 1681972"/>
                    <a:gd name="connsiteX11" fmla="*/ 541201 w 678395"/>
                    <a:gd name="connsiteY11" fmla="*/ 150817 h 1681972"/>
                    <a:gd name="connsiteX12" fmla="*/ 541762 w 678395"/>
                    <a:gd name="connsiteY12" fmla="*/ 150256 h 1681972"/>
                    <a:gd name="connsiteX13" fmla="*/ 540641 w 678395"/>
                    <a:gd name="connsiteY13" fmla="*/ 148574 h 1681972"/>
                    <a:gd name="connsiteX14" fmla="*/ 525503 w 678395"/>
                    <a:gd name="connsiteY14" fmla="*/ 118299 h 1681972"/>
                    <a:gd name="connsiteX15" fmla="*/ 471680 w 678395"/>
                    <a:gd name="connsiteY15" fmla="*/ 41489 h 1681972"/>
                    <a:gd name="connsiteX16" fmla="*/ 421781 w 678395"/>
                    <a:gd name="connsiteY16" fmla="*/ 12334 h 1681972"/>
                    <a:gd name="connsiteX17" fmla="*/ 344971 w 678395"/>
                    <a:gd name="connsiteY17" fmla="*/ 0 h 1681972"/>
                    <a:gd name="connsiteX18" fmla="*/ 247977 w 678395"/>
                    <a:gd name="connsiteY18" fmla="*/ 7289 h 1681972"/>
                    <a:gd name="connsiteX19" fmla="*/ 232279 w 678395"/>
                    <a:gd name="connsiteY19" fmla="*/ 10092 h 1681972"/>
                    <a:gd name="connsiteX20" fmla="*/ 108374 w 678395"/>
                    <a:gd name="connsiteY20" fmla="*/ 72325 h 1681972"/>
                    <a:gd name="connsiteX21" fmla="*/ 57915 w 678395"/>
                    <a:gd name="connsiteY21" fmla="*/ 178289 h 1681972"/>
                    <a:gd name="connsiteX22" fmla="*/ 50626 w 678395"/>
                    <a:gd name="connsiteY22" fmla="*/ 232673 h 1681972"/>
                    <a:gd name="connsiteX23" fmla="*/ 44459 w 678395"/>
                    <a:gd name="connsiteY23" fmla="*/ 263509 h 1681972"/>
                    <a:gd name="connsiteX24" fmla="*/ 41095 w 678395"/>
                    <a:gd name="connsiteY24" fmla="*/ 302194 h 1681972"/>
                    <a:gd name="connsiteX25" fmla="*/ 34928 w 678395"/>
                    <a:gd name="connsiteY25" fmla="*/ 390218 h 1681972"/>
                    <a:gd name="connsiteX26" fmla="*/ 28760 w 678395"/>
                    <a:gd name="connsiteY26" fmla="*/ 478241 h 1681972"/>
                    <a:gd name="connsiteX27" fmla="*/ 23715 w 678395"/>
                    <a:gd name="connsiteY27" fmla="*/ 552248 h 1681972"/>
                    <a:gd name="connsiteX28" fmla="*/ 19790 w 678395"/>
                    <a:gd name="connsiteY28" fmla="*/ 620087 h 1681972"/>
                    <a:gd name="connsiteX29" fmla="*/ 16987 w 678395"/>
                    <a:gd name="connsiteY29" fmla="*/ 685123 h 1681972"/>
                    <a:gd name="connsiteX30" fmla="*/ 8016 w 678395"/>
                    <a:gd name="connsiteY30" fmla="*/ 817999 h 1681972"/>
                    <a:gd name="connsiteX31" fmla="*/ 6895 w 678395"/>
                    <a:gd name="connsiteY31" fmla="*/ 900976 h 1681972"/>
                    <a:gd name="connsiteX32" fmla="*/ 2970 w 678395"/>
                    <a:gd name="connsiteY32" fmla="*/ 980029 h 1681972"/>
                    <a:gd name="connsiteX33" fmla="*/ 728 w 678395"/>
                    <a:gd name="connsiteY33" fmla="*/ 1063006 h 1681972"/>
                    <a:gd name="connsiteX34" fmla="*/ 1288 w 678395"/>
                    <a:gd name="connsiteY34" fmla="*/ 1129164 h 1681972"/>
                    <a:gd name="connsiteX35" fmla="*/ 3531 w 678395"/>
                    <a:gd name="connsiteY35" fmla="*/ 1193640 h 1681972"/>
                    <a:gd name="connsiteX36" fmla="*/ 8577 w 678395"/>
                    <a:gd name="connsiteY36" fmla="*/ 1236810 h 1681972"/>
                    <a:gd name="connsiteX37" fmla="*/ 20351 w 678395"/>
                    <a:gd name="connsiteY37" fmla="*/ 1331561 h 1681972"/>
                    <a:gd name="connsiteX38" fmla="*/ 41656 w 678395"/>
                    <a:gd name="connsiteY38" fmla="*/ 1507047 h 1681972"/>
                    <a:gd name="connsiteX39" fmla="*/ 33246 w 678395"/>
                    <a:gd name="connsiteY39" fmla="*/ 1601238 h 1681972"/>
                    <a:gd name="connsiteX40" fmla="*/ 28200 w 678395"/>
                    <a:gd name="connsiteY40" fmla="*/ 1630392 h 1681972"/>
                    <a:gd name="connsiteX41" fmla="*/ 42777 w 678395"/>
                    <a:gd name="connsiteY41" fmla="*/ 1651136 h 1681972"/>
                    <a:gd name="connsiteX42" fmla="*/ 86508 w 678395"/>
                    <a:gd name="connsiteY42" fmla="*/ 1680290 h 1681972"/>
                    <a:gd name="connsiteX43" fmla="*/ 140331 w 678395"/>
                    <a:gd name="connsiteY43" fmla="*/ 1685897 h 1681972"/>
                    <a:gd name="connsiteX44" fmla="*/ 189108 w 678395"/>
                    <a:gd name="connsiteY44" fmla="*/ 1671880 h 1681972"/>
                    <a:gd name="connsiteX45" fmla="*/ 198079 w 678395"/>
                    <a:gd name="connsiteY45" fmla="*/ 1664031 h 1681972"/>
                    <a:gd name="connsiteX46" fmla="*/ 219384 w 678395"/>
                    <a:gd name="connsiteY46" fmla="*/ 1655061 h 1681972"/>
                    <a:gd name="connsiteX47" fmla="*/ 243492 w 678395"/>
                    <a:gd name="connsiteY47" fmla="*/ 1643848 h 1681972"/>
                    <a:gd name="connsiteX48" fmla="*/ 281056 w 678395"/>
                    <a:gd name="connsiteY48" fmla="*/ 1611329 h 1681972"/>
                    <a:gd name="connsiteX49" fmla="*/ 299558 w 678395"/>
                    <a:gd name="connsiteY49" fmla="*/ 1555264 h 1681972"/>
                    <a:gd name="connsiteX50" fmla="*/ 370761 w 678395"/>
                    <a:gd name="connsiteY50" fmla="*/ 1409493 h 1681972"/>
                    <a:gd name="connsiteX51" fmla="*/ 680805 w 678395"/>
                    <a:gd name="connsiteY51" fmla="*/ 638028 h 1681972"/>
                    <a:gd name="connsiteX52" fmla="*/ 528306 w 678395"/>
                    <a:gd name="connsiteY52" fmla="*/ 639149 h 1681972"/>
                    <a:gd name="connsiteX53" fmla="*/ 528867 w 678395"/>
                    <a:gd name="connsiteY53" fmla="*/ 638589 h 1681972"/>
                    <a:gd name="connsiteX54" fmla="*/ 528867 w 678395"/>
                    <a:gd name="connsiteY54" fmla="*/ 640831 h 1681972"/>
                    <a:gd name="connsiteX55" fmla="*/ 528306 w 678395"/>
                    <a:gd name="connsiteY55" fmla="*/ 639149 h 1681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678395" h="1681972">
                      <a:moveTo>
                        <a:pt x="680805" y="638028"/>
                      </a:moveTo>
                      <a:cubicBezTo>
                        <a:pt x="679684" y="625694"/>
                        <a:pt x="680805" y="612799"/>
                        <a:pt x="679123" y="600464"/>
                      </a:cubicBezTo>
                      <a:cubicBezTo>
                        <a:pt x="675198" y="576356"/>
                        <a:pt x="666789" y="550566"/>
                        <a:pt x="666789" y="526457"/>
                      </a:cubicBezTo>
                      <a:cubicBezTo>
                        <a:pt x="663985" y="507956"/>
                        <a:pt x="657257" y="490015"/>
                        <a:pt x="654454" y="471513"/>
                      </a:cubicBezTo>
                      <a:cubicBezTo>
                        <a:pt x="652772" y="459178"/>
                        <a:pt x="650529" y="448526"/>
                        <a:pt x="647726" y="436191"/>
                      </a:cubicBezTo>
                      <a:cubicBezTo>
                        <a:pt x="644362" y="423296"/>
                        <a:pt x="640998" y="410962"/>
                        <a:pt x="637634" y="398067"/>
                      </a:cubicBezTo>
                      <a:cubicBezTo>
                        <a:pt x="630906" y="372277"/>
                        <a:pt x="624179" y="346486"/>
                        <a:pt x="616329" y="320696"/>
                      </a:cubicBezTo>
                      <a:cubicBezTo>
                        <a:pt x="613526" y="310604"/>
                        <a:pt x="609041" y="301634"/>
                        <a:pt x="605677" y="291542"/>
                      </a:cubicBezTo>
                      <a:cubicBezTo>
                        <a:pt x="601752" y="278647"/>
                        <a:pt x="595024" y="265752"/>
                        <a:pt x="589978" y="253417"/>
                      </a:cubicBezTo>
                      <a:cubicBezTo>
                        <a:pt x="585493" y="242204"/>
                        <a:pt x="581569" y="227066"/>
                        <a:pt x="574841" y="216974"/>
                      </a:cubicBezTo>
                      <a:cubicBezTo>
                        <a:pt x="569234" y="203519"/>
                        <a:pt x="563628" y="190063"/>
                        <a:pt x="558021" y="176607"/>
                      </a:cubicBezTo>
                      <a:cubicBezTo>
                        <a:pt x="557460" y="175486"/>
                        <a:pt x="544565" y="146892"/>
                        <a:pt x="541201" y="150817"/>
                      </a:cubicBezTo>
                      <a:cubicBezTo>
                        <a:pt x="541201" y="150817"/>
                        <a:pt x="541762" y="150256"/>
                        <a:pt x="541762" y="150256"/>
                      </a:cubicBezTo>
                      <a:cubicBezTo>
                        <a:pt x="541201" y="149696"/>
                        <a:pt x="540641" y="149135"/>
                        <a:pt x="540641" y="148574"/>
                      </a:cubicBezTo>
                      <a:cubicBezTo>
                        <a:pt x="536155" y="137361"/>
                        <a:pt x="528867" y="123345"/>
                        <a:pt x="525503" y="118299"/>
                      </a:cubicBezTo>
                      <a:cubicBezTo>
                        <a:pt x="514850" y="101479"/>
                        <a:pt x="489060" y="52702"/>
                        <a:pt x="471680" y="41489"/>
                      </a:cubicBezTo>
                      <a:cubicBezTo>
                        <a:pt x="457663" y="32518"/>
                        <a:pt x="438040" y="16820"/>
                        <a:pt x="421781" y="12334"/>
                      </a:cubicBezTo>
                      <a:cubicBezTo>
                        <a:pt x="396552" y="5046"/>
                        <a:pt x="371322" y="0"/>
                        <a:pt x="344971" y="0"/>
                      </a:cubicBezTo>
                      <a:cubicBezTo>
                        <a:pt x="312453" y="2243"/>
                        <a:pt x="279935" y="-2803"/>
                        <a:pt x="247977" y="7289"/>
                      </a:cubicBezTo>
                      <a:cubicBezTo>
                        <a:pt x="242371" y="7289"/>
                        <a:pt x="237325" y="8410"/>
                        <a:pt x="232279" y="10092"/>
                      </a:cubicBezTo>
                      <a:cubicBezTo>
                        <a:pt x="192472" y="21866"/>
                        <a:pt x="137528" y="44292"/>
                        <a:pt x="108374" y="72325"/>
                      </a:cubicBezTo>
                      <a:cubicBezTo>
                        <a:pt x="76977" y="103161"/>
                        <a:pt x="67446" y="127269"/>
                        <a:pt x="57915" y="178289"/>
                      </a:cubicBezTo>
                      <a:cubicBezTo>
                        <a:pt x="55672" y="189502"/>
                        <a:pt x="52869" y="224263"/>
                        <a:pt x="50626" y="232673"/>
                      </a:cubicBezTo>
                      <a:cubicBezTo>
                        <a:pt x="47823" y="242765"/>
                        <a:pt x="45580" y="252856"/>
                        <a:pt x="44459" y="263509"/>
                      </a:cubicBezTo>
                      <a:cubicBezTo>
                        <a:pt x="42777" y="276404"/>
                        <a:pt x="42777" y="289299"/>
                        <a:pt x="41095" y="302194"/>
                      </a:cubicBezTo>
                      <a:cubicBezTo>
                        <a:pt x="37731" y="331349"/>
                        <a:pt x="34928" y="360503"/>
                        <a:pt x="34928" y="390218"/>
                      </a:cubicBezTo>
                      <a:cubicBezTo>
                        <a:pt x="32685" y="419372"/>
                        <a:pt x="31003" y="449087"/>
                        <a:pt x="28760" y="478241"/>
                      </a:cubicBezTo>
                      <a:cubicBezTo>
                        <a:pt x="27078" y="502910"/>
                        <a:pt x="25397" y="527579"/>
                        <a:pt x="23715" y="552248"/>
                      </a:cubicBezTo>
                      <a:cubicBezTo>
                        <a:pt x="23715" y="574674"/>
                        <a:pt x="20911" y="597661"/>
                        <a:pt x="19790" y="620087"/>
                      </a:cubicBezTo>
                      <a:cubicBezTo>
                        <a:pt x="18669" y="641392"/>
                        <a:pt x="20911" y="664379"/>
                        <a:pt x="16987" y="685123"/>
                      </a:cubicBezTo>
                      <a:cubicBezTo>
                        <a:pt x="9137" y="727733"/>
                        <a:pt x="10259" y="774268"/>
                        <a:pt x="8016" y="817999"/>
                      </a:cubicBezTo>
                      <a:cubicBezTo>
                        <a:pt x="6334" y="845471"/>
                        <a:pt x="6895" y="873504"/>
                        <a:pt x="6895" y="900976"/>
                      </a:cubicBezTo>
                      <a:cubicBezTo>
                        <a:pt x="7455" y="927888"/>
                        <a:pt x="5213" y="953118"/>
                        <a:pt x="2970" y="980029"/>
                      </a:cubicBezTo>
                      <a:cubicBezTo>
                        <a:pt x="728" y="1007501"/>
                        <a:pt x="728" y="1034974"/>
                        <a:pt x="728" y="1063006"/>
                      </a:cubicBezTo>
                      <a:cubicBezTo>
                        <a:pt x="728" y="1084872"/>
                        <a:pt x="4092" y="1107298"/>
                        <a:pt x="1288" y="1129164"/>
                      </a:cubicBezTo>
                      <a:cubicBezTo>
                        <a:pt x="-1515" y="1150469"/>
                        <a:pt x="728" y="1171774"/>
                        <a:pt x="3531" y="1193640"/>
                      </a:cubicBezTo>
                      <a:cubicBezTo>
                        <a:pt x="5213" y="1208217"/>
                        <a:pt x="6895" y="1222233"/>
                        <a:pt x="8577" y="1236810"/>
                      </a:cubicBezTo>
                      <a:cubicBezTo>
                        <a:pt x="12501" y="1268768"/>
                        <a:pt x="15865" y="1300164"/>
                        <a:pt x="20351" y="1331561"/>
                      </a:cubicBezTo>
                      <a:cubicBezTo>
                        <a:pt x="28200" y="1389870"/>
                        <a:pt x="36049" y="1448178"/>
                        <a:pt x="41656" y="1507047"/>
                      </a:cubicBezTo>
                      <a:cubicBezTo>
                        <a:pt x="44459" y="1538444"/>
                        <a:pt x="45020" y="1571523"/>
                        <a:pt x="33246" y="1601238"/>
                      </a:cubicBezTo>
                      <a:cubicBezTo>
                        <a:pt x="29321" y="1610769"/>
                        <a:pt x="24836" y="1620300"/>
                        <a:pt x="28200" y="1630392"/>
                      </a:cubicBezTo>
                      <a:cubicBezTo>
                        <a:pt x="31003" y="1638241"/>
                        <a:pt x="37170" y="1645529"/>
                        <a:pt x="42777" y="1651136"/>
                      </a:cubicBezTo>
                      <a:cubicBezTo>
                        <a:pt x="54551" y="1664031"/>
                        <a:pt x="69688" y="1674684"/>
                        <a:pt x="86508" y="1680290"/>
                      </a:cubicBezTo>
                      <a:cubicBezTo>
                        <a:pt x="103889" y="1686457"/>
                        <a:pt x="122390" y="1688700"/>
                        <a:pt x="140331" y="1685897"/>
                      </a:cubicBezTo>
                      <a:cubicBezTo>
                        <a:pt x="157151" y="1683654"/>
                        <a:pt x="174531" y="1680851"/>
                        <a:pt x="189108" y="1671880"/>
                      </a:cubicBezTo>
                      <a:cubicBezTo>
                        <a:pt x="193033" y="1670198"/>
                        <a:pt x="194715" y="1666274"/>
                        <a:pt x="198079" y="1664031"/>
                      </a:cubicBezTo>
                      <a:cubicBezTo>
                        <a:pt x="203686" y="1658425"/>
                        <a:pt x="212095" y="1657864"/>
                        <a:pt x="219384" y="1655061"/>
                      </a:cubicBezTo>
                      <a:cubicBezTo>
                        <a:pt x="227794" y="1652257"/>
                        <a:pt x="235643" y="1648333"/>
                        <a:pt x="243492" y="1643848"/>
                      </a:cubicBezTo>
                      <a:cubicBezTo>
                        <a:pt x="258069" y="1635438"/>
                        <a:pt x="270404" y="1624225"/>
                        <a:pt x="281056" y="1611329"/>
                      </a:cubicBezTo>
                      <a:cubicBezTo>
                        <a:pt x="294512" y="1593949"/>
                        <a:pt x="296194" y="1576569"/>
                        <a:pt x="299558" y="1555264"/>
                      </a:cubicBezTo>
                      <a:cubicBezTo>
                        <a:pt x="302922" y="1533398"/>
                        <a:pt x="367398" y="1431358"/>
                        <a:pt x="370761" y="1409493"/>
                      </a:cubicBezTo>
                      <a:cubicBezTo>
                        <a:pt x="376368" y="1379778"/>
                        <a:pt x="692579" y="801740"/>
                        <a:pt x="680805" y="638028"/>
                      </a:cubicBezTo>
                      <a:close/>
                      <a:moveTo>
                        <a:pt x="528306" y="639149"/>
                      </a:moveTo>
                      <a:cubicBezTo>
                        <a:pt x="528306" y="638589"/>
                        <a:pt x="528306" y="638589"/>
                        <a:pt x="528867" y="638589"/>
                      </a:cubicBezTo>
                      <a:cubicBezTo>
                        <a:pt x="528867" y="639149"/>
                        <a:pt x="528867" y="640271"/>
                        <a:pt x="528867" y="640831"/>
                      </a:cubicBezTo>
                      <a:cubicBezTo>
                        <a:pt x="528867" y="640271"/>
                        <a:pt x="528867" y="639710"/>
                        <a:pt x="528306" y="639149"/>
                      </a:cubicBezTo>
                      <a:close/>
                    </a:path>
                  </a:pathLst>
                </a:custGeom>
                <a:solidFill>
                  <a:srgbClr val="5D380E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67C7DE05-468E-4E5C-9C9D-3E1FB21B1EA2}"/>
                    </a:ext>
                  </a:extLst>
                </p:cNvPr>
                <p:cNvSpPr/>
                <p:nvPr/>
              </p:nvSpPr>
              <p:spPr>
                <a:xfrm>
                  <a:off x="4048211" y="3441004"/>
                  <a:ext cx="106525" cy="812953"/>
                </a:xfrm>
                <a:custGeom>
                  <a:avLst/>
                  <a:gdLst>
                    <a:gd name="connsiteX0" fmla="*/ 29804 w 106524"/>
                    <a:gd name="connsiteY0" fmla="*/ 80174 h 812953"/>
                    <a:gd name="connsiteX1" fmla="*/ 109979 w 106524"/>
                    <a:gd name="connsiteY1" fmla="*/ 733901 h 812953"/>
                    <a:gd name="connsiteX2" fmla="*/ 75218 w 106524"/>
                    <a:gd name="connsiteY2" fmla="*/ 809589 h 812953"/>
                    <a:gd name="connsiteX3" fmla="*/ 29244 w 106524"/>
                    <a:gd name="connsiteY3" fmla="*/ 810150 h 812953"/>
                    <a:gd name="connsiteX4" fmla="*/ 24198 w 106524"/>
                    <a:gd name="connsiteY4" fmla="*/ 679517 h 812953"/>
                    <a:gd name="connsiteX5" fmla="*/ 14106 w 106524"/>
                    <a:gd name="connsiteY5" fmla="*/ 445723 h 812953"/>
                    <a:gd name="connsiteX6" fmla="*/ 6818 w 106524"/>
                    <a:gd name="connsiteY6" fmla="*/ 284814 h 812953"/>
                    <a:gd name="connsiteX7" fmla="*/ 1211 w 106524"/>
                    <a:gd name="connsiteY7" fmla="*/ 99236 h 812953"/>
                    <a:gd name="connsiteX8" fmla="*/ 90 w 106524"/>
                    <a:gd name="connsiteY8" fmla="*/ 3925 h 812953"/>
                    <a:gd name="connsiteX9" fmla="*/ 23077 w 106524"/>
                    <a:gd name="connsiteY9" fmla="*/ 0 h 812953"/>
                    <a:gd name="connsiteX10" fmla="*/ 29804 w 106524"/>
                    <a:gd name="connsiteY10" fmla="*/ 80174 h 812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6524" h="812953">
                      <a:moveTo>
                        <a:pt x="29804" y="80174"/>
                      </a:moveTo>
                      <a:cubicBezTo>
                        <a:pt x="33729" y="111571"/>
                        <a:pt x="109418" y="696336"/>
                        <a:pt x="109979" y="733901"/>
                      </a:cubicBezTo>
                      <a:cubicBezTo>
                        <a:pt x="111100" y="784360"/>
                        <a:pt x="85870" y="805665"/>
                        <a:pt x="75218" y="809589"/>
                      </a:cubicBezTo>
                      <a:cubicBezTo>
                        <a:pt x="61762" y="814635"/>
                        <a:pt x="47185" y="816317"/>
                        <a:pt x="29244" y="810150"/>
                      </a:cubicBezTo>
                      <a:cubicBezTo>
                        <a:pt x="25880" y="763615"/>
                        <a:pt x="25319" y="692972"/>
                        <a:pt x="24198" y="679517"/>
                      </a:cubicBezTo>
                      <a:cubicBezTo>
                        <a:pt x="18591" y="601585"/>
                        <a:pt x="15227" y="524215"/>
                        <a:pt x="14106" y="445723"/>
                      </a:cubicBezTo>
                      <a:cubicBezTo>
                        <a:pt x="13545" y="392460"/>
                        <a:pt x="10742" y="338076"/>
                        <a:pt x="6818" y="284814"/>
                      </a:cubicBezTo>
                      <a:cubicBezTo>
                        <a:pt x="2332" y="219778"/>
                        <a:pt x="6257" y="164273"/>
                        <a:pt x="1211" y="99236"/>
                      </a:cubicBezTo>
                      <a:cubicBezTo>
                        <a:pt x="-471" y="82417"/>
                        <a:pt x="90" y="19062"/>
                        <a:pt x="90" y="3925"/>
                      </a:cubicBezTo>
                      <a:cubicBezTo>
                        <a:pt x="7378" y="2803"/>
                        <a:pt x="16349" y="561"/>
                        <a:pt x="23077" y="0"/>
                      </a:cubicBezTo>
                      <a:cubicBezTo>
                        <a:pt x="19713" y="1682"/>
                        <a:pt x="27001" y="58869"/>
                        <a:pt x="29804" y="80174"/>
                      </a:cubicBezTo>
                      <a:close/>
                    </a:path>
                  </a:pathLst>
                </a:custGeom>
                <a:solidFill>
                  <a:srgbClr val="D724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80578BE3-6B7E-4530-8EB0-75AA98972589}"/>
                    </a:ext>
                  </a:extLst>
                </p:cNvPr>
                <p:cNvSpPr/>
                <p:nvPr/>
              </p:nvSpPr>
              <p:spPr>
                <a:xfrm>
                  <a:off x="3836933" y="6031241"/>
                  <a:ext cx="274722" cy="409280"/>
                </a:xfrm>
                <a:custGeom>
                  <a:avLst/>
                  <a:gdLst>
                    <a:gd name="connsiteX0" fmla="*/ 273040 w 274722"/>
                    <a:gd name="connsiteY0" fmla="*/ 315090 h 409279"/>
                    <a:gd name="connsiteX1" fmla="*/ 260145 w 274722"/>
                    <a:gd name="connsiteY1" fmla="*/ 282011 h 409279"/>
                    <a:gd name="connsiteX2" fmla="*/ 202958 w 274722"/>
                    <a:gd name="connsiteY2" fmla="*/ 136240 h 409279"/>
                    <a:gd name="connsiteX3" fmla="*/ 176046 w 274722"/>
                    <a:gd name="connsiteY3" fmla="*/ 61111 h 409279"/>
                    <a:gd name="connsiteX4" fmla="*/ 156984 w 274722"/>
                    <a:gd name="connsiteY4" fmla="*/ 0 h 409279"/>
                    <a:gd name="connsiteX5" fmla="*/ 0 w 274722"/>
                    <a:gd name="connsiteY5" fmla="*/ 37003 h 409279"/>
                    <a:gd name="connsiteX6" fmla="*/ 35321 w 274722"/>
                    <a:gd name="connsiteY6" fmla="*/ 155302 h 409279"/>
                    <a:gd name="connsiteX7" fmla="*/ 52141 w 274722"/>
                    <a:gd name="connsiteY7" fmla="*/ 254538 h 409279"/>
                    <a:gd name="connsiteX8" fmla="*/ 58869 w 274722"/>
                    <a:gd name="connsiteY8" fmla="*/ 353214 h 409279"/>
                    <a:gd name="connsiteX9" fmla="*/ 65036 w 274722"/>
                    <a:gd name="connsiteY9" fmla="*/ 373398 h 409279"/>
                    <a:gd name="connsiteX10" fmla="*/ 104282 w 274722"/>
                    <a:gd name="connsiteY10" fmla="*/ 396385 h 409279"/>
                    <a:gd name="connsiteX11" fmla="*/ 176046 w 274722"/>
                    <a:gd name="connsiteY11" fmla="*/ 408719 h 409279"/>
                    <a:gd name="connsiteX12" fmla="*/ 250053 w 274722"/>
                    <a:gd name="connsiteY12" fmla="*/ 357139 h 409279"/>
                    <a:gd name="connsiteX13" fmla="*/ 276965 w 274722"/>
                    <a:gd name="connsiteY13" fmla="*/ 326303 h 409279"/>
                    <a:gd name="connsiteX14" fmla="*/ 273040 w 274722"/>
                    <a:gd name="connsiteY14" fmla="*/ 315090 h 409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74722" h="409279">
                      <a:moveTo>
                        <a:pt x="273040" y="315090"/>
                      </a:moveTo>
                      <a:cubicBezTo>
                        <a:pt x="270237" y="301634"/>
                        <a:pt x="264070" y="292663"/>
                        <a:pt x="260145" y="282011"/>
                      </a:cubicBezTo>
                      <a:cubicBezTo>
                        <a:pt x="242204" y="233233"/>
                        <a:pt x="221460" y="185017"/>
                        <a:pt x="202958" y="136240"/>
                      </a:cubicBezTo>
                      <a:cubicBezTo>
                        <a:pt x="193427" y="111571"/>
                        <a:pt x="184456" y="86341"/>
                        <a:pt x="176046" y="61111"/>
                      </a:cubicBezTo>
                      <a:cubicBezTo>
                        <a:pt x="168197" y="37003"/>
                        <a:pt x="165955" y="33079"/>
                        <a:pt x="156984" y="0"/>
                      </a:cubicBezTo>
                      <a:cubicBezTo>
                        <a:pt x="111010" y="6167"/>
                        <a:pt x="45413" y="28033"/>
                        <a:pt x="0" y="37003"/>
                      </a:cubicBezTo>
                      <a:cubicBezTo>
                        <a:pt x="3364" y="36443"/>
                        <a:pt x="32518" y="145210"/>
                        <a:pt x="35321" y="155302"/>
                      </a:cubicBezTo>
                      <a:cubicBezTo>
                        <a:pt x="42610" y="187259"/>
                        <a:pt x="49338" y="221460"/>
                        <a:pt x="52141" y="254538"/>
                      </a:cubicBezTo>
                      <a:cubicBezTo>
                        <a:pt x="54944" y="285374"/>
                        <a:pt x="59430" y="318453"/>
                        <a:pt x="58869" y="353214"/>
                      </a:cubicBezTo>
                      <a:cubicBezTo>
                        <a:pt x="58869" y="359381"/>
                        <a:pt x="58869" y="368913"/>
                        <a:pt x="65036" y="373398"/>
                      </a:cubicBezTo>
                      <a:cubicBezTo>
                        <a:pt x="76249" y="380686"/>
                        <a:pt x="88584" y="392460"/>
                        <a:pt x="104282" y="396385"/>
                      </a:cubicBezTo>
                      <a:cubicBezTo>
                        <a:pt x="130073" y="403112"/>
                        <a:pt x="154181" y="417690"/>
                        <a:pt x="176046" y="408719"/>
                      </a:cubicBezTo>
                      <a:cubicBezTo>
                        <a:pt x="194548" y="401431"/>
                        <a:pt x="231552" y="364427"/>
                        <a:pt x="250053" y="357139"/>
                      </a:cubicBezTo>
                      <a:cubicBezTo>
                        <a:pt x="264070" y="351532"/>
                        <a:pt x="267434" y="338076"/>
                        <a:pt x="276965" y="326303"/>
                      </a:cubicBezTo>
                      <a:cubicBezTo>
                        <a:pt x="279207" y="322939"/>
                        <a:pt x="273601" y="318453"/>
                        <a:pt x="273040" y="315090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3A94A837-1CFB-47AE-92E5-D0B4279ECA5B}"/>
                    </a:ext>
                  </a:extLst>
                </p:cNvPr>
                <p:cNvSpPr/>
                <p:nvPr/>
              </p:nvSpPr>
              <p:spPr>
                <a:xfrm>
                  <a:off x="3836571" y="6328950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1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2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29671 w 667182"/>
                    <a:gd name="connsiteY20" fmla="*/ 308922 h 347607"/>
                    <a:gd name="connsiteX21" fmla="*/ 293026 w 667182"/>
                    <a:gd name="connsiteY21" fmla="*/ 333591 h 347607"/>
                    <a:gd name="connsiteX22" fmla="*/ 432069 w 667182"/>
                    <a:gd name="connsiteY22" fmla="*/ 352654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8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1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3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2"/>
                      </a:cubicBezTo>
                      <a:cubicBezTo>
                        <a:pt x="28956" y="88023"/>
                        <a:pt x="23910" y="102040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1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6"/>
                        <a:pt x="164635" y="307240"/>
                      </a:cubicBezTo>
                      <a:cubicBezTo>
                        <a:pt x="184819" y="304998"/>
                        <a:pt x="210048" y="302194"/>
                        <a:pt x="229671" y="308922"/>
                      </a:cubicBezTo>
                      <a:cubicBezTo>
                        <a:pt x="247612" y="315090"/>
                        <a:pt x="275085" y="326863"/>
                        <a:pt x="293026" y="333591"/>
                      </a:cubicBezTo>
                      <a:cubicBezTo>
                        <a:pt x="332272" y="348168"/>
                        <a:pt x="390019" y="352654"/>
                        <a:pt x="432069" y="352654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9"/>
                        <a:pt x="628299" y="326303"/>
                        <a:pt x="648482" y="313408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69787" y="257342"/>
                        <a:pt x="668666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CC1772E1-CB86-4A74-8D06-0A9357F532C0}"/>
                    </a:ext>
                  </a:extLst>
                </p:cNvPr>
                <p:cNvSpPr/>
                <p:nvPr/>
              </p:nvSpPr>
              <p:spPr>
                <a:xfrm>
                  <a:off x="3841419" y="6609840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4944" y="43731"/>
                        <a:pt x="77371" y="48777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79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08BF2A6E-E5D2-41E0-B1E0-6E72685303BE}"/>
                    </a:ext>
                  </a:extLst>
                </p:cNvPr>
                <p:cNvSpPr/>
                <p:nvPr/>
              </p:nvSpPr>
              <p:spPr>
                <a:xfrm>
                  <a:off x="3312719" y="2744361"/>
                  <a:ext cx="1306332" cy="1620300"/>
                </a:xfrm>
                <a:custGeom>
                  <a:avLst/>
                  <a:gdLst>
                    <a:gd name="connsiteX0" fmla="*/ 146892 w 1306331"/>
                    <a:gd name="connsiteY0" fmla="*/ 232419 h 1620299"/>
                    <a:gd name="connsiteX1" fmla="*/ 40367 w 1306331"/>
                    <a:gd name="connsiteY1" fmla="*/ 335580 h 1620299"/>
                    <a:gd name="connsiteX2" fmla="*/ 60551 w 1306331"/>
                    <a:gd name="connsiteY2" fmla="*/ 514430 h 1620299"/>
                    <a:gd name="connsiteX3" fmla="*/ 169319 w 1306331"/>
                    <a:gd name="connsiteY3" fmla="*/ 888388 h 1620299"/>
                    <a:gd name="connsiteX4" fmla="*/ 118299 w 1306331"/>
                    <a:gd name="connsiteY4" fmla="*/ 1213570 h 1620299"/>
                    <a:gd name="connsiteX5" fmla="*/ 0 w 1306331"/>
                    <a:gd name="connsiteY5" fmla="*/ 1409239 h 1620299"/>
                    <a:gd name="connsiteX6" fmla="*/ 578038 w 1306331"/>
                    <a:gd name="connsiteY6" fmla="*/ 1608272 h 1620299"/>
                    <a:gd name="connsiteX7" fmla="*/ 725491 w 1306331"/>
                    <a:gd name="connsiteY7" fmla="*/ 1608833 h 1620299"/>
                    <a:gd name="connsiteX8" fmla="*/ 765858 w 1306331"/>
                    <a:gd name="connsiteY8" fmla="*/ 1536508 h 1620299"/>
                    <a:gd name="connsiteX9" fmla="*/ 738946 w 1306331"/>
                    <a:gd name="connsiteY9" fmla="*/ 815503 h 1620299"/>
                    <a:gd name="connsiteX10" fmla="*/ 738386 w 1306331"/>
                    <a:gd name="connsiteY10" fmla="*/ 701129 h 1620299"/>
                    <a:gd name="connsiteX11" fmla="*/ 1072538 w 1306331"/>
                    <a:gd name="connsiteY11" fmla="*/ 646184 h 1620299"/>
                    <a:gd name="connsiteX12" fmla="*/ 1085433 w 1306331"/>
                    <a:gd name="connsiteY12" fmla="*/ 417997 h 1620299"/>
                    <a:gd name="connsiteX13" fmla="*/ 867898 w 1306331"/>
                    <a:gd name="connsiteY13" fmla="*/ 415754 h 1620299"/>
                    <a:gd name="connsiteX14" fmla="*/ 1311378 w 1306331"/>
                    <a:gd name="connsiteY14" fmla="*/ 231859 h 1620299"/>
                    <a:gd name="connsiteX15" fmla="*/ 1255872 w 1306331"/>
                    <a:gd name="connsiteY15" fmla="*/ 307 h 1620299"/>
                    <a:gd name="connsiteX16" fmla="*/ 616723 w 1306331"/>
                    <a:gd name="connsiteY16" fmla="*/ 170186 h 1620299"/>
                    <a:gd name="connsiteX17" fmla="*/ 409841 w 1306331"/>
                    <a:gd name="connsiteY17" fmla="*/ 214478 h 1620299"/>
                    <a:gd name="connsiteX18" fmla="*/ 387414 w 1306331"/>
                    <a:gd name="connsiteY18" fmla="*/ 351279 h 1620299"/>
                    <a:gd name="connsiteX19" fmla="*/ 146892 w 1306331"/>
                    <a:gd name="connsiteY19" fmla="*/ 232419 h 1620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306331" h="1620299">
                      <a:moveTo>
                        <a:pt x="146892" y="232419"/>
                      </a:moveTo>
                      <a:cubicBezTo>
                        <a:pt x="146892" y="232419"/>
                        <a:pt x="47095" y="279514"/>
                        <a:pt x="40367" y="335580"/>
                      </a:cubicBezTo>
                      <a:cubicBezTo>
                        <a:pt x="33639" y="391646"/>
                        <a:pt x="33639" y="436499"/>
                        <a:pt x="60551" y="514430"/>
                      </a:cubicBezTo>
                      <a:cubicBezTo>
                        <a:pt x="87463" y="592361"/>
                        <a:pt x="163712" y="787470"/>
                        <a:pt x="169319" y="888388"/>
                      </a:cubicBezTo>
                      <a:cubicBezTo>
                        <a:pt x="174925" y="989307"/>
                        <a:pt x="186699" y="1071723"/>
                        <a:pt x="118299" y="1213570"/>
                      </a:cubicBezTo>
                      <a:cubicBezTo>
                        <a:pt x="49898" y="1355416"/>
                        <a:pt x="0" y="1409239"/>
                        <a:pt x="0" y="1409239"/>
                      </a:cubicBezTo>
                      <a:cubicBezTo>
                        <a:pt x="0" y="1409239"/>
                        <a:pt x="542716" y="1589210"/>
                        <a:pt x="578038" y="1608272"/>
                      </a:cubicBezTo>
                      <a:cubicBezTo>
                        <a:pt x="613359" y="1627335"/>
                        <a:pt x="672228" y="1634623"/>
                        <a:pt x="725491" y="1608833"/>
                      </a:cubicBezTo>
                      <a:cubicBezTo>
                        <a:pt x="754645" y="1594817"/>
                        <a:pt x="765858" y="1552767"/>
                        <a:pt x="765858" y="1536508"/>
                      </a:cubicBezTo>
                      <a:cubicBezTo>
                        <a:pt x="765858" y="1464744"/>
                        <a:pt x="740068" y="899041"/>
                        <a:pt x="738946" y="815503"/>
                      </a:cubicBezTo>
                      <a:cubicBezTo>
                        <a:pt x="737825" y="731965"/>
                        <a:pt x="735583" y="721313"/>
                        <a:pt x="738386" y="701129"/>
                      </a:cubicBezTo>
                      <a:cubicBezTo>
                        <a:pt x="762494" y="694962"/>
                        <a:pt x="1072538" y="646184"/>
                        <a:pt x="1072538" y="646184"/>
                      </a:cubicBezTo>
                      <a:cubicBezTo>
                        <a:pt x="1072538" y="646184"/>
                        <a:pt x="1084872" y="445469"/>
                        <a:pt x="1085433" y="417997"/>
                      </a:cubicBezTo>
                      <a:cubicBezTo>
                        <a:pt x="1078144" y="417997"/>
                        <a:pt x="956481" y="417997"/>
                        <a:pt x="867898" y="415754"/>
                      </a:cubicBezTo>
                      <a:cubicBezTo>
                        <a:pt x="916675" y="373705"/>
                        <a:pt x="1311378" y="269423"/>
                        <a:pt x="1311378" y="231859"/>
                      </a:cubicBezTo>
                      <a:cubicBezTo>
                        <a:pt x="1307453" y="158412"/>
                        <a:pt x="1271010" y="-8103"/>
                        <a:pt x="1255872" y="307"/>
                      </a:cubicBezTo>
                      <a:cubicBezTo>
                        <a:pt x="853321" y="185324"/>
                        <a:pt x="688487" y="166262"/>
                        <a:pt x="616723" y="170186"/>
                      </a:cubicBezTo>
                      <a:cubicBezTo>
                        <a:pt x="497864" y="176914"/>
                        <a:pt x="459739" y="205508"/>
                        <a:pt x="409841" y="214478"/>
                      </a:cubicBezTo>
                      <a:cubicBezTo>
                        <a:pt x="409841" y="252042"/>
                        <a:pt x="387414" y="351279"/>
                        <a:pt x="387414" y="351279"/>
                      </a:cubicBezTo>
                      <a:lnTo>
                        <a:pt x="146892" y="232419"/>
                      </a:lnTo>
                      <a:close/>
                    </a:path>
                  </a:pathLst>
                </a:custGeom>
                <a:solidFill>
                  <a:srgbClr val="FE2A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5131CAAA-99B4-4928-B169-6985AE94FE4C}"/>
                    </a:ext>
                  </a:extLst>
                </p:cNvPr>
                <p:cNvSpPr/>
                <p:nvPr/>
              </p:nvSpPr>
              <p:spPr>
                <a:xfrm>
                  <a:off x="3092578" y="6348013"/>
                  <a:ext cx="667182" cy="347608"/>
                </a:xfrm>
                <a:custGeom>
                  <a:avLst/>
                  <a:gdLst>
                    <a:gd name="connsiteX0" fmla="*/ 663059 w 667182"/>
                    <a:gd name="connsiteY0" fmla="*/ 227066 h 347607"/>
                    <a:gd name="connsiteX1" fmla="*/ 654089 w 667182"/>
                    <a:gd name="connsiteY1" fmla="*/ 211928 h 347607"/>
                    <a:gd name="connsiteX2" fmla="*/ 607554 w 667182"/>
                    <a:gd name="connsiteY2" fmla="*/ 183335 h 347607"/>
                    <a:gd name="connsiteX3" fmla="*/ 520092 w 667182"/>
                    <a:gd name="connsiteY3" fmla="*/ 144650 h 347607"/>
                    <a:gd name="connsiteX4" fmla="*/ 313770 w 667182"/>
                    <a:gd name="connsiteY4" fmla="*/ 8970 h 347607"/>
                    <a:gd name="connsiteX5" fmla="*/ 303117 w 667182"/>
                    <a:gd name="connsiteY5" fmla="*/ 0 h 347607"/>
                    <a:gd name="connsiteX6" fmla="*/ 206684 w 667182"/>
                    <a:gd name="connsiteY6" fmla="*/ 38125 h 347607"/>
                    <a:gd name="connsiteX7" fmla="*/ 169120 w 667182"/>
                    <a:gd name="connsiteY7" fmla="*/ 93630 h 347607"/>
                    <a:gd name="connsiteX8" fmla="*/ 156225 w 667182"/>
                    <a:gd name="connsiteY8" fmla="*/ 106525 h 347607"/>
                    <a:gd name="connsiteX9" fmla="*/ 62595 w 667182"/>
                    <a:gd name="connsiteY9" fmla="*/ 66158 h 347607"/>
                    <a:gd name="connsiteX10" fmla="*/ 56989 w 667182"/>
                    <a:gd name="connsiteY10" fmla="*/ 61672 h 347607"/>
                    <a:gd name="connsiteX11" fmla="*/ 58671 w 667182"/>
                    <a:gd name="connsiteY11" fmla="*/ 35321 h 347607"/>
                    <a:gd name="connsiteX12" fmla="*/ 46897 w 667182"/>
                    <a:gd name="connsiteY12" fmla="*/ 49338 h 347607"/>
                    <a:gd name="connsiteX13" fmla="*/ 36805 w 667182"/>
                    <a:gd name="connsiteY13" fmla="*/ 69521 h 347607"/>
                    <a:gd name="connsiteX14" fmla="*/ 19425 w 667182"/>
                    <a:gd name="connsiteY14" fmla="*/ 117738 h 347607"/>
                    <a:gd name="connsiteX15" fmla="*/ 4848 w 667182"/>
                    <a:gd name="connsiteY15" fmla="*/ 194548 h 347607"/>
                    <a:gd name="connsiteX16" fmla="*/ 2044 w 667182"/>
                    <a:gd name="connsiteY16" fmla="*/ 269676 h 347607"/>
                    <a:gd name="connsiteX17" fmla="*/ 11015 w 667182"/>
                    <a:gd name="connsiteY17" fmla="*/ 287617 h 347607"/>
                    <a:gd name="connsiteX18" fmla="*/ 51943 w 667182"/>
                    <a:gd name="connsiteY18" fmla="*/ 304437 h 347607"/>
                    <a:gd name="connsiteX19" fmla="*/ 164635 w 667182"/>
                    <a:gd name="connsiteY19" fmla="*/ 307240 h 347607"/>
                    <a:gd name="connsiteX20" fmla="*/ 235278 w 667182"/>
                    <a:gd name="connsiteY20" fmla="*/ 308922 h 347607"/>
                    <a:gd name="connsiteX21" fmla="*/ 298632 w 667182"/>
                    <a:gd name="connsiteY21" fmla="*/ 333591 h 347607"/>
                    <a:gd name="connsiteX22" fmla="*/ 432069 w 667182"/>
                    <a:gd name="connsiteY22" fmla="*/ 352653 h 347607"/>
                    <a:gd name="connsiteX23" fmla="*/ 575036 w 667182"/>
                    <a:gd name="connsiteY23" fmla="*/ 336955 h 347607"/>
                    <a:gd name="connsiteX24" fmla="*/ 648482 w 667182"/>
                    <a:gd name="connsiteY24" fmla="*/ 313407 h 347607"/>
                    <a:gd name="connsiteX25" fmla="*/ 669787 w 667182"/>
                    <a:gd name="connsiteY25" fmla="*/ 273040 h 347607"/>
                    <a:gd name="connsiteX26" fmla="*/ 663059 w 667182"/>
                    <a:gd name="connsiteY26" fmla="*/ 227066 h 347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67182" h="347607">
                      <a:moveTo>
                        <a:pt x="663059" y="227066"/>
                      </a:moveTo>
                      <a:cubicBezTo>
                        <a:pt x="660817" y="221460"/>
                        <a:pt x="658014" y="216414"/>
                        <a:pt x="654089" y="211928"/>
                      </a:cubicBezTo>
                      <a:cubicBezTo>
                        <a:pt x="642315" y="197912"/>
                        <a:pt x="624374" y="190624"/>
                        <a:pt x="607554" y="183335"/>
                      </a:cubicBezTo>
                      <a:cubicBezTo>
                        <a:pt x="578400" y="170440"/>
                        <a:pt x="549246" y="157545"/>
                        <a:pt x="520092" y="144650"/>
                      </a:cubicBezTo>
                      <a:cubicBezTo>
                        <a:pt x="443842" y="111010"/>
                        <a:pt x="372078" y="68961"/>
                        <a:pt x="313770" y="8970"/>
                      </a:cubicBezTo>
                      <a:cubicBezTo>
                        <a:pt x="310406" y="6167"/>
                        <a:pt x="309285" y="0"/>
                        <a:pt x="303117" y="0"/>
                      </a:cubicBezTo>
                      <a:cubicBezTo>
                        <a:pt x="267235" y="3364"/>
                        <a:pt x="236399" y="19062"/>
                        <a:pt x="206684" y="38125"/>
                      </a:cubicBezTo>
                      <a:cubicBezTo>
                        <a:pt x="186501" y="51020"/>
                        <a:pt x="170242" y="67279"/>
                        <a:pt x="169120" y="93630"/>
                      </a:cubicBezTo>
                      <a:cubicBezTo>
                        <a:pt x="168560" y="101479"/>
                        <a:pt x="164074" y="107646"/>
                        <a:pt x="156225" y="106525"/>
                      </a:cubicBezTo>
                      <a:cubicBezTo>
                        <a:pt x="120904" y="102600"/>
                        <a:pt x="86704" y="95872"/>
                        <a:pt x="62595" y="66158"/>
                      </a:cubicBezTo>
                      <a:cubicBezTo>
                        <a:pt x="60353" y="65036"/>
                        <a:pt x="58671" y="63354"/>
                        <a:pt x="56989" y="61672"/>
                      </a:cubicBezTo>
                      <a:cubicBezTo>
                        <a:pt x="56428" y="52702"/>
                        <a:pt x="58110" y="44292"/>
                        <a:pt x="58671" y="35321"/>
                      </a:cubicBezTo>
                      <a:cubicBezTo>
                        <a:pt x="58671" y="36443"/>
                        <a:pt x="48018" y="47095"/>
                        <a:pt x="46897" y="49338"/>
                      </a:cubicBezTo>
                      <a:cubicBezTo>
                        <a:pt x="42972" y="55505"/>
                        <a:pt x="40169" y="62233"/>
                        <a:pt x="36805" y="69521"/>
                      </a:cubicBezTo>
                      <a:cubicBezTo>
                        <a:pt x="30077" y="85220"/>
                        <a:pt x="24471" y="100918"/>
                        <a:pt x="19425" y="117738"/>
                      </a:cubicBezTo>
                      <a:cubicBezTo>
                        <a:pt x="12136" y="142968"/>
                        <a:pt x="7090" y="168758"/>
                        <a:pt x="4848" y="194548"/>
                      </a:cubicBezTo>
                      <a:cubicBezTo>
                        <a:pt x="2605" y="219217"/>
                        <a:pt x="-3002" y="245007"/>
                        <a:pt x="2044" y="269676"/>
                      </a:cubicBezTo>
                      <a:cubicBezTo>
                        <a:pt x="2605" y="276965"/>
                        <a:pt x="4848" y="283132"/>
                        <a:pt x="11015" y="287617"/>
                      </a:cubicBezTo>
                      <a:cubicBezTo>
                        <a:pt x="24471" y="294345"/>
                        <a:pt x="37366" y="301073"/>
                        <a:pt x="51943" y="304437"/>
                      </a:cubicBezTo>
                      <a:cubicBezTo>
                        <a:pt x="96235" y="314529"/>
                        <a:pt x="120343" y="311725"/>
                        <a:pt x="164635" y="307240"/>
                      </a:cubicBezTo>
                      <a:cubicBezTo>
                        <a:pt x="184819" y="304997"/>
                        <a:pt x="215655" y="302194"/>
                        <a:pt x="235278" y="308922"/>
                      </a:cubicBezTo>
                      <a:cubicBezTo>
                        <a:pt x="253219" y="315090"/>
                        <a:pt x="280691" y="326863"/>
                        <a:pt x="298632" y="333591"/>
                      </a:cubicBezTo>
                      <a:cubicBezTo>
                        <a:pt x="337878" y="348168"/>
                        <a:pt x="390019" y="352653"/>
                        <a:pt x="432069" y="352653"/>
                      </a:cubicBezTo>
                      <a:cubicBezTo>
                        <a:pt x="483088" y="352093"/>
                        <a:pt x="525138" y="349289"/>
                        <a:pt x="575036" y="336955"/>
                      </a:cubicBezTo>
                      <a:cubicBezTo>
                        <a:pt x="598023" y="331348"/>
                        <a:pt x="628299" y="326303"/>
                        <a:pt x="648482" y="313407"/>
                      </a:cubicBezTo>
                      <a:cubicBezTo>
                        <a:pt x="665863" y="302755"/>
                        <a:pt x="669227" y="293224"/>
                        <a:pt x="669787" y="273040"/>
                      </a:cubicBezTo>
                      <a:cubicBezTo>
                        <a:pt x="670348" y="257902"/>
                        <a:pt x="669227" y="241083"/>
                        <a:pt x="663059" y="22706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89787229-02E6-477D-9BCC-FB478096AA1B}"/>
                    </a:ext>
                  </a:extLst>
                </p:cNvPr>
                <p:cNvSpPr/>
                <p:nvPr/>
              </p:nvSpPr>
              <p:spPr>
                <a:xfrm>
                  <a:off x="3086618" y="4149114"/>
                  <a:ext cx="953118" cy="1939875"/>
                </a:xfrm>
                <a:custGeom>
                  <a:avLst/>
                  <a:gdLst>
                    <a:gd name="connsiteX0" fmla="*/ 551842 w 953117"/>
                    <a:gd name="connsiteY0" fmla="*/ 1211020 h 1939874"/>
                    <a:gd name="connsiteX1" fmla="*/ 520445 w 953117"/>
                    <a:gd name="connsiteY1" fmla="*/ 1102252 h 1939874"/>
                    <a:gd name="connsiteX2" fmla="*/ 499701 w 953117"/>
                    <a:gd name="connsiteY2" fmla="*/ 1032170 h 1939874"/>
                    <a:gd name="connsiteX3" fmla="*/ 476714 w 953117"/>
                    <a:gd name="connsiteY3" fmla="*/ 1036095 h 1939874"/>
                    <a:gd name="connsiteX4" fmla="*/ 414481 w 953117"/>
                    <a:gd name="connsiteY4" fmla="*/ 1188033 h 1939874"/>
                    <a:gd name="connsiteX5" fmla="*/ 338792 w 953117"/>
                    <a:gd name="connsiteY5" fmla="*/ 1333804 h 1939874"/>
                    <a:gd name="connsiteX6" fmla="*/ 307396 w 953117"/>
                    <a:gd name="connsiteY6" fmla="*/ 1462194 h 1939874"/>
                    <a:gd name="connsiteX7" fmla="*/ 284969 w 953117"/>
                    <a:gd name="connsiteY7" fmla="*/ 1784012 h 1939874"/>
                    <a:gd name="connsiteX8" fmla="*/ 268150 w 953117"/>
                    <a:gd name="connsiteY8" fmla="*/ 1935389 h 1939874"/>
                    <a:gd name="connsiteX9" fmla="*/ 257497 w 953117"/>
                    <a:gd name="connsiteY9" fmla="*/ 1940435 h 1939874"/>
                    <a:gd name="connsiteX10" fmla="*/ 102195 w 953117"/>
                    <a:gd name="connsiteY10" fmla="*/ 1923615 h 1939874"/>
                    <a:gd name="connsiteX11" fmla="*/ 74162 w 953117"/>
                    <a:gd name="connsiteY11" fmla="*/ 1894461 h 1939874"/>
                    <a:gd name="connsiteX12" fmla="*/ 71920 w 953117"/>
                    <a:gd name="connsiteY12" fmla="*/ 1709445 h 1939874"/>
                    <a:gd name="connsiteX13" fmla="*/ 66874 w 953117"/>
                    <a:gd name="connsiteY13" fmla="*/ 1510411 h 1939874"/>
                    <a:gd name="connsiteX14" fmla="*/ 104438 w 953117"/>
                    <a:gd name="connsiteY14" fmla="*/ 1356230 h 1939874"/>
                    <a:gd name="connsiteX15" fmla="*/ 152094 w 953117"/>
                    <a:gd name="connsiteY15" fmla="*/ 1156076 h 1939874"/>
                    <a:gd name="connsiteX16" fmla="*/ 195825 w 953117"/>
                    <a:gd name="connsiteY16" fmla="*/ 923403 h 1939874"/>
                    <a:gd name="connsiteX17" fmla="*/ 193582 w 953117"/>
                    <a:gd name="connsiteY17" fmla="*/ 869019 h 1939874"/>
                    <a:gd name="connsiteX18" fmla="*/ 148169 w 953117"/>
                    <a:gd name="connsiteY18" fmla="*/ 858367 h 1939874"/>
                    <a:gd name="connsiteX19" fmla="*/ 5762 w 953117"/>
                    <a:gd name="connsiteY19" fmla="*/ 804543 h 1939874"/>
                    <a:gd name="connsiteX20" fmla="*/ 40523 w 953117"/>
                    <a:gd name="connsiteY20" fmla="*/ 608313 h 1939874"/>
                    <a:gd name="connsiteX21" fmla="*/ 80329 w 953117"/>
                    <a:gd name="connsiteY21" fmla="*/ 400309 h 1939874"/>
                    <a:gd name="connsiteX22" fmla="*/ 143684 w 953117"/>
                    <a:gd name="connsiteY22" fmla="*/ 191184 h 1939874"/>
                    <a:gd name="connsiteX23" fmla="*/ 192461 w 953117"/>
                    <a:gd name="connsiteY23" fmla="*/ 90827 h 1939874"/>
                    <a:gd name="connsiteX24" fmla="*/ 244602 w 953117"/>
                    <a:gd name="connsiteY24" fmla="*/ 0 h 1939874"/>
                    <a:gd name="connsiteX25" fmla="*/ 324776 w 953117"/>
                    <a:gd name="connsiteY25" fmla="*/ 29715 h 1939874"/>
                    <a:gd name="connsiteX26" fmla="*/ 426255 w 953117"/>
                    <a:gd name="connsiteY26" fmla="*/ 60551 h 1939874"/>
                    <a:gd name="connsiteX27" fmla="*/ 526052 w 953117"/>
                    <a:gd name="connsiteY27" fmla="*/ 88023 h 1939874"/>
                    <a:gd name="connsiteX28" fmla="*/ 674066 w 953117"/>
                    <a:gd name="connsiteY28" fmla="*/ 134558 h 1939874"/>
                    <a:gd name="connsiteX29" fmla="*/ 797971 w 953117"/>
                    <a:gd name="connsiteY29" fmla="*/ 195669 h 1939874"/>
                    <a:gd name="connsiteX30" fmla="*/ 813109 w 953117"/>
                    <a:gd name="connsiteY30" fmla="*/ 274722 h 1939874"/>
                    <a:gd name="connsiteX31" fmla="*/ 832171 w 953117"/>
                    <a:gd name="connsiteY31" fmla="*/ 352653 h 1939874"/>
                    <a:gd name="connsiteX32" fmla="*/ 869735 w 953117"/>
                    <a:gd name="connsiteY32" fmla="*/ 520290 h 1939874"/>
                    <a:gd name="connsiteX33" fmla="*/ 933089 w 953117"/>
                    <a:gd name="connsiteY33" fmla="*/ 857806 h 1939874"/>
                    <a:gd name="connsiteX34" fmla="*/ 954394 w 953117"/>
                    <a:gd name="connsiteY34" fmla="*/ 986757 h 1939874"/>
                    <a:gd name="connsiteX35" fmla="*/ 928604 w 953117"/>
                    <a:gd name="connsiteY35" fmla="*/ 1032170 h 1939874"/>
                    <a:gd name="connsiteX36" fmla="*/ 797971 w 953117"/>
                    <a:gd name="connsiteY36" fmla="*/ 1023200 h 1939874"/>
                    <a:gd name="connsiteX37" fmla="*/ 803017 w 953117"/>
                    <a:gd name="connsiteY37" fmla="*/ 1232325 h 1939874"/>
                    <a:gd name="connsiteX38" fmla="*/ 862446 w 953117"/>
                    <a:gd name="connsiteY38" fmla="*/ 1624785 h 1939874"/>
                    <a:gd name="connsiteX39" fmla="*/ 908420 w 953117"/>
                    <a:gd name="connsiteY39" fmla="*/ 1844002 h 1939874"/>
                    <a:gd name="connsiteX40" fmla="*/ 915709 w 953117"/>
                    <a:gd name="connsiteY40" fmla="*/ 1891097 h 1939874"/>
                    <a:gd name="connsiteX41" fmla="*/ 879827 w 953117"/>
                    <a:gd name="connsiteY41" fmla="*/ 1904553 h 1939874"/>
                    <a:gd name="connsiteX42" fmla="*/ 771620 w 953117"/>
                    <a:gd name="connsiteY42" fmla="*/ 1924737 h 1939874"/>
                    <a:gd name="connsiteX43" fmla="*/ 732374 w 953117"/>
                    <a:gd name="connsiteY43" fmla="*/ 1911842 h 1939874"/>
                    <a:gd name="connsiteX44" fmla="*/ 626970 w 953117"/>
                    <a:gd name="connsiteY44" fmla="*/ 1615254 h 1939874"/>
                    <a:gd name="connsiteX45" fmla="*/ 592770 w 953117"/>
                    <a:gd name="connsiteY45" fmla="*/ 1399401 h 1939874"/>
                    <a:gd name="connsiteX46" fmla="*/ 551842 w 953117"/>
                    <a:gd name="connsiteY46" fmla="*/ 1211020 h 1939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953117" h="1939874">
                      <a:moveTo>
                        <a:pt x="551842" y="1211020"/>
                      </a:moveTo>
                      <a:cubicBezTo>
                        <a:pt x="541190" y="1174577"/>
                        <a:pt x="529977" y="1138695"/>
                        <a:pt x="520445" y="1102252"/>
                      </a:cubicBezTo>
                      <a:cubicBezTo>
                        <a:pt x="515960" y="1084872"/>
                        <a:pt x="505308" y="1048990"/>
                        <a:pt x="499701" y="1032170"/>
                      </a:cubicBezTo>
                      <a:cubicBezTo>
                        <a:pt x="495216" y="1018154"/>
                        <a:pt x="487927" y="1008062"/>
                        <a:pt x="476714" y="1036095"/>
                      </a:cubicBezTo>
                      <a:cubicBezTo>
                        <a:pt x="457091" y="1087115"/>
                        <a:pt x="435786" y="1137574"/>
                        <a:pt x="414481" y="1188033"/>
                      </a:cubicBezTo>
                      <a:cubicBezTo>
                        <a:pt x="394858" y="1234568"/>
                        <a:pt x="342717" y="1331561"/>
                        <a:pt x="338792" y="1333804"/>
                      </a:cubicBezTo>
                      <a:cubicBezTo>
                        <a:pt x="322533" y="1361837"/>
                        <a:pt x="311320" y="1419024"/>
                        <a:pt x="307396" y="1462194"/>
                      </a:cubicBezTo>
                      <a:cubicBezTo>
                        <a:pt x="297864" y="1569280"/>
                        <a:pt x="289455" y="1676366"/>
                        <a:pt x="284969" y="1784012"/>
                      </a:cubicBezTo>
                      <a:cubicBezTo>
                        <a:pt x="283848" y="1805877"/>
                        <a:pt x="292258" y="1934829"/>
                        <a:pt x="268150" y="1935389"/>
                      </a:cubicBezTo>
                      <a:cubicBezTo>
                        <a:pt x="265346" y="1937632"/>
                        <a:pt x="261982" y="1939875"/>
                        <a:pt x="257497" y="1940435"/>
                      </a:cubicBezTo>
                      <a:cubicBezTo>
                        <a:pt x="205356" y="1937071"/>
                        <a:pt x="153775" y="1928101"/>
                        <a:pt x="102195" y="1923615"/>
                      </a:cubicBezTo>
                      <a:cubicBezTo>
                        <a:pt x="79769" y="1921373"/>
                        <a:pt x="74723" y="1916327"/>
                        <a:pt x="74162" y="1894461"/>
                      </a:cubicBezTo>
                      <a:cubicBezTo>
                        <a:pt x="71359" y="1802514"/>
                        <a:pt x="70798" y="1801392"/>
                        <a:pt x="71920" y="1709445"/>
                      </a:cubicBezTo>
                      <a:cubicBezTo>
                        <a:pt x="72480" y="1658425"/>
                        <a:pt x="64070" y="1561431"/>
                        <a:pt x="66874" y="1510411"/>
                      </a:cubicBezTo>
                      <a:cubicBezTo>
                        <a:pt x="69116" y="1467240"/>
                        <a:pt x="83693" y="1394916"/>
                        <a:pt x="104438" y="1356230"/>
                      </a:cubicBezTo>
                      <a:cubicBezTo>
                        <a:pt x="134713" y="1300725"/>
                        <a:pt x="140880" y="1217187"/>
                        <a:pt x="152094" y="1156076"/>
                      </a:cubicBezTo>
                      <a:cubicBezTo>
                        <a:pt x="167792" y="1078705"/>
                        <a:pt x="180126" y="1000773"/>
                        <a:pt x="195825" y="923403"/>
                      </a:cubicBezTo>
                      <a:cubicBezTo>
                        <a:pt x="199749" y="904901"/>
                        <a:pt x="216008" y="881353"/>
                        <a:pt x="193582" y="869019"/>
                      </a:cubicBezTo>
                      <a:cubicBezTo>
                        <a:pt x="181248" y="862291"/>
                        <a:pt x="161625" y="861170"/>
                        <a:pt x="148169" y="858367"/>
                      </a:cubicBezTo>
                      <a:cubicBezTo>
                        <a:pt x="105559" y="848275"/>
                        <a:pt x="32673" y="834819"/>
                        <a:pt x="5762" y="804543"/>
                      </a:cubicBezTo>
                      <a:cubicBezTo>
                        <a:pt x="-15543" y="781556"/>
                        <a:pt x="28188" y="671107"/>
                        <a:pt x="40523" y="608313"/>
                      </a:cubicBezTo>
                      <a:cubicBezTo>
                        <a:pt x="54539" y="539352"/>
                        <a:pt x="73601" y="470952"/>
                        <a:pt x="80329" y="400309"/>
                      </a:cubicBezTo>
                      <a:cubicBezTo>
                        <a:pt x="87618" y="326863"/>
                        <a:pt x="113408" y="257342"/>
                        <a:pt x="143684" y="191184"/>
                      </a:cubicBezTo>
                      <a:cubicBezTo>
                        <a:pt x="159382" y="157545"/>
                        <a:pt x="176202" y="124466"/>
                        <a:pt x="192461" y="90827"/>
                      </a:cubicBezTo>
                      <a:cubicBezTo>
                        <a:pt x="203113" y="69521"/>
                        <a:pt x="222176" y="22987"/>
                        <a:pt x="244602" y="0"/>
                      </a:cubicBezTo>
                      <a:cubicBezTo>
                        <a:pt x="272074" y="8410"/>
                        <a:pt x="306835" y="22987"/>
                        <a:pt x="324776" y="29715"/>
                      </a:cubicBezTo>
                      <a:cubicBezTo>
                        <a:pt x="353930" y="44292"/>
                        <a:pt x="395979" y="48777"/>
                        <a:pt x="426255" y="60551"/>
                      </a:cubicBezTo>
                      <a:cubicBezTo>
                        <a:pt x="459894" y="73446"/>
                        <a:pt x="491852" y="76249"/>
                        <a:pt x="526052" y="88023"/>
                      </a:cubicBezTo>
                      <a:cubicBezTo>
                        <a:pt x="574829" y="104843"/>
                        <a:pt x="624728" y="118859"/>
                        <a:pt x="674066" y="134558"/>
                      </a:cubicBezTo>
                      <a:cubicBezTo>
                        <a:pt x="689764" y="139604"/>
                        <a:pt x="781151" y="179971"/>
                        <a:pt x="797971" y="195669"/>
                      </a:cubicBezTo>
                      <a:cubicBezTo>
                        <a:pt x="797971" y="222020"/>
                        <a:pt x="806941" y="249493"/>
                        <a:pt x="813109" y="274722"/>
                      </a:cubicBezTo>
                      <a:cubicBezTo>
                        <a:pt x="819836" y="300512"/>
                        <a:pt x="825443" y="326863"/>
                        <a:pt x="832171" y="352653"/>
                      </a:cubicBezTo>
                      <a:cubicBezTo>
                        <a:pt x="845627" y="408159"/>
                        <a:pt x="857961" y="464224"/>
                        <a:pt x="869735" y="520290"/>
                      </a:cubicBezTo>
                      <a:cubicBezTo>
                        <a:pt x="893283" y="632421"/>
                        <a:pt x="914588" y="744553"/>
                        <a:pt x="933089" y="857806"/>
                      </a:cubicBezTo>
                      <a:cubicBezTo>
                        <a:pt x="939817" y="900416"/>
                        <a:pt x="960001" y="943026"/>
                        <a:pt x="954394" y="986757"/>
                      </a:cubicBezTo>
                      <a:cubicBezTo>
                        <a:pt x="952152" y="1005820"/>
                        <a:pt x="945984" y="1020957"/>
                        <a:pt x="928604" y="1032170"/>
                      </a:cubicBezTo>
                      <a:cubicBezTo>
                        <a:pt x="895525" y="1053475"/>
                        <a:pt x="800213" y="1022639"/>
                        <a:pt x="797971" y="1023200"/>
                      </a:cubicBezTo>
                      <a:cubicBezTo>
                        <a:pt x="797410" y="1036656"/>
                        <a:pt x="806381" y="1173456"/>
                        <a:pt x="803017" y="1232325"/>
                      </a:cubicBezTo>
                      <a:cubicBezTo>
                        <a:pt x="795728" y="1363519"/>
                        <a:pt x="835535" y="1501440"/>
                        <a:pt x="862446" y="1624785"/>
                      </a:cubicBezTo>
                      <a:cubicBezTo>
                        <a:pt x="878145" y="1697671"/>
                        <a:pt x="888797" y="1772238"/>
                        <a:pt x="908420" y="1844002"/>
                      </a:cubicBezTo>
                      <a:cubicBezTo>
                        <a:pt x="913466" y="1863064"/>
                        <a:pt x="920755" y="1879884"/>
                        <a:pt x="915709" y="1891097"/>
                      </a:cubicBezTo>
                      <a:cubicBezTo>
                        <a:pt x="910102" y="1903992"/>
                        <a:pt x="891601" y="1902871"/>
                        <a:pt x="879827" y="1904553"/>
                      </a:cubicBezTo>
                      <a:cubicBezTo>
                        <a:pt x="843384" y="1910160"/>
                        <a:pt x="807502" y="1916327"/>
                        <a:pt x="771620" y="1924737"/>
                      </a:cubicBezTo>
                      <a:cubicBezTo>
                        <a:pt x="760407" y="1927540"/>
                        <a:pt x="741344" y="1936511"/>
                        <a:pt x="732374" y="1911842"/>
                      </a:cubicBezTo>
                      <a:cubicBezTo>
                        <a:pt x="695371" y="1813727"/>
                        <a:pt x="660049" y="1715051"/>
                        <a:pt x="626970" y="1615254"/>
                      </a:cubicBezTo>
                      <a:cubicBezTo>
                        <a:pt x="605105" y="1548536"/>
                        <a:pt x="577632" y="1470604"/>
                        <a:pt x="592770" y="1399401"/>
                      </a:cubicBezTo>
                      <a:cubicBezTo>
                        <a:pt x="605665" y="1333804"/>
                        <a:pt x="569223" y="1270450"/>
                        <a:pt x="551842" y="12110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354975C3-F44E-46E3-ADC2-EAE18617C971}"/>
                    </a:ext>
                  </a:extLst>
                </p:cNvPr>
                <p:cNvSpPr/>
                <p:nvPr/>
              </p:nvSpPr>
              <p:spPr>
                <a:xfrm>
                  <a:off x="3287340" y="2410592"/>
                  <a:ext cx="470952" cy="678395"/>
                </a:xfrm>
                <a:custGeom>
                  <a:avLst/>
                  <a:gdLst>
                    <a:gd name="connsiteX0" fmla="*/ 425128 w 470952"/>
                    <a:gd name="connsiteY0" fmla="*/ 489939 h 678395"/>
                    <a:gd name="connsiteX1" fmla="*/ 424567 w 470952"/>
                    <a:gd name="connsiteY1" fmla="*/ 488257 h 678395"/>
                    <a:gd name="connsiteX2" fmla="*/ 425128 w 470952"/>
                    <a:gd name="connsiteY2" fmla="*/ 487696 h 678395"/>
                    <a:gd name="connsiteX3" fmla="*/ 428492 w 470952"/>
                    <a:gd name="connsiteY3" fmla="*/ 476483 h 678395"/>
                    <a:gd name="connsiteX4" fmla="*/ 470541 w 470952"/>
                    <a:gd name="connsiteY4" fmla="*/ 258948 h 678395"/>
                    <a:gd name="connsiteX5" fmla="*/ 447554 w 470952"/>
                    <a:gd name="connsiteY5" fmla="*/ 99721 h 678395"/>
                    <a:gd name="connsiteX6" fmla="*/ 430734 w 470952"/>
                    <a:gd name="connsiteY6" fmla="*/ 36927 h 678395"/>
                    <a:gd name="connsiteX7" fmla="*/ 380836 w 470952"/>
                    <a:gd name="connsiteY7" fmla="*/ 485 h 678395"/>
                    <a:gd name="connsiteX8" fmla="*/ 342711 w 470952"/>
                    <a:gd name="connsiteY8" fmla="*/ 4409 h 678395"/>
                    <a:gd name="connsiteX9" fmla="*/ 240111 w 470952"/>
                    <a:gd name="connsiteY9" fmla="*/ 4409 h 678395"/>
                    <a:gd name="connsiteX10" fmla="*/ 166665 w 470952"/>
                    <a:gd name="connsiteY10" fmla="*/ 6652 h 678395"/>
                    <a:gd name="connsiteX11" fmla="*/ 52851 w 470952"/>
                    <a:gd name="connsiteY11" fmla="*/ 92433 h 678395"/>
                    <a:gd name="connsiteX12" fmla="*/ 45002 w 470952"/>
                    <a:gd name="connsiteY12" fmla="*/ 152423 h 678395"/>
                    <a:gd name="connsiteX13" fmla="*/ 51730 w 470952"/>
                    <a:gd name="connsiteY13" fmla="*/ 261190 h 678395"/>
                    <a:gd name="connsiteX14" fmla="*/ 30986 w 470952"/>
                    <a:gd name="connsiteY14" fmla="*/ 281374 h 678395"/>
                    <a:gd name="connsiteX15" fmla="*/ 2953 w 470952"/>
                    <a:gd name="connsiteY15" fmla="*/ 313332 h 678395"/>
                    <a:gd name="connsiteX16" fmla="*/ 56215 w 470952"/>
                    <a:gd name="connsiteY16" fmla="*/ 430509 h 678395"/>
                    <a:gd name="connsiteX17" fmla="*/ 76959 w 470952"/>
                    <a:gd name="connsiteY17" fmla="*/ 442843 h 678395"/>
                    <a:gd name="connsiteX18" fmla="*/ 122373 w 470952"/>
                    <a:gd name="connsiteY18" fmla="*/ 469194 h 678395"/>
                    <a:gd name="connsiteX19" fmla="*/ 167786 w 470952"/>
                    <a:gd name="connsiteY19" fmla="*/ 508440 h 678395"/>
                    <a:gd name="connsiteX20" fmla="*/ 180120 w 470952"/>
                    <a:gd name="connsiteY20" fmla="*/ 514047 h 678395"/>
                    <a:gd name="connsiteX21" fmla="*/ 249081 w 470952"/>
                    <a:gd name="connsiteY21" fmla="*/ 551611 h 678395"/>
                    <a:gd name="connsiteX22" fmla="*/ 344393 w 470952"/>
                    <a:gd name="connsiteY22" fmla="*/ 617769 h 678395"/>
                    <a:gd name="connsiteX23" fmla="*/ 378033 w 470952"/>
                    <a:gd name="connsiteY23" fmla="*/ 683926 h 678395"/>
                    <a:gd name="connsiteX24" fmla="*/ 431295 w 470952"/>
                    <a:gd name="connsiteY24" fmla="*/ 673274 h 678395"/>
                    <a:gd name="connsiteX25" fmla="*/ 430174 w 470952"/>
                    <a:gd name="connsiteY25" fmla="*/ 635710 h 678395"/>
                    <a:gd name="connsiteX26" fmla="*/ 434659 w 470952"/>
                    <a:gd name="connsiteY26" fmla="*/ 558900 h 678395"/>
                    <a:gd name="connsiteX27" fmla="*/ 429613 w 470952"/>
                    <a:gd name="connsiteY27" fmla="*/ 507319 h 678395"/>
                    <a:gd name="connsiteX28" fmla="*/ 425128 w 470952"/>
                    <a:gd name="connsiteY28" fmla="*/ 489939 h 678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470952" h="678395">
                      <a:moveTo>
                        <a:pt x="425128" y="489939"/>
                      </a:moveTo>
                      <a:cubicBezTo>
                        <a:pt x="425128" y="489378"/>
                        <a:pt x="424567" y="488817"/>
                        <a:pt x="424567" y="488257"/>
                      </a:cubicBezTo>
                      <a:cubicBezTo>
                        <a:pt x="424567" y="487696"/>
                        <a:pt x="424567" y="487696"/>
                        <a:pt x="425128" y="487696"/>
                      </a:cubicBezTo>
                      <a:cubicBezTo>
                        <a:pt x="425128" y="483771"/>
                        <a:pt x="426249" y="479847"/>
                        <a:pt x="428492" y="476483"/>
                      </a:cubicBezTo>
                      <a:cubicBezTo>
                        <a:pt x="467738" y="408643"/>
                        <a:pt x="476708" y="335758"/>
                        <a:pt x="470541" y="258948"/>
                      </a:cubicBezTo>
                      <a:cubicBezTo>
                        <a:pt x="466056" y="199518"/>
                        <a:pt x="458767" y="158029"/>
                        <a:pt x="447554" y="99721"/>
                      </a:cubicBezTo>
                      <a:cubicBezTo>
                        <a:pt x="443629" y="78416"/>
                        <a:pt x="438583" y="57111"/>
                        <a:pt x="430734" y="36927"/>
                      </a:cubicBezTo>
                      <a:cubicBezTo>
                        <a:pt x="428492" y="31321"/>
                        <a:pt x="402701" y="-4561"/>
                        <a:pt x="380836" y="485"/>
                      </a:cubicBezTo>
                      <a:cubicBezTo>
                        <a:pt x="368501" y="3288"/>
                        <a:pt x="355606" y="3288"/>
                        <a:pt x="342711" y="4409"/>
                      </a:cubicBezTo>
                      <a:cubicBezTo>
                        <a:pt x="308511" y="3288"/>
                        <a:pt x="274311" y="3849"/>
                        <a:pt x="240111" y="4409"/>
                      </a:cubicBezTo>
                      <a:cubicBezTo>
                        <a:pt x="215442" y="4970"/>
                        <a:pt x="191334" y="4409"/>
                        <a:pt x="166665" y="6652"/>
                      </a:cubicBezTo>
                      <a:cubicBezTo>
                        <a:pt x="110599" y="11137"/>
                        <a:pt x="71353" y="27957"/>
                        <a:pt x="52851" y="92433"/>
                      </a:cubicBezTo>
                      <a:cubicBezTo>
                        <a:pt x="47245" y="111495"/>
                        <a:pt x="45563" y="132239"/>
                        <a:pt x="45002" y="152423"/>
                      </a:cubicBezTo>
                      <a:cubicBezTo>
                        <a:pt x="43881" y="194472"/>
                        <a:pt x="49487" y="219141"/>
                        <a:pt x="51730" y="261190"/>
                      </a:cubicBezTo>
                      <a:cubicBezTo>
                        <a:pt x="52851" y="283617"/>
                        <a:pt x="52291" y="283617"/>
                        <a:pt x="30986" y="281374"/>
                      </a:cubicBezTo>
                      <a:cubicBezTo>
                        <a:pt x="2392" y="278571"/>
                        <a:pt x="-4896" y="285859"/>
                        <a:pt x="2953" y="313332"/>
                      </a:cubicBezTo>
                      <a:cubicBezTo>
                        <a:pt x="14727" y="354820"/>
                        <a:pt x="34350" y="392945"/>
                        <a:pt x="56215" y="430509"/>
                      </a:cubicBezTo>
                      <a:cubicBezTo>
                        <a:pt x="60700" y="438358"/>
                        <a:pt x="68550" y="445086"/>
                        <a:pt x="76959" y="442843"/>
                      </a:cubicBezTo>
                      <a:cubicBezTo>
                        <a:pt x="101068" y="437798"/>
                        <a:pt x="111160" y="450693"/>
                        <a:pt x="122373" y="469194"/>
                      </a:cubicBezTo>
                      <a:cubicBezTo>
                        <a:pt x="133025" y="486014"/>
                        <a:pt x="152088" y="496106"/>
                        <a:pt x="167786" y="508440"/>
                      </a:cubicBezTo>
                      <a:cubicBezTo>
                        <a:pt x="171150" y="511804"/>
                        <a:pt x="175635" y="512926"/>
                        <a:pt x="180120" y="514047"/>
                      </a:cubicBezTo>
                      <a:cubicBezTo>
                        <a:pt x="180120" y="514047"/>
                        <a:pt x="228898" y="543762"/>
                        <a:pt x="249081" y="551611"/>
                      </a:cubicBezTo>
                      <a:cubicBezTo>
                        <a:pt x="286645" y="566188"/>
                        <a:pt x="321406" y="584690"/>
                        <a:pt x="344393" y="617769"/>
                      </a:cubicBezTo>
                      <a:cubicBezTo>
                        <a:pt x="347757" y="622814"/>
                        <a:pt x="370744" y="682805"/>
                        <a:pt x="378033" y="683926"/>
                      </a:cubicBezTo>
                      <a:cubicBezTo>
                        <a:pt x="408869" y="680562"/>
                        <a:pt x="411111" y="681684"/>
                        <a:pt x="431295" y="673274"/>
                      </a:cubicBezTo>
                      <a:cubicBezTo>
                        <a:pt x="435780" y="669349"/>
                        <a:pt x="430734" y="652529"/>
                        <a:pt x="430174" y="635710"/>
                      </a:cubicBezTo>
                      <a:cubicBezTo>
                        <a:pt x="430734" y="588054"/>
                        <a:pt x="432977" y="589175"/>
                        <a:pt x="434659" y="558900"/>
                      </a:cubicBezTo>
                      <a:cubicBezTo>
                        <a:pt x="435780" y="542640"/>
                        <a:pt x="432977" y="523578"/>
                        <a:pt x="429613" y="507319"/>
                      </a:cubicBezTo>
                      <a:cubicBezTo>
                        <a:pt x="426810" y="501152"/>
                        <a:pt x="425128" y="495545"/>
                        <a:pt x="425128" y="489939"/>
                      </a:cubicBezTo>
                      <a:close/>
                    </a:path>
                  </a:pathLst>
                </a:custGeom>
                <a:solidFill>
                  <a:srgbClr val="FDBE7B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8622E880-4429-4A7A-9242-72AA70EF99D0}"/>
                    </a:ext>
                  </a:extLst>
                </p:cNvPr>
                <p:cNvSpPr/>
                <p:nvPr/>
              </p:nvSpPr>
              <p:spPr>
                <a:xfrm>
                  <a:off x="3349161" y="4167531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85 h 5606"/>
                    <a:gd name="connsiteX1" fmla="*/ 16259 w 11213"/>
                    <a:gd name="connsiteY1" fmla="*/ 6252 h 5606"/>
                    <a:gd name="connsiteX2" fmla="*/ 0 w 11213"/>
                    <a:gd name="connsiteY2" fmla="*/ 85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85"/>
                      </a:moveTo>
                      <a:cubicBezTo>
                        <a:pt x="6728" y="-476"/>
                        <a:pt x="11774" y="1767"/>
                        <a:pt x="16259" y="6252"/>
                      </a:cubicBezTo>
                      <a:cubicBezTo>
                        <a:pt x="10092" y="6813"/>
                        <a:pt x="2803" y="9055"/>
                        <a:pt x="0" y="85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EB2479FF-D7DF-41EC-81B8-1F38BFD67DCD}"/>
                    </a:ext>
                  </a:extLst>
                </p:cNvPr>
                <p:cNvSpPr/>
                <p:nvPr/>
              </p:nvSpPr>
              <p:spPr>
                <a:xfrm>
                  <a:off x="3368224" y="4174097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247 h 5606"/>
                    <a:gd name="connsiteX1" fmla="*/ 16259 w 11213"/>
                    <a:gd name="connsiteY1" fmla="*/ 6415 h 5606"/>
                    <a:gd name="connsiteX2" fmla="*/ 0 w 11213"/>
                    <a:gd name="connsiteY2" fmla="*/ 247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247"/>
                      </a:moveTo>
                      <a:cubicBezTo>
                        <a:pt x="6728" y="-874"/>
                        <a:pt x="11774" y="1929"/>
                        <a:pt x="16259" y="6415"/>
                      </a:cubicBezTo>
                      <a:cubicBezTo>
                        <a:pt x="9531" y="7536"/>
                        <a:pt x="4485" y="4732"/>
                        <a:pt x="0" y="247"/>
                      </a:cubicBezTo>
                      <a:close/>
                    </a:path>
                  </a:pathLst>
                </a:custGeom>
                <a:solidFill>
                  <a:srgbClr val="4D141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5A2E6012-B415-40AB-985E-3E9DF53D8EE7}"/>
                    </a:ext>
                  </a:extLst>
                </p:cNvPr>
                <p:cNvSpPr/>
                <p:nvPr/>
              </p:nvSpPr>
              <p:spPr>
                <a:xfrm>
                  <a:off x="3336266" y="4162009"/>
                  <a:ext cx="11213" cy="5607"/>
                </a:xfrm>
                <a:custGeom>
                  <a:avLst/>
                  <a:gdLst>
                    <a:gd name="connsiteX0" fmla="*/ 0 w 11213"/>
                    <a:gd name="connsiteY0" fmla="*/ 0 h 5606"/>
                    <a:gd name="connsiteX1" fmla="*/ 12895 w 11213"/>
                    <a:gd name="connsiteY1" fmla="*/ 5607 h 5606"/>
                    <a:gd name="connsiteX2" fmla="*/ 0 w 11213"/>
                    <a:gd name="connsiteY2" fmla="*/ 0 h 5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213" h="5606">
                      <a:moveTo>
                        <a:pt x="0" y="0"/>
                      </a:moveTo>
                      <a:cubicBezTo>
                        <a:pt x="5607" y="0"/>
                        <a:pt x="9531" y="2243"/>
                        <a:pt x="12895" y="5607"/>
                      </a:cubicBezTo>
                      <a:cubicBezTo>
                        <a:pt x="7849" y="6728"/>
                        <a:pt x="2243" y="6728"/>
                        <a:pt x="0" y="0"/>
                      </a:cubicBezTo>
                      <a:close/>
                    </a:path>
                  </a:pathLst>
                </a:custGeom>
                <a:solidFill>
                  <a:srgbClr val="290705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4E191C7D-8B54-4A34-B9BE-10F5D3753393}"/>
                    </a:ext>
                  </a:extLst>
                </p:cNvPr>
                <p:cNvSpPr/>
                <p:nvPr/>
              </p:nvSpPr>
              <p:spPr>
                <a:xfrm>
                  <a:off x="3454740" y="2917187"/>
                  <a:ext cx="224263" cy="173804"/>
                </a:xfrm>
                <a:custGeom>
                  <a:avLst/>
                  <a:gdLst>
                    <a:gd name="connsiteX0" fmla="*/ 385 w 224262"/>
                    <a:gd name="connsiteY0" fmla="*/ 163 h 173803"/>
                    <a:gd name="connsiteX1" fmla="*/ 111396 w 224262"/>
                    <a:gd name="connsiteY1" fmla="*/ 48940 h 173803"/>
                    <a:gd name="connsiteX2" fmla="*/ 199419 w 224262"/>
                    <a:gd name="connsiteY2" fmla="*/ 118461 h 173803"/>
                    <a:gd name="connsiteX3" fmla="*/ 220724 w 224262"/>
                    <a:gd name="connsiteY3" fmla="*/ 149858 h 173803"/>
                    <a:gd name="connsiteX4" fmla="*/ 216239 w 224262"/>
                    <a:gd name="connsiteY4" fmla="*/ 179012 h 173803"/>
                    <a:gd name="connsiteX5" fmla="*/ 88409 w 224262"/>
                    <a:gd name="connsiteY5" fmla="*/ 157147 h 173803"/>
                    <a:gd name="connsiteX6" fmla="*/ 26736 w 224262"/>
                    <a:gd name="connsiteY6" fmla="*/ 141448 h 173803"/>
                    <a:gd name="connsiteX7" fmla="*/ 6553 w 224262"/>
                    <a:gd name="connsiteY7" fmla="*/ 125750 h 173803"/>
                    <a:gd name="connsiteX8" fmla="*/ 946 w 224262"/>
                    <a:gd name="connsiteY8" fmla="*/ 78655 h 173803"/>
                    <a:gd name="connsiteX9" fmla="*/ 385 w 224262"/>
                    <a:gd name="connsiteY9" fmla="*/ 163 h 173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4262" h="173803">
                      <a:moveTo>
                        <a:pt x="385" y="163"/>
                      </a:moveTo>
                      <a:cubicBezTo>
                        <a:pt x="385" y="-3201"/>
                        <a:pt x="102986" y="46697"/>
                        <a:pt x="111396" y="48940"/>
                      </a:cubicBezTo>
                      <a:cubicBezTo>
                        <a:pt x="150081" y="63517"/>
                        <a:pt x="192130" y="106688"/>
                        <a:pt x="199419" y="118461"/>
                      </a:cubicBezTo>
                      <a:cubicBezTo>
                        <a:pt x="211193" y="136402"/>
                        <a:pt x="214557" y="138645"/>
                        <a:pt x="220724" y="149858"/>
                      </a:cubicBezTo>
                      <a:cubicBezTo>
                        <a:pt x="225209" y="157707"/>
                        <a:pt x="233058" y="181816"/>
                        <a:pt x="216239" y="179012"/>
                      </a:cubicBezTo>
                      <a:cubicBezTo>
                        <a:pt x="179235" y="176209"/>
                        <a:pt x="107471" y="162193"/>
                        <a:pt x="88409" y="157147"/>
                      </a:cubicBezTo>
                      <a:cubicBezTo>
                        <a:pt x="67664" y="153222"/>
                        <a:pt x="44117" y="149297"/>
                        <a:pt x="26736" y="141448"/>
                      </a:cubicBezTo>
                      <a:cubicBezTo>
                        <a:pt x="17766" y="137524"/>
                        <a:pt x="12159" y="134160"/>
                        <a:pt x="6553" y="125750"/>
                      </a:cubicBezTo>
                      <a:cubicBezTo>
                        <a:pt x="-1857" y="109491"/>
                        <a:pt x="1507" y="94353"/>
                        <a:pt x="946" y="78655"/>
                      </a:cubicBezTo>
                      <a:cubicBezTo>
                        <a:pt x="946" y="70245"/>
                        <a:pt x="-736" y="16422"/>
                        <a:pt x="385" y="163"/>
                      </a:cubicBezTo>
                      <a:close/>
                    </a:path>
                  </a:pathLst>
                </a:custGeom>
                <a:solidFill>
                  <a:srgbClr val="F9542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6D7EA923-19D5-40C0-9267-AA847C9D2DF2}"/>
                    </a:ext>
                  </a:extLst>
                </p:cNvPr>
                <p:cNvSpPr/>
                <p:nvPr/>
              </p:nvSpPr>
              <p:spPr>
                <a:xfrm>
                  <a:off x="3671539" y="3010419"/>
                  <a:ext cx="459739" cy="145771"/>
                </a:xfrm>
                <a:custGeom>
                  <a:avLst/>
                  <a:gdLst>
                    <a:gd name="connsiteX0" fmla="*/ 67279 w 459739"/>
                    <a:gd name="connsiteY0" fmla="*/ 75689 h 145770"/>
                    <a:gd name="connsiteX1" fmla="*/ 130072 w 459739"/>
                    <a:gd name="connsiteY1" fmla="*/ 84659 h 145770"/>
                    <a:gd name="connsiteX2" fmla="*/ 281450 w 459739"/>
                    <a:gd name="connsiteY2" fmla="*/ 102600 h 145770"/>
                    <a:gd name="connsiteX3" fmla="*/ 297148 w 459739"/>
                    <a:gd name="connsiteY3" fmla="*/ 104282 h 145770"/>
                    <a:gd name="connsiteX4" fmla="*/ 305558 w 459739"/>
                    <a:gd name="connsiteY4" fmla="*/ 91948 h 145770"/>
                    <a:gd name="connsiteX5" fmla="*/ 287057 w 459739"/>
                    <a:gd name="connsiteY5" fmla="*/ 0 h 145770"/>
                    <a:gd name="connsiteX6" fmla="*/ 302194 w 459739"/>
                    <a:gd name="connsiteY6" fmla="*/ 35882 h 145770"/>
                    <a:gd name="connsiteX7" fmla="*/ 324060 w 459739"/>
                    <a:gd name="connsiteY7" fmla="*/ 96994 h 145770"/>
                    <a:gd name="connsiteX8" fmla="*/ 340880 w 459739"/>
                    <a:gd name="connsiteY8" fmla="*/ 111571 h 145770"/>
                    <a:gd name="connsiteX9" fmla="*/ 440116 w 459739"/>
                    <a:gd name="connsiteY9" fmla="*/ 132315 h 145770"/>
                    <a:gd name="connsiteX10" fmla="*/ 450769 w 459739"/>
                    <a:gd name="connsiteY10" fmla="*/ 135679 h 145770"/>
                    <a:gd name="connsiteX11" fmla="*/ 460300 w 459739"/>
                    <a:gd name="connsiteY11" fmla="*/ 142968 h 145770"/>
                    <a:gd name="connsiteX12" fmla="*/ 449647 w 459739"/>
                    <a:gd name="connsiteY12" fmla="*/ 144650 h 145770"/>
                    <a:gd name="connsiteX13" fmla="*/ 384611 w 459739"/>
                    <a:gd name="connsiteY13" fmla="*/ 136240 h 145770"/>
                    <a:gd name="connsiteX14" fmla="*/ 335273 w 459739"/>
                    <a:gd name="connsiteY14" fmla="*/ 128391 h 145770"/>
                    <a:gd name="connsiteX15" fmla="*/ 255660 w 459739"/>
                    <a:gd name="connsiteY15" fmla="*/ 116056 h 145770"/>
                    <a:gd name="connsiteX16" fmla="*/ 122223 w 459739"/>
                    <a:gd name="connsiteY16" fmla="*/ 98115 h 145770"/>
                    <a:gd name="connsiteX17" fmla="*/ 3925 w 459739"/>
                    <a:gd name="connsiteY17" fmla="*/ 83538 h 145770"/>
                    <a:gd name="connsiteX18" fmla="*/ 561 w 459739"/>
                    <a:gd name="connsiteY18" fmla="*/ 79613 h 145770"/>
                    <a:gd name="connsiteX19" fmla="*/ 2243 w 459739"/>
                    <a:gd name="connsiteY19" fmla="*/ 69522 h 145770"/>
                    <a:gd name="connsiteX20" fmla="*/ 31957 w 459739"/>
                    <a:gd name="connsiteY20" fmla="*/ 65597 h 145770"/>
                    <a:gd name="connsiteX21" fmla="*/ 67279 w 459739"/>
                    <a:gd name="connsiteY21" fmla="*/ 75689 h 145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9739" h="145770">
                      <a:moveTo>
                        <a:pt x="67279" y="75689"/>
                      </a:moveTo>
                      <a:cubicBezTo>
                        <a:pt x="88023" y="79053"/>
                        <a:pt x="108768" y="84099"/>
                        <a:pt x="130072" y="84659"/>
                      </a:cubicBezTo>
                      <a:cubicBezTo>
                        <a:pt x="181092" y="86902"/>
                        <a:pt x="230991" y="96994"/>
                        <a:pt x="281450" y="102600"/>
                      </a:cubicBezTo>
                      <a:cubicBezTo>
                        <a:pt x="286496" y="103161"/>
                        <a:pt x="292102" y="103722"/>
                        <a:pt x="297148" y="104282"/>
                      </a:cubicBezTo>
                      <a:cubicBezTo>
                        <a:pt x="306680" y="104843"/>
                        <a:pt x="308362" y="101479"/>
                        <a:pt x="305558" y="91948"/>
                      </a:cubicBezTo>
                      <a:cubicBezTo>
                        <a:pt x="297148" y="62233"/>
                        <a:pt x="290420" y="31397"/>
                        <a:pt x="287057" y="0"/>
                      </a:cubicBezTo>
                      <a:cubicBezTo>
                        <a:pt x="292102" y="11774"/>
                        <a:pt x="297709" y="24108"/>
                        <a:pt x="302194" y="35882"/>
                      </a:cubicBezTo>
                      <a:cubicBezTo>
                        <a:pt x="310044" y="56066"/>
                        <a:pt x="316771" y="76810"/>
                        <a:pt x="324060" y="96994"/>
                      </a:cubicBezTo>
                      <a:cubicBezTo>
                        <a:pt x="326863" y="105404"/>
                        <a:pt x="331909" y="109889"/>
                        <a:pt x="340880" y="111571"/>
                      </a:cubicBezTo>
                      <a:cubicBezTo>
                        <a:pt x="373958" y="118299"/>
                        <a:pt x="407037" y="125587"/>
                        <a:pt x="440116" y="132315"/>
                      </a:cubicBezTo>
                      <a:cubicBezTo>
                        <a:pt x="443480" y="134558"/>
                        <a:pt x="447405" y="133997"/>
                        <a:pt x="450769" y="135679"/>
                      </a:cubicBezTo>
                      <a:cubicBezTo>
                        <a:pt x="454693" y="137361"/>
                        <a:pt x="461982" y="136240"/>
                        <a:pt x="460300" y="142968"/>
                      </a:cubicBezTo>
                      <a:cubicBezTo>
                        <a:pt x="458618" y="148574"/>
                        <a:pt x="453011" y="146332"/>
                        <a:pt x="449647" y="144650"/>
                      </a:cubicBezTo>
                      <a:cubicBezTo>
                        <a:pt x="428342" y="137361"/>
                        <a:pt x="405916" y="140725"/>
                        <a:pt x="384611" y="136240"/>
                      </a:cubicBezTo>
                      <a:cubicBezTo>
                        <a:pt x="368352" y="132876"/>
                        <a:pt x="351532" y="132876"/>
                        <a:pt x="335273" y="128391"/>
                      </a:cubicBezTo>
                      <a:cubicBezTo>
                        <a:pt x="309483" y="119420"/>
                        <a:pt x="282011" y="120541"/>
                        <a:pt x="255660" y="116056"/>
                      </a:cubicBezTo>
                      <a:cubicBezTo>
                        <a:pt x="211368" y="108768"/>
                        <a:pt x="166515" y="103722"/>
                        <a:pt x="122223" y="98115"/>
                      </a:cubicBezTo>
                      <a:cubicBezTo>
                        <a:pt x="82977" y="93069"/>
                        <a:pt x="43731" y="88584"/>
                        <a:pt x="3925" y="83538"/>
                      </a:cubicBezTo>
                      <a:cubicBezTo>
                        <a:pt x="2243" y="82417"/>
                        <a:pt x="1121" y="81295"/>
                        <a:pt x="561" y="79613"/>
                      </a:cubicBezTo>
                      <a:cubicBezTo>
                        <a:pt x="-561" y="75689"/>
                        <a:pt x="0" y="72325"/>
                        <a:pt x="2243" y="69522"/>
                      </a:cubicBezTo>
                      <a:cubicBezTo>
                        <a:pt x="11213" y="60551"/>
                        <a:pt x="21866" y="65597"/>
                        <a:pt x="31957" y="65597"/>
                      </a:cubicBezTo>
                      <a:cubicBezTo>
                        <a:pt x="43171" y="70643"/>
                        <a:pt x="55505" y="71204"/>
                        <a:pt x="67279" y="75689"/>
                      </a:cubicBezTo>
                      <a:close/>
                    </a:path>
                  </a:pathLst>
                </a:custGeom>
                <a:solidFill>
                  <a:srgbClr val="D924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ED971FAE-A5BD-406A-BE39-C02E3C62082D}"/>
                    </a:ext>
                  </a:extLst>
                </p:cNvPr>
                <p:cNvSpPr/>
                <p:nvPr/>
              </p:nvSpPr>
              <p:spPr>
                <a:xfrm>
                  <a:off x="3594169" y="3429791"/>
                  <a:ext cx="454132" cy="33639"/>
                </a:xfrm>
                <a:custGeom>
                  <a:avLst/>
                  <a:gdLst>
                    <a:gd name="connsiteX0" fmla="*/ 456936 w 454132"/>
                    <a:gd name="connsiteY0" fmla="*/ 29715 h 33639"/>
                    <a:gd name="connsiteX1" fmla="*/ 456936 w 454132"/>
                    <a:gd name="connsiteY1" fmla="*/ 35882 h 33639"/>
                    <a:gd name="connsiteX2" fmla="*/ 302194 w 454132"/>
                    <a:gd name="connsiteY2" fmla="*/ 35882 h 33639"/>
                    <a:gd name="connsiteX3" fmla="*/ 117177 w 454132"/>
                    <a:gd name="connsiteY3" fmla="*/ 19062 h 33639"/>
                    <a:gd name="connsiteX4" fmla="*/ 16259 w 454132"/>
                    <a:gd name="connsiteY4" fmla="*/ 7289 h 33639"/>
                    <a:gd name="connsiteX5" fmla="*/ 0 w 454132"/>
                    <a:gd name="connsiteY5" fmla="*/ 0 h 33639"/>
                    <a:gd name="connsiteX6" fmla="*/ 135118 w 454132"/>
                    <a:gd name="connsiteY6" fmla="*/ 8410 h 33639"/>
                    <a:gd name="connsiteX7" fmla="*/ 222581 w 454132"/>
                    <a:gd name="connsiteY7" fmla="*/ 13456 h 33639"/>
                    <a:gd name="connsiteX8" fmla="*/ 425539 w 454132"/>
                    <a:gd name="connsiteY8" fmla="*/ 29154 h 33639"/>
                    <a:gd name="connsiteX9" fmla="*/ 456936 w 454132"/>
                    <a:gd name="connsiteY9" fmla="*/ 29715 h 33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4132" h="33639">
                      <a:moveTo>
                        <a:pt x="456936" y="29715"/>
                      </a:moveTo>
                      <a:cubicBezTo>
                        <a:pt x="456936" y="31957"/>
                        <a:pt x="456936" y="33639"/>
                        <a:pt x="456936" y="35882"/>
                      </a:cubicBezTo>
                      <a:cubicBezTo>
                        <a:pt x="405355" y="35882"/>
                        <a:pt x="353775" y="35882"/>
                        <a:pt x="302194" y="35882"/>
                      </a:cubicBezTo>
                      <a:cubicBezTo>
                        <a:pt x="239961" y="35882"/>
                        <a:pt x="178289" y="28033"/>
                        <a:pt x="117177" y="19062"/>
                      </a:cubicBezTo>
                      <a:cubicBezTo>
                        <a:pt x="83538" y="14016"/>
                        <a:pt x="49899" y="11213"/>
                        <a:pt x="16259" y="7289"/>
                      </a:cubicBezTo>
                      <a:cubicBezTo>
                        <a:pt x="10652" y="6728"/>
                        <a:pt x="4485" y="8410"/>
                        <a:pt x="0" y="0"/>
                      </a:cubicBezTo>
                      <a:cubicBezTo>
                        <a:pt x="45974" y="2243"/>
                        <a:pt x="90827" y="2243"/>
                        <a:pt x="135118" y="8410"/>
                      </a:cubicBezTo>
                      <a:cubicBezTo>
                        <a:pt x="164273" y="12334"/>
                        <a:pt x="193427" y="10092"/>
                        <a:pt x="222581" y="13456"/>
                      </a:cubicBezTo>
                      <a:cubicBezTo>
                        <a:pt x="288739" y="21305"/>
                        <a:pt x="354896" y="19623"/>
                        <a:pt x="425539" y="29154"/>
                      </a:cubicBezTo>
                      <a:cubicBezTo>
                        <a:pt x="435631" y="30836"/>
                        <a:pt x="446283" y="29715"/>
                        <a:pt x="456936" y="29715"/>
                      </a:cubicBezTo>
                      <a:close/>
                    </a:path>
                  </a:pathLst>
                </a:custGeom>
                <a:solidFill>
                  <a:srgbClr val="DB2321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73163C1F-5A64-4044-BABF-8830DCDD157D}"/>
                    </a:ext>
                  </a:extLst>
                </p:cNvPr>
                <p:cNvSpPr/>
                <p:nvPr/>
              </p:nvSpPr>
              <p:spPr>
                <a:xfrm>
                  <a:off x="4159311" y="3141824"/>
                  <a:ext cx="123345" cy="28033"/>
                </a:xfrm>
                <a:custGeom>
                  <a:avLst/>
                  <a:gdLst>
                    <a:gd name="connsiteX0" fmla="*/ 32518 w 123344"/>
                    <a:gd name="connsiteY0" fmla="*/ 5395 h 28032"/>
                    <a:gd name="connsiteX1" fmla="*/ 21305 w 123344"/>
                    <a:gd name="connsiteY1" fmla="*/ 17730 h 28032"/>
                    <a:gd name="connsiteX2" fmla="*/ 121663 w 123344"/>
                    <a:gd name="connsiteY2" fmla="*/ 17730 h 28032"/>
                    <a:gd name="connsiteX3" fmla="*/ 123345 w 123344"/>
                    <a:gd name="connsiteY3" fmla="*/ 22776 h 28032"/>
                    <a:gd name="connsiteX4" fmla="*/ 95872 w 123344"/>
                    <a:gd name="connsiteY4" fmla="*/ 26700 h 28032"/>
                    <a:gd name="connsiteX5" fmla="*/ 38125 w 123344"/>
                    <a:gd name="connsiteY5" fmla="*/ 26140 h 28032"/>
                    <a:gd name="connsiteX6" fmla="*/ 0 w 123344"/>
                    <a:gd name="connsiteY6" fmla="*/ 18290 h 28032"/>
                    <a:gd name="connsiteX7" fmla="*/ 5607 w 123344"/>
                    <a:gd name="connsiteY7" fmla="*/ 13244 h 28032"/>
                    <a:gd name="connsiteX8" fmla="*/ 32518 w 123344"/>
                    <a:gd name="connsiteY8" fmla="*/ 5395 h 28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3344" h="28032">
                      <a:moveTo>
                        <a:pt x="32518" y="5395"/>
                      </a:moveTo>
                      <a:cubicBezTo>
                        <a:pt x="32518" y="12123"/>
                        <a:pt x="24108" y="10441"/>
                        <a:pt x="21305" y="17730"/>
                      </a:cubicBezTo>
                      <a:cubicBezTo>
                        <a:pt x="55505" y="17730"/>
                        <a:pt x="88584" y="17730"/>
                        <a:pt x="121663" y="17730"/>
                      </a:cubicBezTo>
                      <a:cubicBezTo>
                        <a:pt x="122784" y="19412"/>
                        <a:pt x="125587" y="22215"/>
                        <a:pt x="123345" y="22776"/>
                      </a:cubicBezTo>
                      <a:cubicBezTo>
                        <a:pt x="114374" y="25018"/>
                        <a:pt x="104843" y="27822"/>
                        <a:pt x="95872" y="26700"/>
                      </a:cubicBezTo>
                      <a:cubicBezTo>
                        <a:pt x="76249" y="23336"/>
                        <a:pt x="57187" y="26140"/>
                        <a:pt x="38125" y="26140"/>
                      </a:cubicBezTo>
                      <a:cubicBezTo>
                        <a:pt x="26351" y="26140"/>
                        <a:pt x="7849" y="40717"/>
                        <a:pt x="0" y="18290"/>
                      </a:cubicBezTo>
                      <a:cubicBezTo>
                        <a:pt x="1682" y="16608"/>
                        <a:pt x="5046" y="15487"/>
                        <a:pt x="5607" y="13244"/>
                      </a:cubicBezTo>
                      <a:cubicBezTo>
                        <a:pt x="11213" y="-2454"/>
                        <a:pt x="20744" y="-3015"/>
                        <a:pt x="32518" y="5395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CDD4A94B-F16F-4E6B-B54B-98EC9932C2F4}"/>
                    </a:ext>
                  </a:extLst>
                </p:cNvPr>
                <p:cNvSpPr/>
                <p:nvPr/>
              </p:nvSpPr>
              <p:spPr>
                <a:xfrm>
                  <a:off x="4006252" y="3140492"/>
                  <a:ext cx="151377" cy="16820"/>
                </a:xfrm>
                <a:custGeom>
                  <a:avLst/>
                  <a:gdLst>
                    <a:gd name="connsiteX0" fmla="*/ 0 w 151377"/>
                    <a:gd name="connsiteY0" fmla="*/ 0 h 16819"/>
                    <a:gd name="connsiteX1" fmla="*/ 123345 w 151377"/>
                    <a:gd name="connsiteY1" fmla="*/ 14016 h 16819"/>
                    <a:gd name="connsiteX2" fmla="*/ 105404 w 151377"/>
                    <a:gd name="connsiteY2" fmla="*/ 3364 h 16819"/>
                    <a:gd name="connsiteX3" fmla="*/ 153620 w 151377"/>
                    <a:gd name="connsiteY3" fmla="*/ 19062 h 16819"/>
                    <a:gd name="connsiteX4" fmla="*/ 45413 w 151377"/>
                    <a:gd name="connsiteY4" fmla="*/ 11213 h 16819"/>
                    <a:gd name="connsiteX5" fmla="*/ 0 w 151377"/>
                    <a:gd name="connsiteY5" fmla="*/ 0 h 16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51377" h="16819">
                      <a:moveTo>
                        <a:pt x="0" y="0"/>
                      </a:moveTo>
                      <a:cubicBezTo>
                        <a:pt x="40928" y="0"/>
                        <a:pt x="80735" y="8970"/>
                        <a:pt x="123345" y="14016"/>
                      </a:cubicBezTo>
                      <a:cubicBezTo>
                        <a:pt x="117738" y="7288"/>
                        <a:pt x="109328" y="8970"/>
                        <a:pt x="105404" y="3364"/>
                      </a:cubicBezTo>
                      <a:cubicBezTo>
                        <a:pt x="121663" y="7849"/>
                        <a:pt x="141846" y="561"/>
                        <a:pt x="153620" y="19062"/>
                      </a:cubicBezTo>
                      <a:cubicBezTo>
                        <a:pt x="117177" y="22426"/>
                        <a:pt x="81856" y="11213"/>
                        <a:pt x="45413" y="11213"/>
                      </a:cubicBezTo>
                      <a:cubicBezTo>
                        <a:pt x="31397" y="11213"/>
                        <a:pt x="13456" y="10092"/>
                        <a:pt x="0" y="0"/>
                      </a:cubicBezTo>
                      <a:close/>
                    </a:path>
                  </a:pathLst>
                </a:custGeom>
                <a:solidFill>
                  <a:srgbClr val="F42D2A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8AD3BFE7-D13A-4586-90EB-64232F2D18D0}"/>
                    </a:ext>
                  </a:extLst>
                </p:cNvPr>
                <p:cNvSpPr/>
                <p:nvPr/>
              </p:nvSpPr>
              <p:spPr>
                <a:xfrm>
                  <a:off x="3700693" y="2902212"/>
                  <a:ext cx="50459" cy="179410"/>
                </a:xfrm>
                <a:custGeom>
                  <a:avLst/>
                  <a:gdLst>
                    <a:gd name="connsiteX0" fmla="*/ 6728 w 50459"/>
                    <a:gd name="connsiteY0" fmla="*/ 140725 h 179410"/>
                    <a:gd name="connsiteX1" fmla="*/ 12334 w 50459"/>
                    <a:gd name="connsiteY1" fmla="*/ 0 h 179410"/>
                    <a:gd name="connsiteX2" fmla="*/ 40928 w 50459"/>
                    <a:gd name="connsiteY2" fmla="*/ 53823 h 179410"/>
                    <a:gd name="connsiteX3" fmla="*/ 38125 w 50459"/>
                    <a:gd name="connsiteY3" fmla="*/ 183896 h 179410"/>
                    <a:gd name="connsiteX4" fmla="*/ 0 w 50459"/>
                    <a:gd name="connsiteY4" fmla="*/ 175486 h 179410"/>
                    <a:gd name="connsiteX5" fmla="*/ 6728 w 50459"/>
                    <a:gd name="connsiteY5" fmla="*/ 140725 h 179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459" h="179410">
                      <a:moveTo>
                        <a:pt x="6728" y="140725"/>
                      </a:moveTo>
                      <a:cubicBezTo>
                        <a:pt x="18502" y="91948"/>
                        <a:pt x="16820" y="65036"/>
                        <a:pt x="12334" y="0"/>
                      </a:cubicBezTo>
                      <a:cubicBezTo>
                        <a:pt x="24108" y="16259"/>
                        <a:pt x="33639" y="35321"/>
                        <a:pt x="40928" y="53823"/>
                      </a:cubicBezTo>
                      <a:cubicBezTo>
                        <a:pt x="54384" y="97554"/>
                        <a:pt x="54384" y="140725"/>
                        <a:pt x="38125" y="183896"/>
                      </a:cubicBezTo>
                      <a:cubicBezTo>
                        <a:pt x="21866" y="182214"/>
                        <a:pt x="16820" y="179410"/>
                        <a:pt x="0" y="175486"/>
                      </a:cubicBezTo>
                      <a:cubicBezTo>
                        <a:pt x="561" y="156423"/>
                        <a:pt x="4485" y="155863"/>
                        <a:pt x="6728" y="140725"/>
                      </a:cubicBezTo>
                      <a:close/>
                    </a:path>
                  </a:pathLst>
                </a:custGeom>
                <a:solidFill>
                  <a:srgbClr val="F953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B42CC82-ED93-4173-B4A1-88449610746A}"/>
                    </a:ext>
                  </a:extLst>
                </p:cNvPr>
                <p:cNvSpPr/>
                <p:nvPr/>
              </p:nvSpPr>
              <p:spPr>
                <a:xfrm>
                  <a:off x="4593322" y="2865770"/>
                  <a:ext cx="11213" cy="50459"/>
                </a:xfrm>
                <a:custGeom>
                  <a:avLst/>
                  <a:gdLst>
                    <a:gd name="connsiteX0" fmla="*/ 498 w 11213"/>
                    <a:gd name="connsiteY0" fmla="*/ 0 h 50459"/>
                    <a:gd name="connsiteX1" fmla="*/ 13954 w 11213"/>
                    <a:gd name="connsiteY1" fmla="*/ 51020 h 50459"/>
                    <a:gd name="connsiteX2" fmla="*/ 498 w 11213"/>
                    <a:gd name="connsiteY2" fmla="*/ 12334 h 50459"/>
                    <a:gd name="connsiteX3" fmla="*/ 498 w 11213"/>
                    <a:gd name="connsiteY3" fmla="*/ 0 h 50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13" h="50459">
                      <a:moveTo>
                        <a:pt x="498" y="0"/>
                      </a:moveTo>
                      <a:cubicBezTo>
                        <a:pt x="8908" y="16259"/>
                        <a:pt x="8908" y="34200"/>
                        <a:pt x="13954" y="51020"/>
                      </a:cubicBezTo>
                      <a:cubicBezTo>
                        <a:pt x="2180" y="40928"/>
                        <a:pt x="5544" y="25230"/>
                        <a:pt x="498" y="12334"/>
                      </a:cubicBezTo>
                      <a:cubicBezTo>
                        <a:pt x="-623" y="8971"/>
                        <a:pt x="498" y="4485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D6AD4F7D-4CF4-4772-84B2-C0DAECFEA017}"/>
                    </a:ext>
                  </a:extLst>
                </p:cNvPr>
                <p:cNvSpPr/>
                <p:nvPr/>
              </p:nvSpPr>
              <p:spPr>
                <a:xfrm>
                  <a:off x="4587155" y="2838858"/>
                  <a:ext cx="5607" cy="22426"/>
                </a:xfrm>
                <a:custGeom>
                  <a:avLst/>
                  <a:gdLst>
                    <a:gd name="connsiteX0" fmla="*/ 498 w 5606"/>
                    <a:gd name="connsiteY0" fmla="*/ 0 h 22426"/>
                    <a:gd name="connsiteX1" fmla="*/ 7226 w 5606"/>
                    <a:gd name="connsiteY1" fmla="*/ 26912 h 22426"/>
                    <a:gd name="connsiteX2" fmla="*/ 498 w 5606"/>
                    <a:gd name="connsiteY2" fmla="*/ 0 h 22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606" h="22426">
                      <a:moveTo>
                        <a:pt x="498" y="0"/>
                      </a:moveTo>
                      <a:cubicBezTo>
                        <a:pt x="4984" y="8410"/>
                        <a:pt x="7226" y="17380"/>
                        <a:pt x="7226" y="26912"/>
                      </a:cubicBezTo>
                      <a:cubicBezTo>
                        <a:pt x="-1744" y="19623"/>
                        <a:pt x="-62" y="9531"/>
                        <a:pt x="498" y="0"/>
                      </a:cubicBezTo>
                      <a:close/>
                    </a:path>
                  </a:pathLst>
                </a:custGeom>
                <a:solidFill>
                  <a:srgbClr val="E53223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0677DE96-458E-4514-9A4B-09498C0C9254}"/>
                    </a:ext>
                  </a:extLst>
                </p:cNvPr>
                <p:cNvSpPr/>
                <p:nvPr/>
              </p:nvSpPr>
              <p:spPr>
                <a:xfrm>
                  <a:off x="3097426" y="6629463"/>
                  <a:ext cx="655969" cy="72885"/>
                </a:xfrm>
                <a:custGeom>
                  <a:avLst/>
                  <a:gdLst>
                    <a:gd name="connsiteX0" fmla="*/ 629618 w 655969"/>
                    <a:gd name="connsiteY0" fmla="*/ 31397 h 72885"/>
                    <a:gd name="connsiteX1" fmla="*/ 490575 w 655969"/>
                    <a:gd name="connsiteY1" fmla="*/ 61111 h 72885"/>
                    <a:gd name="connsiteX2" fmla="*/ 378444 w 655969"/>
                    <a:gd name="connsiteY2" fmla="*/ 65597 h 72885"/>
                    <a:gd name="connsiteX3" fmla="*/ 282011 w 655969"/>
                    <a:gd name="connsiteY3" fmla="*/ 40928 h 72885"/>
                    <a:gd name="connsiteX4" fmla="*/ 222581 w 655969"/>
                    <a:gd name="connsiteY4" fmla="*/ 19062 h 72885"/>
                    <a:gd name="connsiteX5" fmla="*/ 168758 w 655969"/>
                    <a:gd name="connsiteY5" fmla="*/ 20744 h 72885"/>
                    <a:gd name="connsiteX6" fmla="*/ 0 w 655969"/>
                    <a:gd name="connsiteY6" fmla="*/ 0 h 72885"/>
                    <a:gd name="connsiteX7" fmla="*/ 32518 w 655969"/>
                    <a:gd name="connsiteY7" fmla="*/ 37003 h 72885"/>
                    <a:gd name="connsiteX8" fmla="*/ 114935 w 655969"/>
                    <a:gd name="connsiteY8" fmla="*/ 43170 h 72885"/>
                    <a:gd name="connsiteX9" fmla="*/ 170440 w 655969"/>
                    <a:gd name="connsiteY9" fmla="*/ 34200 h 72885"/>
                    <a:gd name="connsiteX10" fmla="*/ 230430 w 655969"/>
                    <a:gd name="connsiteY10" fmla="*/ 37003 h 72885"/>
                    <a:gd name="connsiteX11" fmla="*/ 304998 w 655969"/>
                    <a:gd name="connsiteY11" fmla="*/ 63354 h 72885"/>
                    <a:gd name="connsiteX12" fmla="*/ 409280 w 655969"/>
                    <a:gd name="connsiteY12" fmla="*/ 75689 h 72885"/>
                    <a:gd name="connsiteX13" fmla="*/ 533746 w 655969"/>
                    <a:gd name="connsiteY13" fmla="*/ 70643 h 72885"/>
                    <a:gd name="connsiteX14" fmla="*/ 634664 w 655969"/>
                    <a:gd name="connsiteY14" fmla="*/ 45413 h 72885"/>
                    <a:gd name="connsiteX15" fmla="*/ 660454 w 655969"/>
                    <a:gd name="connsiteY15" fmla="*/ 14016 h 72885"/>
                    <a:gd name="connsiteX16" fmla="*/ 629618 w 655969"/>
                    <a:gd name="connsiteY16" fmla="*/ 31397 h 72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55969" h="72885">
                      <a:moveTo>
                        <a:pt x="629618" y="31397"/>
                      </a:moveTo>
                      <a:cubicBezTo>
                        <a:pt x="572431" y="51580"/>
                        <a:pt x="551126" y="53262"/>
                        <a:pt x="490575" y="61111"/>
                      </a:cubicBezTo>
                      <a:cubicBezTo>
                        <a:pt x="457496" y="65597"/>
                        <a:pt x="417690" y="67279"/>
                        <a:pt x="378444" y="65597"/>
                      </a:cubicBezTo>
                      <a:cubicBezTo>
                        <a:pt x="361063" y="65036"/>
                        <a:pt x="322378" y="59430"/>
                        <a:pt x="282011" y="40928"/>
                      </a:cubicBezTo>
                      <a:cubicBezTo>
                        <a:pt x="267434" y="34200"/>
                        <a:pt x="250614" y="23547"/>
                        <a:pt x="222581" y="19062"/>
                      </a:cubicBezTo>
                      <a:cubicBezTo>
                        <a:pt x="205201" y="16259"/>
                        <a:pt x="186699" y="20184"/>
                        <a:pt x="168758" y="20744"/>
                      </a:cubicBezTo>
                      <a:cubicBezTo>
                        <a:pt x="56626" y="25790"/>
                        <a:pt x="28594" y="22426"/>
                        <a:pt x="0" y="0"/>
                      </a:cubicBezTo>
                      <a:cubicBezTo>
                        <a:pt x="1682" y="19623"/>
                        <a:pt x="16259" y="31397"/>
                        <a:pt x="32518" y="37003"/>
                      </a:cubicBezTo>
                      <a:cubicBezTo>
                        <a:pt x="59430" y="44853"/>
                        <a:pt x="87463" y="47095"/>
                        <a:pt x="114935" y="43170"/>
                      </a:cubicBezTo>
                      <a:cubicBezTo>
                        <a:pt x="124466" y="42049"/>
                        <a:pt x="158666" y="37003"/>
                        <a:pt x="170440" y="34200"/>
                      </a:cubicBezTo>
                      <a:cubicBezTo>
                        <a:pt x="190063" y="29154"/>
                        <a:pt x="210807" y="25790"/>
                        <a:pt x="230430" y="37003"/>
                      </a:cubicBezTo>
                      <a:cubicBezTo>
                        <a:pt x="251735" y="49338"/>
                        <a:pt x="284814" y="58869"/>
                        <a:pt x="304998" y="63354"/>
                      </a:cubicBezTo>
                      <a:cubicBezTo>
                        <a:pt x="326303" y="67839"/>
                        <a:pt x="373958" y="75689"/>
                        <a:pt x="409280" y="75689"/>
                      </a:cubicBezTo>
                      <a:cubicBezTo>
                        <a:pt x="436191" y="75689"/>
                        <a:pt x="509077" y="72885"/>
                        <a:pt x="533746" y="70643"/>
                      </a:cubicBezTo>
                      <a:cubicBezTo>
                        <a:pt x="576356" y="67279"/>
                        <a:pt x="601585" y="61672"/>
                        <a:pt x="634664" y="45413"/>
                      </a:cubicBezTo>
                      <a:cubicBezTo>
                        <a:pt x="646438" y="39807"/>
                        <a:pt x="658212" y="31957"/>
                        <a:pt x="660454" y="14016"/>
                      </a:cubicBezTo>
                      <a:cubicBezTo>
                        <a:pt x="649802" y="25230"/>
                        <a:pt x="632422" y="30275"/>
                        <a:pt x="629618" y="3139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DCBE7326-534C-4F58-AD22-7E6540BC880E}"/>
                    </a:ext>
                  </a:extLst>
                </p:cNvPr>
                <p:cNvSpPr/>
                <p:nvPr/>
              </p:nvSpPr>
              <p:spPr>
                <a:xfrm>
                  <a:off x="3145141" y="6064419"/>
                  <a:ext cx="246689" cy="392460"/>
                </a:xfrm>
                <a:custGeom>
                  <a:avLst/>
                  <a:gdLst>
                    <a:gd name="connsiteX0" fmla="*/ 248312 w 246689"/>
                    <a:gd name="connsiteY0" fmla="*/ 291443 h 392460"/>
                    <a:gd name="connsiteX1" fmla="*/ 228129 w 246689"/>
                    <a:gd name="connsiteY1" fmla="*/ 201177 h 392460"/>
                    <a:gd name="connsiteX2" fmla="*/ 214673 w 246689"/>
                    <a:gd name="connsiteY2" fmla="*/ 68862 h 392460"/>
                    <a:gd name="connsiteX3" fmla="*/ 210748 w 246689"/>
                    <a:gd name="connsiteY3" fmla="*/ 16160 h 392460"/>
                    <a:gd name="connsiteX4" fmla="*/ 163653 w 246689"/>
                    <a:gd name="connsiteY4" fmla="*/ 13357 h 392460"/>
                    <a:gd name="connsiteX5" fmla="*/ 91328 w 246689"/>
                    <a:gd name="connsiteY5" fmla="*/ 5508 h 392460"/>
                    <a:gd name="connsiteX6" fmla="*/ 56007 w 246689"/>
                    <a:gd name="connsiteY6" fmla="*/ 2704 h 392460"/>
                    <a:gd name="connsiteX7" fmla="*/ 37505 w 246689"/>
                    <a:gd name="connsiteY7" fmla="*/ 4387 h 392460"/>
                    <a:gd name="connsiteX8" fmla="*/ 39187 w 246689"/>
                    <a:gd name="connsiteY8" fmla="*/ 49800 h 392460"/>
                    <a:gd name="connsiteX9" fmla="*/ 37505 w 246689"/>
                    <a:gd name="connsiteY9" fmla="*/ 111472 h 392460"/>
                    <a:gd name="connsiteX10" fmla="*/ 16761 w 246689"/>
                    <a:gd name="connsiteY10" fmla="*/ 260607 h 392460"/>
                    <a:gd name="connsiteX11" fmla="*/ 3866 w 246689"/>
                    <a:gd name="connsiteY11" fmla="*/ 308263 h 392460"/>
                    <a:gd name="connsiteX12" fmla="*/ 5548 w 246689"/>
                    <a:gd name="connsiteY12" fmla="*/ 352555 h 392460"/>
                    <a:gd name="connsiteX13" fmla="*/ 64977 w 246689"/>
                    <a:gd name="connsiteY13" fmla="*/ 391801 h 392460"/>
                    <a:gd name="connsiteX14" fmla="*/ 123286 w 246689"/>
                    <a:gd name="connsiteY14" fmla="*/ 380027 h 392460"/>
                    <a:gd name="connsiteX15" fmla="*/ 163092 w 246689"/>
                    <a:gd name="connsiteY15" fmla="*/ 325082 h 392460"/>
                    <a:gd name="connsiteX16" fmla="*/ 207945 w 246689"/>
                    <a:gd name="connsiteY16" fmla="*/ 301535 h 392460"/>
                    <a:gd name="connsiteX17" fmla="*/ 248312 w 246689"/>
                    <a:gd name="connsiteY17" fmla="*/ 291443 h 392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6689" h="392460">
                      <a:moveTo>
                        <a:pt x="248312" y="291443"/>
                      </a:moveTo>
                      <a:cubicBezTo>
                        <a:pt x="237099" y="264532"/>
                        <a:pt x="232614" y="227528"/>
                        <a:pt x="228129" y="201177"/>
                      </a:cubicBezTo>
                      <a:cubicBezTo>
                        <a:pt x="225325" y="182115"/>
                        <a:pt x="218037" y="92410"/>
                        <a:pt x="214673" y="68862"/>
                      </a:cubicBezTo>
                      <a:cubicBezTo>
                        <a:pt x="213552" y="60452"/>
                        <a:pt x="214112" y="21206"/>
                        <a:pt x="210748" y="16160"/>
                      </a:cubicBezTo>
                      <a:cubicBezTo>
                        <a:pt x="204581" y="6629"/>
                        <a:pt x="173745" y="14478"/>
                        <a:pt x="163653" y="13357"/>
                      </a:cubicBezTo>
                      <a:cubicBezTo>
                        <a:pt x="139545" y="9993"/>
                        <a:pt x="115437" y="7751"/>
                        <a:pt x="91328" y="5508"/>
                      </a:cubicBezTo>
                      <a:cubicBezTo>
                        <a:pt x="79554" y="4387"/>
                        <a:pt x="67781" y="3826"/>
                        <a:pt x="56007" y="2704"/>
                      </a:cubicBezTo>
                      <a:cubicBezTo>
                        <a:pt x="48718" y="2144"/>
                        <a:pt x="38066" y="-4023"/>
                        <a:pt x="37505" y="4387"/>
                      </a:cubicBezTo>
                      <a:cubicBezTo>
                        <a:pt x="36384" y="21206"/>
                        <a:pt x="38627" y="36344"/>
                        <a:pt x="39187" y="49800"/>
                      </a:cubicBezTo>
                      <a:cubicBezTo>
                        <a:pt x="39187" y="65498"/>
                        <a:pt x="38627" y="95774"/>
                        <a:pt x="37505" y="111472"/>
                      </a:cubicBezTo>
                      <a:cubicBezTo>
                        <a:pt x="34702" y="167538"/>
                        <a:pt x="31899" y="206784"/>
                        <a:pt x="16761" y="260607"/>
                      </a:cubicBezTo>
                      <a:cubicBezTo>
                        <a:pt x="12276" y="276306"/>
                        <a:pt x="7230" y="292004"/>
                        <a:pt x="3866" y="308263"/>
                      </a:cubicBezTo>
                      <a:cubicBezTo>
                        <a:pt x="1062" y="322279"/>
                        <a:pt x="-3983" y="340781"/>
                        <a:pt x="5548" y="352555"/>
                      </a:cubicBezTo>
                      <a:cubicBezTo>
                        <a:pt x="19564" y="372178"/>
                        <a:pt x="41990" y="385073"/>
                        <a:pt x="64977" y="391801"/>
                      </a:cubicBezTo>
                      <a:cubicBezTo>
                        <a:pt x="81236" y="396286"/>
                        <a:pt x="124407" y="407499"/>
                        <a:pt x="123286" y="380027"/>
                      </a:cubicBezTo>
                      <a:cubicBezTo>
                        <a:pt x="122164" y="354237"/>
                        <a:pt x="143469" y="337417"/>
                        <a:pt x="163092" y="325082"/>
                      </a:cubicBezTo>
                      <a:cubicBezTo>
                        <a:pt x="177109" y="316112"/>
                        <a:pt x="192247" y="308263"/>
                        <a:pt x="207945" y="301535"/>
                      </a:cubicBezTo>
                      <a:cubicBezTo>
                        <a:pt x="216355" y="298171"/>
                        <a:pt x="248312" y="291443"/>
                        <a:pt x="248312" y="291443"/>
                      </a:cubicBezTo>
                      <a:close/>
                    </a:path>
                  </a:pathLst>
                </a:custGeom>
                <a:solidFill>
                  <a:srgbClr val="F4C182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068645D4-A17B-4690-883F-6C8D82389FAD}"/>
                    </a:ext>
                  </a:extLst>
                </p:cNvPr>
                <p:cNvSpPr/>
                <p:nvPr/>
              </p:nvSpPr>
              <p:spPr>
                <a:xfrm>
                  <a:off x="3536421" y="2911744"/>
                  <a:ext cx="173804" cy="89705"/>
                </a:xfrm>
                <a:custGeom>
                  <a:avLst/>
                  <a:gdLst>
                    <a:gd name="connsiteX0" fmla="*/ 0 w 173803"/>
                    <a:gd name="connsiteY0" fmla="*/ 28033 h 89705"/>
                    <a:gd name="connsiteX1" fmla="*/ 173804 w 173803"/>
                    <a:gd name="connsiteY1" fmla="*/ 0 h 89705"/>
                    <a:gd name="connsiteX2" fmla="*/ 145210 w 173803"/>
                    <a:gd name="connsiteY2" fmla="*/ 78492 h 89705"/>
                    <a:gd name="connsiteX3" fmla="*/ 118859 w 173803"/>
                    <a:gd name="connsiteY3" fmla="*/ 88023 h 89705"/>
                    <a:gd name="connsiteX4" fmla="*/ 11774 w 173803"/>
                    <a:gd name="connsiteY4" fmla="*/ 38685 h 89705"/>
                    <a:gd name="connsiteX5" fmla="*/ 0 w 173803"/>
                    <a:gd name="connsiteY5" fmla="*/ 28033 h 8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3803" h="89705">
                      <a:moveTo>
                        <a:pt x="0" y="28033"/>
                      </a:moveTo>
                      <a:cubicBezTo>
                        <a:pt x="64476" y="48777"/>
                        <a:pt x="121663" y="43171"/>
                        <a:pt x="173804" y="0"/>
                      </a:cubicBezTo>
                      <a:cubicBezTo>
                        <a:pt x="164273" y="26351"/>
                        <a:pt x="154741" y="52141"/>
                        <a:pt x="145210" y="78492"/>
                      </a:cubicBezTo>
                      <a:cubicBezTo>
                        <a:pt x="137922" y="97554"/>
                        <a:pt x="137922" y="96994"/>
                        <a:pt x="118859" y="88023"/>
                      </a:cubicBezTo>
                      <a:cubicBezTo>
                        <a:pt x="82977" y="71203"/>
                        <a:pt x="47656" y="55505"/>
                        <a:pt x="11774" y="38685"/>
                      </a:cubicBezTo>
                      <a:cubicBezTo>
                        <a:pt x="7849" y="37564"/>
                        <a:pt x="3925" y="37003"/>
                        <a:pt x="0" y="28033"/>
                      </a:cubicBezTo>
                      <a:close/>
                    </a:path>
                  </a:pathLst>
                </a:custGeom>
                <a:solidFill>
                  <a:srgbClr val="D6A167"/>
                </a:solidFill>
                <a:ln w="560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ED30169A-5CA0-4630-9D63-A2786B9615F9}"/>
                  </a:ext>
                </a:extLst>
              </p:cNvPr>
              <p:cNvGrpSpPr/>
              <p:nvPr/>
            </p:nvGrpSpPr>
            <p:grpSpPr>
              <a:xfrm rot="20457922">
                <a:off x="8025482" y="1262115"/>
                <a:ext cx="3282411" cy="4751674"/>
                <a:chOff x="7003258" y="2006049"/>
                <a:chExt cx="2703851" cy="3914141"/>
              </a:xfrm>
            </p:grpSpPr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4C73268F-1D04-41B9-9DE8-947FFE558637}"/>
                    </a:ext>
                  </a:extLst>
                </p:cNvPr>
                <p:cNvSpPr/>
                <p:nvPr/>
              </p:nvSpPr>
              <p:spPr>
                <a:xfrm>
                  <a:off x="7003258" y="2006049"/>
                  <a:ext cx="2703851" cy="3914141"/>
                </a:xfrm>
                <a:custGeom>
                  <a:avLst/>
                  <a:gdLst>
                    <a:gd name="connsiteX0" fmla="*/ 9525 w 2703851"/>
                    <a:gd name="connsiteY0" fmla="*/ 3460433 h 3914141"/>
                    <a:gd name="connsiteX1" fmla="*/ 785812 w 2703851"/>
                    <a:gd name="connsiteY1" fmla="*/ 3909060 h 3914141"/>
                    <a:gd name="connsiteX2" fmla="*/ 9525 w 2703851"/>
                    <a:gd name="connsiteY2" fmla="*/ 3460433 h 3914141"/>
                    <a:gd name="connsiteX3" fmla="*/ 35242 w 2703851"/>
                    <a:gd name="connsiteY3" fmla="*/ 3149918 h 3914141"/>
                    <a:gd name="connsiteX4" fmla="*/ 1148715 w 2703851"/>
                    <a:gd name="connsiteY4" fmla="*/ 3792855 h 3914141"/>
                    <a:gd name="connsiteX5" fmla="*/ 998220 w 2703851"/>
                    <a:gd name="connsiteY5" fmla="*/ 3861435 h 3914141"/>
                    <a:gd name="connsiteX6" fmla="*/ 0 w 2703851"/>
                    <a:gd name="connsiteY6" fmla="*/ 3285173 h 3914141"/>
                    <a:gd name="connsiteX7" fmla="*/ 35242 w 2703851"/>
                    <a:gd name="connsiteY7" fmla="*/ 3149918 h 3914141"/>
                    <a:gd name="connsiteX8" fmla="*/ 200025 w 2703851"/>
                    <a:gd name="connsiteY8" fmla="*/ 2911793 h 3914141"/>
                    <a:gd name="connsiteX9" fmla="*/ 1379220 w 2703851"/>
                    <a:gd name="connsiteY9" fmla="*/ 3592830 h 3914141"/>
                    <a:gd name="connsiteX10" fmla="*/ 1280160 w 2703851"/>
                    <a:gd name="connsiteY10" fmla="*/ 3698558 h 3914141"/>
                    <a:gd name="connsiteX11" fmla="*/ 105728 w 2703851"/>
                    <a:gd name="connsiteY11" fmla="*/ 3020378 h 3914141"/>
                    <a:gd name="connsiteX12" fmla="*/ 200025 w 2703851"/>
                    <a:gd name="connsiteY12" fmla="*/ 2911793 h 3914141"/>
                    <a:gd name="connsiteX13" fmla="*/ 471488 w 2703851"/>
                    <a:gd name="connsiteY13" fmla="*/ 2743200 h 3914141"/>
                    <a:gd name="connsiteX14" fmla="*/ 1494473 w 2703851"/>
                    <a:gd name="connsiteY14" fmla="*/ 3332797 h 3914141"/>
                    <a:gd name="connsiteX15" fmla="*/ 1454468 w 2703851"/>
                    <a:gd name="connsiteY15" fmla="*/ 3465195 h 3914141"/>
                    <a:gd name="connsiteX16" fmla="*/ 326708 w 2703851"/>
                    <a:gd name="connsiteY16" fmla="*/ 2814637 h 3914141"/>
                    <a:gd name="connsiteX17" fmla="*/ 471488 w 2703851"/>
                    <a:gd name="connsiteY17" fmla="*/ 2743200 h 3914141"/>
                    <a:gd name="connsiteX18" fmla="*/ 820519 w 2703851"/>
                    <a:gd name="connsiteY18" fmla="*/ 2680623 h 3914141"/>
                    <a:gd name="connsiteX19" fmla="*/ 1493520 w 2703851"/>
                    <a:gd name="connsiteY19" fmla="*/ 3154680 h 3914141"/>
                    <a:gd name="connsiteX20" fmla="*/ 1495425 w 2703851"/>
                    <a:gd name="connsiteY20" fmla="*/ 3164205 h 3914141"/>
                    <a:gd name="connsiteX21" fmla="*/ 674370 w 2703851"/>
                    <a:gd name="connsiteY21" fmla="*/ 2690813 h 3914141"/>
                    <a:gd name="connsiteX22" fmla="*/ 820519 w 2703851"/>
                    <a:gd name="connsiteY22" fmla="*/ 2680623 h 3914141"/>
                    <a:gd name="connsiteX23" fmla="*/ 1444943 w 2703851"/>
                    <a:gd name="connsiteY23" fmla="*/ 0 h 3914141"/>
                    <a:gd name="connsiteX24" fmla="*/ 1608773 w 2703851"/>
                    <a:gd name="connsiteY24" fmla="*/ 211455 h 3914141"/>
                    <a:gd name="connsiteX25" fmla="*/ 1608733 w 2703851"/>
                    <a:gd name="connsiteY25" fmla="*/ 212483 h 3914141"/>
                    <a:gd name="connsiteX26" fmla="*/ 1669256 w 2703851"/>
                    <a:gd name="connsiteY26" fmla="*/ 283964 h 3914141"/>
                    <a:gd name="connsiteX27" fmla="*/ 2286952 w 2703851"/>
                    <a:gd name="connsiteY27" fmla="*/ 841057 h 3914141"/>
                    <a:gd name="connsiteX28" fmla="*/ 2697480 w 2703851"/>
                    <a:gd name="connsiteY28" fmla="*/ 1579245 h 3914141"/>
                    <a:gd name="connsiteX29" fmla="*/ 1983105 w 2703851"/>
                    <a:gd name="connsiteY29" fmla="*/ 2023110 h 3914141"/>
                    <a:gd name="connsiteX30" fmla="*/ 2404110 w 2703851"/>
                    <a:gd name="connsiteY30" fmla="*/ 1567815 h 3914141"/>
                    <a:gd name="connsiteX31" fmla="*/ 1903095 w 2703851"/>
                    <a:gd name="connsiteY31" fmla="*/ 674370 h 3914141"/>
                    <a:gd name="connsiteX32" fmla="*/ 1630069 w 2703851"/>
                    <a:gd name="connsiteY32" fmla="*/ 345106 h 3914141"/>
                    <a:gd name="connsiteX33" fmla="*/ 1605031 w 2703851"/>
                    <a:gd name="connsiteY33" fmla="*/ 307221 h 3914141"/>
                    <a:gd name="connsiteX34" fmla="*/ 1496378 w 2703851"/>
                    <a:gd name="connsiteY34" fmla="*/ 3088005 h 3914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703851" h="3914141">
                      <a:moveTo>
                        <a:pt x="9525" y="3460433"/>
                      </a:moveTo>
                      <a:lnTo>
                        <a:pt x="785812" y="3909060"/>
                      </a:lnTo>
                      <a:cubicBezTo>
                        <a:pt x="414337" y="3948113"/>
                        <a:pt x="80010" y="3758565"/>
                        <a:pt x="9525" y="3460433"/>
                      </a:cubicBezTo>
                      <a:close/>
                      <a:moveTo>
                        <a:pt x="35242" y="3149918"/>
                      </a:moveTo>
                      <a:lnTo>
                        <a:pt x="1148715" y="3792855"/>
                      </a:lnTo>
                      <a:cubicBezTo>
                        <a:pt x="1102042" y="3819525"/>
                        <a:pt x="1051560" y="3842385"/>
                        <a:pt x="998220" y="3861435"/>
                      </a:cubicBezTo>
                      <a:lnTo>
                        <a:pt x="0" y="3285173"/>
                      </a:lnTo>
                      <a:cubicBezTo>
                        <a:pt x="5715" y="3239453"/>
                        <a:pt x="18097" y="3193733"/>
                        <a:pt x="35242" y="3149918"/>
                      </a:cubicBezTo>
                      <a:close/>
                      <a:moveTo>
                        <a:pt x="200025" y="2911793"/>
                      </a:moveTo>
                      <a:lnTo>
                        <a:pt x="1379220" y="3592830"/>
                      </a:lnTo>
                      <a:cubicBezTo>
                        <a:pt x="1350645" y="3630930"/>
                        <a:pt x="1317308" y="3666173"/>
                        <a:pt x="1280160" y="3698558"/>
                      </a:cubicBezTo>
                      <a:lnTo>
                        <a:pt x="105728" y="3020378"/>
                      </a:lnTo>
                      <a:cubicBezTo>
                        <a:pt x="132398" y="2981325"/>
                        <a:pt x="163830" y="2945130"/>
                        <a:pt x="200025" y="2911793"/>
                      </a:cubicBezTo>
                      <a:close/>
                      <a:moveTo>
                        <a:pt x="471488" y="2743200"/>
                      </a:moveTo>
                      <a:lnTo>
                        <a:pt x="1494473" y="3332797"/>
                      </a:lnTo>
                      <a:cubicBezTo>
                        <a:pt x="1486853" y="3378517"/>
                        <a:pt x="1473518" y="3422332"/>
                        <a:pt x="1454468" y="3465195"/>
                      </a:cubicBezTo>
                      <a:lnTo>
                        <a:pt x="326708" y="2814637"/>
                      </a:lnTo>
                      <a:cubicBezTo>
                        <a:pt x="371475" y="2787015"/>
                        <a:pt x="420053" y="2763202"/>
                        <a:pt x="471488" y="2743200"/>
                      </a:cubicBezTo>
                      <a:close/>
                      <a:moveTo>
                        <a:pt x="820519" y="2680623"/>
                      </a:moveTo>
                      <a:cubicBezTo>
                        <a:pt x="1155457" y="2684100"/>
                        <a:pt x="1439346" y="2873812"/>
                        <a:pt x="1493520" y="3154680"/>
                      </a:cubicBezTo>
                      <a:cubicBezTo>
                        <a:pt x="1494472" y="3157538"/>
                        <a:pt x="1494472" y="3161347"/>
                        <a:pt x="1495425" y="3164205"/>
                      </a:cubicBezTo>
                      <a:lnTo>
                        <a:pt x="674370" y="2690813"/>
                      </a:lnTo>
                      <a:cubicBezTo>
                        <a:pt x="723781" y="2683431"/>
                        <a:pt x="772671" y="2680127"/>
                        <a:pt x="820519" y="2680623"/>
                      </a:cubicBezTo>
                      <a:close/>
                      <a:moveTo>
                        <a:pt x="1444943" y="0"/>
                      </a:moveTo>
                      <a:lnTo>
                        <a:pt x="1608773" y="211455"/>
                      </a:lnTo>
                      <a:lnTo>
                        <a:pt x="1608733" y="212483"/>
                      </a:lnTo>
                      <a:lnTo>
                        <a:pt x="1669256" y="283964"/>
                      </a:lnTo>
                      <a:cubicBezTo>
                        <a:pt x="1813798" y="447913"/>
                        <a:pt x="2024062" y="657701"/>
                        <a:pt x="2286952" y="841057"/>
                      </a:cubicBezTo>
                      <a:cubicBezTo>
                        <a:pt x="2787967" y="1190625"/>
                        <a:pt x="2697480" y="1579245"/>
                        <a:pt x="2697480" y="1579245"/>
                      </a:cubicBezTo>
                      <a:cubicBezTo>
                        <a:pt x="2697480" y="1579245"/>
                        <a:pt x="2640330" y="1983105"/>
                        <a:pt x="1983105" y="2023110"/>
                      </a:cubicBezTo>
                      <a:cubicBezTo>
                        <a:pt x="1983105" y="2023110"/>
                        <a:pt x="2359342" y="1830705"/>
                        <a:pt x="2404110" y="1567815"/>
                      </a:cubicBezTo>
                      <a:cubicBezTo>
                        <a:pt x="2448877" y="1304925"/>
                        <a:pt x="2045970" y="814387"/>
                        <a:pt x="1903095" y="674370"/>
                      </a:cubicBezTo>
                      <a:cubicBezTo>
                        <a:pt x="1902499" y="674965"/>
                        <a:pt x="1759401" y="527848"/>
                        <a:pt x="1630069" y="345106"/>
                      </a:cubicBezTo>
                      <a:lnTo>
                        <a:pt x="1605031" y="307221"/>
                      </a:lnTo>
                      <a:lnTo>
                        <a:pt x="1496378" y="308800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5000">
                      <a:schemeClr val="accent2"/>
                    </a:gs>
                    <a:gs pos="34000">
                      <a:schemeClr val="accent3"/>
                    </a:gs>
                    <a:gs pos="83000">
                      <a:schemeClr val="accent6"/>
                    </a:gs>
                    <a:gs pos="68000">
                      <a:schemeClr val="accent5"/>
                    </a:gs>
                    <a:gs pos="51000">
                      <a:schemeClr val="accent4"/>
                    </a:gs>
                  </a:gsLst>
                  <a:lin ang="18900000" scaled="1"/>
                  <a:tileRect/>
                </a:gra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6A623D9E-9DDB-447F-A7E5-A44C6948F2D7}"/>
                    </a:ext>
                  </a:extLst>
                </p:cNvPr>
                <p:cNvSpPr/>
                <p:nvPr/>
              </p:nvSpPr>
              <p:spPr>
                <a:xfrm>
                  <a:off x="7005639" y="4686383"/>
                  <a:ext cx="1493044" cy="1221104"/>
                </a:xfrm>
                <a:custGeom>
                  <a:avLst/>
                  <a:gdLst>
                    <a:gd name="connsiteX0" fmla="*/ 0 w 1493044"/>
                    <a:gd name="connsiteY0" fmla="*/ 597217 h 1221104"/>
                    <a:gd name="connsiteX1" fmla="*/ 384810 w 1493044"/>
                    <a:gd name="connsiteY1" fmla="*/ 818197 h 1221104"/>
                    <a:gd name="connsiteX2" fmla="*/ 786765 w 1493044"/>
                    <a:gd name="connsiteY2" fmla="*/ 1221104 h 1221104"/>
                    <a:gd name="connsiteX3" fmla="*/ 432435 w 1493044"/>
                    <a:gd name="connsiteY3" fmla="*/ 1018222 h 1221104"/>
                    <a:gd name="connsiteX4" fmla="*/ 103347 w 1493044"/>
                    <a:gd name="connsiteY4" fmla="*/ 330517 h 1221104"/>
                    <a:gd name="connsiteX5" fmla="*/ 580549 w 1493044"/>
                    <a:gd name="connsiteY5" fmla="*/ 605789 h 1221104"/>
                    <a:gd name="connsiteX6" fmla="*/ 1146334 w 1493044"/>
                    <a:gd name="connsiteY6" fmla="*/ 1102994 h 1221104"/>
                    <a:gd name="connsiteX7" fmla="*/ 687756 w 1493044"/>
                    <a:gd name="connsiteY7" fmla="*/ 842535 h 1221104"/>
                    <a:gd name="connsiteX8" fmla="*/ 325279 w 1493044"/>
                    <a:gd name="connsiteY8" fmla="*/ 125730 h 1221104"/>
                    <a:gd name="connsiteX9" fmla="*/ 804386 w 1493044"/>
                    <a:gd name="connsiteY9" fmla="*/ 400050 h 1221104"/>
                    <a:gd name="connsiteX10" fmla="*/ 1376839 w 1493044"/>
                    <a:gd name="connsiteY10" fmla="*/ 902970 h 1221104"/>
                    <a:gd name="connsiteX11" fmla="*/ 944404 w 1493044"/>
                    <a:gd name="connsiteY11" fmla="*/ 655320 h 1221104"/>
                    <a:gd name="connsiteX12" fmla="*/ 671989 w 1493044"/>
                    <a:gd name="connsiteY12" fmla="*/ 0 h 1221104"/>
                    <a:gd name="connsiteX13" fmla="*/ 1040606 w 1493044"/>
                    <a:gd name="connsiteY13" fmla="*/ 212407 h 1221104"/>
                    <a:gd name="connsiteX14" fmla="*/ 1493044 w 1493044"/>
                    <a:gd name="connsiteY14" fmla="*/ 643890 h 1221104"/>
                    <a:gd name="connsiteX15" fmla="*/ 1161574 w 1493044"/>
                    <a:gd name="connsiteY15" fmla="*/ 457200 h 1221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93044" h="1221104">
                      <a:moveTo>
                        <a:pt x="0" y="597217"/>
                      </a:moveTo>
                      <a:lnTo>
                        <a:pt x="384810" y="818197"/>
                      </a:lnTo>
                      <a:lnTo>
                        <a:pt x="786765" y="1221104"/>
                      </a:lnTo>
                      <a:lnTo>
                        <a:pt x="432435" y="1018222"/>
                      </a:lnTo>
                      <a:close/>
                      <a:moveTo>
                        <a:pt x="103347" y="330517"/>
                      </a:moveTo>
                      <a:lnTo>
                        <a:pt x="580549" y="605789"/>
                      </a:lnTo>
                      <a:lnTo>
                        <a:pt x="1146334" y="1102994"/>
                      </a:lnTo>
                      <a:lnTo>
                        <a:pt x="687756" y="842535"/>
                      </a:lnTo>
                      <a:close/>
                      <a:moveTo>
                        <a:pt x="325279" y="125730"/>
                      </a:moveTo>
                      <a:lnTo>
                        <a:pt x="804386" y="400050"/>
                      </a:lnTo>
                      <a:lnTo>
                        <a:pt x="1376839" y="902970"/>
                      </a:lnTo>
                      <a:lnTo>
                        <a:pt x="944404" y="655320"/>
                      </a:lnTo>
                      <a:close/>
                      <a:moveTo>
                        <a:pt x="671989" y="0"/>
                      </a:moveTo>
                      <a:lnTo>
                        <a:pt x="1040606" y="212407"/>
                      </a:lnTo>
                      <a:lnTo>
                        <a:pt x="1493044" y="643890"/>
                      </a:lnTo>
                      <a:lnTo>
                        <a:pt x="1161574" y="45720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>
                        <a:lumMod val="40000"/>
                      </a:schemeClr>
                    </a:gs>
                    <a:gs pos="34000">
                      <a:schemeClr val="accent2">
                        <a:lumMod val="40000"/>
                      </a:schemeClr>
                    </a:gs>
                    <a:gs pos="80000">
                      <a:schemeClr val="accent3">
                        <a:lumMod val="55000"/>
                      </a:schemeClr>
                    </a:gs>
                    <a:gs pos="100000">
                      <a:schemeClr val="accent4">
                        <a:lumMod val="55000"/>
                      </a:schemeClr>
                    </a:gs>
                  </a:gsLst>
                  <a:lin ang="18900000" scaled="1"/>
                  <a:tileRect/>
                </a:gra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41CB103-2A64-4CEB-8FCB-B6CB886273EF}"/>
                </a:ext>
              </a:extLst>
            </p:cNvPr>
            <p:cNvSpPr/>
            <p:nvPr/>
          </p:nvSpPr>
          <p:spPr>
            <a:xfrm>
              <a:off x="8636831" y="2362795"/>
              <a:ext cx="998179" cy="406689"/>
            </a:xfrm>
            <a:custGeom>
              <a:avLst/>
              <a:gdLst>
                <a:gd name="connsiteX0" fmla="*/ 862751 w 998179"/>
                <a:gd name="connsiteY0" fmla="*/ 652 h 406689"/>
                <a:gd name="connsiteX1" fmla="*/ 849052 w 998179"/>
                <a:gd name="connsiteY1" fmla="*/ 6766 h 406689"/>
                <a:gd name="connsiteX2" fmla="*/ 740644 w 998179"/>
                <a:gd name="connsiteY2" fmla="*/ 71575 h 406689"/>
                <a:gd name="connsiteX3" fmla="*/ 642841 w 998179"/>
                <a:gd name="connsiteY3" fmla="*/ 167021 h 406689"/>
                <a:gd name="connsiteX4" fmla="*/ 556821 w 998179"/>
                <a:gd name="connsiteY4" fmla="*/ 202372 h 406689"/>
                <a:gd name="connsiteX5" fmla="*/ 363572 w 998179"/>
                <a:gd name="connsiteY5" fmla="*/ 191177 h 406689"/>
                <a:gd name="connsiteX6" fmla="*/ 131436 w 998179"/>
                <a:gd name="connsiteY6" fmla="*/ 184107 h 406689"/>
                <a:gd name="connsiteX7" fmla="*/ 20081 w 998179"/>
                <a:gd name="connsiteY7" fmla="*/ 207085 h 406689"/>
                <a:gd name="connsiteX8" fmla="*/ 11716 w 998179"/>
                <a:gd name="connsiteY8" fmla="*/ 208298 h 406689"/>
                <a:gd name="connsiteX9" fmla="*/ 0 w 998179"/>
                <a:gd name="connsiteY9" fmla="*/ 406689 h 406689"/>
                <a:gd name="connsiteX10" fmla="*/ 118769 w 998179"/>
                <a:gd name="connsiteY10" fmla="*/ 394664 h 406689"/>
                <a:gd name="connsiteX11" fmla="*/ 601598 w 998179"/>
                <a:gd name="connsiteY11" fmla="*/ 342595 h 406689"/>
                <a:gd name="connsiteX12" fmla="*/ 833734 w 998179"/>
                <a:gd name="connsiteY12" fmla="*/ 293694 h 406689"/>
                <a:gd name="connsiteX13" fmla="*/ 932716 w 998179"/>
                <a:gd name="connsiteY13" fmla="*/ 244203 h 406689"/>
                <a:gd name="connsiteX14" fmla="*/ 944499 w 998179"/>
                <a:gd name="connsiteY14" fmla="*/ 234187 h 406689"/>
                <a:gd name="connsiteX15" fmla="*/ 979850 w 998179"/>
                <a:gd name="connsiteY15" fmla="*/ 191766 h 406689"/>
                <a:gd name="connsiteX16" fmla="*/ 978672 w 998179"/>
                <a:gd name="connsiteY16" fmla="*/ 163486 h 406689"/>
                <a:gd name="connsiteX17" fmla="*/ 998115 w 998179"/>
                <a:gd name="connsiteY17" fmla="*/ 128725 h 406689"/>
                <a:gd name="connsiteX18" fmla="*/ 986920 w 998179"/>
                <a:gd name="connsiteY18" fmla="*/ 105747 h 406689"/>
                <a:gd name="connsiteX19" fmla="*/ 995758 w 998179"/>
                <a:gd name="connsiteY19" fmla="*/ 82180 h 406689"/>
                <a:gd name="connsiteX20" fmla="*/ 984564 w 998179"/>
                <a:gd name="connsiteY20" fmla="*/ 55667 h 406689"/>
                <a:gd name="connsiteX21" fmla="*/ 965121 w 998179"/>
                <a:gd name="connsiteY21" fmla="*/ 26797 h 406689"/>
                <a:gd name="connsiteX22" fmla="*/ 914451 w 998179"/>
                <a:gd name="connsiteY22" fmla="*/ 17370 h 406689"/>
                <a:gd name="connsiteX23" fmla="*/ 852587 w 998179"/>
                <a:gd name="connsiteY23" fmla="*/ 75698 h 406689"/>
                <a:gd name="connsiteX24" fmla="*/ 824308 w 998179"/>
                <a:gd name="connsiteY24" fmla="*/ 88661 h 406689"/>
                <a:gd name="connsiteX25" fmla="*/ 844929 w 998179"/>
                <a:gd name="connsiteY25" fmla="*/ 61559 h 406689"/>
                <a:gd name="connsiteX26" fmla="*/ 868495 w 998179"/>
                <a:gd name="connsiteY26" fmla="*/ 28565 h 406689"/>
                <a:gd name="connsiteX27" fmla="*/ 875566 w 998179"/>
                <a:gd name="connsiteY27" fmla="*/ 3819 h 406689"/>
                <a:gd name="connsiteX28" fmla="*/ 862751 w 998179"/>
                <a:gd name="connsiteY28" fmla="*/ 652 h 40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98179" h="406689">
                  <a:moveTo>
                    <a:pt x="862751" y="652"/>
                  </a:moveTo>
                  <a:cubicBezTo>
                    <a:pt x="858038" y="1905"/>
                    <a:pt x="853177" y="4703"/>
                    <a:pt x="849052" y="6766"/>
                  </a:cubicBezTo>
                  <a:cubicBezTo>
                    <a:pt x="810167" y="23262"/>
                    <a:pt x="774817" y="47418"/>
                    <a:pt x="740644" y="71575"/>
                  </a:cubicBezTo>
                  <a:cubicBezTo>
                    <a:pt x="703526" y="98087"/>
                    <a:pt x="671122" y="130493"/>
                    <a:pt x="642841" y="167021"/>
                  </a:cubicBezTo>
                  <a:cubicBezTo>
                    <a:pt x="621631" y="194712"/>
                    <a:pt x="589226" y="201782"/>
                    <a:pt x="556821" y="202372"/>
                  </a:cubicBezTo>
                  <a:cubicBezTo>
                    <a:pt x="492601" y="204728"/>
                    <a:pt x="428381" y="195890"/>
                    <a:pt x="363572" y="191177"/>
                  </a:cubicBezTo>
                  <a:cubicBezTo>
                    <a:pt x="286390" y="185286"/>
                    <a:pt x="209207" y="174680"/>
                    <a:pt x="131436" y="184107"/>
                  </a:cubicBezTo>
                  <a:cubicBezTo>
                    <a:pt x="94318" y="188821"/>
                    <a:pt x="57200" y="198837"/>
                    <a:pt x="20081" y="207085"/>
                  </a:cubicBezTo>
                  <a:lnTo>
                    <a:pt x="11716" y="208298"/>
                  </a:lnTo>
                  <a:lnTo>
                    <a:pt x="0" y="406689"/>
                  </a:lnTo>
                  <a:lnTo>
                    <a:pt x="118769" y="394664"/>
                  </a:lnTo>
                  <a:cubicBezTo>
                    <a:pt x="355912" y="370434"/>
                    <a:pt x="590993" y="345541"/>
                    <a:pt x="601598" y="342595"/>
                  </a:cubicBezTo>
                  <a:cubicBezTo>
                    <a:pt x="611026" y="340828"/>
                    <a:pt x="800740" y="301942"/>
                    <a:pt x="833734" y="293694"/>
                  </a:cubicBezTo>
                  <a:cubicBezTo>
                    <a:pt x="839626" y="292515"/>
                    <a:pt x="931537" y="249505"/>
                    <a:pt x="932716" y="244203"/>
                  </a:cubicBezTo>
                  <a:cubicBezTo>
                    <a:pt x="933305" y="244203"/>
                    <a:pt x="943321" y="238311"/>
                    <a:pt x="944499" y="234187"/>
                  </a:cubicBezTo>
                  <a:cubicBezTo>
                    <a:pt x="957461" y="224171"/>
                    <a:pt x="978672" y="208263"/>
                    <a:pt x="979850" y="191766"/>
                  </a:cubicBezTo>
                  <a:cubicBezTo>
                    <a:pt x="983974" y="181161"/>
                    <a:pt x="975137" y="173502"/>
                    <a:pt x="978672" y="163486"/>
                  </a:cubicBezTo>
                  <a:cubicBezTo>
                    <a:pt x="983974" y="153470"/>
                    <a:pt x="999293" y="140508"/>
                    <a:pt x="998115" y="128725"/>
                  </a:cubicBezTo>
                  <a:cubicBezTo>
                    <a:pt x="996347" y="120476"/>
                    <a:pt x="990455" y="113995"/>
                    <a:pt x="986920" y="105747"/>
                  </a:cubicBezTo>
                  <a:cubicBezTo>
                    <a:pt x="989865" y="101034"/>
                    <a:pt x="992812" y="86893"/>
                    <a:pt x="995758" y="82180"/>
                  </a:cubicBezTo>
                  <a:cubicBezTo>
                    <a:pt x="995168" y="73931"/>
                    <a:pt x="985742" y="63915"/>
                    <a:pt x="984564" y="55667"/>
                  </a:cubicBezTo>
                  <a:cubicBezTo>
                    <a:pt x="983385" y="44473"/>
                    <a:pt x="971013" y="37403"/>
                    <a:pt x="965121" y="26797"/>
                  </a:cubicBezTo>
                  <a:cubicBezTo>
                    <a:pt x="949213" y="-2072"/>
                    <a:pt x="945677" y="873"/>
                    <a:pt x="914451" y="17370"/>
                  </a:cubicBezTo>
                  <a:cubicBezTo>
                    <a:pt x="892062" y="29743"/>
                    <a:pt x="872031" y="59202"/>
                    <a:pt x="852587" y="75698"/>
                  </a:cubicBezTo>
                  <a:cubicBezTo>
                    <a:pt x="849052" y="79233"/>
                    <a:pt x="830788" y="88071"/>
                    <a:pt x="824308" y="88661"/>
                  </a:cubicBezTo>
                  <a:cubicBezTo>
                    <a:pt x="823130" y="83948"/>
                    <a:pt x="843161" y="63915"/>
                    <a:pt x="844929" y="61559"/>
                  </a:cubicBezTo>
                  <a:cubicBezTo>
                    <a:pt x="854945" y="51542"/>
                    <a:pt x="861425" y="39759"/>
                    <a:pt x="868495" y="28565"/>
                  </a:cubicBezTo>
                  <a:cubicBezTo>
                    <a:pt x="873798" y="20317"/>
                    <a:pt x="880869" y="10889"/>
                    <a:pt x="875566" y="3819"/>
                  </a:cubicBezTo>
                  <a:cubicBezTo>
                    <a:pt x="872030" y="-305"/>
                    <a:pt x="867464" y="-600"/>
                    <a:pt x="862751" y="652"/>
                  </a:cubicBezTo>
                  <a:close/>
                </a:path>
              </a:pathLst>
            </a:custGeom>
            <a:solidFill>
              <a:srgbClr val="FDC095"/>
            </a:solidFill>
            <a:ln w="56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DAC38E2-62D9-47ED-B2EA-A3FD9805F66E}"/>
              </a:ext>
            </a:extLst>
          </p:cNvPr>
          <p:cNvGrpSpPr/>
          <p:nvPr/>
        </p:nvGrpSpPr>
        <p:grpSpPr>
          <a:xfrm>
            <a:off x="10051443" y="2296846"/>
            <a:ext cx="1686805" cy="3408396"/>
            <a:chOff x="7135665" y="1639404"/>
            <a:chExt cx="2274703" cy="4596316"/>
          </a:xfrm>
        </p:grpSpPr>
        <p:sp>
          <p:nvSpPr>
            <p:cNvPr id="97" name="Graphic 2">
              <a:extLst>
                <a:ext uri="{FF2B5EF4-FFF2-40B4-BE49-F238E27FC236}">
                  <a16:creationId xmlns:a16="http://schemas.microsoft.com/office/drawing/2014/main" id="{6153BB4B-1F2C-490C-BE96-C8CCDE2FE544}"/>
                </a:ext>
              </a:extLst>
            </p:cNvPr>
            <p:cNvSpPr/>
            <p:nvPr/>
          </p:nvSpPr>
          <p:spPr>
            <a:xfrm>
              <a:off x="7139231" y="1639404"/>
              <a:ext cx="2270281" cy="459631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2">
              <a:extLst>
                <a:ext uri="{FF2B5EF4-FFF2-40B4-BE49-F238E27FC236}">
                  <a16:creationId xmlns:a16="http://schemas.microsoft.com/office/drawing/2014/main" id="{F316FAEC-BBBA-4ACD-BDA2-9A7887D1B4DA}"/>
                </a:ext>
              </a:extLst>
            </p:cNvPr>
            <p:cNvSpPr/>
            <p:nvPr/>
          </p:nvSpPr>
          <p:spPr>
            <a:xfrm>
              <a:off x="7166634" y="1663511"/>
              <a:ext cx="2215429" cy="4548057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2">
              <a:extLst>
                <a:ext uri="{FF2B5EF4-FFF2-40B4-BE49-F238E27FC236}">
                  <a16:creationId xmlns:a16="http://schemas.microsoft.com/office/drawing/2014/main" id="{8F9CBA79-0B46-4DF6-B1A5-3CBA40459A5F}"/>
                </a:ext>
              </a:extLst>
            </p:cNvPr>
            <p:cNvSpPr/>
            <p:nvPr/>
          </p:nvSpPr>
          <p:spPr>
            <a:xfrm>
              <a:off x="7267082" y="1741837"/>
              <a:ext cx="2014580" cy="439145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2">
              <a:extLst>
                <a:ext uri="{FF2B5EF4-FFF2-40B4-BE49-F238E27FC236}">
                  <a16:creationId xmlns:a16="http://schemas.microsoft.com/office/drawing/2014/main" id="{3542F2BD-38AB-4636-9945-C693CE91A40D}"/>
                </a:ext>
              </a:extLst>
            </p:cNvPr>
            <p:cNvSpPr/>
            <p:nvPr/>
          </p:nvSpPr>
          <p:spPr>
            <a:xfrm>
              <a:off x="7136071" y="2293234"/>
              <a:ext cx="16071" cy="156607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2">
              <a:extLst>
                <a:ext uri="{FF2B5EF4-FFF2-40B4-BE49-F238E27FC236}">
                  <a16:creationId xmlns:a16="http://schemas.microsoft.com/office/drawing/2014/main" id="{3B36ED9D-F1BB-448E-B578-3E65144245ED}"/>
                </a:ext>
              </a:extLst>
            </p:cNvPr>
            <p:cNvSpPr/>
            <p:nvPr/>
          </p:nvSpPr>
          <p:spPr>
            <a:xfrm>
              <a:off x="7136071" y="2629247"/>
              <a:ext cx="22436" cy="312356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2">
              <a:extLst>
                <a:ext uri="{FF2B5EF4-FFF2-40B4-BE49-F238E27FC236}">
                  <a16:creationId xmlns:a16="http://schemas.microsoft.com/office/drawing/2014/main" id="{F3FCBBB7-4FEE-4EFC-9459-AE3BBA369179}"/>
                </a:ext>
              </a:extLst>
            </p:cNvPr>
            <p:cNvSpPr/>
            <p:nvPr/>
          </p:nvSpPr>
          <p:spPr>
            <a:xfrm>
              <a:off x="7136116" y="2651683"/>
              <a:ext cx="12685" cy="261568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2">
              <a:extLst>
                <a:ext uri="{FF2B5EF4-FFF2-40B4-BE49-F238E27FC236}">
                  <a16:creationId xmlns:a16="http://schemas.microsoft.com/office/drawing/2014/main" id="{D1FF3E23-E6EB-4CE7-A4A3-0A3C821F43DD}"/>
                </a:ext>
              </a:extLst>
            </p:cNvPr>
            <p:cNvSpPr/>
            <p:nvPr/>
          </p:nvSpPr>
          <p:spPr>
            <a:xfrm>
              <a:off x="7135665" y="3046338"/>
              <a:ext cx="22436" cy="312356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2">
              <a:extLst>
                <a:ext uri="{FF2B5EF4-FFF2-40B4-BE49-F238E27FC236}">
                  <a16:creationId xmlns:a16="http://schemas.microsoft.com/office/drawing/2014/main" id="{31CA967E-556E-434F-BD55-5E16D8B8CAD2}"/>
                </a:ext>
              </a:extLst>
            </p:cNvPr>
            <p:cNvSpPr/>
            <p:nvPr/>
          </p:nvSpPr>
          <p:spPr>
            <a:xfrm>
              <a:off x="7135665" y="3068775"/>
              <a:ext cx="12685" cy="261568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2">
              <a:extLst>
                <a:ext uri="{FF2B5EF4-FFF2-40B4-BE49-F238E27FC236}">
                  <a16:creationId xmlns:a16="http://schemas.microsoft.com/office/drawing/2014/main" id="{F3D72AFA-06A2-4636-B0F8-61FDCFFBE807}"/>
                </a:ext>
              </a:extLst>
            </p:cNvPr>
            <p:cNvSpPr/>
            <p:nvPr/>
          </p:nvSpPr>
          <p:spPr>
            <a:xfrm>
              <a:off x="9387932" y="2734027"/>
              <a:ext cx="22436" cy="505531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06" name="Graphic 2">
              <a:extLst>
                <a:ext uri="{FF2B5EF4-FFF2-40B4-BE49-F238E27FC236}">
                  <a16:creationId xmlns:a16="http://schemas.microsoft.com/office/drawing/2014/main" id="{5B047A25-AB42-4900-84D2-AD1BDDA9FA77}"/>
                </a:ext>
              </a:extLst>
            </p:cNvPr>
            <p:cNvSpPr/>
            <p:nvPr/>
          </p:nvSpPr>
          <p:spPr>
            <a:xfrm>
              <a:off x="9397683" y="2770368"/>
              <a:ext cx="12685" cy="42332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07" name="Graphic 2">
              <a:extLst>
                <a:ext uri="{FF2B5EF4-FFF2-40B4-BE49-F238E27FC236}">
                  <a16:creationId xmlns:a16="http://schemas.microsoft.com/office/drawing/2014/main" id="{EF72CCD8-2FD7-4359-BAF4-A80DB687D669}"/>
                </a:ext>
              </a:extLst>
            </p:cNvPr>
            <p:cNvSpPr/>
            <p:nvPr/>
          </p:nvSpPr>
          <p:spPr>
            <a:xfrm>
              <a:off x="9392220" y="3791586"/>
              <a:ext cx="18148" cy="34644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2">
              <a:extLst>
                <a:ext uri="{FF2B5EF4-FFF2-40B4-BE49-F238E27FC236}">
                  <a16:creationId xmlns:a16="http://schemas.microsoft.com/office/drawing/2014/main" id="{EE4A9740-8C88-4747-970E-F468D73D22EB}"/>
                </a:ext>
              </a:extLst>
            </p:cNvPr>
            <p:cNvSpPr/>
            <p:nvPr/>
          </p:nvSpPr>
          <p:spPr>
            <a:xfrm>
              <a:off x="9400076" y="3816461"/>
              <a:ext cx="10292" cy="290100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2A0EFC95-0C7D-46E4-808F-C052506D2BAF}"/>
                </a:ext>
              </a:extLst>
            </p:cNvPr>
            <p:cNvSpPr/>
            <p:nvPr/>
          </p:nvSpPr>
          <p:spPr>
            <a:xfrm>
              <a:off x="8571210" y="1741837"/>
              <a:ext cx="91630" cy="916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51B348F-D8B0-4221-83EB-0CE903AADF5F}"/>
                </a:ext>
              </a:extLst>
            </p:cNvPr>
            <p:cNvSpPr/>
            <p:nvPr/>
          </p:nvSpPr>
          <p:spPr>
            <a:xfrm>
              <a:off x="8574604" y="1741837"/>
              <a:ext cx="84841" cy="8484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D39D47D4-8A1E-4A40-B4FB-2A497ADE83DE}"/>
                </a:ext>
              </a:extLst>
            </p:cNvPr>
            <p:cNvSpPr/>
            <p:nvPr/>
          </p:nvSpPr>
          <p:spPr>
            <a:xfrm>
              <a:off x="8593922" y="1761154"/>
              <a:ext cx="46205" cy="4620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3BD163C-6ADE-4E3E-B9C7-E18FA897EA0F}"/>
                </a:ext>
              </a:extLst>
            </p:cNvPr>
            <p:cNvSpPr/>
            <p:nvPr/>
          </p:nvSpPr>
          <p:spPr>
            <a:xfrm>
              <a:off x="8604769" y="1772002"/>
              <a:ext cx="24510" cy="24510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Graphic 2">
              <a:extLst>
                <a:ext uri="{FF2B5EF4-FFF2-40B4-BE49-F238E27FC236}">
                  <a16:creationId xmlns:a16="http://schemas.microsoft.com/office/drawing/2014/main" id="{25800FE9-BE41-479B-AC2A-31F5C56CB16F}"/>
                </a:ext>
              </a:extLst>
            </p:cNvPr>
            <p:cNvSpPr/>
            <p:nvPr userDrawn="1"/>
          </p:nvSpPr>
          <p:spPr>
            <a:xfrm flipH="1">
              <a:off x="7137665" y="2311904"/>
              <a:ext cx="8531" cy="119265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4" name="Graphic 14">
            <a:extLst>
              <a:ext uri="{FF2B5EF4-FFF2-40B4-BE49-F238E27FC236}">
                <a16:creationId xmlns:a16="http://schemas.microsoft.com/office/drawing/2014/main" id="{23EAE226-2512-4266-8098-7E01A98383C4}"/>
              </a:ext>
            </a:extLst>
          </p:cNvPr>
          <p:cNvGrpSpPr/>
          <p:nvPr/>
        </p:nvGrpSpPr>
        <p:grpSpPr>
          <a:xfrm>
            <a:off x="6645778" y="3149648"/>
            <a:ext cx="2982278" cy="2345612"/>
            <a:chOff x="2444748" y="555045"/>
            <a:chExt cx="7282048" cy="5727454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2F8CD7C-61FA-40FE-A40C-D418387F9EBC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FABCC5F-F6DC-4B3C-9F2E-F02AF930F42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3FFC62E-9F9A-4977-8C7B-6FE733384CB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51B8295-FFDC-40F2-8931-8FE868F0C7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7DF80CA-6DCD-4800-9623-354852097A9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9874C5CD-93D2-48EC-84D1-ADF2B24A1167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B4AB5CE-CB06-4AD9-8DC1-B69A97F1744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6934E65-8302-4BEB-B2ED-73EA9A2DA92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3" name="Graphic 20">
            <a:extLst>
              <a:ext uri="{FF2B5EF4-FFF2-40B4-BE49-F238E27FC236}">
                <a16:creationId xmlns:a16="http://schemas.microsoft.com/office/drawing/2014/main" id="{3A6BB43B-982F-46F1-9632-05924BBF2766}"/>
              </a:ext>
            </a:extLst>
          </p:cNvPr>
          <p:cNvGrpSpPr/>
          <p:nvPr/>
        </p:nvGrpSpPr>
        <p:grpSpPr>
          <a:xfrm>
            <a:off x="9546518" y="1021488"/>
            <a:ext cx="918824" cy="1109064"/>
            <a:chOff x="5014912" y="2124075"/>
            <a:chExt cx="2162175" cy="2609850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5EA8027-178E-4E12-837A-2E8182B5577F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F87AFC6B-9BAB-4F1E-AB20-305F138C5791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F358A53-4115-421F-B674-63DF7624D4E4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0EA3D68-8A65-4132-AEC5-4721349AE9BB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06B8FC2-9AF5-4DF8-AA92-78308B7F9D45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B31B381-18E8-4BD8-A6BF-72107DF9FF71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F4D4A1B1-9E3D-4AEB-85FA-33ECBEE6B840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B0EE023-4CB8-4B1D-B062-2B8A5C62C2EA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A5DDBDA-B3E9-4644-ABEB-82E5611AF74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CA3BAF8-EA9C-4B22-9400-894AB2782F06}"/>
                </a:ext>
              </a:extLst>
            </p:cNvPr>
            <p:cNvSpPr/>
            <p:nvPr/>
          </p:nvSpPr>
          <p:spPr>
            <a:xfrm>
              <a:off x="5010862" y="2967038"/>
              <a:ext cx="1762125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B84A923-68D6-483A-B329-D4D6267A32C4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864D46C-6FD1-4E17-AFC0-F496356B9158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7D28FD0-89B8-4C44-A2C6-1B60E47CF89C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65A3964-F607-47DC-A812-EB741F43C3DE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8" name="Graphic 38">
            <a:extLst>
              <a:ext uri="{FF2B5EF4-FFF2-40B4-BE49-F238E27FC236}">
                <a16:creationId xmlns:a16="http://schemas.microsoft.com/office/drawing/2014/main" id="{E16B53B2-A6BE-489B-B41C-6464F988E32B}"/>
              </a:ext>
            </a:extLst>
          </p:cNvPr>
          <p:cNvGrpSpPr/>
          <p:nvPr/>
        </p:nvGrpSpPr>
        <p:grpSpPr>
          <a:xfrm>
            <a:off x="8462123" y="1052663"/>
            <a:ext cx="643650" cy="1108746"/>
            <a:chOff x="8333383" y="2650955"/>
            <a:chExt cx="1514639" cy="2609103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7E11D88-49F6-4FD3-833F-6FA35E45434D}"/>
                </a:ext>
              </a:extLst>
            </p:cNvPr>
            <p:cNvSpPr/>
            <p:nvPr/>
          </p:nvSpPr>
          <p:spPr>
            <a:xfrm>
              <a:off x="8838478" y="2650955"/>
              <a:ext cx="200025" cy="1009650"/>
            </a:xfrm>
            <a:custGeom>
              <a:avLst/>
              <a:gdLst>
                <a:gd name="connsiteX0" fmla="*/ 186584 w 200025"/>
                <a:gd name="connsiteY0" fmla="*/ 14493 h 1009650"/>
                <a:gd name="connsiteX1" fmla="*/ 27517 w 200025"/>
                <a:gd name="connsiteY1" fmla="*/ 144033 h 1009650"/>
                <a:gd name="connsiteX2" fmla="*/ 16087 w 200025"/>
                <a:gd name="connsiteY2" fmla="*/ 997473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009650">
                  <a:moveTo>
                    <a:pt x="186584" y="14493"/>
                  </a:move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0CE9E5B-191B-4F4E-9BAF-C3B10305FAF1}"/>
                </a:ext>
              </a:extLst>
            </p:cNvPr>
            <p:cNvSpPr/>
            <p:nvPr/>
          </p:nvSpPr>
          <p:spPr>
            <a:xfrm>
              <a:off x="9010774" y="2651161"/>
              <a:ext cx="190500" cy="1019175"/>
            </a:xfrm>
            <a:custGeom>
              <a:avLst/>
              <a:gdLst>
                <a:gd name="connsiteX0" fmla="*/ 178118 w 190500"/>
                <a:gd name="connsiteY0" fmla="*/ 1013460 h 1019175"/>
                <a:gd name="connsiteX1" fmla="*/ 170498 w 190500"/>
                <a:gd name="connsiteY1" fmla="*/ 278130 h 1019175"/>
                <a:gd name="connsiteX2" fmla="*/ 156210 w 190500"/>
                <a:gd name="connsiteY2" fmla="*/ 146685 h 1019175"/>
                <a:gd name="connsiteX3" fmla="*/ 14288 w 190500"/>
                <a:gd name="connsiteY3" fmla="*/ 1428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19175">
                  <a:moveTo>
                    <a:pt x="178118" y="1013460"/>
                  </a:moveTo>
                  <a:cubicBezTo>
                    <a:pt x="179070" y="1009650"/>
                    <a:pt x="169545" y="297180"/>
                    <a:pt x="170498" y="278130"/>
                  </a:cubicBezTo>
                  <a:cubicBezTo>
                    <a:pt x="170498" y="253365"/>
                    <a:pt x="159068" y="159068"/>
                    <a:pt x="156210" y="146685"/>
                  </a:cubicBezTo>
                  <a:cubicBezTo>
                    <a:pt x="147638" y="97155"/>
                    <a:pt x="95250" y="19050"/>
                    <a:pt x="14288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722C88A-D66A-4B53-ADF9-4AD697545C07}"/>
                </a:ext>
              </a:extLst>
            </p:cNvPr>
            <p:cNvSpPr/>
            <p:nvPr/>
          </p:nvSpPr>
          <p:spPr>
            <a:xfrm>
              <a:off x="8333383" y="2860903"/>
              <a:ext cx="533400" cy="847725"/>
            </a:xfrm>
            <a:custGeom>
              <a:avLst/>
              <a:gdLst>
                <a:gd name="connsiteX0" fmla="*/ 519277 w 533400"/>
                <a:gd name="connsiteY0" fmla="*/ 797050 h 847725"/>
                <a:gd name="connsiteX1" fmla="*/ 326872 w 533400"/>
                <a:gd name="connsiteY1" fmla="*/ 111250 h 847725"/>
                <a:gd name="connsiteX2" fmla="*/ 249719 w 533400"/>
                <a:gd name="connsiteY2" fmla="*/ 40765 h 847725"/>
                <a:gd name="connsiteX3" fmla="*/ 83984 w 533400"/>
                <a:gd name="connsiteY3" fmla="*/ 37908 h 847725"/>
                <a:gd name="connsiteX4" fmla="*/ 18262 w 533400"/>
                <a:gd name="connsiteY4" fmla="*/ 199833 h 847725"/>
                <a:gd name="connsiteX5" fmla="*/ 160184 w 533400"/>
                <a:gd name="connsiteY5" fmla="*/ 839913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84772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54469" y="819910"/>
                    <a:pt x="160184" y="83991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6F93326-5984-49E8-94C2-31280D277F8C}"/>
                </a:ext>
              </a:extLst>
            </p:cNvPr>
            <p:cNvSpPr/>
            <p:nvPr/>
          </p:nvSpPr>
          <p:spPr>
            <a:xfrm>
              <a:off x="9171747" y="3241711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DB509BE0-A9E3-49C7-A841-E6C390FD0FFD}"/>
                </a:ext>
              </a:extLst>
            </p:cNvPr>
            <p:cNvSpPr/>
            <p:nvPr/>
          </p:nvSpPr>
          <p:spPr>
            <a:xfrm>
              <a:off x="9505122" y="3289336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38247AD-B08B-41FE-AEBE-F2DC3FB13320}"/>
                </a:ext>
              </a:extLst>
            </p:cNvPr>
            <p:cNvSpPr/>
            <p:nvPr/>
          </p:nvSpPr>
          <p:spPr>
            <a:xfrm>
              <a:off x="8547860" y="4058003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90C9CAA-C03F-40AA-9D27-59B45A251A74}"/>
                </a:ext>
              </a:extLst>
            </p:cNvPr>
            <p:cNvSpPr/>
            <p:nvPr/>
          </p:nvSpPr>
          <p:spPr>
            <a:xfrm>
              <a:off x="8342281" y="3497934"/>
              <a:ext cx="1504950" cy="1762124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2 h 1762125"/>
                <a:gd name="connsiteX6" fmla="*/ 42702 w 1504950"/>
                <a:gd name="connsiteY6" fmla="*/ 402907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3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2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2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2"/>
                  </a:cubicBezTo>
                  <a:cubicBezTo>
                    <a:pt x="65562" y="322898"/>
                    <a:pt x="55084" y="362903"/>
                    <a:pt x="42702" y="402907"/>
                  </a:cubicBezTo>
                  <a:cubicBezTo>
                    <a:pt x="34129" y="432435"/>
                    <a:pt x="22699" y="511493"/>
                    <a:pt x="15079" y="560070"/>
                  </a:cubicBezTo>
                  <a:cubicBezTo>
                    <a:pt x="12222" y="583882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8"/>
                    <a:pt x="425607" y="1753553"/>
                    <a:pt x="469422" y="1753553"/>
                  </a:cubicBezTo>
                  <a:cubicBezTo>
                    <a:pt x="717072" y="1751647"/>
                    <a:pt x="974247" y="1757362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2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7"/>
                    <a:pt x="1481929" y="793432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6" name="Graphic 1">
            <a:extLst>
              <a:ext uri="{FF2B5EF4-FFF2-40B4-BE49-F238E27FC236}">
                <a16:creationId xmlns:a16="http://schemas.microsoft.com/office/drawing/2014/main" id="{50011F87-B02B-4888-9636-96D3E7D890B9}"/>
              </a:ext>
            </a:extLst>
          </p:cNvPr>
          <p:cNvGrpSpPr/>
          <p:nvPr/>
        </p:nvGrpSpPr>
        <p:grpSpPr>
          <a:xfrm>
            <a:off x="7173248" y="1005005"/>
            <a:ext cx="754892" cy="1142254"/>
            <a:chOff x="6081713" y="3426067"/>
            <a:chExt cx="1776412" cy="2687954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026F22C9-EFB2-4081-A3B5-A3F3D298C20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222A71F-03B1-402B-9636-DCC73ADBBFCC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EA697B9-27EF-4073-A0A1-B52F93394BEB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2F88715-AC2F-4622-AC05-B34C8AC8AA0F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706D358-00D1-4FF1-823E-D676F66CBD0A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00E6B19-C2D6-46A4-97CE-A0A734E55393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95E8AEB-C916-4C63-80D9-B25A4EBD422A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1A07770-EA82-42D2-B1BA-BA5F7950747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9E08B4E-2A66-4F06-9E01-052AA8314625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9FD27AB-66C8-4A5E-9477-CB2CD515A87F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BC19EF2-2CC3-42AD-A818-509456BC44D4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92E4CE8-B0FD-4A26-8CA7-7DC0F44BDFD7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0D64264-A428-4532-AED7-1B3056E80FE9}"/>
                </a:ext>
              </a:extLst>
            </p:cNvPr>
            <p:cNvSpPr/>
            <p:nvPr/>
          </p:nvSpPr>
          <p:spPr>
            <a:xfrm>
              <a:off x="6352383" y="4351896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0" name="Graphic 73">
            <a:extLst>
              <a:ext uri="{FF2B5EF4-FFF2-40B4-BE49-F238E27FC236}">
                <a16:creationId xmlns:a16="http://schemas.microsoft.com/office/drawing/2014/main" id="{1D208CA2-4E4A-467E-A22A-7021C62BD077}"/>
              </a:ext>
            </a:extLst>
          </p:cNvPr>
          <p:cNvGrpSpPr/>
          <p:nvPr/>
        </p:nvGrpSpPr>
        <p:grpSpPr>
          <a:xfrm>
            <a:off x="10724757" y="1046256"/>
            <a:ext cx="752868" cy="1113111"/>
            <a:chOff x="5210175" y="2119312"/>
            <a:chExt cx="1771650" cy="2619375"/>
          </a:xfrm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221F4C2-E468-42C4-BB2C-5FE6AB7C7B0C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46D872B-EA95-45C6-B4BE-F8C8B70CBBCB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D5F85EF-3E4A-4BC3-897E-6E2C24D55A98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91C3D03-9A49-4816-8C7A-DFA3B95CC3B7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EE04F9B-B12E-4AD0-BB2A-26DE32551D1F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5F3F5CB-0342-4DC0-BBAB-5B00B9BCD7F2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9F2E79A-25D4-4D0E-B515-EE576D439A22}"/>
                </a:ext>
              </a:extLst>
            </p:cNvPr>
            <p:cNvSpPr/>
            <p:nvPr/>
          </p:nvSpPr>
          <p:spPr>
            <a:xfrm>
              <a:off x="5672138" y="3526154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66F2417-FEA6-4DA2-A791-DC60CE267E82}"/>
                </a:ext>
              </a:extLst>
            </p:cNvPr>
            <p:cNvSpPr/>
            <p:nvPr/>
          </p:nvSpPr>
          <p:spPr>
            <a:xfrm>
              <a:off x="5466558" y="2539892"/>
              <a:ext cx="1495425" cy="2190750"/>
            </a:xfrm>
            <a:custGeom>
              <a:avLst/>
              <a:gdLst>
                <a:gd name="connsiteX0" fmla="*/ 623727 w 1495425"/>
                <a:gd name="connsiteY0" fmla="*/ 1020553 h 2190750"/>
                <a:gd name="connsiteX1" fmla="*/ 668494 w 1495425"/>
                <a:gd name="connsiteY1" fmla="*/ 997693 h 2190750"/>
                <a:gd name="connsiteX2" fmla="*/ 758029 w 1495425"/>
                <a:gd name="connsiteY2" fmla="*/ 961498 h 2190750"/>
                <a:gd name="connsiteX3" fmla="*/ 862804 w 1495425"/>
                <a:gd name="connsiteY3" fmla="*/ 694798 h 2190750"/>
                <a:gd name="connsiteX4" fmla="*/ 237012 w 1495425"/>
                <a:gd name="connsiteY4" fmla="*/ 612883 h 2190750"/>
                <a:gd name="connsiteX5" fmla="*/ 77944 w 1495425"/>
                <a:gd name="connsiteY5" fmla="*/ 709085 h 2190750"/>
                <a:gd name="connsiteX6" fmla="*/ 42702 w 1495425"/>
                <a:gd name="connsiteY6" fmla="*/ 829100 h 2190750"/>
                <a:gd name="connsiteX7" fmla="*/ 15079 w 1495425"/>
                <a:gd name="connsiteY7" fmla="*/ 986263 h 2190750"/>
                <a:gd name="connsiteX8" fmla="*/ 31272 w 1495425"/>
                <a:gd name="connsiteY8" fmla="*/ 1053890 h 2190750"/>
                <a:gd name="connsiteX9" fmla="*/ 299877 w 1495425"/>
                <a:gd name="connsiteY9" fmla="*/ 1476800 h 2190750"/>
                <a:gd name="connsiteX10" fmla="*/ 385602 w 1495425"/>
                <a:gd name="connsiteY10" fmla="*/ 1559668 h 2190750"/>
                <a:gd name="connsiteX11" fmla="*/ 406557 w 1495425"/>
                <a:gd name="connsiteY11" fmla="*/ 1607293 h 2190750"/>
                <a:gd name="connsiteX12" fmla="*/ 415129 w 1495425"/>
                <a:gd name="connsiteY12" fmla="*/ 2129263 h 2190750"/>
                <a:gd name="connsiteX13" fmla="*/ 469422 w 1495425"/>
                <a:gd name="connsiteY13" fmla="*/ 2179745 h 2190750"/>
                <a:gd name="connsiteX14" fmla="*/ 1221897 w 1495425"/>
                <a:gd name="connsiteY14" fmla="*/ 2181650 h 2190750"/>
                <a:gd name="connsiteX15" fmla="*/ 1268569 w 1495425"/>
                <a:gd name="connsiteY15" fmla="*/ 2134978 h 2190750"/>
                <a:gd name="connsiteX16" fmla="*/ 1259997 w 1495425"/>
                <a:gd name="connsiteY16" fmla="*/ 1587290 h 2190750"/>
                <a:gd name="connsiteX17" fmla="*/ 1290477 w 1495425"/>
                <a:gd name="connsiteY17" fmla="*/ 1532998 h 2190750"/>
                <a:gd name="connsiteX18" fmla="*/ 1466689 w 1495425"/>
                <a:gd name="connsiteY18" fmla="*/ 1302493 h 2190750"/>
                <a:gd name="connsiteX19" fmla="*/ 1481929 w 1495425"/>
                <a:gd name="connsiteY19" fmla="*/ 1219625 h 2190750"/>
                <a:gd name="connsiteX20" fmla="*/ 1478119 w 1495425"/>
                <a:gd name="connsiteY20" fmla="*/ 139490 h 2190750"/>
                <a:gd name="connsiteX21" fmla="*/ 1416207 w 1495425"/>
                <a:gd name="connsiteY21" fmla="*/ 34715 h 2190750"/>
                <a:gd name="connsiteX22" fmla="*/ 1286667 w 1495425"/>
                <a:gd name="connsiteY22" fmla="*/ 31858 h 2190750"/>
                <a:gd name="connsiteX23" fmla="*/ 1244757 w 1495425"/>
                <a:gd name="connsiteY23" fmla="*/ 77578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2190750">
                  <a:moveTo>
                    <a:pt x="623727" y="1020553"/>
                  </a:moveTo>
                  <a:cubicBezTo>
                    <a:pt x="636109" y="1008170"/>
                    <a:pt x="651349" y="1001503"/>
                    <a:pt x="668494" y="997693"/>
                  </a:cubicBezTo>
                  <a:cubicBezTo>
                    <a:pt x="700879" y="991025"/>
                    <a:pt x="731359" y="979595"/>
                    <a:pt x="758029" y="961498"/>
                  </a:cubicBezTo>
                  <a:cubicBezTo>
                    <a:pt x="834229" y="910063"/>
                    <a:pt x="859947" y="788143"/>
                    <a:pt x="862804" y="694798"/>
                  </a:cubicBezTo>
                  <a:cubicBezTo>
                    <a:pt x="863757" y="678605"/>
                    <a:pt x="321784" y="616693"/>
                    <a:pt x="237012" y="612883"/>
                  </a:cubicBezTo>
                  <a:cubicBezTo>
                    <a:pt x="166527" y="609073"/>
                    <a:pt x="98899" y="643363"/>
                    <a:pt x="77944" y="709085"/>
                  </a:cubicBezTo>
                  <a:cubicBezTo>
                    <a:pt x="65562" y="749090"/>
                    <a:pt x="55084" y="789095"/>
                    <a:pt x="42702" y="829100"/>
                  </a:cubicBezTo>
                  <a:cubicBezTo>
                    <a:pt x="34129" y="858628"/>
                    <a:pt x="22699" y="937685"/>
                    <a:pt x="15079" y="986263"/>
                  </a:cubicBezTo>
                  <a:cubicBezTo>
                    <a:pt x="12222" y="1010075"/>
                    <a:pt x="16984" y="1033888"/>
                    <a:pt x="31272" y="1053890"/>
                  </a:cubicBezTo>
                  <a:cubicBezTo>
                    <a:pt x="89374" y="1138663"/>
                    <a:pt x="240822" y="1380598"/>
                    <a:pt x="299877" y="1476800"/>
                  </a:cubicBezTo>
                  <a:cubicBezTo>
                    <a:pt x="311307" y="1495850"/>
                    <a:pt x="365599" y="1547285"/>
                    <a:pt x="385602" y="1559668"/>
                  </a:cubicBezTo>
                  <a:cubicBezTo>
                    <a:pt x="396079" y="1566335"/>
                    <a:pt x="406557" y="1587290"/>
                    <a:pt x="406557" y="1607293"/>
                  </a:cubicBezTo>
                  <a:cubicBezTo>
                    <a:pt x="401794" y="1778743"/>
                    <a:pt x="407509" y="1956860"/>
                    <a:pt x="415129" y="2129263"/>
                  </a:cubicBezTo>
                  <a:cubicBezTo>
                    <a:pt x="417034" y="2170220"/>
                    <a:pt x="425607" y="2179745"/>
                    <a:pt x="469422" y="2179745"/>
                  </a:cubicBezTo>
                  <a:cubicBezTo>
                    <a:pt x="717072" y="2177840"/>
                    <a:pt x="974247" y="2183555"/>
                    <a:pt x="1221897" y="2181650"/>
                  </a:cubicBezTo>
                  <a:cubicBezTo>
                    <a:pt x="1263807" y="2181650"/>
                    <a:pt x="1268569" y="2175935"/>
                    <a:pt x="1268569" y="2134978"/>
                  </a:cubicBezTo>
                  <a:cubicBezTo>
                    <a:pt x="1266664" y="1954955"/>
                    <a:pt x="1258092" y="1768265"/>
                    <a:pt x="1259997" y="1587290"/>
                  </a:cubicBezTo>
                  <a:cubicBezTo>
                    <a:pt x="1259997" y="1561573"/>
                    <a:pt x="1268569" y="1547285"/>
                    <a:pt x="1290477" y="1532998"/>
                  </a:cubicBezTo>
                  <a:cubicBezTo>
                    <a:pt x="1378107" y="1473943"/>
                    <a:pt x="1434304" y="1403458"/>
                    <a:pt x="1466689" y="1302493"/>
                  </a:cubicBezTo>
                  <a:cubicBezTo>
                    <a:pt x="1475262" y="1274870"/>
                    <a:pt x="1480977" y="1248200"/>
                    <a:pt x="1481929" y="1219625"/>
                  </a:cubicBezTo>
                  <a:cubicBezTo>
                    <a:pt x="1490502" y="968165"/>
                    <a:pt x="1478119" y="139490"/>
                    <a:pt x="1478119" y="139490"/>
                  </a:cubicBezTo>
                  <a:cubicBezTo>
                    <a:pt x="1478119" y="90913"/>
                    <a:pt x="1455259" y="54718"/>
                    <a:pt x="1416207" y="34715"/>
                  </a:cubicBezTo>
                  <a:cubicBezTo>
                    <a:pt x="1379059" y="14713"/>
                    <a:pt x="1323814" y="2330"/>
                    <a:pt x="1286667" y="31858"/>
                  </a:cubicBezTo>
                  <a:cubicBezTo>
                    <a:pt x="1273332" y="42335"/>
                    <a:pt x="1263807" y="50908"/>
                    <a:pt x="1244757" y="77578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70248FE-2EC2-4D98-848A-416D3F6CC1AA}"/>
                </a:ext>
              </a:extLst>
            </p:cNvPr>
            <p:cNvSpPr/>
            <p:nvPr/>
          </p:nvSpPr>
          <p:spPr>
            <a:xfrm>
              <a:off x="5738813" y="2238693"/>
              <a:ext cx="333375" cy="923925"/>
            </a:xfrm>
            <a:custGeom>
              <a:avLst/>
              <a:gdLst>
                <a:gd name="connsiteX0" fmla="*/ 321945 w 333375"/>
                <a:gd name="connsiteY0" fmla="*/ 102551 h 923925"/>
                <a:gd name="connsiteX1" fmla="*/ 278130 w 333375"/>
                <a:gd name="connsiteY1" fmla="*/ 61594 h 923925"/>
                <a:gd name="connsiteX2" fmla="*/ 112395 w 333375"/>
                <a:gd name="connsiteY2" fmla="*/ 24446 h 923925"/>
                <a:gd name="connsiteX3" fmla="*/ 14288 w 333375"/>
                <a:gd name="connsiteY3" fmla="*/ 168274 h 923925"/>
                <a:gd name="connsiteX4" fmla="*/ 14288 w 333375"/>
                <a:gd name="connsiteY4" fmla="*/ 917891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923925">
                  <a:moveTo>
                    <a:pt x="321945" y="102551"/>
                  </a:moveTo>
                  <a:cubicBezTo>
                    <a:pt x="309563" y="87311"/>
                    <a:pt x="290513" y="73976"/>
                    <a:pt x="278130" y="61594"/>
                  </a:cubicBezTo>
                  <a:cubicBezTo>
                    <a:pt x="236220" y="18731"/>
                    <a:pt x="164783" y="1586"/>
                    <a:pt x="112395" y="24446"/>
                  </a:cubicBezTo>
                  <a:cubicBezTo>
                    <a:pt x="50482" y="50164"/>
                    <a:pt x="14288" y="102551"/>
                    <a:pt x="14288" y="168274"/>
                  </a:cubicBezTo>
                  <a:cubicBezTo>
                    <a:pt x="14288" y="470216"/>
                    <a:pt x="14288" y="615949"/>
                    <a:pt x="14288" y="917891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3F13C63-01AC-4B5A-8F4F-573838547C03}"/>
                </a:ext>
              </a:extLst>
            </p:cNvPr>
            <p:cNvSpPr/>
            <p:nvPr/>
          </p:nvSpPr>
          <p:spPr>
            <a:xfrm>
              <a:off x="6053138" y="2140069"/>
              <a:ext cx="342900" cy="1009650"/>
            </a:xfrm>
            <a:custGeom>
              <a:avLst/>
              <a:gdLst>
                <a:gd name="connsiteX0" fmla="*/ 337185 w 342900"/>
                <a:gd name="connsiteY0" fmla="*/ 997466 h 1009650"/>
                <a:gd name="connsiteX1" fmla="*/ 325755 w 342900"/>
                <a:gd name="connsiteY1" fmla="*/ 146883 h 1009650"/>
                <a:gd name="connsiteX2" fmla="*/ 183833 w 342900"/>
                <a:gd name="connsiteY2" fmla="*/ 14486 h 1009650"/>
                <a:gd name="connsiteX3" fmla="*/ 14288 w 342900"/>
                <a:gd name="connsiteY3" fmla="*/ 135453 h 1009650"/>
                <a:gd name="connsiteX4" fmla="*/ 14288 w 342900"/>
                <a:gd name="connsiteY4" fmla="*/ 99651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009650">
                  <a:moveTo>
                    <a:pt x="337185" y="997466"/>
                  </a:moveTo>
                  <a:cubicBezTo>
                    <a:pt x="337185" y="770771"/>
                    <a:pt x="328613" y="167838"/>
                    <a:pt x="325755" y="146883"/>
                  </a:cubicBezTo>
                  <a:cubicBezTo>
                    <a:pt x="317183" y="70683"/>
                    <a:pt x="249555" y="18296"/>
                    <a:pt x="183833" y="14486"/>
                  </a:cubicBezTo>
                  <a:cubicBezTo>
                    <a:pt x="101917" y="10676"/>
                    <a:pt x="24765" y="62111"/>
                    <a:pt x="14288" y="135453"/>
                  </a:cubicBezTo>
                  <a:cubicBezTo>
                    <a:pt x="14288" y="137358"/>
                    <a:pt x="14288" y="751721"/>
                    <a:pt x="14288" y="996514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5EC33C5-7C6D-4480-B285-B41BA7596DF6}"/>
                </a:ext>
              </a:extLst>
            </p:cNvPr>
            <p:cNvSpPr/>
            <p:nvPr/>
          </p:nvSpPr>
          <p:spPr>
            <a:xfrm>
              <a:off x="6376035" y="2281520"/>
              <a:ext cx="342900" cy="876300"/>
            </a:xfrm>
            <a:custGeom>
              <a:avLst/>
              <a:gdLst>
                <a:gd name="connsiteX0" fmla="*/ 14288 w 342900"/>
                <a:gd name="connsiteY0" fmla="*/ 97824 h 876300"/>
                <a:gd name="connsiteX1" fmla="*/ 64770 w 342900"/>
                <a:gd name="connsiteY1" fmla="*/ 53057 h 876300"/>
                <a:gd name="connsiteX2" fmla="*/ 227648 w 342900"/>
                <a:gd name="connsiteY2" fmla="*/ 27339 h 876300"/>
                <a:gd name="connsiteX3" fmla="*/ 329565 w 342900"/>
                <a:gd name="connsiteY3" fmla="*/ 176882 h 876300"/>
                <a:gd name="connsiteX4" fmla="*/ 329565 w 342900"/>
                <a:gd name="connsiteY4" fmla="*/ 274989 h 876300"/>
                <a:gd name="connsiteX5" fmla="*/ 337185 w 342900"/>
                <a:gd name="connsiteY5" fmla="*/ 862682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14288" y="97824"/>
                  </a:moveTo>
                  <a:cubicBezTo>
                    <a:pt x="38100" y="74012"/>
                    <a:pt x="52388" y="65439"/>
                    <a:pt x="64770" y="53057"/>
                  </a:cubicBezTo>
                  <a:cubicBezTo>
                    <a:pt x="111443" y="9242"/>
                    <a:pt x="167640" y="5432"/>
                    <a:pt x="227648" y="27339"/>
                  </a:cubicBezTo>
                  <a:cubicBezTo>
                    <a:pt x="298132" y="54009"/>
                    <a:pt x="329565" y="111159"/>
                    <a:pt x="329565" y="176882"/>
                  </a:cubicBezTo>
                  <a:cubicBezTo>
                    <a:pt x="329565" y="209267"/>
                    <a:pt x="329565" y="242604"/>
                    <a:pt x="329565" y="274989"/>
                  </a:cubicBezTo>
                  <a:cubicBezTo>
                    <a:pt x="329565" y="283562"/>
                    <a:pt x="337185" y="731237"/>
                    <a:pt x="337185" y="862682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2" name="Graphic 6">
            <a:extLst>
              <a:ext uri="{FF2B5EF4-FFF2-40B4-BE49-F238E27FC236}">
                <a16:creationId xmlns:a16="http://schemas.microsoft.com/office/drawing/2014/main" id="{4730BF49-186E-4729-B9E8-C6D4564A3BAD}"/>
              </a:ext>
            </a:extLst>
          </p:cNvPr>
          <p:cNvSpPr/>
          <p:nvPr/>
        </p:nvSpPr>
        <p:spPr>
          <a:xfrm rot="21140430">
            <a:off x="4137907" y="1066828"/>
            <a:ext cx="2969602" cy="1823651"/>
          </a:xfrm>
          <a:custGeom>
            <a:avLst/>
            <a:gdLst>
              <a:gd name="connsiteX0" fmla="*/ 0 w 7392542"/>
              <a:gd name="connsiteY0" fmla="*/ 2813018 h 4539805"/>
              <a:gd name="connsiteX1" fmla="*/ 14573 w 7392542"/>
              <a:gd name="connsiteY1" fmla="*/ 2725484 h 4539805"/>
              <a:gd name="connsiteX2" fmla="*/ 254318 w 7392542"/>
              <a:gd name="connsiteY2" fmla="*/ 2267998 h 4539805"/>
              <a:gd name="connsiteX3" fmla="*/ 513398 w 7392542"/>
              <a:gd name="connsiteY3" fmla="*/ 1988630 h 4539805"/>
              <a:gd name="connsiteX4" fmla="*/ 552450 w 7392542"/>
              <a:gd name="connsiteY4" fmla="*/ 1946053 h 4539805"/>
              <a:gd name="connsiteX5" fmla="*/ 568738 w 7392542"/>
              <a:gd name="connsiteY5" fmla="*/ 1880045 h 4539805"/>
              <a:gd name="connsiteX6" fmla="*/ 524923 w 7392542"/>
              <a:gd name="connsiteY6" fmla="*/ 1358741 h 4539805"/>
              <a:gd name="connsiteX7" fmla="*/ 649224 w 7392542"/>
              <a:gd name="connsiteY7" fmla="*/ 915924 h 4539805"/>
              <a:gd name="connsiteX8" fmla="*/ 762857 w 7392542"/>
              <a:gd name="connsiteY8" fmla="*/ 787337 h 4539805"/>
              <a:gd name="connsiteX9" fmla="*/ 888302 w 7392542"/>
              <a:gd name="connsiteY9" fmla="*/ 799814 h 4539805"/>
              <a:gd name="connsiteX10" fmla="*/ 934974 w 7392542"/>
              <a:gd name="connsiteY10" fmla="*/ 868871 h 4539805"/>
              <a:gd name="connsiteX11" fmla="*/ 1069277 w 7392542"/>
              <a:gd name="connsiteY11" fmla="*/ 1418273 h 4539805"/>
              <a:gd name="connsiteX12" fmla="*/ 891731 w 7392542"/>
              <a:gd name="connsiteY12" fmla="*/ 1977581 h 4539805"/>
              <a:gd name="connsiteX13" fmla="*/ 842391 w 7392542"/>
              <a:gd name="connsiteY13" fmla="*/ 2057876 h 4539805"/>
              <a:gd name="connsiteX14" fmla="*/ 847058 w 7392542"/>
              <a:gd name="connsiteY14" fmla="*/ 2063687 h 4539805"/>
              <a:gd name="connsiteX15" fmla="*/ 873252 w 7392542"/>
              <a:gd name="connsiteY15" fmla="*/ 2056257 h 4539805"/>
              <a:gd name="connsiteX16" fmla="*/ 1794986 w 7392542"/>
              <a:gd name="connsiteY16" fmla="*/ 1967484 h 4539805"/>
              <a:gd name="connsiteX17" fmla="*/ 1903571 w 7392542"/>
              <a:gd name="connsiteY17" fmla="*/ 1982534 h 4539805"/>
              <a:gd name="connsiteX18" fmla="*/ 1947672 w 7392542"/>
              <a:gd name="connsiteY18" fmla="*/ 1943862 h 4539805"/>
              <a:gd name="connsiteX19" fmla="*/ 1952530 w 7392542"/>
              <a:gd name="connsiteY19" fmla="*/ 1689830 h 4539805"/>
              <a:gd name="connsiteX20" fmla="*/ 1957007 w 7392542"/>
              <a:gd name="connsiteY20" fmla="*/ 1635824 h 4539805"/>
              <a:gd name="connsiteX21" fmla="*/ 1964817 w 7392542"/>
              <a:gd name="connsiteY21" fmla="*/ 1633633 h 4539805"/>
              <a:gd name="connsiteX22" fmla="*/ 1979295 w 7392542"/>
              <a:gd name="connsiteY22" fmla="*/ 1667732 h 4539805"/>
              <a:gd name="connsiteX23" fmla="*/ 2029016 w 7392542"/>
              <a:gd name="connsiteY23" fmla="*/ 1766697 h 4539805"/>
              <a:gd name="connsiteX24" fmla="*/ 2126933 w 7392542"/>
              <a:gd name="connsiteY24" fmla="*/ 1872710 h 4539805"/>
              <a:gd name="connsiteX25" fmla="*/ 2200847 w 7392542"/>
              <a:gd name="connsiteY25" fmla="*/ 2016347 h 4539805"/>
              <a:gd name="connsiteX26" fmla="*/ 2238375 w 7392542"/>
              <a:gd name="connsiteY26" fmla="*/ 2050066 h 4539805"/>
              <a:gd name="connsiteX27" fmla="*/ 2490978 w 7392542"/>
              <a:gd name="connsiteY27" fmla="*/ 2110169 h 4539805"/>
              <a:gd name="connsiteX28" fmla="*/ 2581275 w 7392542"/>
              <a:gd name="connsiteY28" fmla="*/ 2129981 h 4539805"/>
              <a:gd name="connsiteX29" fmla="*/ 2598420 w 7392542"/>
              <a:gd name="connsiteY29" fmla="*/ 1996916 h 4539805"/>
              <a:gd name="connsiteX30" fmla="*/ 2607659 w 7392542"/>
              <a:gd name="connsiteY30" fmla="*/ 1995964 h 4539805"/>
              <a:gd name="connsiteX31" fmla="*/ 2619375 w 7392542"/>
              <a:gd name="connsiteY31" fmla="*/ 2022253 h 4539805"/>
              <a:gd name="connsiteX32" fmla="*/ 2628805 w 7392542"/>
              <a:gd name="connsiteY32" fmla="*/ 2067401 h 4539805"/>
              <a:gd name="connsiteX33" fmla="*/ 2727103 w 7392542"/>
              <a:gd name="connsiteY33" fmla="*/ 2174843 h 4539805"/>
              <a:gd name="connsiteX34" fmla="*/ 3190970 w 7392542"/>
              <a:gd name="connsiteY34" fmla="*/ 2290667 h 4539805"/>
              <a:gd name="connsiteX35" fmla="*/ 3275171 w 7392542"/>
              <a:gd name="connsiteY35" fmla="*/ 2281333 h 4539805"/>
              <a:gd name="connsiteX36" fmla="*/ 3414427 w 7392542"/>
              <a:gd name="connsiteY36" fmla="*/ 2248853 h 4539805"/>
              <a:gd name="connsiteX37" fmla="*/ 3454527 w 7392542"/>
              <a:gd name="connsiteY37" fmla="*/ 2244281 h 4539805"/>
              <a:gd name="connsiteX38" fmla="*/ 3490817 w 7392542"/>
              <a:gd name="connsiteY38" fmla="*/ 2201990 h 4539805"/>
              <a:gd name="connsiteX39" fmla="*/ 3494532 w 7392542"/>
              <a:gd name="connsiteY39" fmla="*/ 1751648 h 4539805"/>
              <a:gd name="connsiteX40" fmla="*/ 3498723 w 7392542"/>
              <a:gd name="connsiteY40" fmla="*/ 1506379 h 4539805"/>
              <a:gd name="connsiteX41" fmla="*/ 3509486 w 7392542"/>
              <a:gd name="connsiteY41" fmla="*/ 1474946 h 4539805"/>
              <a:gd name="connsiteX42" fmla="*/ 3590068 w 7392542"/>
              <a:gd name="connsiteY42" fmla="*/ 1647730 h 4539805"/>
              <a:gd name="connsiteX43" fmla="*/ 3733705 w 7392542"/>
              <a:gd name="connsiteY43" fmla="*/ 1790319 h 4539805"/>
              <a:gd name="connsiteX44" fmla="*/ 3749707 w 7392542"/>
              <a:gd name="connsiteY44" fmla="*/ 1750505 h 4539805"/>
              <a:gd name="connsiteX45" fmla="*/ 3841528 w 7392542"/>
              <a:gd name="connsiteY45" fmla="*/ 1398937 h 4539805"/>
              <a:gd name="connsiteX46" fmla="*/ 4224433 w 7392542"/>
              <a:gd name="connsiteY46" fmla="*/ 858679 h 4539805"/>
              <a:gd name="connsiteX47" fmla="*/ 4585812 w 7392542"/>
              <a:gd name="connsiteY47" fmla="*/ 737140 h 4539805"/>
              <a:gd name="connsiteX48" fmla="*/ 4777359 w 7392542"/>
              <a:gd name="connsiteY48" fmla="*/ 759143 h 4539805"/>
              <a:gd name="connsiteX49" fmla="*/ 4815459 w 7392542"/>
              <a:gd name="connsiteY49" fmla="*/ 729425 h 4539805"/>
              <a:gd name="connsiteX50" fmla="*/ 4822317 w 7392542"/>
              <a:gd name="connsiteY50" fmla="*/ 492728 h 4539805"/>
              <a:gd name="connsiteX51" fmla="*/ 4825651 w 7392542"/>
              <a:gd name="connsiteY51" fmla="*/ 457010 h 4539805"/>
              <a:gd name="connsiteX52" fmla="*/ 4834890 w 7392542"/>
              <a:gd name="connsiteY52" fmla="*/ 455105 h 4539805"/>
              <a:gd name="connsiteX53" fmla="*/ 4850035 w 7392542"/>
              <a:gd name="connsiteY53" fmla="*/ 491776 h 4539805"/>
              <a:gd name="connsiteX54" fmla="*/ 4915853 w 7392542"/>
              <a:gd name="connsiteY54" fmla="*/ 632936 h 4539805"/>
              <a:gd name="connsiteX55" fmla="*/ 5011293 w 7392542"/>
              <a:gd name="connsiteY55" fmla="*/ 733330 h 4539805"/>
              <a:gd name="connsiteX56" fmla="*/ 5110544 w 7392542"/>
              <a:gd name="connsiteY56" fmla="*/ 863537 h 4539805"/>
              <a:gd name="connsiteX57" fmla="*/ 5143405 w 7392542"/>
              <a:gd name="connsiteY57" fmla="*/ 893445 h 4539805"/>
              <a:gd name="connsiteX58" fmla="*/ 5455444 w 7392542"/>
              <a:gd name="connsiteY58" fmla="*/ 942689 h 4539805"/>
              <a:gd name="connsiteX59" fmla="*/ 5713857 w 7392542"/>
              <a:gd name="connsiteY59" fmla="*/ 821817 h 4539805"/>
              <a:gd name="connsiteX60" fmla="*/ 5947887 w 7392542"/>
              <a:gd name="connsiteY60" fmla="*/ 571881 h 4539805"/>
              <a:gd name="connsiteX61" fmla="*/ 5971032 w 7392542"/>
              <a:gd name="connsiteY61" fmla="*/ 499586 h 4539805"/>
              <a:gd name="connsiteX62" fmla="*/ 5973794 w 7392542"/>
              <a:gd name="connsiteY62" fmla="*/ 381381 h 4539805"/>
              <a:gd name="connsiteX63" fmla="*/ 5983129 w 7392542"/>
              <a:gd name="connsiteY63" fmla="*/ 335852 h 4539805"/>
              <a:gd name="connsiteX64" fmla="*/ 5994464 w 7392542"/>
              <a:gd name="connsiteY64" fmla="*/ 334994 h 4539805"/>
              <a:gd name="connsiteX65" fmla="*/ 6011323 w 7392542"/>
              <a:gd name="connsiteY65" fmla="*/ 395764 h 4539805"/>
              <a:gd name="connsiteX66" fmla="*/ 6014752 w 7392542"/>
              <a:gd name="connsiteY66" fmla="*/ 418433 h 4539805"/>
              <a:gd name="connsiteX67" fmla="*/ 6029992 w 7392542"/>
              <a:gd name="connsiteY67" fmla="*/ 437293 h 4539805"/>
              <a:gd name="connsiteX68" fmla="*/ 6049614 w 7392542"/>
              <a:gd name="connsiteY68" fmla="*/ 425196 h 4539805"/>
              <a:gd name="connsiteX69" fmla="*/ 6125147 w 7392542"/>
              <a:gd name="connsiteY69" fmla="*/ 323183 h 4539805"/>
              <a:gd name="connsiteX70" fmla="*/ 6258401 w 7392542"/>
              <a:gd name="connsiteY70" fmla="*/ 171545 h 4539805"/>
              <a:gd name="connsiteX71" fmla="*/ 6605112 w 7392542"/>
              <a:gd name="connsiteY71" fmla="*/ 4763 h 4539805"/>
              <a:gd name="connsiteX72" fmla="*/ 6624447 w 7392542"/>
              <a:gd name="connsiteY72" fmla="*/ 0 h 4539805"/>
              <a:gd name="connsiteX73" fmla="*/ 6745701 w 7392542"/>
              <a:gd name="connsiteY73" fmla="*/ 0 h 4539805"/>
              <a:gd name="connsiteX74" fmla="*/ 6898862 w 7392542"/>
              <a:gd name="connsiteY74" fmla="*/ 24384 h 4539805"/>
              <a:gd name="connsiteX75" fmla="*/ 6958775 w 7392542"/>
              <a:gd name="connsiteY75" fmla="*/ 71438 h 4539805"/>
              <a:gd name="connsiteX76" fmla="*/ 7166896 w 7392542"/>
              <a:gd name="connsiteY76" fmla="*/ 508445 h 4539805"/>
              <a:gd name="connsiteX77" fmla="*/ 7392543 w 7392542"/>
              <a:gd name="connsiteY77" fmla="*/ 987552 h 4539805"/>
              <a:gd name="connsiteX78" fmla="*/ 7392543 w 7392542"/>
              <a:gd name="connsiteY78" fmla="*/ 1010698 h 4539805"/>
              <a:gd name="connsiteX79" fmla="*/ 7307485 w 7392542"/>
              <a:gd name="connsiteY79" fmla="*/ 1007936 h 4539805"/>
              <a:gd name="connsiteX80" fmla="*/ 7086600 w 7392542"/>
              <a:gd name="connsiteY80" fmla="*/ 992981 h 4539805"/>
              <a:gd name="connsiteX81" fmla="*/ 6774276 w 7392542"/>
              <a:gd name="connsiteY81" fmla="*/ 1118807 h 4539805"/>
              <a:gd name="connsiteX82" fmla="*/ 6588728 w 7392542"/>
              <a:gd name="connsiteY82" fmla="*/ 1323689 h 4539805"/>
              <a:gd name="connsiteX83" fmla="*/ 6433566 w 7392542"/>
              <a:gd name="connsiteY83" fmla="*/ 1542669 h 4539805"/>
              <a:gd name="connsiteX84" fmla="*/ 6104382 w 7392542"/>
              <a:gd name="connsiteY84" fmla="*/ 1862138 h 4539805"/>
              <a:gd name="connsiteX85" fmla="*/ 5650516 w 7392542"/>
              <a:gd name="connsiteY85" fmla="*/ 1904333 h 4539805"/>
              <a:gd name="connsiteX86" fmla="*/ 5348955 w 7392542"/>
              <a:gd name="connsiteY86" fmla="*/ 1788605 h 4539805"/>
              <a:gd name="connsiteX87" fmla="*/ 5290566 w 7392542"/>
              <a:gd name="connsiteY87" fmla="*/ 1771079 h 4539805"/>
              <a:gd name="connsiteX88" fmla="*/ 5285613 w 7392542"/>
              <a:gd name="connsiteY88" fmla="*/ 1834991 h 4539805"/>
              <a:gd name="connsiteX89" fmla="*/ 5280279 w 7392542"/>
              <a:gd name="connsiteY89" fmla="*/ 2083118 h 4539805"/>
              <a:gd name="connsiteX90" fmla="*/ 5071491 w 7392542"/>
              <a:gd name="connsiteY90" fmla="*/ 2264569 h 4539805"/>
              <a:gd name="connsiteX91" fmla="*/ 4972908 w 7392542"/>
              <a:gd name="connsiteY91" fmla="*/ 2179606 h 4539805"/>
              <a:gd name="connsiteX92" fmla="*/ 5185029 w 7392542"/>
              <a:gd name="connsiteY92" fmla="*/ 1926431 h 4539805"/>
              <a:gd name="connsiteX93" fmla="*/ 5254848 w 7392542"/>
              <a:gd name="connsiteY93" fmla="*/ 1929574 h 4539805"/>
              <a:gd name="connsiteX94" fmla="*/ 5253800 w 7392542"/>
              <a:gd name="connsiteY94" fmla="*/ 1773555 h 4539805"/>
              <a:gd name="connsiteX95" fmla="*/ 5230940 w 7392542"/>
              <a:gd name="connsiteY95" fmla="*/ 1752791 h 4539805"/>
              <a:gd name="connsiteX96" fmla="*/ 4759357 w 7392542"/>
              <a:gd name="connsiteY96" fmla="*/ 1806035 h 4539805"/>
              <a:gd name="connsiteX97" fmla="*/ 4327303 w 7392542"/>
              <a:gd name="connsiteY97" fmla="*/ 2369725 h 4539805"/>
              <a:gd name="connsiteX98" fmla="*/ 4203478 w 7392542"/>
              <a:gd name="connsiteY98" fmla="*/ 2844070 h 4539805"/>
              <a:gd name="connsiteX99" fmla="*/ 4211193 w 7392542"/>
              <a:gd name="connsiteY99" fmla="*/ 2884361 h 4539805"/>
              <a:gd name="connsiteX100" fmla="*/ 4166997 w 7392542"/>
              <a:gd name="connsiteY100" fmla="*/ 3232690 h 4539805"/>
              <a:gd name="connsiteX101" fmla="*/ 4159282 w 7392542"/>
              <a:gd name="connsiteY101" fmla="*/ 3241167 h 4539805"/>
              <a:gd name="connsiteX102" fmla="*/ 4146804 w 7392542"/>
              <a:gd name="connsiteY102" fmla="*/ 3247072 h 4539805"/>
              <a:gd name="connsiteX103" fmla="*/ 4167473 w 7392542"/>
              <a:gd name="connsiteY103" fmla="*/ 3199829 h 4539805"/>
              <a:gd name="connsiteX104" fmla="*/ 4197954 w 7392542"/>
              <a:gd name="connsiteY104" fmla="*/ 2984564 h 4539805"/>
              <a:gd name="connsiteX105" fmla="*/ 4174046 w 7392542"/>
              <a:gd name="connsiteY105" fmla="*/ 2931509 h 4539805"/>
              <a:gd name="connsiteX106" fmla="*/ 4154424 w 7392542"/>
              <a:gd name="connsiteY106" fmla="*/ 2965133 h 4539805"/>
              <a:gd name="connsiteX107" fmla="*/ 3982403 w 7392542"/>
              <a:gd name="connsiteY107" fmla="*/ 3200876 h 4539805"/>
              <a:gd name="connsiteX108" fmla="*/ 3964877 w 7392542"/>
              <a:gd name="connsiteY108" fmla="*/ 3239453 h 4539805"/>
              <a:gd name="connsiteX109" fmla="*/ 3961638 w 7392542"/>
              <a:gd name="connsiteY109" fmla="*/ 3357753 h 4539805"/>
              <a:gd name="connsiteX110" fmla="*/ 3908870 w 7392542"/>
              <a:gd name="connsiteY110" fmla="*/ 3466052 h 4539805"/>
              <a:gd name="connsiteX111" fmla="*/ 3690176 w 7392542"/>
              <a:gd name="connsiteY111" fmla="*/ 3529870 h 4539805"/>
              <a:gd name="connsiteX112" fmla="*/ 3638169 w 7392542"/>
              <a:gd name="connsiteY112" fmla="*/ 3378518 h 4539805"/>
              <a:gd name="connsiteX113" fmla="*/ 3719417 w 7392542"/>
              <a:gd name="connsiteY113" fmla="*/ 3310509 h 4539805"/>
              <a:gd name="connsiteX114" fmla="*/ 3757327 w 7392542"/>
              <a:gd name="connsiteY114" fmla="*/ 3287173 h 4539805"/>
              <a:gd name="connsiteX115" fmla="*/ 3737896 w 7392542"/>
              <a:gd name="connsiteY115" fmla="*/ 3280505 h 4539805"/>
              <a:gd name="connsiteX116" fmla="*/ 3165824 w 7392542"/>
              <a:gd name="connsiteY116" fmla="*/ 3165443 h 4539805"/>
              <a:gd name="connsiteX117" fmla="*/ 2547176 w 7392542"/>
              <a:gd name="connsiteY117" fmla="*/ 3012377 h 4539805"/>
              <a:gd name="connsiteX118" fmla="*/ 2457069 w 7392542"/>
              <a:gd name="connsiteY118" fmla="*/ 3015615 h 4539805"/>
              <a:gd name="connsiteX119" fmla="*/ 2271332 w 7392542"/>
              <a:gd name="connsiteY119" fmla="*/ 2969514 h 4539805"/>
              <a:gd name="connsiteX120" fmla="*/ 2249615 w 7392542"/>
              <a:gd name="connsiteY120" fmla="*/ 2957989 h 4539805"/>
              <a:gd name="connsiteX121" fmla="*/ 1561243 w 7392542"/>
              <a:gd name="connsiteY121" fmla="*/ 2980754 h 4539805"/>
              <a:gd name="connsiteX122" fmla="*/ 1378458 w 7392542"/>
              <a:gd name="connsiteY122" fmla="*/ 3033903 h 4539805"/>
              <a:gd name="connsiteX123" fmla="*/ 1346264 w 7392542"/>
              <a:gd name="connsiteY123" fmla="*/ 3071527 h 4539805"/>
              <a:gd name="connsiteX124" fmla="*/ 1038415 w 7392542"/>
              <a:gd name="connsiteY124" fmla="*/ 3578543 h 4539805"/>
              <a:gd name="connsiteX125" fmla="*/ 1001459 w 7392542"/>
              <a:gd name="connsiteY125" fmla="*/ 3658934 h 4539805"/>
              <a:gd name="connsiteX126" fmla="*/ 1053751 w 7392542"/>
              <a:gd name="connsiteY126" fmla="*/ 3907346 h 4539805"/>
              <a:gd name="connsiteX127" fmla="*/ 1084612 w 7392542"/>
              <a:gd name="connsiteY127" fmla="*/ 4207574 h 4539805"/>
              <a:gd name="connsiteX128" fmla="*/ 772478 w 7392542"/>
              <a:gd name="connsiteY128" fmla="*/ 4533138 h 4539805"/>
              <a:gd name="connsiteX129" fmla="*/ 745046 w 7392542"/>
              <a:gd name="connsiteY129" fmla="*/ 4539806 h 4539805"/>
              <a:gd name="connsiteX130" fmla="*/ 641128 w 7392542"/>
              <a:gd name="connsiteY130" fmla="*/ 4539806 h 4539805"/>
              <a:gd name="connsiteX131" fmla="*/ 613220 w 7392542"/>
              <a:gd name="connsiteY131" fmla="*/ 4533519 h 4539805"/>
              <a:gd name="connsiteX132" fmla="*/ 441389 w 7392542"/>
              <a:gd name="connsiteY132" fmla="*/ 4469511 h 4539805"/>
              <a:gd name="connsiteX133" fmla="*/ 379190 w 7392542"/>
              <a:gd name="connsiteY133" fmla="*/ 4020503 h 4539805"/>
              <a:gd name="connsiteX134" fmla="*/ 679895 w 7392542"/>
              <a:gd name="connsiteY134" fmla="*/ 4027837 h 4539805"/>
              <a:gd name="connsiteX135" fmla="*/ 726758 w 7392542"/>
              <a:gd name="connsiteY135" fmla="*/ 4161949 h 4539805"/>
              <a:gd name="connsiteX136" fmla="*/ 555403 w 7392542"/>
              <a:gd name="connsiteY136" fmla="*/ 4377023 h 4539805"/>
              <a:gd name="connsiteX137" fmla="*/ 531590 w 7392542"/>
              <a:gd name="connsiteY137" fmla="*/ 4389882 h 4539805"/>
              <a:gd name="connsiteX138" fmla="*/ 545211 w 7392542"/>
              <a:gd name="connsiteY138" fmla="*/ 4413504 h 4539805"/>
              <a:gd name="connsiteX139" fmla="*/ 749332 w 7392542"/>
              <a:gd name="connsiteY139" fmla="*/ 4465606 h 4539805"/>
              <a:gd name="connsiteX140" fmla="*/ 1015937 w 7392542"/>
              <a:gd name="connsiteY140" fmla="*/ 4152614 h 4539805"/>
              <a:gd name="connsiteX141" fmla="*/ 990314 w 7392542"/>
              <a:gd name="connsiteY141" fmla="*/ 3941540 h 4539805"/>
              <a:gd name="connsiteX142" fmla="*/ 935069 w 7392542"/>
              <a:gd name="connsiteY142" fmla="*/ 3682175 h 4539805"/>
              <a:gd name="connsiteX143" fmla="*/ 889921 w 7392542"/>
              <a:gd name="connsiteY143" fmla="*/ 3646361 h 4539805"/>
              <a:gd name="connsiteX144" fmla="*/ 749237 w 7392542"/>
              <a:gd name="connsiteY144" fmla="*/ 3659791 h 4539805"/>
              <a:gd name="connsiteX145" fmla="*/ 29909 w 7392542"/>
              <a:gd name="connsiteY145" fmla="*/ 3109436 h 4539805"/>
              <a:gd name="connsiteX146" fmla="*/ 95 w 7392542"/>
              <a:gd name="connsiteY146" fmla="*/ 2957227 h 4539805"/>
              <a:gd name="connsiteX147" fmla="*/ 0 w 7392542"/>
              <a:gd name="connsiteY147" fmla="*/ 2813018 h 4539805"/>
              <a:gd name="connsiteX148" fmla="*/ 4025646 w 7392542"/>
              <a:gd name="connsiteY148" fmla="*/ 2666238 h 4539805"/>
              <a:gd name="connsiteX149" fmla="*/ 4059174 w 7392542"/>
              <a:gd name="connsiteY149" fmla="*/ 2573655 h 4539805"/>
              <a:gd name="connsiteX150" fmla="*/ 4146614 w 7392542"/>
              <a:gd name="connsiteY150" fmla="*/ 2229803 h 4539805"/>
              <a:gd name="connsiteX151" fmla="*/ 4389597 w 7392542"/>
              <a:gd name="connsiteY151" fmla="*/ 1728692 h 4539805"/>
              <a:gd name="connsiteX152" fmla="*/ 4791551 w 7392542"/>
              <a:gd name="connsiteY152" fmla="*/ 1471613 h 4539805"/>
              <a:gd name="connsiteX153" fmla="*/ 5182172 w 7392542"/>
              <a:gd name="connsiteY153" fmla="*/ 1492282 h 4539805"/>
              <a:gd name="connsiteX154" fmla="*/ 5256277 w 7392542"/>
              <a:gd name="connsiteY154" fmla="*/ 1510189 h 4539805"/>
              <a:gd name="connsiteX155" fmla="*/ 5256753 w 7392542"/>
              <a:gd name="connsiteY155" fmla="*/ 1409700 h 4539805"/>
              <a:gd name="connsiteX156" fmla="*/ 5214462 w 7392542"/>
              <a:gd name="connsiteY156" fmla="*/ 1345406 h 4539805"/>
              <a:gd name="connsiteX157" fmla="*/ 4972812 w 7392542"/>
              <a:gd name="connsiteY157" fmla="*/ 1268159 h 4539805"/>
              <a:gd name="connsiteX158" fmla="*/ 4884420 w 7392542"/>
              <a:gd name="connsiteY158" fmla="*/ 1255776 h 4539805"/>
              <a:gd name="connsiteX159" fmla="*/ 4849559 w 7392542"/>
              <a:gd name="connsiteY159" fmla="*/ 1287399 h 4539805"/>
              <a:gd name="connsiteX160" fmla="*/ 4798505 w 7392542"/>
              <a:gd name="connsiteY160" fmla="*/ 1411891 h 4539805"/>
              <a:gd name="connsiteX161" fmla="*/ 4631055 w 7392542"/>
              <a:gd name="connsiteY161" fmla="*/ 1487138 h 4539805"/>
              <a:gd name="connsiteX162" fmla="*/ 4552379 w 7392542"/>
              <a:gd name="connsiteY162" fmla="*/ 1474470 h 4539805"/>
              <a:gd name="connsiteX163" fmla="*/ 4497896 w 7392542"/>
              <a:gd name="connsiteY163" fmla="*/ 1388840 h 4539805"/>
              <a:gd name="connsiteX164" fmla="*/ 4497896 w 7392542"/>
              <a:gd name="connsiteY164" fmla="*/ 1353026 h 4539805"/>
              <a:gd name="connsiteX165" fmla="*/ 4463987 w 7392542"/>
              <a:gd name="connsiteY165" fmla="*/ 1372553 h 4539805"/>
              <a:gd name="connsiteX166" fmla="*/ 4131183 w 7392542"/>
              <a:gd name="connsiteY166" fmla="*/ 1809655 h 4539805"/>
              <a:gd name="connsiteX167" fmla="*/ 4014026 w 7392542"/>
              <a:gd name="connsiteY167" fmla="*/ 2228850 h 4539805"/>
              <a:gd name="connsiteX168" fmla="*/ 3856101 w 7392542"/>
              <a:gd name="connsiteY168" fmla="*/ 2616708 h 4539805"/>
              <a:gd name="connsiteX169" fmla="*/ 3559588 w 7392542"/>
              <a:gd name="connsiteY169" fmla="*/ 2796730 h 4539805"/>
              <a:gd name="connsiteX170" fmla="*/ 3315748 w 7392542"/>
              <a:gd name="connsiteY170" fmla="*/ 2785682 h 4539805"/>
              <a:gd name="connsiteX171" fmla="*/ 2889409 w 7392542"/>
              <a:gd name="connsiteY171" fmla="*/ 2672144 h 4539805"/>
              <a:gd name="connsiteX172" fmla="*/ 2846451 w 7392542"/>
              <a:gd name="connsiteY172" fmla="*/ 2686717 h 4539805"/>
              <a:gd name="connsiteX173" fmla="*/ 2808351 w 7392542"/>
              <a:gd name="connsiteY173" fmla="*/ 2738057 h 4539805"/>
              <a:gd name="connsiteX174" fmla="*/ 2820543 w 7392542"/>
              <a:gd name="connsiteY174" fmla="*/ 2693575 h 4539805"/>
              <a:gd name="connsiteX175" fmla="*/ 2803398 w 7392542"/>
              <a:gd name="connsiteY175" fmla="*/ 2652808 h 4539805"/>
              <a:gd name="connsiteX176" fmla="*/ 2669953 w 7392542"/>
              <a:gd name="connsiteY176" fmla="*/ 2616137 h 4539805"/>
              <a:gd name="connsiteX177" fmla="*/ 2616613 w 7392542"/>
              <a:gd name="connsiteY177" fmla="*/ 2607278 h 4539805"/>
              <a:gd name="connsiteX178" fmla="*/ 2622042 w 7392542"/>
              <a:gd name="connsiteY178" fmla="*/ 2732913 h 4539805"/>
              <a:gd name="connsiteX179" fmla="*/ 2663762 w 7392542"/>
              <a:gd name="connsiteY179" fmla="*/ 2784253 h 4539805"/>
              <a:gd name="connsiteX180" fmla="*/ 3325178 w 7392542"/>
              <a:gd name="connsiteY180" fmla="*/ 2967704 h 4539805"/>
              <a:gd name="connsiteX181" fmla="*/ 3659124 w 7392542"/>
              <a:gd name="connsiteY181" fmla="*/ 3003233 h 4539805"/>
              <a:gd name="connsiteX182" fmla="*/ 3920014 w 7392542"/>
              <a:gd name="connsiteY182" fmla="*/ 2852642 h 4539805"/>
              <a:gd name="connsiteX183" fmla="*/ 3933349 w 7392542"/>
              <a:gd name="connsiteY183" fmla="*/ 2807399 h 4539805"/>
              <a:gd name="connsiteX184" fmla="*/ 3935159 w 7392542"/>
              <a:gd name="connsiteY184" fmla="*/ 2559082 h 4539805"/>
              <a:gd name="connsiteX185" fmla="*/ 3939635 w 7392542"/>
              <a:gd name="connsiteY185" fmla="*/ 2506313 h 4539805"/>
              <a:gd name="connsiteX186" fmla="*/ 3949160 w 7392542"/>
              <a:gd name="connsiteY186" fmla="*/ 2504313 h 4539805"/>
              <a:gd name="connsiteX187" fmla="*/ 4025646 w 7392542"/>
              <a:gd name="connsiteY187" fmla="*/ 2666238 h 4539805"/>
              <a:gd name="connsiteX188" fmla="*/ 2878170 w 7392542"/>
              <a:gd name="connsiteY188" fmla="*/ 2624900 h 4539805"/>
              <a:gd name="connsiteX189" fmla="*/ 2917984 w 7392542"/>
              <a:gd name="connsiteY189" fmla="*/ 2640235 h 4539805"/>
              <a:gd name="connsiteX190" fmla="*/ 3199638 w 7392542"/>
              <a:gd name="connsiteY190" fmla="*/ 2725007 h 4539805"/>
              <a:gd name="connsiteX191" fmla="*/ 3515678 w 7392542"/>
              <a:gd name="connsiteY191" fmla="*/ 2767203 h 4539805"/>
              <a:gd name="connsiteX192" fmla="*/ 3812858 w 7392542"/>
              <a:gd name="connsiteY192" fmla="*/ 2610136 h 4539805"/>
              <a:gd name="connsiteX193" fmla="*/ 3949732 w 7392542"/>
              <a:gd name="connsiteY193" fmla="*/ 2322576 h 4539805"/>
              <a:gd name="connsiteX194" fmla="*/ 4037076 w 7392542"/>
              <a:gd name="connsiteY194" fmla="*/ 1981772 h 4539805"/>
              <a:gd name="connsiteX195" fmla="*/ 4317778 w 7392542"/>
              <a:gd name="connsiteY195" fmla="*/ 1447419 h 4539805"/>
              <a:gd name="connsiteX196" fmla="*/ 4705636 w 7392542"/>
              <a:gd name="connsiteY196" fmla="*/ 1227296 h 4539805"/>
              <a:gd name="connsiteX197" fmla="*/ 4790885 w 7392542"/>
              <a:gd name="connsiteY197" fmla="*/ 1212914 h 4539805"/>
              <a:gd name="connsiteX198" fmla="*/ 4818031 w 7392542"/>
              <a:gd name="connsiteY198" fmla="*/ 1181862 h 4539805"/>
              <a:gd name="connsiteX199" fmla="*/ 4817174 w 7392542"/>
              <a:gd name="connsiteY199" fmla="*/ 1049369 h 4539805"/>
              <a:gd name="connsiteX200" fmla="*/ 4784503 w 7392542"/>
              <a:gd name="connsiteY200" fmla="*/ 1017175 h 4539805"/>
              <a:gd name="connsiteX201" fmla="*/ 4378357 w 7392542"/>
              <a:gd name="connsiteY201" fmla="*/ 1115949 h 4539805"/>
              <a:gd name="connsiteX202" fmla="*/ 3979831 w 7392542"/>
              <a:gd name="connsiteY202" fmla="*/ 1682020 h 4539805"/>
              <a:gd name="connsiteX203" fmla="*/ 3874484 w 7392542"/>
              <a:gd name="connsiteY203" fmla="*/ 2083689 h 4539805"/>
              <a:gd name="connsiteX204" fmla="*/ 3742087 w 7392542"/>
              <a:gd name="connsiteY204" fmla="*/ 2379917 h 4539805"/>
              <a:gd name="connsiteX205" fmla="*/ 3470053 w 7392542"/>
              <a:gd name="connsiteY205" fmla="*/ 2553843 h 4539805"/>
              <a:gd name="connsiteX206" fmla="*/ 3186398 w 7392542"/>
              <a:gd name="connsiteY206" fmla="*/ 2543270 h 4539805"/>
              <a:gd name="connsiteX207" fmla="*/ 2931414 w 7392542"/>
              <a:gd name="connsiteY207" fmla="*/ 2481548 h 4539805"/>
              <a:gd name="connsiteX208" fmla="*/ 2900363 w 7392542"/>
              <a:gd name="connsiteY208" fmla="*/ 2497931 h 4539805"/>
              <a:gd name="connsiteX209" fmla="*/ 2878170 w 7392542"/>
              <a:gd name="connsiteY209" fmla="*/ 2624900 h 4539805"/>
              <a:gd name="connsiteX210" fmla="*/ 712851 w 7392542"/>
              <a:gd name="connsiteY210" fmla="*/ 3391853 h 4539805"/>
              <a:gd name="connsiteX211" fmla="*/ 709136 w 7392542"/>
              <a:gd name="connsiteY211" fmla="*/ 3400711 h 4539805"/>
              <a:gd name="connsiteX212" fmla="*/ 662940 w 7392542"/>
              <a:gd name="connsiteY212" fmla="*/ 3392043 h 4539805"/>
              <a:gd name="connsiteX213" fmla="*/ 515207 w 7392542"/>
              <a:gd name="connsiteY213" fmla="*/ 3294412 h 4539805"/>
              <a:gd name="connsiteX214" fmla="*/ 545021 w 7392542"/>
              <a:gd name="connsiteY214" fmla="*/ 2713863 h 4539805"/>
              <a:gd name="connsiteX215" fmla="*/ 689896 w 7392542"/>
              <a:gd name="connsiteY215" fmla="*/ 2604802 h 4539805"/>
              <a:gd name="connsiteX216" fmla="*/ 711518 w 7392542"/>
              <a:gd name="connsiteY216" fmla="*/ 2565749 h 4539805"/>
              <a:gd name="connsiteX217" fmla="*/ 657130 w 7392542"/>
              <a:gd name="connsiteY217" fmla="*/ 2309051 h 4539805"/>
              <a:gd name="connsiteX218" fmla="*/ 611791 w 7392542"/>
              <a:gd name="connsiteY218" fmla="*/ 2297716 h 4539805"/>
              <a:gd name="connsiteX219" fmla="*/ 361093 w 7392542"/>
              <a:gd name="connsiteY219" fmla="*/ 2553081 h 4539805"/>
              <a:gd name="connsiteX220" fmla="*/ 205550 w 7392542"/>
              <a:gd name="connsiteY220" fmla="*/ 2797874 h 4539805"/>
              <a:gd name="connsiteX221" fmla="*/ 187643 w 7392542"/>
              <a:gd name="connsiteY221" fmla="*/ 3234023 h 4539805"/>
              <a:gd name="connsiteX222" fmla="*/ 864775 w 7392542"/>
              <a:gd name="connsiteY222" fmla="*/ 3577876 h 4539805"/>
              <a:gd name="connsiteX223" fmla="*/ 899827 w 7392542"/>
              <a:gd name="connsiteY223" fmla="*/ 3525488 h 4539805"/>
              <a:gd name="connsiteX224" fmla="*/ 771049 w 7392542"/>
              <a:gd name="connsiteY224" fmla="*/ 2871692 h 4539805"/>
              <a:gd name="connsiteX225" fmla="*/ 733615 w 7392542"/>
              <a:gd name="connsiteY225" fmla="*/ 2852452 h 4539805"/>
              <a:gd name="connsiteX226" fmla="*/ 604266 w 7392542"/>
              <a:gd name="connsiteY226" fmla="*/ 2947035 h 4539805"/>
              <a:gd name="connsiteX227" fmla="*/ 622268 w 7392542"/>
              <a:gd name="connsiteY227" fmla="*/ 3307461 h 4539805"/>
              <a:gd name="connsiteX228" fmla="*/ 712851 w 7392542"/>
              <a:gd name="connsiteY228" fmla="*/ 3391853 h 4539805"/>
              <a:gd name="connsiteX229" fmla="*/ 794480 w 7392542"/>
              <a:gd name="connsiteY229" fmla="*/ 2416969 h 4539805"/>
              <a:gd name="connsiteX230" fmla="*/ 823532 w 7392542"/>
              <a:gd name="connsiteY230" fmla="*/ 2366296 h 4539805"/>
              <a:gd name="connsiteX231" fmla="*/ 1531715 w 7392542"/>
              <a:gd name="connsiteY231" fmla="*/ 2189893 h 4539805"/>
              <a:gd name="connsiteX232" fmla="*/ 1911953 w 7392542"/>
              <a:gd name="connsiteY232" fmla="*/ 2206276 h 4539805"/>
              <a:gd name="connsiteX233" fmla="*/ 1949387 w 7392542"/>
              <a:gd name="connsiteY233" fmla="*/ 2173319 h 4539805"/>
              <a:gd name="connsiteX234" fmla="*/ 1949482 w 7392542"/>
              <a:gd name="connsiteY234" fmla="*/ 2063687 h 4539805"/>
              <a:gd name="connsiteX235" fmla="*/ 1913001 w 7392542"/>
              <a:gd name="connsiteY235" fmla="*/ 2022062 h 4539805"/>
              <a:gd name="connsiteX236" fmla="*/ 1548765 w 7392542"/>
              <a:gd name="connsiteY236" fmla="*/ 1984724 h 4539805"/>
              <a:gd name="connsiteX237" fmla="*/ 832199 w 7392542"/>
              <a:gd name="connsiteY237" fmla="*/ 2111597 h 4539805"/>
              <a:gd name="connsiteX238" fmla="*/ 737426 w 7392542"/>
              <a:gd name="connsiteY238" fmla="*/ 2179511 h 4539805"/>
              <a:gd name="connsiteX239" fmla="*/ 718090 w 7392542"/>
              <a:gd name="connsiteY239" fmla="*/ 2253615 h 4539805"/>
              <a:gd name="connsiteX240" fmla="*/ 772192 w 7392542"/>
              <a:gd name="connsiteY240" fmla="*/ 2534031 h 4539805"/>
              <a:gd name="connsiteX241" fmla="*/ 806863 w 7392542"/>
              <a:gd name="connsiteY241" fmla="*/ 2567940 h 4539805"/>
              <a:gd name="connsiteX242" fmla="*/ 898874 w 7392542"/>
              <a:gd name="connsiteY242" fmla="*/ 2573846 h 4539805"/>
              <a:gd name="connsiteX243" fmla="*/ 1052703 w 7392542"/>
              <a:gd name="connsiteY243" fmla="*/ 2553557 h 4539805"/>
              <a:gd name="connsiteX244" fmla="*/ 1484090 w 7392542"/>
              <a:gd name="connsiteY244" fmla="*/ 2441067 h 4539805"/>
              <a:gd name="connsiteX245" fmla="*/ 1667828 w 7392542"/>
              <a:gd name="connsiteY245" fmla="*/ 2422779 h 4539805"/>
              <a:gd name="connsiteX246" fmla="*/ 1694117 w 7392542"/>
              <a:gd name="connsiteY246" fmla="*/ 2399062 h 4539805"/>
              <a:gd name="connsiteX247" fmla="*/ 1801844 w 7392542"/>
              <a:gd name="connsiteY247" fmla="*/ 2270951 h 4539805"/>
              <a:gd name="connsiteX248" fmla="*/ 1891856 w 7392542"/>
              <a:gd name="connsiteY248" fmla="*/ 2249234 h 4539805"/>
              <a:gd name="connsiteX249" fmla="*/ 794480 w 7392542"/>
              <a:gd name="connsiteY249" fmla="*/ 2416969 h 4539805"/>
              <a:gd name="connsiteX250" fmla="*/ 3199448 w 7392542"/>
              <a:gd name="connsiteY250" fmla="*/ 2334387 h 4539805"/>
              <a:gd name="connsiteX251" fmla="*/ 2751391 w 7392542"/>
              <a:gd name="connsiteY251" fmla="*/ 2228279 h 4539805"/>
              <a:gd name="connsiteX252" fmla="*/ 2783396 w 7392542"/>
              <a:gd name="connsiteY252" fmla="*/ 2269427 h 4539805"/>
              <a:gd name="connsiteX253" fmla="*/ 2846356 w 7392542"/>
              <a:gd name="connsiteY253" fmla="*/ 2347722 h 4539805"/>
              <a:gd name="connsiteX254" fmla="*/ 3011234 w 7392542"/>
              <a:gd name="connsiteY254" fmla="*/ 2466594 h 4539805"/>
              <a:gd name="connsiteX255" fmla="*/ 3390995 w 7392542"/>
              <a:gd name="connsiteY255" fmla="*/ 2529459 h 4539805"/>
              <a:gd name="connsiteX256" fmla="*/ 3683318 w 7392542"/>
              <a:gd name="connsiteY256" fmla="*/ 2391728 h 4539805"/>
              <a:gd name="connsiteX257" fmla="*/ 3827526 w 7392542"/>
              <a:gd name="connsiteY257" fmla="*/ 2111312 h 4539805"/>
              <a:gd name="connsiteX258" fmla="*/ 3921633 w 7392542"/>
              <a:gd name="connsiteY258" fmla="*/ 1751362 h 4539805"/>
              <a:gd name="connsiteX259" fmla="*/ 4151853 w 7392542"/>
              <a:gd name="connsiteY259" fmla="*/ 1265968 h 4539805"/>
              <a:gd name="connsiteX260" fmla="*/ 4556379 w 7392542"/>
              <a:gd name="connsiteY260" fmla="*/ 998411 h 4539805"/>
              <a:gd name="connsiteX261" fmla="*/ 4791171 w 7392542"/>
              <a:gd name="connsiteY261" fmla="*/ 978122 h 4539805"/>
              <a:gd name="connsiteX262" fmla="*/ 4818126 w 7392542"/>
              <a:gd name="connsiteY262" fmla="*/ 954310 h 4539805"/>
              <a:gd name="connsiteX263" fmla="*/ 4814792 w 7392542"/>
              <a:gd name="connsiteY263" fmla="*/ 830675 h 4539805"/>
              <a:gd name="connsiteX264" fmla="*/ 4784979 w 7392542"/>
              <a:gd name="connsiteY264" fmla="*/ 801053 h 4539805"/>
              <a:gd name="connsiteX265" fmla="*/ 4327589 w 7392542"/>
              <a:gd name="connsiteY265" fmla="*/ 842105 h 4539805"/>
              <a:gd name="connsiteX266" fmla="*/ 3883057 w 7392542"/>
              <a:gd name="connsiteY266" fmla="*/ 1394746 h 4539805"/>
              <a:gd name="connsiteX267" fmla="*/ 3774662 w 7392542"/>
              <a:gd name="connsiteY267" fmla="*/ 1813560 h 4539805"/>
              <a:gd name="connsiteX268" fmla="*/ 3777520 w 7392542"/>
              <a:gd name="connsiteY268" fmla="*/ 1860995 h 4539805"/>
              <a:gd name="connsiteX269" fmla="*/ 3728657 w 7392542"/>
              <a:gd name="connsiteY269" fmla="*/ 2199227 h 4539805"/>
              <a:gd name="connsiteX270" fmla="*/ 3715988 w 7392542"/>
              <a:gd name="connsiteY270" fmla="*/ 2210943 h 4539805"/>
              <a:gd name="connsiteX271" fmla="*/ 3739801 w 7392542"/>
              <a:gd name="connsiteY271" fmla="*/ 2142649 h 4539805"/>
              <a:gd name="connsiteX272" fmla="*/ 3761232 w 7392542"/>
              <a:gd name="connsiteY272" fmla="*/ 1962436 h 4539805"/>
              <a:gd name="connsiteX273" fmla="*/ 3745897 w 7392542"/>
              <a:gd name="connsiteY273" fmla="*/ 1929098 h 4539805"/>
              <a:gd name="connsiteX274" fmla="*/ 3723989 w 7392542"/>
              <a:gd name="connsiteY274" fmla="*/ 1961483 h 4539805"/>
              <a:gd name="connsiteX275" fmla="*/ 3559874 w 7392542"/>
              <a:gd name="connsiteY275" fmla="*/ 2220087 h 4539805"/>
              <a:gd name="connsiteX276" fmla="*/ 3526346 w 7392542"/>
              <a:gd name="connsiteY276" fmla="*/ 2295335 h 4539805"/>
              <a:gd name="connsiteX277" fmla="*/ 3416903 w 7392542"/>
              <a:gd name="connsiteY277" fmla="*/ 2469928 h 4539805"/>
              <a:gd name="connsiteX278" fmla="*/ 3347276 w 7392542"/>
              <a:gd name="connsiteY278" fmla="*/ 2496788 h 4539805"/>
              <a:gd name="connsiteX279" fmla="*/ 3250787 w 7392542"/>
              <a:gd name="connsiteY279" fmla="*/ 2499551 h 4539805"/>
              <a:gd name="connsiteX280" fmla="*/ 3186398 w 7392542"/>
              <a:gd name="connsiteY280" fmla="*/ 2366486 h 4539805"/>
              <a:gd name="connsiteX281" fmla="*/ 3199448 w 7392542"/>
              <a:gd name="connsiteY281" fmla="*/ 2334387 h 4539805"/>
              <a:gd name="connsiteX282" fmla="*/ 6873240 w 7392542"/>
              <a:gd name="connsiteY282" fmla="*/ 513112 h 4539805"/>
              <a:gd name="connsiteX283" fmla="*/ 6745986 w 7392542"/>
              <a:gd name="connsiteY283" fmla="*/ 533781 h 4539805"/>
              <a:gd name="connsiteX284" fmla="*/ 6440615 w 7392542"/>
              <a:gd name="connsiteY284" fmla="*/ 750856 h 4539805"/>
              <a:gd name="connsiteX285" fmla="*/ 6209633 w 7392542"/>
              <a:gd name="connsiteY285" fmla="*/ 1064228 h 4539805"/>
              <a:gd name="connsiteX286" fmla="*/ 5940648 w 7392542"/>
              <a:gd name="connsiteY286" fmla="*/ 1343978 h 4539805"/>
              <a:gd name="connsiteX287" fmla="*/ 5418487 w 7392542"/>
              <a:gd name="connsiteY287" fmla="*/ 1425226 h 4539805"/>
              <a:gd name="connsiteX288" fmla="*/ 5311807 w 7392542"/>
              <a:gd name="connsiteY288" fmla="*/ 1389983 h 4539805"/>
              <a:gd name="connsiteX289" fmla="*/ 5283708 w 7392542"/>
              <a:gd name="connsiteY289" fmla="*/ 1408843 h 4539805"/>
              <a:gd name="connsiteX290" fmla="*/ 5284185 w 7392542"/>
              <a:gd name="connsiteY290" fmla="*/ 1500854 h 4539805"/>
              <a:gd name="connsiteX291" fmla="*/ 5309902 w 7392542"/>
              <a:gd name="connsiteY291" fmla="*/ 1537811 h 4539805"/>
              <a:gd name="connsiteX292" fmla="*/ 5539645 w 7392542"/>
              <a:gd name="connsiteY292" fmla="*/ 1630490 h 4539805"/>
              <a:gd name="connsiteX293" fmla="*/ 5875115 w 7392542"/>
              <a:gd name="connsiteY293" fmla="*/ 1639253 h 4539805"/>
              <a:gd name="connsiteX294" fmla="*/ 6158294 w 7392542"/>
              <a:gd name="connsiteY294" fmla="*/ 1441228 h 4539805"/>
              <a:gd name="connsiteX295" fmla="*/ 6411944 w 7392542"/>
              <a:gd name="connsiteY295" fmla="*/ 1109186 h 4539805"/>
              <a:gd name="connsiteX296" fmla="*/ 6860477 w 7392542"/>
              <a:gd name="connsiteY296" fmla="*/ 734187 h 4539805"/>
              <a:gd name="connsiteX297" fmla="*/ 6872669 w 7392542"/>
              <a:gd name="connsiteY297" fmla="*/ 715804 h 4539805"/>
              <a:gd name="connsiteX298" fmla="*/ 6873240 w 7392542"/>
              <a:gd name="connsiteY298" fmla="*/ 513112 h 4539805"/>
              <a:gd name="connsiteX299" fmla="*/ 6674549 w 7392542"/>
              <a:gd name="connsiteY299" fmla="*/ 875919 h 4539805"/>
              <a:gd name="connsiteX300" fmla="*/ 6643497 w 7392542"/>
              <a:gd name="connsiteY300" fmla="*/ 896112 h 4539805"/>
              <a:gd name="connsiteX301" fmla="*/ 6504242 w 7392542"/>
              <a:gd name="connsiteY301" fmla="*/ 1049750 h 4539805"/>
              <a:gd name="connsiteX302" fmla="*/ 6260211 w 7392542"/>
              <a:gd name="connsiteY302" fmla="*/ 1382554 h 4539805"/>
              <a:gd name="connsiteX303" fmla="*/ 5913406 w 7392542"/>
              <a:gd name="connsiteY303" fmla="*/ 1662208 h 4539805"/>
              <a:gd name="connsiteX304" fmla="*/ 5774912 w 7392542"/>
              <a:gd name="connsiteY304" fmla="*/ 1697736 h 4539805"/>
              <a:gd name="connsiteX305" fmla="*/ 5462778 w 7392542"/>
              <a:gd name="connsiteY305" fmla="*/ 1641062 h 4539805"/>
              <a:gd name="connsiteX306" fmla="*/ 5316189 w 7392542"/>
              <a:gd name="connsiteY306" fmla="*/ 1580579 h 4539805"/>
              <a:gd name="connsiteX307" fmla="*/ 5283136 w 7392542"/>
              <a:gd name="connsiteY307" fmla="*/ 1601819 h 4539805"/>
              <a:gd name="connsiteX308" fmla="*/ 5283327 w 7392542"/>
              <a:gd name="connsiteY308" fmla="*/ 1694021 h 4539805"/>
              <a:gd name="connsiteX309" fmla="*/ 5315426 w 7392542"/>
              <a:gd name="connsiteY309" fmla="*/ 1737265 h 4539805"/>
              <a:gd name="connsiteX310" fmla="*/ 5377815 w 7392542"/>
              <a:gd name="connsiteY310" fmla="*/ 1759744 h 4539805"/>
              <a:gd name="connsiteX311" fmla="*/ 5667566 w 7392542"/>
              <a:gd name="connsiteY311" fmla="*/ 1873758 h 4539805"/>
              <a:gd name="connsiteX312" fmla="*/ 5948363 w 7392542"/>
              <a:gd name="connsiteY312" fmla="*/ 1888903 h 4539805"/>
              <a:gd name="connsiteX313" fmla="*/ 6248876 w 7392542"/>
              <a:gd name="connsiteY313" fmla="*/ 1702499 h 4539805"/>
              <a:gd name="connsiteX314" fmla="*/ 6502336 w 7392542"/>
              <a:gd name="connsiteY314" fmla="*/ 1381316 h 4539805"/>
              <a:gd name="connsiteX315" fmla="*/ 6783134 w 7392542"/>
              <a:gd name="connsiteY315" fmla="*/ 1057085 h 4539805"/>
              <a:gd name="connsiteX316" fmla="*/ 6795040 w 7392542"/>
              <a:gd name="connsiteY316" fmla="*/ 1042321 h 4539805"/>
              <a:gd name="connsiteX317" fmla="*/ 6676835 w 7392542"/>
              <a:gd name="connsiteY317" fmla="*/ 1008793 h 4539805"/>
              <a:gd name="connsiteX318" fmla="*/ 6674549 w 7392542"/>
              <a:gd name="connsiteY318" fmla="*/ 875919 h 4539805"/>
              <a:gd name="connsiteX319" fmla="*/ 4159377 w 7392542"/>
              <a:gd name="connsiteY319" fmla="*/ 2812066 h 4539805"/>
              <a:gd name="connsiteX320" fmla="*/ 4169378 w 7392542"/>
              <a:gd name="connsiteY320" fmla="*/ 2808161 h 4539805"/>
              <a:gd name="connsiteX321" fmla="*/ 4192048 w 7392542"/>
              <a:gd name="connsiteY321" fmla="*/ 2741295 h 4539805"/>
              <a:gd name="connsiteX322" fmla="*/ 4279583 w 7392542"/>
              <a:gd name="connsiteY322" fmla="*/ 2397728 h 4539805"/>
              <a:gd name="connsiteX323" fmla="*/ 4602385 w 7392542"/>
              <a:gd name="connsiteY323" fmla="*/ 1869472 h 4539805"/>
              <a:gd name="connsiteX324" fmla="*/ 4953476 w 7392542"/>
              <a:gd name="connsiteY324" fmla="*/ 1700974 h 4539805"/>
              <a:gd name="connsiteX325" fmla="*/ 5226368 w 7392542"/>
              <a:gd name="connsiteY325" fmla="*/ 1711547 h 4539805"/>
              <a:gd name="connsiteX326" fmla="*/ 5256086 w 7392542"/>
              <a:gd name="connsiteY326" fmla="*/ 1687925 h 4539805"/>
              <a:gd name="connsiteX327" fmla="*/ 5256277 w 7392542"/>
              <a:gd name="connsiteY327" fmla="*/ 1586960 h 4539805"/>
              <a:gd name="connsiteX328" fmla="*/ 5226749 w 7392542"/>
              <a:gd name="connsiteY328" fmla="*/ 1547241 h 4539805"/>
              <a:gd name="connsiteX329" fmla="*/ 5034153 w 7392542"/>
              <a:gd name="connsiteY329" fmla="*/ 1499902 h 4539805"/>
              <a:gd name="connsiteX330" fmla="*/ 4569429 w 7392542"/>
              <a:gd name="connsiteY330" fmla="*/ 1617250 h 4539805"/>
              <a:gd name="connsiteX331" fmla="*/ 4216813 w 7392542"/>
              <a:gd name="connsiteY331" fmla="*/ 2122075 h 4539805"/>
              <a:gd name="connsiteX332" fmla="*/ 4062889 w 7392542"/>
              <a:gd name="connsiteY332" fmla="*/ 2683574 h 4539805"/>
              <a:gd name="connsiteX333" fmla="*/ 4063841 w 7392542"/>
              <a:gd name="connsiteY333" fmla="*/ 2710625 h 4539805"/>
              <a:gd name="connsiteX334" fmla="*/ 4159377 w 7392542"/>
              <a:gd name="connsiteY334" fmla="*/ 2812066 h 4539805"/>
              <a:gd name="connsiteX335" fmla="*/ 1045655 w 7392542"/>
              <a:gd name="connsiteY335" fmla="*/ 2597753 h 4539805"/>
              <a:gd name="connsiteX336" fmla="*/ 1077849 w 7392542"/>
              <a:gd name="connsiteY336" fmla="*/ 2621376 h 4539805"/>
              <a:gd name="connsiteX337" fmla="*/ 1225296 w 7392542"/>
              <a:gd name="connsiteY337" fmla="*/ 2735961 h 4539805"/>
              <a:gd name="connsiteX338" fmla="*/ 1287209 w 7392542"/>
              <a:gd name="connsiteY338" fmla="*/ 2748153 h 4539805"/>
              <a:gd name="connsiteX339" fmla="*/ 1809179 w 7392542"/>
              <a:gd name="connsiteY339" fmla="*/ 2663000 h 4539805"/>
              <a:gd name="connsiteX340" fmla="*/ 2322481 w 7392542"/>
              <a:gd name="connsiteY340" fmla="*/ 2712911 h 4539805"/>
              <a:gd name="connsiteX341" fmla="*/ 2551557 w 7392542"/>
              <a:gd name="connsiteY341" fmla="*/ 2759012 h 4539805"/>
              <a:gd name="connsiteX342" fmla="*/ 2586799 w 7392542"/>
              <a:gd name="connsiteY342" fmla="*/ 2730532 h 4539805"/>
              <a:gd name="connsiteX343" fmla="*/ 2586990 w 7392542"/>
              <a:gd name="connsiteY343" fmla="*/ 2652617 h 4539805"/>
              <a:gd name="connsiteX344" fmla="*/ 2533174 w 7392542"/>
              <a:gd name="connsiteY344" fmla="*/ 2583276 h 4539805"/>
              <a:gd name="connsiteX345" fmla="*/ 2049685 w 7392542"/>
              <a:gd name="connsiteY345" fmla="*/ 2487263 h 4539805"/>
              <a:gd name="connsiteX346" fmla="*/ 1092803 w 7392542"/>
              <a:gd name="connsiteY346" fmla="*/ 2576989 h 4539805"/>
              <a:gd name="connsiteX347" fmla="*/ 1045655 w 7392542"/>
              <a:gd name="connsiteY347" fmla="*/ 2597753 h 4539805"/>
              <a:gd name="connsiteX348" fmla="*/ 2557939 w 7392542"/>
              <a:gd name="connsiteY348" fmla="*/ 2965418 h 4539805"/>
              <a:gd name="connsiteX349" fmla="*/ 2569369 w 7392542"/>
              <a:gd name="connsiteY349" fmla="*/ 2974467 h 4539805"/>
              <a:gd name="connsiteX350" fmla="*/ 2610898 w 7392542"/>
              <a:gd name="connsiteY350" fmla="*/ 2986469 h 4539805"/>
              <a:gd name="connsiteX351" fmla="*/ 3280696 w 7392542"/>
              <a:gd name="connsiteY351" fmla="*/ 3160681 h 4539805"/>
              <a:gd name="connsiteX352" fmla="*/ 3631121 w 7392542"/>
              <a:gd name="connsiteY352" fmla="*/ 3242977 h 4539805"/>
              <a:gd name="connsiteX353" fmla="*/ 3911822 w 7392542"/>
              <a:gd name="connsiteY353" fmla="*/ 3199543 h 4539805"/>
              <a:gd name="connsiteX354" fmla="*/ 3931158 w 7392542"/>
              <a:gd name="connsiteY354" fmla="*/ 3172778 h 4539805"/>
              <a:gd name="connsiteX355" fmla="*/ 3932491 w 7392542"/>
              <a:gd name="connsiteY355" fmla="*/ 2956274 h 4539805"/>
              <a:gd name="connsiteX356" fmla="*/ 3926777 w 7392542"/>
              <a:gd name="connsiteY356" fmla="*/ 2923032 h 4539805"/>
              <a:gd name="connsiteX357" fmla="*/ 3915537 w 7392542"/>
              <a:gd name="connsiteY357" fmla="*/ 2925413 h 4539805"/>
              <a:gd name="connsiteX358" fmla="*/ 3882676 w 7392542"/>
              <a:gd name="connsiteY358" fmla="*/ 2948845 h 4539805"/>
              <a:gd name="connsiteX359" fmla="*/ 3628549 w 7392542"/>
              <a:gd name="connsiteY359" fmla="*/ 3037618 h 4539805"/>
              <a:gd name="connsiteX360" fmla="*/ 3286506 w 7392542"/>
              <a:gd name="connsiteY360" fmla="*/ 2993612 h 4539805"/>
              <a:gd name="connsiteX361" fmla="*/ 2696337 w 7392542"/>
              <a:gd name="connsiteY361" fmla="*/ 2833783 h 4539805"/>
              <a:gd name="connsiteX362" fmla="*/ 2622042 w 7392542"/>
              <a:gd name="connsiteY362" fmla="*/ 2820162 h 4539805"/>
              <a:gd name="connsiteX363" fmla="*/ 2557939 w 7392542"/>
              <a:gd name="connsiteY363" fmla="*/ 2965418 h 4539805"/>
              <a:gd name="connsiteX364" fmla="*/ 2415540 w 7392542"/>
              <a:gd name="connsiteY364" fmla="*/ 2776061 h 4539805"/>
              <a:gd name="connsiteX365" fmla="*/ 2376678 w 7392542"/>
              <a:gd name="connsiteY365" fmla="*/ 2761202 h 4539805"/>
              <a:gd name="connsiteX366" fmla="*/ 2263140 w 7392542"/>
              <a:gd name="connsiteY366" fmla="*/ 2740438 h 4539805"/>
              <a:gd name="connsiteX367" fmla="*/ 1636776 w 7392542"/>
              <a:gd name="connsiteY367" fmla="*/ 2709291 h 4539805"/>
              <a:gd name="connsiteX368" fmla="*/ 1305306 w 7392542"/>
              <a:gd name="connsiteY368" fmla="*/ 2783777 h 4539805"/>
              <a:gd name="connsiteX369" fmla="*/ 1285685 w 7392542"/>
              <a:gd name="connsiteY369" fmla="*/ 2829687 h 4539805"/>
              <a:gd name="connsiteX370" fmla="*/ 1334072 w 7392542"/>
              <a:gd name="connsiteY370" fmla="*/ 2971229 h 4539805"/>
              <a:gd name="connsiteX371" fmla="*/ 1372362 w 7392542"/>
              <a:gd name="connsiteY371" fmla="*/ 2994184 h 4539805"/>
              <a:gd name="connsiteX372" fmla="*/ 1522286 w 7392542"/>
              <a:gd name="connsiteY372" fmla="*/ 2951988 h 4539805"/>
              <a:gd name="connsiteX373" fmla="*/ 2227898 w 7392542"/>
              <a:gd name="connsiteY373" fmla="*/ 2919794 h 4539805"/>
              <a:gd name="connsiteX374" fmla="*/ 2275999 w 7392542"/>
              <a:gd name="connsiteY374" fmla="*/ 2895314 h 4539805"/>
              <a:gd name="connsiteX375" fmla="*/ 2391347 w 7392542"/>
              <a:gd name="connsiteY375" fmla="*/ 2791301 h 4539805"/>
              <a:gd name="connsiteX376" fmla="*/ 2415540 w 7392542"/>
              <a:gd name="connsiteY376" fmla="*/ 2776061 h 4539805"/>
              <a:gd name="connsiteX377" fmla="*/ 6995732 w 7392542"/>
              <a:gd name="connsiteY377" fmla="*/ 258985 h 4539805"/>
              <a:gd name="connsiteX378" fmla="*/ 7003828 w 7392542"/>
              <a:gd name="connsiteY378" fmla="*/ 247555 h 4539805"/>
              <a:gd name="connsiteX379" fmla="*/ 6921246 w 7392542"/>
              <a:gd name="connsiteY379" fmla="*/ 83915 h 4539805"/>
              <a:gd name="connsiteX380" fmla="*/ 6875812 w 7392542"/>
              <a:gd name="connsiteY380" fmla="*/ 57817 h 4539805"/>
              <a:gd name="connsiteX381" fmla="*/ 6733223 w 7392542"/>
              <a:gd name="connsiteY381" fmla="*/ 37624 h 4539805"/>
              <a:gd name="connsiteX382" fmla="*/ 6356795 w 7392542"/>
              <a:gd name="connsiteY382" fmla="*/ 136970 h 4539805"/>
              <a:gd name="connsiteX383" fmla="*/ 6069235 w 7392542"/>
              <a:gd name="connsiteY383" fmla="*/ 468821 h 4539805"/>
              <a:gd name="connsiteX384" fmla="*/ 6066758 w 7392542"/>
              <a:gd name="connsiteY384" fmla="*/ 499967 h 4539805"/>
              <a:gd name="connsiteX385" fmla="*/ 6182201 w 7392542"/>
              <a:gd name="connsiteY385" fmla="*/ 624269 h 4539805"/>
              <a:gd name="connsiteX386" fmla="*/ 6231160 w 7392542"/>
              <a:gd name="connsiteY386" fmla="*/ 569214 h 4539805"/>
              <a:gd name="connsiteX387" fmla="*/ 6299835 w 7392542"/>
              <a:gd name="connsiteY387" fmla="*/ 483775 h 4539805"/>
              <a:gd name="connsiteX388" fmla="*/ 6773990 w 7392542"/>
              <a:gd name="connsiteY388" fmla="*/ 240602 h 4539805"/>
              <a:gd name="connsiteX389" fmla="*/ 6871812 w 7392542"/>
              <a:gd name="connsiteY389" fmla="*/ 235458 h 4539805"/>
              <a:gd name="connsiteX390" fmla="*/ 6878479 w 7392542"/>
              <a:gd name="connsiteY390" fmla="*/ 117729 h 4539805"/>
              <a:gd name="connsiteX391" fmla="*/ 6889337 w 7392542"/>
              <a:gd name="connsiteY391" fmla="*/ 117062 h 4539805"/>
              <a:gd name="connsiteX392" fmla="*/ 6895910 w 7392542"/>
              <a:gd name="connsiteY392" fmla="*/ 144209 h 4539805"/>
              <a:gd name="connsiteX393" fmla="*/ 6899720 w 7392542"/>
              <a:gd name="connsiteY393" fmla="*/ 219075 h 4539805"/>
              <a:gd name="connsiteX394" fmla="*/ 6910292 w 7392542"/>
              <a:gd name="connsiteY394" fmla="*/ 240125 h 4539805"/>
              <a:gd name="connsiteX395" fmla="*/ 6995732 w 7392542"/>
              <a:gd name="connsiteY395" fmla="*/ 258985 h 4539805"/>
              <a:gd name="connsiteX396" fmla="*/ 606171 w 7392542"/>
              <a:gd name="connsiteY396" fmla="*/ 1618012 h 4539805"/>
              <a:gd name="connsiteX397" fmla="*/ 627983 w 7392542"/>
              <a:gd name="connsiteY397" fmla="*/ 1812036 h 4539805"/>
              <a:gd name="connsiteX398" fmla="*/ 662178 w 7392542"/>
              <a:gd name="connsiteY398" fmla="*/ 1825276 h 4539805"/>
              <a:gd name="connsiteX399" fmla="*/ 676085 w 7392542"/>
              <a:gd name="connsiteY399" fmla="*/ 1815084 h 4539805"/>
              <a:gd name="connsiteX400" fmla="*/ 960977 w 7392542"/>
              <a:gd name="connsiteY400" fmla="*/ 1403223 h 4539805"/>
              <a:gd name="connsiteX401" fmla="*/ 977741 w 7392542"/>
              <a:gd name="connsiteY401" fmla="*/ 1178814 h 4539805"/>
              <a:gd name="connsiteX402" fmla="*/ 787051 w 7392542"/>
              <a:gd name="connsiteY402" fmla="*/ 1102805 h 4539805"/>
              <a:gd name="connsiteX403" fmla="*/ 741521 w 7392542"/>
              <a:gd name="connsiteY403" fmla="*/ 1141952 h 4539805"/>
              <a:gd name="connsiteX404" fmla="*/ 659035 w 7392542"/>
              <a:gd name="connsiteY404" fmla="*/ 1285875 h 4539805"/>
              <a:gd name="connsiteX405" fmla="*/ 606171 w 7392542"/>
              <a:gd name="connsiteY405" fmla="*/ 1618012 h 4539805"/>
              <a:gd name="connsiteX406" fmla="*/ 5967794 w 7392542"/>
              <a:gd name="connsiteY406" fmla="*/ 629317 h 4539805"/>
              <a:gd name="connsiteX407" fmla="*/ 5958555 w 7392542"/>
              <a:gd name="connsiteY407" fmla="*/ 625602 h 4539805"/>
              <a:gd name="connsiteX408" fmla="*/ 5891880 w 7392542"/>
              <a:gd name="connsiteY408" fmla="*/ 703421 h 4539805"/>
              <a:gd name="connsiteX409" fmla="*/ 5555552 w 7392542"/>
              <a:gd name="connsiteY409" fmla="*/ 955358 h 4539805"/>
              <a:gd name="connsiteX410" fmla="*/ 5314664 w 7392542"/>
              <a:gd name="connsiteY410" fmla="*/ 980504 h 4539805"/>
              <a:gd name="connsiteX411" fmla="*/ 5284852 w 7392542"/>
              <a:gd name="connsiteY411" fmla="*/ 1006126 h 4539805"/>
              <a:gd name="connsiteX412" fmla="*/ 5284089 w 7392542"/>
              <a:gd name="connsiteY412" fmla="*/ 1104233 h 4539805"/>
              <a:gd name="connsiteX413" fmla="*/ 5323523 w 7392542"/>
              <a:gd name="connsiteY413" fmla="*/ 1157954 h 4539805"/>
              <a:gd name="connsiteX414" fmla="*/ 5732812 w 7392542"/>
              <a:gd name="connsiteY414" fmla="*/ 1124141 h 4539805"/>
              <a:gd name="connsiteX415" fmla="*/ 5963412 w 7392542"/>
              <a:gd name="connsiteY415" fmla="*/ 934117 h 4539805"/>
              <a:gd name="connsiteX416" fmla="*/ 5971699 w 7392542"/>
              <a:gd name="connsiteY416" fmla="*/ 905446 h 4539805"/>
              <a:gd name="connsiteX417" fmla="*/ 5971032 w 7392542"/>
              <a:gd name="connsiteY417" fmla="*/ 683228 h 4539805"/>
              <a:gd name="connsiteX418" fmla="*/ 5967794 w 7392542"/>
              <a:gd name="connsiteY418" fmla="*/ 629317 h 4539805"/>
              <a:gd name="connsiteX419" fmla="*/ 6290882 w 7392542"/>
              <a:gd name="connsiteY419" fmla="*/ 874681 h 4539805"/>
              <a:gd name="connsiteX420" fmla="*/ 6315266 w 7392542"/>
              <a:gd name="connsiteY420" fmla="*/ 845249 h 4539805"/>
              <a:gd name="connsiteX421" fmla="*/ 6399181 w 7392542"/>
              <a:gd name="connsiteY421" fmla="*/ 738854 h 4539805"/>
              <a:gd name="connsiteX422" fmla="*/ 6718554 w 7392542"/>
              <a:gd name="connsiteY422" fmla="*/ 506921 h 4539805"/>
              <a:gd name="connsiteX423" fmla="*/ 6850856 w 7392542"/>
              <a:gd name="connsiteY423" fmla="*/ 479107 h 4539805"/>
              <a:gd name="connsiteX424" fmla="*/ 6874288 w 7392542"/>
              <a:gd name="connsiteY424" fmla="*/ 457295 h 4539805"/>
              <a:gd name="connsiteX425" fmla="*/ 6874288 w 7392542"/>
              <a:gd name="connsiteY425" fmla="*/ 301657 h 4539805"/>
              <a:gd name="connsiteX426" fmla="*/ 6853714 w 7392542"/>
              <a:gd name="connsiteY426" fmla="*/ 276797 h 4539805"/>
              <a:gd name="connsiteX427" fmla="*/ 6473476 w 7392542"/>
              <a:gd name="connsiteY427" fmla="*/ 372999 h 4539805"/>
              <a:gd name="connsiteX428" fmla="*/ 6228588 w 7392542"/>
              <a:gd name="connsiteY428" fmla="*/ 642557 h 4539805"/>
              <a:gd name="connsiteX429" fmla="*/ 6234208 w 7392542"/>
              <a:gd name="connsiteY429" fmla="*/ 686753 h 4539805"/>
              <a:gd name="connsiteX430" fmla="*/ 6284310 w 7392542"/>
              <a:gd name="connsiteY430" fmla="*/ 835152 h 4539805"/>
              <a:gd name="connsiteX431" fmla="*/ 6290882 w 7392542"/>
              <a:gd name="connsiteY431" fmla="*/ 874681 h 4539805"/>
              <a:gd name="connsiteX432" fmla="*/ 1918716 w 7392542"/>
              <a:gd name="connsiteY432" fmla="*/ 2423446 h 4539805"/>
              <a:gd name="connsiteX433" fmla="*/ 2586799 w 7392542"/>
              <a:gd name="connsiteY433" fmla="*/ 2548319 h 4539805"/>
              <a:gd name="connsiteX434" fmla="*/ 2587371 w 7392542"/>
              <a:gd name="connsiteY434" fmla="*/ 2427161 h 4539805"/>
              <a:gd name="connsiteX435" fmla="*/ 2545366 w 7392542"/>
              <a:gd name="connsiteY435" fmla="*/ 2373916 h 4539805"/>
              <a:gd name="connsiteX436" fmla="*/ 2278666 w 7392542"/>
              <a:gd name="connsiteY436" fmla="*/ 2311241 h 4539805"/>
              <a:gd name="connsiteX437" fmla="*/ 2007013 w 7392542"/>
              <a:gd name="connsiteY437" fmla="*/ 2257806 h 4539805"/>
              <a:gd name="connsiteX438" fmla="*/ 1981676 w 7392542"/>
              <a:gd name="connsiteY438" fmla="*/ 2268855 h 4539805"/>
              <a:gd name="connsiteX439" fmla="*/ 1918716 w 7392542"/>
              <a:gd name="connsiteY439" fmla="*/ 2423446 h 4539805"/>
              <a:gd name="connsiteX440" fmla="*/ 2147888 w 7392542"/>
              <a:gd name="connsiteY440" fmla="*/ 2208562 h 4539805"/>
              <a:gd name="connsiteX441" fmla="*/ 2138267 w 7392542"/>
              <a:gd name="connsiteY441" fmla="*/ 2204561 h 4539805"/>
              <a:gd name="connsiteX442" fmla="*/ 2146078 w 7392542"/>
              <a:gd name="connsiteY442" fmla="*/ 2183797 h 4539805"/>
              <a:gd name="connsiteX443" fmla="*/ 2168462 w 7392542"/>
              <a:gd name="connsiteY443" fmla="*/ 2103787 h 4539805"/>
              <a:gd name="connsiteX444" fmla="*/ 2146554 w 7392542"/>
              <a:gd name="connsiteY444" fmla="*/ 2069306 h 4539805"/>
              <a:gd name="connsiteX445" fmla="*/ 1999964 w 7392542"/>
              <a:gd name="connsiteY445" fmla="*/ 2037588 h 4539805"/>
              <a:gd name="connsiteX446" fmla="*/ 1973389 w 7392542"/>
              <a:gd name="connsiteY446" fmla="*/ 2060448 h 4539805"/>
              <a:gd name="connsiteX447" fmla="*/ 1976342 w 7392542"/>
              <a:gd name="connsiteY447" fmla="*/ 2181606 h 4539805"/>
              <a:gd name="connsiteX448" fmla="*/ 1991011 w 7392542"/>
              <a:gd name="connsiteY448" fmla="*/ 2210372 h 4539805"/>
              <a:gd name="connsiteX449" fmla="*/ 2124742 w 7392542"/>
              <a:gd name="connsiteY449" fmla="*/ 2227898 h 4539805"/>
              <a:gd name="connsiteX450" fmla="*/ 2159127 w 7392542"/>
              <a:gd name="connsiteY450" fmla="*/ 2244757 h 4539805"/>
              <a:gd name="connsiteX451" fmla="*/ 2279809 w 7392542"/>
              <a:gd name="connsiteY451" fmla="*/ 2273237 h 4539805"/>
              <a:gd name="connsiteX452" fmla="*/ 2552605 w 7392542"/>
              <a:gd name="connsiteY452" fmla="*/ 2335530 h 4539805"/>
              <a:gd name="connsiteX453" fmla="*/ 2585371 w 7392542"/>
              <a:gd name="connsiteY453" fmla="*/ 2310765 h 4539805"/>
              <a:gd name="connsiteX454" fmla="*/ 2587181 w 7392542"/>
              <a:gd name="connsiteY454" fmla="*/ 2215515 h 4539805"/>
              <a:gd name="connsiteX455" fmla="*/ 2551081 w 7392542"/>
              <a:gd name="connsiteY455" fmla="*/ 2166938 h 4539805"/>
              <a:gd name="connsiteX456" fmla="*/ 2240566 w 7392542"/>
              <a:gd name="connsiteY456" fmla="*/ 2089214 h 4539805"/>
              <a:gd name="connsiteX457" fmla="*/ 2187131 w 7392542"/>
              <a:gd name="connsiteY457" fmla="*/ 2118360 h 4539805"/>
              <a:gd name="connsiteX458" fmla="*/ 2147888 w 7392542"/>
              <a:gd name="connsiteY458" fmla="*/ 2208562 h 4539805"/>
              <a:gd name="connsiteX459" fmla="*/ 6840665 w 7392542"/>
              <a:gd name="connsiteY459" fmla="*/ 1022985 h 4539805"/>
              <a:gd name="connsiteX460" fmla="*/ 7335965 w 7392542"/>
              <a:gd name="connsiteY460" fmla="*/ 973836 h 4539805"/>
              <a:gd name="connsiteX461" fmla="*/ 7334822 w 7392542"/>
              <a:gd name="connsiteY461" fmla="*/ 954786 h 4539805"/>
              <a:gd name="connsiteX462" fmla="*/ 7257860 w 7392542"/>
              <a:gd name="connsiteY462" fmla="*/ 793718 h 4539805"/>
              <a:gd name="connsiteX463" fmla="*/ 7232143 w 7392542"/>
              <a:gd name="connsiteY463" fmla="*/ 778002 h 4539805"/>
              <a:gd name="connsiteX464" fmla="*/ 6943439 w 7392542"/>
              <a:gd name="connsiteY464" fmla="*/ 754952 h 4539805"/>
              <a:gd name="connsiteX465" fmla="*/ 6901053 w 7392542"/>
              <a:gd name="connsiteY465" fmla="*/ 801338 h 4539805"/>
              <a:gd name="connsiteX466" fmla="*/ 6839141 w 7392542"/>
              <a:gd name="connsiteY466" fmla="*/ 1013174 h 4539805"/>
              <a:gd name="connsiteX467" fmla="*/ 6840665 w 7392542"/>
              <a:gd name="connsiteY467" fmla="*/ 1022985 h 4539805"/>
              <a:gd name="connsiteX468" fmla="*/ 5672424 w 7392542"/>
              <a:gd name="connsiteY468" fmla="*/ 1200722 h 4539805"/>
              <a:gd name="connsiteX469" fmla="*/ 5650040 w 7392542"/>
              <a:gd name="connsiteY469" fmla="*/ 1203579 h 4539805"/>
              <a:gd name="connsiteX470" fmla="*/ 5436108 w 7392542"/>
              <a:gd name="connsiteY470" fmla="*/ 1218724 h 4539805"/>
              <a:gd name="connsiteX471" fmla="*/ 5312188 w 7392542"/>
              <a:gd name="connsiteY471" fmla="*/ 1193197 h 4539805"/>
              <a:gd name="connsiteX472" fmla="*/ 5282851 w 7392542"/>
              <a:gd name="connsiteY472" fmla="*/ 1214628 h 4539805"/>
              <a:gd name="connsiteX473" fmla="*/ 5284089 w 7392542"/>
              <a:gd name="connsiteY473" fmla="*/ 1306544 h 4539805"/>
              <a:gd name="connsiteX474" fmla="*/ 5312093 w 7392542"/>
              <a:gd name="connsiteY474" fmla="*/ 1348073 h 4539805"/>
              <a:gd name="connsiteX475" fmla="*/ 5416201 w 7392542"/>
              <a:gd name="connsiteY475" fmla="*/ 1389412 h 4539805"/>
              <a:gd name="connsiteX476" fmla="*/ 5713190 w 7392542"/>
              <a:gd name="connsiteY476" fmla="*/ 1415320 h 4539805"/>
              <a:gd name="connsiteX477" fmla="*/ 5816727 w 7392542"/>
              <a:gd name="connsiteY477" fmla="*/ 1371886 h 4539805"/>
              <a:gd name="connsiteX478" fmla="*/ 5680044 w 7392542"/>
              <a:gd name="connsiteY478" fmla="*/ 1336262 h 4539805"/>
              <a:gd name="connsiteX479" fmla="*/ 5672424 w 7392542"/>
              <a:gd name="connsiteY479" fmla="*/ 1200722 h 4539805"/>
              <a:gd name="connsiteX480" fmla="*/ 5998560 w 7392542"/>
              <a:gd name="connsiteY480" fmla="*/ 1235583 h 4539805"/>
              <a:gd name="connsiteX481" fmla="*/ 6006560 w 7392542"/>
              <a:gd name="connsiteY481" fmla="*/ 1238917 h 4539805"/>
              <a:gd name="connsiteX482" fmla="*/ 6030183 w 7392542"/>
              <a:gd name="connsiteY482" fmla="*/ 1219295 h 4539805"/>
              <a:gd name="connsiteX483" fmla="*/ 6234303 w 7392542"/>
              <a:gd name="connsiteY483" fmla="*/ 962787 h 4539805"/>
              <a:gd name="connsiteX484" fmla="*/ 6240876 w 7392542"/>
              <a:gd name="connsiteY484" fmla="*/ 950214 h 4539805"/>
              <a:gd name="connsiteX485" fmla="*/ 6213062 w 7392542"/>
              <a:gd name="connsiteY485" fmla="*/ 748189 h 4539805"/>
              <a:gd name="connsiteX486" fmla="*/ 6155436 w 7392542"/>
              <a:gd name="connsiteY486" fmla="*/ 743903 h 4539805"/>
              <a:gd name="connsiteX487" fmla="*/ 6010466 w 7392542"/>
              <a:gd name="connsiteY487" fmla="*/ 937641 h 4539805"/>
              <a:gd name="connsiteX488" fmla="*/ 6001798 w 7392542"/>
              <a:gd name="connsiteY488" fmla="*/ 969264 h 4539805"/>
              <a:gd name="connsiteX489" fmla="*/ 6005417 w 7392542"/>
              <a:gd name="connsiteY489" fmla="*/ 1156430 h 4539805"/>
              <a:gd name="connsiteX490" fmla="*/ 5998560 w 7392542"/>
              <a:gd name="connsiteY490" fmla="*/ 1235583 h 4539805"/>
              <a:gd name="connsiteX491" fmla="*/ 1184339 w 7392542"/>
              <a:gd name="connsiteY491" fmla="*/ 3200114 h 4539805"/>
              <a:gd name="connsiteX492" fmla="*/ 1183958 w 7392542"/>
              <a:gd name="connsiteY492" fmla="*/ 3139726 h 4539805"/>
              <a:gd name="connsiteX493" fmla="*/ 1154049 w 7392542"/>
              <a:gd name="connsiteY493" fmla="*/ 3123343 h 4539805"/>
              <a:gd name="connsiteX494" fmla="*/ 952881 w 7392542"/>
              <a:gd name="connsiteY494" fmla="*/ 3278601 h 4539805"/>
              <a:gd name="connsiteX495" fmla="*/ 937927 w 7392542"/>
              <a:gd name="connsiteY495" fmla="*/ 3325749 h 4539805"/>
              <a:gd name="connsiteX496" fmla="*/ 970407 w 7392542"/>
              <a:gd name="connsiteY496" fmla="*/ 3504057 h 4539805"/>
              <a:gd name="connsiteX497" fmla="*/ 1010603 w 7392542"/>
              <a:gd name="connsiteY497" fmla="*/ 3523584 h 4539805"/>
              <a:gd name="connsiteX498" fmla="*/ 1137571 w 7392542"/>
              <a:gd name="connsiteY498" fmla="*/ 3402426 h 4539805"/>
              <a:gd name="connsiteX499" fmla="*/ 1184339 w 7392542"/>
              <a:gd name="connsiteY499" fmla="*/ 3200114 h 4539805"/>
              <a:gd name="connsiteX500" fmla="*/ 5038535 w 7392542"/>
              <a:gd name="connsiteY500" fmla="*/ 1202341 h 4539805"/>
              <a:gd name="connsiteX501" fmla="*/ 5031105 w 7392542"/>
              <a:gd name="connsiteY501" fmla="*/ 1198436 h 4539805"/>
              <a:gd name="connsiteX502" fmla="*/ 5062633 w 7392542"/>
              <a:gd name="connsiteY502" fmla="*/ 1125284 h 4539805"/>
              <a:gd name="connsiteX503" fmla="*/ 5056156 w 7392542"/>
              <a:gd name="connsiteY503" fmla="*/ 1094042 h 4539805"/>
              <a:gd name="connsiteX504" fmla="*/ 4867466 w 7392542"/>
              <a:gd name="connsiteY504" fmla="*/ 1033558 h 4539805"/>
              <a:gd name="connsiteX505" fmla="*/ 4844987 w 7392542"/>
              <a:gd name="connsiteY505" fmla="*/ 1054227 h 4539805"/>
              <a:gd name="connsiteX506" fmla="*/ 4850892 w 7392542"/>
              <a:gd name="connsiteY506" fmla="*/ 1163669 h 4539805"/>
              <a:gd name="connsiteX507" fmla="*/ 4901946 w 7392542"/>
              <a:gd name="connsiteY507" fmla="*/ 1219295 h 4539805"/>
              <a:gd name="connsiteX508" fmla="*/ 5195983 w 7392542"/>
              <a:gd name="connsiteY508" fmla="*/ 1299496 h 4539805"/>
              <a:gd name="connsiteX509" fmla="*/ 5255895 w 7392542"/>
              <a:gd name="connsiteY509" fmla="*/ 1320546 h 4539805"/>
              <a:gd name="connsiteX510" fmla="*/ 5256181 w 7392542"/>
              <a:gd name="connsiteY510" fmla="*/ 1198436 h 4539805"/>
              <a:gd name="connsiteX511" fmla="*/ 5232273 w 7392542"/>
              <a:gd name="connsiteY511" fmla="*/ 1163574 h 4539805"/>
              <a:gd name="connsiteX512" fmla="*/ 5128070 w 7392542"/>
              <a:gd name="connsiteY512" fmla="*/ 1121474 h 4539805"/>
              <a:gd name="connsiteX513" fmla="*/ 5080445 w 7392542"/>
              <a:gd name="connsiteY513" fmla="*/ 1137952 h 4539805"/>
              <a:gd name="connsiteX514" fmla="*/ 5038535 w 7392542"/>
              <a:gd name="connsiteY514" fmla="*/ 1202341 h 4539805"/>
              <a:gd name="connsiteX515" fmla="*/ 918972 w 7392542"/>
              <a:gd name="connsiteY515" fmla="*/ 3240310 h 4539805"/>
              <a:gd name="connsiteX516" fmla="*/ 1154049 w 7392542"/>
              <a:gd name="connsiteY516" fmla="*/ 3082576 h 4539805"/>
              <a:gd name="connsiteX517" fmla="*/ 1163098 w 7392542"/>
              <a:gd name="connsiteY517" fmla="*/ 3048381 h 4539805"/>
              <a:gd name="connsiteX518" fmla="*/ 1061942 w 7392542"/>
              <a:gd name="connsiteY518" fmla="*/ 2897315 h 4539805"/>
              <a:gd name="connsiteX519" fmla="*/ 1034034 w 7392542"/>
              <a:gd name="connsiteY519" fmla="*/ 2891600 h 4539805"/>
              <a:gd name="connsiteX520" fmla="*/ 887921 w 7392542"/>
              <a:gd name="connsiteY520" fmla="*/ 2991517 h 4539805"/>
              <a:gd name="connsiteX521" fmla="*/ 876205 w 7392542"/>
              <a:gd name="connsiteY521" fmla="*/ 3021902 h 4539805"/>
              <a:gd name="connsiteX522" fmla="*/ 918972 w 7392542"/>
              <a:gd name="connsiteY522" fmla="*/ 3240310 h 4539805"/>
              <a:gd name="connsiteX523" fmla="*/ 7220426 w 7392542"/>
              <a:gd name="connsiteY523" fmla="*/ 734568 h 4539805"/>
              <a:gd name="connsiteX524" fmla="*/ 7218427 w 7392542"/>
              <a:gd name="connsiteY524" fmla="*/ 709041 h 4539805"/>
              <a:gd name="connsiteX525" fmla="*/ 7147179 w 7392542"/>
              <a:gd name="connsiteY525" fmla="*/ 558070 h 4539805"/>
              <a:gd name="connsiteX526" fmla="*/ 7124700 w 7392542"/>
              <a:gd name="connsiteY526" fmla="*/ 542354 h 4539805"/>
              <a:gd name="connsiteX527" fmla="*/ 6925437 w 7392542"/>
              <a:gd name="connsiteY527" fmla="*/ 514541 h 4539805"/>
              <a:gd name="connsiteX528" fmla="*/ 6895433 w 7392542"/>
              <a:gd name="connsiteY528" fmla="*/ 543592 h 4539805"/>
              <a:gd name="connsiteX529" fmla="*/ 6895148 w 7392542"/>
              <a:gd name="connsiteY529" fmla="*/ 670465 h 4539805"/>
              <a:gd name="connsiteX530" fmla="*/ 6945630 w 7392542"/>
              <a:gd name="connsiteY530" fmla="*/ 719233 h 4539805"/>
              <a:gd name="connsiteX531" fmla="*/ 7175945 w 7392542"/>
              <a:gd name="connsiteY531" fmla="*/ 728186 h 4539805"/>
              <a:gd name="connsiteX532" fmla="*/ 7220426 w 7392542"/>
              <a:gd name="connsiteY532" fmla="*/ 734568 h 4539805"/>
              <a:gd name="connsiteX533" fmla="*/ 3529584 w 7392542"/>
              <a:gd name="connsiteY533" fmla="*/ 2182273 h 4539805"/>
              <a:gd name="connsiteX534" fmla="*/ 3537395 w 7392542"/>
              <a:gd name="connsiteY534" fmla="*/ 2185607 h 4539805"/>
              <a:gd name="connsiteX535" fmla="*/ 3565874 w 7392542"/>
              <a:gd name="connsiteY535" fmla="*/ 2158841 h 4539805"/>
              <a:gd name="connsiteX536" fmla="*/ 3710178 w 7392542"/>
              <a:gd name="connsiteY536" fmla="*/ 1885474 h 4539805"/>
              <a:gd name="connsiteX537" fmla="*/ 3699320 w 7392542"/>
              <a:gd name="connsiteY537" fmla="*/ 1839373 h 4539805"/>
              <a:gd name="connsiteX538" fmla="*/ 3574733 w 7392542"/>
              <a:gd name="connsiteY538" fmla="*/ 1754505 h 4539805"/>
              <a:gd name="connsiteX539" fmla="*/ 3523488 w 7392542"/>
              <a:gd name="connsiteY539" fmla="*/ 1788795 h 4539805"/>
              <a:gd name="connsiteX540" fmla="*/ 3524345 w 7392542"/>
              <a:gd name="connsiteY540" fmla="*/ 2117312 h 4539805"/>
              <a:gd name="connsiteX541" fmla="*/ 3529584 w 7392542"/>
              <a:gd name="connsiteY541" fmla="*/ 2182273 h 4539805"/>
              <a:gd name="connsiteX542" fmla="*/ 3966496 w 7392542"/>
              <a:gd name="connsiteY542" fmla="*/ 3161824 h 4539805"/>
              <a:gd name="connsiteX543" fmla="*/ 4004786 w 7392542"/>
              <a:gd name="connsiteY543" fmla="*/ 3127915 h 4539805"/>
              <a:gd name="connsiteX544" fmla="*/ 4110228 w 7392542"/>
              <a:gd name="connsiteY544" fmla="*/ 2967133 h 4539805"/>
              <a:gd name="connsiteX545" fmla="*/ 4056221 w 7392542"/>
              <a:gd name="connsiteY545" fmla="*/ 2805017 h 4539805"/>
              <a:gd name="connsiteX546" fmla="*/ 4032218 w 7392542"/>
              <a:gd name="connsiteY546" fmla="*/ 2795778 h 4539805"/>
              <a:gd name="connsiteX547" fmla="*/ 4010978 w 7392542"/>
              <a:gd name="connsiteY547" fmla="*/ 2798636 h 4539805"/>
              <a:gd name="connsiteX548" fmla="*/ 3964496 w 7392542"/>
              <a:gd name="connsiteY548" fmla="*/ 2885409 h 4539805"/>
              <a:gd name="connsiteX549" fmla="*/ 3959447 w 7392542"/>
              <a:gd name="connsiteY549" fmla="*/ 3118295 h 4539805"/>
              <a:gd name="connsiteX550" fmla="*/ 3966496 w 7392542"/>
              <a:gd name="connsiteY550" fmla="*/ 3161824 h 4539805"/>
              <a:gd name="connsiteX551" fmla="*/ 2858929 w 7392542"/>
              <a:gd name="connsiteY551" fmla="*/ 2539651 h 4539805"/>
              <a:gd name="connsiteX552" fmla="*/ 2858929 w 7392542"/>
              <a:gd name="connsiteY552" fmla="*/ 2519458 h 4539805"/>
              <a:gd name="connsiteX553" fmla="*/ 2798731 w 7392542"/>
              <a:gd name="connsiteY553" fmla="*/ 2440115 h 4539805"/>
              <a:gd name="connsiteX554" fmla="*/ 2648331 w 7392542"/>
              <a:gd name="connsiteY554" fmla="*/ 2399538 h 4539805"/>
              <a:gd name="connsiteX555" fmla="*/ 2613755 w 7392542"/>
              <a:gd name="connsiteY555" fmla="*/ 2423351 h 4539805"/>
              <a:gd name="connsiteX556" fmla="*/ 2613851 w 7392542"/>
              <a:gd name="connsiteY556" fmla="*/ 2532793 h 4539805"/>
              <a:gd name="connsiteX557" fmla="*/ 2640140 w 7392542"/>
              <a:gd name="connsiteY557" fmla="*/ 2564321 h 4539805"/>
              <a:gd name="connsiteX558" fmla="*/ 2775871 w 7392542"/>
              <a:gd name="connsiteY558" fmla="*/ 2603468 h 4539805"/>
              <a:gd name="connsiteX559" fmla="*/ 2858929 w 7392542"/>
              <a:gd name="connsiteY559" fmla="*/ 2539651 h 4539805"/>
              <a:gd name="connsiteX560" fmla="*/ 4846034 w 7392542"/>
              <a:gd name="connsiteY560" fmla="*/ 905066 h 4539805"/>
              <a:gd name="connsiteX561" fmla="*/ 4845368 w 7392542"/>
              <a:gd name="connsiteY561" fmla="*/ 905066 h 4539805"/>
              <a:gd name="connsiteX562" fmla="*/ 4845177 w 7392542"/>
              <a:gd name="connsiteY562" fmla="*/ 959834 h 4539805"/>
              <a:gd name="connsiteX563" fmla="*/ 4868799 w 7392542"/>
              <a:gd name="connsiteY563" fmla="*/ 990600 h 4539805"/>
              <a:gd name="connsiteX564" fmla="*/ 5058633 w 7392542"/>
              <a:gd name="connsiteY564" fmla="*/ 1049846 h 4539805"/>
              <a:gd name="connsiteX565" fmla="*/ 5088445 w 7392542"/>
              <a:gd name="connsiteY565" fmla="*/ 1030891 h 4539805"/>
              <a:gd name="connsiteX566" fmla="*/ 5079969 w 7392542"/>
              <a:gd name="connsiteY566" fmla="*/ 925259 h 4539805"/>
              <a:gd name="connsiteX567" fmla="*/ 5058347 w 7392542"/>
              <a:gd name="connsiteY567" fmla="*/ 901065 h 4539805"/>
              <a:gd name="connsiteX568" fmla="*/ 4882134 w 7392542"/>
              <a:gd name="connsiteY568" fmla="*/ 829532 h 4539805"/>
              <a:gd name="connsiteX569" fmla="*/ 4846225 w 7392542"/>
              <a:gd name="connsiteY569" fmla="*/ 853154 h 4539805"/>
              <a:gd name="connsiteX570" fmla="*/ 4846034 w 7392542"/>
              <a:gd name="connsiteY570" fmla="*/ 905066 h 4539805"/>
              <a:gd name="connsiteX571" fmla="*/ 7106603 w 7392542"/>
              <a:gd name="connsiteY571" fmla="*/ 493776 h 4539805"/>
              <a:gd name="connsiteX572" fmla="*/ 7113461 w 7392542"/>
              <a:gd name="connsiteY572" fmla="*/ 485680 h 4539805"/>
              <a:gd name="connsiteX573" fmla="*/ 7070122 w 7392542"/>
              <a:gd name="connsiteY573" fmla="*/ 389668 h 4539805"/>
              <a:gd name="connsiteX574" fmla="*/ 6936772 w 7392542"/>
              <a:gd name="connsiteY574" fmla="*/ 285274 h 4539805"/>
              <a:gd name="connsiteX575" fmla="*/ 6896291 w 7392542"/>
              <a:gd name="connsiteY575" fmla="*/ 316230 h 4539805"/>
              <a:gd name="connsiteX576" fmla="*/ 6894671 w 7392542"/>
              <a:gd name="connsiteY576" fmla="*/ 405479 h 4539805"/>
              <a:gd name="connsiteX577" fmla="*/ 6961252 w 7392542"/>
              <a:gd name="connsiteY577" fmla="*/ 478060 h 4539805"/>
              <a:gd name="connsiteX578" fmla="*/ 7106603 w 7392542"/>
              <a:gd name="connsiteY578" fmla="*/ 493776 h 4539805"/>
              <a:gd name="connsiteX579" fmla="*/ 5249799 w 7392542"/>
              <a:gd name="connsiteY579" fmla="*/ 2013490 h 4539805"/>
              <a:gd name="connsiteX580" fmla="*/ 5209128 w 7392542"/>
              <a:gd name="connsiteY580" fmla="*/ 1972723 h 4539805"/>
              <a:gd name="connsiteX581" fmla="*/ 5148644 w 7392542"/>
              <a:gd name="connsiteY581" fmla="*/ 1997107 h 4539805"/>
              <a:gd name="connsiteX582" fmla="*/ 5023866 w 7392542"/>
              <a:gd name="connsiteY582" fmla="*/ 2119408 h 4539805"/>
              <a:gd name="connsiteX583" fmla="*/ 5011008 w 7392542"/>
              <a:gd name="connsiteY583" fmla="*/ 2193322 h 4539805"/>
              <a:gd name="connsiteX584" fmla="*/ 5085207 w 7392542"/>
              <a:gd name="connsiteY584" fmla="*/ 2193608 h 4539805"/>
              <a:gd name="connsiteX585" fmla="*/ 5240465 w 7392542"/>
              <a:gd name="connsiteY585" fmla="*/ 2040827 h 4539805"/>
              <a:gd name="connsiteX586" fmla="*/ 5249799 w 7392542"/>
              <a:gd name="connsiteY586" fmla="*/ 2013490 h 4539805"/>
              <a:gd name="connsiteX587" fmla="*/ 6000179 w 7392542"/>
              <a:gd name="connsiteY587" fmla="*/ 873443 h 4539805"/>
              <a:gd name="connsiteX588" fmla="*/ 6023134 w 7392542"/>
              <a:gd name="connsiteY588" fmla="*/ 859250 h 4539805"/>
              <a:gd name="connsiteX589" fmla="*/ 6141339 w 7392542"/>
              <a:gd name="connsiteY589" fmla="*/ 692182 h 4539805"/>
              <a:gd name="connsiteX590" fmla="*/ 6132290 w 7392542"/>
              <a:gd name="connsiteY590" fmla="*/ 659511 h 4539805"/>
              <a:gd name="connsiteX591" fmla="*/ 6040755 w 7392542"/>
              <a:gd name="connsiteY591" fmla="*/ 611791 h 4539805"/>
              <a:gd name="connsiteX592" fmla="*/ 6004084 w 7392542"/>
              <a:gd name="connsiteY592" fmla="*/ 633413 h 4539805"/>
              <a:gd name="connsiteX593" fmla="*/ 5996845 w 7392542"/>
              <a:gd name="connsiteY593" fmla="*/ 797624 h 4539805"/>
              <a:gd name="connsiteX594" fmla="*/ 6000179 w 7392542"/>
              <a:gd name="connsiteY594" fmla="*/ 873443 h 4539805"/>
              <a:gd name="connsiteX595" fmla="*/ 2152174 w 7392542"/>
              <a:gd name="connsiteY595" fmla="*/ 2031016 h 4539805"/>
              <a:gd name="connsiteX596" fmla="*/ 2159889 w 7392542"/>
              <a:gd name="connsiteY596" fmla="*/ 2023872 h 4539805"/>
              <a:gd name="connsiteX597" fmla="*/ 1995583 w 7392542"/>
              <a:gd name="connsiteY597" fmla="*/ 1854327 h 4539805"/>
              <a:gd name="connsiteX598" fmla="*/ 1976152 w 7392542"/>
              <a:gd name="connsiteY598" fmla="*/ 1872520 h 4539805"/>
              <a:gd name="connsiteX599" fmla="*/ 1975009 w 7392542"/>
              <a:gd name="connsiteY599" fmla="*/ 1973104 h 4539805"/>
              <a:gd name="connsiteX600" fmla="*/ 1984724 w 7392542"/>
              <a:gd name="connsiteY600" fmla="*/ 1991297 h 4539805"/>
              <a:gd name="connsiteX601" fmla="*/ 2152174 w 7392542"/>
              <a:gd name="connsiteY601" fmla="*/ 2031016 h 4539805"/>
              <a:gd name="connsiteX602" fmla="*/ 5256753 w 7392542"/>
              <a:gd name="connsiteY602" fmla="*/ 1122617 h 4539805"/>
              <a:gd name="connsiteX603" fmla="*/ 5256753 w 7392542"/>
              <a:gd name="connsiteY603" fmla="*/ 1063752 h 4539805"/>
              <a:gd name="connsiteX604" fmla="*/ 5159883 w 7392542"/>
              <a:gd name="connsiteY604" fmla="*/ 939832 h 4539805"/>
              <a:gd name="connsiteX605" fmla="*/ 5157121 w 7392542"/>
              <a:gd name="connsiteY605" fmla="*/ 939070 h 4539805"/>
              <a:gd name="connsiteX606" fmla="*/ 5127784 w 7392542"/>
              <a:gd name="connsiteY606" fmla="*/ 958977 h 4539805"/>
              <a:gd name="connsiteX607" fmla="*/ 5116735 w 7392542"/>
              <a:gd name="connsiteY607" fmla="*/ 1055942 h 4539805"/>
              <a:gd name="connsiteX608" fmla="*/ 5120735 w 7392542"/>
              <a:gd name="connsiteY608" fmla="*/ 1073658 h 4539805"/>
              <a:gd name="connsiteX609" fmla="*/ 5256753 w 7392542"/>
              <a:gd name="connsiteY609" fmla="*/ 1122617 h 4539805"/>
              <a:gd name="connsiteX610" fmla="*/ 6839236 w 7392542"/>
              <a:gd name="connsiteY610" fmla="*/ 837819 h 4539805"/>
              <a:gd name="connsiteX611" fmla="*/ 6830568 w 7392542"/>
              <a:gd name="connsiteY611" fmla="*/ 837819 h 4539805"/>
              <a:gd name="connsiteX612" fmla="*/ 6690646 w 7392542"/>
              <a:gd name="connsiteY612" fmla="*/ 979932 h 4539805"/>
              <a:gd name="connsiteX613" fmla="*/ 6722460 w 7392542"/>
              <a:gd name="connsiteY613" fmla="*/ 1004792 h 4539805"/>
              <a:gd name="connsiteX614" fmla="*/ 6866573 w 7392542"/>
              <a:gd name="connsiteY614" fmla="*/ 874014 h 4539805"/>
              <a:gd name="connsiteX615" fmla="*/ 6839236 w 7392542"/>
              <a:gd name="connsiteY615" fmla="*/ 837819 h 4539805"/>
              <a:gd name="connsiteX616" fmla="*/ 2819114 w 7392542"/>
              <a:gd name="connsiteY616" fmla="*/ 2397538 h 4539805"/>
              <a:gd name="connsiteX617" fmla="*/ 2794254 w 7392542"/>
              <a:gd name="connsiteY617" fmla="*/ 2359343 h 4539805"/>
              <a:gd name="connsiteX618" fmla="*/ 2660333 w 7392542"/>
              <a:gd name="connsiteY618" fmla="*/ 2273046 h 4539805"/>
              <a:gd name="connsiteX619" fmla="*/ 2619851 w 7392542"/>
              <a:gd name="connsiteY619" fmla="*/ 2285333 h 4539805"/>
              <a:gd name="connsiteX620" fmla="*/ 2638520 w 7392542"/>
              <a:gd name="connsiteY620" fmla="*/ 2357057 h 4539805"/>
              <a:gd name="connsiteX621" fmla="*/ 2777490 w 7392542"/>
              <a:gd name="connsiteY621" fmla="*/ 2394490 h 4539805"/>
              <a:gd name="connsiteX622" fmla="*/ 2819114 w 7392542"/>
              <a:gd name="connsiteY622" fmla="*/ 2397538 h 4539805"/>
              <a:gd name="connsiteX623" fmla="*/ 1004983 w 7392542"/>
              <a:gd name="connsiteY623" fmla="*/ 2861882 h 4539805"/>
              <a:gd name="connsiteX624" fmla="*/ 856012 w 7392542"/>
              <a:gd name="connsiteY624" fmla="*/ 2830640 h 4539805"/>
              <a:gd name="connsiteX625" fmla="*/ 842486 w 7392542"/>
              <a:gd name="connsiteY625" fmla="*/ 2845403 h 4539805"/>
              <a:gd name="connsiteX626" fmla="*/ 861822 w 7392542"/>
              <a:gd name="connsiteY626" fmla="*/ 2959227 h 4539805"/>
              <a:gd name="connsiteX627" fmla="*/ 1004983 w 7392542"/>
              <a:gd name="connsiteY627" fmla="*/ 2861882 h 4539805"/>
              <a:gd name="connsiteX628" fmla="*/ 5966079 w 7392542"/>
              <a:gd name="connsiteY628" fmla="*/ 1001554 h 4539805"/>
              <a:gd name="connsiteX629" fmla="*/ 5958840 w 7392542"/>
              <a:gd name="connsiteY629" fmla="*/ 997268 h 4539805"/>
              <a:gd name="connsiteX630" fmla="*/ 5843874 w 7392542"/>
              <a:gd name="connsiteY630" fmla="*/ 1097756 h 4539805"/>
              <a:gd name="connsiteX631" fmla="*/ 5846160 w 7392542"/>
              <a:gd name="connsiteY631" fmla="*/ 1105472 h 4539805"/>
              <a:gd name="connsiteX632" fmla="*/ 5966079 w 7392542"/>
              <a:gd name="connsiteY632" fmla="*/ 1116806 h 4539805"/>
              <a:gd name="connsiteX633" fmla="*/ 5966079 w 7392542"/>
              <a:gd name="connsiteY633" fmla="*/ 1001554 h 4539805"/>
              <a:gd name="connsiteX634" fmla="*/ 5028153 w 7392542"/>
              <a:gd name="connsiteY634" fmla="*/ 841343 h 4539805"/>
              <a:gd name="connsiteX635" fmla="*/ 4865561 w 7392542"/>
              <a:gd name="connsiteY635" fmla="*/ 732187 h 4539805"/>
              <a:gd name="connsiteX636" fmla="*/ 4852226 w 7392542"/>
              <a:gd name="connsiteY636" fmla="*/ 768858 h 4539805"/>
              <a:gd name="connsiteX637" fmla="*/ 4880610 w 7392542"/>
              <a:gd name="connsiteY637" fmla="*/ 787337 h 4539805"/>
              <a:gd name="connsiteX638" fmla="*/ 5005864 w 7392542"/>
              <a:gd name="connsiteY638" fmla="*/ 836771 h 4539805"/>
              <a:gd name="connsiteX639" fmla="*/ 5028153 w 7392542"/>
              <a:gd name="connsiteY639" fmla="*/ 841343 h 4539805"/>
              <a:gd name="connsiteX640" fmla="*/ 3851720 w 7392542"/>
              <a:gd name="connsiteY640" fmla="*/ 3264503 h 4539805"/>
              <a:gd name="connsiteX641" fmla="*/ 3852958 w 7392542"/>
              <a:gd name="connsiteY641" fmla="*/ 3274409 h 4539805"/>
              <a:gd name="connsiteX642" fmla="*/ 3911156 w 7392542"/>
              <a:gd name="connsiteY642" fmla="*/ 3286030 h 4539805"/>
              <a:gd name="connsiteX643" fmla="*/ 3933158 w 7392542"/>
              <a:gd name="connsiteY643" fmla="*/ 3264599 h 4539805"/>
              <a:gd name="connsiteX644" fmla="*/ 3909632 w 7392542"/>
              <a:gd name="connsiteY644" fmla="*/ 3244596 h 4539805"/>
              <a:gd name="connsiteX645" fmla="*/ 3851720 w 7392542"/>
              <a:gd name="connsiteY645" fmla="*/ 3264503 h 4539805"/>
              <a:gd name="connsiteX646" fmla="*/ 6833521 w 7392542"/>
              <a:gd name="connsiteY646" fmla="*/ 777431 h 4539805"/>
              <a:gd name="connsiteX647" fmla="*/ 6832093 w 7392542"/>
              <a:gd name="connsiteY647" fmla="*/ 793718 h 4539805"/>
              <a:gd name="connsiteX648" fmla="*/ 6870097 w 7392542"/>
              <a:gd name="connsiteY648" fmla="*/ 798290 h 4539805"/>
              <a:gd name="connsiteX649" fmla="*/ 6870383 w 7392542"/>
              <a:gd name="connsiteY649" fmla="*/ 780288 h 4539805"/>
              <a:gd name="connsiteX650" fmla="*/ 6833521 w 7392542"/>
              <a:gd name="connsiteY650" fmla="*/ 777431 h 453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</a:cxnLst>
            <a:rect l="l" t="t" r="r" b="b"/>
            <a:pathLst>
              <a:path w="7392542" h="4539805">
                <a:moveTo>
                  <a:pt x="0" y="2813018"/>
                </a:moveTo>
                <a:cubicBezTo>
                  <a:pt x="4763" y="2783872"/>
                  <a:pt x="8668" y="2754440"/>
                  <a:pt x="14573" y="2725484"/>
                </a:cubicBezTo>
                <a:cubicBezTo>
                  <a:pt x="50006" y="2549747"/>
                  <a:pt x="139541" y="2401348"/>
                  <a:pt x="254318" y="2267998"/>
                </a:cubicBezTo>
                <a:cubicBezTo>
                  <a:pt x="337090" y="2171795"/>
                  <a:pt x="426815" y="2081594"/>
                  <a:pt x="513398" y="1988630"/>
                </a:cubicBezTo>
                <a:cubicBezTo>
                  <a:pt x="526542" y="1974533"/>
                  <a:pt x="538829" y="1959674"/>
                  <a:pt x="552450" y="1946053"/>
                </a:cubicBezTo>
                <a:cubicBezTo>
                  <a:pt x="571500" y="1927098"/>
                  <a:pt x="574929" y="1905857"/>
                  <a:pt x="568738" y="1880045"/>
                </a:cubicBezTo>
                <a:cubicBezTo>
                  <a:pt x="527590" y="1708595"/>
                  <a:pt x="510635" y="1534859"/>
                  <a:pt x="524923" y="1358741"/>
                </a:cubicBezTo>
                <a:cubicBezTo>
                  <a:pt x="537496" y="1203103"/>
                  <a:pt x="564356" y="1050417"/>
                  <a:pt x="649224" y="915924"/>
                </a:cubicBezTo>
                <a:cubicBezTo>
                  <a:pt x="679418" y="868013"/>
                  <a:pt x="719995" y="824579"/>
                  <a:pt x="762857" y="787337"/>
                </a:cubicBezTo>
                <a:cubicBezTo>
                  <a:pt x="809435" y="746760"/>
                  <a:pt x="847344" y="753523"/>
                  <a:pt x="888302" y="799814"/>
                </a:cubicBezTo>
                <a:cubicBezTo>
                  <a:pt x="906590" y="820484"/>
                  <a:pt x="922877" y="844106"/>
                  <a:pt x="934974" y="868871"/>
                </a:cubicBezTo>
                <a:cubicBezTo>
                  <a:pt x="1019747" y="1042035"/>
                  <a:pt x="1072706" y="1223010"/>
                  <a:pt x="1069277" y="1418273"/>
                </a:cubicBezTo>
                <a:cubicBezTo>
                  <a:pt x="1065657" y="1622679"/>
                  <a:pt x="998125" y="1806131"/>
                  <a:pt x="891731" y="1977581"/>
                </a:cubicBezTo>
                <a:cubicBezTo>
                  <a:pt x="875157" y="2004251"/>
                  <a:pt x="858774" y="2031111"/>
                  <a:pt x="842391" y="2057876"/>
                </a:cubicBezTo>
                <a:cubicBezTo>
                  <a:pt x="843915" y="2059781"/>
                  <a:pt x="845534" y="2061686"/>
                  <a:pt x="847058" y="2063687"/>
                </a:cubicBezTo>
                <a:cubicBezTo>
                  <a:pt x="855821" y="2061210"/>
                  <a:pt x="864680" y="2059305"/>
                  <a:pt x="873252" y="2056257"/>
                </a:cubicBezTo>
                <a:cubicBezTo>
                  <a:pt x="1172909" y="1948244"/>
                  <a:pt x="1480852" y="1926050"/>
                  <a:pt x="1794986" y="1967484"/>
                </a:cubicBezTo>
                <a:cubicBezTo>
                  <a:pt x="1831181" y="1972247"/>
                  <a:pt x="1867376" y="1977581"/>
                  <a:pt x="1903571" y="1982534"/>
                </a:cubicBezTo>
                <a:cubicBezTo>
                  <a:pt x="1946148" y="1988344"/>
                  <a:pt x="1946624" y="1988249"/>
                  <a:pt x="1947672" y="1943862"/>
                </a:cubicBezTo>
                <a:cubicBezTo>
                  <a:pt x="1949482" y="1859185"/>
                  <a:pt x="1950625" y="1774508"/>
                  <a:pt x="1952530" y="1689830"/>
                </a:cubicBezTo>
                <a:cubicBezTo>
                  <a:pt x="1952911" y="1671828"/>
                  <a:pt x="1955483" y="1653826"/>
                  <a:pt x="1957007" y="1635824"/>
                </a:cubicBezTo>
                <a:cubicBezTo>
                  <a:pt x="1959578" y="1635062"/>
                  <a:pt x="1962245" y="1634395"/>
                  <a:pt x="1964817" y="1633633"/>
                </a:cubicBezTo>
                <a:cubicBezTo>
                  <a:pt x="1969865" y="1644968"/>
                  <a:pt x="1977771" y="1655921"/>
                  <a:pt x="1979295" y="1667732"/>
                </a:cubicBezTo>
                <a:cubicBezTo>
                  <a:pt x="1984439" y="1706880"/>
                  <a:pt x="2003584" y="1738408"/>
                  <a:pt x="2029016" y="1766697"/>
                </a:cubicBezTo>
                <a:cubicBezTo>
                  <a:pt x="2061115" y="1802511"/>
                  <a:pt x="2094167" y="1837563"/>
                  <a:pt x="2126933" y="1872710"/>
                </a:cubicBezTo>
                <a:cubicBezTo>
                  <a:pt x="2165223" y="1913668"/>
                  <a:pt x="2194370" y="1959293"/>
                  <a:pt x="2200847" y="2016347"/>
                </a:cubicBezTo>
                <a:cubicBezTo>
                  <a:pt x="2203418" y="2039398"/>
                  <a:pt x="2220087" y="2045684"/>
                  <a:pt x="2238375" y="2050066"/>
                </a:cubicBezTo>
                <a:cubicBezTo>
                  <a:pt x="2322481" y="2070259"/>
                  <a:pt x="2406682" y="2090357"/>
                  <a:pt x="2490978" y="2110169"/>
                </a:cubicBezTo>
                <a:cubicBezTo>
                  <a:pt x="2519648" y="2116931"/>
                  <a:pt x="2548509" y="2122837"/>
                  <a:pt x="2581275" y="2129981"/>
                </a:cubicBezTo>
                <a:cubicBezTo>
                  <a:pt x="2587371" y="2082546"/>
                  <a:pt x="2592896" y="2039779"/>
                  <a:pt x="2598420" y="1996916"/>
                </a:cubicBezTo>
                <a:cubicBezTo>
                  <a:pt x="2601468" y="1996631"/>
                  <a:pt x="2604611" y="1996249"/>
                  <a:pt x="2607659" y="1995964"/>
                </a:cubicBezTo>
                <a:cubicBezTo>
                  <a:pt x="2611660" y="2004727"/>
                  <a:pt x="2616803" y="2013109"/>
                  <a:pt x="2619375" y="2022253"/>
                </a:cubicBezTo>
                <a:cubicBezTo>
                  <a:pt x="2623471" y="2037017"/>
                  <a:pt x="2625471" y="2052447"/>
                  <a:pt x="2628805" y="2067401"/>
                </a:cubicBezTo>
                <a:cubicBezTo>
                  <a:pt x="2641092" y="2121884"/>
                  <a:pt x="2668810" y="2157698"/>
                  <a:pt x="2727103" y="2174843"/>
                </a:cubicBezTo>
                <a:cubicBezTo>
                  <a:pt x="2880170" y="2219992"/>
                  <a:pt x="3031236" y="2272094"/>
                  <a:pt x="3190970" y="2290667"/>
                </a:cubicBezTo>
                <a:cubicBezTo>
                  <a:pt x="3220307" y="2294096"/>
                  <a:pt x="3246691" y="2290572"/>
                  <a:pt x="3275171" y="2281333"/>
                </a:cubicBezTo>
                <a:cubicBezTo>
                  <a:pt x="3320320" y="2266664"/>
                  <a:pt x="3367754" y="2258854"/>
                  <a:pt x="3414427" y="2248853"/>
                </a:cubicBezTo>
                <a:cubicBezTo>
                  <a:pt x="3427476" y="2246090"/>
                  <a:pt x="3441192" y="2246376"/>
                  <a:pt x="3454527" y="2244281"/>
                </a:cubicBezTo>
                <a:cubicBezTo>
                  <a:pt x="3478435" y="2240566"/>
                  <a:pt x="3490817" y="2229136"/>
                  <a:pt x="3490817" y="2201990"/>
                </a:cubicBezTo>
                <a:cubicBezTo>
                  <a:pt x="3491103" y="2051876"/>
                  <a:pt x="3492818" y="1901762"/>
                  <a:pt x="3494532" y="1751648"/>
                </a:cubicBezTo>
                <a:cubicBezTo>
                  <a:pt x="3495389" y="1669828"/>
                  <a:pt x="3496913" y="1588103"/>
                  <a:pt x="3498723" y="1506379"/>
                </a:cubicBezTo>
                <a:cubicBezTo>
                  <a:pt x="3498914" y="1496378"/>
                  <a:pt x="3502057" y="1486376"/>
                  <a:pt x="3509486" y="1474946"/>
                </a:cubicBezTo>
                <a:cubicBezTo>
                  <a:pt x="3536633" y="1533049"/>
                  <a:pt x="3540443" y="1600962"/>
                  <a:pt x="3590068" y="1647730"/>
                </a:cubicBezTo>
                <a:cubicBezTo>
                  <a:pt x="3637503" y="1692402"/>
                  <a:pt x="3682746" y="1739456"/>
                  <a:pt x="3733705" y="1790319"/>
                </a:cubicBezTo>
                <a:cubicBezTo>
                  <a:pt x="3741134" y="1772222"/>
                  <a:pt x="3746754" y="1761744"/>
                  <a:pt x="3749707" y="1750505"/>
                </a:cubicBezTo>
                <a:cubicBezTo>
                  <a:pt x="3780378" y="1633347"/>
                  <a:pt x="3807619" y="1515142"/>
                  <a:pt x="3841528" y="1398937"/>
                </a:cubicBezTo>
                <a:cubicBezTo>
                  <a:pt x="3906870" y="1175385"/>
                  <a:pt x="4033076" y="993553"/>
                  <a:pt x="4224433" y="858679"/>
                </a:cubicBezTo>
                <a:cubicBezTo>
                  <a:pt x="4332732" y="782288"/>
                  <a:pt x="4454176" y="740569"/>
                  <a:pt x="4585812" y="737140"/>
                </a:cubicBezTo>
                <a:cubicBezTo>
                  <a:pt x="4649439" y="735521"/>
                  <a:pt x="4713732" y="749999"/>
                  <a:pt x="4777359" y="759143"/>
                </a:cubicBezTo>
                <a:cubicBezTo>
                  <a:pt x="4810792" y="764000"/>
                  <a:pt x="4814126" y="764191"/>
                  <a:pt x="4815459" y="729425"/>
                </a:cubicBezTo>
                <a:cubicBezTo>
                  <a:pt x="4818507" y="650558"/>
                  <a:pt x="4819936" y="571691"/>
                  <a:pt x="4822317" y="492728"/>
                </a:cubicBezTo>
                <a:cubicBezTo>
                  <a:pt x="4822698" y="480822"/>
                  <a:pt x="4824508" y="468916"/>
                  <a:pt x="4825651" y="457010"/>
                </a:cubicBezTo>
                <a:cubicBezTo>
                  <a:pt x="4828699" y="456343"/>
                  <a:pt x="4831747" y="455676"/>
                  <a:pt x="4834890" y="455105"/>
                </a:cubicBezTo>
                <a:cubicBezTo>
                  <a:pt x="4840129" y="467297"/>
                  <a:pt x="4848321" y="479107"/>
                  <a:pt x="4850035" y="491776"/>
                </a:cubicBezTo>
                <a:cubicBezTo>
                  <a:pt x="4857369" y="545878"/>
                  <a:pt x="4877276" y="593503"/>
                  <a:pt x="4915853" y="632936"/>
                </a:cubicBezTo>
                <a:cubicBezTo>
                  <a:pt x="4948142" y="665988"/>
                  <a:pt x="4981766" y="697897"/>
                  <a:pt x="5011293" y="733330"/>
                </a:cubicBezTo>
                <a:cubicBezTo>
                  <a:pt x="5046250" y="775144"/>
                  <a:pt x="5077016" y="820484"/>
                  <a:pt x="5110544" y="863537"/>
                </a:cubicBezTo>
                <a:cubicBezTo>
                  <a:pt x="5119592" y="875157"/>
                  <a:pt x="5130451" y="887825"/>
                  <a:pt x="5143405" y="893445"/>
                </a:cubicBezTo>
                <a:cubicBezTo>
                  <a:pt x="5243037" y="936498"/>
                  <a:pt x="5345906" y="958977"/>
                  <a:pt x="5455444" y="942689"/>
                </a:cubicBezTo>
                <a:cubicBezTo>
                  <a:pt x="5553933" y="928116"/>
                  <a:pt x="5636610" y="880682"/>
                  <a:pt x="5713857" y="821817"/>
                </a:cubicBezTo>
                <a:cubicBezTo>
                  <a:pt x="5805774" y="751713"/>
                  <a:pt x="5880640" y="664940"/>
                  <a:pt x="5947887" y="571881"/>
                </a:cubicBezTo>
                <a:cubicBezTo>
                  <a:pt x="5962079" y="552260"/>
                  <a:pt x="5968460" y="524447"/>
                  <a:pt x="5971032" y="499586"/>
                </a:cubicBezTo>
                <a:cubicBezTo>
                  <a:pt x="5975128" y="460534"/>
                  <a:pt x="5972080" y="420719"/>
                  <a:pt x="5973794" y="381381"/>
                </a:cubicBezTo>
                <a:cubicBezTo>
                  <a:pt x="5974461" y="366046"/>
                  <a:pt x="5979890" y="350996"/>
                  <a:pt x="5983129" y="335852"/>
                </a:cubicBezTo>
                <a:cubicBezTo>
                  <a:pt x="5986939" y="335566"/>
                  <a:pt x="5990654" y="335280"/>
                  <a:pt x="5994464" y="334994"/>
                </a:cubicBezTo>
                <a:cubicBezTo>
                  <a:pt x="6000179" y="355282"/>
                  <a:pt x="6006084" y="375380"/>
                  <a:pt x="6011323" y="395764"/>
                </a:cubicBezTo>
                <a:cubicBezTo>
                  <a:pt x="6013228" y="403193"/>
                  <a:pt x="6011799" y="411671"/>
                  <a:pt x="6014752" y="418433"/>
                </a:cubicBezTo>
                <a:cubicBezTo>
                  <a:pt x="6017990" y="425863"/>
                  <a:pt x="6023610" y="435578"/>
                  <a:pt x="6029992" y="437293"/>
                </a:cubicBezTo>
                <a:cubicBezTo>
                  <a:pt x="6035135" y="438722"/>
                  <a:pt x="6045042" y="431197"/>
                  <a:pt x="6049614" y="425196"/>
                </a:cubicBezTo>
                <a:cubicBezTo>
                  <a:pt x="6075236" y="391478"/>
                  <a:pt x="6098095" y="355664"/>
                  <a:pt x="6125147" y="323183"/>
                </a:cubicBezTo>
                <a:cubicBezTo>
                  <a:pt x="6168105" y="271463"/>
                  <a:pt x="6211634" y="219742"/>
                  <a:pt x="6258401" y="171545"/>
                </a:cubicBezTo>
                <a:cubicBezTo>
                  <a:pt x="6353175" y="73914"/>
                  <a:pt x="6470809" y="21431"/>
                  <a:pt x="6605112" y="4763"/>
                </a:cubicBezTo>
                <a:cubicBezTo>
                  <a:pt x="6611684" y="3905"/>
                  <a:pt x="6617970" y="1619"/>
                  <a:pt x="6624447" y="0"/>
                </a:cubicBezTo>
                <a:cubicBezTo>
                  <a:pt x="6664833" y="0"/>
                  <a:pt x="6705314" y="0"/>
                  <a:pt x="6745701" y="0"/>
                </a:cubicBezTo>
                <a:cubicBezTo>
                  <a:pt x="6796755" y="8096"/>
                  <a:pt x="6847808" y="16193"/>
                  <a:pt x="6898862" y="24384"/>
                </a:cubicBezTo>
                <a:cubicBezTo>
                  <a:pt x="6927533" y="28956"/>
                  <a:pt x="6946011" y="44101"/>
                  <a:pt x="6958775" y="71438"/>
                </a:cubicBezTo>
                <a:cubicBezTo>
                  <a:pt x="7027260" y="217551"/>
                  <a:pt x="7097744" y="362617"/>
                  <a:pt x="7166896" y="508445"/>
                </a:cubicBezTo>
                <a:cubicBezTo>
                  <a:pt x="7242524" y="667988"/>
                  <a:pt x="7317295" y="827818"/>
                  <a:pt x="7392543" y="987552"/>
                </a:cubicBezTo>
                <a:cubicBezTo>
                  <a:pt x="7392543" y="995267"/>
                  <a:pt x="7392543" y="1002983"/>
                  <a:pt x="7392543" y="1010698"/>
                </a:cubicBezTo>
                <a:cubicBezTo>
                  <a:pt x="7364159" y="1009841"/>
                  <a:pt x="7335774" y="1009841"/>
                  <a:pt x="7307485" y="1007936"/>
                </a:cubicBezTo>
                <a:cubicBezTo>
                  <a:pt x="7233762" y="1002983"/>
                  <a:pt x="7160133" y="991838"/>
                  <a:pt x="7086600" y="992981"/>
                </a:cubicBezTo>
                <a:cubicBezTo>
                  <a:pt x="6967824" y="994791"/>
                  <a:pt x="6864668" y="1042511"/>
                  <a:pt x="6774276" y="1118807"/>
                </a:cubicBezTo>
                <a:cubicBezTo>
                  <a:pt x="6703219" y="1178814"/>
                  <a:pt x="6642449" y="1247966"/>
                  <a:pt x="6588728" y="1323689"/>
                </a:cubicBezTo>
                <a:cubicBezTo>
                  <a:pt x="6537008" y="1396651"/>
                  <a:pt x="6486811" y="1470851"/>
                  <a:pt x="6433566" y="1542669"/>
                </a:cubicBezTo>
                <a:cubicBezTo>
                  <a:pt x="6341460" y="1667066"/>
                  <a:pt x="6238589" y="1780032"/>
                  <a:pt x="6104382" y="1862138"/>
                </a:cubicBezTo>
                <a:cubicBezTo>
                  <a:pt x="5958935" y="1951196"/>
                  <a:pt x="5807964" y="1961769"/>
                  <a:pt x="5650516" y="1904333"/>
                </a:cubicBezTo>
                <a:cubicBezTo>
                  <a:pt x="5549360" y="1867376"/>
                  <a:pt x="5449539" y="1826990"/>
                  <a:pt x="5348955" y="1788605"/>
                </a:cubicBezTo>
                <a:cubicBezTo>
                  <a:pt x="5331333" y="1781842"/>
                  <a:pt x="5312760" y="1777651"/>
                  <a:pt x="5290566" y="1771079"/>
                </a:cubicBezTo>
                <a:cubicBezTo>
                  <a:pt x="5288661" y="1795272"/>
                  <a:pt x="5286185" y="1815179"/>
                  <a:pt x="5285613" y="1834991"/>
                </a:cubicBezTo>
                <a:cubicBezTo>
                  <a:pt x="5283327" y="1917668"/>
                  <a:pt x="5279136" y="2000441"/>
                  <a:pt x="5280279" y="2083118"/>
                </a:cubicBezTo>
                <a:cubicBezTo>
                  <a:pt x="5281327" y="2161413"/>
                  <a:pt x="5147787" y="2270855"/>
                  <a:pt x="5071491" y="2264569"/>
                </a:cubicBezTo>
                <a:cubicBezTo>
                  <a:pt x="5020247" y="2260283"/>
                  <a:pt x="4983099" y="2230850"/>
                  <a:pt x="4972908" y="2179606"/>
                </a:cubicBezTo>
                <a:cubicBezTo>
                  <a:pt x="4946999" y="2048923"/>
                  <a:pt x="5051489" y="1924145"/>
                  <a:pt x="5185029" y="1926431"/>
                </a:cubicBezTo>
                <a:cubicBezTo>
                  <a:pt x="5207032" y="1926812"/>
                  <a:pt x="5229035" y="1928432"/>
                  <a:pt x="5254848" y="1929574"/>
                </a:cubicBezTo>
                <a:cubicBezTo>
                  <a:pt x="5254848" y="1876711"/>
                  <a:pt x="5255800" y="1825085"/>
                  <a:pt x="5253800" y="1773555"/>
                </a:cubicBezTo>
                <a:cubicBezTo>
                  <a:pt x="5253514" y="1766126"/>
                  <a:pt x="5240084" y="1755077"/>
                  <a:pt x="5230940" y="1752791"/>
                </a:cubicBezTo>
                <a:cubicBezTo>
                  <a:pt x="5067205" y="1710881"/>
                  <a:pt x="4907280" y="1717453"/>
                  <a:pt x="4759357" y="1806035"/>
                </a:cubicBezTo>
                <a:cubicBezTo>
                  <a:pt x="4541711" y="1936433"/>
                  <a:pt x="4399312" y="2128171"/>
                  <a:pt x="4327303" y="2369725"/>
                </a:cubicBezTo>
                <a:cubicBezTo>
                  <a:pt x="4280631" y="2526221"/>
                  <a:pt x="4243578" y="2685669"/>
                  <a:pt x="4203478" y="2844070"/>
                </a:cubicBezTo>
                <a:cubicBezTo>
                  <a:pt x="4200430" y="2856167"/>
                  <a:pt x="4205288" y="2872359"/>
                  <a:pt x="4211193" y="2884361"/>
                </a:cubicBezTo>
                <a:cubicBezTo>
                  <a:pt x="4272725" y="3010376"/>
                  <a:pt x="4235863" y="3123534"/>
                  <a:pt x="4166997" y="3232690"/>
                </a:cubicBezTo>
                <a:cubicBezTo>
                  <a:pt x="4164997" y="3235928"/>
                  <a:pt x="4162044" y="3238595"/>
                  <a:pt x="4159282" y="3241167"/>
                </a:cubicBezTo>
                <a:cubicBezTo>
                  <a:pt x="4158044" y="3242310"/>
                  <a:pt x="4156043" y="3242786"/>
                  <a:pt x="4146804" y="3247072"/>
                </a:cubicBezTo>
                <a:cubicBezTo>
                  <a:pt x="4155281" y="3227642"/>
                  <a:pt x="4160234" y="3213068"/>
                  <a:pt x="4167473" y="3199829"/>
                </a:cubicBezTo>
                <a:cubicBezTo>
                  <a:pt x="4204526" y="3131820"/>
                  <a:pt x="4212813" y="3059526"/>
                  <a:pt x="4197954" y="2984564"/>
                </a:cubicBezTo>
                <a:cubicBezTo>
                  <a:pt x="4194810" y="2968752"/>
                  <a:pt x="4184618" y="2954274"/>
                  <a:pt x="4174046" y="2931509"/>
                </a:cubicBezTo>
                <a:cubicBezTo>
                  <a:pt x="4164330" y="2948083"/>
                  <a:pt x="4158234" y="2956179"/>
                  <a:pt x="4154424" y="2965133"/>
                </a:cubicBezTo>
                <a:cubicBezTo>
                  <a:pt x="4115467" y="3057239"/>
                  <a:pt x="4057174" y="3134773"/>
                  <a:pt x="3982403" y="3200876"/>
                </a:cubicBezTo>
                <a:cubicBezTo>
                  <a:pt x="3972592" y="3209544"/>
                  <a:pt x="3965924" y="3226022"/>
                  <a:pt x="3964877" y="3239453"/>
                </a:cubicBezTo>
                <a:cubicBezTo>
                  <a:pt x="3961924" y="3278696"/>
                  <a:pt x="3963067" y="3318320"/>
                  <a:pt x="3961638" y="3357753"/>
                </a:cubicBezTo>
                <a:cubicBezTo>
                  <a:pt x="3960019" y="3401378"/>
                  <a:pt x="3942303" y="3437572"/>
                  <a:pt x="3908870" y="3466052"/>
                </a:cubicBezTo>
                <a:cubicBezTo>
                  <a:pt x="3845528" y="3520154"/>
                  <a:pt x="3773424" y="3547491"/>
                  <a:pt x="3690176" y="3529870"/>
                </a:cubicBezTo>
                <a:cubicBezTo>
                  <a:pt x="3615309" y="3514059"/>
                  <a:pt x="3588639" y="3437477"/>
                  <a:pt x="3638169" y="3378518"/>
                </a:cubicBezTo>
                <a:cubicBezTo>
                  <a:pt x="3660553" y="3351847"/>
                  <a:pt x="3691604" y="3332417"/>
                  <a:pt x="3719417" y="3310509"/>
                </a:cubicBezTo>
                <a:cubicBezTo>
                  <a:pt x="3729704" y="3302413"/>
                  <a:pt x="3741706" y="3296603"/>
                  <a:pt x="3757327" y="3287173"/>
                </a:cubicBezTo>
                <a:cubicBezTo>
                  <a:pt x="3747516" y="3283744"/>
                  <a:pt x="3742658" y="3280601"/>
                  <a:pt x="3737896" y="3280505"/>
                </a:cubicBezTo>
                <a:cubicBezTo>
                  <a:pt x="3539490" y="3280029"/>
                  <a:pt x="3354229" y="3216878"/>
                  <a:pt x="3165824" y="3165443"/>
                </a:cubicBezTo>
                <a:cubicBezTo>
                  <a:pt x="2960941" y="3109532"/>
                  <a:pt x="2753868" y="3061430"/>
                  <a:pt x="2547176" y="3012377"/>
                </a:cubicBezTo>
                <a:cubicBezTo>
                  <a:pt x="2518791" y="3005614"/>
                  <a:pt x="2485549" y="3007995"/>
                  <a:pt x="2457069" y="3015615"/>
                </a:cubicBezTo>
                <a:cubicBezTo>
                  <a:pt x="2385346" y="3034760"/>
                  <a:pt x="2321909" y="3031712"/>
                  <a:pt x="2271332" y="2969514"/>
                </a:cubicBezTo>
                <a:cubicBezTo>
                  <a:pt x="2266474" y="2963609"/>
                  <a:pt x="2257330" y="2958941"/>
                  <a:pt x="2249615" y="2957989"/>
                </a:cubicBezTo>
                <a:cubicBezTo>
                  <a:pt x="2019014" y="2929223"/>
                  <a:pt x="1788890" y="2924747"/>
                  <a:pt x="1561243" y="2980754"/>
                </a:cubicBezTo>
                <a:cubicBezTo>
                  <a:pt x="1499711" y="2995898"/>
                  <a:pt x="1439323" y="3015805"/>
                  <a:pt x="1378458" y="3033903"/>
                </a:cubicBezTo>
                <a:cubicBezTo>
                  <a:pt x="1359980" y="3039428"/>
                  <a:pt x="1345883" y="3047714"/>
                  <a:pt x="1346264" y="3071527"/>
                </a:cubicBezTo>
                <a:cubicBezTo>
                  <a:pt x="1350359" y="3305175"/>
                  <a:pt x="1234821" y="3466338"/>
                  <a:pt x="1038415" y="3578543"/>
                </a:cubicBezTo>
                <a:cubicBezTo>
                  <a:pt x="994601" y="3603593"/>
                  <a:pt x="991553" y="3608070"/>
                  <a:pt x="1001459" y="3658934"/>
                </a:cubicBezTo>
                <a:cubicBezTo>
                  <a:pt x="1017746" y="3741992"/>
                  <a:pt x="1035844" y="3824669"/>
                  <a:pt x="1053751" y="3907346"/>
                </a:cubicBezTo>
                <a:cubicBezTo>
                  <a:pt x="1075182" y="4006310"/>
                  <a:pt x="1093851" y="4105656"/>
                  <a:pt x="1084612" y="4207574"/>
                </a:cubicBezTo>
                <a:cubicBezTo>
                  <a:pt x="1069086" y="4378071"/>
                  <a:pt x="947357" y="4504468"/>
                  <a:pt x="772478" y="4533138"/>
                </a:cubicBezTo>
                <a:cubicBezTo>
                  <a:pt x="763238" y="4534662"/>
                  <a:pt x="754190" y="4537520"/>
                  <a:pt x="745046" y="4539806"/>
                </a:cubicBezTo>
                <a:cubicBezTo>
                  <a:pt x="710375" y="4539806"/>
                  <a:pt x="675704" y="4539806"/>
                  <a:pt x="641128" y="4539806"/>
                </a:cubicBezTo>
                <a:cubicBezTo>
                  <a:pt x="631793" y="4537710"/>
                  <a:pt x="622649" y="4535043"/>
                  <a:pt x="613220" y="4533519"/>
                </a:cubicBezTo>
                <a:cubicBezTo>
                  <a:pt x="551783" y="4523423"/>
                  <a:pt x="493871" y="4503420"/>
                  <a:pt x="441389" y="4469511"/>
                </a:cubicBezTo>
                <a:cubicBezTo>
                  <a:pt x="284036" y="4367975"/>
                  <a:pt x="258128" y="4157377"/>
                  <a:pt x="379190" y="4020503"/>
                </a:cubicBezTo>
                <a:cubicBezTo>
                  <a:pt x="446627" y="3944303"/>
                  <a:pt x="608171" y="3930491"/>
                  <a:pt x="679895" y="4027837"/>
                </a:cubicBezTo>
                <a:cubicBezTo>
                  <a:pt x="709708" y="4068413"/>
                  <a:pt x="723424" y="4113371"/>
                  <a:pt x="726758" y="4161949"/>
                </a:cubicBezTo>
                <a:cubicBezTo>
                  <a:pt x="734949" y="4281012"/>
                  <a:pt x="673322" y="4357212"/>
                  <a:pt x="555403" y="4377023"/>
                </a:cubicBezTo>
                <a:cubicBezTo>
                  <a:pt x="547021" y="4378452"/>
                  <a:pt x="539496" y="4385405"/>
                  <a:pt x="531590" y="4389882"/>
                </a:cubicBezTo>
                <a:cubicBezTo>
                  <a:pt x="536067" y="4397883"/>
                  <a:pt x="538829" y="4407694"/>
                  <a:pt x="545211" y="4413504"/>
                </a:cubicBezTo>
                <a:cubicBezTo>
                  <a:pt x="603885" y="4466844"/>
                  <a:pt x="672656" y="4479703"/>
                  <a:pt x="749332" y="4465606"/>
                </a:cubicBezTo>
                <a:cubicBezTo>
                  <a:pt x="912495" y="4435697"/>
                  <a:pt x="1016889" y="4317873"/>
                  <a:pt x="1015937" y="4152614"/>
                </a:cubicBezTo>
                <a:cubicBezTo>
                  <a:pt x="1015556" y="4082129"/>
                  <a:pt x="1002887" y="4011263"/>
                  <a:pt x="990314" y="3941540"/>
                </a:cubicBezTo>
                <a:cubicBezTo>
                  <a:pt x="974598" y="3854577"/>
                  <a:pt x="952024" y="3768947"/>
                  <a:pt x="935069" y="3682175"/>
                </a:cubicBezTo>
                <a:cubicBezTo>
                  <a:pt x="927830" y="3645313"/>
                  <a:pt x="927640" y="3642360"/>
                  <a:pt x="889921" y="3646361"/>
                </a:cubicBezTo>
                <a:cubicBezTo>
                  <a:pt x="843058" y="3651314"/>
                  <a:pt x="796195" y="3658743"/>
                  <a:pt x="749237" y="3659791"/>
                </a:cubicBezTo>
                <a:cubicBezTo>
                  <a:pt x="409289" y="3667125"/>
                  <a:pt x="115538" y="3442430"/>
                  <a:pt x="29909" y="3109436"/>
                </a:cubicBezTo>
                <a:cubicBezTo>
                  <a:pt x="17050" y="3059430"/>
                  <a:pt x="9906" y="3007995"/>
                  <a:pt x="95" y="2957227"/>
                </a:cubicBezTo>
                <a:cubicBezTo>
                  <a:pt x="0" y="2909221"/>
                  <a:pt x="0" y="2861120"/>
                  <a:pt x="0" y="2813018"/>
                </a:cubicBezTo>
                <a:close/>
                <a:moveTo>
                  <a:pt x="4025646" y="2666238"/>
                </a:moveTo>
                <a:cubicBezTo>
                  <a:pt x="4037933" y="2632710"/>
                  <a:pt x="4051268" y="2603849"/>
                  <a:pt x="4059174" y="2573655"/>
                </a:cubicBezTo>
                <a:cubicBezTo>
                  <a:pt x="4089273" y="2459355"/>
                  <a:pt x="4118705" y="2344769"/>
                  <a:pt x="4146614" y="2229803"/>
                </a:cubicBezTo>
                <a:cubicBezTo>
                  <a:pt x="4191381" y="2045018"/>
                  <a:pt x="4262152" y="1872996"/>
                  <a:pt x="4389597" y="1728692"/>
                </a:cubicBezTo>
                <a:cubicBezTo>
                  <a:pt x="4498943" y="1604963"/>
                  <a:pt x="4628103" y="1509808"/>
                  <a:pt x="4791551" y="1471613"/>
                </a:cubicBezTo>
                <a:cubicBezTo>
                  <a:pt x="4922902" y="1440847"/>
                  <a:pt x="5053489" y="1455325"/>
                  <a:pt x="5182172" y="1492282"/>
                </a:cubicBezTo>
                <a:cubicBezTo>
                  <a:pt x="5204841" y="1498759"/>
                  <a:pt x="5227987" y="1503426"/>
                  <a:pt x="5256277" y="1510189"/>
                </a:cubicBezTo>
                <a:cubicBezTo>
                  <a:pt x="5256277" y="1472756"/>
                  <a:pt x="5254371" y="1441133"/>
                  <a:pt x="5256753" y="1409700"/>
                </a:cubicBezTo>
                <a:cubicBezTo>
                  <a:pt x="5259324" y="1375886"/>
                  <a:pt x="5247894" y="1355789"/>
                  <a:pt x="5214462" y="1345406"/>
                </a:cubicBezTo>
                <a:cubicBezTo>
                  <a:pt x="5133689" y="1320451"/>
                  <a:pt x="5053870" y="1292257"/>
                  <a:pt x="4972812" y="1268159"/>
                </a:cubicBezTo>
                <a:cubicBezTo>
                  <a:pt x="4944618" y="1259777"/>
                  <a:pt x="4914043" y="1259110"/>
                  <a:pt x="4884420" y="1255776"/>
                </a:cubicBezTo>
                <a:cubicBezTo>
                  <a:pt x="4861465" y="1253204"/>
                  <a:pt x="4848987" y="1260539"/>
                  <a:pt x="4849559" y="1287399"/>
                </a:cubicBezTo>
                <a:cubicBezTo>
                  <a:pt x="4850511" y="1335595"/>
                  <a:pt x="4833938" y="1378077"/>
                  <a:pt x="4798505" y="1411891"/>
                </a:cubicBezTo>
                <a:cubicBezTo>
                  <a:pt x="4751547" y="1456563"/>
                  <a:pt x="4696111" y="1484376"/>
                  <a:pt x="4631055" y="1487138"/>
                </a:cubicBezTo>
                <a:cubicBezTo>
                  <a:pt x="4604957" y="1488281"/>
                  <a:pt x="4577048" y="1483233"/>
                  <a:pt x="4552379" y="1474470"/>
                </a:cubicBezTo>
                <a:cubicBezTo>
                  <a:pt x="4513040" y="1460468"/>
                  <a:pt x="4496657" y="1430465"/>
                  <a:pt x="4497896" y="1388840"/>
                </a:cubicBezTo>
                <a:cubicBezTo>
                  <a:pt x="4498181" y="1378934"/>
                  <a:pt x="4497896" y="1368933"/>
                  <a:pt x="4497896" y="1353026"/>
                </a:cubicBezTo>
                <a:cubicBezTo>
                  <a:pt x="4483132" y="1361504"/>
                  <a:pt x="4472655" y="1365885"/>
                  <a:pt x="4463987" y="1372553"/>
                </a:cubicBezTo>
                <a:cubicBezTo>
                  <a:pt x="4313492" y="1488186"/>
                  <a:pt x="4193858" y="1629918"/>
                  <a:pt x="4131183" y="1809655"/>
                </a:cubicBezTo>
                <a:cubicBezTo>
                  <a:pt x="4083463" y="1946339"/>
                  <a:pt x="4052602" y="2088928"/>
                  <a:pt x="4014026" y="2228850"/>
                </a:cubicBezTo>
                <a:cubicBezTo>
                  <a:pt x="3976592" y="2364296"/>
                  <a:pt x="3938969" y="2499360"/>
                  <a:pt x="3856101" y="2616708"/>
                </a:cubicBezTo>
                <a:cubicBezTo>
                  <a:pt x="3782854" y="2720340"/>
                  <a:pt x="3684365" y="2779490"/>
                  <a:pt x="3559588" y="2796730"/>
                </a:cubicBezTo>
                <a:cubicBezTo>
                  <a:pt x="3477673" y="2808065"/>
                  <a:pt x="3395472" y="2805303"/>
                  <a:pt x="3315748" y="2785682"/>
                </a:cubicBezTo>
                <a:cubicBezTo>
                  <a:pt x="3172968" y="2750630"/>
                  <a:pt x="3031141" y="2711196"/>
                  <a:pt x="2889409" y="2672144"/>
                </a:cubicBezTo>
                <a:cubicBezTo>
                  <a:pt x="2869025" y="2666524"/>
                  <a:pt x="2857500" y="2669667"/>
                  <a:pt x="2846451" y="2686717"/>
                </a:cubicBezTo>
                <a:cubicBezTo>
                  <a:pt x="2834831" y="2704529"/>
                  <a:pt x="2821115" y="2721007"/>
                  <a:pt x="2808351" y="2738057"/>
                </a:cubicBezTo>
                <a:cubicBezTo>
                  <a:pt x="2808637" y="2721007"/>
                  <a:pt x="2813780" y="2706815"/>
                  <a:pt x="2820543" y="2693575"/>
                </a:cubicBezTo>
                <a:cubicBezTo>
                  <a:pt x="2831306" y="2672525"/>
                  <a:pt x="2827306" y="2659285"/>
                  <a:pt x="2803398" y="2652808"/>
                </a:cubicBezTo>
                <a:cubicBezTo>
                  <a:pt x="2758821" y="2640902"/>
                  <a:pt x="2714625" y="2627757"/>
                  <a:pt x="2669953" y="2616137"/>
                </a:cubicBezTo>
                <a:cubicBezTo>
                  <a:pt x="2654713" y="2612136"/>
                  <a:pt x="2638711" y="2610803"/>
                  <a:pt x="2616613" y="2607278"/>
                </a:cubicBezTo>
                <a:cubicBezTo>
                  <a:pt x="2618708" y="2652808"/>
                  <a:pt x="2620995" y="2692813"/>
                  <a:pt x="2622042" y="2732913"/>
                </a:cubicBezTo>
                <a:cubicBezTo>
                  <a:pt x="2622804" y="2761393"/>
                  <a:pt x="2634139" y="2776252"/>
                  <a:pt x="2663762" y="2784253"/>
                </a:cubicBezTo>
                <a:cubicBezTo>
                  <a:pt x="2884551" y="2844260"/>
                  <a:pt x="3104864" y="2905982"/>
                  <a:pt x="3325178" y="2967704"/>
                </a:cubicBezTo>
                <a:cubicBezTo>
                  <a:pt x="3434524" y="2998375"/>
                  <a:pt x="3545681" y="3014091"/>
                  <a:pt x="3659124" y="3003233"/>
                </a:cubicBezTo>
                <a:cubicBezTo>
                  <a:pt x="3768185" y="2992755"/>
                  <a:pt x="3856958" y="2943511"/>
                  <a:pt x="3920014" y="2852642"/>
                </a:cubicBezTo>
                <a:cubicBezTo>
                  <a:pt x="3928586" y="2840260"/>
                  <a:pt x="3933063" y="2822639"/>
                  <a:pt x="3933349" y="2807399"/>
                </a:cubicBezTo>
                <a:cubicBezTo>
                  <a:pt x="3934968" y="2724626"/>
                  <a:pt x="3934397" y="2641854"/>
                  <a:pt x="3935159" y="2559082"/>
                </a:cubicBezTo>
                <a:cubicBezTo>
                  <a:pt x="3935349" y="2541461"/>
                  <a:pt x="3938111" y="2523839"/>
                  <a:pt x="3939635" y="2506313"/>
                </a:cubicBezTo>
                <a:cubicBezTo>
                  <a:pt x="3942779" y="2505647"/>
                  <a:pt x="3946017" y="2504980"/>
                  <a:pt x="3949160" y="2504313"/>
                </a:cubicBezTo>
                <a:cubicBezTo>
                  <a:pt x="3979259" y="2553176"/>
                  <a:pt x="3968020" y="2622328"/>
                  <a:pt x="4025646" y="2666238"/>
                </a:cubicBezTo>
                <a:close/>
                <a:moveTo>
                  <a:pt x="2878170" y="2624900"/>
                </a:moveTo>
                <a:cubicBezTo>
                  <a:pt x="2891409" y="2630043"/>
                  <a:pt x="2904363" y="2636139"/>
                  <a:pt x="2917984" y="2640235"/>
                </a:cubicBezTo>
                <a:cubicBezTo>
                  <a:pt x="3011805" y="2668810"/>
                  <a:pt x="3105341" y="2698337"/>
                  <a:pt x="3199638" y="2725007"/>
                </a:cubicBezTo>
                <a:cubicBezTo>
                  <a:pt x="3302794" y="2754249"/>
                  <a:pt x="3407474" y="2771299"/>
                  <a:pt x="3515678" y="2767203"/>
                </a:cubicBezTo>
                <a:cubicBezTo>
                  <a:pt x="3640931" y="2762345"/>
                  <a:pt x="3739039" y="2710625"/>
                  <a:pt x="3812858" y="2610136"/>
                </a:cubicBezTo>
                <a:cubicBezTo>
                  <a:pt x="3876866" y="2522982"/>
                  <a:pt x="3920776" y="2425827"/>
                  <a:pt x="3949732" y="2322576"/>
                </a:cubicBezTo>
                <a:cubicBezTo>
                  <a:pt x="3981355" y="2209705"/>
                  <a:pt x="4009930" y="2095881"/>
                  <a:pt x="4037076" y="1981772"/>
                </a:cubicBezTo>
                <a:cubicBezTo>
                  <a:pt x="4085368" y="1779651"/>
                  <a:pt x="4169569" y="1597057"/>
                  <a:pt x="4317778" y="1447419"/>
                </a:cubicBezTo>
                <a:cubicBezTo>
                  <a:pt x="4426554" y="1337596"/>
                  <a:pt x="4551807" y="1257300"/>
                  <a:pt x="4705636" y="1227296"/>
                </a:cubicBezTo>
                <a:cubicBezTo>
                  <a:pt x="4733925" y="1221772"/>
                  <a:pt x="4762500" y="1217771"/>
                  <a:pt x="4790885" y="1212914"/>
                </a:cubicBezTo>
                <a:cubicBezTo>
                  <a:pt x="4808315" y="1209961"/>
                  <a:pt x="4818317" y="1200912"/>
                  <a:pt x="4818031" y="1181862"/>
                </a:cubicBezTo>
                <a:cubicBezTo>
                  <a:pt x="4817459" y="1137761"/>
                  <a:pt x="4817459" y="1093565"/>
                  <a:pt x="4817174" y="1049369"/>
                </a:cubicBezTo>
                <a:cubicBezTo>
                  <a:pt x="4817079" y="1027748"/>
                  <a:pt x="4804791" y="1019080"/>
                  <a:pt x="4784503" y="1017175"/>
                </a:cubicBezTo>
                <a:cubicBezTo>
                  <a:pt x="4637723" y="1003268"/>
                  <a:pt x="4500658" y="1030700"/>
                  <a:pt x="4378357" y="1115949"/>
                </a:cubicBezTo>
                <a:cubicBezTo>
                  <a:pt x="4177094" y="1256157"/>
                  <a:pt x="4045172" y="1446276"/>
                  <a:pt x="3979831" y="1682020"/>
                </a:cubicBezTo>
                <a:cubicBezTo>
                  <a:pt x="3942874" y="1815370"/>
                  <a:pt x="3911918" y="1950434"/>
                  <a:pt x="3874484" y="2083689"/>
                </a:cubicBezTo>
                <a:cubicBezTo>
                  <a:pt x="3845052" y="2188559"/>
                  <a:pt x="3805238" y="2289715"/>
                  <a:pt x="3742087" y="2379917"/>
                </a:cubicBezTo>
                <a:cubicBezTo>
                  <a:pt x="3675316" y="2475357"/>
                  <a:pt x="3584639" y="2532412"/>
                  <a:pt x="3470053" y="2553843"/>
                </a:cubicBezTo>
                <a:cubicBezTo>
                  <a:pt x="3374422" y="2571750"/>
                  <a:pt x="3279934" y="2562606"/>
                  <a:pt x="3186398" y="2543270"/>
                </a:cubicBezTo>
                <a:cubicBezTo>
                  <a:pt x="3100864" y="2525554"/>
                  <a:pt x="3016187" y="2502884"/>
                  <a:pt x="2931414" y="2481548"/>
                </a:cubicBezTo>
                <a:cubicBezTo>
                  <a:pt x="2914555" y="2477262"/>
                  <a:pt x="2903696" y="2477834"/>
                  <a:pt x="2900363" y="2497931"/>
                </a:cubicBezTo>
                <a:cubicBezTo>
                  <a:pt x="2893505" y="2539651"/>
                  <a:pt x="2885885" y="2581085"/>
                  <a:pt x="2878170" y="2624900"/>
                </a:cubicBezTo>
                <a:close/>
                <a:moveTo>
                  <a:pt x="712851" y="3391853"/>
                </a:moveTo>
                <a:cubicBezTo>
                  <a:pt x="711613" y="3394805"/>
                  <a:pt x="710375" y="3397758"/>
                  <a:pt x="709136" y="3400711"/>
                </a:cubicBezTo>
                <a:cubicBezTo>
                  <a:pt x="693706" y="3397949"/>
                  <a:pt x="677513" y="3397187"/>
                  <a:pt x="662940" y="3392043"/>
                </a:cubicBezTo>
                <a:cubicBezTo>
                  <a:pt x="605600" y="3371945"/>
                  <a:pt x="556451" y="3339084"/>
                  <a:pt x="515207" y="3294412"/>
                </a:cubicBezTo>
                <a:cubicBezTo>
                  <a:pt x="384429" y="3153251"/>
                  <a:pt x="361188" y="2882075"/>
                  <a:pt x="545021" y="2713863"/>
                </a:cubicBezTo>
                <a:cubicBezTo>
                  <a:pt x="589407" y="2673287"/>
                  <a:pt x="641033" y="2640521"/>
                  <a:pt x="689896" y="2604802"/>
                </a:cubicBezTo>
                <a:cubicBezTo>
                  <a:pt x="703612" y="2594705"/>
                  <a:pt x="715994" y="2586419"/>
                  <a:pt x="711518" y="2565749"/>
                </a:cubicBezTo>
                <a:cubicBezTo>
                  <a:pt x="693039" y="2480215"/>
                  <a:pt x="676370" y="2394299"/>
                  <a:pt x="657130" y="2309051"/>
                </a:cubicBezTo>
                <a:cubicBezTo>
                  <a:pt x="649034" y="2273141"/>
                  <a:pt x="638842" y="2270665"/>
                  <a:pt x="611791" y="2297716"/>
                </a:cubicBezTo>
                <a:cubicBezTo>
                  <a:pt x="527495" y="2382107"/>
                  <a:pt x="443103" y="2466499"/>
                  <a:pt x="361093" y="2553081"/>
                </a:cubicBezTo>
                <a:cubicBezTo>
                  <a:pt x="293656" y="2624328"/>
                  <a:pt x="243173" y="2707386"/>
                  <a:pt x="205550" y="2797874"/>
                </a:cubicBezTo>
                <a:cubicBezTo>
                  <a:pt x="146018" y="2940844"/>
                  <a:pt x="132112" y="3088386"/>
                  <a:pt x="187643" y="3234023"/>
                </a:cubicBezTo>
                <a:cubicBezTo>
                  <a:pt x="280797" y="3478340"/>
                  <a:pt x="549116" y="3638074"/>
                  <a:pt x="864775" y="3577876"/>
                </a:cubicBezTo>
                <a:cubicBezTo>
                  <a:pt x="905256" y="3570161"/>
                  <a:pt x="907923" y="3567113"/>
                  <a:pt x="899827" y="3525488"/>
                </a:cubicBezTo>
                <a:cubicBezTo>
                  <a:pt x="857345" y="3307461"/>
                  <a:pt x="813530" y="3089720"/>
                  <a:pt x="771049" y="2871692"/>
                </a:cubicBezTo>
                <a:cubicBezTo>
                  <a:pt x="766096" y="2846165"/>
                  <a:pt x="753428" y="2839117"/>
                  <a:pt x="733615" y="2852452"/>
                </a:cubicBezTo>
                <a:cubicBezTo>
                  <a:pt x="689229" y="2882360"/>
                  <a:pt x="640080" y="2908649"/>
                  <a:pt x="604266" y="2947035"/>
                </a:cubicBezTo>
                <a:cubicBezTo>
                  <a:pt x="500348" y="3058573"/>
                  <a:pt x="510350" y="3205067"/>
                  <a:pt x="622268" y="3307461"/>
                </a:cubicBezTo>
                <a:cubicBezTo>
                  <a:pt x="652653" y="3335369"/>
                  <a:pt x="682657" y="3363754"/>
                  <a:pt x="712851" y="3391853"/>
                </a:cubicBezTo>
                <a:close/>
                <a:moveTo>
                  <a:pt x="794480" y="2416969"/>
                </a:moveTo>
                <a:cubicBezTo>
                  <a:pt x="784765" y="2382488"/>
                  <a:pt x="805815" y="2374868"/>
                  <a:pt x="823532" y="2366296"/>
                </a:cubicBezTo>
                <a:cubicBezTo>
                  <a:pt x="1047179" y="2257711"/>
                  <a:pt x="1282827" y="2193893"/>
                  <a:pt x="1531715" y="2189893"/>
                </a:cubicBezTo>
                <a:cubicBezTo>
                  <a:pt x="1658398" y="2187893"/>
                  <a:pt x="1785271" y="2198942"/>
                  <a:pt x="1911953" y="2206276"/>
                </a:cubicBezTo>
                <a:cubicBezTo>
                  <a:pt x="1939385" y="2207800"/>
                  <a:pt x="1950530" y="2201894"/>
                  <a:pt x="1949387" y="2173319"/>
                </a:cubicBezTo>
                <a:cubicBezTo>
                  <a:pt x="1947863" y="2136839"/>
                  <a:pt x="1948625" y="2100167"/>
                  <a:pt x="1949482" y="2063687"/>
                </a:cubicBezTo>
                <a:cubicBezTo>
                  <a:pt x="1950053" y="2037969"/>
                  <a:pt x="1938909" y="2024729"/>
                  <a:pt x="1913001" y="2022062"/>
                </a:cubicBezTo>
                <a:cubicBezTo>
                  <a:pt x="1791557" y="2009585"/>
                  <a:pt x="1670495" y="1991392"/>
                  <a:pt x="1548765" y="1984724"/>
                </a:cubicBezTo>
                <a:cubicBezTo>
                  <a:pt x="1300639" y="1971008"/>
                  <a:pt x="1063562" y="2026349"/>
                  <a:pt x="832199" y="2111597"/>
                </a:cubicBezTo>
                <a:cubicBezTo>
                  <a:pt x="793528" y="2125790"/>
                  <a:pt x="764191" y="2149602"/>
                  <a:pt x="737426" y="2179511"/>
                </a:cubicBezTo>
                <a:cubicBezTo>
                  <a:pt x="717804" y="2201513"/>
                  <a:pt x="712089" y="2224564"/>
                  <a:pt x="718090" y="2253615"/>
                </a:cubicBezTo>
                <a:cubicBezTo>
                  <a:pt x="737330" y="2346865"/>
                  <a:pt x="755904" y="2440210"/>
                  <a:pt x="772192" y="2534031"/>
                </a:cubicBezTo>
                <a:cubicBezTo>
                  <a:pt x="776192" y="2556891"/>
                  <a:pt x="786479" y="2566416"/>
                  <a:pt x="806863" y="2567940"/>
                </a:cubicBezTo>
                <a:cubicBezTo>
                  <a:pt x="837533" y="2570226"/>
                  <a:pt x="869061" y="2567750"/>
                  <a:pt x="898874" y="2573846"/>
                </a:cubicBezTo>
                <a:cubicBezTo>
                  <a:pt x="953262" y="2584990"/>
                  <a:pt x="1002506" y="2574131"/>
                  <a:pt x="1052703" y="2553557"/>
                </a:cubicBezTo>
                <a:cubicBezTo>
                  <a:pt x="1191292" y="2496693"/>
                  <a:pt x="1335500" y="2459831"/>
                  <a:pt x="1484090" y="2441067"/>
                </a:cubicBezTo>
                <a:cubicBezTo>
                  <a:pt x="1545146" y="2433352"/>
                  <a:pt x="1606582" y="2428589"/>
                  <a:pt x="1667828" y="2422779"/>
                </a:cubicBezTo>
                <a:cubicBezTo>
                  <a:pt x="1682782" y="2421350"/>
                  <a:pt x="1693545" y="2416778"/>
                  <a:pt x="1694117" y="2399062"/>
                </a:cubicBezTo>
                <a:cubicBezTo>
                  <a:pt x="1696498" y="2328386"/>
                  <a:pt x="1743361" y="2293430"/>
                  <a:pt x="1801844" y="2270951"/>
                </a:cubicBezTo>
                <a:cubicBezTo>
                  <a:pt x="1830419" y="2259997"/>
                  <a:pt x="1861757" y="2256282"/>
                  <a:pt x="1891856" y="2249234"/>
                </a:cubicBezTo>
                <a:cubicBezTo>
                  <a:pt x="1508379" y="2181701"/>
                  <a:pt x="1144905" y="2250186"/>
                  <a:pt x="794480" y="2416969"/>
                </a:cubicBezTo>
                <a:close/>
                <a:moveTo>
                  <a:pt x="3199448" y="2334387"/>
                </a:moveTo>
                <a:cubicBezTo>
                  <a:pt x="3049905" y="2298954"/>
                  <a:pt x="2904744" y="2264569"/>
                  <a:pt x="2751391" y="2228279"/>
                </a:cubicBezTo>
                <a:cubicBezTo>
                  <a:pt x="2765012" y="2245805"/>
                  <a:pt x="2773871" y="2257901"/>
                  <a:pt x="2783396" y="2269427"/>
                </a:cubicBezTo>
                <a:cubicBezTo>
                  <a:pt x="2804732" y="2295430"/>
                  <a:pt x="2834354" y="2318004"/>
                  <a:pt x="2846356" y="2347722"/>
                </a:cubicBezTo>
                <a:cubicBezTo>
                  <a:pt x="2877312" y="2424398"/>
                  <a:pt x="2939320" y="2447163"/>
                  <a:pt x="3011234" y="2466594"/>
                </a:cubicBezTo>
                <a:cubicBezTo>
                  <a:pt x="3136011" y="2500408"/>
                  <a:pt x="3259931" y="2532507"/>
                  <a:pt x="3390995" y="2529459"/>
                </a:cubicBezTo>
                <a:cubicBezTo>
                  <a:pt x="3509963" y="2526697"/>
                  <a:pt x="3607784" y="2484025"/>
                  <a:pt x="3683318" y="2391728"/>
                </a:cubicBezTo>
                <a:cubicBezTo>
                  <a:pt x="3751326" y="2308574"/>
                  <a:pt x="3797903" y="2213515"/>
                  <a:pt x="3827526" y="2111312"/>
                </a:cubicBezTo>
                <a:cubicBezTo>
                  <a:pt x="3862007" y="1992249"/>
                  <a:pt x="3892106" y="1871853"/>
                  <a:pt x="3921633" y="1751362"/>
                </a:cubicBezTo>
                <a:cubicBezTo>
                  <a:pt x="3965258" y="1573625"/>
                  <a:pt x="4030790" y="1407033"/>
                  <a:pt x="4151853" y="1265968"/>
                </a:cubicBezTo>
                <a:cubicBezTo>
                  <a:pt x="4261581" y="1138238"/>
                  <a:pt x="4389597" y="1036225"/>
                  <a:pt x="4556379" y="998411"/>
                </a:cubicBezTo>
                <a:cubicBezTo>
                  <a:pt x="4632293" y="981170"/>
                  <a:pt x="4712684" y="983171"/>
                  <a:pt x="4791171" y="978122"/>
                </a:cubicBezTo>
                <a:cubicBezTo>
                  <a:pt x="4808982" y="976979"/>
                  <a:pt x="4818603" y="972979"/>
                  <a:pt x="4818126" y="954310"/>
                </a:cubicBezTo>
                <a:cubicBezTo>
                  <a:pt x="4817079" y="913067"/>
                  <a:pt x="4816316" y="871823"/>
                  <a:pt x="4814792" y="830675"/>
                </a:cubicBezTo>
                <a:cubicBezTo>
                  <a:pt x="4814126" y="812102"/>
                  <a:pt x="4801457" y="805053"/>
                  <a:pt x="4784979" y="801053"/>
                </a:cubicBezTo>
                <a:cubicBezTo>
                  <a:pt x="4627817" y="762762"/>
                  <a:pt x="4473035" y="762286"/>
                  <a:pt x="4327589" y="842105"/>
                </a:cubicBezTo>
                <a:cubicBezTo>
                  <a:pt x="4104037" y="964787"/>
                  <a:pt x="3959447" y="1154811"/>
                  <a:pt x="3883057" y="1394746"/>
                </a:cubicBezTo>
                <a:cubicBezTo>
                  <a:pt x="3839337" y="1531906"/>
                  <a:pt x="3809524" y="1673543"/>
                  <a:pt x="3774662" y="1813560"/>
                </a:cubicBezTo>
                <a:cubicBezTo>
                  <a:pt x="3770948" y="1828419"/>
                  <a:pt x="3771710" y="1847088"/>
                  <a:pt x="3777520" y="1860995"/>
                </a:cubicBezTo>
                <a:cubicBezTo>
                  <a:pt x="3829050" y="1983867"/>
                  <a:pt x="3796856" y="2094071"/>
                  <a:pt x="3728657" y="2199227"/>
                </a:cubicBezTo>
                <a:cubicBezTo>
                  <a:pt x="3725609" y="2203895"/>
                  <a:pt x="3720274" y="2207133"/>
                  <a:pt x="3715988" y="2210943"/>
                </a:cubicBezTo>
                <a:cubicBezTo>
                  <a:pt x="3720941" y="2186178"/>
                  <a:pt x="3730847" y="2164556"/>
                  <a:pt x="3739801" y="2142649"/>
                </a:cubicBezTo>
                <a:cubicBezTo>
                  <a:pt x="3763709" y="2084642"/>
                  <a:pt x="3776377" y="2025015"/>
                  <a:pt x="3761232" y="1962436"/>
                </a:cubicBezTo>
                <a:cubicBezTo>
                  <a:pt x="3758374" y="1950815"/>
                  <a:pt x="3751136" y="1940243"/>
                  <a:pt x="3745897" y="1929098"/>
                </a:cubicBezTo>
                <a:cubicBezTo>
                  <a:pt x="3733229" y="1941005"/>
                  <a:pt x="3727895" y="1951006"/>
                  <a:pt x="3723989" y="1961483"/>
                </a:cubicBezTo>
                <a:cubicBezTo>
                  <a:pt x="3687604" y="2059305"/>
                  <a:pt x="3634835" y="2147030"/>
                  <a:pt x="3559874" y="2220087"/>
                </a:cubicBezTo>
                <a:cubicBezTo>
                  <a:pt x="3537871" y="2241518"/>
                  <a:pt x="3525203" y="2263235"/>
                  <a:pt x="3526346" y="2295335"/>
                </a:cubicBezTo>
                <a:cubicBezTo>
                  <a:pt x="3529108" y="2377250"/>
                  <a:pt x="3489293" y="2434590"/>
                  <a:pt x="3416903" y="2469928"/>
                </a:cubicBezTo>
                <a:cubicBezTo>
                  <a:pt x="3394520" y="2480882"/>
                  <a:pt x="3371374" y="2492788"/>
                  <a:pt x="3347276" y="2496788"/>
                </a:cubicBezTo>
                <a:cubicBezTo>
                  <a:pt x="3315653" y="2502027"/>
                  <a:pt x="3281553" y="2506028"/>
                  <a:pt x="3250787" y="2499551"/>
                </a:cubicBezTo>
                <a:cubicBezTo>
                  <a:pt x="3184208" y="2485644"/>
                  <a:pt x="3159157" y="2429066"/>
                  <a:pt x="3186398" y="2366486"/>
                </a:cubicBezTo>
                <a:cubicBezTo>
                  <a:pt x="3190970" y="2356009"/>
                  <a:pt x="3194971" y="2345436"/>
                  <a:pt x="3199448" y="2334387"/>
                </a:cubicBezTo>
                <a:close/>
                <a:moveTo>
                  <a:pt x="6873240" y="513112"/>
                </a:moveTo>
                <a:cubicBezTo>
                  <a:pt x="6830092" y="519779"/>
                  <a:pt x="6786658" y="521875"/>
                  <a:pt x="6745986" y="533781"/>
                </a:cubicBezTo>
                <a:cubicBezTo>
                  <a:pt x="6619780" y="570738"/>
                  <a:pt x="6520053" y="648462"/>
                  <a:pt x="6440615" y="750856"/>
                </a:cubicBezTo>
                <a:cubicBezTo>
                  <a:pt x="6361177" y="853345"/>
                  <a:pt x="6287167" y="960120"/>
                  <a:pt x="6209633" y="1064228"/>
                </a:cubicBezTo>
                <a:cubicBezTo>
                  <a:pt x="6131814" y="1168718"/>
                  <a:pt x="6046375" y="1265968"/>
                  <a:pt x="5940648" y="1343978"/>
                </a:cubicBezTo>
                <a:cubicBezTo>
                  <a:pt x="5780532" y="1462088"/>
                  <a:pt x="5608035" y="1496854"/>
                  <a:pt x="5418487" y="1425226"/>
                </a:cubicBezTo>
                <a:cubicBezTo>
                  <a:pt x="5383435" y="1411986"/>
                  <a:pt x="5347240" y="1401985"/>
                  <a:pt x="5311807" y="1389983"/>
                </a:cubicBezTo>
                <a:cubicBezTo>
                  <a:pt x="5293424" y="1383697"/>
                  <a:pt x="5283899" y="1389031"/>
                  <a:pt x="5283708" y="1408843"/>
                </a:cubicBezTo>
                <a:cubicBezTo>
                  <a:pt x="5283423" y="1439609"/>
                  <a:pt x="5280565" y="1470660"/>
                  <a:pt x="5284185" y="1500854"/>
                </a:cubicBezTo>
                <a:cubicBezTo>
                  <a:pt x="5285804" y="1514380"/>
                  <a:pt x="5297901" y="1532573"/>
                  <a:pt x="5309902" y="1537811"/>
                </a:cubicBezTo>
                <a:cubicBezTo>
                  <a:pt x="5385721" y="1570577"/>
                  <a:pt x="5462016" y="1602486"/>
                  <a:pt x="5539645" y="1630490"/>
                </a:cubicBezTo>
                <a:cubicBezTo>
                  <a:pt x="5649944" y="1670209"/>
                  <a:pt x="5761482" y="1682115"/>
                  <a:pt x="5875115" y="1639253"/>
                </a:cubicBezTo>
                <a:cubicBezTo>
                  <a:pt x="5986749" y="1597152"/>
                  <a:pt x="6082665" y="1530668"/>
                  <a:pt x="6158294" y="1441228"/>
                </a:cubicBezTo>
                <a:cubicBezTo>
                  <a:pt x="6248114" y="1335024"/>
                  <a:pt x="6329934" y="1221772"/>
                  <a:pt x="6411944" y="1109186"/>
                </a:cubicBezTo>
                <a:cubicBezTo>
                  <a:pt x="6530435" y="946594"/>
                  <a:pt x="6653689" y="790956"/>
                  <a:pt x="6860477" y="734187"/>
                </a:cubicBezTo>
                <a:cubicBezTo>
                  <a:pt x="6866002" y="732663"/>
                  <a:pt x="6872574" y="722186"/>
                  <a:pt x="6872669" y="715804"/>
                </a:cubicBezTo>
                <a:cubicBezTo>
                  <a:pt x="6873526" y="651415"/>
                  <a:pt x="6873240" y="587121"/>
                  <a:pt x="6873240" y="513112"/>
                </a:cubicBezTo>
                <a:close/>
                <a:moveTo>
                  <a:pt x="6674549" y="875919"/>
                </a:moveTo>
                <a:cubicBezTo>
                  <a:pt x="6664071" y="882587"/>
                  <a:pt x="6651689" y="887349"/>
                  <a:pt x="6643497" y="896112"/>
                </a:cubicBezTo>
                <a:cubicBezTo>
                  <a:pt x="6596253" y="946594"/>
                  <a:pt x="6546247" y="995077"/>
                  <a:pt x="6504242" y="1049750"/>
                </a:cubicBezTo>
                <a:cubicBezTo>
                  <a:pt x="6420517" y="1158907"/>
                  <a:pt x="6342603" y="1272445"/>
                  <a:pt x="6260211" y="1382554"/>
                </a:cubicBezTo>
                <a:cubicBezTo>
                  <a:pt x="6168581" y="1504950"/>
                  <a:pt x="6053138" y="1599914"/>
                  <a:pt x="5913406" y="1662208"/>
                </a:cubicBezTo>
                <a:cubicBezTo>
                  <a:pt x="5870353" y="1681353"/>
                  <a:pt x="5821966" y="1692783"/>
                  <a:pt x="5774912" y="1697736"/>
                </a:cubicBezTo>
                <a:cubicBezTo>
                  <a:pt x="5666137" y="1709357"/>
                  <a:pt x="5563172" y="1679924"/>
                  <a:pt x="5462778" y="1641062"/>
                </a:cubicBezTo>
                <a:cubicBezTo>
                  <a:pt x="5413534" y="1621917"/>
                  <a:pt x="5364861" y="1601248"/>
                  <a:pt x="5316189" y="1580579"/>
                </a:cubicBezTo>
                <a:cubicBezTo>
                  <a:pt x="5293710" y="1571054"/>
                  <a:pt x="5283136" y="1577816"/>
                  <a:pt x="5283136" y="1601819"/>
                </a:cubicBezTo>
                <a:cubicBezTo>
                  <a:pt x="5283042" y="1632585"/>
                  <a:pt x="5283042" y="1663351"/>
                  <a:pt x="5283327" y="1694021"/>
                </a:cubicBezTo>
                <a:cubicBezTo>
                  <a:pt x="5283613" y="1715929"/>
                  <a:pt x="5295424" y="1729931"/>
                  <a:pt x="5315426" y="1737265"/>
                </a:cubicBezTo>
                <a:cubicBezTo>
                  <a:pt x="5336191" y="1744885"/>
                  <a:pt x="5357241" y="1751648"/>
                  <a:pt x="5377815" y="1759744"/>
                </a:cubicBezTo>
                <a:cubicBezTo>
                  <a:pt x="5474399" y="1797749"/>
                  <a:pt x="5570220" y="1837754"/>
                  <a:pt x="5667566" y="1873758"/>
                </a:cubicBezTo>
                <a:cubicBezTo>
                  <a:pt x="5759006" y="1907572"/>
                  <a:pt x="5852922" y="1914144"/>
                  <a:pt x="5948363" y="1888903"/>
                </a:cubicBezTo>
                <a:cubicBezTo>
                  <a:pt x="6067711" y="1857375"/>
                  <a:pt x="6162389" y="1786699"/>
                  <a:pt x="6248876" y="1702499"/>
                </a:cubicBezTo>
                <a:cubicBezTo>
                  <a:pt x="6347555" y="1606582"/>
                  <a:pt x="6424422" y="1493615"/>
                  <a:pt x="6502336" y="1381316"/>
                </a:cubicBezTo>
                <a:cubicBezTo>
                  <a:pt x="6584347" y="1263206"/>
                  <a:pt x="6672834" y="1150811"/>
                  <a:pt x="6783134" y="1057085"/>
                </a:cubicBezTo>
                <a:cubicBezTo>
                  <a:pt x="6787420" y="1053465"/>
                  <a:pt x="6790278" y="1048321"/>
                  <a:pt x="6795040" y="1042321"/>
                </a:cubicBezTo>
                <a:cubicBezTo>
                  <a:pt x="6748749" y="1047274"/>
                  <a:pt x="6703600" y="1057847"/>
                  <a:pt x="6676835" y="1008793"/>
                </a:cubicBezTo>
                <a:cubicBezTo>
                  <a:pt x="6653689" y="966597"/>
                  <a:pt x="6666738" y="923544"/>
                  <a:pt x="6674549" y="875919"/>
                </a:cubicBezTo>
                <a:close/>
                <a:moveTo>
                  <a:pt x="4159377" y="2812066"/>
                </a:moveTo>
                <a:cubicBezTo>
                  <a:pt x="4162711" y="2810732"/>
                  <a:pt x="4166045" y="2809494"/>
                  <a:pt x="4169378" y="2808161"/>
                </a:cubicBezTo>
                <a:cubicBezTo>
                  <a:pt x="4176998" y="2785872"/>
                  <a:pt x="4186142" y="2764060"/>
                  <a:pt x="4192048" y="2741295"/>
                </a:cubicBezTo>
                <a:cubicBezTo>
                  <a:pt x="4221575" y="2626900"/>
                  <a:pt x="4249103" y="2511933"/>
                  <a:pt x="4279583" y="2397728"/>
                </a:cubicBezTo>
                <a:cubicBezTo>
                  <a:pt x="4334923" y="2189988"/>
                  <a:pt x="4437793" y="2010537"/>
                  <a:pt x="4602385" y="1869472"/>
                </a:cubicBezTo>
                <a:cubicBezTo>
                  <a:pt x="4704207" y="1782223"/>
                  <a:pt x="4818126" y="1717167"/>
                  <a:pt x="4953476" y="1700974"/>
                </a:cubicBezTo>
                <a:cubicBezTo>
                  <a:pt x="5044440" y="1690116"/>
                  <a:pt x="5136070" y="1694021"/>
                  <a:pt x="5226368" y="1711547"/>
                </a:cubicBezTo>
                <a:cubicBezTo>
                  <a:pt x="5248085" y="1715738"/>
                  <a:pt x="5256657" y="1710309"/>
                  <a:pt x="5256086" y="1687925"/>
                </a:cubicBezTo>
                <a:cubicBezTo>
                  <a:pt x="5255228" y="1654302"/>
                  <a:pt x="5255419" y="1620584"/>
                  <a:pt x="5256277" y="1586960"/>
                </a:cubicBezTo>
                <a:cubicBezTo>
                  <a:pt x="5256848" y="1565243"/>
                  <a:pt x="5247323" y="1552385"/>
                  <a:pt x="5226749" y="1547241"/>
                </a:cubicBezTo>
                <a:cubicBezTo>
                  <a:pt x="5162646" y="1531049"/>
                  <a:pt x="5099209" y="1509713"/>
                  <a:pt x="5034153" y="1499902"/>
                </a:cubicBezTo>
                <a:cubicBezTo>
                  <a:pt x="4863846" y="1474280"/>
                  <a:pt x="4706970" y="1510474"/>
                  <a:pt x="4569429" y="1617250"/>
                </a:cubicBezTo>
                <a:cubicBezTo>
                  <a:pt x="4399693" y="1748885"/>
                  <a:pt x="4277964" y="1915668"/>
                  <a:pt x="4216813" y="2122075"/>
                </a:cubicBezTo>
                <a:cubicBezTo>
                  <a:pt x="4161758" y="2308098"/>
                  <a:pt x="4113657" y="2496217"/>
                  <a:pt x="4062889" y="2683574"/>
                </a:cubicBezTo>
                <a:cubicBezTo>
                  <a:pt x="4060603" y="2692146"/>
                  <a:pt x="4059174" y="2705291"/>
                  <a:pt x="4063841" y="2710625"/>
                </a:cubicBezTo>
                <a:cubicBezTo>
                  <a:pt x="4094703" y="2745201"/>
                  <a:pt x="4127373" y="2778443"/>
                  <a:pt x="4159377" y="2812066"/>
                </a:cubicBezTo>
                <a:close/>
                <a:moveTo>
                  <a:pt x="1045655" y="2597753"/>
                </a:moveTo>
                <a:cubicBezTo>
                  <a:pt x="1060990" y="2608993"/>
                  <a:pt x="1069562" y="2614994"/>
                  <a:pt x="1077849" y="2621376"/>
                </a:cubicBezTo>
                <a:cubicBezTo>
                  <a:pt x="1127284" y="2659285"/>
                  <a:pt x="1177766" y="2695861"/>
                  <a:pt x="1225296" y="2735961"/>
                </a:cubicBezTo>
                <a:cubicBezTo>
                  <a:pt x="1245680" y="2753106"/>
                  <a:pt x="1262253" y="2756249"/>
                  <a:pt x="1287209" y="2748153"/>
                </a:cubicBezTo>
                <a:cubicBezTo>
                  <a:pt x="1456849" y="2693670"/>
                  <a:pt x="1631252" y="2666143"/>
                  <a:pt x="1809179" y="2663000"/>
                </a:cubicBezTo>
                <a:cubicBezTo>
                  <a:pt x="1982057" y="2660047"/>
                  <a:pt x="2152841" y="2681573"/>
                  <a:pt x="2322481" y="2712911"/>
                </a:cubicBezTo>
                <a:cubicBezTo>
                  <a:pt x="2399062" y="2727008"/>
                  <a:pt x="2475357" y="2742724"/>
                  <a:pt x="2551557" y="2759012"/>
                </a:cubicBezTo>
                <a:cubicBezTo>
                  <a:pt x="2577274" y="2764536"/>
                  <a:pt x="2587371" y="2756059"/>
                  <a:pt x="2586799" y="2730532"/>
                </a:cubicBezTo>
                <a:cubicBezTo>
                  <a:pt x="2586228" y="2704529"/>
                  <a:pt x="2587276" y="2678621"/>
                  <a:pt x="2586990" y="2652617"/>
                </a:cubicBezTo>
                <a:cubicBezTo>
                  <a:pt x="2586419" y="2596896"/>
                  <a:pt x="2586799" y="2594420"/>
                  <a:pt x="2533174" y="2583276"/>
                </a:cubicBezTo>
                <a:cubicBezTo>
                  <a:pt x="2372297" y="2549843"/>
                  <a:pt x="2211705" y="2514219"/>
                  <a:pt x="2049685" y="2487263"/>
                </a:cubicBezTo>
                <a:cubicBezTo>
                  <a:pt x="1723454" y="2433066"/>
                  <a:pt x="1403509" y="2459641"/>
                  <a:pt x="1092803" y="2576989"/>
                </a:cubicBezTo>
                <a:cubicBezTo>
                  <a:pt x="1078992" y="2582228"/>
                  <a:pt x="1065562" y="2588990"/>
                  <a:pt x="1045655" y="2597753"/>
                </a:cubicBezTo>
                <a:close/>
                <a:moveTo>
                  <a:pt x="2557939" y="2965418"/>
                </a:moveTo>
                <a:cubicBezTo>
                  <a:pt x="2564987" y="2971134"/>
                  <a:pt x="2566892" y="2973801"/>
                  <a:pt x="2569369" y="2974467"/>
                </a:cubicBezTo>
                <a:cubicBezTo>
                  <a:pt x="2583180" y="2978753"/>
                  <a:pt x="2596991" y="2982849"/>
                  <a:pt x="2610898" y="2986469"/>
                </a:cubicBezTo>
                <a:cubicBezTo>
                  <a:pt x="2834164" y="3044380"/>
                  <a:pt x="3057906" y="3100959"/>
                  <a:pt x="3280696" y="3160681"/>
                </a:cubicBezTo>
                <a:cubicBezTo>
                  <a:pt x="3396710" y="3191828"/>
                  <a:pt x="3510439" y="3232785"/>
                  <a:pt x="3631121" y="3242977"/>
                </a:cubicBezTo>
                <a:cubicBezTo>
                  <a:pt x="3727799" y="3251168"/>
                  <a:pt x="3824002" y="3249359"/>
                  <a:pt x="3911822" y="3199543"/>
                </a:cubicBezTo>
                <a:cubicBezTo>
                  <a:pt x="3920776" y="3194495"/>
                  <a:pt x="3930872" y="3182017"/>
                  <a:pt x="3931158" y="3172778"/>
                </a:cubicBezTo>
                <a:cubicBezTo>
                  <a:pt x="3932968" y="3100673"/>
                  <a:pt x="3932778" y="3028474"/>
                  <a:pt x="3932491" y="2956274"/>
                </a:cubicBezTo>
                <a:cubicBezTo>
                  <a:pt x="3932491" y="2945416"/>
                  <a:pt x="3928872" y="2934462"/>
                  <a:pt x="3926777" y="2923032"/>
                </a:cubicBezTo>
                <a:cubicBezTo>
                  <a:pt x="3920966" y="2924175"/>
                  <a:pt x="3917728" y="2923985"/>
                  <a:pt x="3915537" y="2925413"/>
                </a:cubicBezTo>
                <a:cubicBezTo>
                  <a:pt x="3904393" y="2932938"/>
                  <a:pt x="3893439" y="2940749"/>
                  <a:pt x="3882676" y="2948845"/>
                </a:cubicBezTo>
                <a:cubicBezTo>
                  <a:pt x="3807333" y="3005233"/>
                  <a:pt x="3723894" y="3035808"/>
                  <a:pt x="3628549" y="3037618"/>
                </a:cubicBezTo>
                <a:cubicBezTo>
                  <a:pt x="3512058" y="3039904"/>
                  <a:pt x="3398711" y="3024759"/>
                  <a:pt x="3286506" y="2993612"/>
                </a:cubicBezTo>
                <a:cubicBezTo>
                  <a:pt x="3090101" y="2939034"/>
                  <a:pt x="2893219" y="2886551"/>
                  <a:pt x="2696337" y="2833783"/>
                </a:cubicBezTo>
                <a:cubicBezTo>
                  <a:pt x="2672906" y="2827496"/>
                  <a:pt x="2648426" y="2824925"/>
                  <a:pt x="2622042" y="2820162"/>
                </a:cubicBezTo>
                <a:cubicBezTo>
                  <a:pt x="2617756" y="2879408"/>
                  <a:pt x="2599944" y="2927128"/>
                  <a:pt x="2557939" y="2965418"/>
                </a:cubicBezTo>
                <a:close/>
                <a:moveTo>
                  <a:pt x="2415540" y="2776061"/>
                </a:moveTo>
                <a:cubicBezTo>
                  <a:pt x="2398586" y="2769489"/>
                  <a:pt x="2388013" y="2763488"/>
                  <a:pt x="2376678" y="2761202"/>
                </a:cubicBezTo>
                <a:cubicBezTo>
                  <a:pt x="2338959" y="2753582"/>
                  <a:pt x="2301050" y="2747296"/>
                  <a:pt x="2263140" y="2740438"/>
                </a:cubicBezTo>
                <a:cubicBezTo>
                  <a:pt x="2055686" y="2703100"/>
                  <a:pt x="1846993" y="2687860"/>
                  <a:pt x="1636776" y="2709291"/>
                </a:cubicBezTo>
                <a:cubicBezTo>
                  <a:pt x="1523524" y="2720816"/>
                  <a:pt x="1413320" y="2747582"/>
                  <a:pt x="1305306" y="2783777"/>
                </a:cubicBezTo>
                <a:cubicBezTo>
                  <a:pt x="1279208" y="2792540"/>
                  <a:pt x="1274540" y="2803208"/>
                  <a:pt x="1285685" y="2829687"/>
                </a:cubicBezTo>
                <a:cubicBezTo>
                  <a:pt x="1304925" y="2875597"/>
                  <a:pt x="1320356" y="2923318"/>
                  <a:pt x="1334072" y="2971229"/>
                </a:cubicBezTo>
                <a:cubicBezTo>
                  <a:pt x="1340644" y="2994089"/>
                  <a:pt x="1349407" y="3001137"/>
                  <a:pt x="1372362" y="2994184"/>
                </a:cubicBezTo>
                <a:cubicBezTo>
                  <a:pt x="1422083" y="2979230"/>
                  <a:pt x="1471898" y="2964371"/>
                  <a:pt x="1522286" y="2951988"/>
                </a:cubicBezTo>
                <a:cubicBezTo>
                  <a:pt x="1755267" y="2894647"/>
                  <a:pt x="1991201" y="2894552"/>
                  <a:pt x="2227898" y="2919794"/>
                </a:cubicBezTo>
                <a:cubicBezTo>
                  <a:pt x="2252758" y="2922461"/>
                  <a:pt x="2265426" y="2915317"/>
                  <a:pt x="2275999" y="2895314"/>
                </a:cubicBezTo>
                <a:cubicBezTo>
                  <a:pt x="2301812" y="2846832"/>
                  <a:pt x="2340102" y="2811876"/>
                  <a:pt x="2391347" y="2791301"/>
                </a:cubicBezTo>
                <a:cubicBezTo>
                  <a:pt x="2397824" y="2788730"/>
                  <a:pt x="2403443" y="2783777"/>
                  <a:pt x="2415540" y="2776061"/>
                </a:cubicBezTo>
                <a:close/>
                <a:moveTo>
                  <a:pt x="6995732" y="258985"/>
                </a:moveTo>
                <a:cubicBezTo>
                  <a:pt x="6998399" y="255175"/>
                  <a:pt x="7001066" y="251365"/>
                  <a:pt x="7003828" y="247555"/>
                </a:cubicBezTo>
                <a:cubicBezTo>
                  <a:pt x="6976682" y="192786"/>
                  <a:pt x="6951250" y="137065"/>
                  <a:pt x="6921246" y="83915"/>
                </a:cubicBezTo>
                <a:cubicBezTo>
                  <a:pt x="6913721" y="70676"/>
                  <a:pt x="6892385" y="61055"/>
                  <a:pt x="6875812" y="57817"/>
                </a:cubicBezTo>
                <a:cubicBezTo>
                  <a:pt x="6828758" y="48673"/>
                  <a:pt x="6781038" y="41243"/>
                  <a:pt x="6733223" y="37624"/>
                </a:cubicBezTo>
                <a:cubicBezTo>
                  <a:pt x="6596634" y="27337"/>
                  <a:pt x="6468523" y="54007"/>
                  <a:pt x="6356795" y="136970"/>
                </a:cubicBezTo>
                <a:cubicBezTo>
                  <a:pt x="6236685" y="226219"/>
                  <a:pt x="6150769" y="345853"/>
                  <a:pt x="6069235" y="468821"/>
                </a:cubicBezTo>
                <a:cubicBezTo>
                  <a:pt x="6063996" y="476726"/>
                  <a:pt x="6061901" y="494252"/>
                  <a:pt x="6066758" y="499967"/>
                </a:cubicBezTo>
                <a:cubicBezTo>
                  <a:pt x="6103144" y="541496"/>
                  <a:pt x="6141720" y="581120"/>
                  <a:pt x="6182201" y="624269"/>
                </a:cubicBezTo>
                <a:cubicBezTo>
                  <a:pt x="6202109" y="601885"/>
                  <a:pt x="6217253" y="586073"/>
                  <a:pt x="6231160" y="569214"/>
                </a:cubicBezTo>
                <a:cubicBezTo>
                  <a:pt x="6254401" y="541020"/>
                  <a:pt x="6276689" y="512064"/>
                  <a:pt x="6299835" y="483775"/>
                </a:cubicBezTo>
                <a:cubicBezTo>
                  <a:pt x="6422612" y="334042"/>
                  <a:pt x="6576632" y="245269"/>
                  <a:pt x="6773990" y="240602"/>
                </a:cubicBezTo>
                <a:cubicBezTo>
                  <a:pt x="6806375" y="239840"/>
                  <a:pt x="6838664" y="237268"/>
                  <a:pt x="6871812" y="235458"/>
                </a:cubicBezTo>
                <a:cubicBezTo>
                  <a:pt x="6874098" y="194500"/>
                  <a:pt x="6876288" y="156115"/>
                  <a:pt x="6878479" y="117729"/>
                </a:cubicBezTo>
                <a:cubicBezTo>
                  <a:pt x="6882099" y="117539"/>
                  <a:pt x="6885718" y="117348"/>
                  <a:pt x="6889337" y="117062"/>
                </a:cubicBezTo>
                <a:cubicBezTo>
                  <a:pt x="6891624" y="126111"/>
                  <a:pt x="6895243" y="135065"/>
                  <a:pt x="6895910" y="144209"/>
                </a:cubicBezTo>
                <a:cubicBezTo>
                  <a:pt x="6897719" y="169164"/>
                  <a:pt x="6897434" y="194215"/>
                  <a:pt x="6899720" y="219075"/>
                </a:cubicBezTo>
                <a:cubicBezTo>
                  <a:pt x="6900387" y="226600"/>
                  <a:pt x="6905054" y="238697"/>
                  <a:pt x="6910292" y="240125"/>
                </a:cubicBezTo>
                <a:cubicBezTo>
                  <a:pt x="6938296" y="248031"/>
                  <a:pt x="6967157" y="253079"/>
                  <a:pt x="6995732" y="258985"/>
                </a:cubicBezTo>
                <a:close/>
                <a:moveTo>
                  <a:pt x="606171" y="1618012"/>
                </a:moveTo>
                <a:cubicBezTo>
                  <a:pt x="613410" y="1682687"/>
                  <a:pt x="620459" y="1747361"/>
                  <a:pt x="627983" y="1812036"/>
                </a:cubicBezTo>
                <a:cubicBezTo>
                  <a:pt x="630936" y="1837182"/>
                  <a:pt x="644747" y="1836515"/>
                  <a:pt x="662178" y="1825276"/>
                </a:cubicBezTo>
                <a:cubicBezTo>
                  <a:pt x="667036" y="1822133"/>
                  <a:pt x="671703" y="1818799"/>
                  <a:pt x="676085" y="1815084"/>
                </a:cubicBezTo>
                <a:cubicBezTo>
                  <a:pt x="807815" y="1703165"/>
                  <a:pt x="906494" y="1567815"/>
                  <a:pt x="960977" y="1403223"/>
                </a:cubicBezTo>
                <a:cubicBezTo>
                  <a:pt x="984980" y="1330738"/>
                  <a:pt x="996029" y="1254919"/>
                  <a:pt x="977741" y="1178814"/>
                </a:cubicBezTo>
                <a:cubicBezTo>
                  <a:pt x="955548" y="1086422"/>
                  <a:pt x="866965" y="1051560"/>
                  <a:pt x="787051" y="1102805"/>
                </a:cubicBezTo>
                <a:cubicBezTo>
                  <a:pt x="770287" y="1113568"/>
                  <a:pt x="751904" y="1125760"/>
                  <a:pt x="741521" y="1141952"/>
                </a:cubicBezTo>
                <a:cubicBezTo>
                  <a:pt x="711708" y="1188530"/>
                  <a:pt x="680180" y="1235202"/>
                  <a:pt x="659035" y="1285875"/>
                </a:cubicBezTo>
                <a:cubicBezTo>
                  <a:pt x="615029" y="1391412"/>
                  <a:pt x="610457" y="1504379"/>
                  <a:pt x="606171" y="1618012"/>
                </a:cubicBezTo>
                <a:close/>
                <a:moveTo>
                  <a:pt x="5967794" y="629317"/>
                </a:moveTo>
                <a:cubicBezTo>
                  <a:pt x="5964745" y="628079"/>
                  <a:pt x="5961603" y="626840"/>
                  <a:pt x="5958555" y="625602"/>
                </a:cubicBezTo>
                <a:cubicBezTo>
                  <a:pt x="5936361" y="651605"/>
                  <a:pt x="5914930" y="678275"/>
                  <a:pt x="5891880" y="703421"/>
                </a:cubicBezTo>
                <a:cubicBezTo>
                  <a:pt x="5795677" y="808577"/>
                  <a:pt x="5690616" y="902018"/>
                  <a:pt x="5555552" y="955358"/>
                </a:cubicBezTo>
                <a:cubicBezTo>
                  <a:pt x="5477637" y="986123"/>
                  <a:pt x="5397151" y="993743"/>
                  <a:pt x="5314664" y="980504"/>
                </a:cubicBezTo>
                <a:cubicBezTo>
                  <a:pt x="5293614" y="977170"/>
                  <a:pt x="5284375" y="984028"/>
                  <a:pt x="5284852" y="1006126"/>
                </a:cubicBezTo>
                <a:cubicBezTo>
                  <a:pt x="5285613" y="1038796"/>
                  <a:pt x="5286280" y="1071658"/>
                  <a:pt x="5284089" y="1104233"/>
                </a:cubicBezTo>
                <a:cubicBezTo>
                  <a:pt x="5281994" y="1134809"/>
                  <a:pt x="5296186" y="1148429"/>
                  <a:pt x="5323523" y="1157954"/>
                </a:cubicBezTo>
                <a:cubicBezTo>
                  <a:pt x="5465255" y="1207389"/>
                  <a:pt x="5600986" y="1196054"/>
                  <a:pt x="5732812" y="1124141"/>
                </a:cubicBezTo>
                <a:cubicBezTo>
                  <a:pt x="5822061" y="1075468"/>
                  <a:pt x="5893689" y="1006031"/>
                  <a:pt x="5963412" y="934117"/>
                </a:cubicBezTo>
                <a:cubicBezTo>
                  <a:pt x="5969603" y="927735"/>
                  <a:pt x="5971604" y="915162"/>
                  <a:pt x="5971699" y="905446"/>
                </a:cubicBezTo>
                <a:cubicBezTo>
                  <a:pt x="5972080" y="831342"/>
                  <a:pt x="5971604" y="757333"/>
                  <a:pt x="5971032" y="683228"/>
                </a:cubicBezTo>
                <a:cubicBezTo>
                  <a:pt x="5970937" y="665226"/>
                  <a:pt x="5968936" y="647319"/>
                  <a:pt x="5967794" y="629317"/>
                </a:cubicBezTo>
                <a:close/>
                <a:moveTo>
                  <a:pt x="6290882" y="874681"/>
                </a:moveTo>
                <a:cubicBezTo>
                  <a:pt x="6302217" y="861060"/>
                  <a:pt x="6308884" y="853345"/>
                  <a:pt x="6315266" y="845249"/>
                </a:cubicBezTo>
                <a:cubicBezTo>
                  <a:pt x="6343269" y="809816"/>
                  <a:pt x="6370320" y="773621"/>
                  <a:pt x="6399181" y="738854"/>
                </a:cubicBezTo>
                <a:cubicBezTo>
                  <a:pt x="6485858" y="634460"/>
                  <a:pt x="6584919" y="546068"/>
                  <a:pt x="6718554" y="506921"/>
                </a:cubicBezTo>
                <a:cubicBezTo>
                  <a:pt x="6761703" y="494252"/>
                  <a:pt x="6806565" y="487490"/>
                  <a:pt x="6850856" y="479107"/>
                </a:cubicBezTo>
                <a:cubicBezTo>
                  <a:pt x="6864286" y="476536"/>
                  <a:pt x="6874478" y="474726"/>
                  <a:pt x="6874288" y="457295"/>
                </a:cubicBezTo>
                <a:cubicBezTo>
                  <a:pt x="6873717" y="405384"/>
                  <a:pt x="6874288" y="353568"/>
                  <a:pt x="6874288" y="301657"/>
                </a:cubicBezTo>
                <a:cubicBezTo>
                  <a:pt x="6874288" y="287941"/>
                  <a:pt x="6870954" y="277940"/>
                  <a:pt x="6853714" y="276797"/>
                </a:cubicBezTo>
                <a:cubicBezTo>
                  <a:pt x="6716554" y="268034"/>
                  <a:pt x="6587109" y="289560"/>
                  <a:pt x="6473476" y="372999"/>
                </a:cubicBezTo>
                <a:cubicBezTo>
                  <a:pt x="6373749" y="446246"/>
                  <a:pt x="6295644" y="539306"/>
                  <a:pt x="6228588" y="642557"/>
                </a:cubicBezTo>
                <a:cubicBezTo>
                  <a:pt x="6216682" y="660940"/>
                  <a:pt x="6225159" y="673418"/>
                  <a:pt x="6234208" y="686753"/>
                </a:cubicBezTo>
                <a:cubicBezTo>
                  <a:pt x="6264593" y="731711"/>
                  <a:pt x="6280309" y="781336"/>
                  <a:pt x="6284310" y="835152"/>
                </a:cubicBezTo>
                <a:cubicBezTo>
                  <a:pt x="6285071" y="845725"/>
                  <a:pt x="6287643" y="856012"/>
                  <a:pt x="6290882" y="874681"/>
                </a:cubicBezTo>
                <a:close/>
                <a:moveTo>
                  <a:pt x="1918716" y="2423446"/>
                </a:moveTo>
                <a:cubicBezTo>
                  <a:pt x="2143982" y="2465546"/>
                  <a:pt x="2362200" y="2506313"/>
                  <a:pt x="2586799" y="2548319"/>
                </a:cubicBezTo>
                <a:cubicBezTo>
                  <a:pt x="2586799" y="2505551"/>
                  <a:pt x="2584990" y="2466213"/>
                  <a:pt x="2587371" y="2427161"/>
                </a:cubicBezTo>
                <a:cubicBezTo>
                  <a:pt x="2589276" y="2394871"/>
                  <a:pt x="2576036" y="2380774"/>
                  <a:pt x="2545366" y="2373916"/>
                </a:cubicBezTo>
                <a:cubicBezTo>
                  <a:pt x="2456212" y="2354104"/>
                  <a:pt x="2367915" y="2330672"/>
                  <a:pt x="2278666" y="2311241"/>
                </a:cubicBezTo>
                <a:cubicBezTo>
                  <a:pt x="2188464" y="2291620"/>
                  <a:pt x="2097691" y="2274570"/>
                  <a:pt x="2007013" y="2257806"/>
                </a:cubicBezTo>
                <a:cubicBezTo>
                  <a:pt x="1999107" y="2256377"/>
                  <a:pt x="1981772" y="2264664"/>
                  <a:pt x="1981676" y="2268855"/>
                </a:cubicBezTo>
                <a:cubicBezTo>
                  <a:pt x="1979581" y="2326577"/>
                  <a:pt x="1964341" y="2378678"/>
                  <a:pt x="1918716" y="2423446"/>
                </a:cubicBezTo>
                <a:close/>
                <a:moveTo>
                  <a:pt x="2147888" y="2208562"/>
                </a:moveTo>
                <a:cubicBezTo>
                  <a:pt x="2144649" y="2207228"/>
                  <a:pt x="2141506" y="2205895"/>
                  <a:pt x="2138267" y="2204561"/>
                </a:cubicBezTo>
                <a:cubicBezTo>
                  <a:pt x="2140934" y="2197608"/>
                  <a:pt x="2143982" y="2190845"/>
                  <a:pt x="2146078" y="2183797"/>
                </a:cubicBezTo>
                <a:cubicBezTo>
                  <a:pt x="2153888" y="2157222"/>
                  <a:pt x="2162747" y="2130838"/>
                  <a:pt x="2168462" y="2103787"/>
                </a:cubicBezTo>
                <a:cubicBezTo>
                  <a:pt x="2171891" y="2087594"/>
                  <a:pt x="2165985" y="2073402"/>
                  <a:pt x="2146554" y="2069306"/>
                </a:cubicBezTo>
                <a:cubicBezTo>
                  <a:pt x="2097691" y="2058924"/>
                  <a:pt x="2048828" y="2048161"/>
                  <a:pt x="1999964" y="2037588"/>
                </a:cubicBezTo>
                <a:cubicBezTo>
                  <a:pt x="1981200" y="2033492"/>
                  <a:pt x="1972913" y="2041684"/>
                  <a:pt x="1973389" y="2060448"/>
                </a:cubicBezTo>
                <a:cubicBezTo>
                  <a:pt x="1974247" y="2100834"/>
                  <a:pt x="1973961" y="2141315"/>
                  <a:pt x="1976342" y="2181606"/>
                </a:cubicBezTo>
                <a:cubicBezTo>
                  <a:pt x="1976914" y="2191798"/>
                  <a:pt x="1983581" y="2207800"/>
                  <a:pt x="1991011" y="2210372"/>
                </a:cubicBezTo>
                <a:cubicBezTo>
                  <a:pt x="2035778" y="2225516"/>
                  <a:pt x="2081498" y="2239709"/>
                  <a:pt x="2124742" y="2227898"/>
                </a:cubicBezTo>
                <a:cubicBezTo>
                  <a:pt x="2138172" y="2234660"/>
                  <a:pt x="2148078" y="2241995"/>
                  <a:pt x="2159127" y="2244757"/>
                </a:cubicBezTo>
                <a:cubicBezTo>
                  <a:pt x="2199132" y="2255044"/>
                  <a:pt x="2239518" y="2263997"/>
                  <a:pt x="2279809" y="2273237"/>
                </a:cubicBezTo>
                <a:cubicBezTo>
                  <a:pt x="2370773" y="2294001"/>
                  <a:pt x="2461832" y="2314194"/>
                  <a:pt x="2552605" y="2335530"/>
                </a:cubicBezTo>
                <a:cubicBezTo>
                  <a:pt x="2575560" y="2340959"/>
                  <a:pt x="2585180" y="2333435"/>
                  <a:pt x="2585371" y="2310765"/>
                </a:cubicBezTo>
                <a:cubicBezTo>
                  <a:pt x="2585657" y="2279047"/>
                  <a:pt x="2585371" y="2247233"/>
                  <a:pt x="2587181" y="2215515"/>
                </a:cubicBezTo>
                <a:cubicBezTo>
                  <a:pt x="2588705" y="2188178"/>
                  <a:pt x="2578703" y="2173605"/>
                  <a:pt x="2551081" y="2166938"/>
                </a:cubicBezTo>
                <a:cubicBezTo>
                  <a:pt x="2447354" y="2141887"/>
                  <a:pt x="2344198" y="2114645"/>
                  <a:pt x="2240566" y="2089214"/>
                </a:cubicBezTo>
                <a:cubicBezTo>
                  <a:pt x="2204752" y="2080451"/>
                  <a:pt x="2200466" y="2084737"/>
                  <a:pt x="2187131" y="2118360"/>
                </a:cubicBezTo>
                <a:cubicBezTo>
                  <a:pt x="2175034" y="2148840"/>
                  <a:pt x="2161032" y="2178558"/>
                  <a:pt x="2147888" y="2208562"/>
                </a:cubicBezTo>
                <a:close/>
                <a:moveTo>
                  <a:pt x="6840665" y="1022985"/>
                </a:moveTo>
                <a:cubicBezTo>
                  <a:pt x="6999352" y="947642"/>
                  <a:pt x="7165372" y="940880"/>
                  <a:pt x="7335965" y="973836"/>
                </a:cubicBezTo>
                <a:cubicBezTo>
                  <a:pt x="7335393" y="962216"/>
                  <a:pt x="7336251" y="957929"/>
                  <a:pt x="7334822" y="954786"/>
                </a:cubicBezTo>
                <a:cubicBezTo>
                  <a:pt x="7309580" y="900875"/>
                  <a:pt x="7284625" y="846868"/>
                  <a:pt x="7257860" y="793718"/>
                </a:cubicBezTo>
                <a:cubicBezTo>
                  <a:pt x="7253955" y="786003"/>
                  <a:pt x="7241572" y="780002"/>
                  <a:pt x="7232143" y="778002"/>
                </a:cubicBezTo>
                <a:cubicBezTo>
                  <a:pt x="7136987" y="757523"/>
                  <a:pt x="7041737" y="741712"/>
                  <a:pt x="6943439" y="754952"/>
                </a:cubicBezTo>
                <a:cubicBezTo>
                  <a:pt x="6911721" y="759238"/>
                  <a:pt x="6901910" y="770477"/>
                  <a:pt x="6901053" y="801338"/>
                </a:cubicBezTo>
                <a:cubicBezTo>
                  <a:pt x="6898958" y="876967"/>
                  <a:pt x="6901625" y="954881"/>
                  <a:pt x="6839141" y="1013174"/>
                </a:cubicBezTo>
                <a:cubicBezTo>
                  <a:pt x="6838664" y="1013555"/>
                  <a:pt x="6839331" y="1015079"/>
                  <a:pt x="6840665" y="1022985"/>
                </a:cubicBezTo>
                <a:close/>
                <a:moveTo>
                  <a:pt x="5672424" y="1200722"/>
                </a:moveTo>
                <a:cubicBezTo>
                  <a:pt x="5661184" y="1202055"/>
                  <a:pt x="5655278" y="1201865"/>
                  <a:pt x="5650040" y="1203579"/>
                </a:cubicBezTo>
                <a:cubicBezTo>
                  <a:pt x="5579936" y="1225201"/>
                  <a:pt x="5508212" y="1228630"/>
                  <a:pt x="5436108" y="1218724"/>
                </a:cubicBezTo>
                <a:cubicBezTo>
                  <a:pt x="5394389" y="1213009"/>
                  <a:pt x="5353336" y="1202531"/>
                  <a:pt x="5312188" y="1193197"/>
                </a:cubicBezTo>
                <a:cubicBezTo>
                  <a:pt x="5292948" y="1188815"/>
                  <a:pt x="5282470" y="1192721"/>
                  <a:pt x="5282851" y="1214628"/>
                </a:cubicBezTo>
                <a:cubicBezTo>
                  <a:pt x="5283327" y="1245299"/>
                  <a:pt x="5279803" y="1276445"/>
                  <a:pt x="5284089" y="1306544"/>
                </a:cubicBezTo>
                <a:cubicBezTo>
                  <a:pt x="5286280" y="1321784"/>
                  <a:pt x="5298853" y="1341120"/>
                  <a:pt x="5312093" y="1348073"/>
                </a:cubicBezTo>
                <a:cubicBezTo>
                  <a:pt x="5345144" y="1365123"/>
                  <a:pt x="5381244" y="1376363"/>
                  <a:pt x="5416201" y="1389412"/>
                </a:cubicBezTo>
                <a:cubicBezTo>
                  <a:pt x="5512785" y="1425512"/>
                  <a:pt x="5611559" y="1437799"/>
                  <a:pt x="5713190" y="1415320"/>
                </a:cubicBezTo>
                <a:cubicBezTo>
                  <a:pt x="5747385" y="1407795"/>
                  <a:pt x="5781485" y="1399794"/>
                  <a:pt x="5816727" y="1371886"/>
                </a:cubicBezTo>
                <a:cubicBezTo>
                  <a:pt x="5764244" y="1365885"/>
                  <a:pt x="5715858" y="1371410"/>
                  <a:pt x="5680044" y="1336262"/>
                </a:cubicBezTo>
                <a:cubicBezTo>
                  <a:pt x="5638705" y="1295686"/>
                  <a:pt x="5657183" y="1249680"/>
                  <a:pt x="5672424" y="1200722"/>
                </a:cubicBezTo>
                <a:close/>
                <a:moveTo>
                  <a:pt x="5998560" y="1235583"/>
                </a:moveTo>
                <a:cubicBezTo>
                  <a:pt x="6001226" y="1236726"/>
                  <a:pt x="6003894" y="1237774"/>
                  <a:pt x="6006560" y="1238917"/>
                </a:cubicBezTo>
                <a:cubicBezTo>
                  <a:pt x="6014466" y="1232440"/>
                  <a:pt x="6023896" y="1227106"/>
                  <a:pt x="6030183" y="1219295"/>
                </a:cubicBezTo>
                <a:cubicBezTo>
                  <a:pt x="6098572" y="1134047"/>
                  <a:pt x="6166390" y="1048417"/>
                  <a:pt x="6234303" y="962787"/>
                </a:cubicBezTo>
                <a:cubicBezTo>
                  <a:pt x="6237256" y="959072"/>
                  <a:pt x="6240685" y="954500"/>
                  <a:pt x="6240876" y="950214"/>
                </a:cubicBezTo>
                <a:cubicBezTo>
                  <a:pt x="6243542" y="881253"/>
                  <a:pt x="6251353" y="811625"/>
                  <a:pt x="6213062" y="748189"/>
                </a:cubicBezTo>
                <a:cubicBezTo>
                  <a:pt x="6191631" y="712661"/>
                  <a:pt x="6180106" y="711137"/>
                  <a:pt x="6155436" y="743903"/>
                </a:cubicBezTo>
                <a:cubicBezTo>
                  <a:pt x="6106764" y="808196"/>
                  <a:pt x="6058091" y="872585"/>
                  <a:pt x="6010466" y="937641"/>
                </a:cubicBezTo>
                <a:cubicBezTo>
                  <a:pt x="6004370" y="945928"/>
                  <a:pt x="6001703" y="958691"/>
                  <a:pt x="6001798" y="969264"/>
                </a:cubicBezTo>
                <a:cubicBezTo>
                  <a:pt x="6002369" y="1031653"/>
                  <a:pt x="6005227" y="1094042"/>
                  <a:pt x="6005417" y="1156430"/>
                </a:cubicBezTo>
                <a:cubicBezTo>
                  <a:pt x="6005417" y="1182719"/>
                  <a:pt x="6000941" y="1209199"/>
                  <a:pt x="5998560" y="1235583"/>
                </a:cubicBezTo>
                <a:close/>
                <a:moveTo>
                  <a:pt x="1184339" y="3200114"/>
                </a:moveTo>
                <a:cubicBezTo>
                  <a:pt x="1184339" y="3180017"/>
                  <a:pt x="1185767" y="3159728"/>
                  <a:pt x="1183958" y="3139726"/>
                </a:cubicBezTo>
                <a:cubicBezTo>
                  <a:pt x="1182338" y="3122105"/>
                  <a:pt x="1172718" y="3114199"/>
                  <a:pt x="1154049" y="3123343"/>
                </a:cubicBezTo>
                <a:cubicBezTo>
                  <a:pt x="1076325" y="3161347"/>
                  <a:pt x="1007078" y="3210687"/>
                  <a:pt x="952881" y="3278601"/>
                </a:cubicBezTo>
                <a:cubicBezTo>
                  <a:pt x="943070" y="3290792"/>
                  <a:pt x="935831" y="3310890"/>
                  <a:pt x="937927" y="3325749"/>
                </a:cubicBezTo>
                <a:cubicBezTo>
                  <a:pt x="946404" y="3385566"/>
                  <a:pt x="958406" y="3444812"/>
                  <a:pt x="970407" y="3504057"/>
                </a:cubicBezTo>
                <a:cubicBezTo>
                  <a:pt x="976217" y="3532442"/>
                  <a:pt x="984313" y="3535871"/>
                  <a:pt x="1010603" y="3523584"/>
                </a:cubicBezTo>
                <a:cubicBezTo>
                  <a:pt x="1066514" y="3497580"/>
                  <a:pt x="1108043" y="3456051"/>
                  <a:pt x="1137571" y="3402426"/>
                </a:cubicBezTo>
                <a:cubicBezTo>
                  <a:pt x="1172432" y="3339560"/>
                  <a:pt x="1184720" y="3271171"/>
                  <a:pt x="1184339" y="3200114"/>
                </a:cubicBezTo>
                <a:close/>
                <a:moveTo>
                  <a:pt x="5038535" y="1202341"/>
                </a:moveTo>
                <a:cubicBezTo>
                  <a:pt x="5036058" y="1201007"/>
                  <a:pt x="5033582" y="1199674"/>
                  <a:pt x="5031105" y="1198436"/>
                </a:cubicBezTo>
                <a:cubicBezTo>
                  <a:pt x="5041869" y="1174147"/>
                  <a:pt x="5054346" y="1150334"/>
                  <a:pt x="5062633" y="1125284"/>
                </a:cubicBezTo>
                <a:cubicBezTo>
                  <a:pt x="5065681" y="1116140"/>
                  <a:pt x="5061585" y="1095947"/>
                  <a:pt x="5056156" y="1094042"/>
                </a:cubicBezTo>
                <a:cubicBezTo>
                  <a:pt x="4993768" y="1072229"/>
                  <a:pt x="4930711" y="1052513"/>
                  <a:pt x="4867466" y="1033558"/>
                </a:cubicBezTo>
                <a:cubicBezTo>
                  <a:pt x="4852321" y="1028986"/>
                  <a:pt x="4844130" y="1037939"/>
                  <a:pt x="4844987" y="1054227"/>
                </a:cubicBezTo>
                <a:cubicBezTo>
                  <a:pt x="4847082" y="1090708"/>
                  <a:pt x="4848035" y="1127284"/>
                  <a:pt x="4850892" y="1163669"/>
                </a:cubicBezTo>
                <a:cubicBezTo>
                  <a:pt x="4854798" y="1212152"/>
                  <a:pt x="4855179" y="1213771"/>
                  <a:pt x="4901946" y="1219295"/>
                </a:cubicBezTo>
                <a:cubicBezTo>
                  <a:pt x="5004149" y="1231297"/>
                  <a:pt x="5100828" y="1262063"/>
                  <a:pt x="5195983" y="1299496"/>
                </a:cubicBezTo>
                <a:cubicBezTo>
                  <a:pt x="5213509" y="1306449"/>
                  <a:pt x="5231606" y="1311974"/>
                  <a:pt x="5255895" y="1320546"/>
                </a:cubicBezTo>
                <a:cubicBezTo>
                  <a:pt x="5255895" y="1276350"/>
                  <a:pt x="5255324" y="1237393"/>
                  <a:pt x="5256181" y="1198436"/>
                </a:cubicBezTo>
                <a:cubicBezTo>
                  <a:pt x="5256562" y="1180148"/>
                  <a:pt x="5248275" y="1169861"/>
                  <a:pt x="5232273" y="1163574"/>
                </a:cubicBezTo>
                <a:cubicBezTo>
                  <a:pt x="5197411" y="1149763"/>
                  <a:pt x="5162455" y="1136428"/>
                  <a:pt x="5128070" y="1121474"/>
                </a:cubicBezTo>
                <a:cubicBezTo>
                  <a:pt x="5106067" y="1111949"/>
                  <a:pt x="5092160" y="1118235"/>
                  <a:pt x="5080445" y="1137952"/>
                </a:cubicBezTo>
                <a:cubicBezTo>
                  <a:pt x="5067396" y="1159764"/>
                  <a:pt x="5052632" y="1180814"/>
                  <a:pt x="5038535" y="1202341"/>
                </a:cubicBezTo>
                <a:close/>
                <a:moveTo>
                  <a:pt x="918972" y="3240310"/>
                </a:moveTo>
                <a:cubicBezTo>
                  <a:pt x="1000315" y="3186208"/>
                  <a:pt x="1077849" y="3135344"/>
                  <a:pt x="1154049" y="3082576"/>
                </a:cubicBezTo>
                <a:cubicBezTo>
                  <a:pt x="1161669" y="3077242"/>
                  <a:pt x="1166241" y="3058097"/>
                  <a:pt x="1163098" y="3048381"/>
                </a:cubicBezTo>
                <a:cubicBezTo>
                  <a:pt x="1144048" y="2988659"/>
                  <a:pt x="1109186" y="2938367"/>
                  <a:pt x="1061942" y="2897315"/>
                </a:cubicBezTo>
                <a:cubicBezTo>
                  <a:pt x="1055561" y="2891695"/>
                  <a:pt x="1041273" y="2888361"/>
                  <a:pt x="1034034" y="2891600"/>
                </a:cubicBezTo>
                <a:cubicBezTo>
                  <a:pt x="979456" y="2916079"/>
                  <a:pt x="928021" y="2945987"/>
                  <a:pt x="887921" y="2991517"/>
                </a:cubicBezTo>
                <a:cubicBezTo>
                  <a:pt x="881063" y="2999327"/>
                  <a:pt x="874586" y="3012662"/>
                  <a:pt x="876205" y="3021902"/>
                </a:cubicBezTo>
                <a:cubicBezTo>
                  <a:pt x="889349" y="3095244"/>
                  <a:pt x="904589" y="3168205"/>
                  <a:pt x="918972" y="3240310"/>
                </a:cubicBezTo>
                <a:close/>
                <a:moveTo>
                  <a:pt x="7220426" y="734568"/>
                </a:moveTo>
                <a:cubicBezTo>
                  <a:pt x="7219664" y="723424"/>
                  <a:pt x="7221189" y="715232"/>
                  <a:pt x="7218427" y="709041"/>
                </a:cubicBezTo>
                <a:cubicBezTo>
                  <a:pt x="7195280" y="658368"/>
                  <a:pt x="7171944" y="607886"/>
                  <a:pt x="7147179" y="558070"/>
                </a:cubicBezTo>
                <a:cubicBezTo>
                  <a:pt x="7143560" y="550736"/>
                  <a:pt x="7132987" y="543592"/>
                  <a:pt x="7124700" y="542354"/>
                </a:cubicBezTo>
                <a:cubicBezTo>
                  <a:pt x="7058406" y="532162"/>
                  <a:pt x="6991922" y="523113"/>
                  <a:pt x="6925437" y="514541"/>
                </a:cubicBezTo>
                <a:cubicBezTo>
                  <a:pt x="6905149" y="511969"/>
                  <a:pt x="6895338" y="523113"/>
                  <a:pt x="6895433" y="543592"/>
                </a:cubicBezTo>
                <a:cubicBezTo>
                  <a:pt x="6895433" y="585883"/>
                  <a:pt x="6894481" y="628174"/>
                  <a:pt x="6895148" y="670465"/>
                </a:cubicBezTo>
                <a:cubicBezTo>
                  <a:pt x="6895910" y="718280"/>
                  <a:pt x="6896576" y="717614"/>
                  <a:pt x="6945630" y="719233"/>
                </a:cubicBezTo>
                <a:cubicBezTo>
                  <a:pt x="7022402" y="721709"/>
                  <a:pt x="7099173" y="724853"/>
                  <a:pt x="7175945" y="728186"/>
                </a:cubicBezTo>
                <a:cubicBezTo>
                  <a:pt x="7189661" y="728758"/>
                  <a:pt x="7203377" y="731996"/>
                  <a:pt x="7220426" y="734568"/>
                </a:cubicBezTo>
                <a:close/>
                <a:moveTo>
                  <a:pt x="3529584" y="2182273"/>
                </a:moveTo>
                <a:cubicBezTo>
                  <a:pt x="3532156" y="2183416"/>
                  <a:pt x="3534823" y="2184464"/>
                  <a:pt x="3537395" y="2185607"/>
                </a:cubicBezTo>
                <a:cubicBezTo>
                  <a:pt x="3547015" y="2176748"/>
                  <a:pt x="3557778" y="2168938"/>
                  <a:pt x="3565874" y="2158841"/>
                </a:cubicBezTo>
                <a:cubicBezTo>
                  <a:pt x="3631978" y="2077307"/>
                  <a:pt x="3678841" y="1985201"/>
                  <a:pt x="3710178" y="1885474"/>
                </a:cubicBezTo>
                <a:cubicBezTo>
                  <a:pt x="3714369" y="1872234"/>
                  <a:pt x="3708559" y="1850517"/>
                  <a:pt x="3699320" y="1839373"/>
                </a:cubicBezTo>
                <a:cubicBezTo>
                  <a:pt x="3666363" y="1799654"/>
                  <a:pt x="3624167" y="1771364"/>
                  <a:pt x="3574733" y="1754505"/>
                </a:cubicBezTo>
                <a:cubicBezTo>
                  <a:pt x="3533489" y="1740408"/>
                  <a:pt x="3523679" y="1746028"/>
                  <a:pt x="3523488" y="1788795"/>
                </a:cubicBezTo>
                <a:cubicBezTo>
                  <a:pt x="3523012" y="1898333"/>
                  <a:pt x="3523488" y="2007775"/>
                  <a:pt x="3524345" y="2117312"/>
                </a:cubicBezTo>
                <a:cubicBezTo>
                  <a:pt x="3524536" y="2139029"/>
                  <a:pt x="3527774" y="2160651"/>
                  <a:pt x="3529584" y="2182273"/>
                </a:cubicBezTo>
                <a:close/>
                <a:moveTo>
                  <a:pt x="3966496" y="3161824"/>
                </a:moveTo>
                <a:cubicBezTo>
                  <a:pt x="3983070" y="3147441"/>
                  <a:pt x="3996785" y="3139630"/>
                  <a:pt x="4004786" y="3127915"/>
                </a:cubicBezTo>
                <a:cubicBezTo>
                  <a:pt x="4041077" y="3075051"/>
                  <a:pt x="4079367" y="3023045"/>
                  <a:pt x="4110228" y="2967133"/>
                </a:cubicBezTo>
                <a:cubicBezTo>
                  <a:pt x="4159568" y="2877693"/>
                  <a:pt x="4148995" y="2851499"/>
                  <a:pt x="4056221" y="2805017"/>
                </a:cubicBezTo>
                <a:cubicBezTo>
                  <a:pt x="4048601" y="2801207"/>
                  <a:pt x="4040505" y="2797112"/>
                  <a:pt x="4032218" y="2795778"/>
                </a:cubicBezTo>
                <a:cubicBezTo>
                  <a:pt x="4025170" y="2794635"/>
                  <a:pt x="4013359" y="2794730"/>
                  <a:pt x="4010978" y="2798636"/>
                </a:cubicBezTo>
                <a:cubicBezTo>
                  <a:pt x="3993737" y="2826830"/>
                  <a:pt x="3967448" y="2855119"/>
                  <a:pt x="3964496" y="2885409"/>
                </a:cubicBezTo>
                <a:cubicBezTo>
                  <a:pt x="3956971" y="2962466"/>
                  <a:pt x="3959924" y="3040571"/>
                  <a:pt x="3959447" y="3118295"/>
                </a:cubicBezTo>
                <a:cubicBezTo>
                  <a:pt x="3959257" y="3130010"/>
                  <a:pt x="3963067" y="3141726"/>
                  <a:pt x="3966496" y="3161824"/>
                </a:cubicBezTo>
                <a:close/>
                <a:moveTo>
                  <a:pt x="2858929" y="2539651"/>
                </a:moveTo>
                <a:cubicBezTo>
                  <a:pt x="2858929" y="2532888"/>
                  <a:pt x="2859024" y="2526221"/>
                  <a:pt x="2858929" y="2519458"/>
                </a:cubicBezTo>
                <a:cubicBezTo>
                  <a:pt x="2857691" y="2464594"/>
                  <a:pt x="2850737" y="2454688"/>
                  <a:pt x="2798731" y="2440115"/>
                </a:cubicBezTo>
                <a:cubicBezTo>
                  <a:pt x="2748724" y="2426113"/>
                  <a:pt x="2698242" y="2413730"/>
                  <a:pt x="2648331" y="2399538"/>
                </a:cubicBezTo>
                <a:cubicBezTo>
                  <a:pt x="2625662" y="2393061"/>
                  <a:pt x="2614422" y="2401253"/>
                  <a:pt x="2613755" y="2423351"/>
                </a:cubicBezTo>
                <a:cubicBezTo>
                  <a:pt x="2612612" y="2459831"/>
                  <a:pt x="2610707" y="2496503"/>
                  <a:pt x="2613851" y="2532793"/>
                </a:cubicBezTo>
                <a:cubicBezTo>
                  <a:pt x="2614803" y="2544318"/>
                  <a:pt x="2628710" y="2560415"/>
                  <a:pt x="2640140" y="2564321"/>
                </a:cubicBezTo>
                <a:cubicBezTo>
                  <a:pt x="2684621" y="2579561"/>
                  <a:pt x="2730341" y="2591181"/>
                  <a:pt x="2775871" y="2603468"/>
                </a:cubicBezTo>
                <a:cubicBezTo>
                  <a:pt x="2856166" y="2625090"/>
                  <a:pt x="2859120" y="2622614"/>
                  <a:pt x="2858929" y="2539651"/>
                </a:cubicBezTo>
                <a:close/>
                <a:moveTo>
                  <a:pt x="4846034" y="905066"/>
                </a:moveTo>
                <a:cubicBezTo>
                  <a:pt x="4845844" y="905066"/>
                  <a:pt x="4845558" y="905066"/>
                  <a:pt x="4845368" y="905066"/>
                </a:cubicBezTo>
                <a:cubicBezTo>
                  <a:pt x="4845368" y="923354"/>
                  <a:pt x="4845939" y="941642"/>
                  <a:pt x="4845177" y="959834"/>
                </a:cubicBezTo>
                <a:cubicBezTo>
                  <a:pt x="4844510" y="977170"/>
                  <a:pt x="4852702" y="985742"/>
                  <a:pt x="4868799" y="990600"/>
                </a:cubicBezTo>
                <a:cubicBezTo>
                  <a:pt x="4932236" y="1009841"/>
                  <a:pt x="4995387" y="1029938"/>
                  <a:pt x="5058633" y="1049846"/>
                </a:cubicBezTo>
                <a:cubicBezTo>
                  <a:pt x="5076254" y="1055370"/>
                  <a:pt x="5088922" y="1049655"/>
                  <a:pt x="5088445" y="1030891"/>
                </a:cubicBezTo>
                <a:cubicBezTo>
                  <a:pt x="5087493" y="995553"/>
                  <a:pt x="5084921" y="960120"/>
                  <a:pt x="5079969" y="925259"/>
                </a:cubicBezTo>
                <a:cubicBezTo>
                  <a:pt x="5078635" y="916115"/>
                  <a:pt x="5067586" y="904970"/>
                  <a:pt x="5058347" y="901065"/>
                </a:cubicBezTo>
                <a:cubicBezTo>
                  <a:pt x="5000054" y="876110"/>
                  <a:pt x="4941380" y="851916"/>
                  <a:pt x="4882134" y="829532"/>
                </a:cubicBezTo>
                <a:cubicBezTo>
                  <a:pt x="4853369" y="818674"/>
                  <a:pt x="4847940" y="823436"/>
                  <a:pt x="4846225" y="853154"/>
                </a:cubicBezTo>
                <a:cubicBezTo>
                  <a:pt x="4845177" y="870394"/>
                  <a:pt x="4846034" y="887730"/>
                  <a:pt x="4846034" y="905066"/>
                </a:cubicBezTo>
                <a:close/>
                <a:moveTo>
                  <a:pt x="7106603" y="493776"/>
                </a:moveTo>
                <a:cubicBezTo>
                  <a:pt x="7108889" y="491109"/>
                  <a:pt x="7111175" y="488347"/>
                  <a:pt x="7113461" y="485680"/>
                </a:cubicBezTo>
                <a:cubicBezTo>
                  <a:pt x="7099078" y="453676"/>
                  <a:pt x="7085077" y="421481"/>
                  <a:pt x="7070122" y="389668"/>
                </a:cubicBezTo>
                <a:cubicBezTo>
                  <a:pt x="7029641" y="303562"/>
                  <a:pt x="7029450" y="303562"/>
                  <a:pt x="6936772" y="285274"/>
                </a:cubicBezTo>
                <a:cubicBezTo>
                  <a:pt x="6906768" y="279368"/>
                  <a:pt x="6898481" y="284607"/>
                  <a:pt x="6896291" y="316230"/>
                </a:cubicBezTo>
                <a:cubicBezTo>
                  <a:pt x="6894290" y="345853"/>
                  <a:pt x="6894100" y="375761"/>
                  <a:pt x="6894671" y="405479"/>
                </a:cubicBezTo>
                <a:cubicBezTo>
                  <a:pt x="6896005" y="471392"/>
                  <a:pt x="6896386" y="471297"/>
                  <a:pt x="6961252" y="478060"/>
                </a:cubicBezTo>
                <a:cubicBezTo>
                  <a:pt x="7009829" y="483013"/>
                  <a:pt x="7058216" y="488442"/>
                  <a:pt x="7106603" y="493776"/>
                </a:cubicBezTo>
                <a:close/>
                <a:moveTo>
                  <a:pt x="5249799" y="2013490"/>
                </a:moveTo>
                <a:cubicBezTo>
                  <a:pt x="5250466" y="1983581"/>
                  <a:pt x="5234178" y="1967389"/>
                  <a:pt x="5209128" y="1972723"/>
                </a:cubicBezTo>
                <a:cubicBezTo>
                  <a:pt x="5187982" y="1977295"/>
                  <a:pt x="5164169" y="1983486"/>
                  <a:pt x="5148644" y="1997107"/>
                </a:cubicBezTo>
                <a:cubicBezTo>
                  <a:pt x="5104829" y="2035397"/>
                  <a:pt x="5062919" y="2076260"/>
                  <a:pt x="5023866" y="2119408"/>
                </a:cubicBezTo>
                <a:cubicBezTo>
                  <a:pt x="5006245" y="2138839"/>
                  <a:pt x="4992053" y="2168938"/>
                  <a:pt x="5011008" y="2193322"/>
                </a:cubicBezTo>
                <a:cubicBezTo>
                  <a:pt x="5031391" y="2219516"/>
                  <a:pt x="5061776" y="2205038"/>
                  <a:pt x="5085207" y="2193608"/>
                </a:cubicBezTo>
                <a:cubicBezTo>
                  <a:pt x="5153787" y="2160365"/>
                  <a:pt x="5204746" y="2107883"/>
                  <a:pt x="5240465" y="2040827"/>
                </a:cubicBezTo>
                <a:cubicBezTo>
                  <a:pt x="5245703" y="2030920"/>
                  <a:pt x="5247894" y="2019300"/>
                  <a:pt x="5249799" y="2013490"/>
                </a:cubicBezTo>
                <a:close/>
                <a:moveTo>
                  <a:pt x="6000179" y="873443"/>
                </a:moveTo>
                <a:cubicBezTo>
                  <a:pt x="6012847" y="865823"/>
                  <a:pt x="6019800" y="863822"/>
                  <a:pt x="6023134" y="859250"/>
                </a:cubicBezTo>
                <a:cubicBezTo>
                  <a:pt x="6063234" y="804005"/>
                  <a:pt x="6103430" y="748951"/>
                  <a:pt x="6141339" y="692182"/>
                </a:cubicBezTo>
                <a:cubicBezTo>
                  <a:pt x="6145626" y="685705"/>
                  <a:pt x="6139720" y="664083"/>
                  <a:pt x="6132290" y="659511"/>
                </a:cubicBezTo>
                <a:cubicBezTo>
                  <a:pt x="6103144" y="641414"/>
                  <a:pt x="6071807" y="626745"/>
                  <a:pt x="6040755" y="611791"/>
                </a:cubicBezTo>
                <a:cubicBezTo>
                  <a:pt x="6018848" y="601218"/>
                  <a:pt x="6005322" y="607981"/>
                  <a:pt x="6004084" y="633413"/>
                </a:cubicBezTo>
                <a:cubicBezTo>
                  <a:pt x="6001417" y="688181"/>
                  <a:pt x="5998464" y="742855"/>
                  <a:pt x="5996845" y="797624"/>
                </a:cubicBezTo>
                <a:cubicBezTo>
                  <a:pt x="5996274" y="820388"/>
                  <a:pt x="5998750" y="843153"/>
                  <a:pt x="6000179" y="873443"/>
                </a:cubicBezTo>
                <a:close/>
                <a:moveTo>
                  <a:pt x="2152174" y="2031016"/>
                </a:moveTo>
                <a:cubicBezTo>
                  <a:pt x="2158556" y="2025206"/>
                  <a:pt x="2159794" y="2024539"/>
                  <a:pt x="2159889" y="2023872"/>
                </a:cubicBezTo>
                <a:cubicBezTo>
                  <a:pt x="2167033" y="1957578"/>
                  <a:pt x="2062163" y="1848422"/>
                  <a:pt x="1995583" y="1854327"/>
                </a:cubicBezTo>
                <a:cubicBezTo>
                  <a:pt x="1988344" y="1854994"/>
                  <a:pt x="1976628" y="1865852"/>
                  <a:pt x="1976152" y="1872520"/>
                </a:cubicBezTo>
                <a:cubicBezTo>
                  <a:pt x="1973961" y="1905953"/>
                  <a:pt x="1974247" y="1939576"/>
                  <a:pt x="1975009" y="1973104"/>
                </a:cubicBezTo>
                <a:cubicBezTo>
                  <a:pt x="1975104" y="1979486"/>
                  <a:pt x="1980152" y="1990154"/>
                  <a:pt x="1984724" y="1991297"/>
                </a:cubicBezTo>
                <a:cubicBezTo>
                  <a:pt x="2041874" y="2005679"/>
                  <a:pt x="2099310" y="2018633"/>
                  <a:pt x="2152174" y="2031016"/>
                </a:cubicBezTo>
                <a:close/>
                <a:moveTo>
                  <a:pt x="5256753" y="1122617"/>
                </a:moveTo>
                <a:cubicBezTo>
                  <a:pt x="5256753" y="1099852"/>
                  <a:pt x="5256657" y="1081754"/>
                  <a:pt x="5256753" y="1063752"/>
                </a:cubicBezTo>
                <a:cubicBezTo>
                  <a:pt x="5257324" y="957358"/>
                  <a:pt x="5277993" y="977170"/>
                  <a:pt x="5159883" y="939832"/>
                </a:cubicBezTo>
                <a:cubicBezTo>
                  <a:pt x="5158931" y="939546"/>
                  <a:pt x="5157978" y="939356"/>
                  <a:pt x="5157121" y="939070"/>
                </a:cubicBezTo>
                <a:cubicBezTo>
                  <a:pt x="5139024" y="933450"/>
                  <a:pt x="5129784" y="940403"/>
                  <a:pt x="5127784" y="958977"/>
                </a:cubicBezTo>
                <a:cubicBezTo>
                  <a:pt x="5124260" y="991362"/>
                  <a:pt x="5119974" y="1023557"/>
                  <a:pt x="5116735" y="1055942"/>
                </a:cubicBezTo>
                <a:cubicBezTo>
                  <a:pt x="5116164" y="1061847"/>
                  <a:pt x="5117306" y="1072039"/>
                  <a:pt x="5120735" y="1073658"/>
                </a:cubicBezTo>
                <a:cubicBezTo>
                  <a:pt x="5162646" y="1093375"/>
                  <a:pt x="5202651" y="1119188"/>
                  <a:pt x="5256753" y="1122617"/>
                </a:cubicBezTo>
                <a:close/>
                <a:moveTo>
                  <a:pt x="6839236" y="837819"/>
                </a:moveTo>
                <a:cubicBezTo>
                  <a:pt x="6836378" y="837819"/>
                  <a:pt x="6833426" y="837533"/>
                  <a:pt x="6830568" y="837819"/>
                </a:cubicBezTo>
                <a:cubicBezTo>
                  <a:pt x="6785515" y="842582"/>
                  <a:pt x="6693980" y="935260"/>
                  <a:pt x="6690646" y="979932"/>
                </a:cubicBezTo>
                <a:cubicBezTo>
                  <a:pt x="6688836" y="1003364"/>
                  <a:pt x="6703886" y="1007174"/>
                  <a:pt x="6722460" y="1004792"/>
                </a:cubicBezTo>
                <a:cubicBezTo>
                  <a:pt x="6771704" y="998411"/>
                  <a:pt x="6854667" y="922973"/>
                  <a:pt x="6866573" y="874014"/>
                </a:cubicBezTo>
                <a:cubicBezTo>
                  <a:pt x="6873145" y="847344"/>
                  <a:pt x="6865906" y="837724"/>
                  <a:pt x="6839236" y="837819"/>
                </a:cubicBezTo>
                <a:close/>
                <a:moveTo>
                  <a:pt x="2819114" y="2397538"/>
                </a:moveTo>
                <a:cubicBezTo>
                  <a:pt x="2808065" y="2380393"/>
                  <a:pt x="2802446" y="2368677"/>
                  <a:pt x="2794254" y="2359343"/>
                </a:cubicBezTo>
                <a:cubicBezTo>
                  <a:pt x="2757964" y="2317909"/>
                  <a:pt x="2712244" y="2290191"/>
                  <a:pt x="2660333" y="2273046"/>
                </a:cubicBezTo>
                <a:cubicBezTo>
                  <a:pt x="2644997" y="2267998"/>
                  <a:pt x="2627757" y="2262473"/>
                  <a:pt x="2619851" y="2285333"/>
                </a:cubicBezTo>
                <a:cubicBezTo>
                  <a:pt x="2610041" y="2313527"/>
                  <a:pt x="2619375" y="2351723"/>
                  <a:pt x="2638520" y="2357057"/>
                </a:cubicBezTo>
                <a:cubicBezTo>
                  <a:pt x="2684716" y="2370011"/>
                  <a:pt x="2731008" y="2382584"/>
                  <a:pt x="2777490" y="2394490"/>
                </a:cubicBezTo>
                <a:cubicBezTo>
                  <a:pt x="2787968" y="2397157"/>
                  <a:pt x="2799398" y="2396204"/>
                  <a:pt x="2819114" y="2397538"/>
                </a:cubicBezTo>
                <a:close/>
                <a:moveTo>
                  <a:pt x="1004983" y="2861882"/>
                </a:moveTo>
                <a:cubicBezTo>
                  <a:pt x="953072" y="2831211"/>
                  <a:pt x="905447" y="2825591"/>
                  <a:pt x="856012" y="2830640"/>
                </a:cubicBezTo>
                <a:cubicBezTo>
                  <a:pt x="850773" y="2831211"/>
                  <a:pt x="841915" y="2841022"/>
                  <a:pt x="842486" y="2845403"/>
                </a:cubicBezTo>
                <a:cubicBezTo>
                  <a:pt x="847344" y="2880741"/>
                  <a:pt x="854202" y="2915793"/>
                  <a:pt x="861822" y="2959227"/>
                </a:cubicBezTo>
                <a:cubicBezTo>
                  <a:pt x="913352" y="2924175"/>
                  <a:pt x="955738" y="2895410"/>
                  <a:pt x="1004983" y="2861882"/>
                </a:cubicBezTo>
                <a:close/>
                <a:moveTo>
                  <a:pt x="5966079" y="1001554"/>
                </a:moveTo>
                <a:cubicBezTo>
                  <a:pt x="5963698" y="1000125"/>
                  <a:pt x="5961221" y="998696"/>
                  <a:pt x="5958840" y="997268"/>
                </a:cubicBezTo>
                <a:cubicBezTo>
                  <a:pt x="5920550" y="1030796"/>
                  <a:pt x="5882259" y="1064324"/>
                  <a:pt x="5843874" y="1097756"/>
                </a:cubicBezTo>
                <a:cubicBezTo>
                  <a:pt x="5844635" y="1100328"/>
                  <a:pt x="5845398" y="1102900"/>
                  <a:pt x="5846160" y="1105472"/>
                </a:cubicBezTo>
                <a:cubicBezTo>
                  <a:pt x="5886260" y="1109282"/>
                  <a:pt x="5926360" y="1113092"/>
                  <a:pt x="5966079" y="1116806"/>
                </a:cubicBezTo>
                <a:cubicBezTo>
                  <a:pt x="5966079" y="1075182"/>
                  <a:pt x="5966079" y="1038416"/>
                  <a:pt x="5966079" y="1001554"/>
                </a:cubicBezTo>
                <a:close/>
                <a:moveTo>
                  <a:pt x="5028153" y="841343"/>
                </a:moveTo>
                <a:cubicBezTo>
                  <a:pt x="5015103" y="796766"/>
                  <a:pt x="4908328" y="726472"/>
                  <a:pt x="4865561" y="732187"/>
                </a:cubicBezTo>
                <a:cubicBezTo>
                  <a:pt x="4847844" y="734568"/>
                  <a:pt x="4839557" y="755142"/>
                  <a:pt x="4852226" y="768858"/>
                </a:cubicBezTo>
                <a:cubicBezTo>
                  <a:pt x="4859655" y="776954"/>
                  <a:pt x="4870323" y="783050"/>
                  <a:pt x="4880610" y="787337"/>
                </a:cubicBezTo>
                <a:cubicBezTo>
                  <a:pt x="4922139" y="804482"/>
                  <a:pt x="4963954" y="820674"/>
                  <a:pt x="5005864" y="836771"/>
                </a:cubicBezTo>
                <a:cubicBezTo>
                  <a:pt x="5012531" y="839343"/>
                  <a:pt x="5019961" y="839724"/>
                  <a:pt x="5028153" y="841343"/>
                </a:cubicBezTo>
                <a:close/>
                <a:moveTo>
                  <a:pt x="3851720" y="3264503"/>
                </a:moveTo>
                <a:cubicBezTo>
                  <a:pt x="3852101" y="3267837"/>
                  <a:pt x="3852482" y="3271171"/>
                  <a:pt x="3852958" y="3274409"/>
                </a:cubicBezTo>
                <a:cubicBezTo>
                  <a:pt x="3872294" y="3278410"/>
                  <a:pt x="3891629" y="3283077"/>
                  <a:pt x="3911156" y="3286030"/>
                </a:cubicBezTo>
                <a:cubicBezTo>
                  <a:pt x="3926586" y="3288411"/>
                  <a:pt x="3934492" y="3280886"/>
                  <a:pt x="3933158" y="3264599"/>
                </a:cubicBezTo>
                <a:cubicBezTo>
                  <a:pt x="3931920" y="3249835"/>
                  <a:pt x="3926110" y="3239738"/>
                  <a:pt x="3909632" y="3244596"/>
                </a:cubicBezTo>
                <a:cubicBezTo>
                  <a:pt x="3890105" y="3250311"/>
                  <a:pt x="3871055" y="3257836"/>
                  <a:pt x="3851720" y="3264503"/>
                </a:cubicBezTo>
                <a:close/>
                <a:moveTo>
                  <a:pt x="6833521" y="777431"/>
                </a:moveTo>
                <a:cubicBezTo>
                  <a:pt x="6833045" y="782860"/>
                  <a:pt x="6832569" y="788289"/>
                  <a:pt x="6832093" y="793718"/>
                </a:cubicBezTo>
                <a:cubicBezTo>
                  <a:pt x="6844760" y="795242"/>
                  <a:pt x="6857429" y="796766"/>
                  <a:pt x="6870097" y="798290"/>
                </a:cubicBezTo>
                <a:cubicBezTo>
                  <a:pt x="6870287" y="792004"/>
                  <a:pt x="6871240" y="780383"/>
                  <a:pt x="6870383" y="780288"/>
                </a:cubicBezTo>
                <a:cubicBezTo>
                  <a:pt x="6858191" y="778478"/>
                  <a:pt x="6845808" y="778193"/>
                  <a:pt x="6833521" y="77743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ED8CEC-6785-4492-AE4D-56DF15985B78}"/>
              </a:ext>
            </a:extLst>
          </p:cNvPr>
          <p:cNvGrpSpPr/>
          <p:nvPr/>
        </p:nvGrpSpPr>
        <p:grpSpPr>
          <a:xfrm>
            <a:off x="3950020" y="2934557"/>
            <a:ext cx="2132958" cy="3236910"/>
            <a:chOff x="1393371" y="2259352"/>
            <a:chExt cx="2633719" cy="399685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7C2D376-BF1C-4AF4-A0C6-95D5935667AA}"/>
                </a:ext>
              </a:extLst>
            </p:cNvPr>
            <p:cNvSpPr/>
            <p:nvPr/>
          </p:nvSpPr>
          <p:spPr>
            <a:xfrm>
              <a:off x="3105599" y="5262059"/>
              <a:ext cx="261863" cy="293711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2D742B7-8CEF-43DD-AAD1-8D625204A47A}"/>
                </a:ext>
              </a:extLst>
            </p:cNvPr>
            <p:cNvSpPr/>
            <p:nvPr/>
          </p:nvSpPr>
          <p:spPr>
            <a:xfrm>
              <a:off x="1504890" y="4049538"/>
              <a:ext cx="2126751" cy="1903815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C001365-E02C-4AB1-98A9-E0676E9CE00F}"/>
                </a:ext>
              </a:extLst>
            </p:cNvPr>
            <p:cNvGrpSpPr/>
            <p:nvPr/>
          </p:nvGrpSpPr>
          <p:grpSpPr>
            <a:xfrm>
              <a:off x="2330205" y="5760072"/>
              <a:ext cx="616128" cy="496130"/>
              <a:chOff x="5696247" y="5609818"/>
              <a:chExt cx="540427" cy="43517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5A92036-0695-4CF6-BE3E-3192FA73EAA8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83F2457E-ED9D-4766-8AA5-E8C37DF89C21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CE02E598-ACBE-4951-915D-EF5170966015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DA26F2B0-1B62-4AA0-9202-4421A1142427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FA65CA3F-C206-43B5-9470-1D999C21A5BA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B62CFAAC-C7A4-41A4-A613-758E1B37D139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64B9AC21-046D-4FA3-A978-5D65FA1F7F4F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97AF10AA-3C70-4AE9-87AA-818C68908E9D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1225B3D6-64DE-46AF-AD3A-B34775A26BA0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E4D54F2-3C44-44FC-BE6C-0FA55D479852}"/>
                </a:ext>
              </a:extLst>
            </p:cNvPr>
            <p:cNvSpPr/>
            <p:nvPr/>
          </p:nvSpPr>
          <p:spPr>
            <a:xfrm>
              <a:off x="1393371" y="3722284"/>
              <a:ext cx="311406" cy="389255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7DC7903-5080-4553-A351-F3E4EBBEDA1F}"/>
                </a:ext>
              </a:extLst>
            </p:cNvPr>
            <p:cNvGrpSpPr/>
            <p:nvPr/>
          </p:nvGrpSpPr>
          <p:grpSpPr>
            <a:xfrm>
              <a:off x="1932216" y="2792893"/>
              <a:ext cx="1720870" cy="1656208"/>
              <a:chOff x="1762284" y="2460214"/>
              <a:chExt cx="2060734" cy="1983302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43199A0-0DB0-465A-9E9E-CC994523C5DE}"/>
                  </a:ext>
                </a:extLst>
              </p:cNvPr>
              <p:cNvSpPr/>
              <p:nvPr/>
            </p:nvSpPr>
            <p:spPr>
              <a:xfrm>
                <a:off x="1762284" y="2460214"/>
                <a:ext cx="2060734" cy="1983302"/>
              </a:xfrm>
              <a:custGeom>
                <a:avLst/>
                <a:gdLst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88410 w 1807540"/>
                  <a:gd name="connsiteY3" fmla="*/ 1062349 h 1739621"/>
                  <a:gd name="connsiteX4" fmla="*/ 188410 w 1807540"/>
                  <a:gd name="connsiteY4" fmla="*/ 1063280 h 1739621"/>
                  <a:gd name="connsiteX5" fmla="*/ 189270 w 1807540"/>
                  <a:gd name="connsiteY5" fmla="*/ 1063771 h 1739621"/>
                  <a:gd name="connsiteX6" fmla="*/ 726006 w 1807540"/>
                  <a:gd name="connsiteY6" fmla="*/ 645805 h 1739621"/>
                  <a:gd name="connsiteX7" fmla="*/ 727389 w 1807540"/>
                  <a:gd name="connsiteY7" fmla="*/ 646955 h 1739621"/>
                  <a:gd name="connsiteX8" fmla="*/ 727247 w 1807540"/>
                  <a:gd name="connsiteY8" fmla="*/ 646425 h 1739621"/>
                  <a:gd name="connsiteX9" fmla="*/ 727709 w 1807540"/>
                  <a:gd name="connsiteY9" fmla="*/ 646213 h 1739621"/>
                  <a:gd name="connsiteX10" fmla="*/ 849852 w 1807540"/>
                  <a:gd name="connsiteY10" fmla="*/ 191 h 1739621"/>
                  <a:gd name="connsiteX11" fmla="*/ 1503223 w 1807540"/>
                  <a:gd name="connsiteY11" fmla="*/ 210015 h 1739621"/>
                  <a:gd name="connsiteX12" fmla="*/ 1726705 w 1807540"/>
                  <a:gd name="connsiteY12" fmla="*/ 541202 h 1739621"/>
                  <a:gd name="connsiteX13" fmla="*/ 1783507 w 1807540"/>
                  <a:gd name="connsiteY13" fmla="*/ 853146 h 1739621"/>
                  <a:gd name="connsiteX14" fmla="*/ 1796232 w 1807540"/>
                  <a:gd name="connsiteY14" fmla="*/ 1041552 h 1739621"/>
                  <a:gd name="connsiteX15" fmla="*/ 1796233 w 1807540"/>
                  <a:gd name="connsiteY15" fmla="*/ 1041553 h 1739621"/>
                  <a:gd name="connsiteX16" fmla="*/ 1806475 w 1807540"/>
                  <a:gd name="connsiteY16" fmla="*/ 1092767 h 1739621"/>
                  <a:gd name="connsiteX17" fmla="*/ 1798095 w 1807540"/>
                  <a:gd name="connsiteY17" fmla="*/ 1155156 h 1739621"/>
                  <a:gd name="connsiteX18" fmla="*/ 1795038 w 1807540"/>
                  <a:gd name="connsiteY18" fmla="*/ 1166769 h 1739621"/>
                  <a:gd name="connsiteX19" fmla="*/ 1795300 w 1807540"/>
                  <a:gd name="connsiteY19" fmla="*/ 1166329 h 1739621"/>
                  <a:gd name="connsiteX20" fmla="*/ 1788472 w 1807540"/>
                  <a:gd name="connsiteY20" fmla="*/ 1265654 h 1739621"/>
                  <a:gd name="connsiteX21" fmla="*/ 1789402 w 1807540"/>
                  <a:gd name="connsiteY21" fmla="*/ 1276208 h 1739621"/>
                  <a:gd name="connsiteX22" fmla="*/ 1782263 w 1807540"/>
                  <a:gd name="connsiteY22" fmla="*/ 1333940 h 1739621"/>
                  <a:gd name="connsiteX23" fmla="*/ 1772952 w 1807540"/>
                  <a:gd name="connsiteY23" fmla="*/ 1377395 h 1739621"/>
                  <a:gd name="connsiteX24" fmla="*/ 1731049 w 1807540"/>
                  <a:gd name="connsiteY24" fmla="*/ 1534142 h 1739621"/>
                  <a:gd name="connsiteX25" fmla="*/ 1706218 w 1807540"/>
                  <a:gd name="connsiteY25" fmla="*/ 1635950 h 1739621"/>
                  <a:gd name="connsiteX26" fmla="*/ 1667109 w 1807540"/>
                  <a:gd name="connsiteY26" fmla="*/ 1735275 h 1739621"/>
                  <a:gd name="connsiteX27" fmla="*/ 1484289 w 1807540"/>
                  <a:gd name="connsiteY27" fmla="*/ 1606153 h 1739621"/>
                  <a:gd name="connsiteX28" fmla="*/ 1262360 w 1807540"/>
                  <a:gd name="connsiteY28" fmla="*/ 1575114 h 1739621"/>
                  <a:gd name="connsiteX29" fmla="*/ 1113100 w 1807540"/>
                  <a:gd name="connsiteY29" fmla="*/ 1553218 h 1739621"/>
                  <a:gd name="connsiteX30" fmla="*/ 1112132 w 1807540"/>
                  <a:gd name="connsiteY30" fmla="*/ 1553387 h 1739621"/>
                  <a:gd name="connsiteX31" fmla="*/ 949797 w 1807540"/>
                  <a:gd name="connsiteY31" fmla="*/ 1581633 h 1739621"/>
                  <a:gd name="connsiteX32" fmla="*/ 940796 w 1807540"/>
                  <a:gd name="connsiteY32" fmla="*/ 1593117 h 1739621"/>
                  <a:gd name="connsiteX33" fmla="*/ 944831 w 1807540"/>
                  <a:gd name="connsiteY33" fmla="*/ 1634399 h 1739621"/>
                  <a:gd name="connsiteX34" fmla="*/ 945452 w 1807540"/>
                  <a:gd name="connsiteY34" fmla="*/ 1637503 h 1739621"/>
                  <a:gd name="connsiteX35" fmla="*/ 860094 w 1807540"/>
                  <a:gd name="connsiteY35" fmla="*/ 1739621 h 1739621"/>
                  <a:gd name="connsiteX36" fmla="*/ 775358 w 1807540"/>
                  <a:gd name="connsiteY36" fmla="*/ 1637192 h 1739621"/>
                  <a:gd name="connsiteX37" fmla="*/ 776910 w 1807540"/>
                  <a:gd name="connsiteY37" fmla="*/ 1634089 h 1739621"/>
                  <a:gd name="connsiteX38" fmla="*/ 782187 w 1807540"/>
                  <a:gd name="connsiteY38" fmla="*/ 1588461 h 1739621"/>
                  <a:gd name="connsiteX39" fmla="*/ 774737 w 1807540"/>
                  <a:gd name="connsiteY39" fmla="*/ 1576045 h 1739621"/>
                  <a:gd name="connsiteX40" fmla="*/ 666411 w 1807540"/>
                  <a:gd name="connsiteY40" fmla="*/ 1549662 h 1739621"/>
                  <a:gd name="connsiteX41" fmla="*/ 591607 w 1807540"/>
                  <a:gd name="connsiteY41" fmla="*/ 1533832 h 1739621"/>
                  <a:gd name="connsiteX42" fmla="*/ 577950 w 1807540"/>
                  <a:gd name="connsiteY42" fmla="*/ 1534143 h 1739621"/>
                  <a:gd name="connsiteX43" fmla="*/ 577106 w 1807540"/>
                  <a:gd name="connsiteY43" fmla="*/ 1533930 h 1739621"/>
                  <a:gd name="connsiteX44" fmla="*/ 482019 w 1807540"/>
                  <a:gd name="connsiteY44" fmla="*/ 1545054 h 1739621"/>
                  <a:gd name="connsiteX45" fmla="*/ 204239 w 1807540"/>
                  <a:gd name="connsiteY45" fmla="*/ 1620741 h 1739621"/>
                  <a:gd name="connsiteX46" fmla="*/ 189341 w 1807540"/>
                  <a:gd name="connsiteY46" fmla="*/ 1625397 h 1739621"/>
                  <a:gd name="connsiteX47" fmla="*/ 149611 w 1807540"/>
                  <a:gd name="connsiteY47" fmla="*/ 1609878 h 1739621"/>
                  <a:gd name="connsiteX48" fmla="*/ 56494 w 1807540"/>
                  <a:gd name="connsiteY48" fmla="*/ 1294831 h 1739621"/>
                  <a:gd name="connsiteX49" fmla="*/ 52808 w 1807540"/>
                  <a:gd name="connsiteY49" fmla="*/ 1264422 h 1739621"/>
                  <a:gd name="connsiteX50" fmla="*/ 52769 w 1807540"/>
                  <a:gd name="connsiteY50" fmla="*/ 1264413 h 1739621"/>
                  <a:gd name="connsiteX51" fmla="*/ 38801 w 1807540"/>
                  <a:gd name="connsiteY51" fmla="*/ 1236788 h 1739621"/>
                  <a:gd name="connsiteX52" fmla="*/ 1555 w 1807540"/>
                  <a:gd name="connsiteY52" fmla="*/ 1112011 h 1739621"/>
                  <a:gd name="connsiteX53" fmla="*/ 30111 w 1807540"/>
                  <a:gd name="connsiteY53" fmla="*/ 1051796 h 1739621"/>
                  <a:gd name="connsiteX54" fmla="*/ 38801 w 1807540"/>
                  <a:gd name="connsiteY54" fmla="*/ 1028206 h 1739621"/>
                  <a:gd name="connsiteX55" fmla="*/ 38297 w 1807540"/>
                  <a:gd name="connsiteY55" fmla="*/ 985566 h 1739621"/>
                  <a:gd name="connsiteX56" fmla="*/ 40353 w 1807540"/>
                  <a:gd name="connsiteY56" fmla="*/ 943169 h 1739621"/>
                  <a:gd name="connsiteX57" fmla="*/ 40353 w 1807540"/>
                  <a:gd name="connsiteY57" fmla="*/ 942848 h 1739621"/>
                  <a:gd name="connsiteX58" fmla="*/ 75428 w 1807540"/>
                  <a:gd name="connsiteY58" fmla="*/ 634009 h 1739621"/>
                  <a:gd name="connsiteX59" fmla="*/ 124469 w 1807540"/>
                  <a:gd name="connsiteY59" fmla="*/ 458017 h 1739621"/>
                  <a:gd name="connsiteX60" fmla="*/ 308530 w 1807540"/>
                  <a:gd name="connsiteY60" fmla="*/ 171216 h 1739621"/>
                  <a:gd name="connsiteX61" fmla="*/ 559947 w 1807540"/>
                  <a:gd name="connsiteY61" fmla="*/ 43646 h 1739621"/>
                  <a:gd name="connsiteX62" fmla="*/ 849852 w 1807540"/>
                  <a:gd name="connsiteY62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82263 w 1807540"/>
                  <a:gd name="connsiteY24" fmla="*/ 1333940 h 1739621"/>
                  <a:gd name="connsiteX25" fmla="*/ 1772952 w 1807540"/>
                  <a:gd name="connsiteY25" fmla="*/ 1377395 h 1739621"/>
                  <a:gd name="connsiteX26" fmla="*/ 1731049 w 1807540"/>
                  <a:gd name="connsiteY26" fmla="*/ 1534142 h 1739621"/>
                  <a:gd name="connsiteX27" fmla="*/ 1706218 w 1807540"/>
                  <a:gd name="connsiteY27" fmla="*/ 1635950 h 1739621"/>
                  <a:gd name="connsiteX28" fmla="*/ 1667109 w 1807540"/>
                  <a:gd name="connsiteY28" fmla="*/ 1735275 h 1739621"/>
                  <a:gd name="connsiteX29" fmla="*/ 1484289 w 1807540"/>
                  <a:gd name="connsiteY29" fmla="*/ 1606153 h 1739621"/>
                  <a:gd name="connsiteX30" fmla="*/ 1262360 w 1807540"/>
                  <a:gd name="connsiteY30" fmla="*/ 1575114 h 1739621"/>
                  <a:gd name="connsiteX31" fmla="*/ 1113100 w 1807540"/>
                  <a:gd name="connsiteY31" fmla="*/ 1553218 h 1739621"/>
                  <a:gd name="connsiteX32" fmla="*/ 1112132 w 1807540"/>
                  <a:gd name="connsiteY32" fmla="*/ 1553387 h 1739621"/>
                  <a:gd name="connsiteX33" fmla="*/ 949797 w 1807540"/>
                  <a:gd name="connsiteY33" fmla="*/ 1581633 h 1739621"/>
                  <a:gd name="connsiteX34" fmla="*/ 940796 w 1807540"/>
                  <a:gd name="connsiteY34" fmla="*/ 1593117 h 1739621"/>
                  <a:gd name="connsiteX35" fmla="*/ 944831 w 1807540"/>
                  <a:gd name="connsiteY35" fmla="*/ 1634399 h 1739621"/>
                  <a:gd name="connsiteX36" fmla="*/ 945452 w 1807540"/>
                  <a:gd name="connsiteY36" fmla="*/ 1637503 h 1739621"/>
                  <a:gd name="connsiteX37" fmla="*/ 860094 w 1807540"/>
                  <a:gd name="connsiteY37" fmla="*/ 1739621 h 1739621"/>
                  <a:gd name="connsiteX38" fmla="*/ 775358 w 1807540"/>
                  <a:gd name="connsiteY38" fmla="*/ 1637192 h 1739621"/>
                  <a:gd name="connsiteX39" fmla="*/ 776910 w 1807540"/>
                  <a:gd name="connsiteY39" fmla="*/ 1634089 h 1739621"/>
                  <a:gd name="connsiteX40" fmla="*/ 782187 w 1807540"/>
                  <a:gd name="connsiteY40" fmla="*/ 1588461 h 1739621"/>
                  <a:gd name="connsiteX41" fmla="*/ 774737 w 1807540"/>
                  <a:gd name="connsiteY41" fmla="*/ 1576045 h 1739621"/>
                  <a:gd name="connsiteX42" fmla="*/ 666411 w 1807540"/>
                  <a:gd name="connsiteY42" fmla="*/ 1549662 h 1739621"/>
                  <a:gd name="connsiteX43" fmla="*/ 591607 w 1807540"/>
                  <a:gd name="connsiteY43" fmla="*/ 1533832 h 1739621"/>
                  <a:gd name="connsiteX44" fmla="*/ 577950 w 1807540"/>
                  <a:gd name="connsiteY44" fmla="*/ 1534143 h 1739621"/>
                  <a:gd name="connsiteX45" fmla="*/ 577106 w 1807540"/>
                  <a:gd name="connsiteY45" fmla="*/ 1533930 h 1739621"/>
                  <a:gd name="connsiteX46" fmla="*/ 482019 w 1807540"/>
                  <a:gd name="connsiteY46" fmla="*/ 1545054 h 1739621"/>
                  <a:gd name="connsiteX47" fmla="*/ 204239 w 1807540"/>
                  <a:gd name="connsiteY47" fmla="*/ 1620741 h 1739621"/>
                  <a:gd name="connsiteX48" fmla="*/ 189341 w 1807540"/>
                  <a:gd name="connsiteY48" fmla="*/ 1625397 h 1739621"/>
                  <a:gd name="connsiteX49" fmla="*/ 149611 w 1807540"/>
                  <a:gd name="connsiteY49" fmla="*/ 1609878 h 1739621"/>
                  <a:gd name="connsiteX50" fmla="*/ 56494 w 1807540"/>
                  <a:gd name="connsiteY50" fmla="*/ 1294831 h 1739621"/>
                  <a:gd name="connsiteX51" fmla="*/ 52808 w 1807540"/>
                  <a:gd name="connsiteY51" fmla="*/ 1264422 h 1739621"/>
                  <a:gd name="connsiteX52" fmla="*/ 52769 w 1807540"/>
                  <a:gd name="connsiteY52" fmla="*/ 1264413 h 1739621"/>
                  <a:gd name="connsiteX53" fmla="*/ 38801 w 1807540"/>
                  <a:gd name="connsiteY53" fmla="*/ 1236788 h 1739621"/>
                  <a:gd name="connsiteX54" fmla="*/ 1555 w 1807540"/>
                  <a:gd name="connsiteY54" fmla="*/ 1112011 h 1739621"/>
                  <a:gd name="connsiteX55" fmla="*/ 30111 w 1807540"/>
                  <a:gd name="connsiteY55" fmla="*/ 1051796 h 1739621"/>
                  <a:gd name="connsiteX56" fmla="*/ 38801 w 1807540"/>
                  <a:gd name="connsiteY56" fmla="*/ 1028206 h 1739621"/>
                  <a:gd name="connsiteX57" fmla="*/ 38297 w 1807540"/>
                  <a:gd name="connsiteY57" fmla="*/ 985566 h 1739621"/>
                  <a:gd name="connsiteX58" fmla="*/ 40353 w 1807540"/>
                  <a:gd name="connsiteY58" fmla="*/ 943169 h 1739621"/>
                  <a:gd name="connsiteX59" fmla="*/ 40353 w 1807540"/>
                  <a:gd name="connsiteY59" fmla="*/ 942848 h 1739621"/>
                  <a:gd name="connsiteX60" fmla="*/ 75428 w 1807540"/>
                  <a:gd name="connsiteY60" fmla="*/ 634009 h 1739621"/>
                  <a:gd name="connsiteX61" fmla="*/ 124469 w 1807540"/>
                  <a:gd name="connsiteY61" fmla="*/ 458017 h 1739621"/>
                  <a:gd name="connsiteX62" fmla="*/ 308530 w 1807540"/>
                  <a:gd name="connsiteY62" fmla="*/ 171216 h 1739621"/>
                  <a:gd name="connsiteX63" fmla="*/ 559947 w 1807540"/>
                  <a:gd name="connsiteY63" fmla="*/ 43646 h 1739621"/>
                  <a:gd name="connsiteX64" fmla="*/ 849852 w 1807540"/>
                  <a:gd name="connsiteY64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72952 w 1807540"/>
                  <a:gd name="connsiteY24" fmla="*/ 1377395 h 1739621"/>
                  <a:gd name="connsiteX25" fmla="*/ 1731049 w 1807540"/>
                  <a:gd name="connsiteY25" fmla="*/ 1534142 h 1739621"/>
                  <a:gd name="connsiteX26" fmla="*/ 1706218 w 1807540"/>
                  <a:gd name="connsiteY26" fmla="*/ 1635950 h 1739621"/>
                  <a:gd name="connsiteX27" fmla="*/ 1667109 w 1807540"/>
                  <a:gd name="connsiteY27" fmla="*/ 1735275 h 1739621"/>
                  <a:gd name="connsiteX28" fmla="*/ 1484289 w 1807540"/>
                  <a:gd name="connsiteY28" fmla="*/ 1606153 h 1739621"/>
                  <a:gd name="connsiteX29" fmla="*/ 1262360 w 1807540"/>
                  <a:gd name="connsiteY29" fmla="*/ 1575114 h 1739621"/>
                  <a:gd name="connsiteX30" fmla="*/ 1113100 w 1807540"/>
                  <a:gd name="connsiteY30" fmla="*/ 1553218 h 1739621"/>
                  <a:gd name="connsiteX31" fmla="*/ 1112132 w 1807540"/>
                  <a:gd name="connsiteY31" fmla="*/ 1553387 h 1739621"/>
                  <a:gd name="connsiteX32" fmla="*/ 949797 w 1807540"/>
                  <a:gd name="connsiteY32" fmla="*/ 1581633 h 1739621"/>
                  <a:gd name="connsiteX33" fmla="*/ 940796 w 1807540"/>
                  <a:gd name="connsiteY33" fmla="*/ 1593117 h 1739621"/>
                  <a:gd name="connsiteX34" fmla="*/ 944831 w 1807540"/>
                  <a:gd name="connsiteY34" fmla="*/ 1634399 h 1739621"/>
                  <a:gd name="connsiteX35" fmla="*/ 945452 w 1807540"/>
                  <a:gd name="connsiteY35" fmla="*/ 1637503 h 1739621"/>
                  <a:gd name="connsiteX36" fmla="*/ 860094 w 1807540"/>
                  <a:gd name="connsiteY36" fmla="*/ 1739621 h 1739621"/>
                  <a:gd name="connsiteX37" fmla="*/ 775358 w 1807540"/>
                  <a:gd name="connsiteY37" fmla="*/ 1637192 h 1739621"/>
                  <a:gd name="connsiteX38" fmla="*/ 776910 w 1807540"/>
                  <a:gd name="connsiteY38" fmla="*/ 1634089 h 1739621"/>
                  <a:gd name="connsiteX39" fmla="*/ 782187 w 1807540"/>
                  <a:gd name="connsiteY39" fmla="*/ 1588461 h 1739621"/>
                  <a:gd name="connsiteX40" fmla="*/ 774737 w 1807540"/>
                  <a:gd name="connsiteY40" fmla="*/ 1576045 h 1739621"/>
                  <a:gd name="connsiteX41" fmla="*/ 666411 w 1807540"/>
                  <a:gd name="connsiteY41" fmla="*/ 1549662 h 1739621"/>
                  <a:gd name="connsiteX42" fmla="*/ 591607 w 1807540"/>
                  <a:gd name="connsiteY42" fmla="*/ 1533832 h 1739621"/>
                  <a:gd name="connsiteX43" fmla="*/ 577950 w 1807540"/>
                  <a:gd name="connsiteY43" fmla="*/ 1534143 h 1739621"/>
                  <a:gd name="connsiteX44" fmla="*/ 577106 w 1807540"/>
                  <a:gd name="connsiteY44" fmla="*/ 1533930 h 1739621"/>
                  <a:gd name="connsiteX45" fmla="*/ 482019 w 1807540"/>
                  <a:gd name="connsiteY45" fmla="*/ 1545054 h 1739621"/>
                  <a:gd name="connsiteX46" fmla="*/ 204239 w 1807540"/>
                  <a:gd name="connsiteY46" fmla="*/ 1620741 h 1739621"/>
                  <a:gd name="connsiteX47" fmla="*/ 189341 w 1807540"/>
                  <a:gd name="connsiteY47" fmla="*/ 1625397 h 1739621"/>
                  <a:gd name="connsiteX48" fmla="*/ 149611 w 1807540"/>
                  <a:gd name="connsiteY48" fmla="*/ 1609878 h 1739621"/>
                  <a:gd name="connsiteX49" fmla="*/ 56494 w 1807540"/>
                  <a:gd name="connsiteY49" fmla="*/ 1294831 h 1739621"/>
                  <a:gd name="connsiteX50" fmla="*/ 52808 w 1807540"/>
                  <a:gd name="connsiteY50" fmla="*/ 1264422 h 1739621"/>
                  <a:gd name="connsiteX51" fmla="*/ 52769 w 1807540"/>
                  <a:gd name="connsiteY51" fmla="*/ 1264413 h 1739621"/>
                  <a:gd name="connsiteX52" fmla="*/ 38801 w 1807540"/>
                  <a:gd name="connsiteY52" fmla="*/ 1236788 h 1739621"/>
                  <a:gd name="connsiteX53" fmla="*/ 1555 w 1807540"/>
                  <a:gd name="connsiteY53" fmla="*/ 1112011 h 1739621"/>
                  <a:gd name="connsiteX54" fmla="*/ 30111 w 1807540"/>
                  <a:gd name="connsiteY54" fmla="*/ 1051796 h 1739621"/>
                  <a:gd name="connsiteX55" fmla="*/ 38801 w 1807540"/>
                  <a:gd name="connsiteY55" fmla="*/ 1028206 h 1739621"/>
                  <a:gd name="connsiteX56" fmla="*/ 38297 w 1807540"/>
                  <a:gd name="connsiteY56" fmla="*/ 985566 h 1739621"/>
                  <a:gd name="connsiteX57" fmla="*/ 40353 w 1807540"/>
                  <a:gd name="connsiteY57" fmla="*/ 943169 h 1739621"/>
                  <a:gd name="connsiteX58" fmla="*/ 40353 w 1807540"/>
                  <a:gd name="connsiteY58" fmla="*/ 942848 h 1739621"/>
                  <a:gd name="connsiteX59" fmla="*/ 75428 w 1807540"/>
                  <a:gd name="connsiteY59" fmla="*/ 634009 h 1739621"/>
                  <a:gd name="connsiteX60" fmla="*/ 124469 w 1807540"/>
                  <a:gd name="connsiteY60" fmla="*/ 458017 h 1739621"/>
                  <a:gd name="connsiteX61" fmla="*/ 308530 w 1807540"/>
                  <a:gd name="connsiteY61" fmla="*/ 171216 h 1739621"/>
                  <a:gd name="connsiteX62" fmla="*/ 559947 w 1807540"/>
                  <a:gd name="connsiteY62" fmla="*/ 43646 h 1739621"/>
                  <a:gd name="connsiteX63" fmla="*/ 849852 w 1807540"/>
                  <a:gd name="connsiteY63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31049 w 1807540"/>
                  <a:gd name="connsiteY24" fmla="*/ 1534142 h 1739621"/>
                  <a:gd name="connsiteX25" fmla="*/ 1706218 w 1807540"/>
                  <a:gd name="connsiteY25" fmla="*/ 1635950 h 1739621"/>
                  <a:gd name="connsiteX26" fmla="*/ 1667109 w 1807540"/>
                  <a:gd name="connsiteY26" fmla="*/ 1735275 h 1739621"/>
                  <a:gd name="connsiteX27" fmla="*/ 1484289 w 1807540"/>
                  <a:gd name="connsiteY27" fmla="*/ 1606153 h 1739621"/>
                  <a:gd name="connsiteX28" fmla="*/ 1262360 w 1807540"/>
                  <a:gd name="connsiteY28" fmla="*/ 1575114 h 1739621"/>
                  <a:gd name="connsiteX29" fmla="*/ 1113100 w 1807540"/>
                  <a:gd name="connsiteY29" fmla="*/ 1553218 h 1739621"/>
                  <a:gd name="connsiteX30" fmla="*/ 1112132 w 1807540"/>
                  <a:gd name="connsiteY30" fmla="*/ 1553387 h 1739621"/>
                  <a:gd name="connsiteX31" fmla="*/ 949797 w 1807540"/>
                  <a:gd name="connsiteY31" fmla="*/ 1581633 h 1739621"/>
                  <a:gd name="connsiteX32" fmla="*/ 940796 w 1807540"/>
                  <a:gd name="connsiteY32" fmla="*/ 1593117 h 1739621"/>
                  <a:gd name="connsiteX33" fmla="*/ 944831 w 1807540"/>
                  <a:gd name="connsiteY33" fmla="*/ 1634399 h 1739621"/>
                  <a:gd name="connsiteX34" fmla="*/ 945452 w 1807540"/>
                  <a:gd name="connsiteY34" fmla="*/ 1637503 h 1739621"/>
                  <a:gd name="connsiteX35" fmla="*/ 860094 w 1807540"/>
                  <a:gd name="connsiteY35" fmla="*/ 1739621 h 1739621"/>
                  <a:gd name="connsiteX36" fmla="*/ 775358 w 1807540"/>
                  <a:gd name="connsiteY36" fmla="*/ 1637192 h 1739621"/>
                  <a:gd name="connsiteX37" fmla="*/ 776910 w 1807540"/>
                  <a:gd name="connsiteY37" fmla="*/ 1634089 h 1739621"/>
                  <a:gd name="connsiteX38" fmla="*/ 782187 w 1807540"/>
                  <a:gd name="connsiteY38" fmla="*/ 1588461 h 1739621"/>
                  <a:gd name="connsiteX39" fmla="*/ 774737 w 1807540"/>
                  <a:gd name="connsiteY39" fmla="*/ 1576045 h 1739621"/>
                  <a:gd name="connsiteX40" fmla="*/ 666411 w 1807540"/>
                  <a:gd name="connsiteY40" fmla="*/ 1549662 h 1739621"/>
                  <a:gd name="connsiteX41" fmla="*/ 591607 w 1807540"/>
                  <a:gd name="connsiteY41" fmla="*/ 1533832 h 1739621"/>
                  <a:gd name="connsiteX42" fmla="*/ 577950 w 1807540"/>
                  <a:gd name="connsiteY42" fmla="*/ 1534143 h 1739621"/>
                  <a:gd name="connsiteX43" fmla="*/ 577106 w 1807540"/>
                  <a:gd name="connsiteY43" fmla="*/ 1533930 h 1739621"/>
                  <a:gd name="connsiteX44" fmla="*/ 482019 w 1807540"/>
                  <a:gd name="connsiteY44" fmla="*/ 1545054 h 1739621"/>
                  <a:gd name="connsiteX45" fmla="*/ 204239 w 1807540"/>
                  <a:gd name="connsiteY45" fmla="*/ 1620741 h 1739621"/>
                  <a:gd name="connsiteX46" fmla="*/ 189341 w 1807540"/>
                  <a:gd name="connsiteY46" fmla="*/ 1625397 h 1739621"/>
                  <a:gd name="connsiteX47" fmla="*/ 149611 w 1807540"/>
                  <a:gd name="connsiteY47" fmla="*/ 1609878 h 1739621"/>
                  <a:gd name="connsiteX48" fmla="*/ 56494 w 1807540"/>
                  <a:gd name="connsiteY48" fmla="*/ 1294831 h 1739621"/>
                  <a:gd name="connsiteX49" fmla="*/ 52808 w 1807540"/>
                  <a:gd name="connsiteY49" fmla="*/ 1264422 h 1739621"/>
                  <a:gd name="connsiteX50" fmla="*/ 52769 w 1807540"/>
                  <a:gd name="connsiteY50" fmla="*/ 1264413 h 1739621"/>
                  <a:gd name="connsiteX51" fmla="*/ 38801 w 1807540"/>
                  <a:gd name="connsiteY51" fmla="*/ 1236788 h 1739621"/>
                  <a:gd name="connsiteX52" fmla="*/ 1555 w 1807540"/>
                  <a:gd name="connsiteY52" fmla="*/ 1112011 h 1739621"/>
                  <a:gd name="connsiteX53" fmla="*/ 30111 w 1807540"/>
                  <a:gd name="connsiteY53" fmla="*/ 1051796 h 1739621"/>
                  <a:gd name="connsiteX54" fmla="*/ 38801 w 1807540"/>
                  <a:gd name="connsiteY54" fmla="*/ 1028206 h 1739621"/>
                  <a:gd name="connsiteX55" fmla="*/ 38297 w 1807540"/>
                  <a:gd name="connsiteY55" fmla="*/ 985566 h 1739621"/>
                  <a:gd name="connsiteX56" fmla="*/ 40353 w 1807540"/>
                  <a:gd name="connsiteY56" fmla="*/ 943169 h 1739621"/>
                  <a:gd name="connsiteX57" fmla="*/ 40353 w 1807540"/>
                  <a:gd name="connsiteY57" fmla="*/ 942848 h 1739621"/>
                  <a:gd name="connsiteX58" fmla="*/ 75428 w 1807540"/>
                  <a:gd name="connsiteY58" fmla="*/ 634009 h 1739621"/>
                  <a:gd name="connsiteX59" fmla="*/ 124469 w 1807540"/>
                  <a:gd name="connsiteY59" fmla="*/ 458017 h 1739621"/>
                  <a:gd name="connsiteX60" fmla="*/ 308530 w 1807540"/>
                  <a:gd name="connsiteY60" fmla="*/ 171216 h 1739621"/>
                  <a:gd name="connsiteX61" fmla="*/ 559947 w 1807540"/>
                  <a:gd name="connsiteY61" fmla="*/ 43646 h 1739621"/>
                  <a:gd name="connsiteX62" fmla="*/ 849852 w 1807540"/>
                  <a:gd name="connsiteY62" fmla="*/ 191 h 173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807540" h="1739621">
                    <a:moveTo>
                      <a:pt x="1792367" y="1171256"/>
                    </a:moveTo>
                    <a:lnTo>
                      <a:pt x="1786922" y="1180194"/>
                    </a:lnTo>
                    <a:lnTo>
                      <a:pt x="1787540" y="1179366"/>
                    </a:lnTo>
                    <a:lnTo>
                      <a:pt x="1792367" y="1171256"/>
                    </a:lnTo>
                    <a:close/>
                    <a:moveTo>
                      <a:pt x="188410" y="1062349"/>
                    </a:moveTo>
                    <a:lnTo>
                      <a:pt x="188410" y="1063280"/>
                    </a:lnTo>
                    <a:lnTo>
                      <a:pt x="189270" y="1063771"/>
                    </a:lnTo>
                    <a:lnTo>
                      <a:pt x="188410" y="1062349"/>
                    </a:lnTo>
                    <a:close/>
                    <a:moveTo>
                      <a:pt x="726006" y="645805"/>
                    </a:moveTo>
                    <a:lnTo>
                      <a:pt x="727389" y="646955"/>
                    </a:lnTo>
                    <a:cubicBezTo>
                      <a:pt x="727342" y="646778"/>
                      <a:pt x="727294" y="646602"/>
                      <a:pt x="727247" y="646425"/>
                    </a:cubicBezTo>
                    <a:lnTo>
                      <a:pt x="727709" y="646213"/>
                    </a:lnTo>
                    <a:lnTo>
                      <a:pt x="726006" y="645805"/>
                    </a:lnTo>
                    <a:close/>
                    <a:moveTo>
                      <a:pt x="849852" y="191"/>
                    </a:moveTo>
                    <a:cubicBezTo>
                      <a:pt x="1087921" y="5468"/>
                      <a:pt x="1307678" y="70650"/>
                      <a:pt x="1503223" y="210015"/>
                    </a:cubicBezTo>
                    <a:cubicBezTo>
                      <a:pt x="1619000" y="292579"/>
                      <a:pt x="1688838" y="406182"/>
                      <a:pt x="1726705" y="541202"/>
                    </a:cubicBezTo>
                    <a:cubicBezTo>
                      <a:pt x="1755261" y="643321"/>
                      <a:pt x="1771401" y="747923"/>
                      <a:pt x="1783507" y="853146"/>
                    </a:cubicBezTo>
                    <a:lnTo>
                      <a:pt x="1796232" y="1041552"/>
                    </a:lnTo>
                    <a:lnTo>
                      <a:pt x="1796233" y="1041553"/>
                    </a:lnTo>
                    <a:cubicBezTo>
                      <a:pt x="1799646" y="1058624"/>
                      <a:pt x="1803682" y="1075696"/>
                      <a:pt x="1806475" y="1092767"/>
                    </a:cubicBezTo>
                    <a:cubicBezTo>
                      <a:pt x="1810200" y="1114184"/>
                      <a:pt x="1803371" y="1134359"/>
                      <a:pt x="1798095" y="1155156"/>
                    </a:cubicBezTo>
                    <a:lnTo>
                      <a:pt x="1795038" y="1166769"/>
                    </a:lnTo>
                    <a:cubicBezTo>
                      <a:pt x="1795125" y="1166622"/>
                      <a:pt x="1795213" y="1166476"/>
                      <a:pt x="1795300" y="1166329"/>
                    </a:cubicBezTo>
                    <a:cubicBezTo>
                      <a:pt x="1793128" y="1199541"/>
                      <a:pt x="1790954" y="1232753"/>
                      <a:pt x="1788472" y="1265654"/>
                    </a:cubicBezTo>
                    <a:cubicBezTo>
                      <a:pt x="1777764" y="1326956"/>
                      <a:pt x="1744758" y="1472426"/>
                      <a:pt x="1731049" y="1534142"/>
                    </a:cubicBezTo>
                    <a:cubicBezTo>
                      <a:pt x="1717340" y="1595858"/>
                      <a:pt x="1719564" y="1603359"/>
                      <a:pt x="1706218" y="1635950"/>
                    </a:cubicBezTo>
                    <a:cubicBezTo>
                      <a:pt x="1692871" y="1668231"/>
                      <a:pt x="1677041" y="1699891"/>
                      <a:pt x="1667109" y="1735275"/>
                    </a:cubicBezTo>
                    <a:cubicBezTo>
                      <a:pt x="1631725" y="1654263"/>
                      <a:pt x="1560955" y="1625708"/>
                      <a:pt x="1484289" y="1606153"/>
                    </a:cubicBezTo>
                    <a:cubicBezTo>
                      <a:pt x="1411347" y="1587530"/>
                      <a:pt x="1336543" y="1582874"/>
                      <a:pt x="1262360" y="1575114"/>
                    </a:cubicBezTo>
                    <a:lnTo>
                      <a:pt x="1113100" y="1553218"/>
                    </a:lnTo>
                    <a:lnTo>
                      <a:pt x="1112132" y="1553387"/>
                    </a:lnTo>
                    <a:cubicBezTo>
                      <a:pt x="1059366" y="1572011"/>
                      <a:pt x="1004737" y="1576977"/>
                      <a:pt x="949797" y="1581633"/>
                    </a:cubicBezTo>
                    <a:cubicBezTo>
                      <a:pt x="941107" y="1582254"/>
                      <a:pt x="937072" y="1583184"/>
                      <a:pt x="940796" y="1593117"/>
                    </a:cubicBezTo>
                    <a:cubicBezTo>
                      <a:pt x="945763" y="1606464"/>
                      <a:pt x="943900" y="1620742"/>
                      <a:pt x="944831" y="1634399"/>
                    </a:cubicBezTo>
                    <a:cubicBezTo>
                      <a:pt x="944831" y="1635330"/>
                      <a:pt x="945141" y="1636571"/>
                      <a:pt x="945452" y="1637503"/>
                    </a:cubicBezTo>
                    <a:cubicBezTo>
                      <a:pt x="917207" y="1671646"/>
                      <a:pt x="888650" y="1705789"/>
                      <a:pt x="860094" y="1739621"/>
                    </a:cubicBezTo>
                    <a:cubicBezTo>
                      <a:pt x="831538" y="1705479"/>
                      <a:pt x="803293" y="1671336"/>
                      <a:pt x="775358" y="1637192"/>
                    </a:cubicBezTo>
                    <a:cubicBezTo>
                      <a:pt x="775979" y="1635951"/>
                      <a:pt x="776290" y="1635020"/>
                      <a:pt x="776910" y="1634089"/>
                    </a:cubicBezTo>
                    <a:cubicBezTo>
                      <a:pt x="778152" y="1618880"/>
                      <a:pt x="775358" y="1603360"/>
                      <a:pt x="782187" y="1588461"/>
                    </a:cubicBezTo>
                    <a:cubicBezTo>
                      <a:pt x="785291" y="1581633"/>
                      <a:pt x="780945" y="1578218"/>
                      <a:pt x="774737" y="1576045"/>
                    </a:cubicBezTo>
                    <a:cubicBezTo>
                      <a:pt x="739353" y="1564251"/>
                      <a:pt x="703037" y="1557111"/>
                      <a:pt x="666411" y="1549662"/>
                    </a:cubicBezTo>
                    <a:cubicBezTo>
                      <a:pt x="641580" y="1544696"/>
                      <a:pt x="616128" y="1541282"/>
                      <a:pt x="591607" y="1533832"/>
                    </a:cubicBezTo>
                    <a:cubicBezTo>
                      <a:pt x="586641" y="1532280"/>
                      <a:pt x="582295" y="1533832"/>
                      <a:pt x="577950" y="1534143"/>
                    </a:cubicBezTo>
                    <a:lnTo>
                      <a:pt x="577106" y="1533930"/>
                    </a:lnTo>
                    <a:lnTo>
                      <a:pt x="482019" y="1545054"/>
                    </a:lnTo>
                    <a:cubicBezTo>
                      <a:pt x="387157" y="1560681"/>
                      <a:pt x="295262" y="1588616"/>
                      <a:pt x="204239" y="1620741"/>
                    </a:cubicBezTo>
                    <a:cubicBezTo>
                      <a:pt x="199273" y="1622604"/>
                      <a:pt x="194307" y="1623845"/>
                      <a:pt x="189341" y="1625397"/>
                    </a:cubicBezTo>
                    <a:cubicBezTo>
                      <a:pt x="162337" y="1634088"/>
                      <a:pt x="162647" y="1633778"/>
                      <a:pt x="149611" y="1609878"/>
                    </a:cubicBezTo>
                    <a:cubicBezTo>
                      <a:pt x="96224" y="1511484"/>
                      <a:pt x="67357" y="1405640"/>
                      <a:pt x="56494" y="1294831"/>
                    </a:cubicBezTo>
                    <a:lnTo>
                      <a:pt x="52808" y="1264422"/>
                    </a:lnTo>
                    <a:lnTo>
                      <a:pt x="52769" y="1264413"/>
                    </a:lnTo>
                    <a:cubicBezTo>
                      <a:pt x="51527" y="1253550"/>
                      <a:pt x="45941" y="1245479"/>
                      <a:pt x="38801" y="1236788"/>
                    </a:cubicBezTo>
                    <a:cubicBezTo>
                      <a:pt x="9314" y="1200472"/>
                      <a:pt x="-4964" y="1158880"/>
                      <a:pt x="1555" y="1112011"/>
                    </a:cubicBezTo>
                    <a:cubicBezTo>
                      <a:pt x="4659" y="1089663"/>
                      <a:pt x="13660" y="1068556"/>
                      <a:pt x="30111" y="1051796"/>
                    </a:cubicBezTo>
                    <a:cubicBezTo>
                      <a:pt x="36939" y="1044967"/>
                      <a:pt x="38801" y="1037518"/>
                      <a:pt x="38801" y="1028206"/>
                    </a:cubicBezTo>
                    <a:cubicBezTo>
                      <a:pt x="38801" y="1013928"/>
                      <a:pt x="38336" y="999727"/>
                      <a:pt x="38297" y="985566"/>
                    </a:cubicBezTo>
                    <a:lnTo>
                      <a:pt x="40353" y="943169"/>
                    </a:lnTo>
                    <a:lnTo>
                      <a:pt x="40353" y="942848"/>
                    </a:lnTo>
                    <a:cubicBezTo>
                      <a:pt x="43147" y="838868"/>
                      <a:pt x="53700" y="735818"/>
                      <a:pt x="75428" y="634009"/>
                    </a:cubicBezTo>
                    <a:cubicBezTo>
                      <a:pt x="88153" y="574414"/>
                      <a:pt x="109881" y="517302"/>
                      <a:pt x="124469" y="458017"/>
                    </a:cubicBezTo>
                    <a:cubicBezTo>
                      <a:pt x="153646" y="341621"/>
                      <a:pt x="216034" y="246021"/>
                      <a:pt x="308530" y="171216"/>
                    </a:cubicBezTo>
                    <a:cubicBezTo>
                      <a:pt x="382714" y="111000"/>
                      <a:pt x="469002" y="71892"/>
                      <a:pt x="559947" y="43646"/>
                    </a:cubicBezTo>
                    <a:cubicBezTo>
                      <a:pt x="654305" y="14469"/>
                      <a:pt x="751148" y="-1982"/>
                      <a:pt x="849852" y="191"/>
                    </a:cubicBezTo>
                    <a:close/>
                  </a:path>
                </a:pathLst>
              </a:custGeom>
              <a:solidFill>
                <a:srgbClr val="E12F80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F720B0D-4709-4552-9E60-BC238D75814C}"/>
                  </a:ext>
                </a:extLst>
              </p:cNvPr>
              <p:cNvSpPr/>
              <p:nvPr/>
            </p:nvSpPr>
            <p:spPr>
              <a:xfrm>
                <a:off x="1762284" y="2996905"/>
                <a:ext cx="2060734" cy="1446611"/>
              </a:xfrm>
              <a:custGeom>
                <a:avLst/>
                <a:gdLst>
                  <a:gd name="connsiteX0" fmla="*/ 2591793 w 2591789"/>
                  <a:gd name="connsiteY0" fmla="*/ 892421 h 1816924"/>
                  <a:gd name="connsiteX1" fmla="*/ 2577098 w 2591789"/>
                  <a:gd name="connsiteY1" fmla="*/ 818943 h 1816924"/>
                  <a:gd name="connsiteX2" fmla="*/ 2566410 w 2591789"/>
                  <a:gd name="connsiteY2" fmla="*/ 806919 h 1816924"/>
                  <a:gd name="connsiteX3" fmla="*/ 2363342 w 2591789"/>
                  <a:gd name="connsiteY3" fmla="*/ 741011 h 1816924"/>
                  <a:gd name="connsiteX4" fmla="*/ 2324598 w 2591789"/>
                  <a:gd name="connsiteY4" fmla="*/ 759270 h 1816924"/>
                  <a:gd name="connsiteX5" fmla="*/ 2324153 w 2591789"/>
                  <a:gd name="connsiteY5" fmla="*/ 730769 h 1816924"/>
                  <a:gd name="connsiteX6" fmla="*/ 2306785 w 2591789"/>
                  <a:gd name="connsiteY6" fmla="*/ 676439 h 1816924"/>
                  <a:gd name="connsiteX7" fmla="*/ 2266261 w 2591789"/>
                  <a:gd name="connsiteY7" fmla="*/ 629235 h 1816924"/>
                  <a:gd name="connsiteX8" fmla="*/ 2025340 w 2591789"/>
                  <a:gd name="connsiteY8" fmla="*/ 435964 h 1816924"/>
                  <a:gd name="connsiteX9" fmla="*/ 1549734 w 2591789"/>
                  <a:gd name="connsiteY9" fmla="*/ 322406 h 1816924"/>
                  <a:gd name="connsiteX10" fmla="*/ 1343994 w 2591789"/>
                  <a:gd name="connsiteY10" fmla="*/ 302812 h 1816924"/>
                  <a:gd name="connsiteX11" fmla="*/ 1071010 w 2591789"/>
                  <a:gd name="connsiteY11" fmla="*/ 251599 h 1816924"/>
                  <a:gd name="connsiteX12" fmla="*/ 1043399 w 2591789"/>
                  <a:gd name="connsiteY12" fmla="*/ 252045 h 1816924"/>
                  <a:gd name="connsiteX13" fmla="*/ 1059877 w 2591789"/>
                  <a:gd name="connsiteY13" fmla="*/ 275647 h 1816924"/>
                  <a:gd name="connsiteX14" fmla="*/ 1273632 w 2591789"/>
                  <a:gd name="connsiteY14" fmla="*/ 396775 h 1816924"/>
                  <a:gd name="connsiteX15" fmla="*/ 1473583 w 2591789"/>
                  <a:gd name="connsiteY15" fmla="*/ 458230 h 1816924"/>
                  <a:gd name="connsiteX16" fmla="*/ 1645033 w 2591789"/>
                  <a:gd name="connsiteY16" fmla="*/ 546850 h 1816924"/>
                  <a:gd name="connsiteX17" fmla="*/ 1728309 w 2591789"/>
                  <a:gd name="connsiteY17" fmla="*/ 668423 h 1816924"/>
                  <a:gd name="connsiteX18" fmla="*/ 1713613 w 2591789"/>
                  <a:gd name="connsiteY18" fmla="*/ 640813 h 1816924"/>
                  <a:gd name="connsiteX19" fmla="*/ 1557749 w 2591789"/>
                  <a:gd name="connsiteY19" fmla="*/ 516568 h 1816924"/>
                  <a:gd name="connsiteX20" fmla="*/ 1297235 w 2591789"/>
                  <a:gd name="connsiteY20" fmla="*/ 451995 h 1816924"/>
                  <a:gd name="connsiteX21" fmla="*/ 1103518 w 2591789"/>
                  <a:gd name="connsiteY21" fmla="*/ 396775 h 1816924"/>
                  <a:gd name="connsiteX22" fmla="*/ 913365 w 2591789"/>
                  <a:gd name="connsiteY22" fmla="*/ 226216 h 1816924"/>
                  <a:gd name="connsiteX23" fmla="*/ 873285 w 2591789"/>
                  <a:gd name="connsiteY23" fmla="*/ 196825 h 1816924"/>
                  <a:gd name="connsiteX24" fmla="*/ 718758 w 2591789"/>
                  <a:gd name="connsiteY24" fmla="*/ 114885 h 1816924"/>
                  <a:gd name="connsiteX25" fmla="*/ 632810 w 2591789"/>
                  <a:gd name="connsiteY25" fmla="*/ 13796 h 1816924"/>
                  <a:gd name="connsiteX26" fmla="*/ 617224 w 2591789"/>
                  <a:gd name="connsiteY26" fmla="*/ 436 h 1816924"/>
                  <a:gd name="connsiteX27" fmla="*/ 610099 w 2591789"/>
                  <a:gd name="connsiteY27" fmla="*/ 21812 h 1816924"/>
                  <a:gd name="connsiteX28" fmla="*/ 612770 w 2591789"/>
                  <a:gd name="connsiteY28" fmla="*/ 56992 h 1816924"/>
                  <a:gd name="connsiteX29" fmla="*/ 561113 w 2591789"/>
                  <a:gd name="connsiteY29" fmla="*/ 228442 h 1816924"/>
                  <a:gd name="connsiteX30" fmla="*/ 444883 w 2591789"/>
                  <a:gd name="connsiteY30" fmla="*/ 418151 h 1816924"/>
                  <a:gd name="connsiteX31" fmla="*/ 348248 w 2591789"/>
                  <a:gd name="connsiteY31" fmla="*/ 639032 h 1816924"/>
                  <a:gd name="connsiteX32" fmla="*/ 315739 w 2591789"/>
                  <a:gd name="connsiteY32" fmla="*/ 834529 h 1816924"/>
                  <a:gd name="connsiteX33" fmla="*/ 304606 w 2591789"/>
                  <a:gd name="connsiteY33" fmla="*/ 890195 h 1816924"/>
                  <a:gd name="connsiteX34" fmla="*/ 282785 w 2591789"/>
                  <a:gd name="connsiteY34" fmla="*/ 857241 h 1816924"/>
                  <a:gd name="connsiteX35" fmla="*/ 270316 w 2591789"/>
                  <a:gd name="connsiteY35" fmla="*/ 850116 h 1816924"/>
                  <a:gd name="connsiteX36" fmla="*/ 263636 w 2591789"/>
                  <a:gd name="connsiteY36" fmla="*/ 863030 h 1816924"/>
                  <a:gd name="connsiteX37" fmla="*/ 264972 w 2591789"/>
                  <a:gd name="connsiteY37" fmla="*/ 886632 h 1816924"/>
                  <a:gd name="connsiteX38" fmla="*/ 251612 w 2591789"/>
                  <a:gd name="connsiteY38" fmla="*/ 827849 h 1816924"/>
                  <a:gd name="connsiteX39" fmla="*/ 184368 w 2591789"/>
                  <a:gd name="connsiteY39" fmla="*/ 769512 h 1816924"/>
                  <a:gd name="connsiteX40" fmla="*/ 166555 w 2591789"/>
                  <a:gd name="connsiteY40" fmla="*/ 768176 h 1816924"/>
                  <a:gd name="connsiteX41" fmla="*/ 66357 w 2591789"/>
                  <a:gd name="connsiteY41" fmla="*/ 797567 h 1816924"/>
                  <a:gd name="connsiteX42" fmla="*/ 65466 w 2591789"/>
                  <a:gd name="connsiteY42" fmla="*/ 703604 h 1816924"/>
                  <a:gd name="connsiteX43" fmla="*/ 57896 w 2591789"/>
                  <a:gd name="connsiteY43" fmla="*/ 677775 h 1816924"/>
                  <a:gd name="connsiteX44" fmla="*/ 55669 w 2591789"/>
                  <a:gd name="connsiteY44" fmla="*/ 799794 h 1816924"/>
                  <a:gd name="connsiteX45" fmla="*/ 43200 w 2591789"/>
                  <a:gd name="connsiteY45" fmla="*/ 833639 h 1816924"/>
                  <a:gd name="connsiteX46" fmla="*/ 2230 w 2591789"/>
                  <a:gd name="connsiteY46" fmla="*/ 920032 h 1816924"/>
                  <a:gd name="connsiteX47" fmla="*/ 55669 w 2591789"/>
                  <a:gd name="connsiteY47" fmla="*/ 1099052 h 1816924"/>
                  <a:gd name="connsiteX48" fmla="*/ 75709 w 2591789"/>
                  <a:gd name="connsiteY48" fmla="*/ 1138686 h 1816924"/>
                  <a:gd name="connsiteX49" fmla="*/ 99311 w 2591789"/>
                  <a:gd name="connsiteY49" fmla="*/ 1149374 h 1816924"/>
                  <a:gd name="connsiteX50" fmla="*/ 293473 w 2591789"/>
                  <a:gd name="connsiteY50" fmla="*/ 1202368 h 1816924"/>
                  <a:gd name="connsiteX51" fmla="*/ 320192 w 2591789"/>
                  <a:gd name="connsiteY51" fmla="*/ 1219735 h 1816924"/>
                  <a:gd name="connsiteX52" fmla="*/ 477392 w 2591789"/>
                  <a:gd name="connsiteY52" fmla="*/ 1392076 h 1816924"/>
                  <a:gd name="connsiteX53" fmla="*/ 829198 w 2591789"/>
                  <a:gd name="connsiteY53" fmla="*/ 1525673 h 1816924"/>
                  <a:gd name="connsiteX54" fmla="*/ 848792 w 2591789"/>
                  <a:gd name="connsiteY54" fmla="*/ 1525228 h 1816924"/>
                  <a:gd name="connsiteX55" fmla="*/ 956116 w 2591789"/>
                  <a:gd name="connsiteY55" fmla="*/ 1547939 h 1816924"/>
                  <a:gd name="connsiteX56" fmla="*/ 1111534 w 2591789"/>
                  <a:gd name="connsiteY56" fmla="*/ 1585792 h 1816924"/>
                  <a:gd name="connsiteX57" fmla="*/ 1122222 w 2591789"/>
                  <a:gd name="connsiteY57" fmla="*/ 1603605 h 1816924"/>
                  <a:gd name="connsiteX58" fmla="*/ 1114651 w 2591789"/>
                  <a:gd name="connsiteY58" fmla="*/ 1669068 h 1816924"/>
                  <a:gd name="connsiteX59" fmla="*/ 1112425 w 2591789"/>
                  <a:gd name="connsiteY59" fmla="*/ 1673521 h 1816924"/>
                  <a:gd name="connsiteX60" fmla="*/ 1233998 w 2591789"/>
                  <a:gd name="connsiteY60" fmla="*/ 1820478 h 1816924"/>
                  <a:gd name="connsiteX61" fmla="*/ 1356463 w 2591789"/>
                  <a:gd name="connsiteY61" fmla="*/ 1673966 h 1816924"/>
                  <a:gd name="connsiteX62" fmla="*/ 1355572 w 2591789"/>
                  <a:gd name="connsiteY62" fmla="*/ 1669513 h 1816924"/>
                  <a:gd name="connsiteX63" fmla="*/ 1349783 w 2591789"/>
                  <a:gd name="connsiteY63" fmla="*/ 1610285 h 1816924"/>
                  <a:gd name="connsiteX64" fmla="*/ 1362697 w 2591789"/>
                  <a:gd name="connsiteY64" fmla="*/ 1593808 h 1816924"/>
                  <a:gd name="connsiteX65" fmla="*/ 1595602 w 2591789"/>
                  <a:gd name="connsiteY65" fmla="*/ 1553283 h 1816924"/>
                  <a:gd name="connsiteX66" fmla="*/ 1636572 w 2591789"/>
                  <a:gd name="connsiteY66" fmla="*/ 1546158 h 1816924"/>
                  <a:gd name="connsiteX67" fmla="*/ 1897532 w 2591789"/>
                  <a:gd name="connsiteY67" fmla="*/ 1482477 h 1816924"/>
                  <a:gd name="connsiteX68" fmla="*/ 2110397 w 2591789"/>
                  <a:gd name="connsiteY68" fmla="*/ 1383615 h 1816924"/>
                  <a:gd name="connsiteX69" fmla="*/ 2276949 w 2591789"/>
                  <a:gd name="connsiteY69" fmla="*/ 1183219 h 1816924"/>
                  <a:gd name="connsiteX70" fmla="*/ 2300997 w 2591789"/>
                  <a:gd name="connsiteY70" fmla="*/ 1166296 h 1816924"/>
                  <a:gd name="connsiteX71" fmla="*/ 2439047 w 2591789"/>
                  <a:gd name="connsiteY71" fmla="*/ 1142694 h 1816924"/>
                  <a:gd name="connsiteX72" fmla="*/ 2575316 w 2591789"/>
                  <a:gd name="connsiteY72" fmla="*/ 998854 h 1816924"/>
                  <a:gd name="connsiteX73" fmla="*/ 2579770 w 2591789"/>
                  <a:gd name="connsiteY73" fmla="*/ 981932 h 1816924"/>
                  <a:gd name="connsiteX74" fmla="*/ 2591793 w 2591789"/>
                  <a:gd name="connsiteY74" fmla="*/ 892421 h 1816924"/>
                  <a:gd name="connsiteX0" fmla="*/ 2591793 w 2593321"/>
                  <a:gd name="connsiteY0" fmla="*/ 892421 h 1820478"/>
                  <a:gd name="connsiteX1" fmla="*/ 2577098 w 2593321"/>
                  <a:gd name="connsiteY1" fmla="*/ 818943 h 1820478"/>
                  <a:gd name="connsiteX2" fmla="*/ 2566410 w 2593321"/>
                  <a:gd name="connsiteY2" fmla="*/ 806919 h 1820478"/>
                  <a:gd name="connsiteX3" fmla="*/ 2363342 w 2593321"/>
                  <a:gd name="connsiteY3" fmla="*/ 741011 h 1820478"/>
                  <a:gd name="connsiteX4" fmla="*/ 2324598 w 2593321"/>
                  <a:gd name="connsiteY4" fmla="*/ 759270 h 1820478"/>
                  <a:gd name="connsiteX5" fmla="*/ 2324153 w 2593321"/>
                  <a:gd name="connsiteY5" fmla="*/ 730769 h 1820478"/>
                  <a:gd name="connsiteX6" fmla="*/ 2306785 w 2593321"/>
                  <a:gd name="connsiteY6" fmla="*/ 676439 h 1820478"/>
                  <a:gd name="connsiteX7" fmla="*/ 2266261 w 2593321"/>
                  <a:gd name="connsiteY7" fmla="*/ 629235 h 1820478"/>
                  <a:gd name="connsiteX8" fmla="*/ 2025340 w 2593321"/>
                  <a:gd name="connsiteY8" fmla="*/ 435964 h 1820478"/>
                  <a:gd name="connsiteX9" fmla="*/ 1549734 w 2593321"/>
                  <a:gd name="connsiteY9" fmla="*/ 322406 h 1820478"/>
                  <a:gd name="connsiteX10" fmla="*/ 1343994 w 2593321"/>
                  <a:gd name="connsiteY10" fmla="*/ 302812 h 1820478"/>
                  <a:gd name="connsiteX11" fmla="*/ 1071010 w 2593321"/>
                  <a:gd name="connsiteY11" fmla="*/ 251599 h 1820478"/>
                  <a:gd name="connsiteX12" fmla="*/ 1043399 w 2593321"/>
                  <a:gd name="connsiteY12" fmla="*/ 252045 h 1820478"/>
                  <a:gd name="connsiteX13" fmla="*/ 1059877 w 2593321"/>
                  <a:gd name="connsiteY13" fmla="*/ 275647 h 1820478"/>
                  <a:gd name="connsiteX14" fmla="*/ 1273632 w 2593321"/>
                  <a:gd name="connsiteY14" fmla="*/ 396775 h 1820478"/>
                  <a:gd name="connsiteX15" fmla="*/ 1473583 w 2593321"/>
                  <a:gd name="connsiteY15" fmla="*/ 458230 h 1820478"/>
                  <a:gd name="connsiteX16" fmla="*/ 1645033 w 2593321"/>
                  <a:gd name="connsiteY16" fmla="*/ 546850 h 1820478"/>
                  <a:gd name="connsiteX17" fmla="*/ 1728309 w 2593321"/>
                  <a:gd name="connsiteY17" fmla="*/ 668423 h 1820478"/>
                  <a:gd name="connsiteX18" fmla="*/ 1713613 w 2593321"/>
                  <a:gd name="connsiteY18" fmla="*/ 640813 h 1820478"/>
                  <a:gd name="connsiteX19" fmla="*/ 1557749 w 2593321"/>
                  <a:gd name="connsiteY19" fmla="*/ 516568 h 1820478"/>
                  <a:gd name="connsiteX20" fmla="*/ 1297235 w 2593321"/>
                  <a:gd name="connsiteY20" fmla="*/ 451995 h 1820478"/>
                  <a:gd name="connsiteX21" fmla="*/ 1103518 w 2593321"/>
                  <a:gd name="connsiteY21" fmla="*/ 396775 h 1820478"/>
                  <a:gd name="connsiteX22" fmla="*/ 913365 w 2593321"/>
                  <a:gd name="connsiteY22" fmla="*/ 226216 h 1820478"/>
                  <a:gd name="connsiteX23" fmla="*/ 873285 w 2593321"/>
                  <a:gd name="connsiteY23" fmla="*/ 196825 h 1820478"/>
                  <a:gd name="connsiteX24" fmla="*/ 718758 w 2593321"/>
                  <a:gd name="connsiteY24" fmla="*/ 114885 h 1820478"/>
                  <a:gd name="connsiteX25" fmla="*/ 632810 w 2593321"/>
                  <a:gd name="connsiteY25" fmla="*/ 13796 h 1820478"/>
                  <a:gd name="connsiteX26" fmla="*/ 617224 w 2593321"/>
                  <a:gd name="connsiteY26" fmla="*/ 436 h 1820478"/>
                  <a:gd name="connsiteX27" fmla="*/ 610099 w 2593321"/>
                  <a:gd name="connsiteY27" fmla="*/ 21812 h 1820478"/>
                  <a:gd name="connsiteX28" fmla="*/ 612770 w 2593321"/>
                  <a:gd name="connsiteY28" fmla="*/ 56992 h 1820478"/>
                  <a:gd name="connsiteX29" fmla="*/ 561113 w 2593321"/>
                  <a:gd name="connsiteY29" fmla="*/ 228442 h 1820478"/>
                  <a:gd name="connsiteX30" fmla="*/ 444883 w 2593321"/>
                  <a:gd name="connsiteY30" fmla="*/ 418151 h 1820478"/>
                  <a:gd name="connsiteX31" fmla="*/ 348248 w 2593321"/>
                  <a:gd name="connsiteY31" fmla="*/ 639032 h 1820478"/>
                  <a:gd name="connsiteX32" fmla="*/ 315739 w 2593321"/>
                  <a:gd name="connsiteY32" fmla="*/ 834529 h 1820478"/>
                  <a:gd name="connsiteX33" fmla="*/ 304606 w 2593321"/>
                  <a:gd name="connsiteY33" fmla="*/ 890195 h 1820478"/>
                  <a:gd name="connsiteX34" fmla="*/ 282785 w 2593321"/>
                  <a:gd name="connsiteY34" fmla="*/ 857241 h 1820478"/>
                  <a:gd name="connsiteX35" fmla="*/ 270316 w 2593321"/>
                  <a:gd name="connsiteY35" fmla="*/ 850116 h 1820478"/>
                  <a:gd name="connsiteX36" fmla="*/ 263636 w 2593321"/>
                  <a:gd name="connsiteY36" fmla="*/ 863030 h 1820478"/>
                  <a:gd name="connsiteX37" fmla="*/ 264972 w 2593321"/>
                  <a:gd name="connsiteY37" fmla="*/ 886632 h 1820478"/>
                  <a:gd name="connsiteX38" fmla="*/ 251612 w 2593321"/>
                  <a:gd name="connsiteY38" fmla="*/ 827849 h 1820478"/>
                  <a:gd name="connsiteX39" fmla="*/ 184368 w 2593321"/>
                  <a:gd name="connsiteY39" fmla="*/ 769512 h 1820478"/>
                  <a:gd name="connsiteX40" fmla="*/ 166555 w 2593321"/>
                  <a:gd name="connsiteY40" fmla="*/ 768176 h 1820478"/>
                  <a:gd name="connsiteX41" fmla="*/ 66357 w 2593321"/>
                  <a:gd name="connsiteY41" fmla="*/ 797567 h 1820478"/>
                  <a:gd name="connsiteX42" fmla="*/ 65466 w 2593321"/>
                  <a:gd name="connsiteY42" fmla="*/ 703604 h 1820478"/>
                  <a:gd name="connsiteX43" fmla="*/ 55669 w 2593321"/>
                  <a:gd name="connsiteY43" fmla="*/ 799794 h 1820478"/>
                  <a:gd name="connsiteX44" fmla="*/ 43200 w 2593321"/>
                  <a:gd name="connsiteY44" fmla="*/ 833639 h 1820478"/>
                  <a:gd name="connsiteX45" fmla="*/ 2230 w 2593321"/>
                  <a:gd name="connsiteY45" fmla="*/ 920032 h 1820478"/>
                  <a:gd name="connsiteX46" fmla="*/ 55669 w 2593321"/>
                  <a:gd name="connsiteY46" fmla="*/ 1099052 h 1820478"/>
                  <a:gd name="connsiteX47" fmla="*/ 75709 w 2593321"/>
                  <a:gd name="connsiteY47" fmla="*/ 1138686 h 1820478"/>
                  <a:gd name="connsiteX48" fmla="*/ 99311 w 2593321"/>
                  <a:gd name="connsiteY48" fmla="*/ 1149374 h 1820478"/>
                  <a:gd name="connsiteX49" fmla="*/ 293473 w 2593321"/>
                  <a:gd name="connsiteY49" fmla="*/ 1202368 h 1820478"/>
                  <a:gd name="connsiteX50" fmla="*/ 320192 w 2593321"/>
                  <a:gd name="connsiteY50" fmla="*/ 1219735 h 1820478"/>
                  <a:gd name="connsiteX51" fmla="*/ 477392 w 2593321"/>
                  <a:gd name="connsiteY51" fmla="*/ 1392076 h 1820478"/>
                  <a:gd name="connsiteX52" fmla="*/ 829198 w 2593321"/>
                  <a:gd name="connsiteY52" fmla="*/ 1525673 h 1820478"/>
                  <a:gd name="connsiteX53" fmla="*/ 848792 w 2593321"/>
                  <a:gd name="connsiteY53" fmla="*/ 1525228 h 1820478"/>
                  <a:gd name="connsiteX54" fmla="*/ 956116 w 2593321"/>
                  <a:gd name="connsiteY54" fmla="*/ 1547939 h 1820478"/>
                  <a:gd name="connsiteX55" fmla="*/ 1111534 w 2593321"/>
                  <a:gd name="connsiteY55" fmla="*/ 1585792 h 1820478"/>
                  <a:gd name="connsiteX56" fmla="*/ 1122222 w 2593321"/>
                  <a:gd name="connsiteY56" fmla="*/ 1603605 h 1820478"/>
                  <a:gd name="connsiteX57" fmla="*/ 1114651 w 2593321"/>
                  <a:gd name="connsiteY57" fmla="*/ 1669068 h 1820478"/>
                  <a:gd name="connsiteX58" fmla="*/ 1112425 w 2593321"/>
                  <a:gd name="connsiteY58" fmla="*/ 1673521 h 1820478"/>
                  <a:gd name="connsiteX59" fmla="*/ 1233998 w 2593321"/>
                  <a:gd name="connsiteY59" fmla="*/ 1820478 h 1820478"/>
                  <a:gd name="connsiteX60" fmla="*/ 1356463 w 2593321"/>
                  <a:gd name="connsiteY60" fmla="*/ 1673966 h 1820478"/>
                  <a:gd name="connsiteX61" fmla="*/ 1355572 w 2593321"/>
                  <a:gd name="connsiteY61" fmla="*/ 1669513 h 1820478"/>
                  <a:gd name="connsiteX62" fmla="*/ 1349783 w 2593321"/>
                  <a:gd name="connsiteY62" fmla="*/ 1610285 h 1820478"/>
                  <a:gd name="connsiteX63" fmla="*/ 1362697 w 2593321"/>
                  <a:gd name="connsiteY63" fmla="*/ 1593808 h 1820478"/>
                  <a:gd name="connsiteX64" fmla="*/ 1595602 w 2593321"/>
                  <a:gd name="connsiteY64" fmla="*/ 1553283 h 1820478"/>
                  <a:gd name="connsiteX65" fmla="*/ 1636572 w 2593321"/>
                  <a:gd name="connsiteY65" fmla="*/ 1546158 h 1820478"/>
                  <a:gd name="connsiteX66" fmla="*/ 1897532 w 2593321"/>
                  <a:gd name="connsiteY66" fmla="*/ 1482477 h 1820478"/>
                  <a:gd name="connsiteX67" fmla="*/ 2110397 w 2593321"/>
                  <a:gd name="connsiteY67" fmla="*/ 1383615 h 1820478"/>
                  <a:gd name="connsiteX68" fmla="*/ 2276949 w 2593321"/>
                  <a:gd name="connsiteY68" fmla="*/ 1183219 h 1820478"/>
                  <a:gd name="connsiteX69" fmla="*/ 2300997 w 2593321"/>
                  <a:gd name="connsiteY69" fmla="*/ 1166296 h 1820478"/>
                  <a:gd name="connsiteX70" fmla="*/ 2439047 w 2593321"/>
                  <a:gd name="connsiteY70" fmla="*/ 1142694 h 1820478"/>
                  <a:gd name="connsiteX71" fmla="*/ 2575316 w 2593321"/>
                  <a:gd name="connsiteY71" fmla="*/ 998854 h 1820478"/>
                  <a:gd name="connsiteX72" fmla="*/ 2579770 w 2593321"/>
                  <a:gd name="connsiteY72" fmla="*/ 981932 h 1820478"/>
                  <a:gd name="connsiteX73" fmla="*/ 2591793 w 2593321"/>
                  <a:gd name="connsiteY73" fmla="*/ 892421 h 1820478"/>
                  <a:gd name="connsiteX0" fmla="*/ 2591793 w 2593321"/>
                  <a:gd name="connsiteY0" fmla="*/ 892421 h 1820478"/>
                  <a:gd name="connsiteX1" fmla="*/ 2577098 w 2593321"/>
                  <a:gd name="connsiteY1" fmla="*/ 818943 h 1820478"/>
                  <a:gd name="connsiteX2" fmla="*/ 2566410 w 2593321"/>
                  <a:gd name="connsiteY2" fmla="*/ 806919 h 1820478"/>
                  <a:gd name="connsiteX3" fmla="*/ 2363342 w 2593321"/>
                  <a:gd name="connsiteY3" fmla="*/ 741011 h 1820478"/>
                  <a:gd name="connsiteX4" fmla="*/ 2324598 w 2593321"/>
                  <a:gd name="connsiteY4" fmla="*/ 759270 h 1820478"/>
                  <a:gd name="connsiteX5" fmla="*/ 2324153 w 2593321"/>
                  <a:gd name="connsiteY5" fmla="*/ 730769 h 1820478"/>
                  <a:gd name="connsiteX6" fmla="*/ 2306785 w 2593321"/>
                  <a:gd name="connsiteY6" fmla="*/ 676439 h 1820478"/>
                  <a:gd name="connsiteX7" fmla="*/ 2266261 w 2593321"/>
                  <a:gd name="connsiteY7" fmla="*/ 629235 h 1820478"/>
                  <a:gd name="connsiteX8" fmla="*/ 2025340 w 2593321"/>
                  <a:gd name="connsiteY8" fmla="*/ 435964 h 1820478"/>
                  <a:gd name="connsiteX9" fmla="*/ 1549734 w 2593321"/>
                  <a:gd name="connsiteY9" fmla="*/ 322406 h 1820478"/>
                  <a:gd name="connsiteX10" fmla="*/ 1343994 w 2593321"/>
                  <a:gd name="connsiteY10" fmla="*/ 302812 h 1820478"/>
                  <a:gd name="connsiteX11" fmla="*/ 1071010 w 2593321"/>
                  <a:gd name="connsiteY11" fmla="*/ 251599 h 1820478"/>
                  <a:gd name="connsiteX12" fmla="*/ 1043399 w 2593321"/>
                  <a:gd name="connsiteY12" fmla="*/ 252045 h 1820478"/>
                  <a:gd name="connsiteX13" fmla="*/ 1059877 w 2593321"/>
                  <a:gd name="connsiteY13" fmla="*/ 275647 h 1820478"/>
                  <a:gd name="connsiteX14" fmla="*/ 1273632 w 2593321"/>
                  <a:gd name="connsiteY14" fmla="*/ 396775 h 1820478"/>
                  <a:gd name="connsiteX15" fmla="*/ 1473583 w 2593321"/>
                  <a:gd name="connsiteY15" fmla="*/ 458230 h 1820478"/>
                  <a:gd name="connsiteX16" fmla="*/ 1645033 w 2593321"/>
                  <a:gd name="connsiteY16" fmla="*/ 546850 h 1820478"/>
                  <a:gd name="connsiteX17" fmla="*/ 1728309 w 2593321"/>
                  <a:gd name="connsiteY17" fmla="*/ 668423 h 1820478"/>
                  <a:gd name="connsiteX18" fmla="*/ 1713613 w 2593321"/>
                  <a:gd name="connsiteY18" fmla="*/ 640813 h 1820478"/>
                  <a:gd name="connsiteX19" fmla="*/ 1557749 w 2593321"/>
                  <a:gd name="connsiteY19" fmla="*/ 516568 h 1820478"/>
                  <a:gd name="connsiteX20" fmla="*/ 1297235 w 2593321"/>
                  <a:gd name="connsiteY20" fmla="*/ 451995 h 1820478"/>
                  <a:gd name="connsiteX21" fmla="*/ 1103518 w 2593321"/>
                  <a:gd name="connsiteY21" fmla="*/ 396775 h 1820478"/>
                  <a:gd name="connsiteX22" fmla="*/ 913365 w 2593321"/>
                  <a:gd name="connsiteY22" fmla="*/ 226216 h 1820478"/>
                  <a:gd name="connsiteX23" fmla="*/ 873285 w 2593321"/>
                  <a:gd name="connsiteY23" fmla="*/ 196825 h 1820478"/>
                  <a:gd name="connsiteX24" fmla="*/ 718758 w 2593321"/>
                  <a:gd name="connsiteY24" fmla="*/ 114885 h 1820478"/>
                  <a:gd name="connsiteX25" fmla="*/ 632810 w 2593321"/>
                  <a:gd name="connsiteY25" fmla="*/ 13796 h 1820478"/>
                  <a:gd name="connsiteX26" fmla="*/ 617224 w 2593321"/>
                  <a:gd name="connsiteY26" fmla="*/ 436 h 1820478"/>
                  <a:gd name="connsiteX27" fmla="*/ 610099 w 2593321"/>
                  <a:gd name="connsiteY27" fmla="*/ 21812 h 1820478"/>
                  <a:gd name="connsiteX28" fmla="*/ 612770 w 2593321"/>
                  <a:gd name="connsiteY28" fmla="*/ 56992 h 1820478"/>
                  <a:gd name="connsiteX29" fmla="*/ 561113 w 2593321"/>
                  <a:gd name="connsiteY29" fmla="*/ 228442 h 1820478"/>
                  <a:gd name="connsiteX30" fmla="*/ 444883 w 2593321"/>
                  <a:gd name="connsiteY30" fmla="*/ 418151 h 1820478"/>
                  <a:gd name="connsiteX31" fmla="*/ 348248 w 2593321"/>
                  <a:gd name="connsiteY31" fmla="*/ 639032 h 1820478"/>
                  <a:gd name="connsiteX32" fmla="*/ 315739 w 2593321"/>
                  <a:gd name="connsiteY32" fmla="*/ 834529 h 1820478"/>
                  <a:gd name="connsiteX33" fmla="*/ 304606 w 2593321"/>
                  <a:gd name="connsiteY33" fmla="*/ 890195 h 1820478"/>
                  <a:gd name="connsiteX34" fmla="*/ 282785 w 2593321"/>
                  <a:gd name="connsiteY34" fmla="*/ 857241 h 1820478"/>
                  <a:gd name="connsiteX35" fmla="*/ 270316 w 2593321"/>
                  <a:gd name="connsiteY35" fmla="*/ 850116 h 1820478"/>
                  <a:gd name="connsiteX36" fmla="*/ 263636 w 2593321"/>
                  <a:gd name="connsiteY36" fmla="*/ 863030 h 1820478"/>
                  <a:gd name="connsiteX37" fmla="*/ 264972 w 2593321"/>
                  <a:gd name="connsiteY37" fmla="*/ 886632 h 1820478"/>
                  <a:gd name="connsiteX38" fmla="*/ 251612 w 2593321"/>
                  <a:gd name="connsiteY38" fmla="*/ 827849 h 1820478"/>
                  <a:gd name="connsiteX39" fmla="*/ 184368 w 2593321"/>
                  <a:gd name="connsiteY39" fmla="*/ 769512 h 1820478"/>
                  <a:gd name="connsiteX40" fmla="*/ 166555 w 2593321"/>
                  <a:gd name="connsiteY40" fmla="*/ 768176 h 1820478"/>
                  <a:gd name="connsiteX41" fmla="*/ 66357 w 2593321"/>
                  <a:gd name="connsiteY41" fmla="*/ 797567 h 1820478"/>
                  <a:gd name="connsiteX42" fmla="*/ 55669 w 2593321"/>
                  <a:gd name="connsiteY42" fmla="*/ 799794 h 1820478"/>
                  <a:gd name="connsiteX43" fmla="*/ 43200 w 2593321"/>
                  <a:gd name="connsiteY43" fmla="*/ 833639 h 1820478"/>
                  <a:gd name="connsiteX44" fmla="*/ 2230 w 2593321"/>
                  <a:gd name="connsiteY44" fmla="*/ 920032 h 1820478"/>
                  <a:gd name="connsiteX45" fmla="*/ 55669 w 2593321"/>
                  <a:gd name="connsiteY45" fmla="*/ 1099052 h 1820478"/>
                  <a:gd name="connsiteX46" fmla="*/ 75709 w 2593321"/>
                  <a:gd name="connsiteY46" fmla="*/ 1138686 h 1820478"/>
                  <a:gd name="connsiteX47" fmla="*/ 99311 w 2593321"/>
                  <a:gd name="connsiteY47" fmla="*/ 1149374 h 1820478"/>
                  <a:gd name="connsiteX48" fmla="*/ 293473 w 2593321"/>
                  <a:gd name="connsiteY48" fmla="*/ 1202368 h 1820478"/>
                  <a:gd name="connsiteX49" fmla="*/ 320192 w 2593321"/>
                  <a:gd name="connsiteY49" fmla="*/ 1219735 h 1820478"/>
                  <a:gd name="connsiteX50" fmla="*/ 477392 w 2593321"/>
                  <a:gd name="connsiteY50" fmla="*/ 1392076 h 1820478"/>
                  <a:gd name="connsiteX51" fmla="*/ 829198 w 2593321"/>
                  <a:gd name="connsiteY51" fmla="*/ 1525673 h 1820478"/>
                  <a:gd name="connsiteX52" fmla="*/ 848792 w 2593321"/>
                  <a:gd name="connsiteY52" fmla="*/ 1525228 h 1820478"/>
                  <a:gd name="connsiteX53" fmla="*/ 956116 w 2593321"/>
                  <a:gd name="connsiteY53" fmla="*/ 1547939 h 1820478"/>
                  <a:gd name="connsiteX54" fmla="*/ 1111534 w 2593321"/>
                  <a:gd name="connsiteY54" fmla="*/ 1585792 h 1820478"/>
                  <a:gd name="connsiteX55" fmla="*/ 1122222 w 2593321"/>
                  <a:gd name="connsiteY55" fmla="*/ 1603605 h 1820478"/>
                  <a:gd name="connsiteX56" fmla="*/ 1114651 w 2593321"/>
                  <a:gd name="connsiteY56" fmla="*/ 1669068 h 1820478"/>
                  <a:gd name="connsiteX57" fmla="*/ 1112425 w 2593321"/>
                  <a:gd name="connsiteY57" fmla="*/ 1673521 h 1820478"/>
                  <a:gd name="connsiteX58" fmla="*/ 1233998 w 2593321"/>
                  <a:gd name="connsiteY58" fmla="*/ 1820478 h 1820478"/>
                  <a:gd name="connsiteX59" fmla="*/ 1356463 w 2593321"/>
                  <a:gd name="connsiteY59" fmla="*/ 1673966 h 1820478"/>
                  <a:gd name="connsiteX60" fmla="*/ 1355572 w 2593321"/>
                  <a:gd name="connsiteY60" fmla="*/ 1669513 h 1820478"/>
                  <a:gd name="connsiteX61" fmla="*/ 1349783 w 2593321"/>
                  <a:gd name="connsiteY61" fmla="*/ 1610285 h 1820478"/>
                  <a:gd name="connsiteX62" fmla="*/ 1362697 w 2593321"/>
                  <a:gd name="connsiteY62" fmla="*/ 1593808 h 1820478"/>
                  <a:gd name="connsiteX63" fmla="*/ 1595602 w 2593321"/>
                  <a:gd name="connsiteY63" fmla="*/ 1553283 h 1820478"/>
                  <a:gd name="connsiteX64" fmla="*/ 1636572 w 2593321"/>
                  <a:gd name="connsiteY64" fmla="*/ 1546158 h 1820478"/>
                  <a:gd name="connsiteX65" fmla="*/ 1897532 w 2593321"/>
                  <a:gd name="connsiteY65" fmla="*/ 1482477 h 1820478"/>
                  <a:gd name="connsiteX66" fmla="*/ 2110397 w 2593321"/>
                  <a:gd name="connsiteY66" fmla="*/ 1383615 h 1820478"/>
                  <a:gd name="connsiteX67" fmla="*/ 2276949 w 2593321"/>
                  <a:gd name="connsiteY67" fmla="*/ 1183219 h 1820478"/>
                  <a:gd name="connsiteX68" fmla="*/ 2300997 w 2593321"/>
                  <a:gd name="connsiteY68" fmla="*/ 1166296 h 1820478"/>
                  <a:gd name="connsiteX69" fmla="*/ 2439047 w 2593321"/>
                  <a:gd name="connsiteY69" fmla="*/ 1142694 h 1820478"/>
                  <a:gd name="connsiteX70" fmla="*/ 2575316 w 2593321"/>
                  <a:gd name="connsiteY70" fmla="*/ 998854 h 1820478"/>
                  <a:gd name="connsiteX71" fmla="*/ 2579770 w 2593321"/>
                  <a:gd name="connsiteY71" fmla="*/ 981932 h 1820478"/>
                  <a:gd name="connsiteX72" fmla="*/ 2591793 w 2593321"/>
                  <a:gd name="connsiteY72" fmla="*/ 892421 h 182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593321" h="1820478">
                    <a:moveTo>
                      <a:pt x="2591793" y="892421"/>
                    </a:moveTo>
                    <a:cubicBezTo>
                      <a:pt x="2587786" y="867929"/>
                      <a:pt x="2581996" y="843436"/>
                      <a:pt x="2577098" y="818943"/>
                    </a:cubicBezTo>
                    <a:cubicBezTo>
                      <a:pt x="2568637" y="819388"/>
                      <a:pt x="2569082" y="811373"/>
                      <a:pt x="2566410" y="806919"/>
                    </a:cubicBezTo>
                    <a:cubicBezTo>
                      <a:pt x="2521432" y="734331"/>
                      <a:pt x="2443055" y="708948"/>
                      <a:pt x="2363342" y="741011"/>
                    </a:cubicBezTo>
                    <a:cubicBezTo>
                      <a:pt x="2350427" y="745910"/>
                      <a:pt x="2338849" y="754371"/>
                      <a:pt x="2324598" y="759270"/>
                    </a:cubicBezTo>
                    <a:cubicBezTo>
                      <a:pt x="2322818" y="748582"/>
                      <a:pt x="2322372" y="739230"/>
                      <a:pt x="2324153" y="730769"/>
                    </a:cubicBezTo>
                    <a:cubicBezTo>
                      <a:pt x="2329497" y="708948"/>
                      <a:pt x="2321927" y="692025"/>
                      <a:pt x="2306785" y="676439"/>
                    </a:cubicBezTo>
                    <a:cubicBezTo>
                      <a:pt x="2292535" y="661298"/>
                      <a:pt x="2279176" y="645266"/>
                      <a:pt x="2266261" y="629235"/>
                    </a:cubicBezTo>
                    <a:cubicBezTo>
                      <a:pt x="2200798" y="546404"/>
                      <a:pt x="2121085" y="481832"/>
                      <a:pt x="2025340" y="435964"/>
                    </a:cubicBezTo>
                    <a:cubicBezTo>
                      <a:pt x="1874820" y="364266"/>
                      <a:pt x="1714058" y="336656"/>
                      <a:pt x="1549734" y="322406"/>
                    </a:cubicBezTo>
                    <a:cubicBezTo>
                      <a:pt x="1481154" y="316617"/>
                      <a:pt x="1412574" y="310382"/>
                      <a:pt x="1343994" y="302812"/>
                    </a:cubicBezTo>
                    <a:cubicBezTo>
                      <a:pt x="1251811" y="292124"/>
                      <a:pt x="1160520" y="276537"/>
                      <a:pt x="1071010" y="251599"/>
                    </a:cubicBezTo>
                    <a:cubicBezTo>
                      <a:pt x="1062103" y="248927"/>
                      <a:pt x="1048743" y="240021"/>
                      <a:pt x="1043399" y="252045"/>
                    </a:cubicBezTo>
                    <a:cubicBezTo>
                      <a:pt x="1038501" y="262733"/>
                      <a:pt x="1052306" y="268967"/>
                      <a:pt x="1059877" y="275647"/>
                    </a:cubicBezTo>
                    <a:cubicBezTo>
                      <a:pt x="1123113" y="330422"/>
                      <a:pt x="1196146" y="367384"/>
                      <a:pt x="1273632" y="396775"/>
                    </a:cubicBezTo>
                    <a:cubicBezTo>
                      <a:pt x="1339095" y="421713"/>
                      <a:pt x="1407675" y="435518"/>
                      <a:pt x="1473583" y="458230"/>
                    </a:cubicBezTo>
                    <a:cubicBezTo>
                      <a:pt x="1535038" y="479160"/>
                      <a:pt x="1592485" y="508106"/>
                      <a:pt x="1645033" y="546850"/>
                    </a:cubicBezTo>
                    <a:cubicBezTo>
                      <a:pt x="1683776" y="575796"/>
                      <a:pt x="1708715" y="611867"/>
                      <a:pt x="1728309" y="668423"/>
                    </a:cubicBezTo>
                    <a:cubicBezTo>
                      <a:pt x="1724301" y="659517"/>
                      <a:pt x="1719402" y="650165"/>
                      <a:pt x="1713613" y="640813"/>
                    </a:cubicBezTo>
                    <a:cubicBezTo>
                      <a:pt x="1676206" y="580694"/>
                      <a:pt x="1619650" y="544623"/>
                      <a:pt x="1557749" y="516568"/>
                    </a:cubicBezTo>
                    <a:cubicBezTo>
                      <a:pt x="1474919" y="479160"/>
                      <a:pt x="1387190" y="461793"/>
                      <a:pt x="1297235" y="451995"/>
                    </a:cubicBezTo>
                    <a:cubicBezTo>
                      <a:pt x="1229545" y="444425"/>
                      <a:pt x="1164528" y="427948"/>
                      <a:pt x="1103518" y="396775"/>
                    </a:cubicBezTo>
                    <a:cubicBezTo>
                      <a:pt x="1025141" y="356696"/>
                      <a:pt x="961905" y="299249"/>
                      <a:pt x="913365" y="226216"/>
                    </a:cubicBezTo>
                    <a:cubicBezTo>
                      <a:pt x="903567" y="211075"/>
                      <a:pt x="890653" y="202614"/>
                      <a:pt x="873285" y="196825"/>
                    </a:cubicBezTo>
                    <a:cubicBezTo>
                      <a:pt x="817175" y="178566"/>
                      <a:pt x="765517" y="151847"/>
                      <a:pt x="718758" y="114885"/>
                    </a:cubicBezTo>
                    <a:cubicBezTo>
                      <a:pt x="683132" y="86384"/>
                      <a:pt x="657303" y="50758"/>
                      <a:pt x="632810" y="13796"/>
                    </a:cubicBezTo>
                    <a:cubicBezTo>
                      <a:pt x="628802" y="8007"/>
                      <a:pt x="625685" y="-2236"/>
                      <a:pt x="617224" y="436"/>
                    </a:cubicBezTo>
                    <a:cubicBezTo>
                      <a:pt x="608317" y="3108"/>
                      <a:pt x="610099" y="14241"/>
                      <a:pt x="610099" y="21812"/>
                    </a:cubicBezTo>
                    <a:cubicBezTo>
                      <a:pt x="610099" y="33836"/>
                      <a:pt x="613661" y="44969"/>
                      <a:pt x="612770" y="56992"/>
                    </a:cubicBezTo>
                    <a:cubicBezTo>
                      <a:pt x="608317" y="118002"/>
                      <a:pt x="588723" y="174113"/>
                      <a:pt x="561113" y="228442"/>
                    </a:cubicBezTo>
                    <a:cubicBezTo>
                      <a:pt x="527713" y="294796"/>
                      <a:pt x="486298" y="356696"/>
                      <a:pt x="444883" y="418151"/>
                    </a:cubicBezTo>
                    <a:cubicBezTo>
                      <a:pt x="399015" y="485840"/>
                      <a:pt x="366951" y="559764"/>
                      <a:pt x="348248" y="639032"/>
                    </a:cubicBezTo>
                    <a:cubicBezTo>
                      <a:pt x="333107" y="703604"/>
                      <a:pt x="326427" y="769067"/>
                      <a:pt x="315739" y="834529"/>
                    </a:cubicBezTo>
                    <a:cubicBezTo>
                      <a:pt x="312622" y="852788"/>
                      <a:pt x="312176" y="871937"/>
                      <a:pt x="304606" y="890195"/>
                    </a:cubicBezTo>
                    <a:cubicBezTo>
                      <a:pt x="294363" y="879507"/>
                      <a:pt x="289910" y="867483"/>
                      <a:pt x="282785" y="857241"/>
                    </a:cubicBezTo>
                    <a:cubicBezTo>
                      <a:pt x="279668" y="853233"/>
                      <a:pt x="276105" y="848334"/>
                      <a:pt x="270316" y="850116"/>
                    </a:cubicBezTo>
                    <a:cubicBezTo>
                      <a:pt x="264526" y="851897"/>
                      <a:pt x="264081" y="858132"/>
                      <a:pt x="263636" y="863030"/>
                    </a:cubicBezTo>
                    <a:cubicBezTo>
                      <a:pt x="262745" y="871491"/>
                      <a:pt x="265417" y="879952"/>
                      <a:pt x="264972" y="886632"/>
                    </a:cubicBezTo>
                    <a:cubicBezTo>
                      <a:pt x="264526" y="867038"/>
                      <a:pt x="254729" y="847889"/>
                      <a:pt x="251612" y="827849"/>
                    </a:cubicBezTo>
                    <a:cubicBezTo>
                      <a:pt x="245823" y="788216"/>
                      <a:pt x="219994" y="773520"/>
                      <a:pt x="184368" y="769512"/>
                    </a:cubicBezTo>
                    <a:cubicBezTo>
                      <a:pt x="178579" y="768621"/>
                      <a:pt x="172344" y="768621"/>
                      <a:pt x="166555" y="768176"/>
                    </a:cubicBezTo>
                    <a:cubicBezTo>
                      <a:pt x="130484" y="765059"/>
                      <a:pt x="98420" y="777083"/>
                      <a:pt x="66357" y="797567"/>
                    </a:cubicBezTo>
                    <a:cubicBezTo>
                      <a:pt x="47876" y="802837"/>
                      <a:pt x="59528" y="793782"/>
                      <a:pt x="55669" y="799794"/>
                    </a:cubicBezTo>
                    <a:cubicBezTo>
                      <a:pt x="51810" y="805806"/>
                      <a:pt x="52997" y="823842"/>
                      <a:pt x="43200" y="833639"/>
                    </a:cubicBezTo>
                    <a:cubicBezTo>
                      <a:pt x="19598" y="857686"/>
                      <a:pt x="6684" y="887968"/>
                      <a:pt x="2230" y="920032"/>
                    </a:cubicBezTo>
                    <a:cubicBezTo>
                      <a:pt x="-7122" y="987276"/>
                      <a:pt x="13363" y="1046949"/>
                      <a:pt x="55669" y="1099052"/>
                    </a:cubicBezTo>
                    <a:cubicBezTo>
                      <a:pt x="65912" y="1111521"/>
                      <a:pt x="73927" y="1123100"/>
                      <a:pt x="75709" y="1138686"/>
                    </a:cubicBezTo>
                    <a:cubicBezTo>
                      <a:pt x="85951" y="1136905"/>
                      <a:pt x="91740" y="1144475"/>
                      <a:pt x="99311" y="1149374"/>
                    </a:cubicBezTo>
                    <a:cubicBezTo>
                      <a:pt x="158539" y="1187226"/>
                      <a:pt x="220885" y="1214837"/>
                      <a:pt x="293473" y="1202368"/>
                    </a:cubicBezTo>
                    <a:cubicBezTo>
                      <a:pt x="308614" y="1199696"/>
                      <a:pt x="314403" y="1208602"/>
                      <a:pt x="320192" y="1219735"/>
                    </a:cubicBezTo>
                    <a:cubicBezTo>
                      <a:pt x="357599" y="1290542"/>
                      <a:pt x="411038" y="1347543"/>
                      <a:pt x="477392" y="1392076"/>
                    </a:cubicBezTo>
                    <a:cubicBezTo>
                      <a:pt x="583824" y="1463773"/>
                      <a:pt x="701390" y="1508751"/>
                      <a:pt x="829198" y="1525673"/>
                    </a:cubicBezTo>
                    <a:cubicBezTo>
                      <a:pt x="835433" y="1525228"/>
                      <a:pt x="841667" y="1523001"/>
                      <a:pt x="848792" y="1525228"/>
                    </a:cubicBezTo>
                    <a:cubicBezTo>
                      <a:pt x="883973" y="1535916"/>
                      <a:pt x="920490" y="1540814"/>
                      <a:pt x="956116" y="1547939"/>
                    </a:cubicBezTo>
                    <a:cubicBezTo>
                      <a:pt x="1008664" y="1558627"/>
                      <a:pt x="1060767" y="1568870"/>
                      <a:pt x="1111534" y="1585792"/>
                    </a:cubicBezTo>
                    <a:cubicBezTo>
                      <a:pt x="1120441" y="1588909"/>
                      <a:pt x="1126675" y="1593808"/>
                      <a:pt x="1122222" y="1603605"/>
                    </a:cubicBezTo>
                    <a:cubicBezTo>
                      <a:pt x="1112425" y="1624981"/>
                      <a:pt x="1116433" y="1647247"/>
                      <a:pt x="1114651" y="1669068"/>
                    </a:cubicBezTo>
                    <a:cubicBezTo>
                      <a:pt x="1113761" y="1670404"/>
                      <a:pt x="1113315" y="1671740"/>
                      <a:pt x="1112425" y="1673521"/>
                    </a:cubicBezTo>
                    <a:cubicBezTo>
                      <a:pt x="1152504" y="1722507"/>
                      <a:pt x="1193028" y="1771493"/>
                      <a:pt x="1233998" y="1820478"/>
                    </a:cubicBezTo>
                    <a:cubicBezTo>
                      <a:pt x="1274968" y="1771938"/>
                      <a:pt x="1315938" y="1722952"/>
                      <a:pt x="1356463" y="1673966"/>
                    </a:cubicBezTo>
                    <a:cubicBezTo>
                      <a:pt x="1356017" y="1672630"/>
                      <a:pt x="1355572" y="1670849"/>
                      <a:pt x="1355572" y="1669513"/>
                    </a:cubicBezTo>
                    <a:cubicBezTo>
                      <a:pt x="1354236" y="1649919"/>
                      <a:pt x="1356908" y="1629434"/>
                      <a:pt x="1349783" y="1610285"/>
                    </a:cubicBezTo>
                    <a:cubicBezTo>
                      <a:pt x="1344439" y="1596034"/>
                      <a:pt x="1350228" y="1594699"/>
                      <a:pt x="1362697" y="1593808"/>
                    </a:cubicBezTo>
                    <a:cubicBezTo>
                      <a:pt x="1441520" y="1587128"/>
                      <a:pt x="1519897" y="1580003"/>
                      <a:pt x="1595602" y="1553283"/>
                    </a:cubicBezTo>
                    <a:cubicBezTo>
                      <a:pt x="1609407" y="1552838"/>
                      <a:pt x="1623212" y="1549721"/>
                      <a:pt x="1636572" y="1546158"/>
                    </a:cubicBezTo>
                    <a:cubicBezTo>
                      <a:pt x="1722965" y="1521665"/>
                      <a:pt x="1812030" y="1509196"/>
                      <a:pt x="1897532" y="1482477"/>
                    </a:cubicBezTo>
                    <a:cubicBezTo>
                      <a:pt x="1972792" y="1458875"/>
                      <a:pt x="2045380" y="1429038"/>
                      <a:pt x="2110397" y="1383615"/>
                    </a:cubicBezTo>
                    <a:cubicBezTo>
                      <a:pt x="2183876" y="1331957"/>
                      <a:pt x="2242659" y="1267385"/>
                      <a:pt x="2276949" y="1183219"/>
                    </a:cubicBezTo>
                    <a:cubicBezTo>
                      <a:pt x="2281402" y="1172086"/>
                      <a:pt x="2286301" y="1163624"/>
                      <a:pt x="2300997" y="1166296"/>
                    </a:cubicBezTo>
                    <a:cubicBezTo>
                      <a:pt x="2349537" y="1173867"/>
                      <a:pt x="2395850" y="1163624"/>
                      <a:pt x="2439047" y="1142694"/>
                    </a:cubicBezTo>
                    <a:cubicBezTo>
                      <a:pt x="2502283" y="1111967"/>
                      <a:pt x="2553050" y="1068770"/>
                      <a:pt x="2575316" y="998854"/>
                    </a:cubicBezTo>
                    <a:cubicBezTo>
                      <a:pt x="2577098" y="993065"/>
                      <a:pt x="2578434" y="987721"/>
                      <a:pt x="2579770" y="981932"/>
                    </a:cubicBezTo>
                    <a:cubicBezTo>
                      <a:pt x="2587340" y="952095"/>
                      <a:pt x="2597137" y="923149"/>
                      <a:pt x="2591793" y="892421"/>
                    </a:cubicBezTo>
                    <a:close/>
                  </a:path>
                </a:pathLst>
              </a:custGeom>
              <a:solidFill>
                <a:srgbClr val="FACC88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0CBF0FA-E63D-4E70-9DDE-38058416C708}"/>
                  </a:ext>
                </a:extLst>
              </p:cNvPr>
              <p:cNvSpPr/>
              <p:nvPr/>
            </p:nvSpPr>
            <p:spPr>
              <a:xfrm>
                <a:off x="2545754" y="3776473"/>
                <a:ext cx="498956" cy="208783"/>
              </a:xfrm>
              <a:custGeom>
                <a:avLst/>
                <a:gdLst>
                  <a:gd name="connsiteX0" fmla="*/ 631471 w 627907"/>
                  <a:gd name="connsiteY0" fmla="*/ 0 h 262741"/>
                  <a:gd name="connsiteX1" fmla="*/ 309946 w 627907"/>
                  <a:gd name="connsiteY1" fmla="*/ 265413 h 262741"/>
                  <a:gd name="connsiteX2" fmla="*/ 0 w 627907"/>
                  <a:gd name="connsiteY2" fmla="*/ 891 h 262741"/>
                  <a:gd name="connsiteX3" fmla="*/ 314399 w 627907"/>
                  <a:gd name="connsiteY3" fmla="*/ 142949 h 262741"/>
                  <a:gd name="connsiteX4" fmla="*/ 631471 w 627907"/>
                  <a:gd name="connsiteY4" fmla="*/ 0 h 26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907" h="262741">
                    <a:moveTo>
                      <a:pt x="631471" y="0"/>
                    </a:moveTo>
                    <a:cubicBezTo>
                      <a:pt x="599852" y="160762"/>
                      <a:pt x="468036" y="267640"/>
                      <a:pt x="309946" y="265413"/>
                    </a:cubicBezTo>
                    <a:cubicBezTo>
                      <a:pt x="157645" y="263632"/>
                      <a:pt x="25384" y="152746"/>
                      <a:pt x="0" y="891"/>
                    </a:cubicBezTo>
                    <a:cubicBezTo>
                      <a:pt x="86838" y="93963"/>
                      <a:pt x="191490" y="142504"/>
                      <a:pt x="314399" y="142949"/>
                    </a:cubicBezTo>
                    <a:cubicBezTo>
                      <a:pt x="438645" y="142949"/>
                      <a:pt x="543296" y="94409"/>
                      <a:pt x="631471" y="0"/>
                    </a:cubicBezTo>
                    <a:close/>
                  </a:path>
                </a:pathLst>
              </a:custGeom>
              <a:solidFill>
                <a:srgbClr val="E2501C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0D80179-49DD-4A59-869C-74475AE90926}"/>
                  </a:ext>
                </a:extLst>
              </p:cNvPr>
              <p:cNvSpPr/>
              <p:nvPr/>
            </p:nvSpPr>
            <p:spPr>
              <a:xfrm>
                <a:off x="2253454" y="3336365"/>
                <a:ext cx="1087349" cy="372822"/>
              </a:xfrm>
              <a:custGeom>
                <a:avLst/>
                <a:gdLst>
                  <a:gd name="connsiteX0" fmla="*/ 848728 w 953751"/>
                  <a:gd name="connsiteY0" fmla="*/ 251361 h 327015"/>
                  <a:gd name="connsiteX1" fmla="*/ 943901 w 953751"/>
                  <a:gd name="connsiteY1" fmla="*/ 303778 h 327015"/>
                  <a:gd name="connsiteX2" fmla="*/ 742147 w 953751"/>
                  <a:gd name="connsiteY2" fmla="*/ 304399 h 327015"/>
                  <a:gd name="connsiteX3" fmla="*/ 848728 w 953751"/>
                  <a:gd name="connsiteY3" fmla="*/ 251361 h 327015"/>
                  <a:gd name="connsiteX4" fmla="*/ 67514 w 953751"/>
                  <a:gd name="connsiteY4" fmla="*/ 214231 h 327015"/>
                  <a:gd name="connsiteX5" fmla="*/ 95294 w 953751"/>
                  <a:gd name="connsiteY5" fmla="*/ 219663 h 327015"/>
                  <a:gd name="connsiteX6" fmla="*/ 120125 w 953751"/>
                  <a:gd name="connsiteY6" fmla="*/ 267774 h 327015"/>
                  <a:gd name="connsiteX7" fmla="*/ 59909 w 953751"/>
                  <a:gd name="connsiteY7" fmla="*/ 325817 h 327015"/>
                  <a:gd name="connsiteX8" fmla="*/ 24214 w 953751"/>
                  <a:gd name="connsiteY8" fmla="*/ 287328 h 327015"/>
                  <a:gd name="connsiteX9" fmla="*/ 41596 w 953751"/>
                  <a:gd name="connsiteY9" fmla="*/ 225560 h 327015"/>
                  <a:gd name="connsiteX10" fmla="*/ 67514 w 953751"/>
                  <a:gd name="connsiteY10" fmla="*/ 214231 h 327015"/>
                  <a:gd name="connsiteX11" fmla="*/ 809813 w 953751"/>
                  <a:gd name="connsiteY11" fmla="*/ 21634 h 327015"/>
                  <a:gd name="connsiteX12" fmla="*/ 938936 w 953751"/>
                  <a:gd name="connsiteY12" fmla="*/ 82470 h 327015"/>
                  <a:gd name="connsiteX13" fmla="*/ 947317 w 953751"/>
                  <a:gd name="connsiteY13" fmla="*/ 140203 h 327015"/>
                  <a:gd name="connsiteX14" fmla="*/ 934901 w 953751"/>
                  <a:gd name="connsiteY14" fmla="*/ 124683 h 327015"/>
                  <a:gd name="connsiteX15" fmla="*/ 798950 w 953751"/>
                  <a:gd name="connsiteY15" fmla="*/ 53604 h 327015"/>
                  <a:gd name="connsiteX16" fmla="*/ 781568 w 953751"/>
                  <a:gd name="connsiteY16" fmla="*/ 51121 h 327015"/>
                  <a:gd name="connsiteX17" fmla="*/ 789638 w 953751"/>
                  <a:gd name="connsiteY17" fmla="*/ 27842 h 327015"/>
                  <a:gd name="connsiteX18" fmla="*/ 809813 w 953751"/>
                  <a:gd name="connsiteY18" fmla="*/ 21634 h 327015"/>
                  <a:gd name="connsiteX19" fmla="*/ 111435 w 953751"/>
                  <a:gd name="connsiteY19" fmla="*/ 527 h 327015"/>
                  <a:gd name="connsiteX20" fmla="*/ 166064 w 953751"/>
                  <a:gd name="connsiteY20" fmla="*/ 35601 h 327015"/>
                  <a:gd name="connsiteX21" fmla="*/ 89086 w 953751"/>
                  <a:gd name="connsiteY21" fmla="*/ 36533 h 327015"/>
                  <a:gd name="connsiteX22" fmla="*/ 13661 w 953751"/>
                  <a:gd name="connsiteY22" fmla="*/ 94265 h 327015"/>
                  <a:gd name="connsiteX23" fmla="*/ 4970 w 953751"/>
                  <a:gd name="connsiteY23" fmla="*/ 102646 h 327015"/>
                  <a:gd name="connsiteX24" fmla="*/ 4 w 953751"/>
                  <a:gd name="connsiteY24" fmla="*/ 90851 h 327015"/>
                  <a:gd name="connsiteX25" fmla="*/ 17386 w 953751"/>
                  <a:gd name="connsiteY25" fmla="*/ 48948 h 327015"/>
                  <a:gd name="connsiteX26" fmla="*/ 111435 w 953751"/>
                  <a:gd name="connsiteY26" fmla="*/ 527 h 32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3751" h="327015">
                    <a:moveTo>
                      <a:pt x="848728" y="251361"/>
                    </a:moveTo>
                    <a:cubicBezTo>
                      <a:pt x="888574" y="251322"/>
                      <a:pt x="926519" y="268859"/>
                      <a:pt x="943901" y="303778"/>
                    </a:cubicBezTo>
                    <a:cubicBezTo>
                      <a:pt x="877167" y="285155"/>
                      <a:pt x="809813" y="288259"/>
                      <a:pt x="742147" y="304399"/>
                    </a:cubicBezTo>
                    <a:cubicBezTo>
                      <a:pt x="767134" y="269015"/>
                      <a:pt x="808881" y="251400"/>
                      <a:pt x="848728" y="251361"/>
                    </a:cubicBezTo>
                    <a:close/>
                    <a:moveTo>
                      <a:pt x="67514" y="214231"/>
                    </a:moveTo>
                    <a:cubicBezTo>
                      <a:pt x="76593" y="213222"/>
                      <a:pt x="85982" y="215007"/>
                      <a:pt x="95294" y="219663"/>
                    </a:cubicBezTo>
                    <a:cubicBezTo>
                      <a:pt x="114538" y="229595"/>
                      <a:pt x="119815" y="247598"/>
                      <a:pt x="120125" y="267774"/>
                    </a:cubicBezTo>
                    <a:cubicBezTo>
                      <a:pt x="119815" y="307504"/>
                      <a:pt x="93742" y="332956"/>
                      <a:pt x="59909" y="325817"/>
                    </a:cubicBezTo>
                    <a:cubicBezTo>
                      <a:pt x="39424" y="321472"/>
                      <a:pt x="28559" y="306573"/>
                      <a:pt x="24214" y="287328"/>
                    </a:cubicBezTo>
                    <a:cubicBezTo>
                      <a:pt x="18937" y="263738"/>
                      <a:pt x="21731" y="241390"/>
                      <a:pt x="41596" y="225560"/>
                    </a:cubicBezTo>
                    <a:cubicBezTo>
                      <a:pt x="49667" y="219042"/>
                      <a:pt x="58435" y="215240"/>
                      <a:pt x="67514" y="214231"/>
                    </a:cubicBezTo>
                    <a:close/>
                    <a:moveTo>
                      <a:pt x="809813" y="21634"/>
                    </a:moveTo>
                    <a:cubicBezTo>
                      <a:pt x="862891" y="21013"/>
                      <a:pt x="906035" y="41499"/>
                      <a:pt x="938936" y="82470"/>
                    </a:cubicBezTo>
                    <a:cubicBezTo>
                      <a:pt x="953214" y="99231"/>
                      <a:pt x="959422" y="118165"/>
                      <a:pt x="947317" y="140203"/>
                    </a:cubicBezTo>
                    <a:cubicBezTo>
                      <a:pt x="940178" y="135857"/>
                      <a:pt x="937695" y="129960"/>
                      <a:pt x="934901" y="124683"/>
                    </a:cubicBezTo>
                    <a:cubicBezTo>
                      <a:pt x="908829" y="74090"/>
                      <a:pt x="855130" y="46154"/>
                      <a:pt x="798950" y="53604"/>
                    </a:cubicBezTo>
                    <a:cubicBezTo>
                      <a:pt x="793052" y="54225"/>
                      <a:pt x="784672" y="60432"/>
                      <a:pt x="781568" y="51121"/>
                    </a:cubicBezTo>
                    <a:cubicBezTo>
                      <a:pt x="778775" y="42430"/>
                      <a:pt x="781878" y="33739"/>
                      <a:pt x="789638" y="27842"/>
                    </a:cubicBezTo>
                    <a:cubicBezTo>
                      <a:pt x="795535" y="23186"/>
                      <a:pt x="802364" y="21634"/>
                      <a:pt x="809813" y="21634"/>
                    </a:cubicBezTo>
                    <a:close/>
                    <a:moveTo>
                      <a:pt x="111435" y="527"/>
                    </a:moveTo>
                    <a:cubicBezTo>
                      <a:pt x="141543" y="-2887"/>
                      <a:pt x="161718" y="10460"/>
                      <a:pt x="166064" y="35601"/>
                    </a:cubicBezTo>
                    <a:cubicBezTo>
                      <a:pt x="140301" y="33739"/>
                      <a:pt x="114539" y="31567"/>
                      <a:pt x="89086" y="36533"/>
                    </a:cubicBezTo>
                    <a:cubicBezTo>
                      <a:pt x="54633" y="43361"/>
                      <a:pt x="28249" y="61053"/>
                      <a:pt x="13661" y="94265"/>
                    </a:cubicBezTo>
                    <a:cubicBezTo>
                      <a:pt x="12109" y="97990"/>
                      <a:pt x="11488" y="104818"/>
                      <a:pt x="4970" y="102646"/>
                    </a:cubicBezTo>
                    <a:cubicBezTo>
                      <a:pt x="-307" y="100784"/>
                      <a:pt x="4" y="95196"/>
                      <a:pt x="4" y="90851"/>
                    </a:cubicBezTo>
                    <a:cubicBezTo>
                      <a:pt x="4" y="74711"/>
                      <a:pt x="6832" y="60743"/>
                      <a:pt x="17386" y="48948"/>
                    </a:cubicBezTo>
                    <a:cubicBezTo>
                      <a:pt x="42527" y="21013"/>
                      <a:pt x="73877" y="4252"/>
                      <a:pt x="111435" y="527"/>
                    </a:cubicBezTo>
                    <a:close/>
                  </a:path>
                </a:pathLst>
              </a:custGeom>
              <a:solidFill>
                <a:srgbClr val="050506"/>
              </a:solidFill>
              <a:ln w="44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810011A-586F-4B92-81FD-A2EFD751FE2A}"/>
                </a:ext>
              </a:extLst>
            </p:cNvPr>
            <p:cNvSpPr/>
            <p:nvPr/>
          </p:nvSpPr>
          <p:spPr>
            <a:xfrm>
              <a:off x="1505568" y="4065107"/>
              <a:ext cx="2123214" cy="1270390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440B47B-5A0F-481A-862B-2B6294DFDF23}"/>
                </a:ext>
              </a:extLst>
            </p:cNvPr>
            <p:cNvGrpSpPr/>
            <p:nvPr/>
          </p:nvGrpSpPr>
          <p:grpSpPr>
            <a:xfrm>
              <a:off x="1558211" y="2259352"/>
              <a:ext cx="2468879" cy="2018989"/>
              <a:chOff x="4307343" y="2153270"/>
              <a:chExt cx="2468879" cy="2018989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A1F12BF-6659-4FF6-9D2C-B9C4E081733C}"/>
                  </a:ext>
                </a:extLst>
              </p:cNvPr>
              <p:cNvSpPr/>
              <p:nvPr/>
            </p:nvSpPr>
            <p:spPr>
              <a:xfrm>
                <a:off x="4316348" y="2202796"/>
                <a:ext cx="2459874" cy="1713429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C53B6F8-C918-46AD-8EC4-9AA846EE7931}"/>
                  </a:ext>
                </a:extLst>
              </p:cNvPr>
              <p:cNvSpPr/>
              <p:nvPr/>
            </p:nvSpPr>
            <p:spPr>
              <a:xfrm>
                <a:off x="4354284" y="2153270"/>
                <a:ext cx="2391029" cy="1051360"/>
              </a:xfrm>
              <a:custGeom>
                <a:avLst/>
                <a:gdLst>
                  <a:gd name="connsiteX0" fmla="*/ 62905 w 2549976"/>
                  <a:gd name="connsiteY0" fmla="*/ 1077763 h 1121249"/>
                  <a:gd name="connsiteX1" fmla="*/ 2421 w 2549976"/>
                  <a:gd name="connsiteY1" fmla="*/ 982798 h 1121249"/>
                  <a:gd name="connsiteX2" fmla="*/ 1518230 w 2549976"/>
                  <a:gd name="connsiteY2" fmla="*/ 23821 h 1121249"/>
                  <a:gd name="connsiteX3" fmla="*/ 2548073 w 2549976"/>
                  <a:gd name="connsiteY3" fmla="*/ 1019755 h 1121249"/>
                  <a:gd name="connsiteX4" fmla="*/ 2484827 w 2549976"/>
                  <a:gd name="connsiteY4" fmla="*/ 1112815 h 1121249"/>
                  <a:gd name="connsiteX5" fmla="*/ 2438821 w 2549976"/>
                  <a:gd name="connsiteY5" fmla="*/ 1120244 h 1121249"/>
                  <a:gd name="connsiteX6" fmla="*/ 2350810 w 2549976"/>
                  <a:gd name="connsiteY6" fmla="*/ 1060522 h 1121249"/>
                  <a:gd name="connsiteX7" fmla="*/ 1092938 w 2549976"/>
                  <a:gd name="connsiteY7" fmla="*/ 215845 h 1121249"/>
                  <a:gd name="connsiteX8" fmla="*/ 198350 w 2549976"/>
                  <a:gd name="connsiteY8" fmla="*/ 1029280 h 1121249"/>
                  <a:gd name="connsiteX9" fmla="*/ 108625 w 2549976"/>
                  <a:gd name="connsiteY9" fmla="*/ 1086430 h 1121249"/>
                  <a:gd name="connsiteX10" fmla="*/ 62905 w 2549976"/>
                  <a:gd name="connsiteY10" fmla="*/ 1077763 h 112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976" h="1121249">
                    <a:moveTo>
                      <a:pt x="62905" y="1077763"/>
                    </a:moveTo>
                    <a:cubicBezTo>
                      <a:pt x="19280" y="1069381"/>
                      <a:pt x="-8628" y="1025947"/>
                      <a:pt x="2421" y="982798"/>
                    </a:cubicBezTo>
                    <a:cubicBezTo>
                      <a:pt x="173300" y="317763"/>
                      <a:pt x="834811" y="-107624"/>
                      <a:pt x="1518230" y="23821"/>
                    </a:cubicBezTo>
                    <a:cubicBezTo>
                      <a:pt x="2031056" y="122500"/>
                      <a:pt x="2433582" y="515407"/>
                      <a:pt x="2548073" y="1019755"/>
                    </a:cubicBezTo>
                    <a:cubicBezTo>
                      <a:pt x="2557883" y="1063094"/>
                      <a:pt x="2528737" y="1105671"/>
                      <a:pt x="2484827" y="1112815"/>
                    </a:cubicBezTo>
                    <a:lnTo>
                      <a:pt x="2438821" y="1120244"/>
                    </a:lnTo>
                    <a:cubicBezTo>
                      <a:pt x="2398244" y="1126816"/>
                      <a:pt x="2360049" y="1100527"/>
                      <a:pt x="2350810" y="1060522"/>
                    </a:cubicBezTo>
                    <a:cubicBezTo>
                      <a:pt x="2220984" y="495880"/>
                      <a:pt x="1673011" y="121643"/>
                      <a:pt x="1092938" y="215845"/>
                    </a:cubicBezTo>
                    <a:cubicBezTo>
                      <a:pt x="658027" y="286521"/>
                      <a:pt x="308650" y="607323"/>
                      <a:pt x="198350" y="1029280"/>
                    </a:cubicBezTo>
                    <a:cubicBezTo>
                      <a:pt x="187968" y="1069000"/>
                      <a:pt x="149011" y="1094241"/>
                      <a:pt x="108625" y="1086430"/>
                    </a:cubicBezTo>
                    <a:lnTo>
                      <a:pt x="62905" y="10777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E393135-81BC-460E-AE94-0E4B4663EE7E}"/>
                  </a:ext>
                </a:extLst>
              </p:cNvPr>
              <p:cNvGrpSpPr/>
              <p:nvPr/>
            </p:nvGrpSpPr>
            <p:grpSpPr>
              <a:xfrm>
                <a:off x="4307343" y="3450830"/>
                <a:ext cx="455586" cy="721428"/>
                <a:chOff x="4483187" y="3386488"/>
                <a:chExt cx="558774" cy="884828"/>
              </a:xfrm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E04B8D43-BB5F-430F-B093-0739FD096128}"/>
                    </a:ext>
                  </a:extLst>
                </p:cNvPr>
                <p:cNvSpPr/>
                <p:nvPr/>
              </p:nvSpPr>
              <p:spPr>
                <a:xfrm>
                  <a:off x="4483187" y="3785616"/>
                  <a:ext cx="254469" cy="322327"/>
                </a:xfrm>
                <a:custGeom>
                  <a:avLst/>
                  <a:gdLst>
                    <a:gd name="connsiteX0" fmla="*/ 42042 w 142875"/>
                    <a:gd name="connsiteY0" fmla="*/ 155057 h 180975"/>
                    <a:gd name="connsiteX1" fmla="*/ 9657 w 142875"/>
                    <a:gd name="connsiteY1" fmla="*/ 69332 h 180975"/>
                    <a:gd name="connsiteX2" fmla="*/ 9657 w 142875"/>
                    <a:gd name="connsiteY2" fmla="*/ 41709 h 180975"/>
                    <a:gd name="connsiteX3" fmla="*/ 27754 w 142875"/>
                    <a:gd name="connsiteY3" fmla="*/ 16944 h 180975"/>
                    <a:gd name="connsiteX4" fmla="*/ 48709 w 142875"/>
                    <a:gd name="connsiteY4" fmla="*/ 9324 h 180975"/>
                    <a:gd name="connsiteX5" fmla="*/ 101097 w 142875"/>
                    <a:gd name="connsiteY5" fmla="*/ 34089 h 180975"/>
                    <a:gd name="connsiteX6" fmla="*/ 133482 w 142875"/>
                    <a:gd name="connsiteY6" fmla="*/ 119814 h 180975"/>
                    <a:gd name="connsiteX7" fmla="*/ 114432 w 142875"/>
                    <a:gd name="connsiteY7" fmla="*/ 172202 h 180975"/>
                    <a:gd name="connsiteX8" fmla="*/ 93477 w 142875"/>
                    <a:gd name="connsiteY8" fmla="*/ 179822 h 180975"/>
                    <a:gd name="connsiteX9" fmla="*/ 51567 w 142875"/>
                    <a:gd name="connsiteY9" fmla="*/ 169344 h 180975"/>
                    <a:gd name="connsiteX10" fmla="*/ 42042 w 142875"/>
                    <a:gd name="connsiteY10" fmla="*/ 15505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75" h="180975">
                      <a:moveTo>
                        <a:pt x="42042" y="155057"/>
                      </a:moveTo>
                      <a:lnTo>
                        <a:pt x="9657" y="69332"/>
                      </a:lnTo>
                      <a:cubicBezTo>
                        <a:pt x="5847" y="59807"/>
                        <a:pt x="6799" y="50282"/>
                        <a:pt x="9657" y="41709"/>
                      </a:cubicBezTo>
                      <a:cubicBezTo>
                        <a:pt x="13467" y="32184"/>
                        <a:pt x="18229" y="20754"/>
                        <a:pt x="27754" y="16944"/>
                      </a:cubicBezTo>
                      <a:lnTo>
                        <a:pt x="48709" y="9324"/>
                      </a:lnTo>
                      <a:cubicBezTo>
                        <a:pt x="68712" y="1704"/>
                        <a:pt x="93477" y="15039"/>
                        <a:pt x="101097" y="34089"/>
                      </a:cubicBezTo>
                      <a:lnTo>
                        <a:pt x="133482" y="119814"/>
                      </a:lnTo>
                      <a:cubicBezTo>
                        <a:pt x="141102" y="139817"/>
                        <a:pt x="134434" y="164582"/>
                        <a:pt x="114432" y="172202"/>
                      </a:cubicBezTo>
                      <a:lnTo>
                        <a:pt x="93477" y="179822"/>
                      </a:lnTo>
                      <a:cubicBezTo>
                        <a:pt x="80142" y="184584"/>
                        <a:pt x="62044" y="178869"/>
                        <a:pt x="51567" y="169344"/>
                      </a:cubicBezTo>
                      <a:cubicBezTo>
                        <a:pt x="47757" y="165534"/>
                        <a:pt x="43947" y="160772"/>
                        <a:pt x="42042" y="1550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3500187-A549-46B0-9D7E-4FE162C7FB5B}"/>
                    </a:ext>
                  </a:extLst>
                </p:cNvPr>
                <p:cNvSpPr/>
                <p:nvPr/>
              </p:nvSpPr>
              <p:spPr>
                <a:xfrm>
                  <a:off x="4507491" y="3636818"/>
                  <a:ext cx="288399" cy="576798"/>
                </a:xfrm>
                <a:custGeom>
                  <a:avLst/>
                  <a:gdLst>
                    <a:gd name="connsiteX0" fmla="*/ 122359 w 161925"/>
                    <a:gd name="connsiteY0" fmla="*/ 272891 h 323850"/>
                    <a:gd name="connsiteX1" fmla="*/ 42349 w 161925"/>
                    <a:gd name="connsiteY1" fmla="*/ 64294 h 323850"/>
                    <a:gd name="connsiteX2" fmla="*/ 39492 w 161925"/>
                    <a:gd name="connsiteY2" fmla="*/ 7144 h 323850"/>
                    <a:gd name="connsiteX3" fmla="*/ 28062 w 161925"/>
                    <a:gd name="connsiteY3" fmla="*/ 16669 h 323850"/>
                    <a:gd name="connsiteX4" fmla="*/ 11869 w 161925"/>
                    <a:gd name="connsiteY4" fmla="*/ 93821 h 323850"/>
                    <a:gd name="connsiteX5" fmla="*/ 79497 w 161925"/>
                    <a:gd name="connsiteY5" fmla="*/ 270034 h 323850"/>
                    <a:gd name="connsiteX6" fmla="*/ 156649 w 161925"/>
                    <a:gd name="connsiteY6" fmla="*/ 316706 h 323850"/>
                    <a:gd name="connsiteX7" fmla="*/ 122359 w 161925"/>
                    <a:gd name="connsiteY7" fmla="*/ 272891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323850">
                      <a:moveTo>
                        <a:pt x="122359" y="272891"/>
                      </a:moveTo>
                      <a:lnTo>
                        <a:pt x="42349" y="64294"/>
                      </a:lnTo>
                      <a:cubicBezTo>
                        <a:pt x="34729" y="45244"/>
                        <a:pt x="34729" y="25241"/>
                        <a:pt x="39492" y="7144"/>
                      </a:cubicBezTo>
                      <a:cubicBezTo>
                        <a:pt x="35682" y="10001"/>
                        <a:pt x="31872" y="12859"/>
                        <a:pt x="28062" y="16669"/>
                      </a:cubicBezTo>
                      <a:cubicBezTo>
                        <a:pt x="9012" y="36671"/>
                        <a:pt x="1392" y="66199"/>
                        <a:pt x="11869" y="93821"/>
                      </a:cubicBezTo>
                      <a:lnTo>
                        <a:pt x="79497" y="270034"/>
                      </a:lnTo>
                      <a:cubicBezTo>
                        <a:pt x="91879" y="302419"/>
                        <a:pt x="124264" y="320516"/>
                        <a:pt x="156649" y="316706"/>
                      </a:cubicBezTo>
                      <a:cubicBezTo>
                        <a:pt x="141409" y="306229"/>
                        <a:pt x="129027" y="290989"/>
                        <a:pt x="122359" y="27289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F1B26327-80DF-4C3F-B1F9-56F68AC64BA1}"/>
                    </a:ext>
                  </a:extLst>
                </p:cNvPr>
                <p:cNvSpPr/>
                <p:nvPr/>
              </p:nvSpPr>
              <p:spPr>
                <a:xfrm>
                  <a:off x="4553613" y="3509582"/>
                  <a:ext cx="390186" cy="729479"/>
                </a:xfrm>
                <a:custGeom>
                  <a:avLst/>
                  <a:gdLst>
                    <a:gd name="connsiteX0" fmla="*/ 10120 w 219075"/>
                    <a:gd name="connsiteY0" fmla="*/ 78581 h 409575"/>
                    <a:gd name="connsiteX1" fmla="*/ 12978 w 219075"/>
                    <a:gd name="connsiteY1" fmla="*/ 135731 h 409575"/>
                    <a:gd name="connsiteX2" fmla="*/ 92988 w 219075"/>
                    <a:gd name="connsiteY2" fmla="*/ 344329 h 409575"/>
                    <a:gd name="connsiteX3" fmla="*/ 128230 w 219075"/>
                    <a:gd name="connsiteY3" fmla="*/ 388144 h 409575"/>
                    <a:gd name="connsiteX4" fmla="*/ 213955 w 219075"/>
                    <a:gd name="connsiteY4" fmla="*/ 397669 h 409575"/>
                    <a:gd name="connsiteX5" fmla="*/ 220623 w 219075"/>
                    <a:gd name="connsiteY5" fmla="*/ 394811 h 409575"/>
                    <a:gd name="connsiteX6" fmla="*/ 189190 w 219075"/>
                    <a:gd name="connsiteY6" fmla="*/ 350044 h 409575"/>
                    <a:gd name="connsiteX7" fmla="*/ 89178 w 219075"/>
                    <a:gd name="connsiteY7" fmla="*/ 90964 h 409575"/>
                    <a:gd name="connsiteX8" fmla="*/ 90130 w 219075"/>
                    <a:gd name="connsiteY8" fmla="*/ 7144 h 409575"/>
                    <a:gd name="connsiteX9" fmla="*/ 67270 w 219075"/>
                    <a:gd name="connsiteY9" fmla="*/ 15716 h 409575"/>
                    <a:gd name="connsiteX10" fmla="*/ 50125 w 219075"/>
                    <a:gd name="connsiteY10" fmla="*/ 24289 h 409575"/>
                    <a:gd name="connsiteX11" fmla="*/ 10120 w 219075"/>
                    <a:gd name="connsiteY11" fmla="*/ 7858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075" h="409575">
                      <a:moveTo>
                        <a:pt x="10120" y="78581"/>
                      </a:moveTo>
                      <a:cubicBezTo>
                        <a:pt x="5358" y="96679"/>
                        <a:pt x="6310" y="116681"/>
                        <a:pt x="12978" y="135731"/>
                      </a:cubicBezTo>
                      <a:lnTo>
                        <a:pt x="92988" y="344329"/>
                      </a:lnTo>
                      <a:cubicBezTo>
                        <a:pt x="99655" y="363379"/>
                        <a:pt x="112990" y="377666"/>
                        <a:pt x="128230" y="388144"/>
                      </a:cubicBezTo>
                      <a:cubicBezTo>
                        <a:pt x="152995" y="404336"/>
                        <a:pt x="184428" y="409099"/>
                        <a:pt x="213955" y="397669"/>
                      </a:cubicBezTo>
                      <a:lnTo>
                        <a:pt x="220623" y="394811"/>
                      </a:lnTo>
                      <a:cubicBezTo>
                        <a:pt x="207288" y="382429"/>
                        <a:pt x="195858" y="368141"/>
                        <a:pt x="189190" y="350044"/>
                      </a:cubicBezTo>
                      <a:lnTo>
                        <a:pt x="89178" y="90964"/>
                      </a:lnTo>
                      <a:cubicBezTo>
                        <a:pt x="78700" y="62389"/>
                        <a:pt x="79653" y="32861"/>
                        <a:pt x="90130" y="7144"/>
                      </a:cubicBezTo>
                      <a:lnTo>
                        <a:pt x="67270" y="15716"/>
                      </a:lnTo>
                      <a:cubicBezTo>
                        <a:pt x="61555" y="17621"/>
                        <a:pt x="55840" y="20479"/>
                        <a:pt x="50125" y="24289"/>
                      </a:cubicBezTo>
                      <a:cubicBezTo>
                        <a:pt x="30123" y="36671"/>
                        <a:pt x="15835" y="56674"/>
                        <a:pt x="10120" y="785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1A61FDCD-21F2-4759-966C-38EA2AFFB554}"/>
                    </a:ext>
                  </a:extLst>
                </p:cNvPr>
                <p:cNvSpPr/>
                <p:nvPr/>
              </p:nvSpPr>
              <p:spPr>
                <a:xfrm rot="20318182">
                  <a:off x="4781520" y="3386488"/>
                  <a:ext cx="260441" cy="884828"/>
                </a:xfrm>
                <a:prstGeom prst="roundRect">
                  <a:avLst>
                    <a:gd name="adj" fmla="val 2635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D25D8278-1B2E-46DE-BCA1-B534377F6E14}"/>
                  </a:ext>
                </a:extLst>
              </p:cNvPr>
              <p:cNvGrpSpPr/>
              <p:nvPr/>
            </p:nvGrpSpPr>
            <p:grpSpPr>
              <a:xfrm>
                <a:off x="6302806" y="3450830"/>
                <a:ext cx="473416" cy="721429"/>
                <a:chOff x="6293574" y="3382193"/>
                <a:chExt cx="580642" cy="884828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739A673-9CAC-4644-9A6E-173216F6CCC3}"/>
                    </a:ext>
                  </a:extLst>
                </p:cNvPr>
                <p:cNvSpPr/>
                <p:nvPr/>
              </p:nvSpPr>
              <p:spPr>
                <a:xfrm>
                  <a:off x="6619747" y="3785616"/>
                  <a:ext cx="254469" cy="322327"/>
                </a:xfrm>
                <a:custGeom>
                  <a:avLst/>
                  <a:gdLst>
                    <a:gd name="connsiteX0" fmla="*/ 101650 w 142875"/>
                    <a:gd name="connsiteY0" fmla="*/ 155057 h 180975"/>
                    <a:gd name="connsiteX1" fmla="*/ 134035 w 142875"/>
                    <a:gd name="connsiteY1" fmla="*/ 69332 h 180975"/>
                    <a:gd name="connsiteX2" fmla="*/ 134035 w 142875"/>
                    <a:gd name="connsiteY2" fmla="*/ 41709 h 180975"/>
                    <a:gd name="connsiteX3" fmla="*/ 115938 w 142875"/>
                    <a:gd name="connsiteY3" fmla="*/ 16944 h 180975"/>
                    <a:gd name="connsiteX4" fmla="*/ 94983 w 142875"/>
                    <a:gd name="connsiteY4" fmla="*/ 9324 h 180975"/>
                    <a:gd name="connsiteX5" fmla="*/ 42595 w 142875"/>
                    <a:gd name="connsiteY5" fmla="*/ 34089 h 180975"/>
                    <a:gd name="connsiteX6" fmla="*/ 10210 w 142875"/>
                    <a:gd name="connsiteY6" fmla="*/ 119814 h 180975"/>
                    <a:gd name="connsiteX7" fmla="*/ 29260 w 142875"/>
                    <a:gd name="connsiteY7" fmla="*/ 172202 h 180975"/>
                    <a:gd name="connsiteX8" fmla="*/ 50215 w 142875"/>
                    <a:gd name="connsiteY8" fmla="*/ 179822 h 180975"/>
                    <a:gd name="connsiteX9" fmla="*/ 92125 w 142875"/>
                    <a:gd name="connsiteY9" fmla="*/ 169344 h 180975"/>
                    <a:gd name="connsiteX10" fmla="*/ 101650 w 142875"/>
                    <a:gd name="connsiteY10" fmla="*/ 15505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75" h="180975">
                      <a:moveTo>
                        <a:pt x="101650" y="155057"/>
                      </a:moveTo>
                      <a:lnTo>
                        <a:pt x="134035" y="69332"/>
                      </a:lnTo>
                      <a:cubicBezTo>
                        <a:pt x="137845" y="59807"/>
                        <a:pt x="136893" y="50282"/>
                        <a:pt x="134035" y="41709"/>
                      </a:cubicBezTo>
                      <a:cubicBezTo>
                        <a:pt x="130225" y="32184"/>
                        <a:pt x="125463" y="20754"/>
                        <a:pt x="115938" y="16944"/>
                      </a:cubicBezTo>
                      <a:lnTo>
                        <a:pt x="94983" y="9324"/>
                      </a:lnTo>
                      <a:cubicBezTo>
                        <a:pt x="74980" y="1704"/>
                        <a:pt x="50215" y="15039"/>
                        <a:pt x="42595" y="34089"/>
                      </a:cubicBezTo>
                      <a:lnTo>
                        <a:pt x="10210" y="119814"/>
                      </a:lnTo>
                      <a:cubicBezTo>
                        <a:pt x="2590" y="139817"/>
                        <a:pt x="9258" y="164582"/>
                        <a:pt x="29260" y="172202"/>
                      </a:cubicBezTo>
                      <a:lnTo>
                        <a:pt x="50215" y="179822"/>
                      </a:lnTo>
                      <a:cubicBezTo>
                        <a:pt x="63550" y="184584"/>
                        <a:pt x="81648" y="178869"/>
                        <a:pt x="92125" y="169344"/>
                      </a:cubicBezTo>
                      <a:cubicBezTo>
                        <a:pt x="95935" y="165534"/>
                        <a:pt x="99745" y="160772"/>
                        <a:pt x="101650" y="1550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DED6AFC-A8DF-4306-8EEC-116CD8442F62}"/>
                    </a:ext>
                  </a:extLst>
                </p:cNvPr>
                <p:cNvSpPr/>
                <p:nvPr/>
              </p:nvSpPr>
              <p:spPr>
                <a:xfrm>
                  <a:off x="6560741" y="3636816"/>
                  <a:ext cx="288399" cy="576798"/>
                </a:xfrm>
                <a:custGeom>
                  <a:avLst/>
                  <a:gdLst>
                    <a:gd name="connsiteX0" fmla="*/ 125254 w 161925"/>
                    <a:gd name="connsiteY0" fmla="*/ 7144 h 323850"/>
                    <a:gd name="connsiteX1" fmla="*/ 122396 w 161925"/>
                    <a:gd name="connsiteY1" fmla="*/ 64294 h 323850"/>
                    <a:gd name="connsiteX2" fmla="*/ 42386 w 161925"/>
                    <a:gd name="connsiteY2" fmla="*/ 272891 h 323850"/>
                    <a:gd name="connsiteX3" fmla="*/ 7144 w 161925"/>
                    <a:gd name="connsiteY3" fmla="*/ 316706 h 323850"/>
                    <a:gd name="connsiteX4" fmla="*/ 84296 w 161925"/>
                    <a:gd name="connsiteY4" fmla="*/ 270034 h 323850"/>
                    <a:gd name="connsiteX5" fmla="*/ 151924 w 161925"/>
                    <a:gd name="connsiteY5" fmla="*/ 93821 h 323850"/>
                    <a:gd name="connsiteX6" fmla="*/ 135731 w 161925"/>
                    <a:gd name="connsiteY6" fmla="*/ 15716 h 323850"/>
                    <a:gd name="connsiteX7" fmla="*/ 125254 w 161925"/>
                    <a:gd name="connsiteY7" fmla="*/ 7144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323850">
                      <a:moveTo>
                        <a:pt x="125254" y="7144"/>
                      </a:moveTo>
                      <a:cubicBezTo>
                        <a:pt x="130016" y="25241"/>
                        <a:pt x="129064" y="45244"/>
                        <a:pt x="122396" y="64294"/>
                      </a:cubicBezTo>
                      <a:lnTo>
                        <a:pt x="42386" y="272891"/>
                      </a:lnTo>
                      <a:cubicBezTo>
                        <a:pt x="34766" y="291941"/>
                        <a:pt x="22384" y="306229"/>
                        <a:pt x="7144" y="316706"/>
                      </a:cubicBezTo>
                      <a:cubicBezTo>
                        <a:pt x="39529" y="320516"/>
                        <a:pt x="72866" y="302419"/>
                        <a:pt x="84296" y="270034"/>
                      </a:cubicBezTo>
                      <a:lnTo>
                        <a:pt x="151924" y="93821"/>
                      </a:lnTo>
                      <a:cubicBezTo>
                        <a:pt x="162401" y="66199"/>
                        <a:pt x="154781" y="35719"/>
                        <a:pt x="135731" y="15716"/>
                      </a:cubicBezTo>
                      <a:cubicBezTo>
                        <a:pt x="131921" y="12859"/>
                        <a:pt x="129064" y="10001"/>
                        <a:pt x="125254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CAC864E9-F1F1-4C94-B843-6E0160C97A5B}"/>
                    </a:ext>
                  </a:extLst>
                </p:cNvPr>
                <p:cNvSpPr/>
                <p:nvPr/>
              </p:nvSpPr>
              <p:spPr>
                <a:xfrm>
                  <a:off x="6397882" y="3507888"/>
                  <a:ext cx="390186" cy="729479"/>
                </a:xfrm>
                <a:custGeom>
                  <a:avLst/>
                  <a:gdLst>
                    <a:gd name="connsiteX0" fmla="*/ 133826 w 219075"/>
                    <a:gd name="connsiteY0" fmla="*/ 345281 h 409575"/>
                    <a:gd name="connsiteX1" fmla="*/ 213836 w 219075"/>
                    <a:gd name="connsiteY1" fmla="*/ 136684 h 409575"/>
                    <a:gd name="connsiteX2" fmla="*/ 216694 w 219075"/>
                    <a:gd name="connsiteY2" fmla="*/ 79534 h 409575"/>
                    <a:gd name="connsiteX3" fmla="*/ 176689 w 219075"/>
                    <a:gd name="connsiteY3" fmla="*/ 24289 h 409575"/>
                    <a:gd name="connsiteX4" fmla="*/ 159544 w 219075"/>
                    <a:gd name="connsiteY4" fmla="*/ 15716 h 409575"/>
                    <a:gd name="connsiteX5" fmla="*/ 136684 w 219075"/>
                    <a:gd name="connsiteY5" fmla="*/ 7144 h 409575"/>
                    <a:gd name="connsiteX6" fmla="*/ 137636 w 219075"/>
                    <a:gd name="connsiteY6" fmla="*/ 90964 h 409575"/>
                    <a:gd name="connsiteX7" fmla="*/ 38576 w 219075"/>
                    <a:gd name="connsiteY7" fmla="*/ 350996 h 409575"/>
                    <a:gd name="connsiteX8" fmla="*/ 7144 w 219075"/>
                    <a:gd name="connsiteY8" fmla="*/ 395764 h 409575"/>
                    <a:gd name="connsiteX9" fmla="*/ 13811 w 219075"/>
                    <a:gd name="connsiteY9" fmla="*/ 398621 h 409575"/>
                    <a:gd name="connsiteX10" fmla="*/ 99536 w 219075"/>
                    <a:gd name="connsiteY10" fmla="*/ 389096 h 409575"/>
                    <a:gd name="connsiteX11" fmla="*/ 133826 w 219075"/>
                    <a:gd name="connsiteY11" fmla="*/ 34528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075" h="409575">
                      <a:moveTo>
                        <a:pt x="133826" y="345281"/>
                      </a:moveTo>
                      <a:lnTo>
                        <a:pt x="213836" y="136684"/>
                      </a:lnTo>
                      <a:cubicBezTo>
                        <a:pt x="221456" y="117634"/>
                        <a:pt x="221456" y="97631"/>
                        <a:pt x="216694" y="79534"/>
                      </a:cubicBezTo>
                      <a:cubicBezTo>
                        <a:pt x="210979" y="57626"/>
                        <a:pt x="196691" y="37624"/>
                        <a:pt x="176689" y="24289"/>
                      </a:cubicBezTo>
                      <a:cubicBezTo>
                        <a:pt x="171926" y="21431"/>
                        <a:pt x="166211" y="18574"/>
                        <a:pt x="159544" y="15716"/>
                      </a:cubicBezTo>
                      <a:lnTo>
                        <a:pt x="136684" y="7144"/>
                      </a:lnTo>
                      <a:cubicBezTo>
                        <a:pt x="147161" y="32861"/>
                        <a:pt x="148114" y="63341"/>
                        <a:pt x="137636" y="90964"/>
                      </a:cubicBezTo>
                      <a:lnTo>
                        <a:pt x="38576" y="350996"/>
                      </a:lnTo>
                      <a:cubicBezTo>
                        <a:pt x="31909" y="369094"/>
                        <a:pt x="20479" y="384334"/>
                        <a:pt x="7144" y="395764"/>
                      </a:cubicBezTo>
                      <a:lnTo>
                        <a:pt x="13811" y="398621"/>
                      </a:lnTo>
                      <a:cubicBezTo>
                        <a:pt x="43339" y="410051"/>
                        <a:pt x="74771" y="405289"/>
                        <a:pt x="99536" y="389096"/>
                      </a:cubicBezTo>
                      <a:cubicBezTo>
                        <a:pt x="113824" y="378619"/>
                        <a:pt x="126206" y="363379"/>
                        <a:pt x="133826" y="3452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8BDF5148-02D2-457C-8F2E-6BF7C51A5A60}"/>
                    </a:ext>
                  </a:extLst>
                </p:cNvPr>
                <p:cNvSpPr/>
                <p:nvPr/>
              </p:nvSpPr>
              <p:spPr>
                <a:xfrm rot="1281818" flipH="1">
                  <a:off x="6293574" y="3382193"/>
                  <a:ext cx="284016" cy="884828"/>
                </a:xfrm>
                <a:prstGeom prst="roundRect">
                  <a:avLst>
                    <a:gd name="adj" fmla="val 2635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E296472-046A-46D0-9E23-50DB911E34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3C1E99B-F7CB-459B-A348-CDF66B2291AB}"/>
              </a:ext>
            </a:extLst>
          </p:cNvPr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https://www.youtube.com/channel/UCdDW77rhEfG4hzWmlBBnfTQ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等线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等线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6106125-5867-442A-A632-FC5DECE770B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AED4249-9A29-4F43-8D46-7AC30EA9BCD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D3F7A83-D702-4893-A66A-9431B4B2DDC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직사각형 2">
            <a:extLst>
              <a:ext uri="{FF2B5EF4-FFF2-40B4-BE49-F238E27FC236}">
                <a16:creationId xmlns:a16="http://schemas.microsoft.com/office/drawing/2014/main" id="{BC2BB83A-2D3F-451C-99B2-7FF20FCE4C7D}"/>
              </a:ext>
            </a:extLst>
          </p:cNvPr>
          <p:cNvSpPr/>
          <p:nvPr/>
        </p:nvSpPr>
        <p:spPr>
          <a:xfrm>
            <a:off x="3358485" y="567173"/>
            <a:ext cx="2265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accent3"/>
                </a:solidFill>
              </a:rPr>
              <a:t>MEMBER</a:t>
            </a:r>
          </a:p>
          <a:p>
            <a:r>
              <a:rPr lang="en-US" altLang="ko-KR" sz="2000" dirty="0">
                <a:solidFill>
                  <a:schemeClr val="accent3"/>
                </a:solidFill>
              </a:rPr>
              <a:t>NAME</a:t>
            </a:r>
            <a:endParaRPr lang="ko-KR" altLang="en-US" sz="2000" dirty="0">
              <a:solidFill>
                <a:schemeClr val="accent3"/>
              </a:solidFill>
            </a:endParaRPr>
          </a:p>
        </p:txBody>
      </p:sp>
      <p:sp>
        <p:nvSpPr>
          <p:cNvPr id="7" name="직사각형 2">
            <a:extLst>
              <a:ext uri="{FF2B5EF4-FFF2-40B4-BE49-F238E27FC236}">
                <a16:creationId xmlns:a16="http://schemas.microsoft.com/office/drawing/2014/main" id="{21DA78E8-FB3F-4F36-B571-0D7786DC697A}"/>
              </a:ext>
            </a:extLst>
          </p:cNvPr>
          <p:cNvSpPr/>
          <p:nvPr/>
        </p:nvSpPr>
        <p:spPr>
          <a:xfrm>
            <a:off x="6228207" y="567173"/>
            <a:ext cx="2265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accent2"/>
                </a:solidFill>
              </a:rPr>
              <a:t>MEMBER</a:t>
            </a:r>
          </a:p>
          <a:p>
            <a:r>
              <a:rPr lang="en-US" altLang="ko-KR" sz="2000" dirty="0">
                <a:solidFill>
                  <a:schemeClr val="accent2"/>
                </a:solidFill>
              </a:rPr>
              <a:t>NAME</a:t>
            </a:r>
            <a:endParaRPr lang="ko-KR" altLang="en-US" sz="2000" dirty="0">
              <a:solidFill>
                <a:schemeClr val="accent2"/>
              </a:solidFill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74DD7781-6E7F-45E3-ABE3-814474265AC2}"/>
              </a:ext>
            </a:extLst>
          </p:cNvPr>
          <p:cNvSpPr/>
          <p:nvPr/>
        </p:nvSpPr>
        <p:spPr>
          <a:xfrm>
            <a:off x="9097929" y="567173"/>
            <a:ext cx="2265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MEMBER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NAME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9" name="직사각형 2">
            <a:extLst>
              <a:ext uri="{FF2B5EF4-FFF2-40B4-BE49-F238E27FC236}">
                <a16:creationId xmlns:a16="http://schemas.microsoft.com/office/drawing/2014/main" id="{4C797009-B45D-4BFB-9AD7-EC59C5F0FC6D}"/>
              </a:ext>
            </a:extLst>
          </p:cNvPr>
          <p:cNvSpPr/>
          <p:nvPr/>
        </p:nvSpPr>
        <p:spPr>
          <a:xfrm rot="16200000">
            <a:off x="3720649" y="2778721"/>
            <a:ext cx="3407434" cy="400110"/>
          </a:xfrm>
          <a:prstGeom prst="rect">
            <a:avLst/>
          </a:prstGeom>
          <a:solidFill>
            <a:schemeClr val="accent3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   MEMBER NAME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0" name="직사각형 2">
            <a:extLst>
              <a:ext uri="{FF2B5EF4-FFF2-40B4-BE49-F238E27FC236}">
                <a16:creationId xmlns:a16="http://schemas.microsoft.com/office/drawing/2014/main" id="{02E8E57A-A167-4D10-BE03-0043F8675864}"/>
              </a:ext>
            </a:extLst>
          </p:cNvPr>
          <p:cNvSpPr/>
          <p:nvPr/>
        </p:nvSpPr>
        <p:spPr>
          <a:xfrm rot="16200000">
            <a:off x="6590372" y="2778721"/>
            <a:ext cx="3407434" cy="400110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   MEMBER NAME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직사각형 2">
            <a:extLst>
              <a:ext uri="{FF2B5EF4-FFF2-40B4-BE49-F238E27FC236}">
                <a16:creationId xmlns:a16="http://schemas.microsoft.com/office/drawing/2014/main" id="{155B3BC3-9A8C-4AAE-A66B-1BB18CD18F5D}"/>
              </a:ext>
            </a:extLst>
          </p:cNvPr>
          <p:cNvSpPr/>
          <p:nvPr/>
        </p:nvSpPr>
        <p:spPr>
          <a:xfrm rot="16200000">
            <a:off x="9460095" y="2778721"/>
            <a:ext cx="3407434" cy="40011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   MEMBER NAME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24" name="그룹 8">
            <a:extLst>
              <a:ext uri="{FF2B5EF4-FFF2-40B4-BE49-F238E27FC236}">
                <a16:creationId xmlns:a16="http://schemas.microsoft.com/office/drawing/2014/main" id="{61EF135F-0259-48EB-9B82-6B7849A9380E}"/>
              </a:ext>
            </a:extLst>
          </p:cNvPr>
          <p:cNvGrpSpPr/>
          <p:nvPr/>
        </p:nvGrpSpPr>
        <p:grpSpPr>
          <a:xfrm>
            <a:off x="3496949" y="4819780"/>
            <a:ext cx="1826091" cy="829601"/>
            <a:chOff x="827584" y="5067559"/>
            <a:chExt cx="1861460" cy="829601"/>
          </a:xfrm>
        </p:grpSpPr>
        <p:sp>
          <p:nvSpPr>
            <p:cNvPr id="25" name="Isosceles Triangle 7">
              <a:extLst>
                <a:ext uri="{FF2B5EF4-FFF2-40B4-BE49-F238E27FC236}">
                  <a16:creationId xmlns:a16="http://schemas.microsoft.com/office/drawing/2014/main" id="{9737A237-D43D-4DED-B41B-24447BD56553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F3177802-35F6-4D63-A725-52F64C7CC67F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id="{A54614DB-4E4E-4E7E-805F-697B3B7E9BF7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8" name="직사각형 36">
              <a:extLst>
                <a:ext uri="{FF2B5EF4-FFF2-40B4-BE49-F238E27FC236}">
                  <a16:creationId xmlns:a16="http://schemas.microsoft.com/office/drawing/2014/main" id="{8457078E-B243-4D3B-8E03-3B0F08894D7D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29" name="직사각형 37">
              <a:extLst>
                <a:ext uri="{FF2B5EF4-FFF2-40B4-BE49-F238E27FC236}">
                  <a16:creationId xmlns:a16="http://schemas.microsoft.com/office/drawing/2014/main" id="{CBFB56BC-3570-4329-8A79-2056D73923F1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0" name="직사각형 38">
              <a:extLst>
                <a:ext uri="{FF2B5EF4-FFF2-40B4-BE49-F238E27FC236}">
                  <a16:creationId xmlns:a16="http://schemas.microsoft.com/office/drawing/2014/main" id="{3FE4A351-A95E-423D-9579-35C6272F0990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75BB80C-11E7-4704-9D43-8B203668B4A0}"/>
              </a:ext>
            </a:extLst>
          </p:cNvPr>
          <p:cNvSpPr txBox="1"/>
          <p:nvPr/>
        </p:nvSpPr>
        <p:spPr>
          <a:xfrm>
            <a:off x="3358484" y="5701577"/>
            <a:ext cx="228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그룹 8">
            <a:extLst>
              <a:ext uri="{FF2B5EF4-FFF2-40B4-BE49-F238E27FC236}">
                <a16:creationId xmlns:a16="http://schemas.microsoft.com/office/drawing/2014/main" id="{0FDBF786-C65B-4ABA-A630-7D715EA9DDC3}"/>
              </a:ext>
            </a:extLst>
          </p:cNvPr>
          <p:cNvGrpSpPr/>
          <p:nvPr/>
        </p:nvGrpSpPr>
        <p:grpSpPr>
          <a:xfrm>
            <a:off x="6377931" y="4819780"/>
            <a:ext cx="1826091" cy="829601"/>
            <a:chOff x="827584" y="5067559"/>
            <a:chExt cx="1861460" cy="829601"/>
          </a:xfrm>
        </p:grpSpPr>
        <p:sp>
          <p:nvSpPr>
            <p:cNvPr id="33" name="Isosceles Triangle 7">
              <a:extLst>
                <a:ext uri="{FF2B5EF4-FFF2-40B4-BE49-F238E27FC236}">
                  <a16:creationId xmlns:a16="http://schemas.microsoft.com/office/drawing/2014/main" id="{677A671A-C38F-4C3D-9BB2-22735F377539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6DCCA815-7717-448A-B9BB-2034B7F7BCAC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027419C7-22D7-47D1-8628-0ECDB2CEC3B5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6" name="직사각형 36">
              <a:extLst>
                <a:ext uri="{FF2B5EF4-FFF2-40B4-BE49-F238E27FC236}">
                  <a16:creationId xmlns:a16="http://schemas.microsoft.com/office/drawing/2014/main" id="{37A32F90-73FF-456F-A79E-78492D19EB40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7" name="직사각형 37">
              <a:extLst>
                <a:ext uri="{FF2B5EF4-FFF2-40B4-BE49-F238E27FC236}">
                  <a16:creationId xmlns:a16="http://schemas.microsoft.com/office/drawing/2014/main" id="{E7F49775-249A-4187-927C-09897AD87948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8" name="직사각형 38">
              <a:extLst>
                <a:ext uri="{FF2B5EF4-FFF2-40B4-BE49-F238E27FC236}">
                  <a16:creationId xmlns:a16="http://schemas.microsoft.com/office/drawing/2014/main" id="{F11F21DD-3FAC-424A-AA37-4B39E085B980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5688497-068C-4700-9C51-345A17933ECF}"/>
              </a:ext>
            </a:extLst>
          </p:cNvPr>
          <p:cNvSpPr txBox="1"/>
          <p:nvPr/>
        </p:nvSpPr>
        <p:spPr>
          <a:xfrm>
            <a:off x="6239466" y="5701577"/>
            <a:ext cx="228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0" name="그룹 8">
            <a:extLst>
              <a:ext uri="{FF2B5EF4-FFF2-40B4-BE49-F238E27FC236}">
                <a16:creationId xmlns:a16="http://schemas.microsoft.com/office/drawing/2014/main" id="{14B5E48D-B486-401E-9FAA-68A53816AAF2}"/>
              </a:ext>
            </a:extLst>
          </p:cNvPr>
          <p:cNvGrpSpPr/>
          <p:nvPr/>
        </p:nvGrpSpPr>
        <p:grpSpPr>
          <a:xfrm>
            <a:off x="9258913" y="4819780"/>
            <a:ext cx="1826091" cy="829601"/>
            <a:chOff x="827584" y="5067559"/>
            <a:chExt cx="1861460" cy="829601"/>
          </a:xfrm>
        </p:grpSpPr>
        <p:sp>
          <p:nvSpPr>
            <p:cNvPr id="41" name="Isosceles Triangle 7">
              <a:extLst>
                <a:ext uri="{FF2B5EF4-FFF2-40B4-BE49-F238E27FC236}">
                  <a16:creationId xmlns:a16="http://schemas.microsoft.com/office/drawing/2014/main" id="{8E37FEB8-627C-465D-835E-145467CDEB4D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E9A4B110-881D-497B-BF41-180BEB86A2D2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3">
              <a:extLst>
                <a:ext uri="{FF2B5EF4-FFF2-40B4-BE49-F238E27FC236}">
                  <a16:creationId xmlns:a16="http://schemas.microsoft.com/office/drawing/2014/main" id="{C8A2C873-D3D3-4638-9F92-1275867595F5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4" name="직사각형 36">
              <a:extLst>
                <a:ext uri="{FF2B5EF4-FFF2-40B4-BE49-F238E27FC236}">
                  <a16:creationId xmlns:a16="http://schemas.microsoft.com/office/drawing/2014/main" id="{42AA9CF4-A6AA-4081-A785-0384BFAB64F0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45" name="직사각형 37">
              <a:extLst>
                <a:ext uri="{FF2B5EF4-FFF2-40B4-BE49-F238E27FC236}">
                  <a16:creationId xmlns:a16="http://schemas.microsoft.com/office/drawing/2014/main" id="{5FCEE603-2BCD-4B39-AAC4-69F452566F89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46" name="직사각형 38">
              <a:extLst>
                <a:ext uri="{FF2B5EF4-FFF2-40B4-BE49-F238E27FC236}">
                  <a16:creationId xmlns:a16="http://schemas.microsoft.com/office/drawing/2014/main" id="{8CB93A91-4636-48A3-9282-18EE1B9A5B25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F5B00D2-23AA-4A66-9289-E432C37649C7}"/>
              </a:ext>
            </a:extLst>
          </p:cNvPr>
          <p:cNvSpPr txBox="1"/>
          <p:nvPr/>
        </p:nvSpPr>
        <p:spPr>
          <a:xfrm>
            <a:off x="9120448" y="5701577"/>
            <a:ext cx="2284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직사각형 3">
            <a:extLst>
              <a:ext uri="{FF2B5EF4-FFF2-40B4-BE49-F238E27FC236}">
                <a16:creationId xmlns:a16="http://schemas.microsoft.com/office/drawing/2014/main" id="{21F09185-209C-4AEC-A912-21B3A45C3B9A}"/>
              </a:ext>
            </a:extLst>
          </p:cNvPr>
          <p:cNvSpPr/>
          <p:nvPr/>
        </p:nvSpPr>
        <p:spPr>
          <a:xfrm>
            <a:off x="688503" y="567173"/>
            <a:ext cx="20661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4400" dirty="0">
                <a:solidFill>
                  <a:schemeClr val="accent4"/>
                </a:solidFill>
                <a:latin typeface="+mj-lt"/>
              </a:rPr>
              <a:t>Team</a:t>
            </a:r>
            <a:endParaRPr lang="ko-KR" altLang="en-US" sz="4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9" name="직사각형 9">
            <a:extLst>
              <a:ext uri="{FF2B5EF4-FFF2-40B4-BE49-F238E27FC236}">
                <a16:creationId xmlns:a16="http://schemas.microsoft.com/office/drawing/2014/main" id="{D9F42D61-3714-4C62-9EE5-DCCA20E5226D}"/>
              </a:ext>
            </a:extLst>
          </p:cNvPr>
          <p:cNvSpPr/>
          <p:nvPr/>
        </p:nvSpPr>
        <p:spPr>
          <a:xfrm>
            <a:off x="688503" y="2929990"/>
            <a:ext cx="1800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A9BE6EFB-C1F1-4F38-9991-8D9C021607EF}"/>
              </a:ext>
            </a:extLst>
          </p:cNvPr>
          <p:cNvGrpSpPr/>
          <p:nvPr/>
        </p:nvGrpSpPr>
        <p:grpSpPr>
          <a:xfrm>
            <a:off x="566057" y="1658644"/>
            <a:ext cx="3248298" cy="4929516"/>
            <a:chOff x="1393371" y="2259352"/>
            <a:chExt cx="2633719" cy="39968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5C07FA1-6318-4279-865C-97DF4BB5F95C}"/>
                </a:ext>
              </a:extLst>
            </p:cNvPr>
            <p:cNvSpPr/>
            <p:nvPr/>
          </p:nvSpPr>
          <p:spPr>
            <a:xfrm>
              <a:off x="3105599" y="5262059"/>
              <a:ext cx="261863" cy="293711"/>
            </a:xfrm>
            <a:custGeom>
              <a:avLst/>
              <a:gdLst>
                <a:gd name="connsiteX0" fmla="*/ 332368 w 329540"/>
                <a:gd name="connsiteY0" fmla="*/ 93914 h 369619"/>
                <a:gd name="connsiteX1" fmla="*/ 329695 w 329540"/>
                <a:gd name="connsiteY1" fmla="*/ 142009 h 369619"/>
                <a:gd name="connsiteX2" fmla="*/ 290507 w 329540"/>
                <a:gd name="connsiteY2" fmla="*/ 237754 h 369619"/>
                <a:gd name="connsiteX3" fmla="*/ 239740 w 329540"/>
                <a:gd name="connsiteY3" fmla="*/ 325483 h 369619"/>
                <a:gd name="connsiteX4" fmla="*/ 225490 w 329540"/>
                <a:gd name="connsiteY4" fmla="*/ 347749 h 369619"/>
                <a:gd name="connsiteX5" fmla="*/ 197434 w 329540"/>
                <a:gd name="connsiteY5" fmla="*/ 351312 h 369619"/>
                <a:gd name="connsiteX6" fmla="*/ 192981 w 329540"/>
                <a:gd name="connsiteY6" fmla="*/ 326819 h 369619"/>
                <a:gd name="connsiteX7" fmla="*/ 225490 w 329540"/>
                <a:gd name="connsiteY7" fmla="*/ 264028 h 369619"/>
                <a:gd name="connsiteX8" fmla="*/ 225044 w 329540"/>
                <a:gd name="connsiteY8" fmla="*/ 246215 h 369619"/>
                <a:gd name="connsiteX9" fmla="*/ 205450 w 329540"/>
                <a:gd name="connsiteY9" fmla="*/ 253786 h 369619"/>
                <a:gd name="connsiteX10" fmla="*/ 151120 w 329540"/>
                <a:gd name="connsiteY10" fmla="*/ 354429 h 369619"/>
                <a:gd name="connsiteX11" fmla="*/ 124401 w 329540"/>
                <a:gd name="connsiteY11" fmla="*/ 372687 h 369619"/>
                <a:gd name="connsiteX12" fmla="*/ 111041 w 329540"/>
                <a:gd name="connsiteY12" fmla="*/ 340178 h 369619"/>
                <a:gd name="connsiteX13" fmla="*/ 164480 w 329540"/>
                <a:gd name="connsiteY13" fmla="*/ 241317 h 369619"/>
                <a:gd name="connsiteX14" fmla="*/ 165816 w 329540"/>
                <a:gd name="connsiteY14" fmla="*/ 217714 h 369619"/>
                <a:gd name="connsiteX15" fmla="*/ 147112 w 329540"/>
                <a:gd name="connsiteY15" fmla="*/ 230629 h 369619"/>
                <a:gd name="connsiteX16" fmla="*/ 90111 w 329540"/>
                <a:gd name="connsiteY16" fmla="*/ 332608 h 369619"/>
                <a:gd name="connsiteX17" fmla="*/ 88330 w 329540"/>
                <a:gd name="connsiteY17" fmla="*/ 338843 h 369619"/>
                <a:gd name="connsiteX18" fmla="*/ 54930 w 329540"/>
                <a:gd name="connsiteY18" fmla="*/ 358882 h 369619"/>
                <a:gd name="connsiteX19" fmla="*/ 51368 w 329540"/>
                <a:gd name="connsiteY19" fmla="*/ 320139 h 369619"/>
                <a:gd name="connsiteX20" fmla="*/ 111041 w 329540"/>
                <a:gd name="connsiteY20" fmla="*/ 209253 h 369619"/>
                <a:gd name="connsiteX21" fmla="*/ 110596 w 329540"/>
                <a:gd name="connsiteY21" fmla="*/ 186096 h 369619"/>
                <a:gd name="connsiteX22" fmla="*/ 91892 w 329540"/>
                <a:gd name="connsiteY22" fmla="*/ 198120 h 369619"/>
                <a:gd name="connsiteX23" fmla="*/ 45133 w 329540"/>
                <a:gd name="connsiteY23" fmla="*/ 283177 h 369619"/>
                <a:gd name="connsiteX24" fmla="*/ 10843 w 329540"/>
                <a:gd name="connsiteY24" fmla="*/ 296537 h 369619"/>
                <a:gd name="connsiteX25" fmla="*/ 8171 w 329540"/>
                <a:gd name="connsiteY25" fmla="*/ 264473 h 369619"/>
                <a:gd name="connsiteX26" fmla="*/ 65173 w 329540"/>
                <a:gd name="connsiteY26" fmla="*/ 159822 h 369619"/>
                <a:gd name="connsiteX27" fmla="*/ 71853 w 329540"/>
                <a:gd name="connsiteY27" fmla="*/ 117071 h 369619"/>
                <a:gd name="connsiteX28" fmla="*/ 60274 w 329540"/>
                <a:gd name="connsiteY28" fmla="*/ 106829 h 369619"/>
                <a:gd name="connsiteX29" fmla="*/ 27320 w 329540"/>
                <a:gd name="connsiteY29" fmla="*/ 103266 h 369619"/>
                <a:gd name="connsiteX30" fmla="*/ 155 w 329540"/>
                <a:gd name="connsiteY30" fmla="*/ 75656 h 369619"/>
                <a:gd name="connsiteX31" fmla="*/ 30437 w 329540"/>
                <a:gd name="connsiteY31" fmla="*/ 54280 h 369619"/>
                <a:gd name="connsiteX32" fmla="*/ 131972 w 329540"/>
                <a:gd name="connsiteY32" fmla="*/ 20881 h 369619"/>
                <a:gd name="connsiteX33" fmla="*/ 166262 w 329540"/>
                <a:gd name="connsiteY33" fmla="*/ 2177 h 369619"/>
                <a:gd name="connsiteX34" fmla="*/ 186301 w 329540"/>
                <a:gd name="connsiteY34" fmla="*/ 5740 h 369619"/>
                <a:gd name="connsiteX35" fmla="*/ 319899 w 329540"/>
                <a:gd name="connsiteY35" fmla="*/ 78328 h 369619"/>
                <a:gd name="connsiteX36" fmla="*/ 332368 w 329540"/>
                <a:gd name="connsiteY36" fmla="*/ 93914 h 36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29540" h="369619">
                  <a:moveTo>
                    <a:pt x="332368" y="93914"/>
                  </a:moveTo>
                  <a:cubicBezTo>
                    <a:pt x="326578" y="109501"/>
                    <a:pt x="329695" y="125977"/>
                    <a:pt x="329695" y="142009"/>
                  </a:cubicBezTo>
                  <a:cubicBezTo>
                    <a:pt x="329250" y="179416"/>
                    <a:pt x="315000" y="209699"/>
                    <a:pt x="290507" y="237754"/>
                  </a:cubicBezTo>
                  <a:cubicBezTo>
                    <a:pt x="268241" y="263138"/>
                    <a:pt x="255772" y="295646"/>
                    <a:pt x="239740" y="325483"/>
                  </a:cubicBezTo>
                  <a:cubicBezTo>
                    <a:pt x="235732" y="333053"/>
                    <a:pt x="231279" y="341069"/>
                    <a:pt x="225490" y="347749"/>
                  </a:cubicBezTo>
                  <a:cubicBezTo>
                    <a:pt x="217474" y="357546"/>
                    <a:pt x="207231" y="356656"/>
                    <a:pt x="197434" y="351312"/>
                  </a:cubicBezTo>
                  <a:cubicBezTo>
                    <a:pt x="186746" y="345523"/>
                    <a:pt x="187192" y="336616"/>
                    <a:pt x="192981" y="326819"/>
                  </a:cubicBezTo>
                  <a:cubicBezTo>
                    <a:pt x="204114" y="306334"/>
                    <a:pt x="214802" y="284959"/>
                    <a:pt x="225490" y="264028"/>
                  </a:cubicBezTo>
                  <a:cubicBezTo>
                    <a:pt x="228607" y="257793"/>
                    <a:pt x="236623" y="252004"/>
                    <a:pt x="225044" y="246215"/>
                  </a:cubicBezTo>
                  <a:cubicBezTo>
                    <a:pt x="216138" y="241762"/>
                    <a:pt x="210349" y="244879"/>
                    <a:pt x="205450" y="253786"/>
                  </a:cubicBezTo>
                  <a:cubicBezTo>
                    <a:pt x="187637" y="287630"/>
                    <a:pt x="169379" y="321030"/>
                    <a:pt x="151120" y="354429"/>
                  </a:cubicBezTo>
                  <a:cubicBezTo>
                    <a:pt x="145331" y="364671"/>
                    <a:pt x="139542" y="375804"/>
                    <a:pt x="124401" y="372687"/>
                  </a:cubicBezTo>
                  <a:cubicBezTo>
                    <a:pt x="108815" y="369570"/>
                    <a:pt x="102580" y="356211"/>
                    <a:pt x="111041" y="340178"/>
                  </a:cubicBezTo>
                  <a:cubicBezTo>
                    <a:pt x="128409" y="307225"/>
                    <a:pt x="147112" y="274271"/>
                    <a:pt x="164480" y="241317"/>
                  </a:cubicBezTo>
                  <a:cubicBezTo>
                    <a:pt x="168043" y="234191"/>
                    <a:pt x="180512" y="225730"/>
                    <a:pt x="165816" y="217714"/>
                  </a:cubicBezTo>
                  <a:cubicBezTo>
                    <a:pt x="152902" y="210589"/>
                    <a:pt x="150675" y="224394"/>
                    <a:pt x="147112" y="230629"/>
                  </a:cubicBezTo>
                  <a:cubicBezTo>
                    <a:pt x="127518" y="264028"/>
                    <a:pt x="108815" y="298318"/>
                    <a:pt x="90111" y="332608"/>
                  </a:cubicBezTo>
                  <a:cubicBezTo>
                    <a:pt x="89220" y="334390"/>
                    <a:pt x="89666" y="337507"/>
                    <a:pt x="88330" y="338843"/>
                  </a:cubicBezTo>
                  <a:cubicBezTo>
                    <a:pt x="79423" y="349085"/>
                    <a:pt x="73634" y="369125"/>
                    <a:pt x="54930" y="358882"/>
                  </a:cubicBezTo>
                  <a:cubicBezTo>
                    <a:pt x="38899" y="349976"/>
                    <a:pt x="42907" y="334835"/>
                    <a:pt x="51368" y="320139"/>
                  </a:cubicBezTo>
                  <a:cubicBezTo>
                    <a:pt x="71853" y="283622"/>
                    <a:pt x="90556" y="246215"/>
                    <a:pt x="111041" y="209253"/>
                  </a:cubicBezTo>
                  <a:cubicBezTo>
                    <a:pt x="115940" y="200792"/>
                    <a:pt x="120393" y="192331"/>
                    <a:pt x="110596" y="186096"/>
                  </a:cubicBezTo>
                  <a:cubicBezTo>
                    <a:pt x="98127" y="178081"/>
                    <a:pt x="95455" y="191886"/>
                    <a:pt x="91892" y="198120"/>
                  </a:cubicBezTo>
                  <a:cubicBezTo>
                    <a:pt x="75415" y="226175"/>
                    <a:pt x="60274" y="254676"/>
                    <a:pt x="45133" y="283177"/>
                  </a:cubicBezTo>
                  <a:cubicBezTo>
                    <a:pt x="37117" y="297873"/>
                    <a:pt x="25984" y="304552"/>
                    <a:pt x="10843" y="296537"/>
                  </a:cubicBezTo>
                  <a:cubicBezTo>
                    <a:pt x="-4743" y="288521"/>
                    <a:pt x="1491" y="276497"/>
                    <a:pt x="8171" y="264473"/>
                  </a:cubicBezTo>
                  <a:cubicBezTo>
                    <a:pt x="27320" y="229738"/>
                    <a:pt x="44242" y="193667"/>
                    <a:pt x="65173" y="159822"/>
                  </a:cubicBezTo>
                  <a:cubicBezTo>
                    <a:pt x="74079" y="145127"/>
                    <a:pt x="70962" y="131767"/>
                    <a:pt x="71853" y="117071"/>
                  </a:cubicBezTo>
                  <a:cubicBezTo>
                    <a:pt x="72298" y="109501"/>
                    <a:pt x="66954" y="107719"/>
                    <a:pt x="60274" y="106829"/>
                  </a:cubicBezTo>
                  <a:cubicBezTo>
                    <a:pt x="49141" y="105938"/>
                    <a:pt x="38008" y="102375"/>
                    <a:pt x="27320" y="103266"/>
                  </a:cubicBezTo>
                  <a:cubicBezTo>
                    <a:pt x="5945" y="105047"/>
                    <a:pt x="-1180" y="97031"/>
                    <a:pt x="155" y="75656"/>
                  </a:cubicBezTo>
                  <a:cubicBezTo>
                    <a:pt x="1491" y="53390"/>
                    <a:pt x="15742" y="50272"/>
                    <a:pt x="30437" y="54280"/>
                  </a:cubicBezTo>
                  <a:cubicBezTo>
                    <a:pt x="72743" y="65859"/>
                    <a:pt x="104806" y="52499"/>
                    <a:pt x="131972" y="20881"/>
                  </a:cubicBezTo>
                  <a:cubicBezTo>
                    <a:pt x="140878" y="10638"/>
                    <a:pt x="153792" y="6631"/>
                    <a:pt x="166262" y="2177"/>
                  </a:cubicBezTo>
                  <a:cubicBezTo>
                    <a:pt x="174278" y="-3167"/>
                    <a:pt x="180066" y="2623"/>
                    <a:pt x="186301" y="5740"/>
                  </a:cubicBezTo>
                  <a:cubicBezTo>
                    <a:pt x="231279" y="28897"/>
                    <a:pt x="274476" y="55616"/>
                    <a:pt x="319899" y="78328"/>
                  </a:cubicBezTo>
                  <a:cubicBezTo>
                    <a:pt x="325242" y="81890"/>
                    <a:pt x="334149" y="83672"/>
                    <a:pt x="332368" y="93914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807C1CB-60BA-4AAE-A0B6-23A1AC3961CB}"/>
                </a:ext>
              </a:extLst>
            </p:cNvPr>
            <p:cNvSpPr/>
            <p:nvPr/>
          </p:nvSpPr>
          <p:spPr>
            <a:xfrm>
              <a:off x="1504890" y="4049538"/>
              <a:ext cx="2126751" cy="1903815"/>
            </a:xfrm>
            <a:custGeom>
              <a:avLst/>
              <a:gdLst>
                <a:gd name="connsiteX0" fmla="*/ 2631149 w 2676401"/>
                <a:gd name="connsiteY0" fmla="*/ 823553 h 2395846"/>
                <a:gd name="connsiteX1" fmla="*/ 2404033 w 2676401"/>
                <a:gd name="connsiteY1" fmla="*/ 629391 h 2395846"/>
                <a:gd name="connsiteX2" fmla="*/ 2039312 w 2676401"/>
                <a:gd name="connsiteY2" fmla="*/ 485997 h 2395846"/>
                <a:gd name="connsiteX3" fmla="*/ 1995225 w 2676401"/>
                <a:gd name="connsiteY3" fmla="*/ 455715 h 2395846"/>
                <a:gd name="connsiteX4" fmla="*/ 1890574 w 2676401"/>
                <a:gd name="connsiteY4" fmla="*/ 375556 h 2395846"/>
                <a:gd name="connsiteX5" fmla="*/ 1703537 w 2676401"/>
                <a:gd name="connsiteY5" fmla="*/ 343938 h 2395846"/>
                <a:gd name="connsiteX6" fmla="*/ 1686170 w 2676401"/>
                <a:gd name="connsiteY6" fmla="*/ 344384 h 2395846"/>
                <a:gd name="connsiteX7" fmla="*/ 1679045 w 2676401"/>
                <a:gd name="connsiteY7" fmla="*/ 344384 h 2395846"/>
                <a:gd name="connsiteX8" fmla="*/ 1679045 w 2676401"/>
                <a:gd name="connsiteY8" fmla="*/ 352399 h 2395846"/>
                <a:gd name="connsiteX9" fmla="*/ 1559698 w 2676401"/>
                <a:gd name="connsiteY9" fmla="*/ 495349 h 2395846"/>
                <a:gd name="connsiteX10" fmla="*/ 1438569 w 2676401"/>
                <a:gd name="connsiteY10" fmla="*/ 348837 h 2395846"/>
                <a:gd name="connsiteX11" fmla="*/ 1438569 w 2676401"/>
                <a:gd name="connsiteY11" fmla="*/ 344384 h 2395846"/>
                <a:gd name="connsiteX12" fmla="*/ 1435007 w 2676401"/>
                <a:gd name="connsiteY12" fmla="*/ 344384 h 2395846"/>
                <a:gd name="connsiteX13" fmla="*/ 1419420 w 2676401"/>
                <a:gd name="connsiteY13" fmla="*/ 344384 h 2395846"/>
                <a:gd name="connsiteX14" fmla="*/ 1273354 w 2676401"/>
                <a:gd name="connsiteY14" fmla="*/ 357743 h 2395846"/>
                <a:gd name="connsiteX15" fmla="*/ 1087653 w 2676401"/>
                <a:gd name="connsiteY15" fmla="*/ 502919 h 2395846"/>
                <a:gd name="connsiteX16" fmla="*/ 1048019 w 2676401"/>
                <a:gd name="connsiteY16" fmla="*/ 527412 h 2395846"/>
                <a:gd name="connsiteX17" fmla="*/ 873452 w 2676401"/>
                <a:gd name="connsiteY17" fmla="*/ 522513 h 2395846"/>
                <a:gd name="connsiteX18" fmla="*/ 557717 w 2676401"/>
                <a:gd name="connsiteY18" fmla="*/ 404057 h 2395846"/>
                <a:gd name="connsiteX19" fmla="*/ 237974 w 2676401"/>
                <a:gd name="connsiteY19" fmla="*/ 33102 h 2395846"/>
                <a:gd name="connsiteX20" fmla="*/ 205465 w 2676401"/>
                <a:gd name="connsiteY20" fmla="*/ 19742 h 2395846"/>
                <a:gd name="connsiteX21" fmla="*/ 205465 w 2676401"/>
                <a:gd name="connsiteY21" fmla="*/ 19742 h 2395846"/>
                <a:gd name="connsiteX22" fmla="*/ 205465 w 2676401"/>
                <a:gd name="connsiteY22" fmla="*/ 19742 h 2395846"/>
                <a:gd name="connsiteX23" fmla="*/ 174292 w 2676401"/>
                <a:gd name="connsiteY23" fmla="*/ 5046 h 2395846"/>
                <a:gd name="connsiteX24" fmla="*/ 9077 w 2676401"/>
                <a:gd name="connsiteY24" fmla="*/ 76298 h 2395846"/>
                <a:gd name="connsiteX25" fmla="*/ 9968 w 2676401"/>
                <a:gd name="connsiteY25" fmla="*/ 113260 h 2395846"/>
                <a:gd name="connsiteX26" fmla="*/ 9968 w 2676401"/>
                <a:gd name="connsiteY26" fmla="*/ 113260 h 2395846"/>
                <a:gd name="connsiteX27" fmla="*/ 9968 w 2676401"/>
                <a:gd name="connsiteY27" fmla="*/ 113260 h 2395846"/>
                <a:gd name="connsiteX28" fmla="*/ 8186 w 2676401"/>
                <a:gd name="connsiteY28" fmla="*/ 141316 h 2395846"/>
                <a:gd name="connsiteX29" fmla="*/ 323922 w 2676401"/>
                <a:gd name="connsiteY29" fmla="*/ 546116 h 2395846"/>
                <a:gd name="connsiteX30" fmla="*/ 660587 w 2676401"/>
                <a:gd name="connsiteY30" fmla="*/ 731371 h 2395846"/>
                <a:gd name="connsiteX31" fmla="*/ 1027535 w 2676401"/>
                <a:gd name="connsiteY31" fmla="*/ 784810 h 2395846"/>
                <a:gd name="connsiteX32" fmla="*/ 1051582 w 2676401"/>
                <a:gd name="connsiteY32" fmla="*/ 810193 h 2395846"/>
                <a:gd name="connsiteX33" fmla="*/ 1050692 w 2676401"/>
                <a:gd name="connsiteY33" fmla="*/ 1479962 h 2395846"/>
                <a:gd name="connsiteX34" fmla="*/ 1084981 w 2676401"/>
                <a:gd name="connsiteY34" fmla="*/ 1545424 h 2395846"/>
                <a:gd name="connsiteX35" fmla="*/ 1155788 w 2676401"/>
                <a:gd name="connsiteY35" fmla="*/ 1569917 h 2395846"/>
                <a:gd name="connsiteX36" fmla="*/ 1302745 w 2676401"/>
                <a:gd name="connsiteY36" fmla="*/ 1605543 h 2395846"/>
                <a:gd name="connsiteX37" fmla="*/ 1329465 w 2676401"/>
                <a:gd name="connsiteY37" fmla="*/ 1640278 h 2395846"/>
                <a:gd name="connsiteX38" fmla="*/ 1329019 w 2676401"/>
                <a:gd name="connsiteY38" fmla="*/ 2312719 h 2395846"/>
                <a:gd name="connsiteX39" fmla="*/ 1394037 w 2676401"/>
                <a:gd name="connsiteY39" fmla="*/ 2379963 h 2395846"/>
                <a:gd name="connsiteX40" fmla="*/ 1569495 w 2676401"/>
                <a:gd name="connsiteY40" fmla="*/ 2365267 h 2395846"/>
                <a:gd name="connsiteX41" fmla="*/ 1568159 w 2676401"/>
                <a:gd name="connsiteY41" fmla="*/ 2196489 h 2395846"/>
                <a:gd name="connsiteX42" fmla="*/ 1567713 w 2676401"/>
                <a:gd name="connsiteY42" fmla="*/ 1615786 h 2395846"/>
                <a:gd name="connsiteX43" fmla="*/ 1626051 w 2676401"/>
                <a:gd name="connsiteY43" fmla="*/ 1618012 h 2395846"/>
                <a:gd name="connsiteX44" fmla="*/ 1692850 w 2676401"/>
                <a:gd name="connsiteY44" fmla="*/ 1830878 h 2395846"/>
                <a:gd name="connsiteX45" fmla="*/ 1779243 w 2676401"/>
                <a:gd name="connsiteY45" fmla="*/ 2110096 h 2395846"/>
                <a:gd name="connsiteX46" fmla="*/ 1768110 w 2676401"/>
                <a:gd name="connsiteY46" fmla="*/ 2135479 h 2395846"/>
                <a:gd name="connsiteX47" fmla="*/ 1661677 w 2676401"/>
                <a:gd name="connsiteY47" fmla="*/ 2185356 h 2395846"/>
                <a:gd name="connsiteX48" fmla="*/ 1657669 w 2676401"/>
                <a:gd name="connsiteY48" fmla="*/ 2187137 h 2395846"/>
                <a:gd name="connsiteX49" fmla="*/ 1660786 w 2676401"/>
                <a:gd name="connsiteY49" fmla="*/ 2216084 h 2395846"/>
                <a:gd name="connsiteX50" fmla="*/ 1712889 w 2676401"/>
                <a:gd name="connsiteY50" fmla="*/ 2340774 h 2395846"/>
                <a:gd name="connsiteX51" fmla="*/ 1754305 w 2676401"/>
                <a:gd name="connsiteY51" fmla="*/ 2393768 h 2395846"/>
                <a:gd name="connsiteX52" fmla="*/ 1762766 w 2676401"/>
                <a:gd name="connsiteY52" fmla="*/ 2395994 h 2395846"/>
                <a:gd name="connsiteX53" fmla="*/ 1943568 w 2676401"/>
                <a:gd name="connsiteY53" fmla="*/ 2297578 h 2395846"/>
                <a:gd name="connsiteX54" fmla="*/ 2026398 w 2676401"/>
                <a:gd name="connsiteY54" fmla="*/ 2116776 h 2395846"/>
                <a:gd name="connsiteX55" fmla="*/ 1995670 w 2676401"/>
                <a:gd name="connsiteY55" fmla="*/ 2017914 h 2395846"/>
                <a:gd name="connsiteX56" fmla="*/ 1866526 w 2676401"/>
                <a:gd name="connsiteY56" fmla="*/ 1602871 h 2395846"/>
                <a:gd name="connsiteX57" fmla="*/ 1998788 w 2676401"/>
                <a:gd name="connsiteY57" fmla="*/ 1560565 h 2395846"/>
                <a:gd name="connsiteX58" fmla="*/ 2062024 w 2676401"/>
                <a:gd name="connsiteY58" fmla="*/ 1470165 h 2395846"/>
                <a:gd name="connsiteX59" fmla="*/ 2062024 w 2676401"/>
                <a:gd name="connsiteY59" fmla="*/ 1372193 h 2395846"/>
                <a:gd name="connsiteX60" fmla="*/ 2061579 w 2676401"/>
                <a:gd name="connsiteY60" fmla="*/ 807076 h 2395846"/>
                <a:gd name="connsiteX61" fmla="*/ 2084290 w 2676401"/>
                <a:gd name="connsiteY61" fmla="*/ 790599 h 2395846"/>
                <a:gd name="connsiteX62" fmla="*/ 2187160 w 2676401"/>
                <a:gd name="connsiteY62" fmla="*/ 831569 h 2395846"/>
                <a:gd name="connsiteX63" fmla="*/ 2385775 w 2676401"/>
                <a:gd name="connsiteY63" fmla="*/ 954924 h 2395846"/>
                <a:gd name="connsiteX64" fmla="*/ 2393791 w 2676401"/>
                <a:gd name="connsiteY64" fmla="*/ 1000347 h 2395846"/>
                <a:gd name="connsiteX65" fmla="*/ 2289139 w 2676401"/>
                <a:gd name="connsiteY65" fmla="*/ 1220783 h 2395846"/>
                <a:gd name="connsiteX66" fmla="*/ 2161777 w 2676401"/>
                <a:gd name="connsiteY66" fmla="*/ 1472391 h 2395846"/>
                <a:gd name="connsiteX67" fmla="*/ 2170683 w 2676401"/>
                <a:gd name="connsiteY67" fmla="*/ 1501337 h 2395846"/>
                <a:gd name="connsiteX68" fmla="*/ 2179145 w 2676401"/>
                <a:gd name="connsiteY68" fmla="*/ 1508462 h 2395846"/>
                <a:gd name="connsiteX69" fmla="*/ 2183598 w 2676401"/>
                <a:gd name="connsiteY69" fmla="*/ 1531619 h 2395846"/>
                <a:gd name="connsiteX70" fmla="*/ 2350595 w 2676401"/>
                <a:gd name="connsiteY70" fmla="*/ 1622465 h 2395846"/>
                <a:gd name="connsiteX71" fmla="*/ 2370188 w 2676401"/>
                <a:gd name="connsiteY71" fmla="*/ 1609996 h 2395846"/>
                <a:gd name="connsiteX72" fmla="*/ 2370188 w 2676401"/>
                <a:gd name="connsiteY72" fmla="*/ 1609996 h 2395846"/>
                <a:gd name="connsiteX73" fmla="*/ 2370188 w 2676401"/>
                <a:gd name="connsiteY73" fmla="*/ 1609996 h 2395846"/>
                <a:gd name="connsiteX74" fmla="*/ 2408932 w 2676401"/>
                <a:gd name="connsiteY74" fmla="*/ 1597527 h 2395846"/>
                <a:gd name="connsiteX75" fmla="*/ 2417838 w 2676401"/>
                <a:gd name="connsiteY75" fmla="*/ 1579714 h 2395846"/>
                <a:gd name="connsiteX76" fmla="*/ 2648071 w 2676401"/>
                <a:gd name="connsiteY76" fmla="*/ 1106334 h 2395846"/>
                <a:gd name="connsiteX77" fmla="*/ 2631149 w 2676401"/>
                <a:gd name="connsiteY77" fmla="*/ 823553 h 2395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676401" h="2395846">
                  <a:moveTo>
                    <a:pt x="2631149" y="823553"/>
                  </a:moveTo>
                  <a:cubicBezTo>
                    <a:pt x="2575929" y="734933"/>
                    <a:pt x="2493544" y="677932"/>
                    <a:pt x="2404033" y="629391"/>
                  </a:cubicBezTo>
                  <a:cubicBezTo>
                    <a:pt x="2288249" y="567046"/>
                    <a:pt x="2165339" y="522068"/>
                    <a:pt x="2039312" y="485997"/>
                  </a:cubicBezTo>
                  <a:cubicBezTo>
                    <a:pt x="2021054" y="480653"/>
                    <a:pt x="2006803" y="472192"/>
                    <a:pt x="1995225" y="455715"/>
                  </a:cubicBezTo>
                  <a:cubicBezTo>
                    <a:pt x="1968506" y="418753"/>
                    <a:pt x="1931989" y="393815"/>
                    <a:pt x="1890574" y="375556"/>
                  </a:cubicBezTo>
                  <a:cubicBezTo>
                    <a:pt x="1830455" y="348837"/>
                    <a:pt x="1767664" y="343048"/>
                    <a:pt x="1703537" y="343938"/>
                  </a:cubicBezTo>
                  <a:cubicBezTo>
                    <a:pt x="1697303" y="337704"/>
                    <a:pt x="1692850" y="337259"/>
                    <a:pt x="1686170" y="344384"/>
                  </a:cubicBezTo>
                  <a:cubicBezTo>
                    <a:pt x="1683943" y="344384"/>
                    <a:pt x="1681716" y="344384"/>
                    <a:pt x="1679045" y="344384"/>
                  </a:cubicBezTo>
                  <a:cubicBezTo>
                    <a:pt x="1679045" y="347055"/>
                    <a:pt x="1679045" y="349728"/>
                    <a:pt x="1679045" y="352399"/>
                  </a:cubicBezTo>
                  <a:cubicBezTo>
                    <a:pt x="1639411" y="400049"/>
                    <a:pt x="1599777" y="447699"/>
                    <a:pt x="1559698" y="495349"/>
                  </a:cubicBezTo>
                  <a:cubicBezTo>
                    <a:pt x="1519173" y="446808"/>
                    <a:pt x="1478648" y="397823"/>
                    <a:pt x="1438569" y="348837"/>
                  </a:cubicBezTo>
                  <a:cubicBezTo>
                    <a:pt x="1438569" y="347501"/>
                    <a:pt x="1438569" y="345720"/>
                    <a:pt x="1438569" y="344384"/>
                  </a:cubicBezTo>
                  <a:cubicBezTo>
                    <a:pt x="1437233" y="344384"/>
                    <a:pt x="1435897" y="344384"/>
                    <a:pt x="1435007" y="344384"/>
                  </a:cubicBezTo>
                  <a:cubicBezTo>
                    <a:pt x="1428772" y="337259"/>
                    <a:pt x="1424764" y="339040"/>
                    <a:pt x="1419420" y="344384"/>
                  </a:cubicBezTo>
                  <a:cubicBezTo>
                    <a:pt x="1370435" y="344384"/>
                    <a:pt x="1321894" y="344384"/>
                    <a:pt x="1273354" y="357743"/>
                  </a:cubicBezTo>
                  <a:cubicBezTo>
                    <a:pt x="1190523" y="380455"/>
                    <a:pt x="1124615" y="423651"/>
                    <a:pt x="1087653" y="502919"/>
                  </a:cubicBezTo>
                  <a:cubicBezTo>
                    <a:pt x="1078747" y="522068"/>
                    <a:pt x="1064942" y="525185"/>
                    <a:pt x="1048019" y="527412"/>
                  </a:cubicBezTo>
                  <a:cubicBezTo>
                    <a:pt x="989682" y="535428"/>
                    <a:pt x="931344" y="531420"/>
                    <a:pt x="873452" y="522513"/>
                  </a:cubicBezTo>
                  <a:cubicBezTo>
                    <a:pt x="759894" y="505591"/>
                    <a:pt x="653907" y="467293"/>
                    <a:pt x="557717" y="404057"/>
                  </a:cubicBezTo>
                  <a:cubicBezTo>
                    <a:pt x="415658" y="310984"/>
                    <a:pt x="313679" y="183176"/>
                    <a:pt x="237974" y="33102"/>
                  </a:cubicBezTo>
                  <a:cubicBezTo>
                    <a:pt x="229067" y="15734"/>
                    <a:pt x="221942" y="11281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5465" y="19742"/>
                    <a:pt x="205465" y="19742"/>
                    <a:pt x="205465" y="19742"/>
                  </a:cubicBezTo>
                  <a:cubicBezTo>
                    <a:pt x="200567" y="3265"/>
                    <a:pt x="192551" y="-6532"/>
                    <a:pt x="174292" y="5046"/>
                  </a:cubicBezTo>
                  <a:cubicBezTo>
                    <a:pt x="119963" y="29984"/>
                    <a:pt x="65633" y="56258"/>
                    <a:pt x="9077" y="76298"/>
                  </a:cubicBezTo>
                  <a:cubicBezTo>
                    <a:pt x="-11853" y="89213"/>
                    <a:pt x="9968" y="100791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9968" y="113260"/>
                    <a:pt x="9968" y="113260"/>
                    <a:pt x="9968" y="113260"/>
                  </a:cubicBezTo>
                  <a:cubicBezTo>
                    <a:pt x="-4283" y="121721"/>
                    <a:pt x="3288" y="131518"/>
                    <a:pt x="8186" y="141316"/>
                  </a:cubicBezTo>
                  <a:cubicBezTo>
                    <a:pt x="87009" y="296734"/>
                    <a:pt x="188098" y="435230"/>
                    <a:pt x="323922" y="546116"/>
                  </a:cubicBezTo>
                  <a:cubicBezTo>
                    <a:pt x="425010" y="628501"/>
                    <a:pt x="536787" y="690846"/>
                    <a:pt x="660587" y="731371"/>
                  </a:cubicBezTo>
                  <a:cubicBezTo>
                    <a:pt x="779489" y="770559"/>
                    <a:pt x="902844" y="783919"/>
                    <a:pt x="1027535" y="784810"/>
                  </a:cubicBezTo>
                  <a:cubicBezTo>
                    <a:pt x="1048019" y="784810"/>
                    <a:pt x="1051582" y="791045"/>
                    <a:pt x="1051582" y="810193"/>
                  </a:cubicBezTo>
                  <a:cubicBezTo>
                    <a:pt x="1050692" y="1033301"/>
                    <a:pt x="1051137" y="1256854"/>
                    <a:pt x="1050692" y="1479962"/>
                  </a:cubicBezTo>
                  <a:cubicBezTo>
                    <a:pt x="1050692" y="1508908"/>
                    <a:pt x="1061825" y="1530283"/>
                    <a:pt x="1084981" y="1545424"/>
                  </a:cubicBezTo>
                  <a:cubicBezTo>
                    <a:pt x="1106357" y="1559230"/>
                    <a:pt x="1129959" y="1566800"/>
                    <a:pt x="1155788" y="1569917"/>
                  </a:cubicBezTo>
                  <a:cubicBezTo>
                    <a:pt x="1177609" y="1572589"/>
                    <a:pt x="1273799" y="1602871"/>
                    <a:pt x="1302745" y="1605543"/>
                  </a:cubicBezTo>
                  <a:cubicBezTo>
                    <a:pt x="1326347" y="1607770"/>
                    <a:pt x="1329465" y="1618903"/>
                    <a:pt x="1329465" y="1640278"/>
                  </a:cubicBezTo>
                  <a:cubicBezTo>
                    <a:pt x="1328574" y="1864277"/>
                    <a:pt x="1329019" y="2088275"/>
                    <a:pt x="1329019" y="2312719"/>
                  </a:cubicBezTo>
                  <a:cubicBezTo>
                    <a:pt x="1329019" y="2375509"/>
                    <a:pt x="1329019" y="2375509"/>
                    <a:pt x="1394037" y="2379963"/>
                  </a:cubicBezTo>
                  <a:cubicBezTo>
                    <a:pt x="1432780" y="2383080"/>
                    <a:pt x="1569495" y="2396440"/>
                    <a:pt x="1569495" y="2365267"/>
                  </a:cubicBezTo>
                  <a:cubicBezTo>
                    <a:pt x="1569495" y="2355470"/>
                    <a:pt x="1568159" y="2204950"/>
                    <a:pt x="1568159" y="2196489"/>
                  </a:cubicBezTo>
                  <a:cubicBezTo>
                    <a:pt x="1568159" y="2013906"/>
                    <a:pt x="1567713" y="1798369"/>
                    <a:pt x="1567713" y="1615786"/>
                  </a:cubicBezTo>
                  <a:cubicBezTo>
                    <a:pt x="1596214" y="1614895"/>
                    <a:pt x="1617144" y="1618012"/>
                    <a:pt x="1626051" y="1618012"/>
                  </a:cubicBezTo>
                  <a:cubicBezTo>
                    <a:pt x="1648317" y="1688819"/>
                    <a:pt x="1671029" y="1760071"/>
                    <a:pt x="1692850" y="1830878"/>
                  </a:cubicBezTo>
                  <a:cubicBezTo>
                    <a:pt x="1721796" y="1923950"/>
                    <a:pt x="1749851" y="2017468"/>
                    <a:pt x="1779243" y="2110096"/>
                  </a:cubicBezTo>
                  <a:cubicBezTo>
                    <a:pt x="1783696" y="2124346"/>
                    <a:pt x="1779688" y="2130136"/>
                    <a:pt x="1768110" y="2135479"/>
                  </a:cubicBezTo>
                  <a:cubicBezTo>
                    <a:pt x="1732484" y="2151957"/>
                    <a:pt x="1697303" y="2168879"/>
                    <a:pt x="1661677" y="2185356"/>
                  </a:cubicBezTo>
                  <a:cubicBezTo>
                    <a:pt x="1660341" y="2185801"/>
                    <a:pt x="1659005" y="2186692"/>
                    <a:pt x="1657669" y="2187137"/>
                  </a:cubicBezTo>
                  <a:cubicBezTo>
                    <a:pt x="1654107" y="2196934"/>
                    <a:pt x="1657669" y="2206731"/>
                    <a:pt x="1660786" y="2216084"/>
                  </a:cubicBezTo>
                  <a:cubicBezTo>
                    <a:pt x="1673255" y="2259725"/>
                    <a:pt x="1688396" y="2302031"/>
                    <a:pt x="1712889" y="2340774"/>
                  </a:cubicBezTo>
                  <a:cubicBezTo>
                    <a:pt x="1725358" y="2359478"/>
                    <a:pt x="1732929" y="2381744"/>
                    <a:pt x="1754305" y="2393768"/>
                  </a:cubicBezTo>
                  <a:cubicBezTo>
                    <a:pt x="1756976" y="2394659"/>
                    <a:pt x="1760539" y="2396885"/>
                    <a:pt x="1762766" y="2395994"/>
                  </a:cubicBezTo>
                  <a:cubicBezTo>
                    <a:pt x="1824220" y="2365267"/>
                    <a:pt x="1890574" y="2343446"/>
                    <a:pt x="1943568" y="2297578"/>
                  </a:cubicBezTo>
                  <a:cubicBezTo>
                    <a:pt x="1998342" y="2249928"/>
                    <a:pt x="2030406" y="2191591"/>
                    <a:pt x="2026398" y="2116776"/>
                  </a:cubicBezTo>
                  <a:cubicBezTo>
                    <a:pt x="2024616" y="2081150"/>
                    <a:pt x="2006358" y="2050868"/>
                    <a:pt x="1995670" y="2017914"/>
                  </a:cubicBezTo>
                  <a:cubicBezTo>
                    <a:pt x="1951583" y="1879863"/>
                    <a:pt x="1909723" y="1740922"/>
                    <a:pt x="1866526" y="1602871"/>
                  </a:cubicBezTo>
                  <a:cubicBezTo>
                    <a:pt x="1862073" y="1589066"/>
                    <a:pt x="1968060" y="1571253"/>
                    <a:pt x="1998788" y="1560565"/>
                  </a:cubicBezTo>
                  <a:cubicBezTo>
                    <a:pt x="2043766" y="1544979"/>
                    <a:pt x="2062469" y="1517369"/>
                    <a:pt x="2062024" y="1470165"/>
                  </a:cubicBezTo>
                  <a:cubicBezTo>
                    <a:pt x="2061579" y="1437656"/>
                    <a:pt x="2062024" y="1404702"/>
                    <a:pt x="2062024" y="1372193"/>
                  </a:cubicBezTo>
                  <a:cubicBezTo>
                    <a:pt x="2062024" y="1183821"/>
                    <a:pt x="2062024" y="995448"/>
                    <a:pt x="2061579" y="807076"/>
                  </a:cubicBezTo>
                  <a:cubicBezTo>
                    <a:pt x="2061579" y="788372"/>
                    <a:pt x="2066032" y="783028"/>
                    <a:pt x="2084290" y="790599"/>
                  </a:cubicBezTo>
                  <a:cubicBezTo>
                    <a:pt x="2118580" y="804849"/>
                    <a:pt x="2153761" y="815983"/>
                    <a:pt x="2187160" y="831569"/>
                  </a:cubicBezTo>
                  <a:cubicBezTo>
                    <a:pt x="2258412" y="864077"/>
                    <a:pt x="2330555" y="895696"/>
                    <a:pt x="2385775" y="954924"/>
                  </a:cubicBezTo>
                  <a:cubicBezTo>
                    <a:pt x="2399134" y="969174"/>
                    <a:pt x="2402697" y="982088"/>
                    <a:pt x="2393791" y="1000347"/>
                  </a:cubicBezTo>
                  <a:cubicBezTo>
                    <a:pt x="2358165" y="1073380"/>
                    <a:pt x="2324320" y="1147304"/>
                    <a:pt x="2289139" y="1220783"/>
                  </a:cubicBezTo>
                  <a:cubicBezTo>
                    <a:pt x="2248615" y="1305395"/>
                    <a:pt x="2206754" y="1389560"/>
                    <a:pt x="2161777" y="1472391"/>
                  </a:cubicBezTo>
                  <a:cubicBezTo>
                    <a:pt x="2154206" y="1486196"/>
                    <a:pt x="2154206" y="1495548"/>
                    <a:pt x="2170683" y="1501337"/>
                  </a:cubicBezTo>
                  <a:cubicBezTo>
                    <a:pt x="2173800" y="1502673"/>
                    <a:pt x="2176027" y="1505791"/>
                    <a:pt x="2179145" y="1508462"/>
                  </a:cubicBezTo>
                  <a:cubicBezTo>
                    <a:pt x="2174245" y="1517369"/>
                    <a:pt x="2170238" y="1526275"/>
                    <a:pt x="2183598" y="1531619"/>
                  </a:cubicBezTo>
                  <a:cubicBezTo>
                    <a:pt x="2239263" y="1561901"/>
                    <a:pt x="2294929" y="1592183"/>
                    <a:pt x="2350595" y="1622465"/>
                  </a:cubicBezTo>
                  <a:cubicBezTo>
                    <a:pt x="2365290" y="1630927"/>
                    <a:pt x="2365290" y="161667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70188" y="1609996"/>
                    <a:pt x="2370188" y="1609996"/>
                    <a:pt x="2370188" y="1609996"/>
                  </a:cubicBezTo>
                  <a:cubicBezTo>
                    <a:pt x="2388001" y="1621575"/>
                    <a:pt x="2401361" y="1618457"/>
                    <a:pt x="2408932" y="1597527"/>
                  </a:cubicBezTo>
                  <a:cubicBezTo>
                    <a:pt x="2411159" y="1591293"/>
                    <a:pt x="2415167" y="1585503"/>
                    <a:pt x="2417838" y="1579714"/>
                  </a:cubicBezTo>
                  <a:cubicBezTo>
                    <a:pt x="2497997" y="1423406"/>
                    <a:pt x="2575038" y="1265761"/>
                    <a:pt x="2648071" y="1106334"/>
                  </a:cubicBezTo>
                  <a:cubicBezTo>
                    <a:pt x="2692604" y="1008363"/>
                    <a:pt x="2687705" y="913954"/>
                    <a:pt x="2631149" y="823553"/>
                  </a:cubicBezTo>
                  <a:close/>
                </a:path>
              </a:pathLst>
            </a:custGeom>
            <a:solidFill>
              <a:schemeClr val="accent5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76833CE-54DB-4318-ABA1-17C0AC096CC0}"/>
                </a:ext>
              </a:extLst>
            </p:cNvPr>
            <p:cNvGrpSpPr/>
            <p:nvPr/>
          </p:nvGrpSpPr>
          <p:grpSpPr>
            <a:xfrm>
              <a:off x="2330205" y="5760072"/>
              <a:ext cx="616128" cy="496130"/>
              <a:chOff x="5696247" y="5609818"/>
              <a:chExt cx="540427" cy="43517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74FB76E-21A6-4BCA-816C-70DCEB92EFDC}"/>
                  </a:ext>
                </a:extLst>
              </p:cNvPr>
              <p:cNvGrpSpPr/>
              <p:nvPr/>
            </p:nvGrpSpPr>
            <p:grpSpPr>
              <a:xfrm>
                <a:off x="5696247" y="5746751"/>
                <a:ext cx="398438" cy="293123"/>
                <a:chOff x="5696247" y="5746751"/>
                <a:chExt cx="398438" cy="293123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06D35099-2551-46D9-B8D3-21803BE71BBB}"/>
                    </a:ext>
                  </a:extLst>
                </p:cNvPr>
                <p:cNvGrpSpPr/>
                <p:nvPr/>
              </p:nvGrpSpPr>
              <p:grpSpPr>
                <a:xfrm>
                  <a:off x="5696247" y="5746752"/>
                  <a:ext cx="398438" cy="293122"/>
                  <a:chOff x="5749772" y="5812681"/>
                  <a:chExt cx="294954" cy="216991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2F2DEABE-27FF-4562-A3E6-6018C0BD7FE1}"/>
                      </a:ext>
                    </a:extLst>
                  </p:cNvPr>
                  <p:cNvSpPr/>
                  <p:nvPr/>
                </p:nvSpPr>
                <p:spPr>
                  <a:xfrm>
                    <a:off x="5750026" y="5812681"/>
                    <a:ext cx="294700" cy="215944"/>
                  </a:xfrm>
                  <a:custGeom>
                    <a:avLst/>
                    <a:gdLst>
                      <a:gd name="connsiteX0" fmla="*/ 149308 w 294699"/>
                      <a:gd name="connsiteY0" fmla="*/ 61226 h 215943"/>
                      <a:gd name="connsiteX1" fmla="*/ 150071 w 294699"/>
                      <a:gd name="connsiteY1" fmla="*/ 0 h 215943"/>
                      <a:gd name="connsiteX2" fmla="*/ 161757 w 294699"/>
                      <a:gd name="connsiteY2" fmla="*/ 5843 h 215943"/>
                      <a:gd name="connsiteX3" fmla="*/ 209773 w 294699"/>
                      <a:gd name="connsiteY3" fmla="*/ 9908 h 215943"/>
                      <a:gd name="connsiteX4" fmla="*/ 283193 w 294699"/>
                      <a:gd name="connsiteY4" fmla="*/ 508 h 215943"/>
                      <a:gd name="connsiteX5" fmla="*/ 287004 w 294699"/>
                      <a:gd name="connsiteY5" fmla="*/ 5081 h 215943"/>
                      <a:gd name="connsiteX6" fmla="*/ 286242 w 294699"/>
                      <a:gd name="connsiteY6" fmla="*/ 58432 h 215943"/>
                      <a:gd name="connsiteX7" fmla="*/ 291577 w 294699"/>
                      <a:gd name="connsiteY7" fmla="*/ 76724 h 215943"/>
                      <a:gd name="connsiteX8" fmla="*/ 294626 w 294699"/>
                      <a:gd name="connsiteY8" fmla="*/ 87140 h 215943"/>
                      <a:gd name="connsiteX9" fmla="*/ 294880 w 294699"/>
                      <a:gd name="connsiteY9" fmla="*/ 147350 h 215943"/>
                      <a:gd name="connsiteX10" fmla="*/ 274302 w 294699"/>
                      <a:gd name="connsiteY10" fmla="*/ 180885 h 215943"/>
                      <a:gd name="connsiteX11" fmla="*/ 236702 w 294699"/>
                      <a:gd name="connsiteY11" fmla="*/ 189777 h 215943"/>
                      <a:gd name="connsiteX12" fmla="*/ 146006 w 294699"/>
                      <a:gd name="connsiteY12" fmla="*/ 216960 h 215943"/>
                      <a:gd name="connsiteX13" fmla="*/ 107898 w 294699"/>
                      <a:gd name="connsiteY13" fmla="*/ 217214 h 215943"/>
                      <a:gd name="connsiteX14" fmla="*/ 6532 w 294699"/>
                      <a:gd name="connsiteY14" fmla="*/ 164117 h 215943"/>
                      <a:gd name="connsiteX15" fmla="*/ 10850 w 294699"/>
                      <a:gd name="connsiteY15" fmla="*/ 136171 h 215943"/>
                      <a:gd name="connsiteX16" fmla="*/ 16439 w 294699"/>
                      <a:gd name="connsiteY16" fmla="*/ 137696 h 215943"/>
                      <a:gd name="connsiteX17" fmla="*/ 16185 w 294699"/>
                      <a:gd name="connsiteY17" fmla="*/ 137442 h 215943"/>
                      <a:gd name="connsiteX18" fmla="*/ 68774 w 294699"/>
                      <a:gd name="connsiteY18" fmla="*/ 110512 h 215943"/>
                      <a:gd name="connsiteX19" fmla="*/ 97228 w 294699"/>
                      <a:gd name="connsiteY19" fmla="*/ 90442 h 215943"/>
                      <a:gd name="connsiteX20" fmla="*/ 119330 w 294699"/>
                      <a:gd name="connsiteY20" fmla="*/ 77740 h 215943"/>
                      <a:gd name="connsiteX21" fmla="*/ 140925 w 294699"/>
                      <a:gd name="connsiteY21" fmla="*/ 71643 h 215943"/>
                      <a:gd name="connsiteX22" fmla="*/ 149308 w 294699"/>
                      <a:gd name="connsiteY22" fmla="*/ 61226 h 215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294699" h="215943">
                        <a:moveTo>
                          <a:pt x="149308" y="61226"/>
                        </a:moveTo>
                        <a:cubicBezTo>
                          <a:pt x="150071" y="40902"/>
                          <a:pt x="146514" y="20324"/>
                          <a:pt x="150071" y="0"/>
                        </a:cubicBezTo>
                        <a:cubicBezTo>
                          <a:pt x="152611" y="4573"/>
                          <a:pt x="157438" y="4319"/>
                          <a:pt x="161757" y="5843"/>
                        </a:cubicBezTo>
                        <a:cubicBezTo>
                          <a:pt x="170903" y="9400"/>
                          <a:pt x="203167" y="9908"/>
                          <a:pt x="209773" y="9908"/>
                        </a:cubicBezTo>
                        <a:cubicBezTo>
                          <a:pt x="234670" y="9908"/>
                          <a:pt x="259313" y="8130"/>
                          <a:pt x="283193" y="508"/>
                        </a:cubicBezTo>
                        <a:cubicBezTo>
                          <a:pt x="285480" y="1270"/>
                          <a:pt x="286750" y="3049"/>
                          <a:pt x="287004" y="5081"/>
                        </a:cubicBezTo>
                        <a:cubicBezTo>
                          <a:pt x="288020" y="22865"/>
                          <a:pt x="290815" y="40648"/>
                          <a:pt x="286242" y="58432"/>
                        </a:cubicBezTo>
                        <a:cubicBezTo>
                          <a:pt x="285480" y="65291"/>
                          <a:pt x="285480" y="71643"/>
                          <a:pt x="291577" y="76724"/>
                        </a:cubicBezTo>
                        <a:cubicBezTo>
                          <a:pt x="294372" y="79264"/>
                          <a:pt x="294626" y="83329"/>
                          <a:pt x="294626" y="87140"/>
                        </a:cubicBezTo>
                        <a:cubicBezTo>
                          <a:pt x="294626" y="107210"/>
                          <a:pt x="294880" y="127280"/>
                          <a:pt x="294880" y="147350"/>
                        </a:cubicBezTo>
                        <a:cubicBezTo>
                          <a:pt x="300977" y="164117"/>
                          <a:pt x="291831" y="178090"/>
                          <a:pt x="274302" y="180885"/>
                        </a:cubicBezTo>
                        <a:cubicBezTo>
                          <a:pt x="267188" y="182155"/>
                          <a:pt x="242545" y="186728"/>
                          <a:pt x="236702" y="189777"/>
                        </a:cubicBezTo>
                        <a:cubicBezTo>
                          <a:pt x="222475" y="196890"/>
                          <a:pt x="159978" y="215690"/>
                          <a:pt x="146006" y="216960"/>
                        </a:cubicBezTo>
                        <a:cubicBezTo>
                          <a:pt x="133303" y="217976"/>
                          <a:pt x="120601" y="218230"/>
                          <a:pt x="107898" y="217214"/>
                        </a:cubicBezTo>
                        <a:cubicBezTo>
                          <a:pt x="105612" y="216960"/>
                          <a:pt x="39812" y="214165"/>
                          <a:pt x="6532" y="164117"/>
                        </a:cubicBezTo>
                        <a:cubicBezTo>
                          <a:pt x="-1852" y="151415"/>
                          <a:pt x="-3885" y="143285"/>
                          <a:pt x="10850" y="136171"/>
                        </a:cubicBezTo>
                        <a:cubicBezTo>
                          <a:pt x="13137" y="135156"/>
                          <a:pt x="14915" y="135917"/>
                          <a:pt x="16439" y="137696"/>
                        </a:cubicBezTo>
                        <a:cubicBezTo>
                          <a:pt x="16439" y="137696"/>
                          <a:pt x="16439" y="137442"/>
                          <a:pt x="16185" y="137442"/>
                        </a:cubicBezTo>
                        <a:lnTo>
                          <a:pt x="68774" y="110512"/>
                        </a:lnTo>
                        <a:cubicBezTo>
                          <a:pt x="77920" y="103399"/>
                          <a:pt x="87066" y="97810"/>
                          <a:pt x="97228" y="90442"/>
                        </a:cubicBezTo>
                        <a:cubicBezTo>
                          <a:pt x="103833" y="84853"/>
                          <a:pt x="111963" y="81296"/>
                          <a:pt x="119330" y="77740"/>
                        </a:cubicBezTo>
                        <a:cubicBezTo>
                          <a:pt x="125682" y="73167"/>
                          <a:pt x="133557" y="72913"/>
                          <a:pt x="140925" y="71643"/>
                        </a:cubicBezTo>
                        <a:cubicBezTo>
                          <a:pt x="146768" y="70372"/>
                          <a:pt x="149054" y="68848"/>
                          <a:pt x="149308" y="61226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0A8A8B33-FC52-44F0-9021-15909660B1E3}"/>
                      </a:ext>
                    </a:extLst>
                  </p:cNvPr>
                  <p:cNvSpPr/>
                  <p:nvPr/>
                </p:nvSpPr>
                <p:spPr>
                  <a:xfrm>
                    <a:off x="5749772" y="5948376"/>
                    <a:ext cx="294700" cy="81296"/>
                  </a:xfrm>
                  <a:custGeom>
                    <a:avLst/>
                    <a:gdLst>
                      <a:gd name="connsiteX0" fmla="*/ 274302 w 294699"/>
                      <a:gd name="connsiteY0" fmla="*/ 45189 h 81296"/>
                      <a:gd name="connsiteX1" fmla="*/ 294880 w 294699"/>
                      <a:gd name="connsiteY1" fmla="*/ 11654 h 81296"/>
                      <a:gd name="connsiteX2" fmla="*/ 192751 w 294699"/>
                      <a:gd name="connsiteY2" fmla="*/ 41124 h 81296"/>
                      <a:gd name="connsiteX3" fmla="*/ 143719 w 294699"/>
                      <a:gd name="connsiteY3" fmla="*/ 51541 h 81296"/>
                      <a:gd name="connsiteX4" fmla="*/ 120092 w 294699"/>
                      <a:gd name="connsiteY4" fmla="*/ 51032 h 81296"/>
                      <a:gd name="connsiteX5" fmla="*/ 42099 w 294699"/>
                      <a:gd name="connsiteY5" fmla="*/ 30962 h 81296"/>
                      <a:gd name="connsiteX6" fmla="*/ 18726 w 294699"/>
                      <a:gd name="connsiteY6" fmla="*/ 5303 h 81296"/>
                      <a:gd name="connsiteX7" fmla="*/ 10850 w 294699"/>
                      <a:gd name="connsiteY7" fmla="*/ 476 h 81296"/>
                      <a:gd name="connsiteX8" fmla="*/ 6531 w 294699"/>
                      <a:gd name="connsiteY8" fmla="*/ 28422 h 81296"/>
                      <a:gd name="connsiteX9" fmla="*/ 107898 w 294699"/>
                      <a:gd name="connsiteY9" fmla="*/ 81519 h 81296"/>
                      <a:gd name="connsiteX10" fmla="*/ 146006 w 294699"/>
                      <a:gd name="connsiteY10" fmla="*/ 81265 h 81296"/>
                      <a:gd name="connsiteX11" fmla="*/ 236702 w 294699"/>
                      <a:gd name="connsiteY11" fmla="*/ 54081 h 81296"/>
                      <a:gd name="connsiteX12" fmla="*/ 274302 w 294699"/>
                      <a:gd name="connsiteY12" fmla="*/ 45189 h 81296"/>
                      <a:gd name="connsiteX13" fmla="*/ 194275 w 294699"/>
                      <a:gd name="connsiteY13" fmla="*/ 70086 h 81296"/>
                      <a:gd name="connsiteX14" fmla="*/ 195292 w 294699"/>
                      <a:gd name="connsiteY14" fmla="*/ 69832 h 81296"/>
                      <a:gd name="connsiteX15" fmla="*/ 193513 w 294699"/>
                      <a:gd name="connsiteY15" fmla="*/ 70340 h 81296"/>
                      <a:gd name="connsiteX16" fmla="*/ 194275 w 294699"/>
                      <a:gd name="connsiteY16" fmla="*/ 70086 h 81296"/>
                      <a:gd name="connsiteX17" fmla="*/ 197578 w 294699"/>
                      <a:gd name="connsiteY17" fmla="*/ 70340 h 81296"/>
                      <a:gd name="connsiteX18" fmla="*/ 197578 w 294699"/>
                      <a:gd name="connsiteY18" fmla="*/ 70340 h 81296"/>
                      <a:gd name="connsiteX19" fmla="*/ 197578 w 294699"/>
                      <a:gd name="connsiteY19" fmla="*/ 70340 h 8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94699" h="81296">
                        <a:moveTo>
                          <a:pt x="274302" y="45189"/>
                        </a:moveTo>
                        <a:cubicBezTo>
                          <a:pt x="291831" y="42141"/>
                          <a:pt x="300977" y="28168"/>
                          <a:pt x="294880" y="11654"/>
                        </a:cubicBezTo>
                        <a:cubicBezTo>
                          <a:pt x="258804" y="14703"/>
                          <a:pt x="225270" y="25881"/>
                          <a:pt x="192751" y="41124"/>
                        </a:cubicBezTo>
                        <a:cubicBezTo>
                          <a:pt x="177254" y="48492"/>
                          <a:pt x="160487" y="49762"/>
                          <a:pt x="143719" y="51541"/>
                        </a:cubicBezTo>
                        <a:cubicBezTo>
                          <a:pt x="138130" y="52049"/>
                          <a:pt x="124919" y="51795"/>
                          <a:pt x="120092" y="51032"/>
                        </a:cubicBezTo>
                        <a:cubicBezTo>
                          <a:pt x="93417" y="47730"/>
                          <a:pt x="66996" y="41887"/>
                          <a:pt x="42099" y="30962"/>
                        </a:cubicBezTo>
                        <a:cubicBezTo>
                          <a:pt x="39050" y="29692"/>
                          <a:pt x="28380" y="19530"/>
                          <a:pt x="18726" y="5303"/>
                        </a:cubicBezTo>
                        <a:cubicBezTo>
                          <a:pt x="16693" y="2255"/>
                          <a:pt x="14661" y="-1302"/>
                          <a:pt x="10850" y="476"/>
                        </a:cubicBezTo>
                        <a:cubicBezTo>
                          <a:pt x="-3885" y="7590"/>
                          <a:pt x="-1852" y="15719"/>
                          <a:pt x="6531" y="28422"/>
                        </a:cubicBezTo>
                        <a:cubicBezTo>
                          <a:pt x="39812" y="78724"/>
                          <a:pt x="105611" y="81265"/>
                          <a:pt x="107898" y="81519"/>
                        </a:cubicBezTo>
                        <a:cubicBezTo>
                          <a:pt x="120601" y="82535"/>
                          <a:pt x="133303" y="82281"/>
                          <a:pt x="146006" y="81265"/>
                        </a:cubicBezTo>
                        <a:cubicBezTo>
                          <a:pt x="159724" y="79994"/>
                          <a:pt x="222221" y="61194"/>
                          <a:pt x="236702" y="54081"/>
                        </a:cubicBezTo>
                        <a:cubicBezTo>
                          <a:pt x="242545" y="51032"/>
                          <a:pt x="267188" y="46460"/>
                          <a:pt x="274302" y="45189"/>
                        </a:cubicBezTo>
                        <a:close/>
                        <a:moveTo>
                          <a:pt x="194275" y="70086"/>
                        </a:moveTo>
                        <a:cubicBezTo>
                          <a:pt x="194784" y="70086"/>
                          <a:pt x="195038" y="69832"/>
                          <a:pt x="195292" y="69832"/>
                        </a:cubicBezTo>
                        <a:cubicBezTo>
                          <a:pt x="194784" y="70086"/>
                          <a:pt x="194021" y="70340"/>
                          <a:pt x="193513" y="70340"/>
                        </a:cubicBezTo>
                        <a:cubicBezTo>
                          <a:pt x="193767" y="70340"/>
                          <a:pt x="194021" y="70086"/>
                          <a:pt x="194275" y="70086"/>
                        </a:cubicBezTo>
                        <a:close/>
                        <a:moveTo>
                          <a:pt x="197578" y="70340"/>
                        </a:moveTo>
                        <a:cubicBezTo>
                          <a:pt x="197832" y="70595"/>
                          <a:pt x="197578" y="70849"/>
                          <a:pt x="197578" y="70340"/>
                        </a:cubicBezTo>
                        <a:lnTo>
                          <a:pt x="197578" y="70340"/>
                        </a:lnTo>
                        <a:close/>
                      </a:path>
                    </a:pathLst>
                  </a:custGeom>
                  <a:solidFill>
                    <a:srgbClr val="BCBEBE"/>
                  </a:solidFill>
                  <a:ln w="253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804C61A4-616A-42C1-82AD-1CE556694387}"/>
                    </a:ext>
                  </a:extLst>
                </p:cNvPr>
                <p:cNvSpPr/>
                <p:nvPr/>
              </p:nvSpPr>
              <p:spPr>
                <a:xfrm>
                  <a:off x="5718453" y="5746751"/>
                  <a:ext cx="336799" cy="258278"/>
                </a:xfrm>
                <a:custGeom>
                  <a:avLst/>
                  <a:gdLst>
                    <a:gd name="connsiteX0" fmla="*/ 71040 w 336799"/>
                    <a:gd name="connsiteY0" fmla="*/ 148942 h 258278"/>
                    <a:gd name="connsiteX1" fmla="*/ 160268 w 336799"/>
                    <a:gd name="connsiteY1" fmla="*/ 243662 h 258278"/>
                    <a:gd name="connsiteX2" fmla="*/ 134872 w 336799"/>
                    <a:gd name="connsiteY2" fmla="*/ 256360 h 258278"/>
                    <a:gd name="connsiteX3" fmla="*/ 51822 w 336799"/>
                    <a:gd name="connsiteY3" fmla="*/ 237141 h 258278"/>
                    <a:gd name="connsiteX4" fmla="*/ 10296 w 336799"/>
                    <a:gd name="connsiteY4" fmla="*/ 201108 h 258278"/>
                    <a:gd name="connsiteX5" fmla="*/ 0 w 336799"/>
                    <a:gd name="connsiteY5" fmla="*/ 185320 h 258278"/>
                    <a:gd name="connsiteX6" fmla="*/ 319637 w 336799"/>
                    <a:gd name="connsiteY6" fmla="*/ 132083 h 258278"/>
                    <a:gd name="connsiteX7" fmla="*/ 334264 w 336799"/>
                    <a:gd name="connsiteY7" fmla="*/ 145169 h 258278"/>
                    <a:gd name="connsiteX8" fmla="*/ 321910 w 336799"/>
                    <a:gd name="connsiteY8" fmla="*/ 179830 h 258278"/>
                    <a:gd name="connsiteX9" fmla="*/ 287934 w 336799"/>
                    <a:gd name="connsiteY9" fmla="*/ 167476 h 258278"/>
                    <a:gd name="connsiteX10" fmla="*/ 299602 w 336799"/>
                    <a:gd name="connsiteY10" fmla="*/ 133156 h 258278"/>
                    <a:gd name="connsiteX11" fmla="*/ 319637 w 336799"/>
                    <a:gd name="connsiteY11" fmla="*/ 132083 h 258278"/>
                    <a:gd name="connsiteX12" fmla="*/ 110505 w 336799"/>
                    <a:gd name="connsiteY12" fmla="*/ 120801 h 258278"/>
                    <a:gd name="connsiteX13" fmla="*/ 149285 w 336799"/>
                    <a:gd name="connsiteY13" fmla="*/ 136245 h 258278"/>
                    <a:gd name="connsiteX14" fmla="*/ 166101 w 336799"/>
                    <a:gd name="connsiteY14" fmla="*/ 151689 h 258278"/>
                    <a:gd name="connsiteX15" fmla="*/ 150315 w 336799"/>
                    <a:gd name="connsiteY15" fmla="*/ 167476 h 258278"/>
                    <a:gd name="connsiteX16" fmla="*/ 133156 w 336799"/>
                    <a:gd name="connsiteY16" fmla="*/ 158896 h 258278"/>
                    <a:gd name="connsiteX17" fmla="*/ 89228 w 336799"/>
                    <a:gd name="connsiteY17" fmla="*/ 135902 h 258278"/>
                    <a:gd name="connsiteX18" fmla="*/ 241602 w 336799"/>
                    <a:gd name="connsiteY18" fmla="*/ 93003 h 258278"/>
                    <a:gd name="connsiteX19" fmla="*/ 241945 w 336799"/>
                    <a:gd name="connsiteY19" fmla="*/ 94376 h 258278"/>
                    <a:gd name="connsiteX20" fmla="*/ 241945 w 336799"/>
                    <a:gd name="connsiteY20" fmla="*/ 95406 h 258278"/>
                    <a:gd name="connsiteX21" fmla="*/ 241602 w 336799"/>
                    <a:gd name="connsiteY21" fmla="*/ 93003 h 258278"/>
                    <a:gd name="connsiteX22" fmla="*/ 180516 w 336799"/>
                    <a:gd name="connsiteY22" fmla="*/ 0 h 258278"/>
                    <a:gd name="connsiteX23" fmla="*/ 196303 w 336799"/>
                    <a:gd name="connsiteY23" fmla="*/ 7893 h 258278"/>
                    <a:gd name="connsiteX24" fmla="*/ 235769 w 336799"/>
                    <a:gd name="connsiteY24" fmla="*/ 12698 h 258278"/>
                    <a:gd name="connsiteX25" fmla="*/ 236112 w 336799"/>
                    <a:gd name="connsiteY25" fmla="*/ 94376 h 258278"/>
                    <a:gd name="connsiteX26" fmla="*/ 230964 w 336799"/>
                    <a:gd name="connsiteY26" fmla="*/ 109475 h 258278"/>
                    <a:gd name="connsiteX27" fmla="*/ 204882 w 336799"/>
                    <a:gd name="connsiteY27" fmla="*/ 125606 h 258278"/>
                    <a:gd name="connsiteX28" fmla="*/ 187722 w 336799"/>
                    <a:gd name="connsiteY28" fmla="*/ 125263 h 258278"/>
                    <a:gd name="connsiteX29" fmla="*/ 138990 w 336799"/>
                    <a:gd name="connsiteY29" fmla="*/ 104672 h 258278"/>
                    <a:gd name="connsiteX30" fmla="*/ 167818 w 336799"/>
                    <a:gd name="connsiteY30" fmla="*/ 96434 h 258278"/>
                    <a:gd name="connsiteX31" fmla="*/ 179486 w 336799"/>
                    <a:gd name="connsiteY31" fmla="*/ 82707 h 258278"/>
                    <a:gd name="connsiteX32" fmla="*/ 180516 w 336799"/>
                    <a:gd name="connsiteY32" fmla="*/ 0 h 25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36799" h="258278">
                      <a:moveTo>
                        <a:pt x="71040" y="148942"/>
                      </a:moveTo>
                      <a:cubicBezTo>
                        <a:pt x="117370" y="164042"/>
                        <a:pt x="150658" y="193901"/>
                        <a:pt x="160268" y="243662"/>
                      </a:cubicBezTo>
                      <a:cubicBezTo>
                        <a:pt x="167131" y="264253"/>
                        <a:pt x="145168" y="257389"/>
                        <a:pt x="134872" y="256360"/>
                      </a:cubicBezTo>
                      <a:cubicBezTo>
                        <a:pt x="106731" y="253272"/>
                        <a:pt x="78933" y="246065"/>
                        <a:pt x="51822" y="237141"/>
                      </a:cubicBezTo>
                      <a:cubicBezTo>
                        <a:pt x="32603" y="230964"/>
                        <a:pt x="19219" y="218611"/>
                        <a:pt x="10296" y="201108"/>
                      </a:cubicBezTo>
                      <a:cubicBezTo>
                        <a:pt x="7207" y="195616"/>
                        <a:pt x="3776" y="190125"/>
                        <a:pt x="0" y="185320"/>
                      </a:cubicBezTo>
                      <a:close/>
                      <a:moveTo>
                        <a:pt x="319637" y="132083"/>
                      </a:moveTo>
                      <a:cubicBezTo>
                        <a:pt x="325943" y="134272"/>
                        <a:pt x="331347" y="138819"/>
                        <a:pt x="334264" y="145169"/>
                      </a:cubicBezTo>
                      <a:cubicBezTo>
                        <a:pt x="340443" y="158210"/>
                        <a:pt x="334951" y="173310"/>
                        <a:pt x="321910" y="179830"/>
                      </a:cubicBezTo>
                      <a:cubicBezTo>
                        <a:pt x="308183" y="186351"/>
                        <a:pt x="294797" y="181546"/>
                        <a:pt x="287934" y="167476"/>
                      </a:cubicBezTo>
                      <a:cubicBezTo>
                        <a:pt x="281413" y="153748"/>
                        <a:pt x="286217" y="139333"/>
                        <a:pt x="299602" y="133156"/>
                      </a:cubicBezTo>
                      <a:cubicBezTo>
                        <a:pt x="306123" y="130068"/>
                        <a:pt x="313330" y="129896"/>
                        <a:pt x="319637" y="132083"/>
                      </a:cubicBezTo>
                      <a:close/>
                      <a:moveTo>
                        <a:pt x="110505" y="120801"/>
                      </a:moveTo>
                      <a:cubicBezTo>
                        <a:pt x="120801" y="124918"/>
                        <a:pt x="142765" y="132814"/>
                        <a:pt x="149285" y="136245"/>
                      </a:cubicBezTo>
                      <a:cubicBezTo>
                        <a:pt x="154433" y="138991"/>
                        <a:pt x="169533" y="146198"/>
                        <a:pt x="166101" y="151689"/>
                      </a:cubicBezTo>
                      <a:cubicBezTo>
                        <a:pt x="161640" y="158896"/>
                        <a:pt x="157178" y="162327"/>
                        <a:pt x="150315" y="167476"/>
                      </a:cubicBezTo>
                      <a:cubicBezTo>
                        <a:pt x="144823" y="171593"/>
                        <a:pt x="137617" y="161984"/>
                        <a:pt x="133156" y="158896"/>
                      </a:cubicBezTo>
                      <a:cubicBezTo>
                        <a:pt x="127665" y="155121"/>
                        <a:pt x="96435" y="133843"/>
                        <a:pt x="89228" y="135902"/>
                      </a:cubicBezTo>
                      <a:close/>
                      <a:moveTo>
                        <a:pt x="241602" y="93003"/>
                      </a:moveTo>
                      <a:cubicBezTo>
                        <a:pt x="241602" y="93689"/>
                        <a:pt x="241945" y="94033"/>
                        <a:pt x="241945" y="94376"/>
                      </a:cubicBezTo>
                      <a:cubicBezTo>
                        <a:pt x="241945" y="94719"/>
                        <a:pt x="241945" y="95063"/>
                        <a:pt x="241945" y="95406"/>
                      </a:cubicBezTo>
                      <a:cubicBezTo>
                        <a:pt x="241945" y="94719"/>
                        <a:pt x="241602" y="93689"/>
                        <a:pt x="241602" y="93003"/>
                      </a:cubicBezTo>
                      <a:close/>
                      <a:moveTo>
                        <a:pt x="180516" y="0"/>
                      </a:moveTo>
                      <a:cubicBezTo>
                        <a:pt x="184291" y="6177"/>
                        <a:pt x="190812" y="5834"/>
                        <a:pt x="196303" y="7893"/>
                      </a:cubicBezTo>
                      <a:cubicBezTo>
                        <a:pt x="208656" y="12698"/>
                        <a:pt x="216551" y="11669"/>
                        <a:pt x="235769" y="12698"/>
                      </a:cubicBezTo>
                      <a:cubicBezTo>
                        <a:pt x="236456" y="38780"/>
                        <a:pt x="235769" y="68293"/>
                        <a:pt x="236112" y="94376"/>
                      </a:cubicBezTo>
                      <a:cubicBezTo>
                        <a:pt x="236456" y="99867"/>
                        <a:pt x="237485" y="105701"/>
                        <a:pt x="230964" y="109475"/>
                      </a:cubicBezTo>
                      <a:cubicBezTo>
                        <a:pt x="222041" y="114624"/>
                        <a:pt x="213461" y="120115"/>
                        <a:pt x="204882" y="125606"/>
                      </a:cubicBezTo>
                      <a:cubicBezTo>
                        <a:pt x="198705" y="129382"/>
                        <a:pt x="193900" y="129725"/>
                        <a:pt x="187722" y="125263"/>
                      </a:cubicBezTo>
                      <a:cubicBezTo>
                        <a:pt x="172966" y="114967"/>
                        <a:pt x="155806" y="110162"/>
                        <a:pt x="138990" y="104672"/>
                      </a:cubicBezTo>
                      <a:cubicBezTo>
                        <a:pt x="147913" y="98494"/>
                        <a:pt x="158209" y="97808"/>
                        <a:pt x="167818" y="96434"/>
                      </a:cubicBezTo>
                      <a:cubicBezTo>
                        <a:pt x="176055" y="95062"/>
                        <a:pt x="179143" y="93003"/>
                        <a:pt x="179486" y="82707"/>
                      </a:cubicBezTo>
                      <a:cubicBezTo>
                        <a:pt x="180516" y="55252"/>
                        <a:pt x="176055" y="27455"/>
                        <a:pt x="18051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D9FACA5-FCAC-49E5-9B80-5BCE50094CAE}"/>
                  </a:ext>
                </a:extLst>
              </p:cNvPr>
              <p:cNvGrpSpPr/>
              <p:nvPr/>
            </p:nvGrpSpPr>
            <p:grpSpPr>
              <a:xfrm>
                <a:off x="5940772" y="5609818"/>
                <a:ext cx="295902" cy="435172"/>
                <a:chOff x="5930781" y="5711305"/>
                <a:chExt cx="219049" cy="322147"/>
              </a:xfrm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A4949C3-423F-4961-9F28-D5011F4297A7}"/>
                    </a:ext>
                  </a:extLst>
                </p:cNvPr>
                <p:cNvSpPr/>
                <p:nvPr/>
              </p:nvSpPr>
              <p:spPr>
                <a:xfrm>
                  <a:off x="5930781" y="5711305"/>
                  <a:ext cx="218484" cy="320105"/>
                </a:xfrm>
                <a:custGeom>
                  <a:avLst/>
                  <a:gdLst>
                    <a:gd name="connsiteX0" fmla="*/ 163918 w 218484"/>
                    <a:gd name="connsiteY0" fmla="*/ 148630 h 320104"/>
                    <a:gd name="connsiteX1" fmla="*/ 218793 w 218484"/>
                    <a:gd name="connsiteY1" fmla="*/ 121192 h 320104"/>
                    <a:gd name="connsiteX2" fmla="*/ 208377 w 218484"/>
                    <a:gd name="connsiteY2" fmla="*/ 113317 h 320104"/>
                    <a:gd name="connsiteX3" fmla="*/ 183734 w 218484"/>
                    <a:gd name="connsiteY3" fmla="*/ 71906 h 320104"/>
                    <a:gd name="connsiteX4" fmla="*/ 160362 w 218484"/>
                    <a:gd name="connsiteY4" fmla="*/ 1788 h 320104"/>
                    <a:gd name="connsiteX5" fmla="*/ 154518 w 218484"/>
                    <a:gd name="connsiteY5" fmla="*/ 518 h 320104"/>
                    <a:gd name="connsiteX6" fmla="*/ 106757 w 218484"/>
                    <a:gd name="connsiteY6" fmla="*/ 24399 h 320104"/>
                    <a:gd name="connsiteX7" fmla="*/ 87957 w 218484"/>
                    <a:gd name="connsiteY7" fmla="*/ 27447 h 320104"/>
                    <a:gd name="connsiteX8" fmla="*/ 77033 w 218484"/>
                    <a:gd name="connsiteY8" fmla="*/ 29226 h 320104"/>
                    <a:gd name="connsiteX9" fmla="*/ 22666 w 218484"/>
                    <a:gd name="connsiteY9" fmla="*/ 55139 h 320104"/>
                    <a:gd name="connsiteX10" fmla="*/ 1325 w 218484"/>
                    <a:gd name="connsiteY10" fmla="*/ 88420 h 320104"/>
                    <a:gd name="connsiteX11" fmla="*/ 9709 w 218484"/>
                    <a:gd name="connsiteY11" fmla="*/ 126019 h 320104"/>
                    <a:gd name="connsiteX12" fmla="*/ 24698 w 218484"/>
                    <a:gd name="connsiteY12" fmla="*/ 219510 h 320104"/>
                    <a:gd name="connsiteX13" fmla="*/ 40957 w 218484"/>
                    <a:gd name="connsiteY13" fmla="*/ 253807 h 320104"/>
                    <a:gd name="connsiteX14" fmla="*/ 132924 w 218484"/>
                    <a:gd name="connsiteY14" fmla="*/ 321893 h 320104"/>
                    <a:gd name="connsiteX15" fmla="*/ 156297 w 218484"/>
                    <a:gd name="connsiteY15" fmla="*/ 305888 h 320104"/>
                    <a:gd name="connsiteX16" fmla="*/ 152740 w 218484"/>
                    <a:gd name="connsiteY16" fmla="*/ 301569 h 320104"/>
                    <a:gd name="connsiteX17" fmla="*/ 152994 w 218484"/>
                    <a:gd name="connsiteY17" fmla="*/ 301569 h 320104"/>
                    <a:gd name="connsiteX18" fmla="*/ 154518 w 218484"/>
                    <a:gd name="connsiteY18" fmla="*/ 242375 h 320104"/>
                    <a:gd name="connsiteX19" fmla="*/ 160362 w 218484"/>
                    <a:gd name="connsiteY19" fmla="*/ 208078 h 320104"/>
                    <a:gd name="connsiteX20" fmla="*/ 162140 w 218484"/>
                    <a:gd name="connsiteY20" fmla="*/ 182673 h 320104"/>
                    <a:gd name="connsiteX21" fmla="*/ 158329 w 218484"/>
                    <a:gd name="connsiteY21" fmla="*/ 160824 h 320104"/>
                    <a:gd name="connsiteX22" fmla="*/ 163918 w 218484"/>
                    <a:gd name="connsiteY22" fmla="*/ 148630 h 320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18484" h="320104">
                      <a:moveTo>
                        <a:pt x="163918" y="148630"/>
                      </a:moveTo>
                      <a:cubicBezTo>
                        <a:pt x="181956" y="139230"/>
                        <a:pt x="202026" y="133133"/>
                        <a:pt x="218793" y="121192"/>
                      </a:cubicBezTo>
                      <a:cubicBezTo>
                        <a:pt x="213458" y="120938"/>
                        <a:pt x="211680" y="116365"/>
                        <a:pt x="208377" y="113317"/>
                      </a:cubicBezTo>
                      <a:cubicBezTo>
                        <a:pt x="201264" y="106457"/>
                        <a:pt x="186783" y="77750"/>
                        <a:pt x="183734" y="71906"/>
                      </a:cubicBezTo>
                      <a:cubicBezTo>
                        <a:pt x="173064" y="49550"/>
                        <a:pt x="163918" y="26685"/>
                        <a:pt x="160362" y="1788"/>
                      </a:cubicBezTo>
                      <a:cubicBezTo>
                        <a:pt x="158837" y="10"/>
                        <a:pt x="156551" y="-498"/>
                        <a:pt x="154518" y="518"/>
                      </a:cubicBezTo>
                      <a:cubicBezTo>
                        <a:pt x="138005" y="7123"/>
                        <a:pt x="120730" y="12712"/>
                        <a:pt x="106757" y="24399"/>
                      </a:cubicBezTo>
                      <a:cubicBezTo>
                        <a:pt x="100914" y="27955"/>
                        <a:pt x="95324" y="30750"/>
                        <a:pt x="87957" y="27447"/>
                      </a:cubicBezTo>
                      <a:cubicBezTo>
                        <a:pt x="84400" y="25923"/>
                        <a:pt x="80590" y="27447"/>
                        <a:pt x="77033" y="29226"/>
                      </a:cubicBezTo>
                      <a:cubicBezTo>
                        <a:pt x="58995" y="37863"/>
                        <a:pt x="40957" y="46501"/>
                        <a:pt x="22666" y="55139"/>
                      </a:cubicBezTo>
                      <a:cubicBezTo>
                        <a:pt x="5136" y="56917"/>
                        <a:pt x="-3502" y="71398"/>
                        <a:pt x="1325" y="88420"/>
                      </a:cubicBezTo>
                      <a:cubicBezTo>
                        <a:pt x="3358" y="95533"/>
                        <a:pt x="9963" y="119668"/>
                        <a:pt x="9709" y="126019"/>
                      </a:cubicBezTo>
                      <a:cubicBezTo>
                        <a:pt x="9455" y="142025"/>
                        <a:pt x="19871" y="206554"/>
                        <a:pt x="24698" y="219510"/>
                      </a:cubicBezTo>
                      <a:cubicBezTo>
                        <a:pt x="29271" y="231451"/>
                        <a:pt x="34606" y="242883"/>
                        <a:pt x="40957" y="253807"/>
                      </a:cubicBezTo>
                      <a:cubicBezTo>
                        <a:pt x="41974" y="255586"/>
                        <a:pt x="73222" y="314017"/>
                        <a:pt x="132924" y="321893"/>
                      </a:cubicBezTo>
                      <a:cubicBezTo>
                        <a:pt x="148167" y="323925"/>
                        <a:pt x="156297" y="322147"/>
                        <a:pt x="156297" y="305888"/>
                      </a:cubicBezTo>
                      <a:cubicBezTo>
                        <a:pt x="156297" y="303347"/>
                        <a:pt x="154773" y="302077"/>
                        <a:pt x="152740" y="301569"/>
                      </a:cubicBezTo>
                      <a:cubicBezTo>
                        <a:pt x="152740" y="301569"/>
                        <a:pt x="152994" y="301569"/>
                        <a:pt x="152994" y="301569"/>
                      </a:cubicBezTo>
                      <a:lnTo>
                        <a:pt x="154518" y="242375"/>
                      </a:lnTo>
                      <a:cubicBezTo>
                        <a:pt x="156805" y="231196"/>
                        <a:pt x="158075" y="220272"/>
                        <a:pt x="160362" y="208078"/>
                      </a:cubicBezTo>
                      <a:cubicBezTo>
                        <a:pt x="162648" y="199694"/>
                        <a:pt x="162394" y="190803"/>
                        <a:pt x="162140" y="182673"/>
                      </a:cubicBezTo>
                      <a:cubicBezTo>
                        <a:pt x="163410" y="174797"/>
                        <a:pt x="160362" y="167938"/>
                        <a:pt x="158329" y="160824"/>
                      </a:cubicBezTo>
                      <a:cubicBezTo>
                        <a:pt x="156805" y="154981"/>
                        <a:pt x="157313" y="152187"/>
                        <a:pt x="163918" y="14863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49CAA5F3-3A89-4F67-97C1-461549C4CA19}"/>
                    </a:ext>
                  </a:extLst>
                </p:cNvPr>
                <p:cNvSpPr/>
                <p:nvPr/>
              </p:nvSpPr>
              <p:spPr>
                <a:xfrm>
                  <a:off x="5984441" y="5777114"/>
                  <a:ext cx="165389" cy="235760"/>
                </a:xfrm>
                <a:custGeom>
                  <a:avLst/>
                  <a:gdLst>
                    <a:gd name="connsiteX0" fmla="*/ 9654 w 165389"/>
                    <a:gd name="connsiteY0" fmla="*/ 147603 h 235760"/>
                    <a:gd name="connsiteX1" fmla="*/ 101620 w 165389"/>
                    <a:gd name="connsiteY1" fmla="*/ 176566 h 235760"/>
                    <a:gd name="connsiteX2" fmla="*/ 100096 w 165389"/>
                    <a:gd name="connsiteY2" fmla="*/ 235760 h 235760"/>
                    <a:gd name="connsiteX3" fmla="*/ 86123 w 165389"/>
                    <a:gd name="connsiteY3" fmla="*/ 233982 h 235760"/>
                    <a:gd name="connsiteX4" fmla="*/ 48778 w 165389"/>
                    <a:gd name="connsiteY4" fmla="*/ 217977 h 235760"/>
                    <a:gd name="connsiteX5" fmla="*/ 9400 w 165389"/>
                    <a:gd name="connsiteY5" fmla="*/ 168437 h 235760"/>
                    <a:gd name="connsiteX6" fmla="*/ 9654 w 165389"/>
                    <a:gd name="connsiteY6" fmla="*/ 147603 h 235760"/>
                    <a:gd name="connsiteX7" fmla="*/ 68848 w 165389"/>
                    <a:gd name="connsiteY7" fmla="*/ 114069 h 235760"/>
                    <a:gd name="connsiteX8" fmla="*/ 84600 w 165389"/>
                    <a:gd name="connsiteY8" fmla="*/ 120420 h 235760"/>
                    <a:gd name="connsiteX9" fmla="*/ 107465 w 165389"/>
                    <a:gd name="connsiteY9" fmla="*/ 141252 h 235760"/>
                    <a:gd name="connsiteX10" fmla="*/ 104162 w 165389"/>
                    <a:gd name="connsiteY10" fmla="*/ 160306 h 235760"/>
                    <a:gd name="connsiteX11" fmla="*/ 74692 w 165389"/>
                    <a:gd name="connsiteY11" fmla="*/ 138458 h 235760"/>
                    <a:gd name="connsiteX12" fmla="*/ 63513 w 165389"/>
                    <a:gd name="connsiteY12" fmla="*/ 129566 h 235760"/>
                    <a:gd name="connsiteX13" fmla="*/ 68848 w 165389"/>
                    <a:gd name="connsiteY13" fmla="*/ 114069 h 235760"/>
                    <a:gd name="connsiteX14" fmla="*/ 138967 w 165389"/>
                    <a:gd name="connsiteY14" fmla="*/ 23118 h 235760"/>
                    <a:gd name="connsiteX15" fmla="*/ 154972 w 165389"/>
                    <a:gd name="connsiteY15" fmla="*/ 48015 h 235760"/>
                    <a:gd name="connsiteX16" fmla="*/ 165389 w 165389"/>
                    <a:gd name="connsiteY16" fmla="*/ 55891 h 235760"/>
                    <a:gd name="connsiteX17" fmla="*/ 110513 w 165389"/>
                    <a:gd name="connsiteY17" fmla="*/ 83328 h 235760"/>
                    <a:gd name="connsiteX18" fmla="*/ 105178 w 165389"/>
                    <a:gd name="connsiteY18" fmla="*/ 95523 h 235760"/>
                    <a:gd name="connsiteX19" fmla="*/ 108989 w 165389"/>
                    <a:gd name="connsiteY19" fmla="*/ 117117 h 235760"/>
                    <a:gd name="connsiteX20" fmla="*/ 79518 w 165389"/>
                    <a:gd name="connsiteY20" fmla="*/ 91458 h 235760"/>
                    <a:gd name="connsiteX21" fmla="*/ 73675 w 165389"/>
                    <a:gd name="connsiteY21" fmla="*/ 80280 h 235760"/>
                    <a:gd name="connsiteX22" fmla="*/ 75961 w 165389"/>
                    <a:gd name="connsiteY22" fmla="*/ 57669 h 235760"/>
                    <a:gd name="connsiteX23" fmla="*/ 84345 w 165389"/>
                    <a:gd name="connsiteY23" fmla="*/ 49285 h 235760"/>
                    <a:gd name="connsiteX24" fmla="*/ 138967 w 165389"/>
                    <a:gd name="connsiteY24" fmla="*/ 23118 h 235760"/>
                    <a:gd name="connsiteX25" fmla="*/ 19055 w 165389"/>
                    <a:gd name="connsiteY25" fmla="*/ 0 h 235760"/>
                    <a:gd name="connsiteX26" fmla="*/ 38109 w 165389"/>
                    <a:gd name="connsiteY26" fmla="*/ 19309 h 235760"/>
                    <a:gd name="connsiteX27" fmla="*/ 19055 w 165389"/>
                    <a:gd name="connsiteY27" fmla="*/ 38109 h 235760"/>
                    <a:gd name="connsiteX28" fmla="*/ 0 w 165389"/>
                    <a:gd name="connsiteY28" fmla="*/ 19309 h 235760"/>
                    <a:gd name="connsiteX29" fmla="*/ 19055 w 165389"/>
                    <a:gd name="connsiteY29" fmla="*/ 0 h 23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5389" h="235760">
                      <a:moveTo>
                        <a:pt x="9654" y="147603"/>
                      </a:moveTo>
                      <a:cubicBezTo>
                        <a:pt x="45983" y="137949"/>
                        <a:pt x="76723" y="150652"/>
                        <a:pt x="101620" y="176566"/>
                      </a:cubicBezTo>
                      <a:lnTo>
                        <a:pt x="100096" y="235760"/>
                      </a:lnTo>
                      <a:cubicBezTo>
                        <a:pt x="95523" y="234744"/>
                        <a:pt x="90950" y="234236"/>
                        <a:pt x="86123" y="233982"/>
                      </a:cubicBezTo>
                      <a:cubicBezTo>
                        <a:pt x="71388" y="233728"/>
                        <a:pt x="58940" y="228647"/>
                        <a:pt x="48778" y="217977"/>
                      </a:cubicBezTo>
                      <a:cubicBezTo>
                        <a:pt x="34043" y="202734"/>
                        <a:pt x="20324" y="186474"/>
                        <a:pt x="9400" y="168437"/>
                      </a:cubicBezTo>
                      <a:cubicBezTo>
                        <a:pt x="5335" y="162084"/>
                        <a:pt x="-6351" y="149636"/>
                        <a:pt x="9654" y="147603"/>
                      </a:cubicBezTo>
                      <a:close/>
                      <a:moveTo>
                        <a:pt x="68848" y="114069"/>
                      </a:moveTo>
                      <a:cubicBezTo>
                        <a:pt x="71388" y="110258"/>
                        <a:pt x="81043" y="117879"/>
                        <a:pt x="84600" y="120420"/>
                      </a:cubicBezTo>
                      <a:cubicBezTo>
                        <a:pt x="89173" y="123468"/>
                        <a:pt x="101367" y="135663"/>
                        <a:pt x="107465" y="141252"/>
                      </a:cubicBezTo>
                      <a:lnTo>
                        <a:pt x="104162" y="160306"/>
                      </a:lnTo>
                      <a:cubicBezTo>
                        <a:pt x="103146" y="154717"/>
                        <a:pt x="79011" y="140998"/>
                        <a:pt x="74692" y="138458"/>
                      </a:cubicBezTo>
                      <a:cubicBezTo>
                        <a:pt x="71134" y="136425"/>
                        <a:pt x="62496" y="134393"/>
                        <a:pt x="63513" y="129566"/>
                      </a:cubicBezTo>
                      <a:cubicBezTo>
                        <a:pt x="64783" y="123468"/>
                        <a:pt x="65545" y="119150"/>
                        <a:pt x="68848" y="114069"/>
                      </a:cubicBezTo>
                      <a:close/>
                      <a:moveTo>
                        <a:pt x="138967" y="23118"/>
                      </a:moveTo>
                      <a:cubicBezTo>
                        <a:pt x="145827" y="35567"/>
                        <a:pt x="147859" y="41156"/>
                        <a:pt x="154972" y="48015"/>
                      </a:cubicBezTo>
                      <a:cubicBezTo>
                        <a:pt x="158275" y="51064"/>
                        <a:pt x="160053" y="55637"/>
                        <a:pt x="165389" y="55891"/>
                      </a:cubicBezTo>
                      <a:cubicBezTo>
                        <a:pt x="148621" y="67831"/>
                        <a:pt x="128551" y="73674"/>
                        <a:pt x="110513" y="83328"/>
                      </a:cubicBezTo>
                      <a:cubicBezTo>
                        <a:pt x="103908" y="86885"/>
                        <a:pt x="103400" y="89426"/>
                        <a:pt x="105178" y="95523"/>
                      </a:cubicBezTo>
                      <a:cubicBezTo>
                        <a:pt x="107211" y="102128"/>
                        <a:pt x="110259" y="109241"/>
                        <a:pt x="108989" y="117117"/>
                      </a:cubicBezTo>
                      <a:cubicBezTo>
                        <a:pt x="99843" y="107717"/>
                        <a:pt x="91204" y="97809"/>
                        <a:pt x="79518" y="91458"/>
                      </a:cubicBezTo>
                      <a:cubicBezTo>
                        <a:pt x="74691" y="88917"/>
                        <a:pt x="73167" y="85361"/>
                        <a:pt x="73675" y="80280"/>
                      </a:cubicBezTo>
                      <a:cubicBezTo>
                        <a:pt x="74691" y="72658"/>
                        <a:pt x="75453" y="65291"/>
                        <a:pt x="75961" y="57669"/>
                      </a:cubicBezTo>
                      <a:cubicBezTo>
                        <a:pt x="76215" y="52080"/>
                        <a:pt x="80534" y="51064"/>
                        <a:pt x="84345" y="49285"/>
                      </a:cubicBezTo>
                      <a:cubicBezTo>
                        <a:pt x="101876" y="41156"/>
                        <a:pt x="121184" y="31248"/>
                        <a:pt x="138967" y="23118"/>
                      </a:cubicBezTo>
                      <a:close/>
                      <a:moveTo>
                        <a:pt x="19055" y="0"/>
                      </a:moveTo>
                      <a:cubicBezTo>
                        <a:pt x="29471" y="0"/>
                        <a:pt x="38109" y="8638"/>
                        <a:pt x="38109" y="19309"/>
                      </a:cubicBezTo>
                      <a:cubicBezTo>
                        <a:pt x="38363" y="30233"/>
                        <a:pt x="30487" y="38109"/>
                        <a:pt x="19055" y="38109"/>
                      </a:cubicBezTo>
                      <a:cubicBezTo>
                        <a:pt x="7368" y="38109"/>
                        <a:pt x="0" y="30741"/>
                        <a:pt x="0" y="19309"/>
                      </a:cubicBezTo>
                      <a:cubicBezTo>
                        <a:pt x="0" y="8384"/>
                        <a:pt x="8384" y="0"/>
                        <a:pt x="1905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335533CF-1405-49C4-A356-EF908EE81752}"/>
                    </a:ext>
                  </a:extLst>
                </p:cNvPr>
                <p:cNvSpPr/>
                <p:nvPr/>
              </p:nvSpPr>
              <p:spPr>
                <a:xfrm>
                  <a:off x="5931797" y="5766698"/>
                  <a:ext cx="154971" cy="266754"/>
                </a:xfrm>
                <a:custGeom>
                  <a:avLst/>
                  <a:gdLst>
                    <a:gd name="connsiteX0" fmla="*/ 9455 w 154971"/>
                    <a:gd name="connsiteY0" fmla="*/ 70626 h 266753"/>
                    <a:gd name="connsiteX1" fmla="*/ 24444 w 154971"/>
                    <a:gd name="connsiteY1" fmla="*/ 164117 h 266753"/>
                    <a:gd name="connsiteX2" fmla="*/ 40703 w 154971"/>
                    <a:gd name="connsiteY2" fmla="*/ 198414 h 266753"/>
                    <a:gd name="connsiteX3" fmla="*/ 132670 w 154971"/>
                    <a:gd name="connsiteY3" fmla="*/ 266500 h 266753"/>
                    <a:gd name="connsiteX4" fmla="*/ 156043 w 154971"/>
                    <a:gd name="connsiteY4" fmla="*/ 250495 h 266753"/>
                    <a:gd name="connsiteX5" fmla="*/ 148167 w 154971"/>
                    <a:gd name="connsiteY5" fmla="*/ 245414 h 266753"/>
                    <a:gd name="connsiteX6" fmla="*/ 114886 w 154971"/>
                    <a:gd name="connsiteY6" fmla="*/ 235760 h 266753"/>
                    <a:gd name="connsiteX7" fmla="*/ 63060 w 154971"/>
                    <a:gd name="connsiteY7" fmla="*/ 174279 h 266753"/>
                    <a:gd name="connsiteX8" fmla="*/ 52390 w 154971"/>
                    <a:gd name="connsiteY8" fmla="*/ 153193 h 266753"/>
                    <a:gd name="connsiteX9" fmla="*/ 40449 w 154971"/>
                    <a:gd name="connsiteY9" fmla="*/ 104669 h 266753"/>
                    <a:gd name="connsiteX10" fmla="*/ 22666 w 154971"/>
                    <a:gd name="connsiteY10" fmla="*/ 0 h 266753"/>
                    <a:gd name="connsiteX11" fmla="*/ 1325 w 154971"/>
                    <a:gd name="connsiteY11" fmla="*/ 33281 h 266753"/>
                    <a:gd name="connsiteX12" fmla="*/ 9455 w 154971"/>
                    <a:gd name="connsiteY12" fmla="*/ 70626 h 266753"/>
                    <a:gd name="connsiteX13" fmla="*/ 13520 w 154971"/>
                    <a:gd name="connsiteY13" fmla="*/ 116864 h 266753"/>
                    <a:gd name="connsiteX14" fmla="*/ 13266 w 154971"/>
                    <a:gd name="connsiteY14" fmla="*/ 115085 h 266753"/>
                    <a:gd name="connsiteX15" fmla="*/ 13520 w 154971"/>
                    <a:gd name="connsiteY15" fmla="*/ 116101 h 266753"/>
                    <a:gd name="connsiteX16" fmla="*/ 13520 w 154971"/>
                    <a:gd name="connsiteY16" fmla="*/ 116864 h 266753"/>
                    <a:gd name="connsiteX17" fmla="*/ 11995 w 154971"/>
                    <a:gd name="connsiteY17" fmla="*/ 113053 h 266753"/>
                    <a:gd name="connsiteX18" fmla="*/ 11995 w 154971"/>
                    <a:gd name="connsiteY18" fmla="*/ 113053 h 266753"/>
                    <a:gd name="connsiteX19" fmla="*/ 11995 w 154971"/>
                    <a:gd name="connsiteY19" fmla="*/ 113053 h 266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54971" h="266753">
                      <a:moveTo>
                        <a:pt x="9455" y="70626"/>
                      </a:moveTo>
                      <a:cubicBezTo>
                        <a:pt x="9201" y="86631"/>
                        <a:pt x="19617" y="151161"/>
                        <a:pt x="24444" y="164117"/>
                      </a:cubicBezTo>
                      <a:cubicBezTo>
                        <a:pt x="29017" y="176058"/>
                        <a:pt x="34352" y="187490"/>
                        <a:pt x="40703" y="198414"/>
                      </a:cubicBezTo>
                      <a:cubicBezTo>
                        <a:pt x="41720" y="200193"/>
                        <a:pt x="72968" y="258624"/>
                        <a:pt x="132670" y="266500"/>
                      </a:cubicBezTo>
                      <a:cubicBezTo>
                        <a:pt x="147913" y="268532"/>
                        <a:pt x="156043" y="266754"/>
                        <a:pt x="156043" y="250495"/>
                      </a:cubicBezTo>
                      <a:cubicBezTo>
                        <a:pt x="156043" y="246176"/>
                        <a:pt x="151978" y="245922"/>
                        <a:pt x="148167" y="245414"/>
                      </a:cubicBezTo>
                      <a:cubicBezTo>
                        <a:pt x="131146" y="242873"/>
                        <a:pt x="117427" y="237792"/>
                        <a:pt x="114886" y="235760"/>
                      </a:cubicBezTo>
                      <a:cubicBezTo>
                        <a:pt x="94308" y="217976"/>
                        <a:pt x="77541" y="196890"/>
                        <a:pt x="63060" y="174279"/>
                      </a:cubicBezTo>
                      <a:cubicBezTo>
                        <a:pt x="60265" y="170214"/>
                        <a:pt x="54168" y="158528"/>
                        <a:pt x="52390" y="153193"/>
                      </a:cubicBezTo>
                      <a:cubicBezTo>
                        <a:pt x="46547" y="137442"/>
                        <a:pt x="40449" y="121691"/>
                        <a:pt x="40449" y="104669"/>
                      </a:cubicBezTo>
                      <a:cubicBezTo>
                        <a:pt x="40195" y="68848"/>
                        <a:pt x="35622" y="33535"/>
                        <a:pt x="22666" y="0"/>
                      </a:cubicBezTo>
                      <a:cubicBezTo>
                        <a:pt x="5136" y="1778"/>
                        <a:pt x="-3502" y="16259"/>
                        <a:pt x="1325" y="33281"/>
                      </a:cubicBezTo>
                      <a:cubicBezTo>
                        <a:pt x="3104" y="39886"/>
                        <a:pt x="9455" y="64275"/>
                        <a:pt x="9455" y="70626"/>
                      </a:cubicBezTo>
                      <a:close/>
                      <a:moveTo>
                        <a:pt x="13520" y="116864"/>
                      </a:moveTo>
                      <a:cubicBezTo>
                        <a:pt x="13520" y="116356"/>
                        <a:pt x="13266" y="115593"/>
                        <a:pt x="13266" y="115085"/>
                      </a:cubicBezTo>
                      <a:cubicBezTo>
                        <a:pt x="13266" y="115339"/>
                        <a:pt x="13520" y="115847"/>
                        <a:pt x="13520" y="116101"/>
                      </a:cubicBezTo>
                      <a:cubicBezTo>
                        <a:pt x="13520" y="116356"/>
                        <a:pt x="13520" y="116610"/>
                        <a:pt x="13520" y="116864"/>
                      </a:cubicBezTo>
                      <a:close/>
                      <a:moveTo>
                        <a:pt x="11995" y="113053"/>
                      </a:moveTo>
                      <a:cubicBezTo>
                        <a:pt x="11488" y="113307"/>
                        <a:pt x="11488" y="113053"/>
                        <a:pt x="11995" y="113053"/>
                      </a:cubicBezTo>
                      <a:lnTo>
                        <a:pt x="11995" y="11305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25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15805E-17FA-4DC0-BD83-33812293E693}"/>
                </a:ext>
              </a:extLst>
            </p:cNvPr>
            <p:cNvSpPr/>
            <p:nvPr/>
          </p:nvSpPr>
          <p:spPr>
            <a:xfrm>
              <a:off x="1393371" y="3722284"/>
              <a:ext cx="311406" cy="389255"/>
            </a:xfrm>
            <a:custGeom>
              <a:avLst/>
              <a:gdLst>
                <a:gd name="connsiteX0" fmla="*/ 149418 w 391885"/>
                <a:gd name="connsiteY0" fmla="*/ 488132 h 489857"/>
                <a:gd name="connsiteX1" fmla="*/ 4688 w 391885"/>
                <a:gd name="connsiteY1" fmla="*/ 350082 h 489857"/>
                <a:gd name="connsiteX2" fmla="*/ 55900 w 391885"/>
                <a:gd name="connsiteY2" fmla="*/ 244985 h 489857"/>
                <a:gd name="connsiteX3" fmla="*/ 178364 w 391885"/>
                <a:gd name="connsiteY3" fmla="*/ 189765 h 489857"/>
                <a:gd name="connsiteX4" fmla="*/ 190833 w 391885"/>
                <a:gd name="connsiteY4" fmla="*/ 155920 h 489857"/>
                <a:gd name="connsiteX5" fmla="*/ 140512 w 391885"/>
                <a:gd name="connsiteY5" fmla="*/ 41027 h 489857"/>
                <a:gd name="connsiteX6" fmla="*/ 150309 w 391885"/>
                <a:gd name="connsiteY6" fmla="*/ 3619 h 489857"/>
                <a:gd name="connsiteX7" fmla="*/ 188162 w 391885"/>
                <a:gd name="connsiteY7" fmla="*/ 19206 h 489857"/>
                <a:gd name="connsiteX8" fmla="*/ 243827 w 391885"/>
                <a:gd name="connsiteY8" fmla="*/ 148795 h 489857"/>
                <a:gd name="connsiteX9" fmla="*/ 281680 w 391885"/>
                <a:gd name="connsiteY9" fmla="*/ 198671 h 489857"/>
                <a:gd name="connsiteX10" fmla="*/ 304837 w 391885"/>
                <a:gd name="connsiteY10" fmla="*/ 196445 h 489857"/>
                <a:gd name="connsiteX11" fmla="*/ 341799 w 391885"/>
                <a:gd name="connsiteY11" fmla="*/ 155030 h 489857"/>
                <a:gd name="connsiteX12" fmla="*/ 377870 w 391885"/>
                <a:gd name="connsiteY12" fmla="*/ 156366 h 489857"/>
                <a:gd name="connsiteX13" fmla="*/ 389894 w 391885"/>
                <a:gd name="connsiteY13" fmla="*/ 193327 h 489857"/>
                <a:gd name="connsiteX14" fmla="*/ 353822 w 391885"/>
                <a:gd name="connsiteY14" fmla="*/ 235188 h 489857"/>
                <a:gd name="connsiteX15" fmla="*/ 332447 w 391885"/>
                <a:gd name="connsiteY15" fmla="*/ 287291 h 489857"/>
                <a:gd name="connsiteX16" fmla="*/ 315079 w 391885"/>
                <a:gd name="connsiteY16" fmla="*/ 416880 h 489857"/>
                <a:gd name="connsiteX17" fmla="*/ 299493 w 391885"/>
                <a:gd name="connsiteY17" fmla="*/ 431131 h 489857"/>
                <a:gd name="connsiteX18" fmla="*/ 171684 w 391885"/>
                <a:gd name="connsiteY18" fmla="*/ 486796 h 489857"/>
                <a:gd name="connsiteX19" fmla="*/ 149418 w 391885"/>
                <a:gd name="connsiteY19" fmla="*/ 488132 h 48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1885" h="489857">
                  <a:moveTo>
                    <a:pt x="149418" y="488132"/>
                  </a:moveTo>
                  <a:cubicBezTo>
                    <a:pt x="79948" y="464085"/>
                    <a:pt x="30516" y="418662"/>
                    <a:pt x="4688" y="350082"/>
                  </a:cubicBezTo>
                  <a:cubicBezTo>
                    <a:pt x="-10453" y="310448"/>
                    <a:pt x="12258" y="267697"/>
                    <a:pt x="55900" y="244985"/>
                  </a:cubicBezTo>
                  <a:cubicBezTo>
                    <a:pt x="95534" y="224500"/>
                    <a:pt x="136949" y="207133"/>
                    <a:pt x="178364" y="189765"/>
                  </a:cubicBezTo>
                  <a:cubicBezTo>
                    <a:pt x="195732" y="182640"/>
                    <a:pt x="201521" y="176405"/>
                    <a:pt x="190833" y="155920"/>
                  </a:cubicBezTo>
                  <a:cubicBezTo>
                    <a:pt x="171684" y="118958"/>
                    <a:pt x="157434" y="79324"/>
                    <a:pt x="140512" y="41027"/>
                  </a:cubicBezTo>
                  <a:cubicBezTo>
                    <a:pt x="133387" y="25440"/>
                    <a:pt x="133832" y="12526"/>
                    <a:pt x="150309" y="3619"/>
                  </a:cubicBezTo>
                  <a:cubicBezTo>
                    <a:pt x="165450" y="-4397"/>
                    <a:pt x="180146" y="947"/>
                    <a:pt x="188162" y="19206"/>
                  </a:cubicBezTo>
                  <a:cubicBezTo>
                    <a:pt x="207310" y="62402"/>
                    <a:pt x="225569" y="105599"/>
                    <a:pt x="243827" y="148795"/>
                  </a:cubicBezTo>
                  <a:cubicBezTo>
                    <a:pt x="252288" y="168835"/>
                    <a:pt x="261640" y="187093"/>
                    <a:pt x="281680" y="198671"/>
                  </a:cubicBezTo>
                  <a:cubicBezTo>
                    <a:pt x="291031" y="204461"/>
                    <a:pt x="297711" y="204015"/>
                    <a:pt x="304837" y="196445"/>
                  </a:cubicBezTo>
                  <a:cubicBezTo>
                    <a:pt x="317306" y="182640"/>
                    <a:pt x="330220" y="169280"/>
                    <a:pt x="341799" y="155030"/>
                  </a:cubicBezTo>
                  <a:cubicBezTo>
                    <a:pt x="355158" y="138998"/>
                    <a:pt x="367627" y="147014"/>
                    <a:pt x="377870" y="156366"/>
                  </a:cubicBezTo>
                  <a:cubicBezTo>
                    <a:pt x="388112" y="165717"/>
                    <a:pt x="402808" y="176405"/>
                    <a:pt x="389894" y="193327"/>
                  </a:cubicBezTo>
                  <a:cubicBezTo>
                    <a:pt x="378760" y="208023"/>
                    <a:pt x="367627" y="223164"/>
                    <a:pt x="353822" y="235188"/>
                  </a:cubicBezTo>
                  <a:cubicBezTo>
                    <a:pt x="337345" y="249438"/>
                    <a:pt x="331111" y="265470"/>
                    <a:pt x="332447" y="287291"/>
                  </a:cubicBezTo>
                  <a:cubicBezTo>
                    <a:pt x="334673" y="331378"/>
                    <a:pt x="337791" y="375911"/>
                    <a:pt x="315079" y="416880"/>
                  </a:cubicBezTo>
                  <a:cubicBezTo>
                    <a:pt x="313743" y="425787"/>
                    <a:pt x="306173" y="428014"/>
                    <a:pt x="299493" y="431131"/>
                  </a:cubicBezTo>
                  <a:cubicBezTo>
                    <a:pt x="257187" y="449835"/>
                    <a:pt x="214436" y="468538"/>
                    <a:pt x="171684" y="486796"/>
                  </a:cubicBezTo>
                  <a:cubicBezTo>
                    <a:pt x="164559" y="489914"/>
                    <a:pt x="157434" y="496148"/>
                    <a:pt x="149418" y="488132"/>
                  </a:cubicBezTo>
                  <a:close/>
                </a:path>
              </a:pathLst>
            </a:custGeom>
            <a:solidFill>
              <a:srgbClr val="FACC88"/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78CD905-99C6-4BEC-B13D-1366B0DB8021}"/>
                </a:ext>
              </a:extLst>
            </p:cNvPr>
            <p:cNvGrpSpPr/>
            <p:nvPr/>
          </p:nvGrpSpPr>
          <p:grpSpPr>
            <a:xfrm>
              <a:off x="1932216" y="2792893"/>
              <a:ext cx="1720870" cy="1656208"/>
              <a:chOff x="1762284" y="2460214"/>
              <a:chExt cx="2060734" cy="198330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7DFFE99C-33B4-4186-AB00-E71EEDD2AC81}"/>
                  </a:ext>
                </a:extLst>
              </p:cNvPr>
              <p:cNvSpPr/>
              <p:nvPr/>
            </p:nvSpPr>
            <p:spPr>
              <a:xfrm>
                <a:off x="1762284" y="2460214"/>
                <a:ext cx="2060734" cy="1983302"/>
              </a:xfrm>
              <a:custGeom>
                <a:avLst/>
                <a:gdLst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88410 w 1807540"/>
                  <a:gd name="connsiteY3" fmla="*/ 1062349 h 1739621"/>
                  <a:gd name="connsiteX4" fmla="*/ 188410 w 1807540"/>
                  <a:gd name="connsiteY4" fmla="*/ 1063280 h 1739621"/>
                  <a:gd name="connsiteX5" fmla="*/ 189270 w 1807540"/>
                  <a:gd name="connsiteY5" fmla="*/ 1063771 h 1739621"/>
                  <a:gd name="connsiteX6" fmla="*/ 726006 w 1807540"/>
                  <a:gd name="connsiteY6" fmla="*/ 645805 h 1739621"/>
                  <a:gd name="connsiteX7" fmla="*/ 727389 w 1807540"/>
                  <a:gd name="connsiteY7" fmla="*/ 646955 h 1739621"/>
                  <a:gd name="connsiteX8" fmla="*/ 727247 w 1807540"/>
                  <a:gd name="connsiteY8" fmla="*/ 646425 h 1739621"/>
                  <a:gd name="connsiteX9" fmla="*/ 727709 w 1807540"/>
                  <a:gd name="connsiteY9" fmla="*/ 646213 h 1739621"/>
                  <a:gd name="connsiteX10" fmla="*/ 849852 w 1807540"/>
                  <a:gd name="connsiteY10" fmla="*/ 191 h 1739621"/>
                  <a:gd name="connsiteX11" fmla="*/ 1503223 w 1807540"/>
                  <a:gd name="connsiteY11" fmla="*/ 210015 h 1739621"/>
                  <a:gd name="connsiteX12" fmla="*/ 1726705 w 1807540"/>
                  <a:gd name="connsiteY12" fmla="*/ 541202 h 1739621"/>
                  <a:gd name="connsiteX13" fmla="*/ 1783507 w 1807540"/>
                  <a:gd name="connsiteY13" fmla="*/ 853146 h 1739621"/>
                  <a:gd name="connsiteX14" fmla="*/ 1796232 w 1807540"/>
                  <a:gd name="connsiteY14" fmla="*/ 1041552 h 1739621"/>
                  <a:gd name="connsiteX15" fmla="*/ 1796233 w 1807540"/>
                  <a:gd name="connsiteY15" fmla="*/ 1041553 h 1739621"/>
                  <a:gd name="connsiteX16" fmla="*/ 1806475 w 1807540"/>
                  <a:gd name="connsiteY16" fmla="*/ 1092767 h 1739621"/>
                  <a:gd name="connsiteX17" fmla="*/ 1798095 w 1807540"/>
                  <a:gd name="connsiteY17" fmla="*/ 1155156 h 1739621"/>
                  <a:gd name="connsiteX18" fmla="*/ 1795038 w 1807540"/>
                  <a:gd name="connsiteY18" fmla="*/ 1166769 h 1739621"/>
                  <a:gd name="connsiteX19" fmla="*/ 1795300 w 1807540"/>
                  <a:gd name="connsiteY19" fmla="*/ 1166329 h 1739621"/>
                  <a:gd name="connsiteX20" fmla="*/ 1788472 w 1807540"/>
                  <a:gd name="connsiteY20" fmla="*/ 1265654 h 1739621"/>
                  <a:gd name="connsiteX21" fmla="*/ 1789402 w 1807540"/>
                  <a:gd name="connsiteY21" fmla="*/ 1276208 h 1739621"/>
                  <a:gd name="connsiteX22" fmla="*/ 1782263 w 1807540"/>
                  <a:gd name="connsiteY22" fmla="*/ 1333940 h 1739621"/>
                  <a:gd name="connsiteX23" fmla="*/ 1772952 w 1807540"/>
                  <a:gd name="connsiteY23" fmla="*/ 1377395 h 1739621"/>
                  <a:gd name="connsiteX24" fmla="*/ 1731049 w 1807540"/>
                  <a:gd name="connsiteY24" fmla="*/ 1534142 h 1739621"/>
                  <a:gd name="connsiteX25" fmla="*/ 1706218 w 1807540"/>
                  <a:gd name="connsiteY25" fmla="*/ 1635950 h 1739621"/>
                  <a:gd name="connsiteX26" fmla="*/ 1667109 w 1807540"/>
                  <a:gd name="connsiteY26" fmla="*/ 1735275 h 1739621"/>
                  <a:gd name="connsiteX27" fmla="*/ 1484289 w 1807540"/>
                  <a:gd name="connsiteY27" fmla="*/ 1606153 h 1739621"/>
                  <a:gd name="connsiteX28" fmla="*/ 1262360 w 1807540"/>
                  <a:gd name="connsiteY28" fmla="*/ 1575114 h 1739621"/>
                  <a:gd name="connsiteX29" fmla="*/ 1113100 w 1807540"/>
                  <a:gd name="connsiteY29" fmla="*/ 1553218 h 1739621"/>
                  <a:gd name="connsiteX30" fmla="*/ 1112132 w 1807540"/>
                  <a:gd name="connsiteY30" fmla="*/ 1553387 h 1739621"/>
                  <a:gd name="connsiteX31" fmla="*/ 949797 w 1807540"/>
                  <a:gd name="connsiteY31" fmla="*/ 1581633 h 1739621"/>
                  <a:gd name="connsiteX32" fmla="*/ 940796 w 1807540"/>
                  <a:gd name="connsiteY32" fmla="*/ 1593117 h 1739621"/>
                  <a:gd name="connsiteX33" fmla="*/ 944831 w 1807540"/>
                  <a:gd name="connsiteY33" fmla="*/ 1634399 h 1739621"/>
                  <a:gd name="connsiteX34" fmla="*/ 945452 w 1807540"/>
                  <a:gd name="connsiteY34" fmla="*/ 1637503 h 1739621"/>
                  <a:gd name="connsiteX35" fmla="*/ 860094 w 1807540"/>
                  <a:gd name="connsiteY35" fmla="*/ 1739621 h 1739621"/>
                  <a:gd name="connsiteX36" fmla="*/ 775358 w 1807540"/>
                  <a:gd name="connsiteY36" fmla="*/ 1637192 h 1739621"/>
                  <a:gd name="connsiteX37" fmla="*/ 776910 w 1807540"/>
                  <a:gd name="connsiteY37" fmla="*/ 1634089 h 1739621"/>
                  <a:gd name="connsiteX38" fmla="*/ 782187 w 1807540"/>
                  <a:gd name="connsiteY38" fmla="*/ 1588461 h 1739621"/>
                  <a:gd name="connsiteX39" fmla="*/ 774737 w 1807540"/>
                  <a:gd name="connsiteY39" fmla="*/ 1576045 h 1739621"/>
                  <a:gd name="connsiteX40" fmla="*/ 666411 w 1807540"/>
                  <a:gd name="connsiteY40" fmla="*/ 1549662 h 1739621"/>
                  <a:gd name="connsiteX41" fmla="*/ 591607 w 1807540"/>
                  <a:gd name="connsiteY41" fmla="*/ 1533832 h 1739621"/>
                  <a:gd name="connsiteX42" fmla="*/ 577950 w 1807540"/>
                  <a:gd name="connsiteY42" fmla="*/ 1534143 h 1739621"/>
                  <a:gd name="connsiteX43" fmla="*/ 577106 w 1807540"/>
                  <a:gd name="connsiteY43" fmla="*/ 1533930 h 1739621"/>
                  <a:gd name="connsiteX44" fmla="*/ 482019 w 1807540"/>
                  <a:gd name="connsiteY44" fmla="*/ 1545054 h 1739621"/>
                  <a:gd name="connsiteX45" fmla="*/ 204239 w 1807540"/>
                  <a:gd name="connsiteY45" fmla="*/ 1620741 h 1739621"/>
                  <a:gd name="connsiteX46" fmla="*/ 189341 w 1807540"/>
                  <a:gd name="connsiteY46" fmla="*/ 1625397 h 1739621"/>
                  <a:gd name="connsiteX47" fmla="*/ 149611 w 1807540"/>
                  <a:gd name="connsiteY47" fmla="*/ 1609878 h 1739621"/>
                  <a:gd name="connsiteX48" fmla="*/ 56494 w 1807540"/>
                  <a:gd name="connsiteY48" fmla="*/ 1294831 h 1739621"/>
                  <a:gd name="connsiteX49" fmla="*/ 52808 w 1807540"/>
                  <a:gd name="connsiteY49" fmla="*/ 1264422 h 1739621"/>
                  <a:gd name="connsiteX50" fmla="*/ 52769 w 1807540"/>
                  <a:gd name="connsiteY50" fmla="*/ 1264413 h 1739621"/>
                  <a:gd name="connsiteX51" fmla="*/ 38801 w 1807540"/>
                  <a:gd name="connsiteY51" fmla="*/ 1236788 h 1739621"/>
                  <a:gd name="connsiteX52" fmla="*/ 1555 w 1807540"/>
                  <a:gd name="connsiteY52" fmla="*/ 1112011 h 1739621"/>
                  <a:gd name="connsiteX53" fmla="*/ 30111 w 1807540"/>
                  <a:gd name="connsiteY53" fmla="*/ 1051796 h 1739621"/>
                  <a:gd name="connsiteX54" fmla="*/ 38801 w 1807540"/>
                  <a:gd name="connsiteY54" fmla="*/ 1028206 h 1739621"/>
                  <a:gd name="connsiteX55" fmla="*/ 38297 w 1807540"/>
                  <a:gd name="connsiteY55" fmla="*/ 985566 h 1739621"/>
                  <a:gd name="connsiteX56" fmla="*/ 40353 w 1807540"/>
                  <a:gd name="connsiteY56" fmla="*/ 943169 h 1739621"/>
                  <a:gd name="connsiteX57" fmla="*/ 40353 w 1807540"/>
                  <a:gd name="connsiteY57" fmla="*/ 942848 h 1739621"/>
                  <a:gd name="connsiteX58" fmla="*/ 75428 w 1807540"/>
                  <a:gd name="connsiteY58" fmla="*/ 634009 h 1739621"/>
                  <a:gd name="connsiteX59" fmla="*/ 124469 w 1807540"/>
                  <a:gd name="connsiteY59" fmla="*/ 458017 h 1739621"/>
                  <a:gd name="connsiteX60" fmla="*/ 308530 w 1807540"/>
                  <a:gd name="connsiteY60" fmla="*/ 171216 h 1739621"/>
                  <a:gd name="connsiteX61" fmla="*/ 559947 w 1807540"/>
                  <a:gd name="connsiteY61" fmla="*/ 43646 h 1739621"/>
                  <a:gd name="connsiteX62" fmla="*/ 849852 w 1807540"/>
                  <a:gd name="connsiteY62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82263 w 1807540"/>
                  <a:gd name="connsiteY24" fmla="*/ 1333940 h 1739621"/>
                  <a:gd name="connsiteX25" fmla="*/ 1772952 w 1807540"/>
                  <a:gd name="connsiteY25" fmla="*/ 1377395 h 1739621"/>
                  <a:gd name="connsiteX26" fmla="*/ 1731049 w 1807540"/>
                  <a:gd name="connsiteY26" fmla="*/ 1534142 h 1739621"/>
                  <a:gd name="connsiteX27" fmla="*/ 1706218 w 1807540"/>
                  <a:gd name="connsiteY27" fmla="*/ 1635950 h 1739621"/>
                  <a:gd name="connsiteX28" fmla="*/ 1667109 w 1807540"/>
                  <a:gd name="connsiteY28" fmla="*/ 1735275 h 1739621"/>
                  <a:gd name="connsiteX29" fmla="*/ 1484289 w 1807540"/>
                  <a:gd name="connsiteY29" fmla="*/ 1606153 h 1739621"/>
                  <a:gd name="connsiteX30" fmla="*/ 1262360 w 1807540"/>
                  <a:gd name="connsiteY30" fmla="*/ 1575114 h 1739621"/>
                  <a:gd name="connsiteX31" fmla="*/ 1113100 w 1807540"/>
                  <a:gd name="connsiteY31" fmla="*/ 1553218 h 1739621"/>
                  <a:gd name="connsiteX32" fmla="*/ 1112132 w 1807540"/>
                  <a:gd name="connsiteY32" fmla="*/ 1553387 h 1739621"/>
                  <a:gd name="connsiteX33" fmla="*/ 949797 w 1807540"/>
                  <a:gd name="connsiteY33" fmla="*/ 1581633 h 1739621"/>
                  <a:gd name="connsiteX34" fmla="*/ 940796 w 1807540"/>
                  <a:gd name="connsiteY34" fmla="*/ 1593117 h 1739621"/>
                  <a:gd name="connsiteX35" fmla="*/ 944831 w 1807540"/>
                  <a:gd name="connsiteY35" fmla="*/ 1634399 h 1739621"/>
                  <a:gd name="connsiteX36" fmla="*/ 945452 w 1807540"/>
                  <a:gd name="connsiteY36" fmla="*/ 1637503 h 1739621"/>
                  <a:gd name="connsiteX37" fmla="*/ 860094 w 1807540"/>
                  <a:gd name="connsiteY37" fmla="*/ 1739621 h 1739621"/>
                  <a:gd name="connsiteX38" fmla="*/ 775358 w 1807540"/>
                  <a:gd name="connsiteY38" fmla="*/ 1637192 h 1739621"/>
                  <a:gd name="connsiteX39" fmla="*/ 776910 w 1807540"/>
                  <a:gd name="connsiteY39" fmla="*/ 1634089 h 1739621"/>
                  <a:gd name="connsiteX40" fmla="*/ 782187 w 1807540"/>
                  <a:gd name="connsiteY40" fmla="*/ 1588461 h 1739621"/>
                  <a:gd name="connsiteX41" fmla="*/ 774737 w 1807540"/>
                  <a:gd name="connsiteY41" fmla="*/ 1576045 h 1739621"/>
                  <a:gd name="connsiteX42" fmla="*/ 666411 w 1807540"/>
                  <a:gd name="connsiteY42" fmla="*/ 1549662 h 1739621"/>
                  <a:gd name="connsiteX43" fmla="*/ 591607 w 1807540"/>
                  <a:gd name="connsiteY43" fmla="*/ 1533832 h 1739621"/>
                  <a:gd name="connsiteX44" fmla="*/ 577950 w 1807540"/>
                  <a:gd name="connsiteY44" fmla="*/ 1534143 h 1739621"/>
                  <a:gd name="connsiteX45" fmla="*/ 577106 w 1807540"/>
                  <a:gd name="connsiteY45" fmla="*/ 1533930 h 1739621"/>
                  <a:gd name="connsiteX46" fmla="*/ 482019 w 1807540"/>
                  <a:gd name="connsiteY46" fmla="*/ 1545054 h 1739621"/>
                  <a:gd name="connsiteX47" fmla="*/ 204239 w 1807540"/>
                  <a:gd name="connsiteY47" fmla="*/ 1620741 h 1739621"/>
                  <a:gd name="connsiteX48" fmla="*/ 189341 w 1807540"/>
                  <a:gd name="connsiteY48" fmla="*/ 1625397 h 1739621"/>
                  <a:gd name="connsiteX49" fmla="*/ 149611 w 1807540"/>
                  <a:gd name="connsiteY49" fmla="*/ 1609878 h 1739621"/>
                  <a:gd name="connsiteX50" fmla="*/ 56494 w 1807540"/>
                  <a:gd name="connsiteY50" fmla="*/ 1294831 h 1739621"/>
                  <a:gd name="connsiteX51" fmla="*/ 52808 w 1807540"/>
                  <a:gd name="connsiteY51" fmla="*/ 1264422 h 1739621"/>
                  <a:gd name="connsiteX52" fmla="*/ 52769 w 1807540"/>
                  <a:gd name="connsiteY52" fmla="*/ 1264413 h 1739621"/>
                  <a:gd name="connsiteX53" fmla="*/ 38801 w 1807540"/>
                  <a:gd name="connsiteY53" fmla="*/ 1236788 h 1739621"/>
                  <a:gd name="connsiteX54" fmla="*/ 1555 w 1807540"/>
                  <a:gd name="connsiteY54" fmla="*/ 1112011 h 1739621"/>
                  <a:gd name="connsiteX55" fmla="*/ 30111 w 1807540"/>
                  <a:gd name="connsiteY55" fmla="*/ 1051796 h 1739621"/>
                  <a:gd name="connsiteX56" fmla="*/ 38801 w 1807540"/>
                  <a:gd name="connsiteY56" fmla="*/ 1028206 h 1739621"/>
                  <a:gd name="connsiteX57" fmla="*/ 38297 w 1807540"/>
                  <a:gd name="connsiteY57" fmla="*/ 985566 h 1739621"/>
                  <a:gd name="connsiteX58" fmla="*/ 40353 w 1807540"/>
                  <a:gd name="connsiteY58" fmla="*/ 943169 h 1739621"/>
                  <a:gd name="connsiteX59" fmla="*/ 40353 w 1807540"/>
                  <a:gd name="connsiteY59" fmla="*/ 942848 h 1739621"/>
                  <a:gd name="connsiteX60" fmla="*/ 75428 w 1807540"/>
                  <a:gd name="connsiteY60" fmla="*/ 634009 h 1739621"/>
                  <a:gd name="connsiteX61" fmla="*/ 124469 w 1807540"/>
                  <a:gd name="connsiteY61" fmla="*/ 458017 h 1739621"/>
                  <a:gd name="connsiteX62" fmla="*/ 308530 w 1807540"/>
                  <a:gd name="connsiteY62" fmla="*/ 171216 h 1739621"/>
                  <a:gd name="connsiteX63" fmla="*/ 559947 w 1807540"/>
                  <a:gd name="connsiteY63" fmla="*/ 43646 h 1739621"/>
                  <a:gd name="connsiteX64" fmla="*/ 849852 w 1807540"/>
                  <a:gd name="connsiteY64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72952 w 1807540"/>
                  <a:gd name="connsiteY24" fmla="*/ 1377395 h 1739621"/>
                  <a:gd name="connsiteX25" fmla="*/ 1731049 w 1807540"/>
                  <a:gd name="connsiteY25" fmla="*/ 1534142 h 1739621"/>
                  <a:gd name="connsiteX26" fmla="*/ 1706218 w 1807540"/>
                  <a:gd name="connsiteY26" fmla="*/ 1635950 h 1739621"/>
                  <a:gd name="connsiteX27" fmla="*/ 1667109 w 1807540"/>
                  <a:gd name="connsiteY27" fmla="*/ 1735275 h 1739621"/>
                  <a:gd name="connsiteX28" fmla="*/ 1484289 w 1807540"/>
                  <a:gd name="connsiteY28" fmla="*/ 1606153 h 1739621"/>
                  <a:gd name="connsiteX29" fmla="*/ 1262360 w 1807540"/>
                  <a:gd name="connsiteY29" fmla="*/ 1575114 h 1739621"/>
                  <a:gd name="connsiteX30" fmla="*/ 1113100 w 1807540"/>
                  <a:gd name="connsiteY30" fmla="*/ 1553218 h 1739621"/>
                  <a:gd name="connsiteX31" fmla="*/ 1112132 w 1807540"/>
                  <a:gd name="connsiteY31" fmla="*/ 1553387 h 1739621"/>
                  <a:gd name="connsiteX32" fmla="*/ 949797 w 1807540"/>
                  <a:gd name="connsiteY32" fmla="*/ 1581633 h 1739621"/>
                  <a:gd name="connsiteX33" fmla="*/ 940796 w 1807540"/>
                  <a:gd name="connsiteY33" fmla="*/ 1593117 h 1739621"/>
                  <a:gd name="connsiteX34" fmla="*/ 944831 w 1807540"/>
                  <a:gd name="connsiteY34" fmla="*/ 1634399 h 1739621"/>
                  <a:gd name="connsiteX35" fmla="*/ 945452 w 1807540"/>
                  <a:gd name="connsiteY35" fmla="*/ 1637503 h 1739621"/>
                  <a:gd name="connsiteX36" fmla="*/ 860094 w 1807540"/>
                  <a:gd name="connsiteY36" fmla="*/ 1739621 h 1739621"/>
                  <a:gd name="connsiteX37" fmla="*/ 775358 w 1807540"/>
                  <a:gd name="connsiteY37" fmla="*/ 1637192 h 1739621"/>
                  <a:gd name="connsiteX38" fmla="*/ 776910 w 1807540"/>
                  <a:gd name="connsiteY38" fmla="*/ 1634089 h 1739621"/>
                  <a:gd name="connsiteX39" fmla="*/ 782187 w 1807540"/>
                  <a:gd name="connsiteY39" fmla="*/ 1588461 h 1739621"/>
                  <a:gd name="connsiteX40" fmla="*/ 774737 w 1807540"/>
                  <a:gd name="connsiteY40" fmla="*/ 1576045 h 1739621"/>
                  <a:gd name="connsiteX41" fmla="*/ 666411 w 1807540"/>
                  <a:gd name="connsiteY41" fmla="*/ 1549662 h 1739621"/>
                  <a:gd name="connsiteX42" fmla="*/ 591607 w 1807540"/>
                  <a:gd name="connsiteY42" fmla="*/ 1533832 h 1739621"/>
                  <a:gd name="connsiteX43" fmla="*/ 577950 w 1807540"/>
                  <a:gd name="connsiteY43" fmla="*/ 1534143 h 1739621"/>
                  <a:gd name="connsiteX44" fmla="*/ 577106 w 1807540"/>
                  <a:gd name="connsiteY44" fmla="*/ 1533930 h 1739621"/>
                  <a:gd name="connsiteX45" fmla="*/ 482019 w 1807540"/>
                  <a:gd name="connsiteY45" fmla="*/ 1545054 h 1739621"/>
                  <a:gd name="connsiteX46" fmla="*/ 204239 w 1807540"/>
                  <a:gd name="connsiteY46" fmla="*/ 1620741 h 1739621"/>
                  <a:gd name="connsiteX47" fmla="*/ 189341 w 1807540"/>
                  <a:gd name="connsiteY47" fmla="*/ 1625397 h 1739621"/>
                  <a:gd name="connsiteX48" fmla="*/ 149611 w 1807540"/>
                  <a:gd name="connsiteY48" fmla="*/ 1609878 h 1739621"/>
                  <a:gd name="connsiteX49" fmla="*/ 56494 w 1807540"/>
                  <a:gd name="connsiteY49" fmla="*/ 1294831 h 1739621"/>
                  <a:gd name="connsiteX50" fmla="*/ 52808 w 1807540"/>
                  <a:gd name="connsiteY50" fmla="*/ 1264422 h 1739621"/>
                  <a:gd name="connsiteX51" fmla="*/ 52769 w 1807540"/>
                  <a:gd name="connsiteY51" fmla="*/ 1264413 h 1739621"/>
                  <a:gd name="connsiteX52" fmla="*/ 38801 w 1807540"/>
                  <a:gd name="connsiteY52" fmla="*/ 1236788 h 1739621"/>
                  <a:gd name="connsiteX53" fmla="*/ 1555 w 1807540"/>
                  <a:gd name="connsiteY53" fmla="*/ 1112011 h 1739621"/>
                  <a:gd name="connsiteX54" fmla="*/ 30111 w 1807540"/>
                  <a:gd name="connsiteY54" fmla="*/ 1051796 h 1739621"/>
                  <a:gd name="connsiteX55" fmla="*/ 38801 w 1807540"/>
                  <a:gd name="connsiteY55" fmla="*/ 1028206 h 1739621"/>
                  <a:gd name="connsiteX56" fmla="*/ 38297 w 1807540"/>
                  <a:gd name="connsiteY56" fmla="*/ 985566 h 1739621"/>
                  <a:gd name="connsiteX57" fmla="*/ 40353 w 1807540"/>
                  <a:gd name="connsiteY57" fmla="*/ 943169 h 1739621"/>
                  <a:gd name="connsiteX58" fmla="*/ 40353 w 1807540"/>
                  <a:gd name="connsiteY58" fmla="*/ 942848 h 1739621"/>
                  <a:gd name="connsiteX59" fmla="*/ 75428 w 1807540"/>
                  <a:gd name="connsiteY59" fmla="*/ 634009 h 1739621"/>
                  <a:gd name="connsiteX60" fmla="*/ 124469 w 1807540"/>
                  <a:gd name="connsiteY60" fmla="*/ 458017 h 1739621"/>
                  <a:gd name="connsiteX61" fmla="*/ 308530 w 1807540"/>
                  <a:gd name="connsiteY61" fmla="*/ 171216 h 1739621"/>
                  <a:gd name="connsiteX62" fmla="*/ 559947 w 1807540"/>
                  <a:gd name="connsiteY62" fmla="*/ 43646 h 1739621"/>
                  <a:gd name="connsiteX63" fmla="*/ 849852 w 1807540"/>
                  <a:gd name="connsiteY63" fmla="*/ 191 h 1739621"/>
                  <a:gd name="connsiteX0" fmla="*/ 1792367 w 1807540"/>
                  <a:gd name="connsiteY0" fmla="*/ 1171256 h 1739621"/>
                  <a:gd name="connsiteX1" fmla="*/ 1786922 w 1807540"/>
                  <a:gd name="connsiteY1" fmla="*/ 1180194 h 1739621"/>
                  <a:gd name="connsiteX2" fmla="*/ 1787540 w 1807540"/>
                  <a:gd name="connsiteY2" fmla="*/ 1179366 h 1739621"/>
                  <a:gd name="connsiteX3" fmla="*/ 1792367 w 1807540"/>
                  <a:gd name="connsiteY3" fmla="*/ 1171256 h 1739621"/>
                  <a:gd name="connsiteX4" fmla="*/ 188410 w 1807540"/>
                  <a:gd name="connsiteY4" fmla="*/ 1062349 h 1739621"/>
                  <a:gd name="connsiteX5" fmla="*/ 188410 w 1807540"/>
                  <a:gd name="connsiteY5" fmla="*/ 1063280 h 1739621"/>
                  <a:gd name="connsiteX6" fmla="*/ 189270 w 1807540"/>
                  <a:gd name="connsiteY6" fmla="*/ 1063771 h 1739621"/>
                  <a:gd name="connsiteX7" fmla="*/ 188410 w 1807540"/>
                  <a:gd name="connsiteY7" fmla="*/ 1062349 h 1739621"/>
                  <a:gd name="connsiteX8" fmla="*/ 726006 w 1807540"/>
                  <a:gd name="connsiteY8" fmla="*/ 645805 h 1739621"/>
                  <a:gd name="connsiteX9" fmla="*/ 727389 w 1807540"/>
                  <a:gd name="connsiteY9" fmla="*/ 646955 h 1739621"/>
                  <a:gd name="connsiteX10" fmla="*/ 727247 w 1807540"/>
                  <a:gd name="connsiteY10" fmla="*/ 646425 h 1739621"/>
                  <a:gd name="connsiteX11" fmla="*/ 727709 w 1807540"/>
                  <a:gd name="connsiteY11" fmla="*/ 646213 h 1739621"/>
                  <a:gd name="connsiteX12" fmla="*/ 726006 w 1807540"/>
                  <a:gd name="connsiteY12" fmla="*/ 645805 h 1739621"/>
                  <a:gd name="connsiteX13" fmla="*/ 849852 w 1807540"/>
                  <a:gd name="connsiteY13" fmla="*/ 191 h 1739621"/>
                  <a:gd name="connsiteX14" fmla="*/ 1503223 w 1807540"/>
                  <a:gd name="connsiteY14" fmla="*/ 210015 h 1739621"/>
                  <a:gd name="connsiteX15" fmla="*/ 1726705 w 1807540"/>
                  <a:gd name="connsiteY15" fmla="*/ 541202 h 1739621"/>
                  <a:gd name="connsiteX16" fmla="*/ 1783507 w 1807540"/>
                  <a:gd name="connsiteY16" fmla="*/ 853146 h 1739621"/>
                  <a:gd name="connsiteX17" fmla="*/ 1796232 w 1807540"/>
                  <a:gd name="connsiteY17" fmla="*/ 1041552 h 1739621"/>
                  <a:gd name="connsiteX18" fmla="*/ 1796233 w 1807540"/>
                  <a:gd name="connsiteY18" fmla="*/ 1041553 h 1739621"/>
                  <a:gd name="connsiteX19" fmla="*/ 1806475 w 1807540"/>
                  <a:gd name="connsiteY19" fmla="*/ 1092767 h 1739621"/>
                  <a:gd name="connsiteX20" fmla="*/ 1798095 w 1807540"/>
                  <a:gd name="connsiteY20" fmla="*/ 1155156 h 1739621"/>
                  <a:gd name="connsiteX21" fmla="*/ 1795038 w 1807540"/>
                  <a:gd name="connsiteY21" fmla="*/ 1166769 h 1739621"/>
                  <a:gd name="connsiteX22" fmla="*/ 1795300 w 1807540"/>
                  <a:gd name="connsiteY22" fmla="*/ 1166329 h 1739621"/>
                  <a:gd name="connsiteX23" fmla="*/ 1788472 w 1807540"/>
                  <a:gd name="connsiteY23" fmla="*/ 1265654 h 1739621"/>
                  <a:gd name="connsiteX24" fmla="*/ 1731049 w 1807540"/>
                  <a:gd name="connsiteY24" fmla="*/ 1534142 h 1739621"/>
                  <a:gd name="connsiteX25" fmla="*/ 1706218 w 1807540"/>
                  <a:gd name="connsiteY25" fmla="*/ 1635950 h 1739621"/>
                  <a:gd name="connsiteX26" fmla="*/ 1667109 w 1807540"/>
                  <a:gd name="connsiteY26" fmla="*/ 1735275 h 1739621"/>
                  <a:gd name="connsiteX27" fmla="*/ 1484289 w 1807540"/>
                  <a:gd name="connsiteY27" fmla="*/ 1606153 h 1739621"/>
                  <a:gd name="connsiteX28" fmla="*/ 1262360 w 1807540"/>
                  <a:gd name="connsiteY28" fmla="*/ 1575114 h 1739621"/>
                  <a:gd name="connsiteX29" fmla="*/ 1113100 w 1807540"/>
                  <a:gd name="connsiteY29" fmla="*/ 1553218 h 1739621"/>
                  <a:gd name="connsiteX30" fmla="*/ 1112132 w 1807540"/>
                  <a:gd name="connsiteY30" fmla="*/ 1553387 h 1739621"/>
                  <a:gd name="connsiteX31" fmla="*/ 949797 w 1807540"/>
                  <a:gd name="connsiteY31" fmla="*/ 1581633 h 1739621"/>
                  <a:gd name="connsiteX32" fmla="*/ 940796 w 1807540"/>
                  <a:gd name="connsiteY32" fmla="*/ 1593117 h 1739621"/>
                  <a:gd name="connsiteX33" fmla="*/ 944831 w 1807540"/>
                  <a:gd name="connsiteY33" fmla="*/ 1634399 h 1739621"/>
                  <a:gd name="connsiteX34" fmla="*/ 945452 w 1807540"/>
                  <a:gd name="connsiteY34" fmla="*/ 1637503 h 1739621"/>
                  <a:gd name="connsiteX35" fmla="*/ 860094 w 1807540"/>
                  <a:gd name="connsiteY35" fmla="*/ 1739621 h 1739621"/>
                  <a:gd name="connsiteX36" fmla="*/ 775358 w 1807540"/>
                  <a:gd name="connsiteY36" fmla="*/ 1637192 h 1739621"/>
                  <a:gd name="connsiteX37" fmla="*/ 776910 w 1807540"/>
                  <a:gd name="connsiteY37" fmla="*/ 1634089 h 1739621"/>
                  <a:gd name="connsiteX38" fmla="*/ 782187 w 1807540"/>
                  <a:gd name="connsiteY38" fmla="*/ 1588461 h 1739621"/>
                  <a:gd name="connsiteX39" fmla="*/ 774737 w 1807540"/>
                  <a:gd name="connsiteY39" fmla="*/ 1576045 h 1739621"/>
                  <a:gd name="connsiteX40" fmla="*/ 666411 w 1807540"/>
                  <a:gd name="connsiteY40" fmla="*/ 1549662 h 1739621"/>
                  <a:gd name="connsiteX41" fmla="*/ 591607 w 1807540"/>
                  <a:gd name="connsiteY41" fmla="*/ 1533832 h 1739621"/>
                  <a:gd name="connsiteX42" fmla="*/ 577950 w 1807540"/>
                  <a:gd name="connsiteY42" fmla="*/ 1534143 h 1739621"/>
                  <a:gd name="connsiteX43" fmla="*/ 577106 w 1807540"/>
                  <a:gd name="connsiteY43" fmla="*/ 1533930 h 1739621"/>
                  <a:gd name="connsiteX44" fmla="*/ 482019 w 1807540"/>
                  <a:gd name="connsiteY44" fmla="*/ 1545054 h 1739621"/>
                  <a:gd name="connsiteX45" fmla="*/ 204239 w 1807540"/>
                  <a:gd name="connsiteY45" fmla="*/ 1620741 h 1739621"/>
                  <a:gd name="connsiteX46" fmla="*/ 189341 w 1807540"/>
                  <a:gd name="connsiteY46" fmla="*/ 1625397 h 1739621"/>
                  <a:gd name="connsiteX47" fmla="*/ 149611 w 1807540"/>
                  <a:gd name="connsiteY47" fmla="*/ 1609878 h 1739621"/>
                  <a:gd name="connsiteX48" fmla="*/ 56494 w 1807540"/>
                  <a:gd name="connsiteY48" fmla="*/ 1294831 h 1739621"/>
                  <a:gd name="connsiteX49" fmla="*/ 52808 w 1807540"/>
                  <a:gd name="connsiteY49" fmla="*/ 1264422 h 1739621"/>
                  <a:gd name="connsiteX50" fmla="*/ 52769 w 1807540"/>
                  <a:gd name="connsiteY50" fmla="*/ 1264413 h 1739621"/>
                  <a:gd name="connsiteX51" fmla="*/ 38801 w 1807540"/>
                  <a:gd name="connsiteY51" fmla="*/ 1236788 h 1739621"/>
                  <a:gd name="connsiteX52" fmla="*/ 1555 w 1807540"/>
                  <a:gd name="connsiteY52" fmla="*/ 1112011 h 1739621"/>
                  <a:gd name="connsiteX53" fmla="*/ 30111 w 1807540"/>
                  <a:gd name="connsiteY53" fmla="*/ 1051796 h 1739621"/>
                  <a:gd name="connsiteX54" fmla="*/ 38801 w 1807540"/>
                  <a:gd name="connsiteY54" fmla="*/ 1028206 h 1739621"/>
                  <a:gd name="connsiteX55" fmla="*/ 38297 w 1807540"/>
                  <a:gd name="connsiteY55" fmla="*/ 985566 h 1739621"/>
                  <a:gd name="connsiteX56" fmla="*/ 40353 w 1807540"/>
                  <a:gd name="connsiteY56" fmla="*/ 943169 h 1739621"/>
                  <a:gd name="connsiteX57" fmla="*/ 40353 w 1807540"/>
                  <a:gd name="connsiteY57" fmla="*/ 942848 h 1739621"/>
                  <a:gd name="connsiteX58" fmla="*/ 75428 w 1807540"/>
                  <a:gd name="connsiteY58" fmla="*/ 634009 h 1739621"/>
                  <a:gd name="connsiteX59" fmla="*/ 124469 w 1807540"/>
                  <a:gd name="connsiteY59" fmla="*/ 458017 h 1739621"/>
                  <a:gd name="connsiteX60" fmla="*/ 308530 w 1807540"/>
                  <a:gd name="connsiteY60" fmla="*/ 171216 h 1739621"/>
                  <a:gd name="connsiteX61" fmla="*/ 559947 w 1807540"/>
                  <a:gd name="connsiteY61" fmla="*/ 43646 h 1739621"/>
                  <a:gd name="connsiteX62" fmla="*/ 849852 w 1807540"/>
                  <a:gd name="connsiteY62" fmla="*/ 191 h 1739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807540" h="1739621">
                    <a:moveTo>
                      <a:pt x="1792367" y="1171256"/>
                    </a:moveTo>
                    <a:lnTo>
                      <a:pt x="1786922" y="1180194"/>
                    </a:lnTo>
                    <a:lnTo>
                      <a:pt x="1787540" y="1179366"/>
                    </a:lnTo>
                    <a:lnTo>
                      <a:pt x="1792367" y="1171256"/>
                    </a:lnTo>
                    <a:close/>
                    <a:moveTo>
                      <a:pt x="188410" y="1062349"/>
                    </a:moveTo>
                    <a:lnTo>
                      <a:pt x="188410" y="1063280"/>
                    </a:lnTo>
                    <a:lnTo>
                      <a:pt x="189270" y="1063771"/>
                    </a:lnTo>
                    <a:lnTo>
                      <a:pt x="188410" y="1062349"/>
                    </a:lnTo>
                    <a:close/>
                    <a:moveTo>
                      <a:pt x="726006" y="645805"/>
                    </a:moveTo>
                    <a:lnTo>
                      <a:pt x="727389" y="646955"/>
                    </a:lnTo>
                    <a:cubicBezTo>
                      <a:pt x="727342" y="646778"/>
                      <a:pt x="727294" y="646602"/>
                      <a:pt x="727247" y="646425"/>
                    </a:cubicBezTo>
                    <a:lnTo>
                      <a:pt x="727709" y="646213"/>
                    </a:lnTo>
                    <a:lnTo>
                      <a:pt x="726006" y="645805"/>
                    </a:lnTo>
                    <a:close/>
                    <a:moveTo>
                      <a:pt x="849852" y="191"/>
                    </a:moveTo>
                    <a:cubicBezTo>
                      <a:pt x="1087921" y="5468"/>
                      <a:pt x="1307678" y="70650"/>
                      <a:pt x="1503223" y="210015"/>
                    </a:cubicBezTo>
                    <a:cubicBezTo>
                      <a:pt x="1619000" y="292579"/>
                      <a:pt x="1688838" y="406182"/>
                      <a:pt x="1726705" y="541202"/>
                    </a:cubicBezTo>
                    <a:cubicBezTo>
                      <a:pt x="1755261" y="643321"/>
                      <a:pt x="1771401" y="747923"/>
                      <a:pt x="1783507" y="853146"/>
                    </a:cubicBezTo>
                    <a:lnTo>
                      <a:pt x="1796232" y="1041552"/>
                    </a:lnTo>
                    <a:lnTo>
                      <a:pt x="1796233" y="1041553"/>
                    </a:lnTo>
                    <a:cubicBezTo>
                      <a:pt x="1799646" y="1058624"/>
                      <a:pt x="1803682" y="1075696"/>
                      <a:pt x="1806475" y="1092767"/>
                    </a:cubicBezTo>
                    <a:cubicBezTo>
                      <a:pt x="1810200" y="1114184"/>
                      <a:pt x="1803371" y="1134359"/>
                      <a:pt x="1798095" y="1155156"/>
                    </a:cubicBezTo>
                    <a:lnTo>
                      <a:pt x="1795038" y="1166769"/>
                    </a:lnTo>
                    <a:cubicBezTo>
                      <a:pt x="1795125" y="1166622"/>
                      <a:pt x="1795213" y="1166476"/>
                      <a:pt x="1795300" y="1166329"/>
                    </a:cubicBezTo>
                    <a:cubicBezTo>
                      <a:pt x="1793128" y="1199541"/>
                      <a:pt x="1790954" y="1232753"/>
                      <a:pt x="1788472" y="1265654"/>
                    </a:cubicBezTo>
                    <a:cubicBezTo>
                      <a:pt x="1777764" y="1326956"/>
                      <a:pt x="1744758" y="1472426"/>
                      <a:pt x="1731049" y="1534142"/>
                    </a:cubicBezTo>
                    <a:cubicBezTo>
                      <a:pt x="1717340" y="1595858"/>
                      <a:pt x="1719564" y="1603359"/>
                      <a:pt x="1706218" y="1635950"/>
                    </a:cubicBezTo>
                    <a:cubicBezTo>
                      <a:pt x="1692871" y="1668231"/>
                      <a:pt x="1677041" y="1699891"/>
                      <a:pt x="1667109" y="1735275"/>
                    </a:cubicBezTo>
                    <a:cubicBezTo>
                      <a:pt x="1631725" y="1654263"/>
                      <a:pt x="1560955" y="1625708"/>
                      <a:pt x="1484289" y="1606153"/>
                    </a:cubicBezTo>
                    <a:cubicBezTo>
                      <a:pt x="1411347" y="1587530"/>
                      <a:pt x="1336543" y="1582874"/>
                      <a:pt x="1262360" y="1575114"/>
                    </a:cubicBezTo>
                    <a:lnTo>
                      <a:pt x="1113100" y="1553218"/>
                    </a:lnTo>
                    <a:lnTo>
                      <a:pt x="1112132" y="1553387"/>
                    </a:lnTo>
                    <a:cubicBezTo>
                      <a:pt x="1059366" y="1572011"/>
                      <a:pt x="1004737" y="1576977"/>
                      <a:pt x="949797" y="1581633"/>
                    </a:cubicBezTo>
                    <a:cubicBezTo>
                      <a:pt x="941107" y="1582254"/>
                      <a:pt x="937072" y="1583184"/>
                      <a:pt x="940796" y="1593117"/>
                    </a:cubicBezTo>
                    <a:cubicBezTo>
                      <a:pt x="945763" y="1606464"/>
                      <a:pt x="943900" y="1620742"/>
                      <a:pt x="944831" y="1634399"/>
                    </a:cubicBezTo>
                    <a:cubicBezTo>
                      <a:pt x="944831" y="1635330"/>
                      <a:pt x="945141" y="1636571"/>
                      <a:pt x="945452" y="1637503"/>
                    </a:cubicBezTo>
                    <a:cubicBezTo>
                      <a:pt x="917207" y="1671646"/>
                      <a:pt x="888650" y="1705789"/>
                      <a:pt x="860094" y="1739621"/>
                    </a:cubicBezTo>
                    <a:cubicBezTo>
                      <a:pt x="831538" y="1705479"/>
                      <a:pt x="803293" y="1671336"/>
                      <a:pt x="775358" y="1637192"/>
                    </a:cubicBezTo>
                    <a:cubicBezTo>
                      <a:pt x="775979" y="1635951"/>
                      <a:pt x="776290" y="1635020"/>
                      <a:pt x="776910" y="1634089"/>
                    </a:cubicBezTo>
                    <a:cubicBezTo>
                      <a:pt x="778152" y="1618880"/>
                      <a:pt x="775358" y="1603360"/>
                      <a:pt x="782187" y="1588461"/>
                    </a:cubicBezTo>
                    <a:cubicBezTo>
                      <a:pt x="785291" y="1581633"/>
                      <a:pt x="780945" y="1578218"/>
                      <a:pt x="774737" y="1576045"/>
                    </a:cubicBezTo>
                    <a:cubicBezTo>
                      <a:pt x="739353" y="1564251"/>
                      <a:pt x="703037" y="1557111"/>
                      <a:pt x="666411" y="1549662"/>
                    </a:cubicBezTo>
                    <a:cubicBezTo>
                      <a:pt x="641580" y="1544696"/>
                      <a:pt x="616128" y="1541282"/>
                      <a:pt x="591607" y="1533832"/>
                    </a:cubicBezTo>
                    <a:cubicBezTo>
                      <a:pt x="586641" y="1532280"/>
                      <a:pt x="582295" y="1533832"/>
                      <a:pt x="577950" y="1534143"/>
                    </a:cubicBezTo>
                    <a:lnTo>
                      <a:pt x="577106" y="1533930"/>
                    </a:lnTo>
                    <a:lnTo>
                      <a:pt x="482019" y="1545054"/>
                    </a:lnTo>
                    <a:cubicBezTo>
                      <a:pt x="387157" y="1560681"/>
                      <a:pt x="295262" y="1588616"/>
                      <a:pt x="204239" y="1620741"/>
                    </a:cubicBezTo>
                    <a:cubicBezTo>
                      <a:pt x="199273" y="1622604"/>
                      <a:pt x="194307" y="1623845"/>
                      <a:pt x="189341" y="1625397"/>
                    </a:cubicBezTo>
                    <a:cubicBezTo>
                      <a:pt x="162337" y="1634088"/>
                      <a:pt x="162647" y="1633778"/>
                      <a:pt x="149611" y="1609878"/>
                    </a:cubicBezTo>
                    <a:cubicBezTo>
                      <a:pt x="96224" y="1511484"/>
                      <a:pt x="67357" y="1405640"/>
                      <a:pt x="56494" y="1294831"/>
                    </a:cubicBezTo>
                    <a:lnTo>
                      <a:pt x="52808" y="1264422"/>
                    </a:lnTo>
                    <a:lnTo>
                      <a:pt x="52769" y="1264413"/>
                    </a:lnTo>
                    <a:cubicBezTo>
                      <a:pt x="51527" y="1253550"/>
                      <a:pt x="45941" y="1245479"/>
                      <a:pt x="38801" y="1236788"/>
                    </a:cubicBezTo>
                    <a:cubicBezTo>
                      <a:pt x="9314" y="1200472"/>
                      <a:pt x="-4964" y="1158880"/>
                      <a:pt x="1555" y="1112011"/>
                    </a:cubicBezTo>
                    <a:cubicBezTo>
                      <a:pt x="4659" y="1089663"/>
                      <a:pt x="13660" y="1068556"/>
                      <a:pt x="30111" y="1051796"/>
                    </a:cubicBezTo>
                    <a:cubicBezTo>
                      <a:pt x="36939" y="1044967"/>
                      <a:pt x="38801" y="1037518"/>
                      <a:pt x="38801" y="1028206"/>
                    </a:cubicBezTo>
                    <a:cubicBezTo>
                      <a:pt x="38801" y="1013928"/>
                      <a:pt x="38336" y="999727"/>
                      <a:pt x="38297" y="985566"/>
                    </a:cubicBezTo>
                    <a:lnTo>
                      <a:pt x="40353" y="943169"/>
                    </a:lnTo>
                    <a:lnTo>
                      <a:pt x="40353" y="942848"/>
                    </a:lnTo>
                    <a:cubicBezTo>
                      <a:pt x="43147" y="838868"/>
                      <a:pt x="53700" y="735818"/>
                      <a:pt x="75428" y="634009"/>
                    </a:cubicBezTo>
                    <a:cubicBezTo>
                      <a:pt x="88153" y="574414"/>
                      <a:pt x="109881" y="517302"/>
                      <a:pt x="124469" y="458017"/>
                    </a:cubicBezTo>
                    <a:cubicBezTo>
                      <a:pt x="153646" y="341621"/>
                      <a:pt x="216034" y="246021"/>
                      <a:pt x="308530" y="171216"/>
                    </a:cubicBezTo>
                    <a:cubicBezTo>
                      <a:pt x="382714" y="111000"/>
                      <a:pt x="469002" y="71892"/>
                      <a:pt x="559947" y="43646"/>
                    </a:cubicBezTo>
                    <a:cubicBezTo>
                      <a:pt x="654305" y="14469"/>
                      <a:pt x="751148" y="-1982"/>
                      <a:pt x="849852" y="191"/>
                    </a:cubicBezTo>
                    <a:close/>
                  </a:path>
                </a:pathLst>
              </a:custGeom>
              <a:solidFill>
                <a:srgbClr val="E12F80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1DE0D21-5493-4B1D-AE14-699ACC54BC1D}"/>
                  </a:ext>
                </a:extLst>
              </p:cNvPr>
              <p:cNvSpPr/>
              <p:nvPr/>
            </p:nvSpPr>
            <p:spPr>
              <a:xfrm>
                <a:off x="1762284" y="2996905"/>
                <a:ext cx="2060734" cy="1446611"/>
              </a:xfrm>
              <a:custGeom>
                <a:avLst/>
                <a:gdLst>
                  <a:gd name="connsiteX0" fmla="*/ 2591793 w 2591789"/>
                  <a:gd name="connsiteY0" fmla="*/ 892421 h 1816924"/>
                  <a:gd name="connsiteX1" fmla="*/ 2577098 w 2591789"/>
                  <a:gd name="connsiteY1" fmla="*/ 818943 h 1816924"/>
                  <a:gd name="connsiteX2" fmla="*/ 2566410 w 2591789"/>
                  <a:gd name="connsiteY2" fmla="*/ 806919 h 1816924"/>
                  <a:gd name="connsiteX3" fmla="*/ 2363342 w 2591789"/>
                  <a:gd name="connsiteY3" fmla="*/ 741011 h 1816924"/>
                  <a:gd name="connsiteX4" fmla="*/ 2324598 w 2591789"/>
                  <a:gd name="connsiteY4" fmla="*/ 759270 h 1816924"/>
                  <a:gd name="connsiteX5" fmla="*/ 2324153 w 2591789"/>
                  <a:gd name="connsiteY5" fmla="*/ 730769 h 1816924"/>
                  <a:gd name="connsiteX6" fmla="*/ 2306785 w 2591789"/>
                  <a:gd name="connsiteY6" fmla="*/ 676439 h 1816924"/>
                  <a:gd name="connsiteX7" fmla="*/ 2266261 w 2591789"/>
                  <a:gd name="connsiteY7" fmla="*/ 629235 h 1816924"/>
                  <a:gd name="connsiteX8" fmla="*/ 2025340 w 2591789"/>
                  <a:gd name="connsiteY8" fmla="*/ 435964 h 1816924"/>
                  <a:gd name="connsiteX9" fmla="*/ 1549734 w 2591789"/>
                  <a:gd name="connsiteY9" fmla="*/ 322406 h 1816924"/>
                  <a:gd name="connsiteX10" fmla="*/ 1343994 w 2591789"/>
                  <a:gd name="connsiteY10" fmla="*/ 302812 h 1816924"/>
                  <a:gd name="connsiteX11" fmla="*/ 1071010 w 2591789"/>
                  <a:gd name="connsiteY11" fmla="*/ 251599 h 1816924"/>
                  <a:gd name="connsiteX12" fmla="*/ 1043399 w 2591789"/>
                  <a:gd name="connsiteY12" fmla="*/ 252045 h 1816924"/>
                  <a:gd name="connsiteX13" fmla="*/ 1059877 w 2591789"/>
                  <a:gd name="connsiteY13" fmla="*/ 275647 h 1816924"/>
                  <a:gd name="connsiteX14" fmla="*/ 1273632 w 2591789"/>
                  <a:gd name="connsiteY14" fmla="*/ 396775 h 1816924"/>
                  <a:gd name="connsiteX15" fmla="*/ 1473583 w 2591789"/>
                  <a:gd name="connsiteY15" fmla="*/ 458230 h 1816924"/>
                  <a:gd name="connsiteX16" fmla="*/ 1645033 w 2591789"/>
                  <a:gd name="connsiteY16" fmla="*/ 546850 h 1816924"/>
                  <a:gd name="connsiteX17" fmla="*/ 1728309 w 2591789"/>
                  <a:gd name="connsiteY17" fmla="*/ 668423 h 1816924"/>
                  <a:gd name="connsiteX18" fmla="*/ 1713613 w 2591789"/>
                  <a:gd name="connsiteY18" fmla="*/ 640813 h 1816924"/>
                  <a:gd name="connsiteX19" fmla="*/ 1557749 w 2591789"/>
                  <a:gd name="connsiteY19" fmla="*/ 516568 h 1816924"/>
                  <a:gd name="connsiteX20" fmla="*/ 1297235 w 2591789"/>
                  <a:gd name="connsiteY20" fmla="*/ 451995 h 1816924"/>
                  <a:gd name="connsiteX21" fmla="*/ 1103518 w 2591789"/>
                  <a:gd name="connsiteY21" fmla="*/ 396775 h 1816924"/>
                  <a:gd name="connsiteX22" fmla="*/ 913365 w 2591789"/>
                  <a:gd name="connsiteY22" fmla="*/ 226216 h 1816924"/>
                  <a:gd name="connsiteX23" fmla="*/ 873285 w 2591789"/>
                  <a:gd name="connsiteY23" fmla="*/ 196825 h 1816924"/>
                  <a:gd name="connsiteX24" fmla="*/ 718758 w 2591789"/>
                  <a:gd name="connsiteY24" fmla="*/ 114885 h 1816924"/>
                  <a:gd name="connsiteX25" fmla="*/ 632810 w 2591789"/>
                  <a:gd name="connsiteY25" fmla="*/ 13796 h 1816924"/>
                  <a:gd name="connsiteX26" fmla="*/ 617224 w 2591789"/>
                  <a:gd name="connsiteY26" fmla="*/ 436 h 1816924"/>
                  <a:gd name="connsiteX27" fmla="*/ 610099 w 2591789"/>
                  <a:gd name="connsiteY27" fmla="*/ 21812 h 1816924"/>
                  <a:gd name="connsiteX28" fmla="*/ 612770 w 2591789"/>
                  <a:gd name="connsiteY28" fmla="*/ 56992 h 1816924"/>
                  <a:gd name="connsiteX29" fmla="*/ 561113 w 2591789"/>
                  <a:gd name="connsiteY29" fmla="*/ 228442 h 1816924"/>
                  <a:gd name="connsiteX30" fmla="*/ 444883 w 2591789"/>
                  <a:gd name="connsiteY30" fmla="*/ 418151 h 1816924"/>
                  <a:gd name="connsiteX31" fmla="*/ 348248 w 2591789"/>
                  <a:gd name="connsiteY31" fmla="*/ 639032 h 1816924"/>
                  <a:gd name="connsiteX32" fmla="*/ 315739 w 2591789"/>
                  <a:gd name="connsiteY32" fmla="*/ 834529 h 1816924"/>
                  <a:gd name="connsiteX33" fmla="*/ 304606 w 2591789"/>
                  <a:gd name="connsiteY33" fmla="*/ 890195 h 1816924"/>
                  <a:gd name="connsiteX34" fmla="*/ 282785 w 2591789"/>
                  <a:gd name="connsiteY34" fmla="*/ 857241 h 1816924"/>
                  <a:gd name="connsiteX35" fmla="*/ 270316 w 2591789"/>
                  <a:gd name="connsiteY35" fmla="*/ 850116 h 1816924"/>
                  <a:gd name="connsiteX36" fmla="*/ 263636 w 2591789"/>
                  <a:gd name="connsiteY36" fmla="*/ 863030 h 1816924"/>
                  <a:gd name="connsiteX37" fmla="*/ 264972 w 2591789"/>
                  <a:gd name="connsiteY37" fmla="*/ 886632 h 1816924"/>
                  <a:gd name="connsiteX38" fmla="*/ 251612 w 2591789"/>
                  <a:gd name="connsiteY38" fmla="*/ 827849 h 1816924"/>
                  <a:gd name="connsiteX39" fmla="*/ 184368 w 2591789"/>
                  <a:gd name="connsiteY39" fmla="*/ 769512 h 1816924"/>
                  <a:gd name="connsiteX40" fmla="*/ 166555 w 2591789"/>
                  <a:gd name="connsiteY40" fmla="*/ 768176 h 1816924"/>
                  <a:gd name="connsiteX41" fmla="*/ 66357 w 2591789"/>
                  <a:gd name="connsiteY41" fmla="*/ 797567 h 1816924"/>
                  <a:gd name="connsiteX42" fmla="*/ 65466 w 2591789"/>
                  <a:gd name="connsiteY42" fmla="*/ 703604 h 1816924"/>
                  <a:gd name="connsiteX43" fmla="*/ 57896 w 2591789"/>
                  <a:gd name="connsiteY43" fmla="*/ 677775 h 1816924"/>
                  <a:gd name="connsiteX44" fmla="*/ 55669 w 2591789"/>
                  <a:gd name="connsiteY44" fmla="*/ 799794 h 1816924"/>
                  <a:gd name="connsiteX45" fmla="*/ 43200 w 2591789"/>
                  <a:gd name="connsiteY45" fmla="*/ 833639 h 1816924"/>
                  <a:gd name="connsiteX46" fmla="*/ 2230 w 2591789"/>
                  <a:gd name="connsiteY46" fmla="*/ 920032 h 1816924"/>
                  <a:gd name="connsiteX47" fmla="*/ 55669 w 2591789"/>
                  <a:gd name="connsiteY47" fmla="*/ 1099052 h 1816924"/>
                  <a:gd name="connsiteX48" fmla="*/ 75709 w 2591789"/>
                  <a:gd name="connsiteY48" fmla="*/ 1138686 h 1816924"/>
                  <a:gd name="connsiteX49" fmla="*/ 99311 w 2591789"/>
                  <a:gd name="connsiteY49" fmla="*/ 1149374 h 1816924"/>
                  <a:gd name="connsiteX50" fmla="*/ 293473 w 2591789"/>
                  <a:gd name="connsiteY50" fmla="*/ 1202368 h 1816924"/>
                  <a:gd name="connsiteX51" fmla="*/ 320192 w 2591789"/>
                  <a:gd name="connsiteY51" fmla="*/ 1219735 h 1816924"/>
                  <a:gd name="connsiteX52" fmla="*/ 477392 w 2591789"/>
                  <a:gd name="connsiteY52" fmla="*/ 1392076 h 1816924"/>
                  <a:gd name="connsiteX53" fmla="*/ 829198 w 2591789"/>
                  <a:gd name="connsiteY53" fmla="*/ 1525673 h 1816924"/>
                  <a:gd name="connsiteX54" fmla="*/ 848792 w 2591789"/>
                  <a:gd name="connsiteY54" fmla="*/ 1525228 h 1816924"/>
                  <a:gd name="connsiteX55" fmla="*/ 956116 w 2591789"/>
                  <a:gd name="connsiteY55" fmla="*/ 1547939 h 1816924"/>
                  <a:gd name="connsiteX56" fmla="*/ 1111534 w 2591789"/>
                  <a:gd name="connsiteY56" fmla="*/ 1585792 h 1816924"/>
                  <a:gd name="connsiteX57" fmla="*/ 1122222 w 2591789"/>
                  <a:gd name="connsiteY57" fmla="*/ 1603605 h 1816924"/>
                  <a:gd name="connsiteX58" fmla="*/ 1114651 w 2591789"/>
                  <a:gd name="connsiteY58" fmla="*/ 1669068 h 1816924"/>
                  <a:gd name="connsiteX59" fmla="*/ 1112425 w 2591789"/>
                  <a:gd name="connsiteY59" fmla="*/ 1673521 h 1816924"/>
                  <a:gd name="connsiteX60" fmla="*/ 1233998 w 2591789"/>
                  <a:gd name="connsiteY60" fmla="*/ 1820478 h 1816924"/>
                  <a:gd name="connsiteX61" fmla="*/ 1356463 w 2591789"/>
                  <a:gd name="connsiteY61" fmla="*/ 1673966 h 1816924"/>
                  <a:gd name="connsiteX62" fmla="*/ 1355572 w 2591789"/>
                  <a:gd name="connsiteY62" fmla="*/ 1669513 h 1816924"/>
                  <a:gd name="connsiteX63" fmla="*/ 1349783 w 2591789"/>
                  <a:gd name="connsiteY63" fmla="*/ 1610285 h 1816924"/>
                  <a:gd name="connsiteX64" fmla="*/ 1362697 w 2591789"/>
                  <a:gd name="connsiteY64" fmla="*/ 1593808 h 1816924"/>
                  <a:gd name="connsiteX65" fmla="*/ 1595602 w 2591789"/>
                  <a:gd name="connsiteY65" fmla="*/ 1553283 h 1816924"/>
                  <a:gd name="connsiteX66" fmla="*/ 1636572 w 2591789"/>
                  <a:gd name="connsiteY66" fmla="*/ 1546158 h 1816924"/>
                  <a:gd name="connsiteX67" fmla="*/ 1897532 w 2591789"/>
                  <a:gd name="connsiteY67" fmla="*/ 1482477 h 1816924"/>
                  <a:gd name="connsiteX68" fmla="*/ 2110397 w 2591789"/>
                  <a:gd name="connsiteY68" fmla="*/ 1383615 h 1816924"/>
                  <a:gd name="connsiteX69" fmla="*/ 2276949 w 2591789"/>
                  <a:gd name="connsiteY69" fmla="*/ 1183219 h 1816924"/>
                  <a:gd name="connsiteX70" fmla="*/ 2300997 w 2591789"/>
                  <a:gd name="connsiteY70" fmla="*/ 1166296 h 1816924"/>
                  <a:gd name="connsiteX71" fmla="*/ 2439047 w 2591789"/>
                  <a:gd name="connsiteY71" fmla="*/ 1142694 h 1816924"/>
                  <a:gd name="connsiteX72" fmla="*/ 2575316 w 2591789"/>
                  <a:gd name="connsiteY72" fmla="*/ 998854 h 1816924"/>
                  <a:gd name="connsiteX73" fmla="*/ 2579770 w 2591789"/>
                  <a:gd name="connsiteY73" fmla="*/ 981932 h 1816924"/>
                  <a:gd name="connsiteX74" fmla="*/ 2591793 w 2591789"/>
                  <a:gd name="connsiteY74" fmla="*/ 892421 h 1816924"/>
                  <a:gd name="connsiteX0" fmla="*/ 2591793 w 2593321"/>
                  <a:gd name="connsiteY0" fmla="*/ 892421 h 1820478"/>
                  <a:gd name="connsiteX1" fmla="*/ 2577098 w 2593321"/>
                  <a:gd name="connsiteY1" fmla="*/ 818943 h 1820478"/>
                  <a:gd name="connsiteX2" fmla="*/ 2566410 w 2593321"/>
                  <a:gd name="connsiteY2" fmla="*/ 806919 h 1820478"/>
                  <a:gd name="connsiteX3" fmla="*/ 2363342 w 2593321"/>
                  <a:gd name="connsiteY3" fmla="*/ 741011 h 1820478"/>
                  <a:gd name="connsiteX4" fmla="*/ 2324598 w 2593321"/>
                  <a:gd name="connsiteY4" fmla="*/ 759270 h 1820478"/>
                  <a:gd name="connsiteX5" fmla="*/ 2324153 w 2593321"/>
                  <a:gd name="connsiteY5" fmla="*/ 730769 h 1820478"/>
                  <a:gd name="connsiteX6" fmla="*/ 2306785 w 2593321"/>
                  <a:gd name="connsiteY6" fmla="*/ 676439 h 1820478"/>
                  <a:gd name="connsiteX7" fmla="*/ 2266261 w 2593321"/>
                  <a:gd name="connsiteY7" fmla="*/ 629235 h 1820478"/>
                  <a:gd name="connsiteX8" fmla="*/ 2025340 w 2593321"/>
                  <a:gd name="connsiteY8" fmla="*/ 435964 h 1820478"/>
                  <a:gd name="connsiteX9" fmla="*/ 1549734 w 2593321"/>
                  <a:gd name="connsiteY9" fmla="*/ 322406 h 1820478"/>
                  <a:gd name="connsiteX10" fmla="*/ 1343994 w 2593321"/>
                  <a:gd name="connsiteY10" fmla="*/ 302812 h 1820478"/>
                  <a:gd name="connsiteX11" fmla="*/ 1071010 w 2593321"/>
                  <a:gd name="connsiteY11" fmla="*/ 251599 h 1820478"/>
                  <a:gd name="connsiteX12" fmla="*/ 1043399 w 2593321"/>
                  <a:gd name="connsiteY12" fmla="*/ 252045 h 1820478"/>
                  <a:gd name="connsiteX13" fmla="*/ 1059877 w 2593321"/>
                  <a:gd name="connsiteY13" fmla="*/ 275647 h 1820478"/>
                  <a:gd name="connsiteX14" fmla="*/ 1273632 w 2593321"/>
                  <a:gd name="connsiteY14" fmla="*/ 396775 h 1820478"/>
                  <a:gd name="connsiteX15" fmla="*/ 1473583 w 2593321"/>
                  <a:gd name="connsiteY15" fmla="*/ 458230 h 1820478"/>
                  <a:gd name="connsiteX16" fmla="*/ 1645033 w 2593321"/>
                  <a:gd name="connsiteY16" fmla="*/ 546850 h 1820478"/>
                  <a:gd name="connsiteX17" fmla="*/ 1728309 w 2593321"/>
                  <a:gd name="connsiteY17" fmla="*/ 668423 h 1820478"/>
                  <a:gd name="connsiteX18" fmla="*/ 1713613 w 2593321"/>
                  <a:gd name="connsiteY18" fmla="*/ 640813 h 1820478"/>
                  <a:gd name="connsiteX19" fmla="*/ 1557749 w 2593321"/>
                  <a:gd name="connsiteY19" fmla="*/ 516568 h 1820478"/>
                  <a:gd name="connsiteX20" fmla="*/ 1297235 w 2593321"/>
                  <a:gd name="connsiteY20" fmla="*/ 451995 h 1820478"/>
                  <a:gd name="connsiteX21" fmla="*/ 1103518 w 2593321"/>
                  <a:gd name="connsiteY21" fmla="*/ 396775 h 1820478"/>
                  <a:gd name="connsiteX22" fmla="*/ 913365 w 2593321"/>
                  <a:gd name="connsiteY22" fmla="*/ 226216 h 1820478"/>
                  <a:gd name="connsiteX23" fmla="*/ 873285 w 2593321"/>
                  <a:gd name="connsiteY23" fmla="*/ 196825 h 1820478"/>
                  <a:gd name="connsiteX24" fmla="*/ 718758 w 2593321"/>
                  <a:gd name="connsiteY24" fmla="*/ 114885 h 1820478"/>
                  <a:gd name="connsiteX25" fmla="*/ 632810 w 2593321"/>
                  <a:gd name="connsiteY25" fmla="*/ 13796 h 1820478"/>
                  <a:gd name="connsiteX26" fmla="*/ 617224 w 2593321"/>
                  <a:gd name="connsiteY26" fmla="*/ 436 h 1820478"/>
                  <a:gd name="connsiteX27" fmla="*/ 610099 w 2593321"/>
                  <a:gd name="connsiteY27" fmla="*/ 21812 h 1820478"/>
                  <a:gd name="connsiteX28" fmla="*/ 612770 w 2593321"/>
                  <a:gd name="connsiteY28" fmla="*/ 56992 h 1820478"/>
                  <a:gd name="connsiteX29" fmla="*/ 561113 w 2593321"/>
                  <a:gd name="connsiteY29" fmla="*/ 228442 h 1820478"/>
                  <a:gd name="connsiteX30" fmla="*/ 444883 w 2593321"/>
                  <a:gd name="connsiteY30" fmla="*/ 418151 h 1820478"/>
                  <a:gd name="connsiteX31" fmla="*/ 348248 w 2593321"/>
                  <a:gd name="connsiteY31" fmla="*/ 639032 h 1820478"/>
                  <a:gd name="connsiteX32" fmla="*/ 315739 w 2593321"/>
                  <a:gd name="connsiteY32" fmla="*/ 834529 h 1820478"/>
                  <a:gd name="connsiteX33" fmla="*/ 304606 w 2593321"/>
                  <a:gd name="connsiteY33" fmla="*/ 890195 h 1820478"/>
                  <a:gd name="connsiteX34" fmla="*/ 282785 w 2593321"/>
                  <a:gd name="connsiteY34" fmla="*/ 857241 h 1820478"/>
                  <a:gd name="connsiteX35" fmla="*/ 270316 w 2593321"/>
                  <a:gd name="connsiteY35" fmla="*/ 850116 h 1820478"/>
                  <a:gd name="connsiteX36" fmla="*/ 263636 w 2593321"/>
                  <a:gd name="connsiteY36" fmla="*/ 863030 h 1820478"/>
                  <a:gd name="connsiteX37" fmla="*/ 264972 w 2593321"/>
                  <a:gd name="connsiteY37" fmla="*/ 886632 h 1820478"/>
                  <a:gd name="connsiteX38" fmla="*/ 251612 w 2593321"/>
                  <a:gd name="connsiteY38" fmla="*/ 827849 h 1820478"/>
                  <a:gd name="connsiteX39" fmla="*/ 184368 w 2593321"/>
                  <a:gd name="connsiteY39" fmla="*/ 769512 h 1820478"/>
                  <a:gd name="connsiteX40" fmla="*/ 166555 w 2593321"/>
                  <a:gd name="connsiteY40" fmla="*/ 768176 h 1820478"/>
                  <a:gd name="connsiteX41" fmla="*/ 66357 w 2593321"/>
                  <a:gd name="connsiteY41" fmla="*/ 797567 h 1820478"/>
                  <a:gd name="connsiteX42" fmla="*/ 65466 w 2593321"/>
                  <a:gd name="connsiteY42" fmla="*/ 703604 h 1820478"/>
                  <a:gd name="connsiteX43" fmla="*/ 55669 w 2593321"/>
                  <a:gd name="connsiteY43" fmla="*/ 799794 h 1820478"/>
                  <a:gd name="connsiteX44" fmla="*/ 43200 w 2593321"/>
                  <a:gd name="connsiteY44" fmla="*/ 833639 h 1820478"/>
                  <a:gd name="connsiteX45" fmla="*/ 2230 w 2593321"/>
                  <a:gd name="connsiteY45" fmla="*/ 920032 h 1820478"/>
                  <a:gd name="connsiteX46" fmla="*/ 55669 w 2593321"/>
                  <a:gd name="connsiteY46" fmla="*/ 1099052 h 1820478"/>
                  <a:gd name="connsiteX47" fmla="*/ 75709 w 2593321"/>
                  <a:gd name="connsiteY47" fmla="*/ 1138686 h 1820478"/>
                  <a:gd name="connsiteX48" fmla="*/ 99311 w 2593321"/>
                  <a:gd name="connsiteY48" fmla="*/ 1149374 h 1820478"/>
                  <a:gd name="connsiteX49" fmla="*/ 293473 w 2593321"/>
                  <a:gd name="connsiteY49" fmla="*/ 1202368 h 1820478"/>
                  <a:gd name="connsiteX50" fmla="*/ 320192 w 2593321"/>
                  <a:gd name="connsiteY50" fmla="*/ 1219735 h 1820478"/>
                  <a:gd name="connsiteX51" fmla="*/ 477392 w 2593321"/>
                  <a:gd name="connsiteY51" fmla="*/ 1392076 h 1820478"/>
                  <a:gd name="connsiteX52" fmla="*/ 829198 w 2593321"/>
                  <a:gd name="connsiteY52" fmla="*/ 1525673 h 1820478"/>
                  <a:gd name="connsiteX53" fmla="*/ 848792 w 2593321"/>
                  <a:gd name="connsiteY53" fmla="*/ 1525228 h 1820478"/>
                  <a:gd name="connsiteX54" fmla="*/ 956116 w 2593321"/>
                  <a:gd name="connsiteY54" fmla="*/ 1547939 h 1820478"/>
                  <a:gd name="connsiteX55" fmla="*/ 1111534 w 2593321"/>
                  <a:gd name="connsiteY55" fmla="*/ 1585792 h 1820478"/>
                  <a:gd name="connsiteX56" fmla="*/ 1122222 w 2593321"/>
                  <a:gd name="connsiteY56" fmla="*/ 1603605 h 1820478"/>
                  <a:gd name="connsiteX57" fmla="*/ 1114651 w 2593321"/>
                  <a:gd name="connsiteY57" fmla="*/ 1669068 h 1820478"/>
                  <a:gd name="connsiteX58" fmla="*/ 1112425 w 2593321"/>
                  <a:gd name="connsiteY58" fmla="*/ 1673521 h 1820478"/>
                  <a:gd name="connsiteX59" fmla="*/ 1233998 w 2593321"/>
                  <a:gd name="connsiteY59" fmla="*/ 1820478 h 1820478"/>
                  <a:gd name="connsiteX60" fmla="*/ 1356463 w 2593321"/>
                  <a:gd name="connsiteY60" fmla="*/ 1673966 h 1820478"/>
                  <a:gd name="connsiteX61" fmla="*/ 1355572 w 2593321"/>
                  <a:gd name="connsiteY61" fmla="*/ 1669513 h 1820478"/>
                  <a:gd name="connsiteX62" fmla="*/ 1349783 w 2593321"/>
                  <a:gd name="connsiteY62" fmla="*/ 1610285 h 1820478"/>
                  <a:gd name="connsiteX63" fmla="*/ 1362697 w 2593321"/>
                  <a:gd name="connsiteY63" fmla="*/ 1593808 h 1820478"/>
                  <a:gd name="connsiteX64" fmla="*/ 1595602 w 2593321"/>
                  <a:gd name="connsiteY64" fmla="*/ 1553283 h 1820478"/>
                  <a:gd name="connsiteX65" fmla="*/ 1636572 w 2593321"/>
                  <a:gd name="connsiteY65" fmla="*/ 1546158 h 1820478"/>
                  <a:gd name="connsiteX66" fmla="*/ 1897532 w 2593321"/>
                  <a:gd name="connsiteY66" fmla="*/ 1482477 h 1820478"/>
                  <a:gd name="connsiteX67" fmla="*/ 2110397 w 2593321"/>
                  <a:gd name="connsiteY67" fmla="*/ 1383615 h 1820478"/>
                  <a:gd name="connsiteX68" fmla="*/ 2276949 w 2593321"/>
                  <a:gd name="connsiteY68" fmla="*/ 1183219 h 1820478"/>
                  <a:gd name="connsiteX69" fmla="*/ 2300997 w 2593321"/>
                  <a:gd name="connsiteY69" fmla="*/ 1166296 h 1820478"/>
                  <a:gd name="connsiteX70" fmla="*/ 2439047 w 2593321"/>
                  <a:gd name="connsiteY70" fmla="*/ 1142694 h 1820478"/>
                  <a:gd name="connsiteX71" fmla="*/ 2575316 w 2593321"/>
                  <a:gd name="connsiteY71" fmla="*/ 998854 h 1820478"/>
                  <a:gd name="connsiteX72" fmla="*/ 2579770 w 2593321"/>
                  <a:gd name="connsiteY72" fmla="*/ 981932 h 1820478"/>
                  <a:gd name="connsiteX73" fmla="*/ 2591793 w 2593321"/>
                  <a:gd name="connsiteY73" fmla="*/ 892421 h 1820478"/>
                  <a:gd name="connsiteX0" fmla="*/ 2591793 w 2593321"/>
                  <a:gd name="connsiteY0" fmla="*/ 892421 h 1820478"/>
                  <a:gd name="connsiteX1" fmla="*/ 2577098 w 2593321"/>
                  <a:gd name="connsiteY1" fmla="*/ 818943 h 1820478"/>
                  <a:gd name="connsiteX2" fmla="*/ 2566410 w 2593321"/>
                  <a:gd name="connsiteY2" fmla="*/ 806919 h 1820478"/>
                  <a:gd name="connsiteX3" fmla="*/ 2363342 w 2593321"/>
                  <a:gd name="connsiteY3" fmla="*/ 741011 h 1820478"/>
                  <a:gd name="connsiteX4" fmla="*/ 2324598 w 2593321"/>
                  <a:gd name="connsiteY4" fmla="*/ 759270 h 1820478"/>
                  <a:gd name="connsiteX5" fmla="*/ 2324153 w 2593321"/>
                  <a:gd name="connsiteY5" fmla="*/ 730769 h 1820478"/>
                  <a:gd name="connsiteX6" fmla="*/ 2306785 w 2593321"/>
                  <a:gd name="connsiteY6" fmla="*/ 676439 h 1820478"/>
                  <a:gd name="connsiteX7" fmla="*/ 2266261 w 2593321"/>
                  <a:gd name="connsiteY7" fmla="*/ 629235 h 1820478"/>
                  <a:gd name="connsiteX8" fmla="*/ 2025340 w 2593321"/>
                  <a:gd name="connsiteY8" fmla="*/ 435964 h 1820478"/>
                  <a:gd name="connsiteX9" fmla="*/ 1549734 w 2593321"/>
                  <a:gd name="connsiteY9" fmla="*/ 322406 h 1820478"/>
                  <a:gd name="connsiteX10" fmla="*/ 1343994 w 2593321"/>
                  <a:gd name="connsiteY10" fmla="*/ 302812 h 1820478"/>
                  <a:gd name="connsiteX11" fmla="*/ 1071010 w 2593321"/>
                  <a:gd name="connsiteY11" fmla="*/ 251599 h 1820478"/>
                  <a:gd name="connsiteX12" fmla="*/ 1043399 w 2593321"/>
                  <a:gd name="connsiteY12" fmla="*/ 252045 h 1820478"/>
                  <a:gd name="connsiteX13" fmla="*/ 1059877 w 2593321"/>
                  <a:gd name="connsiteY13" fmla="*/ 275647 h 1820478"/>
                  <a:gd name="connsiteX14" fmla="*/ 1273632 w 2593321"/>
                  <a:gd name="connsiteY14" fmla="*/ 396775 h 1820478"/>
                  <a:gd name="connsiteX15" fmla="*/ 1473583 w 2593321"/>
                  <a:gd name="connsiteY15" fmla="*/ 458230 h 1820478"/>
                  <a:gd name="connsiteX16" fmla="*/ 1645033 w 2593321"/>
                  <a:gd name="connsiteY16" fmla="*/ 546850 h 1820478"/>
                  <a:gd name="connsiteX17" fmla="*/ 1728309 w 2593321"/>
                  <a:gd name="connsiteY17" fmla="*/ 668423 h 1820478"/>
                  <a:gd name="connsiteX18" fmla="*/ 1713613 w 2593321"/>
                  <a:gd name="connsiteY18" fmla="*/ 640813 h 1820478"/>
                  <a:gd name="connsiteX19" fmla="*/ 1557749 w 2593321"/>
                  <a:gd name="connsiteY19" fmla="*/ 516568 h 1820478"/>
                  <a:gd name="connsiteX20" fmla="*/ 1297235 w 2593321"/>
                  <a:gd name="connsiteY20" fmla="*/ 451995 h 1820478"/>
                  <a:gd name="connsiteX21" fmla="*/ 1103518 w 2593321"/>
                  <a:gd name="connsiteY21" fmla="*/ 396775 h 1820478"/>
                  <a:gd name="connsiteX22" fmla="*/ 913365 w 2593321"/>
                  <a:gd name="connsiteY22" fmla="*/ 226216 h 1820478"/>
                  <a:gd name="connsiteX23" fmla="*/ 873285 w 2593321"/>
                  <a:gd name="connsiteY23" fmla="*/ 196825 h 1820478"/>
                  <a:gd name="connsiteX24" fmla="*/ 718758 w 2593321"/>
                  <a:gd name="connsiteY24" fmla="*/ 114885 h 1820478"/>
                  <a:gd name="connsiteX25" fmla="*/ 632810 w 2593321"/>
                  <a:gd name="connsiteY25" fmla="*/ 13796 h 1820478"/>
                  <a:gd name="connsiteX26" fmla="*/ 617224 w 2593321"/>
                  <a:gd name="connsiteY26" fmla="*/ 436 h 1820478"/>
                  <a:gd name="connsiteX27" fmla="*/ 610099 w 2593321"/>
                  <a:gd name="connsiteY27" fmla="*/ 21812 h 1820478"/>
                  <a:gd name="connsiteX28" fmla="*/ 612770 w 2593321"/>
                  <a:gd name="connsiteY28" fmla="*/ 56992 h 1820478"/>
                  <a:gd name="connsiteX29" fmla="*/ 561113 w 2593321"/>
                  <a:gd name="connsiteY29" fmla="*/ 228442 h 1820478"/>
                  <a:gd name="connsiteX30" fmla="*/ 444883 w 2593321"/>
                  <a:gd name="connsiteY30" fmla="*/ 418151 h 1820478"/>
                  <a:gd name="connsiteX31" fmla="*/ 348248 w 2593321"/>
                  <a:gd name="connsiteY31" fmla="*/ 639032 h 1820478"/>
                  <a:gd name="connsiteX32" fmla="*/ 315739 w 2593321"/>
                  <a:gd name="connsiteY32" fmla="*/ 834529 h 1820478"/>
                  <a:gd name="connsiteX33" fmla="*/ 304606 w 2593321"/>
                  <a:gd name="connsiteY33" fmla="*/ 890195 h 1820478"/>
                  <a:gd name="connsiteX34" fmla="*/ 282785 w 2593321"/>
                  <a:gd name="connsiteY34" fmla="*/ 857241 h 1820478"/>
                  <a:gd name="connsiteX35" fmla="*/ 270316 w 2593321"/>
                  <a:gd name="connsiteY35" fmla="*/ 850116 h 1820478"/>
                  <a:gd name="connsiteX36" fmla="*/ 263636 w 2593321"/>
                  <a:gd name="connsiteY36" fmla="*/ 863030 h 1820478"/>
                  <a:gd name="connsiteX37" fmla="*/ 264972 w 2593321"/>
                  <a:gd name="connsiteY37" fmla="*/ 886632 h 1820478"/>
                  <a:gd name="connsiteX38" fmla="*/ 251612 w 2593321"/>
                  <a:gd name="connsiteY38" fmla="*/ 827849 h 1820478"/>
                  <a:gd name="connsiteX39" fmla="*/ 184368 w 2593321"/>
                  <a:gd name="connsiteY39" fmla="*/ 769512 h 1820478"/>
                  <a:gd name="connsiteX40" fmla="*/ 166555 w 2593321"/>
                  <a:gd name="connsiteY40" fmla="*/ 768176 h 1820478"/>
                  <a:gd name="connsiteX41" fmla="*/ 66357 w 2593321"/>
                  <a:gd name="connsiteY41" fmla="*/ 797567 h 1820478"/>
                  <a:gd name="connsiteX42" fmla="*/ 55669 w 2593321"/>
                  <a:gd name="connsiteY42" fmla="*/ 799794 h 1820478"/>
                  <a:gd name="connsiteX43" fmla="*/ 43200 w 2593321"/>
                  <a:gd name="connsiteY43" fmla="*/ 833639 h 1820478"/>
                  <a:gd name="connsiteX44" fmla="*/ 2230 w 2593321"/>
                  <a:gd name="connsiteY44" fmla="*/ 920032 h 1820478"/>
                  <a:gd name="connsiteX45" fmla="*/ 55669 w 2593321"/>
                  <a:gd name="connsiteY45" fmla="*/ 1099052 h 1820478"/>
                  <a:gd name="connsiteX46" fmla="*/ 75709 w 2593321"/>
                  <a:gd name="connsiteY46" fmla="*/ 1138686 h 1820478"/>
                  <a:gd name="connsiteX47" fmla="*/ 99311 w 2593321"/>
                  <a:gd name="connsiteY47" fmla="*/ 1149374 h 1820478"/>
                  <a:gd name="connsiteX48" fmla="*/ 293473 w 2593321"/>
                  <a:gd name="connsiteY48" fmla="*/ 1202368 h 1820478"/>
                  <a:gd name="connsiteX49" fmla="*/ 320192 w 2593321"/>
                  <a:gd name="connsiteY49" fmla="*/ 1219735 h 1820478"/>
                  <a:gd name="connsiteX50" fmla="*/ 477392 w 2593321"/>
                  <a:gd name="connsiteY50" fmla="*/ 1392076 h 1820478"/>
                  <a:gd name="connsiteX51" fmla="*/ 829198 w 2593321"/>
                  <a:gd name="connsiteY51" fmla="*/ 1525673 h 1820478"/>
                  <a:gd name="connsiteX52" fmla="*/ 848792 w 2593321"/>
                  <a:gd name="connsiteY52" fmla="*/ 1525228 h 1820478"/>
                  <a:gd name="connsiteX53" fmla="*/ 956116 w 2593321"/>
                  <a:gd name="connsiteY53" fmla="*/ 1547939 h 1820478"/>
                  <a:gd name="connsiteX54" fmla="*/ 1111534 w 2593321"/>
                  <a:gd name="connsiteY54" fmla="*/ 1585792 h 1820478"/>
                  <a:gd name="connsiteX55" fmla="*/ 1122222 w 2593321"/>
                  <a:gd name="connsiteY55" fmla="*/ 1603605 h 1820478"/>
                  <a:gd name="connsiteX56" fmla="*/ 1114651 w 2593321"/>
                  <a:gd name="connsiteY56" fmla="*/ 1669068 h 1820478"/>
                  <a:gd name="connsiteX57" fmla="*/ 1112425 w 2593321"/>
                  <a:gd name="connsiteY57" fmla="*/ 1673521 h 1820478"/>
                  <a:gd name="connsiteX58" fmla="*/ 1233998 w 2593321"/>
                  <a:gd name="connsiteY58" fmla="*/ 1820478 h 1820478"/>
                  <a:gd name="connsiteX59" fmla="*/ 1356463 w 2593321"/>
                  <a:gd name="connsiteY59" fmla="*/ 1673966 h 1820478"/>
                  <a:gd name="connsiteX60" fmla="*/ 1355572 w 2593321"/>
                  <a:gd name="connsiteY60" fmla="*/ 1669513 h 1820478"/>
                  <a:gd name="connsiteX61" fmla="*/ 1349783 w 2593321"/>
                  <a:gd name="connsiteY61" fmla="*/ 1610285 h 1820478"/>
                  <a:gd name="connsiteX62" fmla="*/ 1362697 w 2593321"/>
                  <a:gd name="connsiteY62" fmla="*/ 1593808 h 1820478"/>
                  <a:gd name="connsiteX63" fmla="*/ 1595602 w 2593321"/>
                  <a:gd name="connsiteY63" fmla="*/ 1553283 h 1820478"/>
                  <a:gd name="connsiteX64" fmla="*/ 1636572 w 2593321"/>
                  <a:gd name="connsiteY64" fmla="*/ 1546158 h 1820478"/>
                  <a:gd name="connsiteX65" fmla="*/ 1897532 w 2593321"/>
                  <a:gd name="connsiteY65" fmla="*/ 1482477 h 1820478"/>
                  <a:gd name="connsiteX66" fmla="*/ 2110397 w 2593321"/>
                  <a:gd name="connsiteY66" fmla="*/ 1383615 h 1820478"/>
                  <a:gd name="connsiteX67" fmla="*/ 2276949 w 2593321"/>
                  <a:gd name="connsiteY67" fmla="*/ 1183219 h 1820478"/>
                  <a:gd name="connsiteX68" fmla="*/ 2300997 w 2593321"/>
                  <a:gd name="connsiteY68" fmla="*/ 1166296 h 1820478"/>
                  <a:gd name="connsiteX69" fmla="*/ 2439047 w 2593321"/>
                  <a:gd name="connsiteY69" fmla="*/ 1142694 h 1820478"/>
                  <a:gd name="connsiteX70" fmla="*/ 2575316 w 2593321"/>
                  <a:gd name="connsiteY70" fmla="*/ 998854 h 1820478"/>
                  <a:gd name="connsiteX71" fmla="*/ 2579770 w 2593321"/>
                  <a:gd name="connsiteY71" fmla="*/ 981932 h 1820478"/>
                  <a:gd name="connsiteX72" fmla="*/ 2591793 w 2593321"/>
                  <a:gd name="connsiteY72" fmla="*/ 892421 h 182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2593321" h="1820478">
                    <a:moveTo>
                      <a:pt x="2591793" y="892421"/>
                    </a:moveTo>
                    <a:cubicBezTo>
                      <a:pt x="2587786" y="867929"/>
                      <a:pt x="2581996" y="843436"/>
                      <a:pt x="2577098" y="818943"/>
                    </a:cubicBezTo>
                    <a:cubicBezTo>
                      <a:pt x="2568637" y="819388"/>
                      <a:pt x="2569082" y="811373"/>
                      <a:pt x="2566410" y="806919"/>
                    </a:cubicBezTo>
                    <a:cubicBezTo>
                      <a:pt x="2521432" y="734331"/>
                      <a:pt x="2443055" y="708948"/>
                      <a:pt x="2363342" y="741011"/>
                    </a:cubicBezTo>
                    <a:cubicBezTo>
                      <a:pt x="2350427" y="745910"/>
                      <a:pt x="2338849" y="754371"/>
                      <a:pt x="2324598" y="759270"/>
                    </a:cubicBezTo>
                    <a:cubicBezTo>
                      <a:pt x="2322818" y="748582"/>
                      <a:pt x="2322372" y="739230"/>
                      <a:pt x="2324153" y="730769"/>
                    </a:cubicBezTo>
                    <a:cubicBezTo>
                      <a:pt x="2329497" y="708948"/>
                      <a:pt x="2321927" y="692025"/>
                      <a:pt x="2306785" y="676439"/>
                    </a:cubicBezTo>
                    <a:cubicBezTo>
                      <a:pt x="2292535" y="661298"/>
                      <a:pt x="2279176" y="645266"/>
                      <a:pt x="2266261" y="629235"/>
                    </a:cubicBezTo>
                    <a:cubicBezTo>
                      <a:pt x="2200798" y="546404"/>
                      <a:pt x="2121085" y="481832"/>
                      <a:pt x="2025340" y="435964"/>
                    </a:cubicBezTo>
                    <a:cubicBezTo>
                      <a:pt x="1874820" y="364266"/>
                      <a:pt x="1714058" y="336656"/>
                      <a:pt x="1549734" y="322406"/>
                    </a:cubicBezTo>
                    <a:cubicBezTo>
                      <a:pt x="1481154" y="316617"/>
                      <a:pt x="1412574" y="310382"/>
                      <a:pt x="1343994" y="302812"/>
                    </a:cubicBezTo>
                    <a:cubicBezTo>
                      <a:pt x="1251811" y="292124"/>
                      <a:pt x="1160520" y="276537"/>
                      <a:pt x="1071010" y="251599"/>
                    </a:cubicBezTo>
                    <a:cubicBezTo>
                      <a:pt x="1062103" y="248927"/>
                      <a:pt x="1048743" y="240021"/>
                      <a:pt x="1043399" y="252045"/>
                    </a:cubicBezTo>
                    <a:cubicBezTo>
                      <a:pt x="1038501" y="262733"/>
                      <a:pt x="1052306" y="268967"/>
                      <a:pt x="1059877" y="275647"/>
                    </a:cubicBezTo>
                    <a:cubicBezTo>
                      <a:pt x="1123113" y="330422"/>
                      <a:pt x="1196146" y="367384"/>
                      <a:pt x="1273632" y="396775"/>
                    </a:cubicBezTo>
                    <a:cubicBezTo>
                      <a:pt x="1339095" y="421713"/>
                      <a:pt x="1407675" y="435518"/>
                      <a:pt x="1473583" y="458230"/>
                    </a:cubicBezTo>
                    <a:cubicBezTo>
                      <a:pt x="1535038" y="479160"/>
                      <a:pt x="1592485" y="508106"/>
                      <a:pt x="1645033" y="546850"/>
                    </a:cubicBezTo>
                    <a:cubicBezTo>
                      <a:pt x="1683776" y="575796"/>
                      <a:pt x="1708715" y="611867"/>
                      <a:pt x="1728309" y="668423"/>
                    </a:cubicBezTo>
                    <a:cubicBezTo>
                      <a:pt x="1724301" y="659517"/>
                      <a:pt x="1719402" y="650165"/>
                      <a:pt x="1713613" y="640813"/>
                    </a:cubicBezTo>
                    <a:cubicBezTo>
                      <a:pt x="1676206" y="580694"/>
                      <a:pt x="1619650" y="544623"/>
                      <a:pt x="1557749" y="516568"/>
                    </a:cubicBezTo>
                    <a:cubicBezTo>
                      <a:pt x="1474919" y="479160"/>
                      <a:pt x="1387190" y="461793"/>
                      <a:pt x="1297235" y="451995"/>
                    </a:cubicBezTo>
                    <a:cubicBezTo>
                      <a:pt x="1229545" y="444425"/>
                      <a:pt x="1164528" y="427948"/>
                      <a:pt x="1103518" y="396775"/>
                    </a:cubicBezTo>
                    <a:cubicBezTo>
                      <a:pt x="1025141" y="356696"/>
                      <a:pt x="961905" y="299249"/>
                      <a:pt x="913365" y="226216"/>
                    </a:cubicBezTo>
                    <a:cubicBezTo>
                      <a:pt x="903567" y="211075"/>
                      <a:pt x="890653" y="202614"/>
                      <a:pt x="873285" y="196825"/>
                    </a:cubicBezTo>
                    <a:cubicBezTo>
                      <a:pt x="817175" y="178566"/>
                      <a:pt x="765517" y="151847"/>
                      <a:pt x="718758" y="114885"/>
                    </a:cubicBezTo>
                    <a:cubicBezTo>
                      <a:pt x="683132" y="86384"/>
                      <a:pt x="657303" y="50758"/>
                      <a:pt x="632810" y="13796"/>
                    </a:cubicBezTo>
                    <a:cubicBezTo>
                      <a:pt x="628802" y="8007"/>
                      <a:pt x="625685" y="-2236"/>
                      <a:pt x="617224" y="436"/>
                    </a:cubicBezTo>
                    <a:cubicBezTo>
                      <a:pt x="608317" y="3108"/>
                      <a:pt x="610099" y="14241"/>
                      <a:pt x="610099" y="21812"/>
                    </a:cubicBezTo>
                    <a:cubicBezTo>
                      <a:pt x="610099" y="33836"/>
                      <a:pt x="613661" y="44969"/>
                      <a:pt x="612770" y="56992"/>
                    </a:cubicBezTo>
                    <a:cubicBezTo>
                      <a:pt x="608317" y="118002"/>
                      <a:pt x="588723" y="174113"/>
                      <a:pt x="561113" y="228442"/>
                    </a:cubicBezTo>
                    <a:cubicBezTo>
                      <a:pt x="527713" y="294796"/>
                      <a:pt x="486298" y="356696"/>
                      <a:pt x="444883" y="418151"/>
                    </a:cubicBezTo>
                    <a:cubicBezTo>
                      <a:pt x="399015" y="485840"/>
                      <a:pt x="366951" y="559764"/>
                      <a:pt x="348248" y="639032"/>
                    </a:cubicBezTo>
                    <a:cubicBezTo>
                      <a:pt x="333107" y="703604"/>
                      <a:pt x="326427" y="769067"/>
                      <a:pt x="315739" y="834529"/>
                    </a:cubicBezTo>
                    <a:cubicBezTo>
                      <a:pt x="312622" y="852788"/>
                      <a:pt x="312176" y="871937"/>
                      <a:pt x="304606" y="890195"/>
                    </a:cubicBezTo>
                    <a:cubicBezTo>
                      <a:pt x="294363" y="879507"/>
                      <a:pt x="289910" y="867483"/>
                      <a:pt x="282785" y="857241"/>
                    </a:cubicBezTo>
                    <a:cubicBezTo>
                      <a:pt x="279668" y="853233"/>
                      <a:pt x="276105" y="848334"/>
                      <a:pt x="270316" y="850116"/>
                    </a:cubicBezTo>
                    <a:cubicBezTo>
                      <a:pt x="264526" y="851897"/>
                      <a:pt x="264081" y="858132"/>
                      <a:pt x="263636" y="863030"/>
                    </a:cubicBezTo>
                    <a:cubicBezTo>
                      <a:pt x="262745" y="871491"/>
                      <a:pt x="265417" y="879952"/>
                      <a:pt x="264972" y="886632"/>
                    </a:cubicBezTo>
                    <a:cubicBezTo>
                      <a:pt x="264526" y="867038"/>
                      <a:pt x="254729" y="847889"/>
                      <a:pt x="251612" y="827849"/>
                    </a:cubicBezTo>
                    <a:cubicBezTo>
                      <a:pt x="245823" y="788216"/>
                      <a:pt x="219994" y="773520"/>
                      <a:pt x="184368" y="769512"/>
                    </a:cubicBezTo>
                    <a:cubicBezTo>
                      <a:pt x="178579" y="768621"/>
                      <a:pt x="172344" y="768621"/>
                      <a:pt x="166555" y="768176"/>
                    </a:cubicBezTo>
                    <a:cubicBezTo>
                      <a:pt x="130484" y="765059"/>
                      <a:pt x="98420" y="777083"/>
                      <a:pt x="66357" y="797567"/>
                    </a:cubicBezTo>
                    <a:cubicBezTo>
                      <a:pt x="47876" y="802837"/>
                      <a:pt x="59528" y="793782"/>
                      <a:pt x="55669" y="799794"/>
                    </a:cubicBezTo>
                    <a:cubicBezTo>
                      <a:pt x="51810" y="805806"/>
                      <a:pt x="52997" y="823842"/>
                      <a:pt x="43200" y="833639"/>
                    </a:cubicBezTo>
                    <a:cubicBezTo>
                      <a:pt x="19598" y="857686"/>
                      <a:pt x="6684" y="887968"/>
                      <a:pt x="2230" y="920032"/>
                    </a:cubicBezTo>
                    <a:cubicBezTo>
                      <a:pt x="-7122" y="987276"/>
                      <a:pt x="13363" y="1046949"/>
                      <a:pt x="55669" y="1099052"/>
                    </a:cubicBezTo>
                    <a:cubicBezTo>
                      <a:pt x="65912" y="1111521"/>
                      <a:pt x="73927" y="1123100"/>
                      <a:pt x="75709" y="1138686"/>
                    </a:cubicBezTo>
                    <a:cubicBezTo>
                      <a:pt x="85951" y="1136905"/>
                      <a:pt x="91740" y="1144475"/>
                      <a:pt x="99311" y="1149374"/>
                    </a:cubicBezTo>
                    <a:cubicBezTo>
                      <a:pt x="158539" y="1187226"/>
                      <a:pt x="220885" y="1214837"/>
                      <a:pt x="293473" y="1202368"/>
                    </a:cubicBezTo>
                    <a:cubicBezTo>
                      <a:pt x="308614" y="1199696"/>
                      <a:pt x="314403" y="1208602"/>
                      <a:pt x="320192" y="1219735"/>
                    </a:cubicBezTo>
                    <a:cubicBezTo>
                      <a:pt x="357599" y="1290542"/>
                      <a:pt x="411038" y="1347543"/>
                      <a:pt x="477392" y="1392076"/>
                    </a:cubicBezTo>
                    <a:cubicBezTo>
                      <a:pt x="583824" y="1463773"/>
                      <a:pt x="701390" y="1508751"/>
                      <a:pt x="829198" y="1525673"/>
                    </a:cubicBezTo>
                    <a:cubicBezTo>
                      <a:pt x="835433" y="1525228"/>
                      <a:pt x="841667" y="1523001"/>
                      <a:pt x="848792" y="1525228"/>
                    </a:cubicBezTo>
                    <a:cubicBezTo>
                      <a:pt x="883973" y="1535916"/>
                      <a:pt x="920490" y="1540814"/>
                      <a:pt x="956116" y="1547939"/>
                    </a:cubicBezTo>
                    <a:cubicBezTo>
                      <a:pt x="1008664" y="1558627"/>
                      <a:pt x="1060767" y="1568870"/>
                      <a:pt x="1111534" y="1585792"/>
                    </a:cubicBezTo>
                    <a:cubicBezTo>
                      <a:pt x="1120441" y="1588909"/>
                      <a:pt x="1126675" y="1593808"/>
                      <a:pt x="1122222" y="1603605"/>
                    </a:cubicBezTo>
                    <a:cubicBezTo>
                      <a:pt x="1112425" y="1624981"/>
                      <a:pt x="1116433" y="1647247"/>
                      <a:pt x="1114651" y="1669068"/>
                    </a:cubicBezTo>
                    <a:cubicBezTo>
                      <a:pt x="1113761" y="1670404"/>
                      <a:pt x="1113315" y="1671740"/>
                      <a:pt x="1112425" y="1673521"/>
                    </a:cubicBezTo>
                    <a:cubicBezTo>
                      <a:pt x="1152504" y="1722507"/>
                      <a:pt x="1193028" y="1771493"/>
                      <a:pt x="1233998" y="1820478"/>
                    </a:cubicBezTo>
                    <a:cubicBezTo>
                      <a:pt x="1274968" y="1771938"/>
                      <a:pt x="1315938" y="1722952"/>
                      <a:pt x="1356463" y="1673966"/>
                    </a:cubicBezTo>
                    <a:cubicBezTo>
                      <a:pt x="1356017" y="1672630"/>
                      <a:pt x="1355572" y="1670849"/>
                      <a:pt x="1355572" y="1669513"/>
                    </a:cubicBezTo>
                    <a:cubicBezTo>
                      <a:pt x="1354236" y="1649919"/>
                      <a:pt x="1356908" y="1629434"/>
                      <a:pt x="1349783" y="1610285"/>
                    </a:cubicBezTo>
                    <a:cubicBezTo>
                      <a:pt x="1344439" y="1596034"/>
                      <a:pt x="1350228" y="1594699"/>
                      <a:pt x="1362697" y="1593808"/>
                    </a:cubicBezTo>
                    <a:cubicBezTo>
                      <a:pt x="1441520" y="1587128"/>
                      <a:pt x="1519897" y="1580003"/>
                      <a:pt x="1595602" y="1553283"/>
                    </a:cubicBezTo>
                    <a:cubicBezTo>
                      <a:pt x="1609407" y="1552838"/>
                      <a:pt x="1623212" y="1549721"/>
                      <a:pt x="1636572" y="1546158"/>
                    </a:cubicBezTo>
                    <a:cubicBezTo>
                      <a:pt x="1722965" y="1521665"/>
                      <a:pt x="1812030" y="1509196"/>
                      <a:pt x="1897532" y="1482477"/>
                    </a:cubicBezTo>
                    <a:cubicBezTo>
                      <a:pt x="1972792" y="1458875"/>
                      <a:pt x="2045380" y="1429038"/>
                      <a:pt x="2110397" y="1383615"/>
                    </a:cubicBezTo>
                    <a:cubicBezTo>
                      <a:pt x="2183876" y="1331957"/>
                      <a:pt x="2242659" y="1267385"/>
                      <a:pt x="2276949" y="1183219"/>
                    </a:cubicBezTo>
                    <a:cubicBezTo>
                      <a:pt x="2281402" y="1172086"/>
                      <a:pt x="2286301" y="1163624"/>
                      <a:pt x="2300997" y="1166296"/>
                    </a:cubicBezTo>
                    <a:cubicBezTo>
                      <a:pt x="2349537" y="1173867"/>
                      <a:pt x="2395850" y="1163624"/>
                      <a:pt x="2439047" y="1142694"/>
                    </a:cubicBezTo>
                    <a:cubicBezTo>
                      <a:pt x="2502283" y="1111967"/>
                      <a:pt x="2553050" y="1068770"/>
                      <a:pt x="2575316" y="998854"/>
                    </a:cubicBezTo>
                    <a:cubicBezTo>
                      <a:pt x="2577098" y="993065"/>
                      <a:pt x="2578434" y="987721"/>
                      <a:pt x="2579770" y="981932"/>
                    </a:cubicBezTo>
                    <a:cubicBezTo>
                      <a:pt x="2587340" y="952095"/>
                      <a:pt x="2597137" y="923149"/>
                      <a:pt x="2591793" y="892421"/>
                    </a:cubicBezTo>
                    <a:close/>
                  </a:path>
                </a:pathLst>
              </a:custGeom>
              <a:solidFill>
                <a:srgbClr val="FACC88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02458FC-6783-485E-83FA-BA20EDAADE81}"/>
                  </a:ext>
                </a:extLst>
              </p:cNvPr>
              <p:cNvSpPr/>
              <p:nvPr/>
            </p:nvSpPr>
            <p:spPr>
              <a:xfrm>
                <a:off x="2545754" y="3776473"/>
                <a:ext cx="498956" cy="208783"/>
              </a:xfrm>
              <a:custGeom>
                <a:avLst/>
                <a:gdLst>
                  <a:gd name="connsiteX0" fmla="*/ 631471 w 627907"/>
                  <a:gd name="connsiteY0" fmla="*/ 0 h 262741"/>
                  <a:gd name="connsiteX1" fmla="*/ 309946 w 627907"/>
                  <a:gd name="connsiteY1" fmla="*/ 265413 h 262741"/>
                  <a:gd name="connsiteX2" fmla="*/ 0 w 627907"/>
                  <a:gd name="connsiteY2" fmla="*/ 891 h 262741"/>
                  <a:gd name="connsiteX3" fmla="*/ 314399 w 627907"/>
                  <a:gd name="connsiteY3" fmla="*/ 142949 h 262741"/>
                  <a:gd name="connsiteX4" fmla="*/ 631471 w 627907"/>
                  <a:gd name="connsiteY4" fmla="*/ 0 h 26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907" h="262741">
                    <a:moveTo>
                      <a:pt x="631471" y="0"/>
                    </a:moveTo>
                    <a:cubicBezTo>
                      <a:pt x="599852" y="160762"/>
                      <a:pt x="468036" y="267640"/>
                      <a:pt x="309946" y="265413"/>
                    </a:cubicBezTo>
                    <a:cubicBezTo>
                      <a:pt x="157645" y="263632"/>
                      <a:pt x="25384" y="152746"/>
                      <a:pt x="0" y="891"/>
                    </a:cubicBezTo>
                    <a:cubicBezTo>
                      <a:pt x="86838" y="93963"/>
                      <a:pt x="191490" y="142504"/>
                      <a:pt x="314399" y="142949"/>
                    </a:cubicBezTo>
                    <a:cubicBezTo>
                      <a:pt x="438645" y="142949"/>
                      <a:pt x="543296" y="94409"/>
                      <a:pt x="631471" y="0"/>
                    </a:cubicBezTo>
                    <a:close/>
                  </a:path>
                </a:pathLst>
              </a:custGeom>
              <a:solidFill>
                <a:srgbClr val="E2501C"/>
              </a:solidFill>
              <a:ln w="44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E3E4489-A125-4075-BF13-105404763738}"/>
                  </a:ext>
                </a:extLst>
              </p:cNvPr>
              <p:cNvSpPr/>
              <p:nvPr/>
            </p:nvSpPr>
            <p:spPr>
              <a:xfrm>
                <a:off x="2253454" y="3336365"/>
                <a:ext cx="1087349" cy="372822"/>
              </a:xfrm>
              <a:custGeom>
                <a:avLst/>
                <a:gdLst>
                  <a:gd name="connsiteX0" fmla="*/ 848728 w 953751"/>
                  <a:gd name="connsiteY0" fmla="*/ 251361 h 327015"/>
                  <a:gd name="connsiteX1" fmla="*/ 943901 w 953751"/>
                  <a:gd name="connsiteY1" fmla="*/ 303778 h 327015"/>
                  <a:gd name="connsiteX2" fmla="*/ 742147 w 953751"/>
                  <a:gd name="connsiteY2" fmla="*/ 304399 h 327015"/>
                  <a:gd name="connsiteX3" fmla="*/ 848728 w 953751"/>
                  <a:gd name="connsiteY3" fmla="*/ 251361 h 327015"/>
                  <a:gd name="connsiteX4" fmla="*/ 67514 w 953751"/>
                  <a:gd name="connsiteY4" fmla="*/ 214231 h 327015"/>
                  <a:gd name="connsiteX5" fmla="*/ 95294 w 953751"/>
                  <a:gd name="connsiteY5" fmla="*/ 219663 h 327015"/>
                  <a:gd name="connsiteX6" fmla="*/ 120125 w 953751"/>
                  <a:gd name="connsiteY6" fmla="*/ 267774 h 327015"/>
                  <a:gd name="connsiteX7" fmla="*/ 59909 w 953751"/>
                  <a:gd name="connsiteY7" fmla="*/ 325817 h 327015"/>
                  <a:gd name="connsiteX8" fmla="*/ 24214 w 953751"/>
                  <a:gd name="connsiteY8" fmla="*/ 287328 h 327015"/>
                  <a:gd name="connsiteX9" fmla="*/ 41596 w 953751"/>
                  <a:gd name="connsiteY9" fmla="*/ 225560 h 327015"/>
                  <a:gd name="connsiteX10" fmla="*/ 67514 w 953751"/>
                  <a:gd name="connsiteY10" fmla="*/ 214231 h 327015"/>
                  <a:gd name="connsiteX11" fmla="*/ 809813 w 953751"/>
                  <a:gd name="connsiteY11" fmla="*/ 21634 h 327015"/>
                  <a:gd name="connsiteX12" fmla="*/ 938936 w 953751"/>
                  <a:gd name="connsiteY12" fmla="*/ 82470 h 327015"/>
                  <a:gd name="connsiteX13" fmla="*/ 947317 w 953751"/>
                  <a:gd name="connsiteY13" fmla="*/ 140203 h 327015"/>
                  <a:gd name="connsiteX14" fmla="*/ 934901 w 953751"/>
                  <a:gd name="connsiteY14" fmla="*/ 124683 h 327015"/>
                  <a:gd name="connsiteX15" fmla="*/ 798950 w 953751"/>
                  <a:gd name="connsiteY15" fmla="*/ 53604 h 327015"/>
                  <a:gd name="connsiteX16" fmla="*/ 781568 w 953751"/>
                  <a:gd name="connsiteY16" fmla="*/ 51121 h 327015"/>
                  <a:gd name="connsiteX17" fmla="*/ 789638 w 953751"/>
                  <a:gd name="connsiteY17" fmla="*/ 27842 h 327015"/>
                  <a:gd name="connsiteX18" fmla="*/ 809813 w 953751"/>
                  <a:gd name="connsiteY18" fmla="*/ 21634 h 327015"/>
                  <a:gd name="connsiteX19" fmla="*/ 111435 w 953751"/>
                  <a:gd name="connsiteY19" fmla="*/ 527 h 327015"/>
                  <a:gd name="connsiteX20" fmla="*/ 166064 w 953751"/>
                  <a:gd name="connsiteY20" fmla="*/ 35601 h 327015"/>
                  <a:gd name="connsiteX21" fmla="*/ 89086 w 953751"/>
                  <a:gd name="connsiteY21" fmla="*/ 36533 h 327015"/>
                  <a:gd name="connsiteX22" fmla="*/ 13661 w 953751"/>
                  <a:gd name="connsiteY22" fmla="*/ 94265 h 327015"/>
                  <a:gd name="connsiteX23" fmla="*/ 4970 w 953751"/>
                  <a:gd name="connsiteY23" fmla="*/ 102646 h 327015"/>
                  <a:gd name="connsiteX24" fmla="*/ 4 w 953751"/>
                  <a:gd name="connsiteY24" fmla="*/ 90851 h 327015"/>
                  <a:gd name="connsiteX25" fmla="*/ 17386 w 953751"/>
                  <a:gd name="connsiteY25" fmla="*/ 48948 h 327015"/>
                  <a:gd name="connsiteX26" fmla="*/ 111435 w 953751"/>
                  <a:gd name="connsiteY26" fmla="*/ 527 h 327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3751" h="327015">
                    <a:moveTo>
                      <a:pt x="848728" y="251361"/>
                    </a:moveTo>
                    <a:cubicBezTo>
                      <a:pt x="888574" y="251322"/>
                      <a:pt x="926519" y="268859"/>
                      <a:pt x="943901" y="303778"/>
                    </a:cubicBezTo>
                    <a:cubicBezTo>
                      <a:pt x="877167" y="285155"/>
                      <a:pt x="809813" y="288259"/>
                      <a:pt x="742147" y="304399"/>
                    </a:cubicBezTo>
                    <a:cubicBezTo>
                      <a:pt x="767134" y="269015"/>
                      <a:pt x="808881" y="251400"/>
                      <a:pt x="848728" y="251361"/>
                    </a:cubicBezTo>
                    <a:close/>
                    <a:moveTo>
                      <a:pt x="67514" y="214231"/>
                    </a:moveTo>
                    <a:cubicBezTo>
                      <a:pt x="76593" y="213222"/>
                      <a:pt x="85982" y="215007"/>
                      <a:pt x="95294" y="219663"/>
                    </a:cubicBezTo>
                    <a:cubicBezTo>
                      <a:pt x="114538" y="229595"/>
                      <a:pt x="119815" y="247598"/>
                      <a:pt x="120125" y="267774"/>
                    </a:cubicBezTo>
                    <a:cubicBezTo>
                      <a:pt x="119815" y="307504"/>
                      <a:pt x="93742" y="332956"/>
                      <a:pt x="59909" y="325817"/>
                    </a:cubicBezTo>
                    <a:cubicBezTo>
                      <a:pt x="39424" y="321472"/>
                      <a:pt x="28559" y="306573"/>
                      <a:pt x="24214" y="287328"/>
                    </a:cubicBezTo>
                    <a:cubicBezTo>
                      <a:pt x="18937" y="263738"/>
                      <a:pt x="21731" y="241390"/>
                      <a:pt x="41596" y="225560"/>
                    </a:cubicBezTo>
                    <a:cubicBezTo>
                      <a:pt x="49667" y="219042"/>
                      <a:pt x="58435" y="215240"/>
                      <a:pt x="67514" y="214231"/>
                    </a:cubicBezTo>
                    <a:close/>
                    <a:moveTo>
                      <a:pt x="809813" y="21634"/>
                    </a:moveTo>
                    <a:cubicBezTo>
                      <a:pt x="862891" y="21013"/>
                      <a:pt x="906035" y="41499"/>
                      <a:pt x="938936" y="82470"/>
                    </a:cubicBezTo>
                    <a:cubicBezTo>
                      <a:pt x="953214" y="99231"/>
                      <a:pt x="959422" y="118165"/>
                      <a:pt x="947317" y="140203"/>
                    </a:cubicBezTo>
                    <a:cubicBezTo>
                      <a:pt x="940178" y="135857"/>
                      <a:pt x="937695" y="129960"/>
                      <a:pt x="934901" y="124683"/>
                    </a:cubicBezTo>
                    <a:cubicBezTo>
                      <a:pt x="908829" y="74090"/>
                      <a:pt x="855130" y="46154"/>
                      <a:pt x="798950" y="53604"/>
                    </a:cubicBezTo>
                    <a:cubicBezTo>
                      <a:pt x="793052" y="54225"/>
                      <a:pt x="784672" y="60432"/>
                      <a:pt x="781568" y="51121"/>
                    </a:cubicBezTo>
                    <a:cubicBezTo>
                      <a:pt x="778775" y="42430"/>
                      <a:pt x="781878" y="33739"/>
                      <a:pt x="789638" y="27842"/>
                    </a:cubicBezTo>
                    <a:cubicBezTo>
                      <a:pt x="795535" y="23186"/>
                      <a:pt x="802364" y="21634"/>
                      <a:pt x="809813" y="21634"/>
                    </a:cubicBezTo>
                    <a:close/>
                    <a:moveTo>
                      <a:pt x="111435" y="527"/>
                    </a:moveTo>
                    <a:cubicBezTo>
                      <a:pt x="141543" y="-2887"/>
                      <a:pt x="161718" y="10460"/>
                      <a:pt x="166064" y="35601"/>
                    </a:cubicBezTo>
                    <a:cubicBezTo>
                      <a:pt x="140301" y="33739"/>
                      <a:pt x="114539" y="31567"/>
                      <a:pt x="89086" y="36533"/>
                    </a:cubicBezTo>
                    <a:cubicBezTo>
                      <a:pt x="54633" y="43361"/>
                      <a:pt x="28249" y="61053"/>
                      <a:pt x="13661" y="94265"/>
                    </a:cubicBezTo>
                    <a:cubicBezTo>
                      <a:pt x="12109" y="97990"/>
                      <a:pt x="11488" y="104818"/>
                      <a:pt x="4970" y="102646"/>
                    </a:cubicBezTo>
                    <a:cubicBezTo>
                      <a:pt x="-307" y="100784"/>
                      <a:pt x="4" y="95196"/>
                      <a:pt x="4" y="90851"/>
                    </a:cubicBezTo>
                    <a:cubicBezTo>
                      <a:pt x="4" y="74711"/>
                      <a:pt x="6832" y="60743"/>
                      <a:pt x="17386" y="48948"/>
                    </a:cubicBezTo>
                    <a:cubicBezTo>
                      <a:pt x="42527" y="21013"/>
                      <a:pt x="73877" y="4252"/>
                      <a:pt x="111435" y="527"/>
                    </a:cubicBezTo>
                    <a:close/>
                  </a:path>
                </a:pathLst>
              </a:custGeom>
              <a:solidFill>
                <a:srgbClr val="050506"/>
              </a:solidFill>
              <a:ln w="44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76865DA-C9BB-4606-897D-AD1C5F84F50C}"/>
                </a:ext>
              </a:extLst>
            </p:cNvPr>
            <p:cNvSpPr/>
            <p:nvPr/>
          </p:nvSpPr>
          <p:spPr>
            <a:xfrm>
              <a:off x="1505568" y="4065107"/>
              <a:ext cx="2123214" cy="1270390"/>
            </a:xfrm>
            <a:custGeom>
              <a:avLst/>
              <a:gdLst>
                <a:gd name="connsiteX0" fmla="*/ 2629853 w 2671948"/>
                <a:gd name="connsiteY0" fmla="*/ 807969 h 1598715"/>
                <a:gd name="connsiteX1" fmla="*/ 2402737 w 2671948"/>
                <a:gd name="connsiteY1" fmla="*/ 613807 h 1598715"/>
                <a:gd name="connsiteX2" fmla="*/ 2038016 w 2671948"/>
                <a:gd name="connsiteY2" fmla="*/ 470412 h 1598715"/>
                <a:gd name="connsiteX3" fmla="*/ 1993929 w 2671948"/>
                <a:gd name="connsiteY3" fmla="*/ 440131 h 1598715"/>
                <a:gd name="connsiteX4" fmla="*/ 1889278 w 2671948"/>
                <a:gd name="connsiteY4" fmla="*/ 359972 h 1598715"/>
                <a:gd name="connsiteX5" fmla="*/ 1702242 w 2671948"/>
                <a:gd name="connsiteY5" fmla="*/ 328354 h 1598715"/>
                <a:gd name="connsiteX6" fmla="*/ 1704023 w 2671948"/>
                <a:gd name="connsiteY6" fmla="*/ 330581 h 1598715"/>
                <a:gd name="connsiteX7" fmla="*/ 1734750 w 2671948"/>
                <a:gd name="connsiteY7" fmla="*/ 411630 h 1598715"/>
                <a:gd name="connsiteX8" fmla="*/ 1669733 w 2671948"/>
                <a:gd name="connsiteY8" fmla="*/ 516726 h 1598715"/>
                <a:gd name="connsiteX9" fmla="*/ 1560183 w 2671948"/>
                <a:gd name="connsiteY9" fmla="*/ 514500 h 1598715"/>
                <a:gd name="connsiteX10" fmla="*/ 1501846 w 2671948"/>
                <a:gd name="connsiteY10" fmla="*/ 528750 h 1598715"/>
                <a:gd name="connsiteX11" fmla="*/ 1392741 w 2671948"/>
                <a:gd name="connsiteY11" fmla="*/ 459279 h 1598715"/>
                <a:gd name="connsiteX12" fmla="*/ 1416343 w 2671948"/>
                <a:gd name="connsiteY12" fmla="*/ 330135 h 1598715"/>
                <a:gd name="connsiteX13" fmla="*/ 1417679 w 2671948"/>
                <a:gd name="connsiteY13" fmla="*/ 328800 h 1598715"/>
                <a:gd name="connsiteX14" fmla="*/ 1271613 w 2671948"/>
                <a:gd name="connsiteY14" fmla="*/ 342159 h 1598715"/>
                <a:gd name="connsiteX15" fmla="*/ 1085912 w 2671948"/>
                <a:gd name="connsiteY15" fmla="*/ 487335 h 1598715"/>
                <a:gd name="connsiteX16" fmla="*/ 1046278 w 2671948"/>
                <a:gd name="connsiteY16" fmla="*/ 511828 h 1598715"/>
                <a:gd name="connsiteX17" fmla="*/ 871711 w 2671948"/>
                <a:gd name="connsiteY17" fmla="*/ 506929 h 1598715"/>
                <a:gd name="connsiteX18" fmla="*/ 555976 w 2671948"/>
                <a:gd name="connsiteY18" fmla="*/ 388473 h 1598715"/>
                <a:gd name="connsiteX19" fmla="*/ 236233 w 2671948"/>
                <a:gd name="connsiteY19" fmla="*/ 17517 h 1598715"/>
                <a:gd name="connsiteX20" fmla="*/ 203724 w 2671948"/>
                <a:gd name="connsiteY20" fmla="*/ 4158 h 1598715"/>
                <a:gd name="connsiteX21" fmla="*/ 193036 w 2671948"/>
                <a:gd name="connsiteY21" fmla="*/ 5494 h 1598715"/>
                <a:gd name="connsiteX22" fmla="*/ 19805 w 2671948"/>
                <a:gd name="connsiteY22" fmla="*/ 87433 h 1598715"/>
                <a:gd name="connsiteX23" fmla="*/ 8226 w 2671948"/>
                <a:gd name="connsiteY23" fmla="*/ 97676 h 1598715"/>
                <a:gd name="connsiteX24" fmla="*/ 6445 w 2671948"/>
                <a:gd name="connsiteY24" fmla="*/ 125731 h 1598715"/>
                <a:gd name="connsiteX25" fmla="*/ 322180 w 2671948"/>
                <a:gd name="connsiteY25" fmla="*/ 530531 h 1598715"/>
                <a:gd name="connsiteX26" fmla="*/ 658846 w 2671948"/>
                <a:gd name="connsiteY26" fmla="*/ 715787 h 1598715"/>
                <a:gd name="connsiteX27" fmla="*/ 1025793 w 2671948"/>
                <a:gd name="connsiteY27" fmla="*/ 769226 h 1598715"/>
                <a:gd name="connsiteX28" fmla="*/ 1049841 w 2671948"/>
                <a:gd name="connsiteY28" fmla="*/ 794609 h 1598715"/>
                <a:gd name="connsiteX29" fmla="*/ 1048950 w 2671948"/>
                <a:gd name="connsiteY29" fmla="*/ 1464377 h 1598715"/>
                <a:gd name="connsiteX30" fmla="*/ 1083240 w 2671948"/>
                <a:gd name="connsiteY30" fmla="*/ 1529840 h 1598715"/>
                <a:gd name="connsiteX31" fmla="*/ 1154047 w 2671948"/>
                <a:gd name="connsiteY31" fmla="*/ 1554333 h 1598715"/>
                <a:gd name="connsiteX32" fmla="*/ 1219955 w 2671948"/>
                <a:gd name="connsiteY32" fmla="*/ 1561904 h 1598715"/>
                <a:gd name="connsiteX33" fmla="*/ 1332622 w 2671948"/>
                <a:gd name="connsiteY33" fmla="*/ 1565466 h 1598715"/>
                <a:gd name="connsiteX34" fmla="*/ 1766814 w 2671948"/>
                <a:gd name="connsiteY34" fmla="*/ 1565466 h 1598715"/>
                <a:gd name="connsiteX35" fmla="*/ 1877254 w 2671948"/>
                <a:gd name="connsiteY35" fmla="*/ 1561904 h 1598715"/>
                <a:gd name="connsiteX36" fmla="*/ 1903528 w 2671948"/>
                <a:gd name="connsiteY36" fmla="*/ 1557896 h 1598715"/>
                <a:gd name="connsiteX37" fmla="*/ 1997492 w 2671948"/>
                <a:gd name="connsiteY37" fmla="*/ 1544536 h 1598715"/>
                <a:gd name="connsiteX38" fmla="*/ 2060728 w 2671948"/>
                <a:gd name="connsiteY38" fmla="*/ 1454135 h 1598715"/>
                <a:gd name="connsiteX39" fmla="*/ 2060728 w 2671948"/>
                <a:gd name="connsiteY39" fmla="*/ 1356163 h 1598715"/>
                <a:gd name="connsiteX40" fmla="*/ 2060283 w 2671948"/>
                <a:gd name="connsiteY40" fmla="*/ 791046 h 1598715"/>
                <a:gd name="connsiteX41" fmla="*/ 2082994 w 2671948"/>
                <a:gd name="connsiteY41" fmla="*/ 774569 h 1598715"/>
                <a:gd name="connsiteX42" fmla="*/ 2185864 w 2671948"/>
                <a:gd name="connsiteY42" fmla="*/ 815539 h 1598715"/>
                <a:gd name="connsiteX43" fmla="*/ 2384479 w 2671948"/>
                <a:gd name="connsiteY43" fmla="*/ 938894 h 1598715"/>
                <a:gd name="connsiteX44" fmla="*/ 2392495 w 2671948"/>
                <a:gd name="connsiteY44" fmla="*/ 984317 h 1598715"/>
                <a:gd name="connsiteX45" fmla="*/ 2287844 w 2671948"/>
                <a:gd name="connsiteY45" fmla="*/ 1204753 h 1598715"/>
                <a:gd name="connsiteX46" fmla="*/ 2160481 w 2671948"/>
                <a:gd name="connsiteY46" fmla="*/ 1456361 h 1598715"/>
                <a:gd name="connsiteX47" fmla="*/ 2169387 w 2671948"/>
                <a:gd name="connsiteY47" fmla="*/ 1485308 h 1598715"/>
                <a:gd name="connsiteX48" fmla="*/ 2177848 w 2671948"/>
                <a:gd name="connsiteY48" fmla="*/ 1492433 h 1598715"/>
                <a:gd name="connsiteX49" fmla="*/ 2189872 w 2671948"/>
                <a:gd name="connsiteY49" fmla="*/ 1501785 h 1598715"/>
                <a:gd name="connsiteX50" fmla="*/ 2343954 w 2671948"/>
                <a:gd name="connsiteY50" fmla="*/ 1585506 h 1598715"/>
                <a:gd name="connsiteX51" fmla="*/ 2368893 w 2671948"/>
                <a:gd name="connsiteY51" fmla="*/ 1593967 h 1598715"/>
                <a:gd name="connsiteX52" fmla="*/ 2407636 w 2671948"/>
                <a:gd name="connsiteY52" fmla="*/ 1581498 h 1598715"/>
                <a:gd name="connsiteX53" fmla="*/ 2416543 w 2671948"/>
                <a:gd name="connsiteY53" fmla="*/ 1563685 h 1598715"/>
                <a:gd name="connsiteX54" fmla="*/ 2646775 w 2671948"/>
                <a:gd name="connsiteY54" fmla="*/ 1090305 h 1598715"/>
                <a:gd name="connsiteX55" fmla="*/ 2629853 w 2671948"/>
                <a:gd name="connsiteY55" fmla="*/ 807969 h 1598715"/>
                <a:gd name="connsiteX56" fmla="*/ 1556620 w 2671948"/>
                <a:gd name="connsiteY56" fmla="*/ 717122 h 1598715"/>
                <a:gd name="connsiteX57" fmla="*/ 1606497 w 2671948"/>
                <a:gd name="connsiteY57" fmla="*/ 766108 h 1598715"/>
                <a:gd name="connsiteX58" fmla="*/ 1557511 w 2671948"/>
                <a:gd name="connsiteY58" fmla="*/ 814649 h 1598715"/>
                <a:gd name="connsiteX59" fmla="*/ 1508971 w 2671948"/>
                <a:gd name="connsiteY59" fmla="*/ 767890 h 1598715"/>
                <a:gd name="connsiteX60" fmla="*/ 1556620 w 2671948"/>
                <a:gd name="connsiteY60" fmla="*/ 717122 h 1598715"/>
                <a:gd name="connsiteX61" fmla="*/ 1557066 w 2671948"/>
                <a:gd name="connsiteY61" fmla="*/ 1406485 h 1598715"/>
                <a:gd name="connsiteX62" fmla="*/ 1508525 w 2671948"/>
                <a:gd name="connsiteY62" fmla="*/ 1357054 h 1598715"/>
                <a:gd name="connsiteX63" fmla="*/ 1556175 w 2671948"/>
                <a:gd name="connsiteY63" fmla="*/ 1308959 h 1598715"/>
                <a:gd name="connsiteX64" fmla="*/ 1606051 w 2671948"/>
                <a:gd name="connsiteY64" fmla="*/ 1357945 h 1598715"/>
                <a:gd name="connsiteX65" fmla="*/ 1557066 w 2671948"/>
                <a:gd name="connsiteY65" fmla="*/ 1406485 h 1598715"/>
                <a:gd name="connsiteX66" fmla="*/ 1508525 w 2671948"/>
                <a:gd name="connsiteY66" fmla="*/ 1161112 h 1598715"/>
                <a:gd name="connsiteX67" fmla="*/ 1560183 w 2671948"/>
                <a:gd name="connsiteY67" fmla="*/ 1113461 h 1598715"/>
                <a:gd name="connsiteX68" fmla="*/ 1606497 w 2671948"/>
                <a:gd name="connsiteY68" fmla="*/ 1162002 h 1598715"/>
                <a:gd name="connsiteX69" fmla="*/ 1557066 w 2671948"/>
                <a:gd name="connsiteY69" fmla="*/ 1210988 h 1598715"/>
                <a:gd name="connsiteX70" fmla="*/ 1508525 w 2671948"/>
                <a:gd name="connsiteY70" fmla="*/ 1161112 h 1598715"/>
                <a:gd name="connsiteX71" fmla="*/ 1558402 w 2671948"/>
                <a:gd name="connsiteY71" fmla="*/ 1010146 h 1598715"/>
                <a:gd name="connsiteX72" fmla="*/ 1508525 w 2671948"/>
                <a:gd name="connsiteY72" fmla="*/ 962051 h 1598715"/>
                <a:gd name="connsiteX73" fmla="*/ 1557511 w 2671948"/>
                <a:gd name="connsiteY73" fmla="*/ 912175 h 1598715"/>
                <a:gd name="connsiteX74" fmla="*/ 1606497 w 2671948"/>
                <a:gd name="connsiteY74" fmla="*/ 959824 h 1598715"/>
                <a:gd name="connsiteX75" fmla="*/ 1558402 w 2671948"/>
                <a:gd name="connsiteY75" fmla="*/ 1010146 h 1598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71948" h="1598715">
                  <a:moveTo>
                    <a:pt x="2629853" y="807969"/>
                  </a:moveTo>
                  <a:cubicBezTo>
                    <a:pt x="2574633" y="719349"/>
                    <a:pt x="2492248" y="662348"/>
                    <a:pt x="2402737" y="613807"/>
                  </a:cubicBezTo>
                  <a:cubicBezTo>
                    <a:pt x="2286953" y="551462"/>
                    <a:pt x="2164043" y="506484"/>
                    <a:pt x="2038016" y="470412"/>
                  </a:cubicBezTo>
                  <a:cubicBezTo>
                    <a:pt x="2019758" y="465069"/>
                    <a:pt x="2005508" y="456607"/>
                    <a:pt x="1993929" y="440131"/>
                  </a:cubicBezTo>
                  <a:cubicBezTo>
                    <a:pt x="1967210" y="403169"/>
                    <a:pt x="1930693" y="378230"/>
                    <a:pt x="1889278" y="359972"/>
                  </a:cubicBezTo>
                  <a:cubicBezTo>
                    <a:pt x="1829159" y="333253"/>
                    <a:pt x="1766368" y="327463"/>
                    <a:pt x="1702242" y="328354"/>
                  </a:cubicBezTo>
                  <a:cubicBezTo>
                    <a:pt x="1702687" y="328800"/>
                    <a:pt x="1703578" y="329690"/>
                    <a:pt x="1704023" y="330581"/>
                  </a:cubicBezTo>
                  <a:cubicBezTo>
                    <a:pt x="1724062" y="353738"/>
                    <a:pt x="1734750" y="380012"/>
                    <a:pt x="1734750" y="411630"/>
                  </a:cubicBezTo>
                  <a:cubicBezTo>
                    <a:pt x="1734305" y="459725"/>
                    <a:pt x="1712039" y="495351"/>
                    <a:pt x="1669733" y="516726"/>
                  </a:cubicBezTo>
                  <a:cubicBezTo>
                    <a:pt x="1633216" y="534985"/>
                    <a:pt x="1596254" y="533204"/>
                    <a:pt x="1560183" y="514500"/>
                  </a:cubicBezTo>
                  <a:cubicBezTo>
                    <a:pt x="1541479" y="525188"/>
                    <a:pt x="1521885" y="530531"/>
                    <a:pt x="1501846" y="528750"/>
                  </a:cubicBezTo>
                  <a:cubicBezTo>
                    <a:pt x="1448852" y="531867"/>
                    <a:pt x="1407882" y="494460"/>
                    <a:pt x="1392741" y="459279"/>
                  </a:cubicBezTo>
                  <a:cubicBezTo>
                    <a:pt x="1374928" y="416528"/>
                    <a:pt x="1385170" y="361308"/>
                    <a:pt x="1416343" y="330135"/>
                  </a:cubicBezTo>
                  <a:cubicBezTo>
                    <a:pt x="1416788" y="329690"/>
                    <a:pt x="1417234" y="329245"/>
                    <a:pt x="1417679" y="328800"/>
                  </a:cubicBezTo>
                  <a:cubicBezTo>
                    <a:pt x="1368693" y="328800"/>
                    <a:pt x="1320153" y="328800"/>
                    <a:pt x="1271613" y="342159"/>
                  </a:cubicBezTo>
                  <a:cubicBezTo>
                    <a:pt x="1188782" y="364871"/>
                    <a:pt x="1122874" y="408067"/>
                    <a:pt x="1085912" y="487335"/>
                  </a:cubicBezTo>
                  <a:cubicBezTo>
                    <a:pt x="1077006" y="506484"/>
                    <a:pt x="1063201" y="509601"/>
                    <a:pt x="1046278" y="511828"/>
                  </a:cubicBezTo>
                  <a:cubicBezTo>
                    <a:pt x="987941" y="519844"/>
                    <a:pt x="929603" y="515836"/>
                    <a:pt x="871711" y="506929"/>
                  </a:cubicBezTo>
                  <a:cubicBezTo>
                    <a:pt x="758153" y="490007"/>
                    <a:pt x="652166" y="451709"/>
                    <a:pt x="555976" y="388473"/>
                  </a:cubicBezTo>
                  <a:cubicBezTo>
                    <a:pt x="413917" y="295400"/>
                    <a:pt x="311938" y="167592"/>
                    <a:pt x="236233" y="17517"/>
                  </a:cubicBezTo>
                  <a:cubicBezTo>
                    <a:pt x="227326" y="150"/>
                    <a:pt x="220201" y="-4304"/>
                    <a:pt x="203724" y="4158"/>
                  </a:cubicBezTo>
                  <a:cubicBezTo>
                    <a:pt x="200161" y="4158"/>
                    <a:pt x="196153" y="4158"/>
                    <a:pt x="193036" y="5494"/>
                  </a:cubicBezTo>
                  <a:cubicBezTo>
                    <a:pt x="134253" y="30877"/>
                    <a:pt x="77697" y="60714"/>
                    <a:pt x="19805" y="87433"/>
                  </a:cubicBezTo>
                  <a:cubicBezTo>
                    <a:pt x="14906" y="89660"/>
                    <a:pt x="11789" y="93668"/>
                    <a:pt x="8226" y="97676"/>
                  </a:cubicBezTo>
                  <a:cubicBezTo>
                    <a:pt x="-6024" y="106137"/>
                    <a:pt x="1546" y="115934"/>
                    <a:pt x="6445" y="125731"/>
                  </a:cubicBezTo>
                  <a:cubicBezTo>
                    <a:pt x="85267" y="281150"/>
                    <a:pt x="186356" y="419646"/>
                    <a:pt x="322180" y="530531"/>
                  </a:cubicBezTo>
                  <a:cubicBezTo>
                    <a:pt x="423269" y="612916"/>
                    <a:pt x="535045" y="675262"/>
                    <a:pt x="658846" y="715787"/>
                  </a:cubicBezTo>
                  <a:cubicBezTo>
                    <a:pt x="777747" y="754975"/>
                    <a:pt x="901102" y="768335"/>
                    <a:pt x="1025793" y="769226"/>
                  </a:cubicBezTo>
                  <a:cubicBezTo>
                    <a:pt x="1046278" y="769226"/>
                    <a:pt x="1049841" y="775460"/>
                    <a:pt x="1049841" y="794609"/>
                  </a:cubicBezTo>
                  <a:cubicBezTo>
                    <a:pt x="1048950" y="1017717"/>
                    <a:pt x="1049395" y="1241270"/>
                    <a:pt x="1048950" y="1464377"/>
                  </a:cubicBezTo>
                  <a:cubicBezTo>
                    <a:pt x="1048950" y="1493324"/>
                    <a:pt x="1060083" y="1514699"/>
                    <a:pt x="1083240" y="1529840"/>
                  </a:cubicBezTo>
                  <a:cubicBezTo>
                    <a:pt x="1104616" y="1543645"/>
                    <a:pt x="1128218" y="1551216"/>
                    <a:pt x="1154047" y="1554333"/>
                  </a:cubicBezTo>
                  <a:cubicBezTo>
                    <a:pt x="1175868" y="1557005"/>
                    <a:pt x="1198579" y="1555224"/>
                    <a:pt x="1219955" y="1561904"/>
                  </a:cubicBezTo>
                  <a:cubicBezTo>
                    <a:pt x="1257362" y="1567693"/>
                    <a:pt x="1295215" y="1565466"/>
                    <a:pt x="1332622" y="1565466"/>
                  </a:cubicBezTo>
                  <a:cubicBezTo>
                    <a:pt x="1477353" y="1565466"/>
                    <a:pt x="1622083" y="1565466"/>
                    <a:pt x="1766814" y="1565466"/>
                  </a:cubicBezTo>
                  <a:cubicBezTo>
                    <a:pt x="1803776" y="1565466"/>
                    <a:pt x="1840738" y="1567693"/>
                    <a:pt x="1877254" y="1561904"/>
                  </a:cubicBezTo>
                  <a:cubicBezTo>
                    <a:pt x="1885715" y="1558341"/>
                    <a:pt x="1894176" y="1557896"/>
                    <a:pt x="1903528" y="1557896"/>
                  </a:cubicBezTo>
                  <a:cubicBezTo>
                    <a:pt x="1935592" y="1557450"/>
                    <a:pt x="1967210" y="1554778"/>
                    <a:pt x="1997492" y="1544536"/>
                  </a:cubicBezTo>
                  <a:cubicBezTo>
                    <a:pt x="2042470" y="1528950"/>
                    <a:pt x="2061173" y="1501339"/>
                    <a:pt x="2060728" y="1454135"/>
                  </a:cubicBezTo>
                  <a:cubicBezTo>
                    <a:pt x="2060283" y="1421626"/>
                    <a:pt x="2060728" y="1388672"/>
                    <a:pt x="2060728" y="1356163"/>
                  </a:cubicBezTo>
                  <a:cubicBezTo>
                    <a:pt x="2060728" y="1167791"/>
                    <a:pt x="2060728" y="979419"/>
                    <a:pt x="2060283" y="791046"/>
                  </a:cubicBezTo>
                  <a:cubicBezTo>
                    <a:pt x="2060283" y="772343"/>
                    <a:pt x="2064736" y="766999"/>
                    <a:pt x="2082994" y="774569"/>
                  </a:cubicBezTo>
                  <a:cubicBezTo>
                    <a:pt x="2117284" y="788820"/>
                    <a:pt x="2152465" y="799953"/>
                    <a:pt x="2185864" y="815539"/>
                  </a:cubicBezTo>
                  <a:cubicBezTo>
                    <a:pt x="2257116" y="848048"/>
                    <a:pt x="2329259" y="879666"/>
                    <a:pt x="2384479" y="938894"/>
                  </a:cubicBezTo>
                  <a:cubicBezTo>
                    <a:pt x="2397839" y="953145"/>
                    <a:pt x="2401401" y="966059"/>
                    <a:pt x="2392495" y="984317"/>
                  </a:cubicBezTo>
                  <a:cubicBezTo>
                    <a:pt x="2356869" y="1057351"/>
                    <a:pt x="2323024" y="1131274"/>
                    <a:pt x="2287844" y="1204753"/>
                  </a:cubicBezTo>
                  <a:cubicBezTo>
                    <a:pt x="2247319" y="1289365"/>
                    <a:pt x="2205459" y="1373531"/>
                    <a:pt x="2160481" y="1456361"/>
                  </a:cubicBezTo>
                  <a:cubicBezTo>
                    <a:pt x="2152910" y="1470166"/>
                    <a:pt x="2152910" y="1479519"/>
                    <a:pt x="2169387" y="1485308"/>
                  </a:cubicBezTo>
                  <a:cubicBezTo>
                    <a:pt x="2172504" y="1486644"/>
                    <a:pt x="2174731" y="1489761"/>
                    <a:pt x="2177848" y="1492433"/>
                  </a:cubicBezTo>
                  <a:cubicBezTo>
                    <a:pt x="2181411" y="1496441"/>
                    <a:pt x="2185419" y="1499558"/>
                    <a:pt x="2189872" y="1501785"/>
                  </a:cubicBezTo>
                  <a:cubicBezTo>
                    <a:pt x="2240639" y="1530731"/>
                    <a:pt x="2293187" y="1557005"/>
                    <a:pt x="2343954" y="1585506"/>
                  </a:cubicBezTo>
                  <a:cubicBezTo>
                    <a:pt x="2351525" y="1589959"/>
                    <a:pt x="2359541" y="1594412"/>
                    <a:pt x="2368893" y="1593967"/>
                  </a:cubicBezTo>
                  <a:cubicBezTo>
                    <a:pt x="2386706" y="1605545"/>
                    <a:pt x="2400065" y="1602428"/>
                    <a:pt x="2407636" y="1581498"/>
                  </a:cubicBezTo>
                  <a:cubicBezTo>
                    <a:pt x="2409863" y="1575263"/>
                    <a:pt x="2413870" y="1569474"/>
                    <a:pt x="2416543" y="1563685"/>
                  </a:cubicBezTo>
                  <a:cubicBezTo>
                    <a:pt x="2496701" y="1407376"/>
                    <a:pt x="2573742" y="1249731"/>
                    <a:pt x="2646775" y="1090305"/>
                  </a:cubicBezTo>
                  <a:cubicBezTo>
                    <a:pt x="2690863" y="992779"/>
                    <a:pt x="2685964" y="898370"/>
                    <a:pt x="2629853" y="807969"/>
                  </a:cubicBezTo>
                  <a:close/>
                  <a:moveTo>
                    <a:pt x="1556620" y="717122"/>
                  </a:moveTo>
                  <a:cubicBezTo>
                    <a:pt x="1583785" y="717122"/>
                    <a:pt x="1606497" y="739834"/>
                    <a:pt x="1606497" y="766108"/>
                  </a:cubicBezTo>
                  <a:cubicBezTo>
                    <a:pt x="1606497" y="793719"/>
                    <a:pt x="1585121" y="814649"/>
                    <a:pt x="1557511" y="814649"/>
                  </a:cubicBezTo>
                  <a:cubicBezTo>
                    <a:pt x="1530792" y="814649"/>
                    <a:pt x="1508971" y="794164"/>
                    <a:pt x="1508971" y="767890"/>
                  </a:cubicBezTo>
                  <a:cubicBezTo>
                    <a:pt x="1508080" y="741170"/>
                    <a:pt x="1530792" y="716677"/>
                    <a:pt x="1556620" y="717122"/>
                  </a:cubicBezTo>
                  <a:close/>
                  <a:moveTo>
                    <a:pt x="1557066" y="1406485"/>
                  </a:moveTo>
                  <a:cubicBezTo>
                    <a:pt x="1529455" y="1406485"/>
                    <a:pt x="1508080" y="1384219"/>
                    <a:pt x="1508525" y="1357054"/>
                  </a:cubicBezTo>
                  <a:cubicBezTo>
                    <a:pt x="1508971" y="1330335"/>
                    <a:pt x="1529901" y="1309404"/>
                    <a:pt x="1556175" y="1308959"/>
                  </a:cubicBezTo>
                  <a:cubicBezTo>
                    <a:pt x="1582449" y="1308514"/>
                    <a:pt x="1606051" y="1331671"/>
                    <a:pt x="1606051" y="1357945"/>
                  </a:cubicBezTo>
                  <a:cubicBezTo>
                    <a:pt x="1606497" y="1385109"/>
                    <a:pt x="1584676" y="1406485"/>
                    <a:pt x="1557066" y="1406485"/>
                  </a:cubicBezTo>
                  <a:close/>
                  <a:moveTo>
                    <a:pt x="1508525" y="1161112"/>
                  </a:moveTo>
                  <a:cubicBezTo>
                    <a:pt x="1509416" y="1134837"/>
                    <a:pt x="1533463" y="1112571"/>
                    <a:pt x="1560183" y="1113461"/>
                  </a:cubicBezTo>
                  <a:cubicBezTo>
                    <a:pt x="1584231" y="1114352"/>
                    <a:pt x="1606051" y="1137509"/>
                    <a:pt x="1606497" y="1162002"/>
                  </a:cubicBezTo>
                  <a:cubicBezTo>
                    <a:pt x="1606497" y="1189612"/>
                    <a:pt x="1584676" y="1211433"/>
                    <a:pt x="1557066" y="1210988"/>
                  </a:cubicBezTo>
                  <a:cubicBezTo>
                    <a:pt x="1529455" y="1210542"/>
                    <a:pt x="1508080" y="1188721"/>
                    <a:pt x="1508525" y="1161112"/>
                  </a:cubicBezTo>
                  <a:close/>
                  <a:moveTo>
                    <a:pt x="1558402" y="1010146"/>
                  </a:moveTo>
                  <a:cubicBezTo>
                    <a:pt x="1530346" y="1010592"/>
                    <a:pt x="1508971" y="989661"/>
                    <a:pt x="1508525" y="962051"/>
                  </a:cubicBezTo>
                  <a:cubicBezTo>
                    <a:pt x="1508080" y="935777"/>
                    <a:pt x="1531237" y="912175"/>
                    <a:pt x="1557511" y="912175"/>
                  </a:cubicBezTo>
                  <a:cubicBezTo>
                    <a:pt x="1582894" y="912175"/>
                    <a:pt x="1605606" y="934441"/>
                    <a:pt x="1606497" y="959824"/>
                  </a:cubicBezTo>
                  <a:cubicBezTo>
                    <a:pt x="1607387" y="987880"/>
                    <a:pt x="1586012" y="1010146"/>
                    <a:pt x="1558402" y="1010146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44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C07BEB1-BCB4-4B29-A081-C8D77B21BD8A}"/>
                </a:ext>
              </a:extLst>
            </p:cNvPr>
            <p:cNvGrpSpPr/>
            <p:nvPr/>
          </p:nvGrpSpPr>
          <p:grpSpPr>
            <a:xfrm>
              <a:off x="1558211" y="2259352"/>
              <a:ext cx="2468879" cy="2018989"/>
              <a:chOff x="4307343" y="2153270"/>
              <a:chExt cx="2468879" cy="2018989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E7BAB28-93C2-46D6-9B5E-196D3D594C69}"/>
                  </a:ext>
                </a:extLst>
              </p:cNvPr>
              <p:cNvSpPr/>
              <p:nvPr/>
            </p:nvSpPr>
            <p:spPr>
              <a:xfrm>
                <a:off x="4316348" y="2202796"/>
                <a:ext cx="2459874" cy="1713429"/>
              </a:xfrm>
              <a:custGeom>
                <a:avLst/>
                <a:gdLst>
                  <a:gd name="connsiteX0" fmla="*/ 1313021 w 1381125"/>
                  <a:gd name="connsiteY0" fmla="*/ 947261 h 962025"/>
                  <a:gd name="connsiteX1" fmla="*/ 1323499 w 1381125"/>
                  <a:gd name="connsiteY1" fmla="*/ 955834 h 962025"/>
                  <a:gd name="connsiteX2" fmla="*/ 1376839 w 1381125"/>
                  <a:gd name="connsiteY2" fmla="*/ 691039 h 962025"/>
                  <a:gd name="connsiteX3" fmla="*/ 691991 w 1381125"/>
                  <a:gd name="connsiteY3" fmla="*/ 7144 h 962025"/>
                  <a:gd name="connsiteX4" fmla="*/ 7144 w 1381125"/>
                  <a:gd name="connsiteY4" fmla="*/ 691991 h 962025"/>
                  <a:gd name="connsiteX5" fmla="*/ 59531 w 1381125"/>
                  <a:gd name="connsiteY5" fmla="*/ 956786 h 962025"/>
                  <a:gd name="connsiteX6" fmla="*/ 70961 w 1381125"/>
                  <a:gd name="connsiteY6" fmla="*/ 947261 h 962025"/>
                  <a:gd name="connsiteX7" fmla="*/ 110966 w 1381125"/>
                  <a:gd name="connsiteY7" fmla="*/ 892016 h 962025"/>
                  <a:gd name="connsiteX8" fmla="*/ 77629 w 1381125"/>
                  <a:gd name="connsiteY8" fmla="*/ 691991 h 962025"/>
                  <a:gd name="connsiteX9" fmla="*/ 691991 w 1381125"/>
                  <a:gd name="connsiteY9" fmla="*/ 77629 h 962025"/>
                  <a:gd name="connsiteX10" fmla="*/ 1306354 w 1381125"/>
                  <a:gd name="connsiteY10" fmla="*/ 691991 h 962025"/>
                  <a:gd name="connsiteX11" fmla="*/ 1273016 w 1381125"/>
                  <a:gd name="connsiteY11" fmla="*/ 892969 h 962025"/>
                  <a:gd name="connsiteX12" fmla="*/ 1313021 w 1381125"/>
                  <a:gd name="connsiteY12" fmla="*/ 947261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1125" h="962025">
                    <a:moveTo>
                      <a:pt x="1313021" y="947261"/>
                    </a:moveTo>
                    <a:cubicBezTo>
                      <a:pt x="1316831" y="950119"/>
                      <a:pt x="1320641" y="952976"/>
                      <a:pt x="1323499" y="955834"/>
                    </a:cubicBezTo>
                    <a:cubicBezTo>
                      <a:pt x="1358741" y="872966"/>
                      <a:pt x="1376839" y="782479"/>
                      <a:pt x="1376839" y="691039"/>
                    </a:cubicBezTo>
                    <a:cubicBezTo>
                      <a:pt x="1376839" y="313849"/>
                      <a:pt x="1069181" y="7144"/>
                      <a:pt x="691991" y="7144"/>
                    </a:cubicBezTo>
                    <a:cubicBezTo>
                      <a:pt x="313849" y="7144"/>
                      <a:pt x="7144" y="313849"/>
                      <a:pt x="7144" y="691991"/>
                    </a:cubicBezTo>
                    <a:cubicBezTo>
                      <a:pt x="7144" y="784384"/>
                      <a:pt x="25241" y="873919"/>
                      <a:pt x="59531" y="956786"/>
                    </a:cubicBezTo>
                    <a:cubicBezTo>
                      <a:pt x="63341" y="952976"/>
                      <a:pt x="66199" y="950119"/>
                      <a:pt x="70961" y="947261"/>
                    </a:cubicBezTo>
                    <a:cubicBezTo>
                      <a:pt x="76676" y="924401"/>
                      <a:pt x="90964" y="904399"/>
                      <a:pt x="110966" y="892016"/>
                    </a:cubicBezTo>
                    <a:cubicBezTo>
                      <a:pt x="89059" y="828199"/>
                      <a:pt x="77629" y="760571"/>
                      <a:pt x="77629" y="691991"/>
                    </a:cubicBezTo>
                    <a:cubicBezTo>
                      <a:pt x="77629" y="353854"/>
                      <a:pt x="352901" y="77629"/>
                      <a:pt x="691991" y="77629"/>
                    </a:cubicBezTo>
                    <a:cubicBezTo>
                      <a:pt x="1030129" y="77629"/>
                      <a:pt x="1306354" y="352901"/>
                      <a:pt x="1306354" y="691991"/>
                    </a:cubicBezTo>
                    <a:cubicBezTo>
                      <a:pt x="1306354" y="761524"/>
                      <a:pt x="1294924" y="829151"/>
                      <a:pt x="1273016" y="892969"/>
                    </a:cubicBezTo>
                    <a:cubicBezTo>
                      <a:pt x="1293019" y="905351"/>
                      <a:pt x="1307306" y="925354"/>
                      <a:pt x="1313021" y="94726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2E5D335-B08A-4802-A1C9-544B7BB3B3DF}"/>
                  </a:ext>
                </a:extLst>
              </p:cNvPr>
              <p:cNvSpPr/>
              <p:nvPr/>
            </p:nvSpPr>
            <p:spPr>
              <a:xfrm>
                <a:off x="4354284" y="2153270"/>
                <a:ext cx="2391029" cy="1051360"/>
              </a:xfrm>
              <a:custGeom>
                <a:avLst/>
                <a:gdLst>
                  <a:gd name="connsiteX0" fmla="*/ 62905 w 2549976"/>
                  <a:gd name="connsiteY0" fmla="*/ 1077763 h 1121249"/>
                  <a:gd name="connsiteX1" fmla="*/ 2421 w 2549976"/>
                  <a:gd name="connsiteY1" fmla="*/ 982798 h 1121249"/>
                  <a:gd name="connsiteX2" fmla="*/ 1518230 w 2549976"/>
                  <a:gd name="connsiteY2" fmla="*/ 23821 h 1121249"/>
                  <a:gd name="connsiteX3" fmla="*/ 2548073 w 2549976"/>
                  <a:gd name="connsiteY3" fmla="*/ 1019755 h 1121249"/>
                  <a:gd name="connsiteX4" fmla="*/ 2484827 w 2549976"/>
                  <a:gd name="connsiteY4" fmla="*/ 1112815 h 1121249"/>
                  <a:gd name="connsiteX5" fmla="*/ 2438821 w 2549976"/>
                  <a:gd name="connsiteY5" fmla="*/ 1120244 h 1121249"/>
                  <a:gd name="connsiteX6" fmla="*/ 2350810 w 2549976"/>
                  <a:gd name="connsiteY6" fmla="*/ 1060522 h 1121249"/>
                  <a:gd name="connsiteX7" fmla="*/ 1092938 w 2549976"/>
                  <a:gd name="connsiteY7" fmla="*/ 215845 h 1121249"/>
                  <a:gd name="connsiteX8" fmla="*/ 198350 w 2549976"/>
                  <a:gd name="connsiteY8" fmla="*/ 1029280 h 1121249"/>
                  <a:gd name="connsiteX9" fmla="*/ 108625 w 2549976"/>
                  <a:gd name="connsiteY9" fmla="*/ 1086430 h 1121249"/>
                  <a:gd name="connsiteX10" fmla="*/ 62905 w 2549976"/>
                  <a:gd name="connsiteY10" fmla="*/ 1077763 h 112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9976" h="1121249">
                    <a:moveTo>
                      <a:pt x="62905" y="1077763"/>
                    </a:moveTo>
                    <a:cubicBezTo>
                      <a:pt x="19280" y="1069381"/>
                      <a:pt x="-8628" y="1025947"/>
                      <a:pt x="2421" y="982798"/>
                    </a:cubicBezTo>
                    <a:cubicBezTo>
                      <a:pt x="173300" y="317763"/>
                      <a:pt x="834811" y="-107624"/>
                      <a:pt x="1518230" y="23821"/>
                    </a:cubicBezTo>
                    <a:cubicBezTo>
                      <a:pt x="2031056" y="122500"/>
                      <a:pt x="2433582" y="515407"/>
                      <a:pt x="2548073" y="1019755"/>
                    </a:cubicBezTo>
                    <a:cubicBezTo>
                      <a:pt x="2557883" y="1063094"/>
                      <a:pt x="2528737" y="1105671"/>
                      <a:pt x="2484827" y="1112815"/>
                    </a:cubicBezTo>
                    <a:lnTo>
                      <a:pt x="2438821" y="1120244"/>
                    </a:lnTo>
                    <a:cubicBezTo>
                      <a:pt x="2398244" y="1126816"/>
                      <a:pt x="2360049" y="1100527"/>
                      <a:pt x="2350810" y="1060522"/>
                    </a:cubicBezTo>
                    <a:cubicBezTo>
                      <a:pt x="2220984" y="495880"/>
                      <a:pt x="1673011" y="121643"/>
                      <a:pt x="1092938" y="215845"/>
                    </a:cubicBezTo>
                    <a:cubicBezTo>
                      <a:pt x="658027" y="286521"/>
                      <a:pt x="308650" y="607323"/>
                      <a:pt x="198350" y="1029280"/>
                    </a:cubicBezTo>
                    <a:cubicBezTo>
                      <a:pt x="187968" y="1069000"/>
                      <a:pt x="149011" y="1094241"/>
                      <a:pt x="108625" y="1086430"/>
                    </a:cubicBezTo>
                    <a:lnTo>
                      <a:pt x="62905" y="10777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  <a:effectLst>
                <a:outerShdw blurRad="381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107F57B-ED63-4412-A77D-D06371D2BBC8}"/>
                  </a:ext>
                </a:extLst>
              </p:cNvPr>
              <p:cNvGrpSpPr/>
              <p:nvPr/>
            </p:nvGrpSpPr>
            <p:grpSpPr>
              <a:xfrm>
                <a:off x="4307343" y="3450830"/>
                <a:ext cx="455586" cy="721428"/>
                <a:chOff x="4483187" y="3386488"/>
                <a:chExt cx="558774" cy="884828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6C9C2A0F-EB3C-4A42-BE91-A9D8387AF2F7}"/>
                    </a:ext>
                  </a:extLst>
                </p:cNvPr>
                <p:cNvSpPr/>
                <p:nvPr/>
              </p:nvSpPr>
              <p:spPr>
                <a:xfrm>
                  <a:off x="4483187" y="3785616"/>
                  <a:ext cx="254469" cy="322327"/>
                </a:xfrm>
                <a:custGeom>
                  <a:avLst/>
                  <a:gdLst>
                    <a:gd name="connsiteX0" fmla="*/ 42042 w 142875"/>
                    <a:gd name="connsiteY0" fmla="*/ 155057 h 180975"/>
                    <a:gd name="connsiteX1" fmla="*/ 9657 w 142875"/>
                    <a:gd name="connsiteY1" fmla="*/ 69332 h 180975"/>
                    <a:gd name="connsiteX2" fmla="*/ 9657 w 142875"/>
                    <a:gd name="connsiteY2" fmla="*/ 41709 h 180975"/>
                    <a:gd name="connsiteX3" fmla="*/ 27754 w 142875"/>
                    <a:gd name="connsiteY3" fmla="*/ 16944 h 180975"/>
                    <a:gd name="connsiteX4" fmla="*/ 48709 w 142875"/>
                    <a:gd name="connsiteY4" fmla="*/ 9324 h 180975"/>
                    <a:gd name="connsiteX5" fmla="*/ 101097 w 142875"/>
                    <a:gd name="connsiteY5" fmla="*/ 34089 h 180975"/>
                    <a:gd name="connsiteX6" fmla="*/ 133482 w 142875"/>
                    <a:gd name="connsiteY6" fmla="*/ 119814 h 180975"/>
                    <a:gd name="connsiteX7" fmla="*/ 114432 w 142875"/>
                    <a:gd name="connsiteY7" fmla="*/ 172202 h 180975"/>
                    <a:gd name="connsiteX8" fmla="*/ 93477 w 142875"/>
                    <a:gd name="connsiteY8" fmla="*/ 179822 h 180975"/>
                    <a:gd name="connsiteX9" fmla="*/ 51567 w 142875"/>
                    <a:gd name="connsiteY9" fmla="*/ 169344 h 180975"/>
                    <a:gd name="connsiteX10" fmla="*/ 42042 w 142875"/>
                    <a:gd name="connsiteY10" fmla="*/ 15505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75" h="180975">
                      <a:moveTo>
                        <a:pt x="42042" y="155057"/>
                      </a:moveTo>
                      <a:lnTo>
                        <a:pt x="9657" y="69332"/>
                      </a:lnTo>
                      <a:cubicBezTo>
                        <a:pt x="5847" y="59807"/>
                        <a:pt x="6799" y="50282"/>
                        <a:pt x="9657" y="41709"/>
                      </a:cubicBezTo>
                      <a:cubicBezTo>
                        <a:pt x="13467" y="32184"/>
                        <a:pt x="18229" y="20754"/>
                        <a:pt x="27754" y="16944"/>
                      </a:cubicBezTo>
                      <a:lnTo>
                        <a:pt x="48709" y="9324"/>
                      </a:lnTo>
                      <a:cubicBezTo>
                        <a:pt x="68712" y="1704"/>
                        <a:pt x="93477" y="15039"/>
                        <a:pt x="101097" y="34089"/>
                      </a:cubicBezTo>
                      <a:lnTo>
                        <a:pt x="133482" y="119814"/>
                      </a:lnTo>
                      <a:cubicBezTo>
                        <a:pt x="141102" y="139817"/>
                        <a:pt x="134434" y="164582"/>
                        <a:pt x="114432" y="172202"/>
                      </a:cubicBezTo>
                      <a:lnTo>
                        <a:pt x="93477" y="179822"/>
                      </a:lnTo>
                      <a:cubicBezTo>
                        <a:pt x="80142" y="184584"/>
                        <a:pt x="62044" y="178869"/>
                        <a:pt x="51567" y="169344"/>
                      </a:cubicBezTo>
                      <a:cubicBezTo>
                        <a:pt x="47757" y="165534"/>
                        <a:pt x="43947" y="160772"/>
                        <a:pt x="42042" y="1550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CDA1D476-605B-4D82-8717-987EA52199EF}"/>
                    </a:ext>
                  </a:extLst>
                </p:cNvPr>
                <p:cNvSpPr/>
                <p:nvPr/>
              </p:nvSpPr>
              <p:spPr>
                <a:xfrm>
                  <a:off x="4507491" y="3636818"/>
                  <a:ext cx="288399" cy="576798"/>
                </a:xfrm>
                <a:custGeom>
                  <a:avLst/>
                  <a:gdLst>
                    <a:gd name="connsiteX0" fmla="*/ 122359 w 161925"/>
                    <a:gd name="connsiteY0" fmla="*/ 272891 h 323850"/>
                    <a:gd name="connsiteX1" fmla="*/ 42349 w 161925"/>
                    <a:gd name="connsiteY1" fmla="*/ 64294 h 323850"/>
                    <a:gd name="connsiteX2" fmla="*/ 39492 w 161925"/>
                    <a:gd name="connsiteY2" fmla="*/ 7144 h 323850"/>
                    <a:gd name="connsiteX3" fmla="*/ 28062 w 161925"/>
                    <a:gd name="connsiteY3" fmla="*/ 16669 h 323850"/>
                    <a:gd name="connsiteX4" fmla="*/ 11869 w 161925"/>
                    <a:gd name="connsiteY4" fmla="*/ 93821 h 323850"/>
                    <a:gd name="connsiteX5" fmla="*/ 79497 w 161925"/>
                    <a:gd name="connsiteY5" fmla="*/ 270034 h 323850"/>
                    <a:gd name="connsiteX6" fmla="*/ 156649 w 161925"/>
                    <a:gd name="connsiteY6" fmla="*/ 316706 h 323850"/>
                    <a:gd name="connsiteX7" fmla="*/ 122359 w 161925"/>
                    <a:gd name="connsiteY7" fmla="*/ 272891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323850">
                      <a:moveTo>
                        <a:pt x="122359" y="272891"/>
                      </a:moveTo>
                      <a:lnTo>
                        <a:pt x="42349" y="64294"/>
                      </a:lnTo>
                      <a:cubicBezTo>
                        <a:pt x="34729" y="45244"/>
                        <a:pt x="34729" y="25241"/>
                        <a:pt x="39492" y="7144"/>
                      </a:cubicBezTo>
                      <a:cubicBezTo>
                        <a:pt x="35682" y="10001"/>
                        <a:pt x="31872" y="12859"/>
                        <a:pt x="28062" y="16669"/>
                      </a:cubicBezTo>
                      <a:cubicBezTo>
                        <a:pt x="9012" y="36671"/>
                        <a:pt x="1392" y="66199"/>
                        <a:pt x="11869" y="93821"/>
                      </a:cubicBezTo>
                      <a:lnTo>
                        <a:pt x="79497" y="270034"/>
                      </a:lnTo>
                      <a:cubicBezTo>
                        <a:pt x="91879" y="302419"/>
                        <a:pt x="124264" y="320516"/>
                        <a:pt x="156649" y="316706"/>
                      </a:cubicBezTo>
                      <a:cubicBezTo>
                        <a:pt x="141409" y="306229"/>
                        <a:pt x="129027" y="290989"/>
                        <a:pt x="122359" y="272891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C7605883-BD91-42FC-8108-0CA53F5D7893}"/>
                    </a:ext>
                  </a:extLst>
                </p:cNvPr>
                <p:cNvSpPr/>
                <p:nvPr/>
              </p:nvSpPr>
              <p:spPr>
                <a:xfrm>
                  <a:off x="4553613" y="3509582"/>
                  <a:ext cx="390186" cy="729479"/>
                </a:xfrm>
                <a:custGeom>
                  <a:avLst/>
                  <a:gdLst>
                    <a:gd name="connsiteX0" fmla="*/ 10120 w 219075"/>
                    <a:gd name="connsiteY0" fmla="*/ 78581 h 409575"/>
                    <a:gd name="connsiteX1" fmla="*/ 12978 w 219075"/>
                    <a:gd name="connsiteY1" fmla="*/ 135731 h 409575"/>
                    <a:gd name="connsiteX2" fmla="*/ 92988 w 219075"/>
                    <a:gd name="connsiteY2" fmla="*/ 344329 h 409575"/>
                    <a:gd name="connsiteX3" fmla="*/ 128230 w 219075"/>
                    <a:gd name="connsiteY3" fmla="*/ 388144 h 409575"/>
                    <a:gd name="connsiteX4" fmla="*/ 213955 w 219075"/>
                    <a:gd name="connsiteY4" fmla="*/ 397669 h 409575"/>
                    <a:gd name="connsiteX5" fmla="*/ 220623 w 219075"/>
                    <a:gd name="connsiteY5" fmla="*/ 394811 h 409575"/>
                    <a:gd name="connsiteX6" fmla="*/ 189190 w 219075"/>
                    <a:gd name="connsiteY6" fmla="*/ 350044 h 409575"/>
                    <a:gd name="connsiteX7" fmla="*/ 89178 w 219075"/>
                    <a:gd name="connsiteY7" fmla="*/ 90964 h 409575"/>
                    <a:gd name="connsiteX8" fmla="*/ 90130 w 219075"/>
                    <a:gd name="connsiteY8" fmla="*/ 7144 h 409575"/>
                    <a:gd name="connsiteX9" fmla="*/ 67270 w 219075"/>
                    <a:gd name="connsiteY9" fmla="*/ 15716 h 409575"/>
                    <a:gd name="connsiteX10" fmla="*/ 50125 w 219075"/>
                    <a:gd name="connsiteY10" fmla="*/ 24289 h 409575"/>
                    <a:gd name="connsiteX11" fmla="*/ 10120 w 219075"/>
                    <a:gd name="connsiteY11" fmla="*/ 7858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075" h="409575">
                      <a:moveTo>
                        <a:pt x="10120" y="78581"/>
                      </a:moveTo>
                      <a:cubicBezTo>
                        <a:pt x="5358" y="96679"/>
                        <a:pt x="6310" y="116681"/>
                        <a:pt x="12978" y="135731"/>
                      </a:cubicBezTo>
                      <a:lnTo>
                        <a:pt x="92988" y="344329"/>
                      </a:lnTo>
                      <a:cubicBezTo>
                        <a:pt x="99655" y="363379"/>
                        <a:pt x="112990" y="377666"/>
                        <a:pt x="128230" y="388144"/>
                      </a:cubicBezTo>
                      <a:cubicBezTo>
                        <a:pt x="152995" y="404336"/>
                        <a:pt x="184428" y="409099"/>
                        <a:pt x="213955" y="397669"/>
                      </a:cubicBezTo>
                      <a:lnTo>
                        <a:pt x="220623" y="394811"/>
                      </a:lnTo>
                      <a:cubicBezTo>
                        <a:pt x="207288" y="382429"/>
                        <a:pt x="195858" y="368141"/>
                        <a:pt x="189190" y="350044"/>
                      </a:cubicBezTo>
                      <a:lnTo>
                        <a:pt x="89178" y="90964"/>
                      </a:lnTo>
                      <a:cubicBezTo>
                        <a:pt x="78700" y="62389"/>
                        <a:pt x="79653" y="32861"/>
                        <a:pt x="90130" y="7144"/>
                      </a:cubicBezTo>
                      <a:lnTo>
                        <a:pt x="67270" y="15716"/>
                      </a:lnTo>
                      <a:cubicBezTo>
                        <a:pt x="61555" y="17621"/>
                        <a:pt x="55840" y="20479"/>
                        <a:pt x="50125" y="24289"/>
                      </a:cubicBezTo>
                      <a:cubicBezTo>
                        <a:pt x="30123" y="36671"/>
                        <a:pt x="15835" y="56674"/>
                        <a:pt x="10120" y="785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6DB8D3BA-3232-4218-AC18-8733DD876D09}"/>
                    </a:ext>
                  </a:extLst>
                </p:cNvPr>
                <p:cNvSpPr/>
                <p:nvPr/>
              </p:nvSpPr>
              <p:spPr>
                <a:xfrm rot="20318182">
                  <a:off x="4781520" y="3386488"/>
                  <a:ext cx="260441" cy="884828"/>
                </a:xfrm>
                <a:prstGeom prst="roundRect">
                  <a:avLst>
                    <a:gd name="adj" fmla="val 2635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FF4AA8B-CD11-4117-A660-F0E99ABA20D1}"/>
                  </a:ext>
                </a:extLst>
              </p:cNvPr>
              <p:cNvGrpSpPr/>
              <p:nvPr/>
            </p:nvGrpSpPr>
            <p:grpSpPr>
              <a:xfrm>
                <a:off x="6302806" y="3450830"/>
                <a:ext cx="473416" cy="721429"/>
                <a:chOff x="6293574" y="3382193"/>
                <a:chExt cx="580642" cy="884828"/>
              </a:xfrm>
            </p:grpSpPr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228C7DE6-858A-4240-9133-8125B62DE237}"/>
                    </a:ext>
                  </a:extLst>
                </p:cNvPr>
                <p:cNvSpPr/>
                <p:nvPr/>
              </p:nvSpPr>
              <p:spPr>
                <a:xfrm>
                  <a:off x="6619747" y="3785616"/>
                  <a:ext cx="254469" cy="322327"/>
                </a:xfrm>
                <a:custGeom>
                  <a:avLst/>
                  <a:gdLst>
                    <a:gd name="connsiteX0" fmla="*/ 101650 w 142875"/>
                    <a:gd name="connsiteY0" fmla="*/ 155057 h 180975"/>
                    <a:gd name="connsiteX1" fmla="*/ 134035 w 142875"/>
                    <a:gd name="connsiteY1" fmla="*/ 69332 h 180975"/>
                    <a:gd name="connsiteX2" fmla="*/ 134035 w 142875"/>
                    <a:gd name="connsiteY2" fmla="*/ 41709 h 180975"/>
                    <a:gd name="connsiteX3" fmla="*/ 115938 w 142875"/>
                    <a:gd name="connsiteY3" fmla="*/ 16944 h 180975"/>
                    <a:gd name="connsiteX4" fmla="*/ 94983 w 142875"/>
                    <a:gd name="connsiteY4" fmla="*/ 9324 h 180975"/>
                    <a:gd name="connsiteX5" fmla="*/ 42595 w 142875"/>
                    <a:gd name="connsiteY5" fmla="*/ 34089 h 180975"/>
                    <a:gd name="connsiteX6" fmla="*/ 10210 w 142875"/>
                    <a:gd name="connsiteY6" fmla="*/ 119814 h 180975"/>
                    <a:gd name="connsiteX7" fmla="*/ 29260 w 142875"/>
                    <a:gd name="connsiteY7" fmla="*/ 172202 h 180975"/>
                    <a:gd name="connsiteX8" fmla="*/ 50215 w 142875"/>
                    <a:gd name="connsiteY8" fmla="*/ 179822 h 180975"/>
                    <a:gd name="connsiteX9" fmla="*/ 92125 w 142875"/>
                    <a:gd name="connsiteY9" fmla="*/ 169344 h 180975"/>
                    <a:gd name="connsiteX10" fmla="*/ 101650 w 142875"/>
                    <a:gd name="connsiteY10" fmla="*/ 155057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2875" h="180975">
                      <a:moveTo>
                        <a:pt x="101650" y="155057"/>
                      </a:moveTo>
                      <a:lnTo>
                        <a:pt x="134035" y="69332"/>
                      </a:lnTo>
                      <a:cubicBezTo>
                        <a:pt x="137845" y="59807"/>
                        <a:pt x="136893" y="50282"/>
                        <a:pt x="134035" y="41709"/>
                      </a:cubicBezTo>
                      <a:cubicBezTo>
                        <a:pt x="130225" y="32184"/>
                        <a:pt x="125463" y="20754"/>
                        <a:pt x="115938" y="16944"/>
                      </a:cubicBezTo>
                      <a:lnTo>
                        <a:pt x="94983" y="9324"/>
                      </a:lnTo>
                      <a:cubicBezTo>
                        <a:pt x="74980" y="1704"/>
                        <a:pt x="50215" y="15039"/>
                        <a:pt x="42595" y="34089"/>
                      </a:cubicBezTo>
                      <a:lnTo>
                        <a:pt x="10210" y="119814"/>
                      </a:lnTo>
                      <a:cubicBezTo>
                        <a:pt x="2590" y="139817"/>
                        <a:pt x="9258" y="164582"/>
                        <a:pt x="29260" y="172202"/>
                      </a:cubicBezTo>
                      <a:lnTo>
                        <a:pt x="50215" y="179822"/>
                      </a:lnTo>
                      <a:cubicBezTo>
                        <a:pt x="63550" y="184584"/>
                        <a:pt x="81648" y="178869"/>
                        <a:pt x="92125" y="169344"/>
                      </a:cubicBezTo>
                      <a:cubicBezTo>
                        <a:pt x="95935" y="165534"/>
                        <a:pt x="99745" y="160772"/>
                        <a:pt x="101650" y="15505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13B540B9-8510-4C80-9944-8DE4613AC61D}"/>
                    </a:ext>
                  </a:extLst>
                </p:cNvPr>
                <p:cNvSpPr/>
                <p:nvPr/>
              </p:nvSpPr>
              <p:spPr>
                <a:xfrm>
                  <a:off x="6560741" y="3636816"/>
                  <a:ext cx="288399" cy="576798"/>
                </a:xfrm>
                <a:custGeom>
                  <a:avLst/>
                  <a:gdLst>
                    <a:gd name="connsiteX0" fmla="*/ 125254 w 161925"/>
                    <a:gd name="connsiteY0" fmla="*/ 7144 h 323850"/>
                    <a:gd name="connsiteX1" fmla="*/ 122396 w 161925"/>
                    <a:gd name="connsiteY1" fmla="*/ 64294 h 323850"/>
                    <a:gd name="connsiteX2" fmla="*/ 42386 w 161925"/>
                    <a:gd name="connsiteY2" fmla="*/ 272891 h 323850"/>
                    <a:gd name="connsiteX3" fmla="*/ 7144 w 161925"/>
                    <a:gd name="connsiteY3" fmla="*/ 316706 h 323850"/>
                    <a:gd name="connsiteX4" fmla="*/ 84296 w 161925"/>
                    <a:gd name="connsiteY4" fmla="*/ 270034 h 323850"/>
                    <a:gd name="connsiteX5" fmla="*/ 151924 w 161925"/>
                    <a:gd name="connsiteY5" fmla="*/ 93821 h 323850"/>
                    <a:gd name="connsiteX6" fmla="*/ 135731 w 161925"/>
                    <a:gd name="connsiteY6" fmla="*/ 15716 h 323850"/>
                    <a:gd name="connsiteX7" fmla="*/ 125254 w 161925"/>
                    <a:gd name="connsiteY7" fmla="*/ 7144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1925" h="323850">
                      <a:moveTo>
                        <a:pt x="125254" y="7144"/>
                      </a:moveTo>
                      <a:cubicBezTo>
                        <a:pt x="130016" y="25241"/>
                        <a:pt x="129064" y="45244"/>
                        <a:pt x="122396" y="64294"/>
                      </a:cubicBezTo>
                      <a:lnTo>
                        <a:pt x="42386" y="272891"/>
                      </a:lnTo>
                      <a:cubicBezTo>
                        <a:pt x="34766" y="291941"/>
                        <a:pt x="22384" y="306229"/>
                        <a:pt x="7144" y="316706"/>
                      </a:cubicBezTo>
                      <a:cubicBezTo>
                        <a:pt x="39529" y="320516"/>
                        <a:pt x="72866" y="302419"/>
                        <a:pt x="84296" y="270034"/>
                      </a:cubicBezTo>
                      <a:lnTo>
                        <a:pt x="151924" y="93821"/>
                      </a:lnTo>
                      <a:cubicBezTo>
                        <a:pt x="162401" y="66199"/>
                        <a:pt x="154781" y="35719"/>
                        <a:pt x="135731" y="15716"/>
                      </a:cubicBezTo>
                      <a:cubicBezTo>
                        <a:pt x="131921" y="12859"/>
                        <a:pt x="129064" y="10001"/>
                        <a:pt x="125254" y="7144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09F8987E-8BE4-47F1-AA64-B044CA646460}"/>
                    </a:ext>
                  </a:extLst>
                </p:cNvPr>
                <p:cNvSpPr/>
                <p:nvPr/>
              </p:nvSpPr>
              <p:spPr>
                <a:xfrm>
                  <a:off x="6397882" y="3507888"/>
                  <a:ext cx="390186" cy="729479"/>
                </a:xfrm>
                <a:custGeom>
                  <a:avLst/>
                  <a:gdLst>
                    <a:gd name="connsiteX0" fmla="*/ 133826 w 219075"/>
                    <a:gd name="connsiteY0" fmla="*/ 345281 h 409575"/>
                    <a:gd name="connsiteX1" fmla="*/ 213836 w 219075"/>
                    <a:gd name="connsiteY1" fmla="*/ 136684 h 409575"/>
                    <a:gd name="connsiteX2" fmla="*/ 216694 w 219075"/>
                    <a:gd name="connsiteY2" fmla="*/ 79534 h 409575"/>
                    <a:gd name="connsiteX3" fmla="*/ 176689 w 219075"/>
                    <a:gd name="connsiteY3" fmla="*/ 24289 h 409575"/>
                    <a:gd name="connsiteX4" fmla="*/ 159544 w 219075"/>
                    <a:gd name="connsiteY4" fmla="*/ 15716 h 409575"/>
                    <a:gd name="connsiteX5" fmla="*/ 136684 w 219075"/>
                    <a:gd name="connsiteY5" fmla="*/ 7144 h 409575"/>
                    <a:gd name="connsiteX6" fmla="*/ 137636 w 219075"/>
                    <a:gd name="connsiteY6" fmla="*/ 90964 h 409575"/>
                    <a:gd name="connsiteX7" fmla="*/ 38576 w 219075"/>
                    <a:gd name="connsiteY7" fmla="*/ 350996 h 409575"/>
                    <a:gd name="connsiteX8" fmla="*/ 7144 w 219075"/>
                    <a:gd name="connsiteY8" fmla="*/ 395764 h 409575"/>
                    <a:gd name="connsiteX9" fmla="*/ 13811 w 219075"/>
                    <a:gd name="connsiteY9" fmla="*/ 398621 h 409575"/>
                    <a:gd name="connsiteX10" fmla="*/ 99536 w 219075"/>
                    <a:gd name="connsiteY10" fmla="*/ 389096 h 409575"/>
                    <a:gd name="connsiteX11" fmla="*/ 133826 w 219075"/>
                    <a:gd name="connsiteY11" fmla="*/ 345281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19075" h="409575">
                      <a:moveTo>
                        <a:pt x="133826" y="345281"/>
                      </a:moveTo>
                      <a:lnTo>
                        <a:pt x="213836" y="136684"/>
                      </a:lnTo>
                      <a:cubicBezTo>
                        <a:pt x="221456" y="117634"/>
                        <a:pt x="221456" y="97631"/>
                        <a:pt x="216694" y="79534"/>
                      </a:cubicBezTo>
                      <a:cubicBezTo>
                        <a:pt x="210979" y="57626"/>
                        <a:pt x="196691" y="37624"/>
                        <a:pt x="176689" y="24289"/>
                      </a:cubicBezTo>
                      <a:cubicBezTo>
                        <a:pt x="171926" y="21431"/>
                        <a:pt x="166211" y="18574"/>
                        <a:pt x="159544" y="15716"/>
                      </a:cubicBezTo>
                      <a:lnTo>
                        <a:pt x="136684" y="7144"/>
                      </a:lnTo>
                      <a:cubicBezTo>
                        <a:pt x="147161" y="32861"/>
                        <a:pt x="148114" y="63341"/>
                        <a:pt x="137636" y="90964"/>
                      </a:cubicBezTo>
                      <a:lnTo>
                        <a:pt x="38576" y="350996"/>
                      </a:lnTo>
                      <a:cubicBezTo>
                        <a:pt x="31909" y="369094"/>
                        <a:pt x="20479" y="384334"/>
                        <a:pt x="7144" y="395764"/>
                      </a:cubicBezTo>
                      <a:lnTo>
                        <a:pt x="13811" y="398621"/>
                      </a:lnTo>
                      <a:cubicBezTo>
                        <a:pt x="43339" y="410051"/>
                        <a:pt x="74771" y="405289"/>
                        <a:pt x="99536" y="389096"/>
                      </a:cubicBezTo>
                      <a:cubicBezTo>
                        <a:pt x="113824" y="378619"/>
                        <a:pt x="126206" y="363379"/>
                        <a:pt x="133826" y="34528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A386E918-F800-4ADD-B0BB-1D3D8542BC68}"/>
                    </a:ext>
                  </a:extLst>
                </p:cNvPr>
                <p:cNvSpPr/>
                <p:nvPr/>
              </p:nvSpPr>
              <p:spPr>
                <a:xfrm rot="1281818" flipH="1">
                  <a:off x="6293574" y="3382193"/>
                  <a:ext cx="284016" cy="884828"/>
                </a:xfrm>
                <a:prstGeom prst="roundRect">
                  <a:avLst>
                    <a:gd name="adj" fmla="val 26356"/>
                  </a:avLst>
                </a:pr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  <a:effectLst>
                  <a:outerShdw blurRad="381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593760F-74AC-496C-B9E5-AC2E79A8AFEA}"/>
              </a:ext>
            </a:extLst>
          </p:cNvPr>
          <p:cNvSpPr/>
          <p:nvPr/>
        </p:nvSpPr>
        <p:spPr>
          <a:xfrm rot="21318280">
            <a:off x="4125640" y="2346273"/>
            <a:ext cx="184198" cy="485968"/>
          </a:xfrm>
          <a:custGeom>
            <a:avLst/>
            <a:gdLst>
              <a:gd name="connsiteX0" fmla="*/ 445294 w 447675"/>
              <a:gd name="connsiteY0" fmla="*/ 999649 h 1181100"/>
              <a:gd name="connsiteX1" fmla="*/ 445294 w 447675"/>
              <a:gd name="connsiteY1" fmla="*/ 999649 h 1181100"/>
              <a:gd name="connsiteX2" fmla="*/ 445294 w 447675"/>
              <a:gd name="connsiteY2" fmla="*/ 999649 h 1181100"/>
              <a:gd name="connsiteX3" fmla="*/ 439579 w 447675"/>
              <a:gd name="connsiteY3" fmla="*/ 7144 h 1181100"/>
              <a:gd name="connsiteX4" fmla="*/ 386239 w 447675"/>
              <a:gd name="connsiteY4" fmla="*/ 7144 h 1181100"/>
              <a:gd name="connsiteX5" fmla="*/ 390049 w 447675"/>
              <a:gd name="connsiteY5" fmla="*/ 881539 h 1181100"/>
              <a:gd name="connsiteX6" fmla="*/ 229076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5294 w 447675"/>
              <a:gd name="connsiteY10" fmla="*/ 997744 h 1181100"/>
              <a:gd name="connsiteX11" fmla="*/ 445294 w 447675"/>
              <a:gd name="connsiteY11" fmla="*/ 999649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675" h="1181100">
                <a:moveTo>
                  <a:pt x="445294" y="999649"/>
                </a:moveTo>
                <a:cubicBezTo>
                  <a:pt x="445294" y="998696"/>
                  <a:pt x="445294" y="998696"/>
                  <a:pt x="445294" y="999649"/>
                </a:cubicBezTo>
                <a:cubicBezTo>
                  <a:pt x="445294" y="998696"/>
                  <a:pt x="445294" y="998696"/>
                  <a:pt x="445294" y="999649"/>
                </a:cubicBezTo>
                <a:lnTo>
                  <a:pt x="439579" y="7144"/>
                </a:lnTo>
                <a:lnTo>
                  <a:pt x="386239" y="7144"/>
                </a:lnTo>
                <a:lnTo>
                  <a:pt x="390049" y="881539"/>
                </a:lnTo>
                <a:cubicBezTo>
                  <a:pt x="350996" y="844391"/>
                  <a:pt x="293846" y="820579"/>
                  <a:pt x="229076" y="820579"/>
                </a:cubicBezTo>
                <a:cubicBezTo>
                  <a:pt x="111919" y="821531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5294" y="997744"/>
                </a:lnTo>
                <a:lnTo>
                  <a:pt x="445294" y="999649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B391055-FA73-4EE3-B584-65DB2BC18732}"/>
              </a:ext>
            </a:extLst>
          </p:cNvPr>
          <p:cNvSpPr/>
          <p:nvPr/>
        </p:nvSpPr>
        <p:spPr>
          <a:xfrm>
            <a:off x="4672317" y="225382"/>
            <a:ext cx="184198" cy="485968"/>
          </a:xfrm>
          <a:custGeom>
            <a:avLst/>
            <a:gdLst>
              <a:gd name="connsiteX0" fmla="*/ 444341 w 447675"/>
              <a:gd name="connsiteY0" fmla="*/ 999649 h 1181100"/>
              <a:gd name="connsiteX1" fmla="*/ 444341 w 447675"/>
              <a:gd name="connsiteY1" fmla="*/ 999649 h 1181100"/>
              <a:gd name="connsiteX2" fmla="*/ 444341 w 447675"/>
              <a:gd name="connsiteY2" fmla="*/ 999649 h 1181100"/>
              <a:gd name="connsiteX3" fmla="*/ 440531 w 447675"/>
              <a:gd name="connsiteY3" fmla="*/ 7144 h 1181100"/>
              <a:gd name="connsiteX4" fmla="*/ 387191 w 447675"/>
              <a:gd name="connsiteY4" fmla="*/ 7144 h 1181100"/>
              <a:gd name="connsiteX5" fmla="*/ 391001 w 447675"/>
              <a:gd name="connsiteY5" fmla="*/ 881539 h 1181100"/>
              <a:gd name="connsiteX6" fmla="*/ 230029 w 447675"/>
              <a:gd name="connsiteY6" fmla="*/ 820579 h 1181100"/>
              <a:gd name="connsiteX7" fmla="*/ 7144 w 447675"/>
              <a:gd name="connsiteY7" fmla="*/ 1008221 h 1181100"/>
              <a:gd name="connsiteX8" fmla="*/ 230029 w 447675"/>
              <a:gd name="connsiteY8" fmla="*/ 1174909 h 1181100"/>
              <a:gd name="connsiteX9" fmla="*/ 443389 w 447675"/>
              <a:gd name="connsiteY9" fmla="*/ 997744 h 1181100"/>
              <a:gd name="connsiteX10" fmla="*/ 443389 w 447675"/>
              <a:gd name="connsiteY10" fmla="*/ 997744 h 1181100"/>
              <a:gd name="connsiteX11" fmla="*/ 443389 w 447675"/>
              <a:gd name="connsiteY11" fmla="*/ 999649 h 1181100"/>
              <a:gd name="connsiteX12" fmla="*/ 230981 w 447675"/>
              <a:gd name="connsiteY12" fmla="*/ 1119664 h 1181100"/>
              <a:gd name="connsiteX13" fmla="*/ 65246 w 447675"/>
              <a:gd name="connsiteY13" fmla="*/ 1008221 h 1181100"/>
              <a:gd name="connsiteX14" fmla="*/ 230981 w 447675"/>
              <a:gd name="connsiteY14" fmla="*/ 877729 h 1181100"/>
              <a:gd name="connsiteX15" fmla="*/ 387191 w 447675"/>
              <a:gd name="connsiteY15" fmla="*/ 998696 h 1181100"/>
              <a:gd name="connsiteX16" fmla="*/ 230981 w 447675"/>
              <a:gd name="connsiteY16" fmla="*/ 111966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7675" h="1181100">
                <a:moveTo>
                  <a:pt x="444341" y="999649"/>
                </a:moveTo>
                <a:cubicBezTo>
                  <a:pt x="444341" y="998696"/>
                  <a:pt x="444341" y="998696"/>
                  <a:pt x="444341" y="999649"/>
                </a:cubicBezTo>
                <a:cubicBezTo>
                  <a:pt x="444341" y="998696"/>
                  <a:pt x="444341" y="998696"/>
                  <a:pt x="444341" y="999649"/>
                </a:cubicBezTo>
                <a:lnTo>
                  <a:pt x="440531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8" y="820579"/>
                  <a:pt x="7144" y="910114"/>
                  <a:pt x="7144" y="1008221"/>
                </a:cubicBezTo>
                <a:cubicBezTo>
                  <a:pt x="7144" y="1106329"/>
                  <a:pt x="111918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3389" y="997744"/>
                </a:lnTo>
                <a:lnTo>
                  <a:pt x="443389" y="999649"/>
                </a:lnTo>
                <a:close/>
                <a:moveTo>
                  <a:pt x="230981" y="1119664"/>
                </a:moveTo>
                <a:cubicBezTo>
                  <a:pt x="145256" y="1119664"/>
                  <a:pt x="65246" y="1074896"/>
                  <a:pt x="65246" y="1008221"/>
                </a:cubicBezTo>
                <a:cubicBezTo>
                  <a:pt x="65246" y="941546"/>
                  <a:pt x="145256" y="877729"/>
                  <a:pt x="230981" y="877729"/>
                </a:cubicBezTo>
                <a:cubicBezTo>
                  <a:pt x="316706" y="877729"/>
                  <a:pt x="387191" y="932021"/>
                  <a:pt x="387191" y="998696"/>
                </a:cubicBezTo>
                <a:cubicBezTo>
                  <a:pt x="387191" y="1065371"/>
                  <a:pt x="316706" y="1119664"/>
                  <a:pt x="230981" y="111966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E8FD802-F372-45A2-9491-42DC454847BA}"/>
              </a:ext>
            </a:extLst>
          </p:cNvPr>
          <p:cNvSpPr/>
          <p:nvPr/>
        </p:nvSpPr>
        <p:spPr>
          <a:xfrm rot="20090760">
            <a:off x="3915468" y="1476743"/>
            <a:ext cx="305690" cy="485968"/>
          </a:xfrm>
          <a:custGeom>
            <a:avLst/>
            <a:gdLst>
              <a:gd name="connsiteX0" fmla="*/ 629126 w 742950"/>
              <a:gd name="connsiteY0" fmla="*/ 297656 h 1181100"/>
              <a:gd name="connsiteX1" fmla="*/ 437674 w 742950"/>
              <a:gd name="connsiteY1" fmla="*/ 9049 h 1181100"/>
              <a:gd name="connsiteX2" fmla="*/ 437674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6246 w 742950"/>
              <a:gd name="connsiteY9" fmla="*/ 997744 h 1181100"/>
              <a:gd name="connsiteX10" fmla="*/ 446246 w 742950"/>
              <a:gd name="connsiteY10" fmla="*/ 999649 h 1181100"/>
              <a:gd name="connsiteX11" fmla="*/ 446246 w 742950"/>
              <a:gd name="connsiteY11" fmla="*/ 999649 h 1181100"/>
              <a:gd name="connsiteX12" fmla="*/ 446246 w 742950"/>
              <a:gd name="connsiteY12" fmla="*/ 999649 h 1181100"/>
              <a:gd name="connsiteX13" fmla="*/ 441484 w 742950"/>
              <a:gd name="connsiteY13" fmla="*/ 201454 h 1181100"/>
              <a:gd name="connsiteX14" fmla="*/ 604361 w 742950"/>
              <a:gd name="connsiteY14" fmla="*/ 351949 h 1181100"/>
              <a:gd name="connsiteX15" fmla="*/ 643414 w 742950"/>
              <a:gd name="connsiteY15" fmla="*/ 626269 h 1181100"/>
              <a:gd name="connsiteX16" fmla="*/ 629126 w 742950"/>
              <a:gd name="connsiteY16" fmla="*/ 297656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2950" h="1181100">
                <a:moveTo>
                  <a:pt x="629126" y="297656"/>
                </a:moveTo>
                <a:cubicBezTo>
                  <a:pt x="460534" y="185261"/>
                  <a:pt x="437674" y="10001"/>
                  <a:pt x="437674" y="9049"/>
                </a:cubicBezTo>
                <a:lnTo>
                  <a:pt x="437674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6246" y="997744"/>
                </a:lnTo>
                <a:lnTo>
                  <a:pt x="446246" y="999649"/>
                </a:lnTo>
                <a:cubicBezTo>
                  <a:pt x="446246" y="999649"/>
                  <a:pt x="446246" y="999649"/>
                  <a:pt x="446246" y="999649"/>
                </a:cubicBezTo>
                <a:cubicBezTo>
                  <a:pt x="446246" y="999649"/>
                  <a:pt x="446246" y="999649"/>
                  <a:pt x="446246" y="999649"/>
                </a:cubicBezTo>
                <a:lnTo>
                  <a:pt x="441484" y="201454"/>
                </a:lnTo>
                <a:cubicBezTo>
                  <a:pt x="469106" y="244316"/>
                  <a:pt x="516731" y="286226"/>
                  <a:pt x="604361" y="351949"/>
                </a:cubicBezTo>
                <a:cubicBezTo>
                  <a:pt x="777716" y="481489"/>
                  <a:pt x="643414" y="626269"/>
                  <a:pt x="643414" y="626269"/>
                </a:cubicBezTo>
                <a:cubicBezTo>
                  <a:pt x="753904" y="571976"/>
                  <a:pt x="791051" y="406241"/>
                  <a:pt x="629126" y="2976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DF78A0C-8FF7-4FB6-A1E6-B679CAC7E1CF}"/>
              </a:ext>
            </a:extLst>
          </p:cNvPr>
          <p:cNvSpPr/>
          <p:nvPr/>
        </p:nvSpPr>
        <p:spPr>
          <a:xfrm rot="20869424">
            <a:off x="3257343" y="1066414"/>
            <a:ext cx="305690" cy="485968"/>
          </a:xfrm>
          <a:custGeom>
            <a:avLst/>
            <a:gdLst>
              <a:gd name="connsiteX0" fmla="*/ 694849 w 742950"/>
              <a:gd name="connsiteY0" fmla="*/ 597694 h 1181100"/>
              <a:gd name="connsiteX1" fmla="*/ 631031 w 742950"/>
              <a:gd name="connsiteY1" fmla="*/ 297656 h 1181100"/>
              <a:gd name="connsiteX2" fmla="*/ 442436 w 742950"/>
              <a:gd name="connsiteY2" fmla="*/ 9049 h 1181100"/>
              <a:gd name="connsiteX3" fmla="*/ 442436 w 742950"/>
              <a:gd name="connsiteY3" fmla="*/ 7144 h 1181100"/>
              <a:gd name="connsiteX4" fmla="*/ 387191 w 742950"/>
              <a:gd name="connsiteY4" fmla="*/ 7144 h 1181100"/>
              <a:gd name="connsiteX5" fmla="*/ 391001 w 742950"/>
              <a:gd name="connsiteY5" fmla="*/ 881539 h 1181100"/>
              <a:gd name="connsiteX6" fmla="*/ 230029 w 742950"/>
              <a:gd name="connsiteY6" fmla="*/ 820579 h 1181100"/>
              <a:gd name="connsiteX7" fmla="*/ 7144 w 742950"/>
              <a:gd name="connsiteY7" fmla="*/ 1008221 h 1181100"/>
              <a:gd name="connsiteX8" fmla="*/ 230029 w 742950"/>
              <a:gd name="connsiteY8" fmla="*/ 1174909 h 1181100"/>
              <a:gd name="connsiteX9" fmla="*/ 443389 w 742950"/>
              <a:gd name="connsiteY9" fmla="*/ 997744 h 1181100"/>
              <a:gd name="connsiteX10" fmla="*/ 442436 w 742950"/>
              <a:gd name="connsiteY10" fmla="*/ 997744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2436 w 742950"/>
              <a:gd name="connsiteY13" fmla="*/ 999649 h 1181100"/>
              <a:gd name="connsiteX14" fmla="*/ 442436 w 742950"/>
              <a:gd name="connsiteY14" fmla="*/ 673894 h 1181100"/>
              <a:gd name="connsiteX15" fmla="*/ 604361 w 742950"/>
              <a:gd name="connsiteY15" fmla="*/ 821531 h 1181100"/>
              <a:gd name="connsiteX16" fmla="*/ 644367 w 742950"/>
              <a:gd name="connsiteY16" fmla="*/ 1095851 h 1181100"/>
              <a:gd name="connsiteX17" fmla="*/ 694849 w 742950"/>
              <a:gd name="connsiteY17" fmla="*/ 832961 h 1181100"/>
              <a:gd name="connsiteX18" fmla="*/ 694849 w 742950"/>
              <a:gd name="connsiteY18" fmla="*/ 597694 h 1181100"/>
              <a:gd name="connsiteX19" fmla="*/ 604361 w 742950"/>
              <a:gd name="connsiteY19" fmla="*/ 350996 h 1181100"/>
              <a:gd name="connsiteX20" fmla="*/ 680561 w 742950"/>
              <a:gd name="connsiteY20" fmla="*/ 583406 h 1181100"/>
              <a:gd name="connsiteX21" fmla="*/ 630079 w 742950"/>
              <a:gd name="connsiteY21" fmla="*/ 532924 h 1181100"/>
              <a:gd name="connsiteX22" fmla="*/ 441484 w 742950"/>
              <a:gd name="connsiteY22" fmla="*/ 269081 h 1181100"/>
              <a:gd name="connsiteX23" fmla="*/ 441484 w 742950"/>
              <a:gd name="connsiteY23" fmla="*/ 201454 h 1181100"/>
              <a:gd name="connsiteX24" fmla="*/ 604361 w 742950"/>
              <a:gd name="connsiteY24" fmla="*/ 350996 h 1181100"/>
              <a:gd name="connsiteX25" fmla="*/ 681514 w 742950"/>
              <a:gd name="connsiteY25" fmla="*/ 817721 h 1181100"/>
              <a:gd name="connsiteX26" fmla="*/ 631031 w 742950"/>
              <a:gd name="connsiteY26" fmla="*/ 767239 h 1181100"/>
              <a:gd name="connsiteX27" fmla="*/ 443389 w 742950"/>
              <a:gd name="connsiteY27" fmla="*/ 507206 h 1181100"/>
              <a:gd name="connsiteX28" fmla="*/ 443389 w 742950"/>
              <a:gd name="connsiteY28" fmla="*/ 435769 h 1181100"/>
              <a:gd name="connsiteX29" fmla="*/ 606267 w 742950"/>
              <a:gd name="connsiteY29" fmla="*/ 585311 h 1181100"/>
              <a:gd name="connsiteX30" fmla="*/ 681514 w 742950"/>
              <a:gd name="connsiteY30" fmla="*/ 81772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42950" h="1181100">
                <a:moveTo>
                  <a:pt x="694849" y="597694"/>
                </a:moveTo>
                <a:cubicBezTo>
                  <a:pt x="768192" y="530066"/>
                  <a:pt x="771049" y="391001"/>
                  <a:pt x="631031" y="297656"/>
                </a:cubicBez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2436" y="673894"/>
                </a:lnTo>
                <a:cubicBezTo>
                  <a:pt x="470059" y="716756"/>
                  <a:pt x="518636" y="757714"/>
                  <a:pt x="604361" y="821531"/>
                </a:cubicBezTo>
                <a:cubicBezTo>
                  <a:pt x="777717" y="951071"/>
                  <a:pt x="644367" y="1095851"/>
                  <a:pt x="644367" y="1095851"/>
                </a:cubicBezTo>
                <a:cubicBezTo>
                  <a:pt x="736759" y="1051084"/>
                  <a:pt x="781526" y="933926"/>
                  <a:pt x="694849" y="832961"/>
                </a:cubicBezTo>
                <a:cubicBezTo>
                  <a:pt x="754856" y="777716"/>
                  <a:pt x="767239" y="681514"/>
                  <a:pt x="694849" y="597694"/>
                </a:cubicBezTo>
                <a:close/>
                <a:moveTo>
                  <a:pt x="604361" y="350996"/>
                </a:moveTo>
                <a:cubicBezTo>
                  <a:pt x="718661" y="435769"/>
                  <a:pt x="704374" y="532924"/>
                  <a:pt x="680561" y="583406"/>
                </a:cubicBezTo>
                <a:cubicBezTo>
                  <a:pt x="666274" y="569119"/>
                  <a:pt x="649129" y="546259"/>
                  <a:pt x="630079" y="532924"/>
                </a:cubicBezTo>
                <a:cubicBezTo>
                  <a:pt x="479584" y="431959"/>
                  <a:pt x="446246" y="297656"/>
                  <a:pt x="441484" y="269081"/>
                </a:cubicBezTo>
                <a:lnTo>
                  <a:pt x="441484" y="201454"/>
                </a:lnTo>
                <a:cubicBezTo>
                  <a:pt x="468154" y="243364"/>
                  <a:pt x="516731" y="285274"/>
                  <a:pt x="604361" y="350996"/>
                </a:cubicBezTo>
                <a:close/>
                <a:moveTo>
                  <a:pt x="681514" y="817721"/>
                </a:moveTo>
                <a:cubicBezTo>
                  <a:pt x="667226" y="803434"/>
                  <a:pt x="650081" y="780574"/>
                  <a:pt x="631031" y="767239"/>
                </a:cubicBezTo>
                <a:cubicBezTo>
                  <a:pt x="487204" y="671036"/>
                  <a:pt x="450056" y="545306"/>
                  <a:pt x="443389" y="507206"/>
                </a:cubicBezTo>
                <a:lnTo>
                  <a:pt x="443389" y="435769"/>
                </a:lnTo>
                <a:cubicBezTo>
                  <a:pt x="471011" y="478631"/>
                  <a:pt x="519589" y="519589"/>
                  <a:pt x="606267" y="585311"/>
                </a:cubicBezTo>
                <a:cubicBezTo>
                  <a:pt x="718661" y="671036"/>
                  <a:pt x="704374" y="767239"/>
                  <a:pt x="681514" y="81772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F70EAE2-7DFE-4249-A691-70319CC8D671}"/>
              </a:ext>
            </a:extLst>
          </p:cNvPr>
          <p:cNvSpPr/>
          <p:nvPr/>
        </p:nvSpPr>
        <p:spPr>
          <a:xfrm rot="1252059">
            <a:off x="4435528" y="1830719"/>
            <a:ext cx="305690" cy="485968"/>
          </a:xfrm>
          <a:custGeom>
            <a:avLst/>
            <a:gdLst>
              <a:gd name="connsiteX0" fmla="*/ 631031 w 742950"/>
              <a:gd name="connsiteY0" fmla="*/ 297656 h 1181100"/>
              <a:gd name="connsiteX1" fmla="*/ 442436 w 742950"/>
              <a:gd name="connsiteY1" fmla="*/ 9049 h 1181100"/>
              <a:gd name="connsiteX2" fmla="*/ 442436 w 742950"/>
              <a:gd name="connsiteY2" fmla="*/ 7144 h 1181100"/>
              <a:gd name="connsiteX3" fmla="*/ 387191 w 742950"/>
              <a:gd name="connsiteY3" fmla="*/ 7144 h 1181100"/>
              <a:gd name="connsiteX4" fmla="*/ 391001 w 742950"/>
              <a:gd name="connsiteY4" fmla="*/ 881539 h 1181100"/>
              <a:gd name="connsiteX5" fmla="*/ 230029 w 742950"/>
              <a:gd name="connsiteY5" fmla="*/ 820579 h 1181100"/>
              <a:gd name="connsiteX6" fmla="*/ 7144 w 742950"/>
              <a:gd name="connsiteY6" fmla="*/ 1008221 h 1181100"/>
              <a:gd name="connsiteX7" fmla="*/ 230029 w 742950"/>
              <a:gd name="connsiteY7" fmla="*/ 1174909 h 1181100"/>
              <a:gd name="connsiteX8" fmla="*/ 443389 w 742950"/>
              <a:gd name="connsiteY8" fmla="*/ 997744 h 1181100"/>
              <a:gd name="connsiteX9" fmla="*/ 442436 w 742950"/>
              <a:gd name="connsiteY9" fmla="*/ 997744 h 1181100"/>
              <a:gd name="connsiteX10" fmla="*/ 442436 w 742950"/>
              <a:gd name="connsiteY10" fmla="*/ 999649 h 1181100"/>
              <a:gd name="connsiteX11" fmla="*/ 442436 w 742950"/>
              <a:gd name="connsiteY11" fmla="*/ 999649 h 1181100"/>
              <a:gd name="connsiteX12" fmla="*/ 442436 w 742950"/>
              <a:gd name="connsiteY12" fmla="*/ 999649 h 1181100"/>
              <a:gd name="connsiteX13" fmla="*/ 441484 w 742950"/>
              <a:gd name="connsiteY13" fmla="*/ 437674 h 1181100"/>
              <a:gd name="connsiteX14" fmla="*/ 604361 w 742950"/>
              <a:gd name="connsiteY14" fmla="*/ 587216 h 1181100"/>
              <a:gd name="connsiteX15" fmla="*/ 644366 w 742950"/>
              <a:gd name="connsiteY15" fmla="*/ 861536 h 1181100"/>
              <a:gd name="connsiteX16" fmla="*/ 694849 w 742950"/>
              <a:gd name="connsiteY16" fmla="*/ 598646 h 1181100"/>
              <a:gd name="connsiteX17" fmla="*/ 631031 w 742950"/>
              <a:gd name="connsiteY17" fmla="*/ 297656 h 1181100"/>
              <a:gd name="connsiteX18" fmla="*/ 630079 w 742950"/>
              <a:gd name="connsiteY18" fmla="*/ 531971 h 1181100"/>
              <a:gd name="connsiteX19" fmla="*/ 441484 w 742950"/>
              <a:gd name="connsiteY19" fmla="*/ 268129 h 1181100"/>
              <a:gd name="connsiteX20" fmla="*/ 441484 w 742950"/>
              <a:gd name="connsiteY20" fmla="*/ 200501 h 1181100"/>
              <a:gd name="connsiteX21" fmla="*/ 605314 w 742950"/>
              <a:gd name="connsiteY21" fmla="*/ 350996 h 1181100"/>
              <a:gd name="connsiteX22" fmla="*/ 681514 w 742950"/>
              <a:gd name="connsiteY22" fmla="*/ 583406 h 1181100"/>
              <a:gd name="connsiteX23" fmla="*/ 630079 w 742950"/>
              <a:gd name="connsiteY23" fmla="*/ 531971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2950" h="1181100">
                <a:moveTo>
                  <a:pt x="631031" y="297656"/>
                </a:moveTo>
                <a:cubicBezTo>
                  <a:pt x="463391" y="185261"/>
                  <a:pt x="442436" y="10001"/>
                  <a:pt x="442436" y="9049"/>
                </a:cubicBezTo>
                <a:lnTo>
                  <a:pt x="442436" y="7144"/>
                </a:lnTo>
                <a:lnTo>
                  <a:pt x="387191" y="7144"/>
                </a:lnTo>
                <a:lnTo>
                  <a:pt x="391001" y="881539"/>
                </a:lnTo>
                <a:cubicBezTo>
                  <a:pt x="351949" y="844391"/>
                  <a:pt x="294799" y="820579"/>
                  <a:pt x="230029" y="820579"/>
                </a:cubicBezTo>
                <a:cubicBezTo>
                  <a:pt x="111919" y="820579"/>
                  <a:pt x="7144" y="910114"/>
                  <a:pt x="7144" y="1008221"/>
                </a:cubicBezTo>
                <a:cubicBezTo>
                  <a:pt x="7144" y="1106329"/>
                  <a:pt x="111919" y="1174909"/>
                  <a:pt x="230029" y="1174909"/>
                </a:cubicBezTo>
                <a:cubicBezTo>
                  <a:pt x="347186" y="1174909"/>
                  <a:pt x="441484" y="1102519"/>
                  <a:pt x="443389" y="997744"/>
                </a:cubicBezTo>
                <a:lnTo>
                  <a:pt x="442436" y="997744"/>
                </a:lnTo>
                <a:lnTo>
                  <a:pt x="442436" y="999649"/>
                </a:lnTo>
                <a:cubicBezTo>
                  <a:pt x="442436" y="999649"/>
                  <a:pt x="442436" y="999649"/>
                  <a:pt x="442436" y="999649"/>
                </a:cubicBezTo>
                <a:cubicBezTo>
                  <a:pt x="442436" y="999649"/>
                  <a:pt x="442436" y="999649"/>
                  <a:pt x="442436" y="999649"/>
                </a:cubicBezTo>
                <a:lnTo>
                  <a:pt x="441484" y="437674"/>
                </a:lnTo>
                <a:cubicBezTo>
                  <a:pt x="469106" y="480536"/>
                  <a:pt x="517684" y="521494"/>
                  <a:pt x="604361" y="587216"/>
                </a:cubicBezTo>
                <a:cubicBezTo>
                  <a:pt x="777716" y="716756"/>
                  <a:pt x="644366" y="861536"/>
                  <a:pt x="644366" y="861536"/>
                </a:cubicBezTo>
                <a:cubicBezTo>
                  <a:pt x="736759" y="816769"/>
                  <a:pt x="781526" y="699611"/>
                  <a:pt x="694849" y="598646"/>
                </a:cubicBezTo>
                <a:cubicBezTo>
                  <a:pt x="768191" y="530066"/>
                  <a:pt x="771049" y="391001"/>
                  <a:pt x="631031" y="297656"/>
                </a:cubicBezTo>
                <a:close/>
                <a:moveTo>
                  <a:pt x="630079" y="531971"/>
                </a:moveTo>
                <a:cubicBezTo>
                  <a:pt x="479584" y="431006"/>
                  <a:pt x="446246" y="296704"/>
                  <a:pt x="441484" y="268129"/>
                </a:cubicBezTo>
                <a:lnTo>
                  <a:pt x="441484" y="200501"/>
                </a:lnTo>
                <a:cubicBezTo>
                  <a:pt x="469106" y="243364"/>
                  <a:pt x="516731" y="285274"/>
                  <a:pt x="605314" y="350996"/>
                </a:cubicBezTo>
                <a:cubicBezTo>
                  <a:pt x="719614" y="435769"/>
                  <a:pt x="705326" y="532924"/>
                  <a:pt x="681514" y="583406"/>
                </a:cubicBezTo>
                <a:cubicBezTo>
                  <a:pt x="666274" y="569119"/>
                  <a:pt x="650081" y="545306"/>
                  <a:pt x="630079" y="53197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97C42A3-9191-45FF-90D8-498D39E9AB5E}"/>
              </a:ext>
            </a:extLst>
          </p:cNvPr>
          <p:cNvSpPr/>
          <p:nvPr/>
        </p:nvSpPr>
        <p:spPr>
          <a:xfrm>
            <a:off x="3943335" y="408446"/>
            <a:ext cx="325285" cy="278256"/>
          </a:xfrm>
          <a:custGeom>
            <a:avLst/>
            <a:gdLst>
              <a:gd name="connsiteX0" fmla="*/ 398622 w 790575"/>
              <a:gd name="connsiteY0" fmla="*/ 114776 h 676275"/>
              <a:gd name="connsiteX1" fmla="*/ 682466 w 790575"/>
              <a:gd name="connsiteY1" fmla="*/ 341471 h 676275"/>
              <a:gd name="connsiteX2" fmla="*/ 398622 w 790575"/>
              <a:gd name="connsiteY2" fmla="*/ 568166 h 676275"/>
              <a:gd name="connsiteX3" fmla="*/ 114776 w 790575"/>
              <a:gd name="connsiteY3" fmla="*/ 341471 h 676275"/>
              <a:gd name="connsiteX4" fmla="*/ 398622 w 790575"/>
              <a:gd name="connsiteY4" fmla="*/ 114776 h 676275"/>
              <a:gd name="connsiteX5" fmla="*/ 398622 w 790575"/>
              <a:gd name="connsiteY5" fmla="*/ 7144 h 676275"/>
              <a:gd name="connsiteX6" fmla="*/ 7144 w 790575"/>
              <a:gd name="connsiteY6" fmla="*/ 341471 h 676275"/>
              <a:gd name="connsiteX7" fmla="*/ 398622 w 790575"/>
              <a:gd name="connsiteY7" fmla="*/ 675799 h 676275"/>
              <a:gd name="connsiteX8" fmla="*/ 790099 w 790575"/>
              <a:gd name="connsiteY8" fmla="*/ 341471 h 676275"/>
              <a:gd name="connsiteX9" fmla="*/ 398622 w 790575"/>
              <a:gd name="connsiteY9" fmla="*/ 7144 h 676275"/>
              <a:gd name="connsiteX10" fmla="*/ 398622 w 790575"/>
              <a:gd name="connsiteY10" fmla="*/ 7144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0575" h="676275">
                <a:moveTo>
                  <a:pt x="398622" y="114776"/>
                </a:moveTo>
                <a:cubicBezTo>
                  <a:pt x="560547" y="114776"/>
                  <a:pt x="682466" y="216694"/>
                  <a:pt x="682466" y="341471"/>
                </a:cubicBezTo>
                <a:cubicBezTo>
                  <a:pt x="682466" y="466249"/>
                  <a:pt x="560547" y="568166"/>
                  <a:pt x="398622" y="568166"/>
                </a:cubicBezTo>
                <a:cubicBezTo>
                  <a:pt x="236697" y="568166"/>
                  <a:pt x="114776" y="466249"/>
                  <a:pt x="114776" y="341471"/>
                </a:cubicBezTo>
                <a:cubicBezTo>
                  <a:pt x="113824" y="216694"/>
                  <a:pt x="236697" y="114776"/>
                  <a:pt x="398622" y="114776"/>
                </a:cubicBezTo>
                <a:moveTo>
                  <a:pt x="398622" y="7144"/>
                </a:moveTo>
                <a:cubicBezTo>
                  <a:pt x="176689" y="7144"/>
                  <a:pt x="7144" y="156686"/>
                  <a:pt x="7144" y="341471"/>
                </a:cubicBezTo>
                <a:cubicBezTo>
                  <a:pt x="7144" y="526256"/>
                  <a:pt x="177641" y="675799"/>
                  <a:pt x="398622" y="675799"/>
                </a:cubicBezTo>
                <a:cubicBezTo>
                  <a:pt x="620554" y="675799"/>
                  <a:pt x="790099" y="526256"/>
                  <a:pt x="790099" y="341471"/>
                </a:cubicBezTo>
                <a:cubicBezTo>
                  <a:pt x="790099" y="156686"/>
                  <a:pt x="619601" y="7144"/>
                  <a:pt x="398622" y="7144"/>
                </a:cubicBezTo>
                <a:lnTo>
                  <a:pt x="398622" y="714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24B4681-748F-48A2-A0F7-F2AB5780517D}"/>
              </a:ext>
            </a:extLst>
          </p:cNvPr>
          <p:cNvSpPr/>
          <p:nvPr/>
        </p:nvSpPr>
        <p:spPr>
          <a:xfrm>
            <a:off x="3425501" y="1964457"/>
            <a:ext cx="431101" cy="454616"/>
          </a:xfrm>
          <a:custGeom>
            <a:avLst/>
            <a:gdLst>
              <a:gd name="connsiteX0" fmla="*/ 1046321 w 1047750"/>
              <a:gd name="connsiteY0" fmla="*/ 419576 h 1104900"/>
              <a:gd name="connsiteX1" fmla="*/ 1046321 w 1047750"/>
              <a:gd name="connsiteY1" fmla="*/ 311944 h 1104900"/>
              <a:gd name="connsiteX2" fmla="*/ 759619 w 1047750"/>
              <a:gd name="connsiteY2" fmla="*/ 311944 h 1104900"/>
              <a:gd name="connsiteX3" fmla="*/ 759619 w 1047750"/>
              <a:gd name="connsiteY3" fmla="*/ 7144 h 1104900"/>
              <a:gd name="connsiteX4" fmla="*/ 651986 w 1047750"/>
              <a:gd name="connsiteY4" fmla="*/ 7144 h 1104900"/>
              <a:gd name="connsiteX5" fmla="*/ 651986 w 1047750"/>
              <a:gd name="connsiteY5" fmla="*/ 311944 h 1104900"/>
              <a:gd name="connsiteX6" fmla="*/ 383381 w 1047750"/>
              <a:gd name="connsiteY6" fmla="*/ 311944 h 1104900"/>
              <a:gd name="connsiteX7" fmla="*/ 383381 w 1047750"/>
              <a:gd name="connsiteY7" fmla="*/ 78581 h 1104900"/>
              <a:gd name="connsiteX8" fmla="*/ 275749 w 1047750"/>
              <a:gd name="connsiteY8" fmla="*/ 78581 h 1104900"/>
              <a:gd name="connsiteX9" fmla="*/ 275749 w 1047750"/>
              <a:gd name="connsiteY9" fmla="*/ 310991 h 1104900"/>
              <a:gd name="connsiteX10" fmla="*/ 7144 w 1047750"/>
              <a:gd name="connsiteY10" fmla="*/ 310991 h 1104900"/>
              <a:gd name="connsiteX11" fmla="*/ 7144 w 1047750"/>
              <a:gd name="connsiteY11" fmla="*/ 418624 h 1104900"/>
              <a:gd name="connsiteX12" fmla="*/ 275749 w 1047750"/>
              <a:gd name="connsiteY12" fmla="*/ 418624 h 1104900"/>
              <a:gd name="connsiteX13" fmla="*/ 275749 w 1047750"/>
              <a:gd name="connsiteY13" fmla="*/ 705326 h 1104900"/>
              <a:gd name="connsiteX14" fmla="*/ 7144 w 1047750"/>
              <a:gd name="connsiteY14" fmla="*/ 705326 h 1104900"/>
              <a:gd name="connsiteX15" fmla="*/ 7144 w 1047750"/>
              <a:gd name="connsiteY15" fmla="*/ 812959 h 1104900"/>
              <a:gd name="connsiteX16" fmla="*/ 275749 w 1047750"/>
              <a:gd name="connsiteY16" fmla="*/ 812959 h 1104900"/>
              <a:gd name="connsiteX17" fmla="*/ 275749 w 1047750"/>
              <a:gd name="connsiteY17" fmla="*/ 1099661 h 1104900"/>
              <a:gd name="connsiteX18" fmla="*/ 383381 w 1047750"/>
              <a:gd name="connsiteY18" fmla="*/ 1099661 h 1104900"/>
              <a:gd name="connsiteX19" fmla="*/ 383381 w 1047750"/>
              <a:gd name="connsiteY19" fmla="*/ 812959 h 1104900"/>
              <a:gd name="connsiteX20" fmla="*/ 651986 w 1047750"/>
              <a:gd name="connsiteY20" fmla="*/ 812959 h 1104900"/>
              <a:gd name="connsiteX21" fmla="*/ 651986 w 1047750"/>
              <a:gd name="connsiteY21" fmla="*/ 1028224 h 1104900"/>
              <a:gd name="connsiteX22" fmla="*/ 759619 w 1047750"/>
              <a:gd name="connsiteY22" fmla="*/ 1028224 h 1104900"/>
              <a:gd name="connsiteX23" fmla="*/ 759619 w 1047750"/>
              <a:gd name="connsiteY23" fmla="*/ 812959 h 1104900"/>
              <a:gd name="connsiteX24" fmla="*/ 1046321 w 1047750"/>
              <a:gd name="connsiteY24" fmla="*/ 812959 h 1104900"/>
              <a:gd name="connsiteX25" fmla="*/ 1046321 w 1047750"/>
              <a:gd name="connsiteY25" fmla="*/ 705326 h 1104900"/>
              <a:gd name="connsiteX26" fmla="*/ 759619 w 1047750"/>
              <a:gd name="connsiteY26" fmla="*/ 705326 h 1104900"/>
              <a:gd name="connsiteX27" fmla="*/ 759619 w 1047750"/>
              <a:gd name="connsiteY27" fmla="*/ 419576 h 1104900"/>
              <a:gd name="connsiteX28" fmla="*/ 1046321 w 1047750"/>
              <a:gd name="connsiteY28" fmla="*/ 419576 h 1104900"/>
              <a:gd name="connsiteX29" fmla="*/ 651986 w 1047750"/>
              <a:gd name="connsiteY29" fmla="*/ 705326 h 1104900"/>
              <a:gd name="connsiteX30" fmla="*/ 383381 w 1047750"/>
              <a:gd name="connsiteY30" fmla="*/ 705326 h 1104900"/>
              <a:gd name="connsiteX31" fmla="*/ 383381 w 1047750"/>
              <a:gd name="connsiteY31" fmla="*/ 419576 h 1104900"/>
              <a:gd name="connsiteX32" fmla="*/ 651986 w 1047750"/>
              <a:gd name="connsiteY32" fmla="*/ 419576 h 1104900"/>
              <a:gd name="connsiteX33" fmla="*/ 651986 w 1047750"/>
              <a:gd name="connsiteY33" fmla="*/ 705326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047750" h="1104900">
                <a:moveTo>
                  <a:pt x="1046321" y="419576"/>
                </a:moveTo>
                <a:lnTo>
                  <a:pt x="1046321" y="311944"/>
                </a:lnTo>
                <a:lnTo>
                  <a:pt x="759619" y="311944"/>
                </a:lnTo>
                <a:lnTo>
                  <a:pt x="759619" y="7144"/>
                </a:lnTo>
                <a:lnTo>
                  <a:pt x="651986" y="7144"/>
                </a:lnTo>
                <a:lnTo>
                  <a:pt x="651986" y="311944"/>
                </a:lnTo>
                <a:lnTo>
                  <a:pt x="383381" y="311944"/>
                </a:lnTo>
                <a:lnTo>
                  <a:pt x="383381" y="78581"/>
                </a:lnTo>
                <a:lnTo>
                  <a:pt x="275749" y="78581"/>
                </a:lnTo>
                <a:lnTo>
                  <a:pt x="275749" y="310991"/>
                </a:lnTo>
                <a:lnTo>
                  <a:pt x="7144" y="310991"/>
                </a:lnTo>
                <a:lnTo>
                  <a:pt x="7144" y="418624"/>
                </a:lnTo>
                <a:lnTo>
                  <a:pt x="275749" y="418624"/>
                </a:lnTo>
                <a:lnTo>
                  <a:pt x="275749" y="705326"/>
                </a:lnTo>
                <a:lnTo>
                  <a:pt x="7144" y="705326"/>
                </a:lnTo>
                <a:lnTo>
                  <a:pt x="7144" y="812959"/>
                </a:lnTo>
                <a:lnTo>
                  <a:pt x="275749" y="812959"/>
                </a:lnTo>
                <a:lnTo>
                  <a:pt x="275749" y="1099661"/>
                </a:lnTo>
                <a:lnTo>
                  <a:pt x="383381" y="1099661"/>
                </a:lnTo>
                <a:lnTo>
                  <a:pt x="383381" y="812959"/>
                </a:lnTo>
                <a:lnTo>
                  <a:pt x="651986" y="812959"/>
                </a:lnTo>
                <a:lnTo>
                  <a:pt x="651986" y="1028224"/>
                </a:lnTo>
                <a:lnTo>
                  <a:pt x="759619" y="1028224"/>
                </a:lnTo>
                <a:lnTo>
                  <a:pt x="759619" y="812959"/>
                </a:lnTo>
                <a:lnTo>
                  <a:pt x="1046321" y="812959"/>
                </a:lnTo>
                <a:lnTo>
                  <a:pt x="1046321" y="705326"/>
                </a:lnTo>
                <a:lnTo>
                  <a:pt x="759619" y="705326"/>
                </a:lnTo>
                <a:lnTo>
                  <a:pt x="759619" y="419576"/>
                </a:lnTo>
                <a:lnTo>
                  <a:pt x="1046321" y="419576"/>
                </a:lnTo>
                <a:close/>
                <a:moveTo>
                  <a:pt x="651986" y="705326"/>
                </a:moveTo>
                <a:lnTo>
                  <a:pt x="383381" y="705326"/>
                </a:lnTo>
                <a:lnTo>
                  <a:pt x="383381" y="419576"/>
                </a:lnTo>
                <a:lnTo>
                  <a:pt x="651986" y="419576"/>
                </a:lnTo>
                <a:lnTo>
                  <a:pt x="651986" y="705326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76B16BC-7E7C-4804-89DB-464788F35560}"/>
              </a:ext>
            </a:extLst>
          </p:cNvPr>
          <p:cNvSpPr/>
          <p:nvPr/>
        </p:nvSpPr>
        <p:spPr>
          <a:xfrm rot="20233681">
            <a:off x="3268468" y="302012"/>
            <a:ext cx="333123" cy="536917"/>
          </a:xfrm>
          <a:custGeom>
            <a:avLst/>
            <a:gdLst>
              <a:gd name="connsiteX0" fmla="*/ 657701 w 809625"/>
              <a:gd name="connsiteY0" fmla="*/ 150019 h 1304925"/>
              <a:gd name="connsiteX1" fmla="*/ 392906 w 809625"/>
              <a:gd name="connsiteY1" fmla="*/ 322421 h 1304925"/>
              <a:gd name="connsiteX2" fmla="*/ 403384 w 809625"/>
              <a:gd name="connsiteY2" fmla="*/ 260509 h 1304925"/>
              <a:gd name="connsiteX3" fmla="*/ 205264 w 809625"/>
              <a:gd name="connsiteY3" fmla="*/ 62389 h 1304925"/>
              <a:gd name="connsiteX4" fmla="*/ 7144 w 809625"/>
              <a:gd name="connsiteY4" fmla="*/ 260509 h 1304925"/>
              <a:gd name="connsiteX5" fmla="*/ 8096 w 809625"/>
              <a:gd name="connsiteY5" fmla="*/ 282416 h 1304925"/>
              <a:gd name="connsiteX6" fmla="*/ 28099 w 809625"/>
              <a:gd name="connsiteY6" fmla="*/ 369094 h 1304925"/>
              <a:gd name="connsiteX7" fmla="*/ 251936 w 809625"/>
              <a:gd name="connsiteY7" fmla="*/ 466249 h 1304925"/>
              <a:gd name="connsiteX8" fmla="*/ 593884 w 809625"/>
              <a:gd name="connsiteY8" fmla="*/ 334804 h 1304925"/>
              <a:gd name="connsiteX9" fmla="*/ 353854 w 809625"/>
              <a:gd name="connsiteY9" fmla="*/ 1273016 h 1304925"/>
              <a:gd name="connsiteX10" fmla="*/ 457676 w 809625"/>
              <a:gd name="connsiteY10" fmla="*/ 1300639 h 1304925"/>
              <a:gd name="connsiteX11" fmla="*/ 804386 w 809625"/>
              <a:gd name="connsiteY11" fmla="*/ 7144 h 1304925"/>
              <a:gd name="connsiteX12" fmla="*/ 657701 w 809625"/>
              <a:gd name="connsiteY12" fmla="*/ 150019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9625" h="1304925">
                <a:moveTo>
                  <a:pt x="657701" y="150019"/>
                </a:moveTo>
                <a:cubicBezTo>
                  <a:pt x="656749" y="150971"/>
                  <a:pt x="568167" y="260509"/>
                  <a:pt x="392906" y="322421"/>
                </a:cubicBezTo>
                <a:cubicBezTo>
                  <a:pt x="399574" y="302419"/>
                  <a:pt x="403384" y="282416"/>
                  <a:pt x="403384" y="260509"/>
                </a:cubicBezTo>
                <a:cubicBezTo>
                  <a:pt x="403384" y="150971"/>
                  <a:pt x="314801" y="62389"/>
                  <a:pt x="205264" y="62389"/>
                </a:cubicBezTo>
                <a:cubicBezTo>
                  <a:pt x="95726" y="62389"/>
                  <a:pt x="7144" y="150971"/>
                  <a:pt x="7144" y="260509"/>
                </a:cubicBezTo>
                <a:cubicBezTo>
                  <a:pt x="7144" y="268129"/>
                  <a:pt x="8096" y="275749"/>
                  <a:pt x="8096" y="282416"/>
                </a:cubicBezTo>
                <a:cubicBezTo>
                  <a:pt x="8096" y="311944"/>
                  <a:pt x="14764" y="342424"/>
                  <a:pt x="28099" y="369094"/>
                </a:cubicBezTo>
                <a:cubicBezTo>
                  <a:pt x="46196" y="404336"/>
                  <a:pt x="104299" y="484346"/>
                  <a:pt x="251936" y="466249"/>
                </a:cubicBezTo>
                <a:cubicBezTo>
                  <a:pt x="403384" y="447199"/>
                  <a:pt x="507206" y="389096"/>
                  <a:pt x="593884" y="334804"/>
                </a:cubicBezTo>
                <a:lnTo>
                  <a:pt x="353854" y="1273016"/>
                </a:lnTo>
                <a:lnTo>
                  <a:pt x="457676" y="1300639"/>
                </a:lnTo>
                <a:lnTo>
                  <a:pt x="804386" y="7144"/>
                </a:lnTo>
                <a:lnTo>
                  <a:pt x="657701" y="150019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2EE1796-0C7A-43B1-8A26-A7623EEA2E26}"/>
              </a:ext>
            </a:extLst>
          </p:cNvPr>
          <p:cNvGrpSpPr/>
          <p:nvPr/>
        </p:nvGrpSpPr>
        <p:grpSpPr>
          <a:xfrm rot="1870809">
            <a:off x="4800674" y="1240824"/>
            <a:ext cx="536542" cy="500936"/>
            <a:chOff x="3081888" y="3373426"/>
            <a:chExt cx="1571111" cy="1466850"/>
          </a:xfrm>
          <a:solidFill>
            <a:schemeClr val="accent4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81C15C0-CB9F-40A3-BF51-92F35B1B3640}"/>
                </a:ext>
              </a:extLst>
            </p:cNvPr>
            <p:cNvSpPr/>
            <p:nvPr/>
          </p:nvSpPr>
          <p:spPr>
            <a:xfrm>
              <a:off x="4376774" y="3684380"/>
              <a:ext cx="276225" cy="276225"/>
            </a:xfrm>
            <a:custGeom>
              <a:avLst/>
              <a:gdLst>
                <a:gd name="connsiteX0" fmla="*/ 142399 w 276225"/>
                <a:gd name="connsiteY0" fmla="*/ 277654 h 276225"/>
                <a:gd name="connsiteX1" fmla="*/ 277654 w 276225"/>
                <a:gd name="connsiteY1" fmla="*/ 142399 h 276225"/>
                <a:gd name="connsiteX2" fmla="*/ 142399 w 276225"/>
                <a:gd name="connsiteY2" fmla="*/ 7144 h 276225"/>
                <a:gd name="connsiteX3" fmla="*/ 7144 w 276225"/>
                <a:gd name="connsiteY3" fmla="*/ 142399 h 276225"/>
                <a:gd name="connsiteX4" fmla="*/ 142399 w 276225"/>
                <a:gd name="connsiteY4" fmla="*/ 27765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277654"/>
                  </a:moveTo>
                  <a:cubicBezTo>
                    <a:pt x="216694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ubicBezTo>
                    <a:pt x="67151" y="7144"/>
                    <a:pt x="7144" y="67151"/>
                    <a:pt x="7144" y="142399"/>
                  </a:cubicBezTo>
                  <a:cubicBezTo>
                    <a:pt x="8096" y="216694"/>
                    <a:pt x="68104" y="277654"/>
                    <a:pt x="142399" y="2776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015D61A-1813-47B1-B7C1-26E66964E80C}"/>
                </a:ext>
              </a:extLst>
            </p:cNvPr>
            <p:cNvSpPr/>
            <p:nvPr/>
          </p:nvSpPr>
          <p:spPr>
            <a:xfrm>
              <a:off x="4376774" y="4124435"/>
              <a:ext cx="276225" cy="276225"/>
            </a:xfrm>
            <a:custGeom>
              <a:avLst/>
              <a:gdLst>
                <a:gd name="connsiteX0" fmla="*/ 142399 w 276225"/>
                <a:gd name="connsiteY0" fmla="*/ 7144 h 276225"/>
                <a:gd name="connsiteX1" fmla="*/ 7144 w 276225"/>
                <a:gd name="connsiteY1" fmla="*/ 142399 h 276225"/>
                <a:gd name="connsiteX2" fmla="*/ 142399 w 276225"/>
                <a:gd name="connsiteY2" fmla="*/ 277654 h 276225"/>
                <a:gd name="connsiteX3" fmla="*/ 277654 w 276225"/>
                <a:gd name="connsiteY3" fmla="*/ 142399 h 276225"/>
                <a:gd name="connsiteX4" fmla="*/ 142399 w 276225"/>
                <a:gd name="connsiteY4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25" h="276225">
                  <a:moveTo>
                    <a:pt x="142399" y="7144"/>
                  </a:moveTo>
                  <a:cubicBezTo>
                    <a:pt x="68104" y="7144"/>
                    <a:pt x="7144" y="67151"/>
                    <a:pt x="7144" y="142399"/>
                  </a:cubicBezTo>
                  <a:cubicBezTo>
                    <a:pt x="7144" y="216694"/>
                    <a:pt x="67151" y="277654"/>
                    <a:pt x="142399" y="277654"/>
                  </a:cubicBezTo>
                  <a:cubicBezTo>
                    <a:pt x="217646" y="277654"/>
                    <a:pt x="277654" y="217646"/>
                    <a:pt x="277654" y="142399"/>
                  </a:cubicBezTo>
                  <a:cubicBezTo>
                    <a:pt x="277654" y="68104"/>
                    <a:pt x="217646" y="7144"/>
                    <a:pt x="14239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90B3F8EE-020F-4D71-B0D0-96F6DC81B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81888" y="3373426"/>
              <a:ext cx="1247775" cy="1466850"/>
            </a:xfrm>
            <a:prstGeom prst="rect">
              <a:avLst/>
            </a:prstGeom>
          </p:spPr>
        </p:pic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A066130-06A9-4516-899A-9B7531E3FC54}"/>
              </a:ext>
            </a:extLst>
          </p:cNvPr>
          <p:cNvSpPr/>
          <p:nvPr/>
        </p:nvSpPr>
        <p:spPr>
          <a:xfrm rot="1507983">
            <a:off x="4341367" y="760753"/>
            <a:ext cx="188322" cy="481268"/>
          </a:xfrm>
          <a:custGeom>
            <a:avLst/>
            <a:gdLst>
              <a:gd name="connsiteX0" fmla="*/ 6304 w 457699"/>
              <a:gd name="connsiteY0" fmla="*/ 1169508 h 1169675"/>
              <a:gd name="connsiteX1" fmla="*/ 1681 w 457699"/>
              <a:gd name="connsiteY1" fmla="*/ 1164884 h 1169675"/>
              <a:gd name="connsiteX2" fmla="*/ 1681 w 457699"/>
              <a:gd name="connsiteY2" fmla="*/ 1134371 h 1169675"/>
              <a:gd name="connsiteX3" fmla="*/ 1681 w 457699"/>
              <a:gd name="connsiteY3" fmla="*/ 1115416 h 1169675"/>
              <a:gd name="connsiteX4" fmla="*/ 5842 w 457699"/>
              <a:gd name="connsiteY4" fmla="*/ 6304 h 1169675"/>
              <a:gd name="connsiteX5" fmla="*/ 10465 w 457699"/>
              <a:gd name="connsiteY5" fmla="*/ 1681 h 1169675"/>
              <a:gd name="connsiteX6" fmla="*/ 70567 w 457699"/>
              <a:gd name="connsiteY6" fmla="*/ 1681 h 1169675"/>
              <a:gd name="connsiteX7" fmla="*/ 75190 w 457699"/>
              <a:gd name="connsiteY7" fmla="*/ 6304 h 1169675"/>
              <a:gd name="connsiteX8" fmla="*/ 71492 w 457699"/>
              <a:gd name="connsiteY8" fmla="*/ 832012 h 1169675"/>
              <a:gd name="connsiteX9" fmla="*/ 131131 w 457699"/>
              <a:gd name="connsiteY9" fmla="*/ 774222 h 1169675"/>
              <a:gd name="connsiteX10" fmla="*/ 261969 w 457699"/>
              <a:gd name="connsiteY10" fmla="*/ 734924 h 1169675"/>
              <a:gd name="connsiteX11" fmla="*/ 444586 w 457699"/>
              <a:gd name="connsiteY11" fmla="*/ 844957 h 1169675"/>
              <a:gd name="connsiteX12" fmla="*/ 301266 w 457699"/>
              <a:gd name="connsiteY12" fmla="*/ 1140844 h 1169675"/>
              <a:gd name="connsiteX13" fmla="*/ 109402 w 457699"/>
              <a:gd name="connsiteY13" fmla="*/ 1169970 h 1169675"/>
              <a:gd name="connsiteX14" fmla="*/ 109402 w 457699"/>
              <a:gd name="connsiteY14" fmla="*/ 1169970 h 1169675"/>
              <a:gd name="connsiteX15" fmla="*/ 82125 w 457699"/>
              <a:gd name="connsiteY15" fmla="*/ 1169970 h 1169675"/>
              <a:gd name="connsiteX16" fmla="*/ 62708 w 457699"/>
              <a:gd name="connsiteY16" fmla="*/ 1169970 h 1169675"/>
              <a:gd name="connsiteX17" fmla="*/ 37742 w 457699"/>
              <a:gd name="connsiteY17" fmla="*/ 1170895 h 1169675"/>
              <a:gd name="connsiteX18" fmla="*/ 37280 w 457699"/>
              <a:gd name="connsiteY18" fmla="*/ 1170895 h 1169675"/>
              <a:gd name="connsiteX19" fmla="*/ 6304 w 457699"/>
              <a:gd name="connsiteY19" fmla="*/ 1169508 h 1169675"/>
              <a:gd name="connsiteX20" fmla="*/ 101543 w 457699"/>
              <a:gd name="connsiteY20" fmla="*/ 1098772 h 1169675"/>
              <a:gd name="connsiteX21" fmla="*/ 272602 w 457699"/>
              <a:gd name="connsiteY21" fmla="*/ 1074732 h 1169675"/>
              <a:gd name="connsiteX22" fmla="*/ 376625 w 457699"/>
              <a:gd name="connsiteY22" fmla="*/ 872697 h 1169675"/>
              <a:gd name="connsiteX23" fmla="*/ 262431 w 457699"/>
              <a:gd name="connsiteY23" fmla="*/ 808896 h 1169675"/>
              <a:gd name="connsiteX24" fmla="*/ 172740 w 457699"/>
              <a:gd name="connsiteY24" fmla="*/ 835711 h 1169675"/>
              <a:gd name="connsiteX25" fmla="*/ 76115 w 457699"/>
              <a:gd name="connsiteY25" fmla="*/ 1098772 h 1169675"/>
              <a:gd name="connsiteX26" fmla="*/ 81200 w 457699"/>
              <a:gd name="connsiteY26" fmla="*/ 1098772 h 1169675"/>
              <a:gd name="connsiteX27" fmla="*/ 101543 w 457699"/>
              <a:gd name="connsiteY27" fmla="*/ 1098772 h 11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57699" h="1169675">
                <a:moveTo>
                  <a:pt x="6304" y="1169508"/>
                </a:moveTo>
                <a:lnTo>
                  <a:pt x="1681" y="1164884"/>
                </a:lnTo>
                <a:lnTo>
                  <a:pt x="1681" y="1134371"/>
                </a:lnTo>
                <a:cubicBezTo>
                  <a:pt x="1681" y="1127899"/>
                  <a:pt x="1681" y="1121888"/>
                  <a:pt x="1681" y="1115416"/>
                </a:cubicBezTo>
                <a:lnTo>
                  <a:pt x="5842" y="6304"/>
                </a:lnTo>
                <a:lnTo>
                  <a:pt x="10465" y="1681"/>
                </a:lnTo>
                <a:lnTo>
                  <a:pt x="70567" y="1681"/>
                </a:lnTo>
                <a:lnTo>
                  <a:pt x="75190" y="6304"/>
                </a:lnTo>
                <a:lnTo>
                  <a:pt x="71492" y="832012"/>
                </a:lnTo>
                <a:cubicBezTo>
                  <a:pt x="88135" y="808896"/>
                  <a:pt x="108015" y="789479"/>
                  <a:pt x="131131" y="774222"/>
                </a:cubicBezTo>
                <a:cubicBezTo>
                  <a:pt x="169504" y="748332"/>
                  <a:pt x="214812" y="734924"/>
                  <a:pt x="261969" y="734924"/>
                </a:cubicBezTo>
                <a:cubicBezTo>
                  <a:pt x="346111" y="734924"/>
                  <a:pt x="418234" y="778383"/>
                  <a:pt x="444586" y="844957"/>
                </a:cubicBezTo>
                <a:cubicBezTo>
                  <a:pt x="488044" y="953603"/>
                  <a:pt x="422394" y="1089063"/>
                  <a:pt x="301266" y="1140844"/>
                </a:cubicBezTo>
                <a:cubicBezTo>
                  <a:pt x="241164" y="1166734"/>
                  <a:pt x="167192" y="1169970"/>
                  <a:pt x="109402" y="1169970"/>
                </a:cubicBezTo>
                <a:cubicBezTo>
                  <a:pt x="109402" y="1169970"/>
                  <a:pt x="109402" y="1169970"/>
                  <a:pt x="109402" y="1169970"/>
                </a:cubicBezTo>
                <a:cubicBezTo>
                  <a:pt x="99693" y="1169970"/>
                  <a:pt x="90447" y="1169970"/>
                  <a:pt x="82125" y="1169970"/>
                </a:cubicBezTo>
                <a:cubicBezTo>
                  <a:pt x="75190" y="1169970"/>
                  <a:pt x="68718" y="1169970"/>
                  <a:pt x="62708" y="1169970"/>
                </a:cubicBezTo>
                <a:cubicBezTo>
                  <a:pt x="46989" y="1169970"/>
                  <a:pt x="37742" y="1170895"/>
                  <a:pt x="37742" y="1170895"/>
                </a:cubicBezTo>
                <a:lnTo>
                  <a:pt x="37280" y="1170895"/>
                </a:lnTo>
                <a:lnTo>
                  <a:pt x="6304" y="1169508"/>
                </a:lnTo>
                <a:close/>
                <a:moveTo>
                  <a:pt x="101543" y="1098772"/>
                </a:moveTo>
                <a:cubicBezTo>
                  <a:pt x="158408" y="1098772"/>
                  <a:pt x="223133" y="1095998"/>
                  <a:pt x="272602" y="1074732"/>
                </a:cubicBezTo>
                <a:cubicBezTo>
                  <a:pt x="356745" y="1038670"/>
                  <a:pt x="405289" y="944357"/>
                  <a:pt x="376625" y="872697"/>
                </a:cubicBezTo>
                <a:cubicBezTo>
                  <a:pt x="361368" y="833862"/>
                  <a:pt x="316060" y="808896"/>
                  <a:pt x="262431" y="808896"/>
                </a:cubicBezTo>
                <a:cubicBezTo>
                  <a:pt x="230068" y="808896"/>
                  <a:pt x="198168" y="818605"/>
                  <a:pt x="172740" y="835711"/>
                </a:cubicBezTo>
                <a:cubicBezTo>
                  <a:pt x="109864" y="877320"/>
                  <a:pt x="80276" y="958689"/>
                  <a:pt x="76115" y="1098772"/>
                </a:cubicBezTo>
                <a:cubicBezTo>
                  <a:pt x="77964" y="1098772"/>
                  <a:pt x="79351" y="1098772"/>
                  <a:pt x="81200" y="1098772"/>
                </a:cubicBezTo>
                <a:lnTo>
                  <a:pt x="101543" y="1098772"/>
                </a:lnTo>
                <a:close/>
              </a:path>
            </a:pathLst>
          </a:custGeom>
          <a:solidFill>
            <a:schemeClr val="accent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06FFFFC-9105-45B9-BE57-B31238F42CF7}"/>
              </a:ext>
            </a:extLst>
          </p:cNvPr>
          <p:cNvSpPr/>
          <p:nvPr/>
        </p:nvSpPr>
        <p:spPr>
          <a:xfrm rot="20324565">
            <a:off x="5348496" y="277461"/>
            <a:ext cx="526922" cy="585891"/>
          </a:xfrm>
          <a:custGeom>
            <a:avLst/>
            <a:gdLst>
              <a:gd name="connsiteX0" fmla="*/ 788092 w 1280633"/>
              <a:gd name="connsiteY0" fmla="*/ 202791 h 1423953"/>
              <a:gd name="connsiteX1" fmla="*/ 1033123 w 1280633"/>
              <a:gd name="connsiteY1" fmla="*/ 1681 h 1423953"/>
              <a:gd name="connsiteX2" fmla="*/ 1283239 w 1280633"/>
              <a:gd name="connsiteY2" fmla="*/ 201404 h 1423953"/>
              <a:gd name="connsiteX3" fmla="*/ 1033123 w 1280633"/>
              <a:gd name="connsiteY3" fmla="*/ 410374 h 1423953"/>
              <a:gd name="connsiteX4" fmla="*/ 856515 w 1280633"/>
              <a:gd name="connsiteY4" fmla="*/ 347498 h 1423953"/>
              <a:gd name="connsiteX5" fmla="*/ 860676 w 1280633"/>
              <a:gd name="connsiteY5" fmla="*/ 1176443 h 1423953"/>
              <a:gd name="connsiteX6" fmla="*/ 862063 w 1280633"/>
              <a:gd name="connsiteY6" fmla="*/ 1306817 h 1423953"/>
              <a:gd name="connsiteX7" fmla="*/ 857902 w 1280633"/>
              <a:gd name="connsiteY7" fmla="*/ 1311441 h 1423953"/>
              <a:gd name="connsiteX8" fmla="*/ 12777 w 1280633"/>
              <a:gd name="connsiteY8" fmla="*/ 1425634 h 1423953"/>
              <a:gd name="connsiteX9" fmla="*/ 7691 w 1280633"/>
              <a:gd name="connsiteY9" fmla="*/ 1421011 h 1423953"/>
              <a:gd name="connsiteX10" fmla="*/ 7691 w 1280633"/>
              <a:gd name="connsiteY10" fmla="*/ 1401593 h 1423953"/>
              <a:gd name="connsiteX11" fmla="*/ 7691 w 1280633"/>
              <a:gd name="connsiteY11" fmla="*/ 1401593 h 1423953"/>
              <a:gd name="connsiteX12" fmla="*/ 1681 w 1280633"/>
              <a:gd name="connsiteY12" fmla="*/ 303115 h 1423953"/>
              <a:gd name="connsiteX13" fmla="*/ 249024 w 1280633"/>
              <a:gd name="connsiteY13" fmla="*/ 98306 h 1423953"/>
              <a:gd name="connsiteX14" fmla="*/ 499140 w 1280633"/>
              <a:gd name="connsiteY14" fmla="*/ 297105 h 1423953"/>
              <a:gd name="connsiteX15" fmla="*/ 249024 w 1280633"/>
              <a:gd name="connsiteY15" fmla="*/ 506999 h 1423953"/>
              <a:gd name="connsiteX16" fmla="*/ 72416 w 1280633"/>
              <a:gd name="connsiteY16" fmla="*/ 444124 h 1423953"/>
              <a:gd name="connsiteX17" fmla="*/ 76115 w 1280633"/>
              <a:gd name="connsiteY17" fmla="*/ 1280465 h 1423953"/>
              <a:gd name="connsiteX18" fmla="*/ 790866 w 1280633"/>
              <a:gd name="connsiteY18" fmla="*/ 1178292 h 1423953"/>
              <a:gd name="connsiteX19" fmla="*/ 786705 w 1280633"/>
              <a:gd name="connsiteY19" fmla="*/ 207414 h 1423953"/>
              <a:gd name="connsiteX20" fmla="*/ 788092 w 1280633"/>
              <a:gd name="connsiteY20" fmla="*/ 202791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80633" h="1423953">
                <a:moveTo>
                  <a:pt x="788092" y="202791"/>
                </a:moveTo>
                <a:cubicBezTo>
                  <a:pt x="791790" y="91834"/>
                  <a:pt x="901361" y="1681"/>
                  <a:pt x="1033123" y="1681"/>
                </a:cubicBezTo>
                <a:cubicBezTo>
                  <a:pt x="1168583" y="1681"/>
                  <a:pt x="1283239" y="88598"/>
                  <a:pt x="1283239" y="201404"/>
                </a:cubicBezTo>
                <a:cubicBezTo>
                  <a:pt x="1283239" y="314211"/>
                  <a:pt x="1168583" y="410374"/>
                  <a:pt x="1033123" y="410374"/>
                </a:cubicBezTo>
                <a:cubicBezTo>
                  <a:pt x="966548" y="410374"/>
                  <a:pt x="902748" y="387720"/>
                  <a:pt x="856515" y="347498"/>
                </a:cubicBezTo>
                <a:lnTo>
                  <a:pt x="860676" y="1176443"/>
                </a:lnTo>
                <a:lnTo>
                  <a:pt x="862063" y="1306817"/>
                </a:lnTo>
                <a:lnTo>
                  <a:pt x="857902" y="1311441"/>
                </a:lnTo>
                <a:lnTo>
                  <a:pt x="12777" y="1425634"/>
                </a:lnTo>
                <a:lnTo>
                  <a:pt x="7691" y="1421011"/>
                </a:lnTo>
                <a:lnTo>
                  <a:pt x="7691" y="1401593"/>
                </a:lnTo>
                <a:lnTo>
                  <a:pt x="7691" y="1401593"/>
                </a:lnTo>
                <a:lnTo>
                  <a:pt x="1681" y="303115"/>
                </a:lnTo>
                <a:cubicBezTo>
                  <a:pt x="5380" y="192158"/>
                  <a:pt x="116799" y="98306"/>
                  <a:pt x="249024" y="98306"/>
                </a:cubicBezTo>
                <a:cubicBezTo>
                  <a:pt x="384484" y="98306"/>
                  <a:pt x="499140" y="184761"/>
                  <a:pt x="499140" y="297105"/>
                </a:cubicBezTo>
                <a:cubicBezTo>
                  <a:pt x="499140" y="410374"/>
                  <a:pt x="384484" y="506999"/>
                  <a:pt x="249024" y="506999"/>
                </a:cubicBezTo>
                <a:cubicBezTo>
                  <a:pt x="182449" y="506999"/>
                  <a:pt x="118649" y="484346"/>
                  <a:pt x="72416" y="444124"/>
                </a:cubicBezTo>
                <a:lnTo>
                  <a:pt x="76115" y="1280465"/>
                </a:lnTo>
                <a:lnTo>
                  <a:pt x="790866" y="1178292"/>
                </a:lnTo>
                <a:lnTo>
                  <a:pt x="786705" y="207414"/>
                </a:lnTo>
                <a:lnTo>
                  <a:pt x="788092" y="202791"/>
                </a:lnTo>
                <a:close/>
              </a:path>
            </a:pathLst>
          </a:custGeom>
          <a:solidFill>
            <a:schemeClr val="accent1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F02F0772-D12A-4444-B898-230E7E8F1C5E}"/>
              </a:ext>
            </a:extLst>
          </p:cNvPr>
          <p:cNvSpPr/>
          <p:nvPr/>
        </p:nvSpPr>
        <p:spPr>
          <a:xfrm rot="1644143">
            <a:off x="6130566" y="247679"/>
            <a:ext cx="473666" cy="524781"/>
          </a:xfrm>
          <a:custGeom>
            <a:avLst/>
            <a:gdLst>
              <a:gd name="connsiteX0" fmla="*/ 1033123 w 1285256"/>
              <a:gd name="connsiteY0" fmla="*/ 1681 h 1423953"/>
              <a:gd name="connsiteX1" fmla="*/ 788092 w 1285256"/>
              <a:gd name="connsiteY1" fmla="*/ 202791 h 1423953"/>
              <a:gd name="connsiteX2" fmla="*/ 786705 w 1285256"/>
              <a:gd name="connsiteY2" fmla="*/ 207877 h 1423953"/>
              <a:gd name="connsiteX3" fmla="*/ 790403 w 1285256"/>
              <a:gd name="connsiteY3" fmla="*/ 1067334 h 1423953"/>
              <a:gd name="connsiteX4" fmla="*/ 75653 w 1285256"/>
              <a:gd name="connsiteY4" fmla="*/ 1170432 h 1423953"/>
              <a:gd name="connsiteX5" fmla="*/ 72416 w 1285256"/>
              <a:gd name="connsiteY5" fmla="*/ 444124 h 1423953"/>
              <a:gd name="connsiteX6" fmla="*/ 249024 w 1285256"/>
              <a:gd name="connsiteY6" fmla="*/ 506999 h 1423953"/>
              <a:gd name="connsiteX7" fmla="*/ 499140 w 1285256"/>
              <a:gd name="connsiteY7" fmla="*/ 297105 h 1423953"/>
              <a:gd name="connsiteX8" fmla="*/ 249024 w 1285256"/>
              <a:gd name="connsiteY8" fmla="*/ 98306 h 1423953"/>
              <a:gd name="connsiteX9" fmla="*/ 1681 w 1285256"/>
              <a:gd name="connsiteY9" fmla="*/ 303115 h 1423953"/>
              <a:gd name="connsiteX10" fmla="*/ 7691 w 1285256"/>
              <a:gd name="connsiteY10" fmla="*/ 1402056 h 1423953"/>
              <a:gd name="connsiteX11" fmla="*/ 7691 w 1285256"/>
              <a:gd name="connsiteY11" fmla="*/ 1402056 h 1423953"/>
              <a:gd name="connsiteX12" fmla="*/ 7691 w 1285256"/>
              <a:gd name="connsiteY12" fmla="*/ 1421473 h 1423953"/>
              <a:gd name="connsiteX13" fmla="*/ 12777 w 1285256"/>
              <a:gd name="connsiteY13" fmla="*/ 1426097 h 1423953"/>
              <a:gd name="connsiteX14" fmla="*/ 857902 w 1285256"/>
              <a:gd name="connsiteY14" fmla="*/ 1311903 h 1423953"/>
              <a:gd name="connsiteX15" fmla="*/ 862063 w 1285256"/>
              <a:gd name="connsiteY15" fmla="*/ 1307280 h 1423953"/>
              <a:gd name="connsiteX16" fmla="*/ 860676 w 1285256"/>
              <a:gd name="connsiteY16" fmla="*/ 1176905 h 1423953"/>
              <a:gd name="connsiteX17" fmla="*/ 856978 w 1285256"/>
              <a:gd name="connsiteY17" fmla="*/ 347960 h 1423953"/>
              <a:gd name="connsiteX18" fmla="*/ 1033585 w 1285256"/>
              <a:gd name="connsiteY18" fmla="*/ 410836 h 1423953"/>
              <a:gd name="connsiteX19" fmla="*/ 1283701 w 1285256"/>
              <a:gd name="connsiteY19" fmla="*/ 201867 h 1423953"/>
              <a:gd name="connsiteX20" fmla="*/ 1033123 w 1285256"/>
              <a:gd name="connsiteY20" fmla="*/ 1681 h 1423953"/>
              <a:gd name="connsiteX21" fmla="*/ 76115 w 1285256"/>
              <a:gd name="connsiteY21" fmla="*/ 1280927 h 1423953"/>
              <a:gd name="connsiteX22" fmla="*/ 76115 w 1285256"/>
              <a:gd name="connsiteY22" fmla="*/ 1231459 h 1423953"/>
              <a:gd name="connsiteX23" fmla="*/ 790866 w 1285256"/>
              <a:gd name="connsiteY23" fmla="*/ 1128361 h 1423953"/>
              <a:gd name="connsiteX24" fmla="*/ 790866 w 1285256"/>
              <a:gd name="connsiteY24" fmla="*/ 1178754 h 1423953"/>
              <a:gd name="connsiteX25" fmla="*/ 76115 w 1285256"/>
              <a:gd name="connsiteY25" fmla="*/ 1280927 h 142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85256" h="1423953">
                <a:moveTo>
                  <a:pt x="1033123" y="1681"/>
                </a:moveTo>
                <a:cubicBezTo>
                  <a:pt x="901361" y="1681"/>
                  <a:pt x="791790" y="91834"/>
                  <a:pt x="788092" y="202791"/>
                </a:cubicBezTo>
                <a:lnTo>
                  <a:pt x="786705" y="207877"/>
                </a:lnTo>
                <a:lnTo>
                  <a:pt x="790403" y="1067334"/>
                </a:lnTo>
                <a:lnTo>
                  <a:pt x="75653" y="1170432"/>
                </a:lnTo>
                <a:lnTo>
                  <a:pt x="72416" y="444124"/>
                </a:lnTo>
                <a:cubicBezTo>
                  <a:pt x="118649" y="483883"/>
                  <a:pt x="182449" y="506999"/>
                  <a:pt x="249024" y="506999"/>
                </a:cubicBezTo>
                <a:cubicBezTo>
                  <a:pt x="384484" y="506999"/>
                  <a:pt x="499140" y="410374"/>
                  <a:pt x="499140" y="297105"/>
                </a:cubicBezTo>
                <a:cubicBezTo>
                  <a:pt x="499140" y="184761"/>
                  <a:pt x="384484" y="98306"/>
                  <a:pt x="249024" y="98306"/>
                </a:cubicBezTo>
                <a:cubicBezTo>
                  <a:pt x="117262" y="98306"/>
                  <a:pt x="5380" y="191696"/>
                  <a:pt x="1681" y="303115"/>
                </a:cubicBezTo>
                <a:lnTo>
                  <a:pt x="7691" y="1402056"/>
                </a:lnTo>
                <a:lnTo>
                  <a:pt x="7691" y="1402056"/>
                </a:lnTo>
                <a:lnTo>
                  <a:pt x="7691" y="1421473"/>
                </a:lnTo>
                <a:lnTo>
                  <a:pt x="12777" y="1426097"/>
                </a:lnTo>
                <a:lnTo>
                  <a:pt x="857902" y="1311903"/>
                </a:lnTo>
                <a:lnTo>
                  <a:pt x="862063" y="1307280"/>
                </a:lnTo>
                <a:lnTo>
                  <a:pt x="860676" y="1176905"/>
                </a:lnTo>
                <a:lnTo>
                  <a:pt x="856978" y="347960"/>
                </a:lnTo>
                <a:cubicBezTo>
                  <a:pt x="903210" y="387720"/>
                  <a:pt x="966548" y="410836"/>
                  <a:pt x="1033585" y="410836"/>
                </a:cubicBezTo>
                <a:cubicBezTo>
                  <a:pt x="1169045" y="410836"/>
                  <a:pt x="1283701" y="314673"/>
                  <a:pt x="1283701" y="201867"/>
                </a:cubicBezTo>
                <a:cubicBezTo>
                  <a:pt x="1283239" y="88598"/>
                  <a:pt x="1168583" y="1681"/>
                  <a:pt x="1033123" y="1681"/>
                </a:cubicBezTo>
                <a:close/>
                <a:moveTo>
                  <a:pt x="76115" y="1280927"/>
                </a:moveTo>
                <a:lnTo>
                  <a:pt x="76115" y="1231459"/>
                </a:lnTo>
                <a:lnTo>
                  <a:pt x="790866" y="1128361"/>
                </a:lnTo>
                <a:lnTo>
                  <a:pt x="790866" y="1178754"/>
                </a:lnTo>
                <a:lnTo>
                  <a:pt x="76115" y="1280927"/>
                </a:lnTo>
                <a:close/>
              </a:path>
            </a:pathLst>
          </a:custGeom>
          <a:solidFill>
            <a:schemeClr val="accent4"/>
          </a:solidFill>
          <a:ln w="46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A87F4D3-B9DD-4192-A42A-A0C354FB851E}"/>
              </a:ext>
            </a:extLst>
          </p:cNvPr>
          <p:cNvSpPr txBox="1"/>
          <p:nvPr/>
        </p:nvSpPr>
        <p:spPr>
          <a:xfrm>
            <a:off x="5320144" y="210000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1A3CFD-BDA7-42DF-94A8-7F9FDEB4FF04}"/>
              </a:ext>
            </a:extLst>
          </p:cNvPr>
          <p:cNvSpPr txBox="1"/>
          <p:nvPr/>
        </p:nvSpPr>
        <p:spPr>
          <a:xfrm>
            <a:off x="6489460" y="2038450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56" name="Oval 21">
            <a:extLst>
              <a:ext uri="{FF2B5EF4-FFF2-40B4-BE49-F238E27FC236}">
                <a16:creationId xmlns:a16="http://schemas.microsoft.com/office/drawing/2014/main" id="{C7E09FB4-B371-4188-A79A-01D161AF7B3B}"/>
              </a:ext>
            </a:extLst>
          </p:cNvPr>
          <p:cNvSpPr>
            <a:spLocks noChangeAspect="1"/>
          </p:cNvSpPr>
          <p:nvPr/>
        </p:nvSpPr>
        <p:spPr>
          <a:xfrm>
            <a:off x="5399815" y="3350533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Rounded Rectangle 27">
            <a:extLst>
              <a:ext uri="{FF2B5EF4-FFF2-40B4-BE49-F238E27FC236}">
                <a16:creationId xmlns:a16="http://schemas.microsoft.com/office/drawing/2014/main" id="{54ECDD14-0E20-4A6E-BFAC-04CA70A0081E}"/>
              </a:ext>
            </a:extLst>
          </p:cNvPr>
          <p:cNvSpPr/>
          <p:nvPr/>
        </p:nvSpPr>
        <p:spPr>
          <a:xfrm>
            <a:off x="5399847" y="5780485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Rounded Rectangle 7">
            <a:extLst>
              <a:ext uri="{FF2B5EF4-FFF2-40B4-BE49-F238E27FC236}">
                <a16:creationId xmlns:a16="http://schemas.microsoft.com/office/drawing/2014/main" id="{19725BE2-495F-43A9-9A17-5A2521D497C1}"/>
              </a:ext>
            </a:extLst>
          </p:cNvPr>
          <p:cNvSpPr/>
          <p:nvPr/>
        </p:nvSpPr>
        <p:spPr>
          <a:xfrm>
            <a:off x="5411694" y="4606195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644904DA-517A-41F8-8639-702FE347CD97}"/>
              </a:ext>
            </a:extLst>
          </p:cNvPr>
          <p:cNvSpPr/>
          <p:nvPr/>
        </p:nvSpPr>
        <p:spPr>
          <a:xfrm>
            <a:off x="8510991" y="5765182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3FC3C755-D223-4160-98EF-4F453FE716C0}"/>
              </a:ext>
            </a:extLst>
          </p:cNvPr>
          <p:cNvSpPr/>
          <p:nvPr/>
        </p:nvSpPr>
        <p:spPr>
          <a:xfrm>
            <a:off x="8583712" y="3361957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Rectangle 23">
            <a:extLst>
              <a:ext uri="{FF2B5EF4-FFF2-40B4-BE49-F238E27FC236}">
                <a16:creationId xmlns:a16="http://schemas.microsoft.com/office/drawing/2014/main" id="{F380A5D6-489E-4B3F-83A6-8462D58F89A9}"/>
              </a:ext>
            </a:extLst>
          </p:cNvPr>
          <p:cNvSpPr/>
          <p:nvPr/>
        </p:nvSpPr>
        <p:spPr>
          <a:xfrm>
            <a:off x="8475925" y="4631960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55E79BE-686B-4C0E-9CAC-08F63541AFA4}"/>
              </a:ext>
            </a:extLst>
          </p:cNvPr>
          <p:cNvGrpSpPr/>
          <p:nvPr/>
        </p:nvGrpSpPr>
        <p:grpSpPr>
          <a:xfrm>
            <a:off x="5992271" y="3132526"/>
            <a:ext cx="2594207" cy="858180"/>
            <a:chOff x="2113657" y="4283314"/>
            <a:chExt cx="3647460" cy="85818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E15AB15-00B8-4352-9982-BFF7849BB65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17D124A-C568-4CC6-9256-76C3417EAC1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A1C7CA8-1F17-49C4-BACC-5269A2F8C34C}"/>
              </a:ext>
            </a:extLst>
          </p:cNvPr>
          <p:cNvGrpSpPr/>
          <p:nvPr/>
        </p:nvGrpSpPr>
        <p:grpSpPr>
          <a:xfrm>
            <a:off x="9043698" y="3132526"/>
            <a:ext cx="2594207" cy="858180"/>
            <a:chOff x="2113657" y="4283314"/>
            <a:chExt cx="3647460" cy="85818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A4C399A-EE48-4CCF-8CFD-FE5BA7292FE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3C963B5-71A2-4FC0-A484-76C91733296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A87C939-913A-4F9F-95E9-E5ECB6FC99EA}"/>
              </a:ext>
            </a:extLst>
          </p:cNvPr>
          <p:cNvGrpSpPr/>
          <p:nvPr/>
        </p:nvGrpSpPr>
        <p:grpSpPr>
          <a:xfrm>
            <a:off x="5992271" y="4322347"/>
            <a:ext cx="2594207" cy="858180"/>
            <a:chOff x="2113657" y="4283314"/>
            <a:chExt cx="3647460" cy="85818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7870965-3CB0-4B72-8143-3B362636226E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B60C977-A054-4D1A-93DA-75BE4C79C1E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B9DA188-2C88-4494-9705-37A29FF651D8}"/>
              </a:ext>
            </a:extLst>
          </p:cNvPr>
          <p:cNvGrpSpPr/>
          <p:nvPr/>
        </p:nvGrpSpPr>
        <p:grpSpPr>
          <a:xfrm>
            <a:off x="9043698" y="4322347"/>
            <a:ext cx="2594207" cy="858180"/>
            <a:chOff x="2113657" y="4283314"/>
            <a:chExt cx="3647460" cy="85818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50A3BA0-DE65-4E87-B9F6-718C4D26B549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24DB3D9-15B5-48A6-B959-39BBFB99864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2AB2085-931E-41DF-BDD8-796A4AB4E535}"/>
              </a:ext>
            </a:extLst>
          </p:cNvPr>
          <p:cNvGrpSpPr/>
          <p:nvPr/>
        </p:nvGrpSpPr>
        <p:grpSpPr>
          <a:xfrm>
            <a:off x="5992271" y="5512166"/>
            <a:ext cx="2594207" cy="858180"/>
            <a:chOff x="2113657" y="4283314"/>
            <a:chExt cx="3647460" cy="858180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52C0C31-9319-41B5-AB0C-A9AD8E7B42A3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6FB4B0D-F556-4E38-BE05-CDFD21A86069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5EECBF2-2430-40B2-A9C4-5A3974C97310}"/>
              </a:ext>
            </a:extLst>
          </p:cNvPr>
          <p:cNvGrpSpPr/>
          <p:nvPr/>
        </p:nvGrpSpPr>
        <p:grpSpPr>
          <a:xfrm>
            <a:off x="9043698" y="5512166"/>
            <a:ext cx="2594207" cy="858180"/>
            <a:chOff x="2113657" y="4283314"/>
            <a:chExt cx="3647460" cy="85818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09A5195-0360-4ED5-8CB6-BCD31654E32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EA6DDC9-AB9B-47CD-A152-853AAE42F64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6B832D23-AA2A-4D86-A188-9B585B6B7750}"/>
              </a:ext>
            </a:extLst>
          </p:cNvPr>
          <p:cNvSpPr txBox="1"/>
          <p:nvPr/>
        </p:nvSpPr>
        <p:spPr>
          <a:xfrm>
            <a:off x="6893601" y="152585"/>
            <a:ext cx="434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latin typeface="+mj-lt"/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1CA7AB96-6780-44E4-9AAA-5F339B23E67D}"/>
              </a:ext>
            </a:extLst>
          </p:cNvPr>
          <p:cNvSpPr/>
          <p:nvPr/>
        </p:nvSpPr>
        <p:spPr>
          <a:xfrm>
            <a:off x="7457343" y="2559726"/>
            <a:ext cx="4119327" cy="4298274"/>
          </a:xfrm>
          <a:prstGeom prst="upArrow">
            <a:avLst>
              <a:gd name="adj1" fmla="val 50000"/>
              <a:gd name="adj2" fmla="val 41648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1E7E1-7554-4378-9A34-7C53EA6F6683}"/>
              </a:ext>
            </a:extLst>
          </p:cNvPr>
          <p:cNvSpPr txBox="1"/>
          <p:nvPr/>
        </p:nvSpPr>
        <p:spPr>
          <a:xfrm>
            <a:off x="8239091" y="3084890"/>
            <a:ext cx="255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$15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4183D6-7989-43B9-BC5D-BCBAAF7567DD}"/>
              </a:ext>
            </a:extLst>
          </p:cNvPr>
          <p:cNvSpPr txBox="1"/>
          <p:nvPr/>
        </p:nvSpPr>
        <p:spPr>
          <a:xfrm>
            <a:off x="7848159" y="1495919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1"/>
                </a:solidFill>
                <a:cs typeface="Arial" pitchFamily="34" charset="0"/>
              </a:rPr>
              <a:t>32.45%</a:t>
            </a:r>
            <a:endParaRPr lang="ko-KR" altLang="en-US" sz="7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14338F-13BA-41D1-B1EB-B41ABA9CFBC7}"/>
              </a:ext>
            </a:extLst>
          </p:cNvPr>
          <p:cNvGrpSpPr/>
          <p:nvPr/>
        </p:nvGrpSpPr>
        <p:grpSpPr>
          <a:xfrm>
            <a:off x="8360784" y="4178674"/>
            <a:ext cx="2312445" cy="1270532"/>
            <a:chOff x="-548507" y="477869"/>
            <a:chExt cx="11570449" cy="635717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F7F295-09E4-4B14-9E03-01AF113DBE7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07C6929-BCCA-4858-9122-5FA435D004D8}"/>
                </a:ext>
              </a:extLst>
            </p:cNvPr>
            <p:cNvSpPr/>
            <p:nvPr/>
          </p:nvSpPr>
          <p:spPr>
            <a:xfrm>
              <a:off x="700576" y="477869"/>
              <a:ext cx="9072284" cy="5916708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FA49D4C-0735-464A-918E-F5EADC4CFB98}"/>
                </a:ext>
              </a:extLst>
            </p:cNvPr>
            <p:cNvSpPr/>
            <p:nvPr/>
          </p:nvSpPr>
          <p:spPr>
            <a:xfrm>
              <a:off x="1088452" y="839451"/>
              <a:ext cx="8283388" cy="5062071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0D08CB1-FB32-4DA7-B5ED-55AE91ADEC8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F6048F0-FC3B-4F53-A9AD-A0154ACABF7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85DAC9A-B9D5-4B52-8E62-38CBAA59C3A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E399162-2EDD-496D-AF3B-A58FD771A87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66968CE6-69EF-414C-BB81-AF49DE50946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0F534F0-9611-4A8E-8D64-02961D254B0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2F2AC54-D805-4F8D-B128-803110256CA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5B1F1D3-D99D-4FC3-B4D8-4585CAF8189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20B2F0E-4ACB-4440-8519-2A0A6709EC51}"/>
                </a:ext>
              </a:extLst>
            </p:cNvPr>
            <p:cNvSpPr/>
            <p:nvPr/>
          </p:nvSpPr>
          <p:spPr>
            <a:xfrm>
              <a:off x="3892805" y="793423"/>
              <a:ext cx="5479034" cy="5134743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accent1">
                <a:alpha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3B6417-7967-4A27-B821-BF1CC0B058EC}"/>
              </a:ext>
            </a:extLst>
          </p:cNvPr>
          <p:cNvGrpSpPr/>
          <p:nvPr/>
        </p:nvGrpSpPr>
        <p:grpSpPr>
          <a:xfrm>
            <a:off x="8690569" y="5552745"/>
            <a:ext cx="1652874" cy="1050504"/>
            <a:chOff x="2079596" y="4282215"/>
            <a:chExt cx="3303213" cy="10505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8183AE-5D03-424B-A931-9B6028904A82}"/>
                </a:ext>
              </a:extLst>
            </p:cNvPr>
            <p:cNvSpPr txBox="1"/>
            <p:nvPr/>
          </p:nvSpPr>
          <p:spPr>
            <a:xfrm>
              <a:off x="2079596" y="4501722"/>
              <a:ext cx="3303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88AADE-377B-4C52-B2E0-11705CD2970A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FDB24AB-914A-4559-ACCD-321E9B4C77E3}"/>
              </a:ext>
            </a:extLst>
          </p:cNvPr>
          <p:cNvSpPr txBox="1"/>
          <p:nvPr/>
        </p:nvSpPr>
        <p:spPr>
          <a:xfrm>
            <a:off x="3599780" y="1762354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FD0096-AD5B-44DB-A649-EFF22D10AD9A}"/>
              </a:ext>
            </a:extLst>
          </p:cNvPr>
          <p:cNvSpPr txBox="1"/>
          <p:nvPr/>
        </p:nvSpPr>
        <p:spPr>
          <a:xfrm>
            <a:off x="3599780" y="4174378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E035B5-C954-49FD-9B97-08A39F49D878}"/>
              </a:ext>
            </a:extLst>
          </p:cNvPr>
          <p:cNvSpPr txBox="1"/>
          <p:nvPr/>
        </p:nvSpPr>
        <p:spPr>
          <a:xfrm>
            <a:off x="3599780" y="2968366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A9FED2-F512-4944-9118-77D1A4AFAD02}"/>
              </a:ext>
            </a:extLst>
          </p:cNvPr>
          <p:cNvSpPr txBox="1"/>
          <p:nvPr/>
        </p:nvSpPr>
        <p:spPr>
          <a:xfrm>
            <a:off x="4406082" y="2076286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1FF80EF-B6A1-4351-9C92-4A80BC42E805}"/>
              </a:ext>
            </a:extLst>
          </p:cNvPr>
          <p:cNvSpPr txBox="1"/>
          <p:nvPr/>
        </p:nvSpPr>
        <p:spPr>
          <a:xfrm>
            <a:off x="4406082" y="3279403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314106-ED18-436E-8531-AD097A225593}"/>
              </a:ext>
            </a:extLst>
          </p:cNvPr>
          <p:cNvSpPr txBox="1"/>
          <p:nvPr/>
        </p:nvSpPr>
        <p:spPr>
          <a:xfrm>
            <a:off x="4406082" y="448251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CAE49A-2563-4BB9-B793-721B744EED26}"/>
              </a:ext>
            </a:extLst>
          </p:cNvPr>
          <p:cNvSpPr txBox="1"/>
          <p:nvPr/>
        </p:nvSpPr>
        <p:spPr>
          <a:xfrm>
            <a:off x="420632" y="1699895"/>
            <a:ext cx="3054329" cy="276998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accent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3B93BF-C879-421E-B183-89784DCAA618}"/>
              </a:ext>
            </a:extLst>
          </p:cNvPr>
          <p:cNvSpPr txBox="1"/>
          <p:nvPr/>
        </p:nvSpPr>
        <p:spPr>
          <a:xfrm>
            <a:off x="3599780" y="5373078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EA0E2CC-A151-421E-B2CF-4E7BB53D2886}"/>
              </a:ext>
            </a:extLst>
          </p:cNvPr>
          <p:cNvSpPr txBox="1"/>
          <p:nvPr/>
        </p:nvSpPr>
        <p:spPr>
          <a:xfrm>
            <a:off x="4406082" y="568121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Graphic 81">
            <a:extLst>
              <a:ext uri="{FF2B5EF4-FFF2-40B4-BE49-F238E27FC236}">
                <a16:creationId xmlns:a16="http://schemas.microsoft.com/office/drawing/2014/main" id="{BC19AF5A-5111-4686-9F77-97B1572C7095}"/>
              </a:ext>
            </a:extLst>
          </p:cNvPr>
          <p:cNvSpPr/>
          <p:nvPr/>
        </p:nvSpPr>
        <p:spPr>
          <a:xfrm>
            <a:off x="8979361" y="4320060"/>
            <a:ext cx="1072664" cy="908166"/>
          </a:xfrm>
          <a:custGeom>
            <a:avLst/>
            <a:gdLst>
              <a:gd name="connsiteX0" fmla="*/ 928000 w 2981325"/>
              <a:gd name="connsiteY0" fmla="*/ 1778794 h 2524125"/>
              <a:gd name="connsiteX1" fmla="*/ 911807 w 2981325"/>
              <a:gd name="connsiteY1" fmla="*/ 1779746 h 2524125"/>
              <a:gd name="connsiteX2" fmla="*/ 906092 w 2981325"/>
              <a:gd name="connsiteY2" fmla="*/ 1794034 h 2524125"/>
              <a:gd name="connsiteX3" fmla="*/ 906092 w 2981325"/>
              <a:gd name="connsiteY3" fmla="*/ 2191226 h 2524125"/>
              <a:gd name="connsiteX4" fmla="*/ 1111832 w 2981325"/>
              <a:gd name="connsiteY4" fmla="*/ 1790224 h 2524125"/>
              <a:gd name="connsiteX5" fmla="*/ 1126120 w 2981325"/>
              <a:gd name="connsiteY5" fmla="*/ 1788319 h 2524125"/>
              <a:gd name="connsiteX6" fmla="*/ 906092 w 2981325"/>
              <a:gd name="connsiteY6" fmla="*/ 2217896 h 2524125"/>
              <a:gd name="connsiteX7" fmla="*/ 906092 w 2981325"/>
              <a:gd name="connsiteY7" fmla="*/ 2229326 h 2524125"/>
              <a:gd name="connsiteX8" fmla="*/ 942287 w 2981325"/>
              <a:gd name="connsiteY8" fmla="*/ 2257901 h 2524125"/>
              <a:gd name="connsiteX9" fmla="*/ 942287 w 2981325"/>
              <a:gd name="connsiteY9" fmla="*/ 2325529 h 2524125"/>
              <a:gd name="connsiteX10" fmla="*/ 840370 w 2981325"/>
              <a:gd name="connsiteY10" fmla="*/ 2346484 h 2524125"/>
              <a:gd name="connsiteX11" fmla="*/ 793697 w 2981325"/>
              <a:gd name="connsiteY11" fmla="*/ 2325529 h 2524125"/>
              <a:gd name="connsiteX12" fmla="*/ 737500 w 2981325"/>
              <a:gd name="connsiteY12" fmla="*/ 2331244 h 2524125"/>
              <a:gd name="connsiteX13" fmla="*/ 729880 w 2981325"/>
              <a:gd name="connsiteY13" fmla="*/ 2313146 h 2524125"/>
              <a:gd name="connsiteX14" fmla="*/ 733690 w 2981325"/>
              <a:gd name="connsiteY14" fmla="*/ 2305526 h 2524125"/>
              <a:gd name="connsiteX15" fmla="*/ 729880 w 2981325"/>
              <a:gd name="connsiteY15" fmla="*/ 2303621 h 2524125"/>
              <a:gd name="connsiteX16" fmla="*/ 667015 w 2981325"/>
              <a:gd name="connsiteY16" fmla="*/ 2299811 h 2524125"/>
              <a:gd name="connsiteX17" fmla="*/ 671777 w 2981325"/>
              <a:gd name="connsiteY17" fmla="*/ 2285524 h 2524125"/>
              <a:gd name="connsiteX18" fmla="*/ 641297 w 2981325"/>
              <a:gd name="connsiteY18" fmla="*/ 2285524 h 2524125"/>
              <a:gd name="connsiteX19" fmla="*/ 620342 w 2981325"/>
              <a:gd name="connsiteY19" fmla="*/ 2259806 h 2524125"/>
              <a:gd name="connsiteX20" fmla="*/ 634630 w 2981325"/>
              <a:gd name="connsiteY20" fmla="*/ 2253139 h 2524125"/>
              <a:gd name="connsiteX21" fmla="*/ 678445 w 2981325"/>
              <a:gd name="connsiteY21" fmla="*/ 2256949 h 2524125"/>
              <a:gd name="connsiteX22" fmla="*/ 695590 w 2981325"/>
              <a:gd name="connsiteY22" fmla="*/ 2254091 h 2524125"/>
              <a:gd name="connsiteX23" fmla="*/ 695590 w 2981325"/>
              <a:gd name="connsiteY23" fmla="*/ 2201704 h 2524125"/>
              <a:gd name="connsiteX24" fmla="*/ 744167 w 2981325"/>
              <a:gd name="connsiteY24" fmla="*/ 2180749 h 2524125"/>
              <a:gd name="connsiteX25" fmla="*/ 726070 w 2981325"/>
              <a:gd name="connsiteY25" fmla="*/ 1721644 h 2524125"/>
              <a:gd name="connsiteX26" fmla="*/ 556525 w 2981325"/>
              <a:gd name="connsiteY26" fmla="*/ 1656874 h 2524125"/>
              <a:gd name="connsiteX27" fmla="*/ 547952 w 2981325"/>
              <a:gd name="connsiteY27" fmla="*/ 1962626 h 2524125"/>
              <a:gd name="connsiteX28" fmla="*/ 552715 w 2981325"/>
              <a:gd name="connsiteY28" fmla="*/ 1973104 h 2524125"/>
              <a:gd name="connsiteX29" fmla="*/ 547952 w 2981325"/>
              <a:gd name="connsiteY29" fmla="*/ 2057876 h 2524125"/>
              <a:gd name="connsiteX30" fmla="*/ 536522 w 2981325"/>
              <a:gd name="connsiteY30" fmla="*/ 2062639 h 2524125"/>
              <a:gd name="connsiteX31" fmla="*/ 569860 w 2981325"/>
              <a:gd name="connsiteY31" fmla="*/ 2091214 h 2524125"/>
              <a:gd name="connsiteX32" fmla="*/ 572717 w 2981325"/>
              <a:gd name="connsiteY32" fmla="*/ 2129314 h 2524125"/>
              <a:gd name="connsiteX33" fmla="*/ 519377 w 2981325"/>
              <a:gd name="connsiteY33" fmla="*/ 2143601 h 2524125"/>
              <a:gd name="connsiteX34" fmla="*/ 500327 w 2981325"/>
              <a:gd name="connsiteY34" fmla="*/ 2116931 h 2524125"/>
              <a:gd name="connsiteX35" fmla="*/ 489850 w 2981325"/>
              <a:gd name="connsiteY35" fmla="*/ 2106454 h 2524125"/>
              <a:gd name="connsiteX36" fmla="*/ 456512 w 2981325"/>
              <a:gd name="connsiteY36" fmla="*/ 2087404 h 2524125"/>
              <a:gd name="connsiteX37" fmla="*/ 455560 w 2981325"/>
              <a:gd name="connsiteY37" fmla="*/ 2064544 h 2524125"/>
              <a:gd name="connsiteX38" fmla="*/ 430795 w 2981325"/>
              <a:gd name="connsiteY38" fmla="*/ 2036921 h 2524125"/>
              <a:gd name="connsiteX39" fmla="*/ 429842 w 2981325"/>
              <a:gd name="connsiteY39" fmla="*/ 1968341 h 2524125"/>
              <a:gd name="connsiteX40" fmla="*/ 436510 w 2981325"/>
              <a:gd name="connsiteY40" fmla="*/ 1956911 h 2524125"/>
              <a:gd name="connsiteX41" fmla="*/ 412697 w 2981325"/>
              <a:gd name="connsiteY41" fmla="*/ 1601629 h 2524125"/>
              <a:gd name="connsiteX42" fmla="*/ 18362 w 2981325"/>
              <a:gd name="connsiteY42" fmla="*/ 1453991 h 2524125"/>
              <a:gd name="connsiteX43" fmla="*/ 18362 w 2981325"/>
              <a:gd name="connsiteY43" fmla="*/ 1420654 h 2524125"/>
              <a:gd name="connsiteX44" fmla="*/ 8837 w 2981325"/>
              <a:gd name="connsiteY44" fmla="*/ 1404461 h 2524125"/>
              <a:gd name="connsiteX45" fmla="*/ 8837 w 2981325"/>
              <a:gd name="connsiteY45" fmla="*/ 1319689 h 2524125"/>
              <a:gd name="connsiteX46" fmla="*/ 37412 w 2981325"/>
              <a:gd name="connsiteY46" fmla="*/ 1289209 h 2524125"/>
              <a:gd name="connsiteX47" fmla="*/ 126947 w 2981325"/>
              <a:gd name="connsiteY47" fmla="*/ 1273969 h 2524125"/>
              <a:gd name="connsiteX48" fmla="*/ 193622 w 2981325"/>
              <a:gd name="connsiteY48" fmla="*/ 1096804 h 2524125"/>
              <a:gd name="connsiteX49" fmla="*/ 178382 w 2981325"/>
              <a:gd name="connsiteY49" fmla="*/ 1084421 h 2524125"/>
              <a:gd name="connsiteX50" fmla="*/ 178382 w 2981325"/>
              <a:gd name="connsiteY50" fmla="*/ 1004411 h 2524125"/>
              <a:gd name="connsiteX51" fmla="*/ 540332 w 2981325"/>
              <a:gd name="connsiteY51" fmla="*/ 970121 h 2524125"/>
              <a:gd name="connsiteX52" fmla="*/ 589862 w 2981325"/>
              <a:gd name="connsiteY52" fmla="*/ 817721 h 2524125"/>
              <a:gd name="connsiteX53" fmla="*/ 632725 w 2981325"/>
              <a:gd name="connsiteY53" fmla="*/ 787241 h 2524125"/>
              <a:gd name="connsiteX54" fmla="*/ 658442 w 2981325"/>
              <a:gd name="connsiteY54" fmla="*/ 792956 h 2524125"/>
              <a:gd name="connsiteX55" fmla="*/ 776552 w 2981325"/>
              <a:gd name="connsiteY55" fmla="*/ 797719 h 2524125"/>
              <a:gd name="connsiteX56" fmla="*/ 1493785 w 2981325"/>
              <a:gd name="connsiteY56" fmla="*/ 7144 h 2524125"/>
              <a:gd name="connsiteX57" fmla="*/ 2066237 w 2981325"/>
              <a:gd name="connsiteY57" fmla="*/ 7144 h 2524125"/>
              <a:gd name="connsiteX58" fmla="*/ 2062427 w 2981325"/>
              <a:gd name="connsiteY58" fmla="*/ 23336 h 2524125"/>
              <a:gd name="connsiteX59" fmla="*/ 1836685 w 2981325"/>
              <a:gd name="connsiteY59" fmla="*/ 244316 h 2524125"/>
              <a:gd name="connsiteX60" fmla="*/ 2108147 w 2981325"/>
              <a:gd name="connsiteY60" fmla="*/ 323374 h 2524125"/>
              <a:gd name="connsiteX61" fmla="*/ 2803472 w 2981325"/>
              <a:gd name="connsiteY61" fmla="*/ 351949 h 2524125"/>
              <a:gd name="connsiteX62" fmla="*/ 2875862 w 2981325"/>
              <a:gd name="connsiteY62" fmla="*/ 503396 h 2524125"/>
              <a:gd name="connsiteX63" fmla="*/ 2232925 w 2981325"/>
              <a:gd name="connsiteY63" fmla="*/ 814864 h 2524125"/>
              <a:gd name="connsiteX64" fmla="*/ 2232925 w 2981325"/>
              <a:gd name="connsiteY64" fmla="*/ 821531 h 2524125"/>
              <a:gd name="connsiteX65" fmla="*/ 2971112 w 2981325"/>
              <a:gd name="connsiteY65" fmla="*/ 882491 h 2524125"/>
              <a:gd name="connsiteX66" fmla="*/ 2971112 w 2981325"/>
              <a:gd name="connsiteY66" fmla="*/ 1273016 h 2524125"/>
              <a:gd name="connsiteX67" fmla="*/ 2844430 w 2981325"/>
              <a:gd name="connsiteY67" fmla="*/ 1303496 h 2524125"/>
              <a:gd name="connsiteX68" fmla="*/ 2787280 w 2981325"/>
              <a:gd name="connsiteY68" fmla="*/ 1345406 h 2524125"/>
              <a:gd name="connsiteX69" fmla="*/ 2762515 w 2981325"/>
              <a:gd name="connsiteY69" fmla="*/ 1721644 h 2524125"/>
              <a:gd name="connsiteX70" fmla="*/ 2771087 w 2981325"/>
              <a:gd name="connsiteY70" fmla="*/ 1740694 h 2524125"/>
              <a:gd name="connsiteX71" fmla="*/ 2766325 w 2981325"/>
              <a:gd name="connsiteY71" fmla="*/ 1813084 h 2524125"/>
              <a:gd name="connsiteX72" fmla="*/ 2745370 w 2981325"/>
              <a:gd name="connsiteY72" fmla="*/ 1819751 h 2524125"/>
              <a:gd name="connsiteX73" fmla="*/ 2753942 w 2981325"/>
              <a:gd name="connsiteY73" fmla="*/ 1851184 h 2524125"/>
              <a:gd name="connsiteX74" fmla="*/ 2732987 w 2981325"/>
              <a:gd name="connsiteY74" fmla="*/ 1866424 h 2524125"/>
              <a:gd name="connsiteX75" fmla="*/ 2719652 w 2981325"/>
              <a:gd name="connsiteY75" fmla="*/ 1876901 h 2524125"/>
              <a:gd name="connsiteX76" fmla="*/ 2686315 w 2981325"/>
              <a:gd name="connsiteY76" fmla="*/ 1905476 h 2524125"/>
              <a:gd name="connsiteX77" fmla="*/ 2647262 w 2981325"/>
              <a:gd name="connsiteY77" fmla="*/ 1881664 h 2524125"/>
              <a:gd name="connsiteX78" fmla="*/ 2648215 w 2981325"/>
              <a:gd name="connsiteY78" fmla="*/ 1852136 h 2524125"/>
              <a:gd name="connsiteX79" fmla="*/ 2681552 w 2981325"/>
              <a:gd name="connsiteY79" fmla="*/ 1819751 h 2524125"/>
              <a:gd name="connsiteX80" fmla="*/ 2657740 w 2981325"/>
              <a:gd name="connsiteY80" fmla="*/ 1808321 h 2524125"/>
              <a:gd name="connsiteX81" fmla="*/ 2655835 w 2981325"/>
              <a:gd name="connsiteY81" fmla="*/ 1737836 h 2524125"/>
              <a:gd name="connsiteX82" fmla="*/ 2665360 w 2981325"/>
              <a:gd name="connsiteY82" fmla="*/ 1716881 h 2524125"/>
              <a:gd name="connsiteX83" fmla="*/ 2637737 w 2981325"/>
              <a:gd name="connsiteY83" fmla="*/ 1353026 h 2524125"/>
              <a:gd name="connsiteX84" fmla="*/ 2597732 w 2981325"/>
              <a:gd name="connsiteY84" fmla="*/ 1299686 h 2524125"/>
              <a:gd name="connsiteX85" fmla="*/ 2113862 w 2981325"/>
              <a:gd name="connsiteY85" fmla="*/ 1382554 h 2524125"/>
              <a:gd name="connsiteX86" fmla="*/ 1928125 w 2981325"/>
              <a:gd name="connsiteY86" fmla="*/ 1472089 h 2524125"/>
              <a:gd name="connsiteX87" fmla="*/ 1928125 w 2981325"/>
              <a:gd name="connsiteY87" fmla="*/ 1535906 h 2524125"/>
              <a:gd name="connsiteX88" fmla="*/ 1882405 w 2981325"/>
              <a:gd name="connsiteY88" fmla="*/ 1553051 h 2524125"/>
              <a:gd name="connsiteX89" fmla="*/ 1850972 w 2981325"/>
              <a:gd name="connsiteY89" fmla="*/ 1602581 h 2524125"/>
              <a:gd name="connsiteX90" fmla="*/ 1850972 w 2981325"/>
              <a:gd name="connsiteY90" fmla="*/ 1650206 h 2524125"/>
              <a:gd name="connsiteX91" fmla="*/ 1631897 w 2981325"/>
              <a:gd name="connsiteY91" fmla="*/ 1680686 h 2524125"/>
              <a:gd name="connsiteX92" fmla="*/ 1619515 w 2981325"/>
              <a:gd name="connsiteY92" fmla="*/ 1712119 h 2524125"/>
              <a:gd name="connsiteX93" fmla="*/ 1468067 w 2981325"/>
              <a:gd name="connsiteY93" fmla="*/ 1763554 h 2524125"/>
              <a:gd name="connsiteX94" fmla="*/ 1402345 w 2981325"/>
              <a:gd name="connsiteY94" fmla="*/ 1839754 h 2524125"/>
              <a:gd name="connsiteX95" fmla="*/ 1373770 w 2981325"/>
              <a:gd name="connsiteY95" fmla="*/ 2312194 h 2524125"/>
              <a:gd name="connsiteX96" fmla="*/ 1382342 w 2981325"/>
              <a:gd name="connsiteY96" fmla="*/ 2323624 h 2524125"/>
              <a:gd name="connsiteX97" fmla="*/ 1382342 w 2981325"/>
              <a:gd name="connsiteY97" fmla="*/ 2423636 h 2524125"/>
              <a:gd name="connsiteX98" fmla="*/ 1358530 w 2981325"/>
              <a:gd name="connsiteY98" fmla="*/ 2450306 h 2524125"/>
              <a:gd name="connsiteX99" fmla="*/ 1377580 w 2981325"/>
              <a:gd name="connsiteY99" fmla="*/ 2485549 h 2524125"/>
              <a:gd name="connsiteX100" fmla="*/ 1342337 w 2981325"/>
              <a:gd name="connsiteY100" fmla="*/ 2519839 h 2524125"/>
              <a:gd name="connsiteX101" fmla="*/ 1289950 w 2981325"/>
              <a:gd name="connsiteY101" fmla="*/ 2501741 h 2524125"/>
              <a:gd name="connsiteX102" fmla="*/ 1282330 w 2981325"/>
              <a:gd name="connsiteY102" fmla="*/ 2480786 h 2524125"/>
              <a:gd name="connsiteX103" fmla="*/ 1254707 w 2981325"/>
              <a:gd name="connsiteY103" fmla="*/ 2467451 h 2524125"/>
              <a:gd name="connsiteX104" fmla="*/ 1254707 w 2981325"/>
              <a:gd name="connsiteY104" fmla="*/ 2445544 h 2524125"/>
              <a:gd name="connsiteX105" fmla="*/ 1262327 w 2981325"/>
              <a:gd name="connsiteY105" fmla="*/ 2433161 h 2524125"/>
              <a:gd name="connsiteX106" fmla="*/ 1234705 w 2981325"/>
              <a:gd name="connsiteY106" fmla="*/ 2422684 h 2524125"/>
              <a:gd name="connsiteX107" fmla="*/ 1234705 w 2981325"/>
              <a:gd name="connsiteY107" fmla="*/ 2325529 h 2524125"/>
              <a:gd name="connsiteX108" fmla="*/ 1244230 w 2981325"/>
              <a:gd name="connsiteY108" fmla="*/ 2312194 h 2524125"/>
              <a:gd name="connsiteX109" fmla="*/ 1210892 w 2981325"/>
              <a:gd name="connsiteY109" fmla="*/ 1837849 h 2524125"/>
              <a:gd name="connsiteX110" fmla="*/ 1173745 w 2981325"/>
              <a:gd name="connsiteY110" fmla="*/ 1786414 h 2524125"/>
              <a:gd name="connsiteX111" fmla="*/ 1097545 w 2981325"/>
              <a:gd name="connsiteY111" fmla="*/ 1792129 h 2524125"/>
              <a:gd name="connsiteX112" fmla="*/ 1021345 w 2981325"/>
              <a:gd name="connsiteY112" fmla="*/ 1767364 h 2524125"/>
              <a:gd name="connsiteX113" fmla="*/ 942287 w 2981325"/>
              <a:gd name="connsiteY113" fmla="*/ 1777841 h 2524125"/>
              <a:gd name="connsiteX114" fmla="*/ 813700 w 2981325"/>
              <a:gd name="connsiteY114" fmla="*/ 2176939 h 2524125"/>
              <a:gd name="connsiteX115" fmla="*/ 815605 w 2981325"/>
              <a:gd name="connsiteY115" fmla="*/ 2191226 h 2524125"/>
              <a:gd name="connsiteX116" fmla="*/ 835607 w 2981325"/>
              <a:gd name="connsiteY116" fmla="*/ 2196941 h 2524125"/>
              <a:gd name="connsiteX117" fmla="*/ 823225 w 2981325"/>
              <a:gd name="connsiteY117" fmla="*/ 1766411 h 2524125"/>
              <a:gd name="connsiteX118" fmla="*/ 816557 w 2981325"/>
              <a:gd name="connsiteY118" fmla="*/ 1763554 h 2524125"/>
              <a:gd name="connsiteX119" fmla="*/ 812747 w 2981325"/>
              <a:gd name="connsiteY119" fmla="*/ 2140744 h 2524125"/>
              <a:gd name="connsiteX120" fmla="*/ 928000 w 2981325"/>
              <a:gd name="connsiteY120" fmla="*/ 1778794 h 2524125"/>
              <a:gd name="connsiteX121" fmla="*/ 928000 w 2981325"/>
              <a:gd name="connsiteY121" fmla="*/ 1778794 h 25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2981325" h="2524125">
                <a:moveTo>
                  <a:pt x="928000" y="1778794"/>
                </a:moveTo>
                <a:cubicBezTo>
                  <a:pt x="921332" y="1779746"/>
                  <a:pt x="915617" y="1779746"/>
                  <a:pt x="911807" y="1779746"/>
                </a:cubicBezTo>
                <a:lnTo>
                  <a:pt x="906092" y="1794034"/>
                </a:lnTo>
                <a:lnTo>
                  <a:pt x="906092" y="2191226"/>
                </a:lnTo>
                <a:lnTo>
                  <a:pt x="1111832" y="1790224"/>
                </a:lnTo>
                <a:cubicBezTo>
                  <a:pt x="1111832" y="1790224"/>
                  <a:pt x="1124215" y="1789271"/>
                  <a:pt x="1126120" y="1788319"/>
                </a:cubicBezTo>
                <a:lnTo>
                  <a:pt x="906092" y="2217896"/>
                </a:lnTo>
                <a:lnTo>
                  <a:pt x="906092" y="2229326"/>
                </a:lnTo>
                <a:cubicBezTo>
                  <a:pt x="906092" y="2229326"/>
                  <a:pt x="936572" y="2250281"/>
                  <a:pt x="942287" y="2257901"/>
                </a:cubicBezTo>
                <a:lnTo>
                  <a:pt x="942287" y="2325529"/>
                </a:lnTo>
                <a:cubicBezTo>
                  <a:pt x="942287" y="2347436"/>
                  <a:pt x="856562" y="2347436"/>
                  <a:pt x="840370" y="2346484"/>
                </a:cubicBezTo>
                <a:cubicBezTo>
                  <a:pt x="837512" y="2344579"/>
                  <a:pt x="817510" y="2336006"/>
                  <a:pt x="793697" y="2325529"/>
                </a:cubicBezTo>
                <a:cubicBezTo>
                  <a:pt x="766075" y="2339816"/>
                  <a:pt x="747025" y="2338864"/>
                  <a:pt x="737500" y="2331244"/>
                </a:cubicBezTo>
                <a:cubicBezTo>
                  <a:pt x="727022" y="2322671"/>
                  <a:pt x="729880" y="2316004"/>
                  <a:pt x="729880" y="2313146"/>
                </a:cubicBezTo>
                <a:cubicBezTo>
                  <a:pt x="729880" y="2310289"/>
                  <a:pt x="733690" y="2305526"/>
                  <a:pt x="733690" y="2305526"/>
                </a:cubicBezTo>
                <a:lnTo>
                  <a:pt x="729880" y="2303621"/>
                </a:lnTo>
                <a:cubicBezTo>
                  <a:pt x="673682" y="2314099"/>
                  <a:pt x="668920" y="2304574"/>
                  <a:pt x="667015" y="2299811"/>
                </a:cubicBezTo>
                <a:cubicBezTo>
                  <a:pt x="665110" y="2295049"/>
                  <a:pt x="669872" y="2289334"/>
                  <a:pt x="671777" y="2285524"/>
                </a:cubicBezTo>
                <a:cubicBezTo>
                  <a:pt x="665110" y="2287429"/>
                  <a:pt x="651775" y="2287429"/>
                  <a:pt x="641297" y="2285524"/>
                </a:cubicBezTo>
                <a:cubicBezTo>
                  <a:pt x="630820" y="2284571"/>
                  <a:pt x="620342" y="2264569"/>
                  <a:pt x="620342" y="2259806"/>
                </a:cubicBezTo>
                <a:cubicBezTo>
                  <a:pt x="621295" y="2255996"/>
                  <a:pt x="626057" y="2253139"/>
                  <a:pt x="634630" y="2253139"/>
                </a:cubicBezTo>
                <a:cubicBezTo>
                  <a:pt x="643202" y="2253139"/>
                  <a:pt x="667967" y="2256949"/>
                  <a:pt x="678445" y="2256949"/>
                </a:cubicBezTo>
                <a:cubicBezTo>
                  <a:pt x="686065" y="2257901"/>
                  <a:pt x="689875" y="2256949"/>
                  <a:pt x="695590" y="2254091"/>
                </a:cubicBezTo>
                <a:lnTo>
                  <a:pt x="695590" y="2201704"/>
                </a:lnTo>
                <a:cubicBezTo>
                  <a:pt x="707020" y="2195036"/>
                  <a:pt x="726070" y="2183606"/>
                  <a:pt x="744167" y="2180749"/>
                </a:cubicBezTo>
                <a:cubicBezTo>
                  <a:pt x="744167" y="2152174"/>
                  <a:pt x="726070" y="1721644"/>
                  <a:pt x="726070" y="1721644"/>
                </a:cubicBezTo>
                <a:lnTo>
                  <a:pt x="556525" y="1656874"/>
                </a:lnTo>
                <a:cubicBezTo>
                  <a:pt x="553667" y="1714024"/>
                  <a:pt x="547000" y="1935956"/>
                  <a:pt x="547952" y="1962626"/>
                </a:cubicBezTo>
                <a:cubicBezTo>
                  <a:pt x="550810" y="1963579"/>
                  <a:pt x="551762" y="1966436"/>
                  <a:pt x="552715" y="1973104"/>
                </a:cubicBezTo>
                <a:cubicBezTo>
                  <a:pt x="552715" y="1984534"/>
                  <a:pt x="549857" y="2050256"/>
                  <a:pt x="547952" y="2057876"/>
                </a:cubicBezTo>
                <a:cubicBezTo>
                  <a:pt x="547000" y="2058829"/>
                  <a:pt x="542237" y="2060734"/>
                  <a:pt x="536522" y="2062639"/>
                </a:cubicBezTo>
                <a:cubicBezTo>
                  <a:pt x="547952" y="2069306"/>
                  <a:pt x="565097" y="2084546"/>
                  <a:pt x="569860" y="2091214"/>
                </a:cubicBezTo>
                <a:cubicBezTo>
                  <a:pt x="575575" y="2099786"/>
                  <a:pt x="574622" y="2123599"/>
                  <a:pt x="572717" y="2129314"/>
                </a:cubicBezTo>
                <a:cubicBezTo>
                  <a:pt x="552715" y="2145506"/>
                  <a:pt x="526045" y="2143601"/>
                  <a:pt x="519377" y="2143601"/>
                </a:cubicBezTo>
                <a:cubicBezTo>
                  <a:pt x="499375" y="2141696"/>
                  <a:pt x="500327" y="2120741"/>
                  <a:pt x="500327" y="2116931"/>
                </a:cubicBezTo>
                <a:cubicBezTo>
                  <a:pt x="500327" y="2113121"/>
                  <a:pt x="492707" y="2106454"/>
                  <a:pt x="489850" y="2106454"/>
                </a:cubicBezTo>
                <a:cubicBezTo>
                  <a:pt x="462227" y="2110264"/>
                  <a:pt x="457465" y="2094071"/>
                  <a:pt x="456512" y="2087404"/>
                </a:cubicBezTo>
                <a:cubicBezTo>
                  <a:pt x="455560" y="2082641"/>
                  <a:pt x="455560" y="2073116"/>
                  <a:pt x="455560" y="2064544"/>
                </a:cubicBezTo>
                <a:cubicBezTo>
                  <a:pt x="442225" y="2055971"/>
                  <a:pt x="429842" y="2047399"/>
                  <a:pt x="430795" y="2036921"/>
                </a:cubicBezTo>
                <a:lnTo>
                  <a:pt x="429842" y="1968341"/>
                </a:lnTo>
                <a:lnTo>
                  <a:pt x="436510" y="1956911"/>
                </a:lnTo>
                <a:cubicBezTo>
                  <a:pt x="439367" y="1902619"/>
                  <a:pt x="418412" y="1661636"/>
                  <a:pt x="412697" y="1601629"/>
                </a:cubicBezTo>
                <a:lnTo>
                  <a:pt x="18362" y="1453991"/>
                </a:lnTo>
                <a:lnTo>
                  <a:pt x="18362" y="1420654"/>
                </a:lnTo>
                <a:cubicBezTo>
                  <a:pt x="18362" y="1420654"/>
                  <a:pt x="12647" y="1412081"/>
                  <a:pt x="8837" y="1404461"/>
                </a:cubicBezTo>
                <a:cubicBezTo>
                  <a:pt x="5027" y="1395889"/>
                  <a:pt x="8837" y="1336834"/>
                  <a:pt x="8837" y="1319689"/>
                </a:cubicBezTo>
                <a:cubicBezTo>
                  <a:pt x="8837" y="1303496"/>
                  <a:pt x="21220" y="1292066"/>
                  <a:pt x="37412" y="1289209"/>
                </a:cubicBezTo>
                <a:cubicBezTo>
                  <a:pt x="53605" y="1286351"/>
                  <a:pt x="107897" y="1279684"/>
                  <a:pt x="126947" y="1273969"/>
                </a:cubicBezTo>
                <a:cubicBezTo>
                  <a:pt x="145997" y="1268254"/>
                  <a:pt x="212672" y="1221581"/>
                  <a:pt x="193622" y="1096804"/>
                </a:cubicBezTo>
                <a:lnTo>
                  <a:pt x="178382" y="1084421"/>
                </a:lnTo>
                <a:lnTo>
                  <a:pt x="178382" y="1004411"/>
                </a:lnTo>
                <a:lnTo>
                  <a:pt x="540332" y="970121"/>
                </a:lnTo>
                <a:cubicBezTo>
                  <a:pt x="559382" y="942499"/>
                  <a:pt x="589862" y="868204"/>
                  <a:pt x="589862" y="817721"/>
                </a:cubicBezTo>
                <a:cubicBezTo>
                  <a:pt x="599387" y="809149"/>
                  <a:pt x="621295" y="791051"/>
                  <a:pt x="632725" y="787241"/>
                </a:cubicBezTo>
                <a:cubicBezTo>
                  <a:pt x="644155" y="783431"/>
                  <a:pt x="650822" y="789146"/>
                  <a:pt x="658442" y="792956"/>
                </a:cubicBezTo>
                <a:cubicBezTo>
                  <a:pt x="666062" y="796766"/>
                  <a:pt x="673682" y="806291"/>
                  <a:pt x="776552" y="797719"/>
                </a:cubicBezTo>
                <a:cubicBezTo>
                  <a:pt x="826082" y="751999"/>
                  <a:pt x="1493785" y="7144"/>
                  <a:pt x="1493785" y="7144"/>
                </a:cubicBezTo>
                <a:lnTo>
                  <a:pt x="2066237" y="7144"/>
                </a:lnTo>
                <a:cubicBezTo>
                  <a:pt x="2073857" y="7144"/>
                  <a:pt x="2070047" y="15716"/>
                  <a:pt x="2062427" y="23336"/>
                </a:cubicBezTo>
                <a:cubicBezTo>
                  <a:pt x="2015755" y="69056"/>
                  <a:pt x="1848115" y="231934"/>
                  <a:pt x="1836685" y="244316"/>
                </a:cubicBezTo>
                <a:cubicBezTo>
                  <a:pt x="1855735" y="258604"/>
                  <a:pt x="1949080" y="323374"/>
                  <a:pt x="2108147" y="323374"/>
                </a:cubicBezTo>
                <a:cubicBezTo>
                  <a:pt x="2267215" y="323374"/>
                  <a:pt x="2768230" y="351949"/>
                  <a:pt x="2803472" y="351949"/>
                </a:cubicBezTo>
                <a:cubicBezTo>
                  <a:pt x="2851097" y="351949"/>
                  <a:pt x="3009212" y="366236"/>
                  <a:pt x="2875862" y="503396"/>
                </a:cubicBezTo>
                <a:cubicBezTo>
                  <a:pt x="2862527" y="516731"/>
                  <a:pt x="2546297" y="827246"/>
                  <a:pt x="2232925" y="814864"/>
                </a:cubicBezTo>
                <a:lnTo>
                  <a:pt x="2232925" y="821531"/>
                </a:lnTo>
                <a:cubicBezTo>
                  <a:pt x="2232925" y="821531"/>
                  <a:pt x="2724415" y="797719"/>
                  <a:pt x="2971112" y="882491"/>
                </a:cubicBezTo>
                <a:cubicBezTo>
                  <a:pt x="2973017" y="897731"/>
                  <a:pt x="2985400" y="1216819"/>
                  <a:pt x="2971112" y="1273016"/>
                </a:cubicBezTo>
                <a:cubicBezTo>
                  <a:pt x="2965397" y="1279684"/>
                  <a:pt x="2950157" y="1296829"/>
                  <a:pt x="2844430" y="1303496"/>
                </a:cubicBezTo>
                <a:cubicBezTo>
                  <a:pt x="2840620" y="1305401"/>
                  <a:pt x="2794900" y="1335881"/>
                  <a:pt x="2787280" y="1345406"/>
                </a:cubicBezTo>
                <a:cubicBezTo>
                  <a:pt x="2782517" y="1370171"/>
                  <a:pt x="2764420" y="1516856"/>
                  <a:pt x="2762515" y="1721644"/>
                </a:cubicBezTo>
                <a:lnTo>
                  <a:pt x="2771087" y="1740694"/>
                </a:lnTo>
                <a:lnTo>
                  <a:pt x="2766325" y="1813084"/>
                </a:lnTo>
                <a:cubicBezTo>
                  <a:pt x="2766325" y="1813084"/>
                  <a:pt x="2757752" y="1816894"/>
                  <a:pt x="2745370" y="1819751"/>
                </a:cubicBezTo>
                <a:cubicBezTo>
                  <a:pt x="2758705" y="1830229"/>
                  <a:pt x="2754895" y="1845469"/>
                  <a:pt x="2753942" y="1851184"/>
                </a:cubicBezTo>
                <a:cubicBezTo>
                  <a:pt x="2752990" y="1857851"/>
                  <a:pt x="2738702" y="1865471"/>
                  <a:pt x="2732987" y="1866424"/>
                </a:cubicBezTo>
                <a:cubicBezTo>
                  <a:pt x="2728225" y="1867376"/>
                  <a:pt x="2720605" y="1868329"/>
                  <a:pt x="2719652" y="1876901"/>
                </a:cubicBezTo>
                <a:cubicBezTo>
                  <a:pt x="2717747" y="1898809"/>
                  <a:pt x="2696792" y="1904524"/>
                  <a:pt x="2686315" y="1905476"/>
                </a:cubicBezTo>
                <a:cubicBezTo>
                  <a:pt x="2668217" y="1905476"/>
                  <a:pt x="2649167" y="1886426"/>
                  <a:pt x="2647262" y="1881664"/>
                </a:cubicBezTo>
                <a:cubicBezTo>
                  <a:pt x="2645357" y="1877854"/>
                  <a:pt x="2643452" y="1859756"/>
                  <a:pt x="2648215" y="1852136"/>
                </a:cubicBezTo>
                <a:cubicBezTo>
                  <a:pt x="2652025" y="1845469"/>
                  <a:pt x="2672980" y="1828324"/>
                  <a:pt x="2681552" y="1819751"/>
                </a:cubicBezTo>
                <a:cubicBezTo>
                  <a:pt x="2672980" y="1816894"/>
                  <a:pt x="2665360" y="1814036"/>
                  <a:pt x="2657740" y="1808321"/>
                </a:cubicBezTo>
                <a:lnTo>
                  <a:pt x="2655835" y="1737836"/>
                </a:lnTo>
                <a:lnTo>
                  <a:pt x="2665360" y="1716881"/>
                </a:lnTo>
                <a:cubicBezTo>
                  <a:pt x="2664407" y="1698784"/>
                  <a:pt x="2653930" y="1426369"/>
                  <a:pt x="2637737" y="1353026"/>
                </a:cubicBezTo>
                <a:cubicBezTo>
                  <a:pt x="2633927" y="1339691"/>
                  <a:pt x="2611067" y="1308259"/>
                  <a:pt x="2597732" y="1299686"/>
                </a:cubicBezTo>
                <a:cubicBezTo>
                  <a:pt x="2560585" y="1303496"/>
                  <a:pt x="2151010" y="1376839"/>
                  <a:pt x="2113862" y="1382554"/>
                </a:cubicBezTo>
                <a:cubicBezTo>
                  <a:pt x="2076715" y="1388269"/>
                  <a:pt x="1928125" y="1428274"/>
                  <a:pt x="1928125" y="1472089"/>
                </a:cubicBezTo>
                <a:lnTo>
                  <a:pt x="1928125" y="1535906"/>
                </a:lnTo>
                <a:cubicBezTo>
                  <a:pt x="1928125" y="1535906"/>
                  <a:pt x="1896692" y="1551146"/>
                  <a:pt x="1882405" y="1553051"/>
                </a:cubicBezTo>
                <a:cubicBezTo>
                  <a:pt x="1875737" y="1556861"/>
                  <a:pt x="1850972" y="1602581"/>
                  <a:pt x="1850972" y="1602581"/>
                </a:cubicBezTo>
                <a:lnTo>
                  <a:pt x="1850972" y="1650206"/>
                </a:lnTo>
                <a:lnTo>
                  <a:pt x="1631897" y="1680686"/>
                </a:lnTo>
                <a:lnTo>
                  <a:pt x="1619515" y="1712119"/>
                </a:lnTo>
                <a:cubicBezTo>
                  <a:pt x="1619515" y="1712119"/>
                  <a:pt x="1524265" y="1738789"/>
                  <a:pt x="1468067" y="1763554"/>
                </a:cubicBezTo>
                <a:cubicBezTo>
                  <a:pt x="1449017" y="1781651"/>
                  <a:pt x="1411870" y="1817846"/>
                  <a:pt x="1402345" y="1839754"/>
                </a:cubicBezTo>
                <a:cubicBezTo>
                  <a:pt x="1402345" y="1839754"/>
                  <a:pt x="1379485" y="2029301"/>
                  <a:pt x="1373770" y="2312194"/>
                </a:cubicBezTo>
                <a:lnTo>
                  <a:pt x="1382342" y="2323624"/>
                </a:lnTo>
                <a:lnTo>
                  <a:pt x="1382342" y="2423636"/>
                </a:lnTo>
                <a:cubicBezTo>
                  <a:pt x="1382342" y="2428399"/>
                  <a:pt x="1370912" y="2441734"/>
                  <a:pt x="1358530" y="2450306"/>
                </a:cubicBezTo>
                <a:cubicBezTo>
                  <a:pt x="1374722" y="2462689"/>
                  <a:pt x="1378532" y="2473166"/>
                  <a:pt x="1377580" y="2485549"/>
                </a:cubicBezTo>
                <a:cubicBezTo>
                  <a:pt x="1376627" y="2503646"/>
                  <a:pt x="1353767" y="2518886"/>
                  <a:pt x="1342337" y="2519839"/>
                </a:cubicBezTo>
                <a:cubicBezTo>
                  <a:pt x="1325192" y="2521744"/>
                  <a:pt x="1293760" y="2513171"/>
                  <a:pt x="1289950" y="2501741"/>
                </a:cubicBezTo>
                <a:cubicBezTo>
                  <a:pt x="1286140" y="2489359"/>
                  <a:pt x="1285187" y="2486501"/>
                  <a:pt x="1282330" y="2480786"/>
                </a:cubicBezTo>
                <a:cubicBezTo>
                  <a:pt x="1277567" y="2476024"/>
                  <a:pt x="1256612" y="2471261"/>
                  <a:pt x="1254707" y="2467451"/>
                </a:cubicBezTo>
                <a:cubicBezTo>
                  <a:pt x="1252802" y="2463641"/>
                  <a:pt x="1251850" y="2453164"/>
                  <a:pt x="1254707" y="2445544"/>
                </a:cubicBezTo>
                <a:cubicBezTo>
                  <a:pt x="1256612" y="2439829"/>
                  <a:pt x="1259470" y="2436019"/>
                  <a:pt x="1262327" y="2433161"/>
                </a:cubicBezTo>
                <a:cubicBezTo>
                  <a:pt x="1246135" y="2427446"/>
                  <a:pt x="1234705" y="2422684"/>
                  <a:pt x="1234705" y="2422684"/>
                </a:cubicBezTo>
                <a:lnTo>
                  <a:pt x="1234705" y="2325529"/>
                </a:lnTo>
                <a:lnTo>
                  <a:pt x="1244230" y="2312194"/>
                </a:lnTo>
                <a:cubicBezTo>
                  <a:pt x="1244230" y="2312194"/>
                  <a:pt x="1222322" y="1866424"/>
                  <a:pt x="1210892" y="1837849"/>
                </a:cubicBezTo>
                <a:cubicBezTo>
                  <a:pt x="1199462" y="1816894"/>
                  <a:pt x="1186127" y="1797844"/>
                  <a:pt x="1173745" y="1786414"/>
                </a:cubicBezTo>
                <a:cubicBezTo>
                  <a:pt x="1161362" y="1785461"/>
                  <a:pt x="1112785" y="1793081"/>
                  <a:pt x="1097545" y="1792129"/>
                </a:cubicBezTo>
                <a:cubicBezTo>
                  <a:pt x="1082305" y="1791176"/>
                  <a:pt x="1039442" y="1775936"/>
                  <a:pt x="1021345" y="1767364"/>
                </a:cubicBezTo>
                <a:cubicBezTo>
                  <a:pt x="1008010" y="1768316"/>
                  <a:pt x="969910" y="1774031"/>
                  <a:pt x="942287" y="1777841"/>
                </a:cubicBezTo>
                <a:lnTo>
                  <a:pt x="813700" y="2176939"/>
                </a:lnTo>
                <a:cubicBezTo>
                  <a:pt x="814652" y="2183606"/>
                  <a:pt x="814652" y="2189321"/>
                  <a:pt x="815605" y="2191226"/>
                </a:cubicBezTo>
                <a:cubicBezTo>
                  <a:pt x="819415" y="2194084"/>
                  <a:pt x="826082" y="2198846"/>
                  <a:pt x="835607" y="2196941"/>
                </a:cubicBezTo>
                <a:cubicBezTo>
                  <a:pt x="834655" y="2181701"/>
                  <a:pt x="823225" y="1766411"/>
                  <a:pt x="823225" y="1766411"/>
                </a:cubicBezTo>
                <a:lnTo>
                  <a:pt x="816557" y="1763554"/>
                </a:lnTo>
                <a:cubicBezTo>
                  <a:pt x="815605" y="1775936"/>
                  <a:pt x="809890" y="2029301"/>
                  <a:pt x="812747" y="2140744"/>
                </a:cubicBezTo>
                <a:lnTo>
                  <a:pt x="928000" y="1778794"/>
                </a:lnTo>
                <a:lnTo>
                  <a:pt x="928000" y="177879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F9E6C4D-196D-48DC-A544-E0A246FA5A90}"/>
              </a:ext>
            </a:extLst>
          </p:cNvPr>
          <p:cNvSpPr txBox="1"/>
          <p:nvPr/>
        </p:nvSpPr>
        <p:spPr>
          <a:xfrm>
            <a:off x="7301689" y="5723342"/>
            <a:ext cx="4425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 and Text.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9E0243-4D18-4CEC-AD92-1C089E9D3DD7}"/>
              </a:ext>
            </a:extLst>
          </p:cNvPr>
          <p:cNvSpPr txBox="1"/>
          <p:nvPr/>
        </p:nvSpPr>
        <p:spPr>
          <a:xfrm>
            <a:off x="7301690" y="4790434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accent2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accent2"/>
                </a:solidFill>
              </a:rPr>
              <a:t>Professional Presentation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74BB283-A355-406A-BFBD-A618D9BDFDB6}"/>
              </a:ext>
            </a:extLst>
          </p:cNvPr>
          <p:cNvGrpSpPr/>
          <p:nvPr/>
        </p:nvGrpSpPr>
        <p:grpSpPr>
          <a:xfrm>
            <a:off x="8023807" y="2753055"/>
            <a:ext cx="2544190" cy="675945"/>
            <a:chOff x="8071432" y="2925238"/>
            <a:chExt cx="2544190" cy="67594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7919156-D6AC-4C2A-AC76-C7E50B4DA7F8}"/>
                </a:ext>
              </a:extLst>
            </p:cNvPr>
            <p:cNvSpPr/>
            <p:nvPr/>
          </p:nvSpPr>
          <p:spPr>
            <a:xfrm>
              <a:off x="9158291" y="2925238"/>
              <a:ext cx="451363" cy="617563"/>
            </a:xfrm>
            <a:custGeom>
              <a:avLst/>
              <a:gdLst/>
              <a:ahLst/>
              <a:cxnLst/>
              <a:rect l="l" t="t" r="r" b="b"/>
              <a:pathLst>
                <a:path w="614362" h="840581">
                  <a:moveTo>
                    <a:pt x="315348" y="0"/>
                  </a:moveTo>
                  <a:cubicBezTo>
                    <a:pt x="399740" y="0"/>
                    <a:pt x="470673" y="28443"/>
                    <a:pt x="528149" y="85330"/>
                  </a:cubicBezTo>
                  <a:cubicBezTo>
                    <a:pt x="585624" y="142216"/>
                    <a:pt x="614362" y="212505"/>
                    <a:pt x="614362" y="296196"/>
                  </a:cubicBezTo>
                  <a:cubicBezTo>
                    <a:pt x="614362" y="377561"/>
                    <a:pt x="589675" y="437031"/>
                    <a:pt x="540301" y="474604"/>
                  </a:cubicBezTo>
                  <a:cubicBezTo>
                    <a:pt x="490475" y="535232"/>
                    <a:pt x="418148" y="565547"/>
                    <a:pt x="323319" y="565547"/>
                  </a:cubicBezTo>
                  <a:lnTo>
                    <a:pt x="275629" y="564765"/>
                  </a:lnTo>
                  <a:lnTo>
                    <a:pt x="275629" y="332073"/>
                  </a:lnTo>
                  <a:cubicBezTo>
                    <a:pt x="323254" y="332073"/>
                    <a:pt x="347067" y="317720"/>
                    <a:pt x="347067" y="289015"/>
                  </a:cubicBezTo>
                  <a:cubicBezTo>
                    <a:pt x="347067" y="263423"/>
                    <a:pt x="332776" y="250627"/>
                    <a:pt x="304195" y="250627"/>
                  </a:cubicBezTo>
                  <a:cubicBezTo>
                    <a:pt x="275626" y="250627"/>
                    <a:pt x="261342" y="269677"/>
                    <a:pt x="261342" y="307777"/>
                  </a:cubicBezTo>
                  <a:lnTo>
                    <a:pt x="261342" y="840581"/>
                  </a:lnTo>
                  <a:lnTo>
                    <a:pt x="0" y="840581"/>
                  </a:lnTo>
                  <a:lnTo>
                    <a:pt x="0" y="332296"/>
                  </a:lnTo>
                  <a:cubicBezTo>
                    <a:pt x="0" y="279375"/>
                    <a:pt x="5339" y="235885"/>
                    <a:pt x="16017" y="201825"/>
                  </a:cubicBezTo>
                  <a:cubicBezTo>
                    <a:pt x="26696" y="167765"/>
                    <a:pt x="44115" y="140897"/>
                    <a:pt x="68274" y="121221"/>
                  </a:cubicBezTo>
                  <a:cubicBezTo>
                    <a:pt x="99423" y="78414"/>
                    <a:pt x="136827" y="47509"/>
                    <a:pt x="180486" y="28505"/>
                  </a:cubicBezTo>
                  <a:cubicBezTo>
                    <a:pt x="224146" y="9502"/>
                    <a:pt x="269099" y="0"/>
                    <a:pt x="31534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514E5EF-7151-470C-823E-0E5362CC6268}"/>
                </a:ext>
              </a:extLst>
            </p:cNvPr>
            <p:cNvSpPr/>
            <p:nvPr/>
          </p:nvSpPr>
          <p:spPr>
            <a:xfrm>
              <a:off x="8619454" y="2925238"/>
              <a:ext cx="443928" cy="617563"/>
            </a:xfrm>
            <a:custGeom>
              <a:avLst/>
              <a:gdLst/>
              <a:ahLst/>
              <a:cxnLst/>
              <a:rect l="l" t="t" r="r" b="b"/>
              <a:pathLst>
                <a:path w="604242" h="840581">
                  <a:moveTo>
                    <a:pt x="317571" y="0"/>
                  </a:moveTo>
                  <a:cubicBezTo>
                    <a:pt x="414657" y="0"/>
                    <a:pt x="486706" y="25865"/>
                    <a:pt x="533720" y="77595"/>
                  </a:cubicBezTo>
                  <a:cubicBezTo>
                    <a:pt x="580735" y="129325"/>
                    <a:pt x="604242" y="207993"/>
                    <a:pt x="604242" y="313599"/>
                  </a:cubicBezTo>
                  <a:lnTo>
                    <a:pt x="604242" y="840581"/>
                  </a:lnTo>
                  <a:lnTo>
                    <a:pt x="342900" y="840581"/>
                  </a:lnTo>
                  <a:lnTo>
                    <a:pt x="342900" y="329375"/>
                  </a:lnTo>
                  <a:cubicBezTo>
                    <a:pt x="342900" y="300627"/>
                    <a:pt x="340060" y="281604"/>
                    <a:pt x="334379" y="272309"/>
                  </a:cubicBezTo>
                  <a:cubicBezTo>
                    <a:pt x="328699" y="263013"/>
                    <a:pt x="318622" y="258366"/>
                    <a:pt x="304149" y="258366"/>
                  </a:cubicBezTo>
                  <a:cubicBezTo>
                    <a:pt x="275611" y="258366"/>
                    <a:pt x="261342" y="282035"/>
                    <a:pt x="261342" y="329375"/>
                  </a:cubicBezTo>
                  <a:lnTo>
                    <a:pt x="261342" y="416719"/>
                  </a:lnTo>
                  <a:lnTo>
                    <a:pt x="329803" y="416719"/>
                  </a:lnTo>
                  <a:lnTo>
                    <a:pt x="329803" y="650677"/>
                  </a:lnTo>
                  <a:lnTo>
                    <a:pt x="261342" y="650677"/>
                  </a:lnTo>
                  <a:lnTo>
                    <a:pt x="261342" y="840581"/>
                  </a:lnTo>
                  <a:lnTo>
                    <a:pt x="0" y="840581"/>
                  </a:lnTo>
                  <a:lnTo>
                    <a:pt x="0" y="321776"/>
                  </a:lnTo>
                  <a:cubicBezTo>
                    <a:pt x="0" y="220542"/>
                    <a:pt x="27905" y="141604"/>
                    <a:pt x="83716" y="84962"/>
                  </a:cubicBezTo>
                  <a:cubicBezTo>
                    <a:pt x="139526" y="28321"/>
                    <a:pt x="217478" y="0"/>
                    <a:pt x="317571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E12582F-D1D1-451A-A5AD-CB940D8B8453}"/>
                </a:ext>
              </a:extLst>
            </p:cNvPr>
            <p:cNvSpPr/>
            <p:nvPr/>
          </p:nvSpPr>
          <p:spPr>
            <a:xfrm>
              <a:off x="9669137" y="2925238"/>
              <a:ext cx="451363" cy="617563"/>
            </a:xfrm>
            <a:custGeom>
              <a:avLst/>
              <a:gdLst/>
              <a:ahLst/>
              <a:cxnLst/>
              <a:rect l="l" t="t" r="r" b="b"/>
              <a:pathLst>
                <a:path w="614362" h="840581">
                  <a:moveTo>
                    <a:pt x="315348" y="0"/>
                  </a:moveTo>
                  <a:cubicBezTo>
                    <a:pt x="399739" y="0"/>
                    <a:pt x="470673" y="28443"/>
                    <a:pt x="528149" y="85330"/>
                  </a:cubicBezTo>
                  <a:cubicBezTo>
                    <a:pt x="585624" y="142216"/>
                    <a:pt x="614362" y="212505"/>
                    <a:pt x="614362" y="296196"/>
                  </a:cubicBezTo>
                  <a:cubicBezTo>
                    <a:pt x="614362" y="377561"/>
                    <a:pt x="589675" y="437031"/>
                    <a:pt x="540301" y="474604"/>
                  </a:cubicBezTo>
                  <a:cubicBezTo>
                    <a:pt x="490475" y="535232"/>
                    <a:pt x="418148" y="565547"/>
                    <a:pt x="323319" y="565547"/>
                  </a:cubicBezTo>
                  <a:lnTo>
                    <a:pt x="275630" y="564765"/>
                  </a:lnTo>
                  <a:lnTo>
                    <a:pt x="275630" y="332073"/>
                  </a:lnTo>
                  <a:cubicBezTo>
                    <a:pt x="323254" y="332073"/>
                    <a:pt x="347067" y="317720"/>
                    <a:pt x="347067" y="289015"/>
                  </a:cubicBezTo>
                  <a:cubicBezTo>
                    <a:pt x="347067" y="263423"/>
                    <a:pt x="332776" y="250627"/>
                    <a:pt x="304195" y="250627"/>
                  </a:cubicBezTo>
                  <a:cubicBezTo>
                    <a:pt x="275626" y="250627"/>
                    <a:pt x="261342" y="269677"/>
                    <a:pt x="261342" y="307777"/>
                  </a:cubicBezTo>
                  <a:lnTo>
                    <a:pt x="261342" y="840581"/>
                  </a:lnTo>
                  <a:lnTo>
                    <a:pt x="0" y="840581"/>
                  </a:lnTo>
                  <a:lnTo>
                    <a:pt x="0" y="332296"/>
                  </a:lnTo>
                  <a:cubicBezTo>
                    <a:pt x="0" y="279375"/>
                    <a:pt x="5339" y="235885"/>
                    <a:pt x="16017" y="201825"/>
                  </a:cubicBezTo>
                  <a:cubicBezTo>
                    <a:pt x="26696" y="167765"/>
                    <a:pt x="44115" y="140897"/>
                    <a:pt x="68274" y="121221"/>
                  </a:cubicBezTo>
                  <a:cubicBezTo>
                    <a:pt x="99423" y="78414"/>
                    <a:pt x="136827" y="47509"/>
                    <a:pt x="180486" y="28505"/>
                  </a:cubicBezTo>
                  <a:cubicBezTo>
                    <a:pt x="224145" y="9502"/>
                    <a:pt x="269099" y="0"/>
                    <a:pt x="31534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C27AFE0-9F55-4D8B-B24E-E2D7CFA6EF4B}"/>
                </a:ext>
              </a:extLst>
            </p:cNvPr>
            <p:cNvSpPr/>
            <p:nvPr/>
          </p:nvSpPr>
          <p:spPr>
            <a:xfrm>
              <a:off x="8071432" y="2940108"/>
              <a:ext cx="444367" cy="602692"/>
            </a:xfrm>
            <a:custGeom>
              <a:avLst/>
              <a:gdLst>
                <a:gd name="connsiteX0" fmla="*/ 522944 w 920817"/>
                <a:gd name="connsiteY0" fmla="*/ 0 h 1248898"/>
                <a:gd name="connsiteX1" fmla="*/ 920817 w 920817"/>
                <a:gd name="connsiteY1" fmla="*/ 0 h 1248898"/>
                <a:gd name="connsiteX2" fmla="*/ 920817 w 920817"/>
                <a:gd name="connsiteY2" fmla="*/ 1248898 h 1248898"/>
                <a:gd name="connsiteX3" fmla="*/ 522944 w 920817"/>
                <a:gd name="connsiteY3" fmla="*/ 1248898 h 1248898"/>
                <a:gd name="connsiteX4" fmla="*/ 0 w 920817"/>
                <a:gd name="connsiteY4" fmla="*/ 0 h 1248898"/>
                <a:gd name="connsiteX5" fmla="*/ 397871 w 920817"/>
                <a:gd name="connsiteY5" fmla="*/ 0 h 1248898"/>
                <a:gd name="connsiteX6" fmla="*/ 397871 w 920817"/>
                <a:gd name="connsiteY6" fmla="*/ 433217 h 1248898"/>
                <a:gd name="connsiteX7" fmla="*/ 498472 w 920817"/>
                <a:gd name="connsiteY7" fmla="*/ 433217 h 1248898"/>
                <a:gd name="connsiteX8" fmla="*/ 498472 w 920817"/>
                <a:gd name="connsiteY8" fmla="*/ 789398 h 1248898"/>
                <a:gd name="connsiteX9" fmla="*/ 397871 w 920817"/>
                <a:gd name="connsiteY9" fmla="*/ 789398 h 1248898"/>
                <a:gd name="connsiteX10" fmla="*/ 397871 w 920817"/>
                <a:gd name="connsiteY10" fmla="*/ 1248898 h 1248898"/>
                <a:gd name="connsiteX11" fmla="*/ 0 w 920817"/>
                <a:gd name="connsiteY11" fmla="*/ 1248898 h 124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0817" h="1248898">
                  <a:moveTo>
                    <a:pt x="522944" y="0"/>
                  </a:moveTo>
                  <a:lnTo>
                    <a:pt x="920817" y="0"/>
                  </a:lnTo>
                  <a:lnTo>
                    <a:pt x="920817" y="1248898"/>
                  </a:lnTo>
                  <a:lnTo>
                    <a:pt x="522944" y="1248898"/>
                  </a:lnTo>
                  <a:close/>
                  <a:moveTo>
                    <a:pt x="0" y="0"/>
                  </a:moveTo>
                  <a:lnTo>
                    <a:pt x="397871" y="0"/>
                  </a:lnTo>
                  <a:lnTo>
                    <a:pt x="397871" y="433217"/>
                  </a:lnTo>
                  <a:lnTo>
                    <a:pt x="498472" y="433217"/>
                  </a:lnTo>
                  <a:lnTo>
                    <a:pt x="498472" y="789398"/>
                  </a:lnTo>
                  <a:lnTo>
                    <a:pt x="397871" y="789398"/>
                  </a:lnTo>
                  <a:lnTo>
                    <a:pt x="397871" y="1248898"/>
                  </a:lnTo>
                  <a:lnTo>
                    <a:pt x="0" y="124889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CB413A9-46CD-4B5F-9035-187D2D479D6A}"/>
                </a:ext>
              </a:extLst>
            </p:cNvPr>
            <p:cNvSpPr/>
            <p:nvPr/>
          </p:nvSpPr>
          <p:spPr>
            <a:xfrm>
              <a:off x="10091272" y="2998491"/>
              <a:ext cx="524350" cy="602692"/>
            </a:xfrm>
            <a:custGeom>
              <a:avLst/>
              <a:gdLst/>
              <a:ahLst/>
              <a:cxnLst/>
              <a:rect l="l" t="t" r="r" b="b"/>
              <a:pathLst>
                <a:path w="713706" h="820340">
                  <a:moveTo>
                    <a:pt x="0" y="0"/>
                  </a:moveTo>
                  <a:lnTo>
                    <a:pt x="259426" y="0"/>
                  </a:lnTo>
                  <a:lnTo>
                    <a:pt x="355653" y="163645"/>
                  </a:lnTo>
                  <a:lnTo>
                    <a:pt x="458986" y="0"/>
                  </a:lnTo>
                  <a:lnTo>
                    <a:pt x="713706" y="0"/>
                  </a:lnTo>
                  <a:lnTo>
                    <a:pt x="488399" y="368926"/>
                  </a:lnTo>
                  <a:lnTo>
                    <a:pt x="488399" y="820340"/>
                  </a:lnTo>
                  <a:lnTo>
                    <a:pt x="227056" y="820340"/>
                  </a:lnTo>
                  <a:lnTo>
                    <a:pt x="227056" y="36939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2C3539-D348-4A2D-98F0-F43F0CD71986}"/>
              </a:ext>
            </a:extLst>
          </p:cNvPr>
          <p:cNvGrpSpPr/>
          <p:nvPr/>
        </p:nvGrpSpPr>
        <p:grpSpPr>
          <a:xfrm>
            <a:off x="9008510" y="3531800"/>
            <a:ext cx="2594623" cy="696515"/>
            <a:chOff x="8049793" y="3747201"/>
            <a:chExt cx="2594623" cy="69651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6E1C088-7542-4DDB-BE9C-B3B902DA1C35}"/>
                </a:ext>
              </a:extLst>
            </p:cNvPr>
            <p:cNvSpPr/>
            <p:nvPr/>
          </p:nvSpPr>
          <p:spPr>
            <a:xfrm>
              <a:off x="8780339" y="3826591"/>
              <a:ext cx="441305" cy="617125"/>
            </a:xfrm>
            <a:custGeom>
              <a:avLst/>
              <a:gdLst/>
              <a:ahLst/>
              <a:cxnLst/>
              <a:rect l="l" t="t" r="r" b="b"/>
              <a:pathLst>
                <a:path w="600671" h="839985">
                  <a:moveTo>
                    <a:pt x="0" y="0"/>
                  </a:moveTo>
                  <a:lnTo>
                    <a:pt x="261343" y="0"/>
                  </a:lnTo>
                  <a:lnTo>
                    <a:pt x="261343" y="519949"/>
                  </a:lnTo>
                  <a:cubicBezTo>
                    <a:pt x="261343" y="560666"/>
                    <a:pt x="274532" y="581025"/>
                    <a:pt x="300912" y="581025"/>
                  </a:cubicBezTo>
                  <a:cubicBezTo>
                    <a:pt x="326523" y="581025"/>
                    <a:pt x="339329" y="560666"/>
                    <a:pt x="339329" y="519949"/>
                  </a:cubicBezTo>
                  <a:lnTo>
                    <a:pt x="339329" y="0"/>
                  </a:lnTo>
                  <a:lnTo>
                    <a:pt x="600671" y="0"/>
                  </a:lnTo>
                  <a:lnTo>
                    <a:pt x="600671" y="528135"/>
                  </a:lnTo>
                  <a:cubicBezTo>
                    <a:pt x="600671" y="622393"/>
                    <a:pt x="572347" y="697932"/>
                    <a:pt x="515699" y="754753"/>
                  </a:cubicBezTo>
                  <a:cubicBezTo>
                    <a:pt x="459051" y="811575"/>
                    <a:pt x="383760" y="839985"/>
                    <a:pt x="289825" y="839985"/>
                  </a:cubicBezTo>
                  <a:cubicBezTo>
                    <a:pt x="196298" y="839985"/>
                    <a:pt x="124613" y="812328"/>
                    <a:pt x="74768" y="757014"/>
                  </a:cubicBezTo>
                  <a:cubicBezTo>
                    <a:pt x="24923" y="701699"/>
                    <a:pt x="0" y="622873"/>
                    <a:pt x="0" y="520535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FEFB772-198B-4B66-A7B7-68637D43689B}"/>
                </a:ext>
              </a:extLst>
            </p:cNvPr>
            <p:cNvSpPr/>
            <p:nvPr/>
          </p:nvSpPr>
          <p:spPr>
            <a:xfrm>
              <a:off x="8049793" y="3747201"/>
              <a:ext cx="637683" cy="617563"/>
            </a:xfrm>
            <a:custGeom>
              <a:avLst/>
              <a:gdLst/>
              <a:ahLst/>
              <a:cxnLst/>
              <a:rect l="l" t="t" r="r" b="b"/>
              <a:pathLst>
                <a:path w="867966" h="840581">
                  <a:moveTo>
                    <a:pt x="244832" y="0"/>
                  </a:moveTo>
                  <a:cubicBezTo>
                    <a:pt x="331407" y="0"/>
                    <a:pt x="394538" y="37613"/>
                    <a:pt x="434225" y="112840"/>
                  </a:cubicBezTo>
                  <a:cubicBezTo>
                    <a:pt x="454826" y="74399"/>
                    <a:pt x="481426" y="45982"/>
                    <a:pt x="514025" y="27589"/>
                  </a:cubicBezTo>
                  <a:cubicBezTo>
                    <a:pt x="546625" y="9196"/>
                    <a:pt x="586492" y="0"/>
                    <a:pt x="633627" y="0"/>
                  </a:cubicBezTo>
                  <a:cubicBezTo>
                    <a:pt x="709077" y="0"/>
                    <a:pt x="766995" y="23893"/>
                    <a:pt x="807384" y="71679"/>
                  </a:cubicBezTo>
                  <a:cubicBezTo>
                    <a:pt x="847772" y="119466"/>
                    <a:pt x="867966" y="187068"/>
                    <a:pt x="867966" y="274486"/>
                  </a:cubicBezTo>
                  <a:lnTo>
                    <a:pt x="867966" y="840581"/>
                  </a:lnTo>
                  <a:lnTo>
                    <a:pt x="606624" y="840581"/>
                  </a:lnTo>
                  <a:lnTo>
                    <a:pt x="606624" y="310111"/>
                  </a:lnTo>
                  <a:cubicBezTo>
                    <a:pt x="606624" y="286497"/>
                    <a:pt x="605294" y="271969"/>
                    <a:pt x="602633" y="266528"/>
                  </a:cubicBezTo>
                  <a:cubicBezTo>
                    <a:pt x="599973" y="261086"/>
                    <a:pt x="594941" y="258366"/>
                    <a:pt x="587537" y="258366"/>
                  </a:cubicBezTo>
                  <a:cubicBezTo>
                    <a:pt x="572481" y="258366"/>
                    <a:pt x="564952" y="274253"/>
                    <a:pt x="564952" y="306028"/>
                  </a:cubicBezTo>
                  <a:lnTo>
                    <a:pt x="564952" y="840581"/>
                  </a:lnTo>
                  <a:lnTo>
                    <a:pt x="303610" y="840581"/>
                  </a:lnTo>
                  <a:lnTo>
                    <a:pt x="303610" y="310111"/>
                  </a:lnTo>
                  <a:cubicBezTo>
                    <a:pt x="303610" y="286913"/>
                    <a:pt x="302196" y="272489"/>
                    <a:pt x="299368" y="266839"/>
                  </a:cubicBezTo>
                  <a:cubicBezTo>
                    <a:pt x="296540" y="261190"/>
                    <a:pt x="291397" y="258366"/>
                    <a:pt x="283937" y="258366"/>
                  </a:cubicBezTo>
                  <a:cubicBezTo>
                    <a:pt x="268874" y="258366"/>
                    <a:pt x="261343" y="275614"/>
                    <a:pt x="261343" y="310111"/>
                  </a:cubicBezTo>
                  <a:lnTo>
                    <a:pt x="261343" y="840581"/>
                  </a:lnTo>
                  <a:lnTo>
                    <a:pt x="0" y="840581"/>
                  </a:lnTo>
                  <a:lnTo>
                    <a:pt x="0" y="254050"/>
                  </a:lnTo>
                  <a:cubicBezTo>
                    <a:pt x="0" y="179611"/>
                    <a:pt x="22722" y="118659"/>
                    <a:pt x="68164" y="71196"/>
                  </a:cubicBezTo>
                  <a:cubicBezTo>
                    <a:pt x="113606" y="23732"/>
                    <a:pt x="172496" y="0"/>
                    <a:pt x="244832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6FAFC0A-CDBF-4F83-8791-BD1BA6E37C7B}"/>
                </a:ext>
              </a:extLst>
            </p:cNvPr>
            <p:cNvSpPr/>
            <p:nvPr/>
          </p:nvSpPr>
          <p:spPr>
            <a:xfrm>
              <a:off x="10012856" y="3751112"/>
              <a:ext cx="631560" cy="631996"/>
            </a:xfrm>
            <a:custGeom>
              <a:avLst/>
              <a:gdLst/>
              <a:ahLst/>
              <a:cxnLst/>
              <a:rect l="l" t="t" r="r" b="b"/>
              <a:pathLst>
                <a:path w="859632" h="860226">
                  <a:moveTo>
                    <a:pt x="435648" y="0"/>
                  </a:moveTo>
                  <a:cubicBezTo>
                    <a:pt x="556689" y="0"/>
                    <a:pt x="657674" y="40866"/>
                    <a:pt x="738606" y="122597"/>
                  </a:cubicBezTo>
                  <a:cubicBezTo>
                    <a:pt x="794814" y="179195"/>
                    <a:pt x="834573" y="262086"/>
                    <a:pt x="857883" y="371270"/>
                  </a:cubicBezTo>
                  <a:lnTo>
                    <a:pt x="582988" y="389176"/>
                  </a:lnTo>
                  <a:cubicBezTo>
                    <a:pt x="554462" y="301969"/>
                    <a:pt x="503418" y="258366"/>
                    <a:pt x="429853" y="258366"/>
                  </a:cubicBezTo>
                  <a:cubicBezTo>
                    <a:pt x="382948" y="258366"/>
                    <a:pt x="344228" y="274641"/>
                    <a:pt x="313693" y="307190"/>
                  </a:cubicBezTo>
                  <a:cubicBezTo>
                    <a:pt x="283158" y="339740"/>
                    <a:pt x="267891" y="381589"/>
                    <a:pt x="267891" y="432736"/>
                  </a:cubicBezTo>
                  <a:cubicBezTo>
                    <a:pt x="267891" y="481918"/>
                    <a:pt x="282860" y="522301"/>
                    <a:pt x="312800" y="553887"/>
                  </a:cubicBezTo>
                  <a:cubicBezTo>
                    <a:pt x="342739" y="585473"/>
                    <a:pt x="380588" y="601266"/>
                    <a:pt x="426346" y="601266"/>
                  </a:cubicBezTo>
                  <a:cubicBezTo>
                    <a:pt x="473159" y="601266"/>
                    <a:pt x="510372" y="587361"/>
                    <a:pt x="537986" y="559552"/>
                  </a:cubicBezTo>
                  <a:cubicBezTo>
                    <a:pt x="565600" y="531743"/>
                    <a:pt x="582343" y="487648"/>
                    <a:pt x="588216" y="427267"/>
                  </a:cubicBezTo>
                  <a:lnTo>
                    <a:pt x="859632" y="434234"/>
                  </a:lnTo>
                  <a:cubicBezTo>
                    <a:pt x="842820" y="573984"/>
                    <a:pt x="797051" y="679920"/>
                    <a:pt x="722324" y="752042"/>
                  </a:cubicBezTo>
                  <a:cubicBezTo>
                    <a:pt x="647596" y="824165"/>
                    <a:pt x="550090" y="860226"/>
                    <a:pt x="429806" y="860226"/>
                  </a:cubicBezTo>
                  <a:cubicBezTo>
                    <a:pt x="307668" y="860226"/>
                    <a:pt x="205500" y="819325"/>
                    <a:pt x="123300" y="737522"/>
                  </a:cubicBezTo>
                  <a:cubicBezTo>
                    <a:pt x="41100" y="655720"/>
                    <a:pt x="0" y="554124"/>
                    <a:pt x="0" y="432736"/>
                  </a:cubicBezTo>
                  <a:cubicBezTo>
                    <a:pt x="0" y="310691"/>
                    <a:pt x="41911" y="208057"/>
                    <a:pt x="125732" y="124834"/>
                  </a:cubicBezTo>
                  <a:cubicBezTo>
                    <a:pt x="209553" y="41611"/>
                    <a:pt x="312858" y="0"/>
                    <a:pt x="435648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3886BA-29F5-4739-926A-7B0F40E3B54D}"/>
                </a:ext>
              </a:extLst>
            </p:cNvPr>
            <p:cNvSpPr/>
            <p:nvPr/>
          </p:nvSpPr>
          <p:spPr>
            <a:xfrm>
              <a:off x="9752429" y="3766973"/>
              <a:ext cx="192004" cy="602692"/>
            </a:xfrm>
            <a:custGeom>
              <a:avLst/>
              <a:gdLst/>
              <a:ahLst/>
              <a:cxnLst/>
              <a:rect l="l" t="t" r="r" b="b"/>
              <a:pathLst>
                <a:path w="261342" h="820340">
                  <a:moveTo>
                    <a:pt x="0" y="0"/>
                  </a:moveTo>
                  <a:lnTo>
                    <a:pt x="261342" y="0"/>
                  </a:lnTo>
                  <a:lnTo>
                    <a:pt x="261342" y="820340"/>
                  </a:lnTo>
                  <a:lnTo>
                    <a:pt x="0" y="82034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59EA908-4810-46B6-8D07-3AD7EB2985DA}"/>
                </a:ext>
              </a:extLst>
            </p:cNvPr>
            <p:cNvSpPr/>
            <p:nvPr/>
          </p:nvSpPr>
          <p:spPr>
            <a:xfrm>
              <a:off x="9308593" y="3774898"/>
              <a:ext cx="322340" cy="631996"/>
            </a:xfrm>
            <a:custGeom>
              <a:avLst/>
              <a:gdLst/>
              <a:ahLst/>
              <a:cxnLst/>
              <a:rect l="l" t="t" r="r" b="b"/>
              <a:pathLst>
                <a:path w="438745" h="860226">
                  <a:moveTo>
                    <a:pt x="329887" y="0"/>
                  </a:moveTo>
                  <a:cubicBezTo>
                    <a:pt x="363925" y="0"/>
                    <a:pt x="400211" y="6821"/>
                    <a:pt x="438745" y="20464"/>
                  </a:cubicBezTo>
                  <a:lnTo>
                    <a:pt x="438745" y="267119"/>
                  </a:lnTo>
                  <a:cubicBezTo>
                    <a:pt x="411727" y="261283"/>
                    <a:pt x="394292" y="258366"/>
                    <a:pt x="386441" y="258366"/>
                  </a:cubicBezTo>
                  <a:cubicBezTo>
                    <a:pt x="372055" y="258366"/>
                    <a:pt x="359613" y="263758"/>
                    <a:pt x="349118" y="274541"/>
                  </a:cubicBezTo>
                  <a:cubicBezTo>
                    <a:pt x="338623" y="285325"/>
                    <a:pt x="333375" y="298537"/>
                    <a:pt x="333375" y="314176"/>
                  </a:cubicBezTo>
                  <a:cubicBezTo>
                    <a:pt x="333375" y="328327"/>
                    <a:pt x="339837" y="346611"/>
                    <a:pt x="352760" y="369029"/>
                  </a:cubicBezTo>
                  <a:lnTo>
                    <a:pt x="370973" y="400459"/>
                  </a:lnTo>
                  <a:cubicBezTo>
                    <a:pt x="405042" y="459302"/>
                    <a:pt x="422076" y="516161"/>
                    <a:pt x="422076" y="571035"/>
                  </a:cubicBezTo>
                  <a:cubicBezTo>
                    <a:pt x="422076" y="651650"/>
                    <a:pt x="393311" y="720002"/>
                    <a:pt x="335779" y="776092"/>
                  </a:cubicBezTo>
                  <a:cubicBezTo>
                    <a:pt x="278248" y="832182"/>
                    <a:pt x="208052" y="860226"/>
                    <a:pt x="125192" y="860226"/>
                  </a:cubicBezTo>
                  <a:cubicBezTo>
                    <a:pt x="85027" y="860226"/>
                    <a:pt x="43297" y="850162"/>
                    <a:pt x="0" y="830033"/>
                  </a:cubicBezTo>
                  <a:lnTo>
                    <a:pt x="0" y="579676"/>
                  </a:lnTo>
                  <a:cubicBezTo>
                    <a:pt x="32835" y="594069"/>
                    <a:pt x="56883" y="601266"/>
                    <a:pt x="72144" y="601266"/>
                  </a:cubicBezTo>
                  <a:cubicBezTo>
                    <a:pt x="89911" y="601266"/>
                    <a:pt x="104454" y="596412"/>
                    <a:pt x="115774" y="586704"/>
                  </a:cubicBezTo>
                  <a:cubicBezTo>
                    <a:pt x="127094" y="576996"/>
                    <a:pt x="132755" y="564998"/>
                    <a:pt x="132755" y="550711"/>
                  </a:cubicBezTo>
                  <a:cubicBezTo>
                    <a:pt x="132755" y="541254"/>
                    <a:pt x="122092" y="517748"/>
                    <a:pt x="100766" y="480194"/>
                  </a:cubicBezTo>
                  <a:cubicBezTo>
                    <a:pt x="64148" y="416192"/>
                    <a:pt x="45839" y="351938"/>
                    <a:pt x="45839" y="287434"/>
                  </a:cubicBezTo>
                  <a:cubicBezTo>
                    <a:pt x="45839" y="209131"/>
                    <a:pt x="73774" y="141650"/>
                    <a:pt x="129643" y="84990"/>
                  </a:cubicBezTo>
                  <a:cubicBezTo>
                    <a:pt x="185512" y="28330"/>
                    <a:pt x="252261" y="0"/>
                    <a:pt x="329887" y="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18900000" scaled="1"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4322365-340C-452A-90E8-8DB2040B09D9}"/>
              </a:ext>
            </a:extLst>
          </p:cNvPr>
          <p:cNvSpPr/>
          <p:nvPr/>
        </p:nvSpPr>
        <p:spPr>
          <a:xfrm>
            <a:off x="10407416" y="4276464"/>
            <a:ext cx="1327170" cy="449886"/>
          </a:xfrm>
          <a:custGeom>
            <a:avLst/>
            <a:gdLst/>
            <a:ahLst/>
            <a:cxnLst/>
            <a:rect l="l" t="t" r="r" b="b"/>
            <a:pathLst>
              <a:path w="3120730" h="1057870">
                <a:moveTo>
                  <a:pt x="136373" y="700683"/>
                </a:moveTo>
                <a:cubicBezTo>
                  <a:pt x="110545" y="766613"/>
                  <a:pt x="97631" y="822753"/>
                  <a:pt x="97631" y="869100"/>
                </a:cubicBezTo>
                <a:cubicBezTo>
                  <a:pt x="97631" y="891555"/>
                  <a:pt x="100505" y="909481"/>
                  <a:pt x="106254" y="922878"/>
                </a:cubicBezTo>
                <a:cubicBezTo>
                  <a:pt x="112002" y="936276"/>
                  <a:pt x="116991" y="942975"/>
                  <a:pt x="121220" y="942975"/>
                </a:cubicBezTo>
                <a:cubicBezTo>
                  <a:pt x="127676" y="942975"/>
                  <a:pt x="137711" y="935025"/>
                  <a:pt x="151325" y="919125"/>
                </a:cubicBezTo>
                <a:cubicBezTo>
                  <a:pt x="164940" y="903225"/>
                  <a:pt x="177155" y="878456"/>
                  <a:pt x="187970" y="844818"/>
                </a:cubicBezTo>
                <a:cubicBezTo>
                  <a:pt x="198784" y="811180"/>
                  <a:pt x="204192" y="769909"/>
                  <a:pt x="204192" y="721007"/>
                </a:cubicBezTo>
                <a:lnTo>
                  <a:pt x="204155" y="719360"/>
                </a:lnTo>
                <a:cubicBezTo>
                  <a:pt x="200558" y="720526"/>
                  <a:pt x="194924" y="720788"/>
                  <a:pt x="187253" y="720146"/>
                </a:cubicBezTo>
                <a:cubicBezTo>
                  <a:pt x="179583" y="719505"/>
                  <a:pt x="171304" y="717796"/>
                  <a:pt x="162418" y="715021"/>
                </a:cubicBezTo>
                <a:cubicBezTo>
                  <a:pt x="153531" y="712246"/>
                  <a:pt x="146532" y="709629"/>
                  <a:pt x="141419" y="707171"/>
                </a:cubicBezTo>
                <a:cubicBezTo>
                  <a:pt x="136306" y="704712"/>
                  <a:pt x="134624" y="702549"/>
                  <a:pt x="136373" y="700683"/>
                </a:cubicBezTo>
                <a:close/>
                <a:moveTo>
                  <a:pt x="2516637" y="433983"/>
                </a:moveTo>
                <a:cubicBezTo>
                  <a:pt x="2493550" y="444915"/>
                  <a:pt x="2459025" y="463086"/>
                  <a:pt x="2413062" y="488495"/>
                </a:cubicBezTo>
                <a:cubicBezTo>
                  <a:pt x="2367099" y="513905"/>
                  <a:pt x="2339503" y="531211"/>
                  <a:pt x="2330276" y="540413"/>
                </a:cubicBezTo>
                <a:cubicBezTo>
                  <a:pt x="2323287" y="546757"/>
                  <a:pt x="2316741" y="559792"/>
                  <a:pt x="2310635" y="579518"/>
                </a:cubicBezTo>
                <a:cubicBezTo>
                  <a:pt x="2304530" y="599244"/>
                  <a:pt x="2301478" y="613996"/>
                  <a:pt x="2301478" y="623776"/>
                </a:cubicBezTo>
                <a:cubicBezTo>
                  <a:pt x="2301478" y="627478"/>
                  <a:pt x="2302278" y="630208"/>
                  <a:pt x="2303878" y="631966"/>
                </a:cubicBezTo>
                <a:cubicBezTo>
                  <a:pt x="2305477" y="633724"/>
                  <a:pt x="2307323" y="634603"/>
                  <a:pt x="2309412" y="634603"/>
                </a:cubicBezTo>
                <a:cubicBezTo>
                  <a:pt x="2312444" y="634603"/>
                  <a:pt x="2316925" y="632629"/>
                  <a:pt x="2322853" y="628682"/>
                </a:cubicBezTo>
                <a:cubicBezTo>
                  <a:pt x="2328782" y="624735"/>
                  <a:pt x="2339456" y="615943"/>
                  <a:pt x="2354874" y="602307"/>
                </a:cubicBezTo>
                <a:cubicBezTo>
                  <a:pt x="2370294" y="588671"/>
                  <a:pt x="2379051" y="580975"/>
                  <a:pt x="2381147" y="579220"/>
                </a:cubicBezTo>
                <a:cubicBezTo>
                  <a:pt x="2386896" y="574513"/>
                  <a:pt x="2401666" y="562041"/>
                  <a:pt x="2425456" y="541804"/>
                </a:cubicBezTo>
                <a:cubicBezTo>
                  <a:pt x="2449247" y="521566"/>
                  <a:pt x="2466274" y="506141"/>
                  <a:pt x="2476537" y="495528"/>
                </a:cubicBezTo>
                <a:cubicBezTo>
                  <a:pt x="2486800" y="484914"/>
                  <a:pt x="2495365" y="473388"/>
                  <a:pt x="2502233" y="460948"/>
                </a:cubicBezTo>
                <a:cubicBezTo>
                  <a:pt x="2509101" y="448509"/>
                  <a:pt x="2513902" y="439520"/>
                  <a:pt x="2516637" y="433983"/>
                </a:cubicBezTo>
                <a:close/>
                <a:moveTo>
                  <a:pt x="1807034" y="432691"/>
                </a:moveTo>
                <a:lnTo>
                  <a:pt x="1800764" y="434155"/>
                </a:lnTo>
                <a:cubicBezTo>
                  <a:pt x="1787695" y="439262"/>
                  <a:pt x="1768233" y="452030"/>
                  <a:pt x="1742382" y="472459"/>
                </a:cubicBezTo>
                <a:cubicBezTo>
                  <a:pt x="1707913" y="499698"/>
                  <a:pt x="1674701" y="528777"/>
                  <a:pt x="1642746" y="559696"/>
                </a:cubicBezTo>
                <a:cubicBezTo>
                  <a:pt x="1651688" y="559696"/>
                  <a:pt x="1665827" y="566905"/>
                  <a:pt x="1685162" y="581322"/>
                </a:cubicBezTo>
                <a:cubicBezTo>
                  <a:pt x="1695226" y="573075"/>
                  <a:pt x="1710875" y="559073"/>
                  <a:pt x="1732108" y="539316"/>
                </a:cubicBezTo>
                <a:cubicBezTo>
                  <a:pt x="1753341" y="519559"/>
                  <a:pt x="1771291" y="499307"/>
                  <a:pt x="1785960" y="478561"/>
                </a:cubicBezTo>
                <a:cubicBezTo>
                  <a:pt x="1793295" y="468188"/>
                  <a:pt x="1798796" y="458875"/>
                  <a:pt x="1802463" y="450622"/>
                </a:cubicBezTo>
                <a:close/>
                <a:moveTo>
                  <a:pt x="651783" y="420290"/>
                </a:moveTo>
                <a:cubicBezTo>
                  <a:pt x="632045" y="438509"/>
                  <a:pt x="610914" y="455383"/>
                  <a:pt x="588392" y="470911"/>
                </a:cubicBezTo>
                <a:cubicBezTo>
                  <a:pt x="565869" y="486438"/>
                  <a:pt x="547158" y="501774"/>
                  <a:pt x="532260" y="516917"/>
                </a:cubicBezTo>
                <a:cubicBezTo>
                  <a:pt x="517362" y="532060"/>
                  <a:pt x="507550" y="546745"/>
                  <a:pt x="502825" y="560970"/>
                </a:cubicBezTo>
                <a:cubicBezTo>
                  <a:pt x="493443" y="603219"/>
                  <a:pt x="488751" y="625816"/>
                  <a:pt x="488751" y="628761"/>
                </a:cubicBezTo>
                <a:cubicBezTo>
                  <a:pt x="488751" y="646546"/>
                  <a:pt x="502425" y="655439"/>
                  <a:pt x="529772" y="655439"/>
                </a:cubicBezTo>
                <a:cubicBezTo>
                  <a:pt x="543929" y="655439"/>
                  <a:pt x="567887" y="643607"/>
                  <a:pt x="601647" y="619943"/>
                </a:cubicBezTo>
                <a:cubicBezTo>
                  <a:pt x="595042" y="606096"/>
                  <a:pt x="591740" y="589942"/>
                  <a:pt x="591740" y="571481"/>
                </a:cubicBezTo>
                <a:cubicBezTo>
                  <a:pt x="591740" y="545325"/>
                  <a:pt x="596939" y="519114"/>
                  <a:pt x="607335" y="492849"/>
                </a:cubicBezTo>
                <a:cubicBezTo>
                  <a:pt x="617731" y="466584"/>
                  <a:pt x="632547" y="442398"/>
                  <a:pt x="651783" y="420290"/>
                </a:cubicBezTo>
                <a:close/>
                <a:moveTo>
                  <a:pt x="2928881" y="416718"/>
                </a:moveTo>
                <a:cubicBezTo>
                  <a:pt x="2916709" y="441300"/>
                  <a:pt x="2872193" y="487458"/>
                  <a:pt x="2795336" y="555194"/>
                </a:cubicBezTo>
                <a:cubicBezTo>
                  <a:pt x="2814678" y="557687"/>
                  <a:pt x="2829221" y="563813"/>
                  <a:pt x="2838966" y="573574"/>
                </a:cubicBezTo>
                <a:cubicBezTo>
                  <a:pt x="2848711" y="583335"/>
                  <a:pt x="2859704" y="598890"/>
                  <a:pt x="2871945" y="620241"/>
                </a:cubicBezTo>
                <a:cubicBezTo>
                  <a:pt x="2889916" y="610790"/>
                  <a:pt x="2905297" y="597556"/>
                  <a:pt x="2918087" y="580536"/>
                </a:cubicBezTo>
                <a:cubicBezTo>
                  <a:pt x="2930876" y="563517"/>
                  <a:pt x="2937271" y="540007"/>
                  <a:pt x="2937271" y="510006"/>
                </a:cubicBezTo>
                <a:cubicBezTo>
                  <a:pt x="2937271" y="506608"/>
                  <a:pt x="2937191" y="503594"/>
                  <a:pt x="2937030" y="500965"/>
                </a:cubicBezTo>
                <a:cubicBezTo>
                  <a:pt x="2936869" y="498335"/>
                  <a:pt x="2936562" y="495222"/>
                  <a:pt x="2936109" y="491626"/>
                </a:cubicBezTo>
                <a:close/>
                <a:moveTo>
                  <a:pt x="2206470" y="162520"/>
                </a:moveTo>
                <a:cubicBezTo>
                  <a:pt x="2221328" y="162520"/>
                  <a:pt x="2233932" y="167317"/>
                  <a:pt x="2244281" y="176910"/>
                </a:cubicBezTo>
                <a:cubicBezTo>
                  <a:pt x="2254631" y="186503"/>
                  <a:pt x="2259806" y="199702"/>
                  <a:pt x="2259806" y="216507"/>
                </a:cubicBezTo>
                <a:cubicBezTo>
                  <a:pt x="2259806" y="235905"/>
                  <a:pt x="2250791" y="257057"/>
                  <a:pt x="2232761" y="279964"/>
                </a:cubicBezTo>
                <a:cubicBezTo>
                  <a:pt x="2214731" y="302871"/>
                  <a:pt x="2194495" y="314325"/>
                  <a:pt x="2172053" y="314325"/>
                </a:cubicBezTo>
                <a:cubicBezTo>
                  <a:pt x="2159322" y="314325"/>
                  <a:pt x="2147349" y="309581"/>
                  <a:pt x="2136134" y="300093"/>
                </a:cubicBezTo>
                <a:cubicBezTo>
                  <a:pt x="2124920" y="290605"/>
                  <a:pt x="2119312" y="278327"/>
                  <a:pt x="2119312" y="263258"/>
                </a:cubicBezTo>
                <a:cubicBezTo>
                  <a:pt x="2119312" y="243358"/>
                  <a:pt x="2128484" y="221594"/>
                  <a:pt x="2146827" y="197964"/>
                </a:cubicBezTo>
                <a:cubicBezTo>
                  <a:pt x="2165170" y="174335"/>
                  <a:pt x="2185051" y="162520"/>
                  <a:pt x="2206470" y="162520"/>
                </a:cubicBezTo>
                <a:close/>
                <a:moveTo>
                  <a:pt x="400571" y="17859"/>
                </a:moveTo>
                <a:cubicBezTo>
                  <a:pt x="412216" y="17859"/>
                  <a:pt x="421394" y="24307"/>
                  <a:pt x="428104" y="37202"/>
                </a:cubicBezTo>
                <a:cubicBezTo>
                  <a:pt x="434814" y="50097"/>
                  <a:pt x="438168" y="65121"/>
                  <a:pt x="438168" y="82274"/>
                </a:cubicBezTo>
                <a:cubicBezTo>
                  <a:pt x="438168" y="101795"/>
                  <a:pt x="435972" y="120123"/>
                  <a:pt x="431578" y="137256"/>
                </a:cubicBezTo>
                <a:cubicBezTo>
                  <a:pt x="427185" y="154390"/>
                  <a:pt x="421140" y="171144"/>
                  <a:pt x="413444" y="187518"/>
                </a:cubicBezTo>
                <a:cubicBezTo>
                  <a:pt x="405749" y="203893"/>
                  <a:pt x="395396" y="222944"/>
                  <a:pt x="382386" y="244673"/>
                </a:cubicBezTo>
                <a:cubicBezTo>
                  <a:pt x="369376" y="266402"/>
                  <a:pt x="360728" y="281155"/>
                  <a:pt x="356443" y="288931"/>
                </a:cubicBezTo>
                <a:cubicBezTo>
                  <a:pt x="335055" y="326566"/>
                  <a:pt x="312587" y="365373"/>
                  <a:pt x="289038" y="405352"/>
                </a:cubicBezTo>
                <a:cubicBezTo>
                  <a:pt x="265489" y="445331"/>
                  <a:pt x="246498" y="477577"/>
                  <a:pt x="232065" y="502090"/>
                </a:cubicBezTo>
                <a:cubicBezTo>
                  <a:pt x="217631" y="526603"/>
                  <a:pt x="208133" y="541548"/>
                  <a:pt x="203569" y="546924"/>
                </a:cubicBezTo>
                <a:cubicBezTo>
                  <a:pt x="222005" y="561379"/>
                  <a:pt x="237703" y="575589"/>
                  <a:pt x="250663" y="589554"/>
                </a:cubicBezTo>
                <a:cubicBezTo>
                  <a:pt x="263624" y="603519"/>
                  <a:pt x="273146" y="617742"/>
                  <a:pt x="279229" y="632222"/>
                </a:cubicBezTo>
                <a:cubicBezTo>
                  <a:pt x="284575" y="628110"/>
                  <a:pt x="292369" y="622771"/>
                  <a:pt x="302614" y="616204"/>
                </a:cubicBezTo>
                <a:cubicBezTo>
                  <a:pt x="312858" y="609637"/>
                  <a:pt x="325552" y="600092"/>
                  <a:pt x="340695" y="587568"/>
                </a:cubicBezTo>
                <a:cubicBezTo>
                  <a:pt x="348267" y="581307"/>
                  <a:pt x="357275" y="575150"/>
                  <a:pt x="367719" y="569099"/>
                </a:cubicBezTo>
                <a:lnTo>
                  <a:pt x="395377" y="555255"/>
                </a:lnTo>
                <a:lnTo>
                  <a:pt x="397588" y="540795"/>
                </a:lnTo>
                <a:cubicBezTo>
                  <a:pt x="401900" y="526113"/>
                  <a:pt x="408369" y="510849"/>
                  <a:pt x="416993" y="495002"/>
                </a:cubicBezTo>
                <a:cubicBezTo>
                  <a:pt x="434242" y="463308"/>
                  <a:pt x="456375" y="433939"/>
                  <a:pt x="483393" y="406896"/>
                </a:cubicBezTo>
                <a:cubicBezTo>
                  <a:pt x="510412" y="379853"/>
                  <a:pt x="539615" y="357862"/>
                  <a:pt x="571002" y="340923"/>
                </a:cubicBezTo>
                <a:cubicBezTo>
                  <a:pt x="602389" y="323985"/>
                  <a:pt x="631918" y="315515"/>
                  <a:pt x="659587" y="315515"/>
                </a:cubicBezTo>
                <a:cubicBezTo>
                  <a:pt x="679921" y="315515"/>
                  <a:pt x="696903" y="319182"/>
                  <a:pt x="710533" y="326515"/>
                </a:cubicBezTo>
                <a:cubicBezTo>
                  <a:pt x="724163" y="333848"/>
                  <a:pt x="730978" y="344859"/>
                  <a:pt x="730978" y="359550"/>
                </a:cubicBezTo>
                <a:cubicBezTo>
                  <a:pt x="730978" y="370160"/>
                  <a:pt x="726511" y="376687"/>
                  <a:pt x="717575" y="379130"/>
                </a:cubicBezTo>
                <a:cubicBezTo>
                  <a:pt x="728910" y="380091"/>
                  <a:pt x="738156" y="385310"/>
                  <a:pt x="745312" y="394785"/>
                </a:cubicBezTo>
                <a:cubicBezTo>
                  <a:pt x="752468" y="404260"/>
                  <a:pt x="756047" y="419776"/>
                  <a:pt x="756047" y="441331"/>
                </a:cubicBezTo>
                <a:cubicBezTo>
                  <a:pt x="756047" y="461113"/>
                  <a:pt x="751521" y="485716"/>
                  <a:pt x="742471" y="515140"/>
                </a:cubicBezTo>
                <a:cubicBezTo>
                  <a:pt x="733420" y="544565"/>
                  <a:pt x="721624" y="569630"/>
                  <a:pt x="707082" y="590336"/>
                </a:cubicBezTo>
                <a:lnTo>
                  <a:pt x="710338" y="590652"/>
                </a:lnTo>
                <a:lnTo>
                  <a:pt x="713826" y="590652"/>
                </a:lnTo>
                <a:cubicBezTo>
                  <a:pt x="718638" y="590652"/>
                  <a:pt x="723645" y="589311"/>
                  <a:pt x="728848" y="586629"/>
                </a:cubicBezTo>
                <a:cubicBezTo>
                  <a:pt x="734051" y="583947"/>
                  <a:pt x="738252" y="581724"/>
                  <a:pt x="741452" y="579960"/>
                </a:cubicBezTo>
                <a:cubicBezTo>
                  <a:pt x="743852" y="578636"/>
                  <a:pt x="754740" y="572759"/>
                  <a:pt x="774117" y="562326"/>
                </a:cubicBezTo>
                <a:lnTo>
                  <a:pt x="793664" y="551806"/>
                </a:lnTo>
                <a:lnTo>
                  <a:pt x="797117" y="547763"/>
                </a:lnTo>
                <a:cubicBezTo>
                  <a:pt x="811494" y="531191"/>
                  <a:pt x="822252" y="519647"/>
                  <a:pt x="829391" y="513131"/>
                </a:cubicBezTo>
                <a:cubicBezTo>
                  <a:pt x="820350" y="511444"/>
                  <a:pt x="812156" y="506550"/>
                  <a:pt x="804811" y="498448"/>
                </a:cubicBezTo>
                <a:cubicBezTo>
                  <a:pt x="797466" y="490347"/>
                  <a:pt x="793793" y="478507"/>
                  <a:pt x="793793" y="462930"/>
                </a:cubicBezTo>
                <a:cubicBezTo>
                  <a:pt x="793793" y="446807"/>
                  <a:pt x="799980" y="427415"/>
                  <a:pt x="812355" y="404756"/>
                </a:cubicBezTo>
                <a:cubicBezTo>
                  <a:pt x="824729" y="382097"/>
                  <a:pt x="839917" y="360961"/>
                  <a:pt x="857920" y="341346"/>
                </a:cubicBezTo>
                <a:cubicBezTo>
                  <a:pt x="875922" y="321732"/>
                  <a:pt x="892541" y="308970"/>
                  <a:pt x="907777" y="303060"/>
                </a:cubicBezTo>
                <a:cubicBezTo>
                  <a:pt x="914902" y="299495"/>
                  <a:pt x="921922" y="297712"/>
                  <a:pt x="928836" y="297712"/>
                </a:cubicBezTo>
                <a:cubicBezTo>
                  <a:pt x="944947" y="297712"/>
                  <a:pt x="953002" y="305373"/>
                  <a:pt x="953002" y="320696"/>
                </a:cubicBezTo>
                <a:cubicBezTo>
                  <a:pt x="953002" y="329217"/>
                  <a:pt x="946975" y="338664"/>
                  <a:pt x="934920" y="349039"/>
                </a:cubicBezTo>
                <a:cubicBezTo>
                  <a:pt x="1006264" y="336612"/>
                  <a:pt x="1052658" y="330398"/>
                  <a:pt x="1074102" y="330398"/>
                </a:cubicBezTo>
                <a:cubicBezTo>
                  <a:pt x="1084173" y="330398"/>
                  <a:pt x="1090665" y="331173"/>
                  <a:pt x="1093580" y="332724"/>
                </a:cubicBezTo>
                <a:cubicBezTo>
                  <a:pt x="1105368" y="338838"/>
                  <a:pt x="1113774" y="349400"/>
                  <a:pt x="1118797" y="364410"/>
                </a:cubicBezTo>
                <a:cubicBezTo>
                  <a:pt x="1123820" y="379420"/>
                  <a:pt x="1126331" y="393796"/>
                  <a:pt x="1126331" y="407538"/>
                </a:cubicBezTo>
                <a:cubicBezTo>
                  <a:pt x="1126331" y="418297"/>
                  <a:pt x="1122241" y="429070"/>
                  <a:pt x="1114062" y="439857"/>
                </a:cubicBezTo>
                <a:cubicBezTo>
                  <a:pt x="1105883" y="450644"/>
                  <a:pt x="1091195" y="466554"/>
                  <a:pt x="1070000" y="487589"/>
                </a:cubicBezTo>
                <a:cubicBezTo>
                  <a:pt x="1053678" y="506186"/>
                  <a:pt x="1038845" y="527927"/>
                  <a:pt x="1025500" y="552812"/>
                </a:cubicBezTo>
                <a:cubicBezTo>
                  <a:pt x="1012155" y="577698"/>
                  <a:pt x="1005483" y="595808"/>
                  <a:pt x="1005483" y="607144"/>
                </a:cubicBezTo>
                <a:cubicBezTo>
                  <a:pt x="1005483" y="617512"/>
                  <a:pt x="1012602" y="622697"/>
                  <a:pt x="1026839" y="622697"/>
                </a:cubicBezTo>
                <a:cubicBezTo>
                  <a:pt x="1047756" y="622697"/>
                  <a:pt x="1093177" y="598546"/>
                  <a:pt x="1163101" y="550245"/>
                </a:cubicBezTo>
                <a:lnTo>
                  <a:pt x="1163101" y="605991"/>
                </a:lnTo>
                <a:cubicBezTo>
                  <a:pt x="1129404" y="641281"/>
                  <a:pt x="1101616" y="669047"/>
                  <a:pt x="1079739" y="689288"/>
                </a:cubicBezTo>
                <a:cubicBezTo>
                  <a:pt x="1057861" y="709529"/>
                  <a:pt x="1037303" y="725814"/>
                  <a:pt x="1018063" y="738145"/>
                </a:cubicBezTo>
                <a:cubicBezTo>
                  <a:pt x="998824" y="750476"/>
                  <a:pt x="980951" y="756642"/>
                  <a:pt x="964443" y="756642"/>
                </a:cubicBezTo>
                <a:cubicBezTo>
                  <a:pt x="943998" y="756642"/>
                  <a:pt x="927371" y="747835"/>
                  <a:pt x="914563" y="730220"/>
                </a:cubicBezTo>
                <a:cubicBezTo>
                  <a:pt x="901754" y="712606"/>
                  <a:pt x="895350" y="688268"/>
                  <a:pt x="895350" y="657206"/>
                </a:cubicBezTo>
                <a:cubicBezTo>
                  <a:pt x="895350" y="638863"/>
                  <a:pt x="899835" y="618455"/>
                  <a:pt x="908805" y="595982"/>
                </a:cubicBezTo>
                <a:cubicBezTo>
                  <a:pt x="917775" y="573509"/>
                  <a:pt x="930621" y="549555"/>
                  <a:pt x="947342" y="524121"/>
                </a:cubicBezTo>
                <a:cubicBezTo>
                  <a:pt x="964063" y="498687"/>
                  <a:pt x="982055" y="479713"/>
                  <a:pt x="1001315" y="467199"/>
                </a:cubicBezTo>
                <a:cubicBezTo>
                  <a:pt x="1001743" y="469047"/>
                  <a:pt x="994671" y="471323"/>
                  <a:pt x="980098" y="474027"/>
                </a:cubicBezTo>
                <a:cubicBezTo>
                  <a:pt x="965526" y="476730"/>
                  <a:pt x="950660" y="479442"/>
                  <a:pt x="935501" y="482161"/>
                </a:cubicBezTo>
                <a:cubicBezTo>
                  <a:pt x="920342" y="484880"/>
                  <a:pt x="910831" y="486606"/>
                  <a:pt x="906968" y="487337"/>
                </a:cubicBezTo>
                <a:cubicBezTo>
                  <a:pt x="883968" y="533462"/>
                  <a:pt x="842156" y="577763"/>
                  <a:pt x="781533" y="620241"/>
                </a:cubicBezTo>
                <a:lnTo>
                  <a:pt x="781533" y="619518"/>
                </a:lnTo>
                <a:lnTo>
                  <a:pt x="775661" y="624667"/>
                </a:lnTo>
                <a:cubicBezTo>
                  <a:pt x="756122" y="641104"/>
                  <a:pt x="739950" y="652499"/>
                  <a:pt x="727146" y="658852"/>
                </a:cubicBezTo>
                <a:cubicBezTo>
                  <a:pt x="710074" y="667323"/>
                  <a:pt x="687887" y="670784"/>
                  <a:pt x="660583" y="669233"/>
                </a:cubicBezTo>
                <a:cubicBezTo>
                  <a:pt x="610235" y="729093"/>
                  <a:pt x="563844" y="759023"/>
                  <a:pt x="521410" y="759023"/>
                </a:cubicBezTo>
                <a:cubicBezTo>
                  <a:pt x="496711" y="759023"/>
                  <a:pt x="474515" y="751095"/>
                  <a:pt x="454823" y="735239"/>
                </a:cubicBezTo>
                <a:cubicBezTo>
                  <a:pt x="435131" y="719382"/>
                  <a:pt x="419591" y="698191"/>
                  <a:pt x="408203" y="671666"/>
                </a:cubicBezTo>
                <a:cubicBezTo>
                  <a:pt x="402509" y="658403"/>
                  <a:pt x="398238" y="644390"/>
                  <a:pt x="395391" y="629628"/>
                </a:cubicBezTo>
                <a:lnTo>
                  <a:pt x="394261" y="617323"/>
                </a:lnTo>
                <a:lnTo>
                  <a:pt x="385100" y="626410"/>
                </a:lnTo>
                <a:cubicBezTo>
                  <a:pt x="368131" y="643082"/>
                  <a:pt x="355036" y="655434"/>
                  <a:pt x="345816" y="663466"/>
                </a:cubicBezTo>
                <a:cubicBezTo>
                  <a:pt x="333522" y="674176"/>
                  <a:pt x="318461" y="684156"/>
                  <a:pt x="300633" y="693409"/>
                </a:cubicBezTo>
                <a:cubicBezTo>
                  <a:pt x="300633" y="724309"/>
                  <a:pt x="298815" y="752678"/>
                  <a:pt x="295182" y="778515"/>
                </a:cubicBezTo>
                <a:cubicBezTo>
                  <a:pt x="291548" y="804352"/>
                  <a:pt x="283466" y="831509"/>
                  <a:pt x="270937" y="859984"/>
                </a:cubicBezTo>
                <a:cubicBezTo>
                  <a:pt x="258407" y="888460"/>
                  <a:pt x="239170" y="919463"/>
                  <a:pt x="213224" y="952993"/>
                </a:cubicBezTo>
                <a:cubicBezTo>
                  <a:pt x="187836" y="985909"/>
                  <a:pt x="162250" y="1011617"/>
                  <a:pt x="136466" y="1030118"/>
                </a:cubicBezTo>
                <a:cubicBezTo>
                  <a:pt x="110681" y="1048619"/>
                  <a:pt x="89600" y="1057870"/>
                  <a:pt x="73223" y="1057870"/>
                </a:cubicBezTo>
                <a:cubicBezTo>
                  <a:pt x="53150" y="1057870"/>
                  <a:pt x="35928" y="1043945"/>
                  <a:pt x="21557" y="1016096"/>
                </a:cubicBezTo>
                <a:cubicBezTo>
                  <a:pt x="7185" y="988246"/>
                  <a:pt x="0" y="954816"/>
                  <a:pt x="0" y="915804"/>
                </a:cubicBezTo>
                <a:cubicBezTo>
                  <a:pt x="0" y="878963"/>
                  <a:pt x="6159" y="840552"/>
                  <a:pt x="18478" y="800569"/>
                </a:cubicBezTo>
                <a:cubicBezTo>
                  <a:pt x="30796" y="760587"/>
                  <a:pt x="49435" y="711451"/>
                  <a:pt x="74395" y="653160"/>
                </a:cubicBezTo>
                <a:cubicBezTo>
                  <a:pt x="55258" y="629812"/>
                  <a:pt x="45690" y="604515"/>
                  <a:pt x="45690" y="577267"/>
                </a:cubicBezTo>
                <a:cubicBezTo>
                  <a:pt x="45690" y="554149"/>
                  <a:pt x="51536" y="536522"/>
                  <a:pt x="63228" y="524386"/>
                </a:cubicBezTo>
                <a:cubicBezTo>
                  <a:pt x="74921" y="512251"/>
                  <a:pt x="89715" y="502084"/>
                  <a:pt x="107612" y="493886"/>
                </a:cubicBezTo>
                <a:cubicBezTo>
                  <a:pt x="119903" y="474507"/>
                  <a:pt x="132154" y="457333"/>
                  <a:pt x="144368" y="442363"/>
                </a:cubicBezTo>
                <a:cubicBezTo>
                  <a:pt x="156581" y="427394"/>
                  <a:pt x="173081" y="407556"/>
                  <a:pt x="193867" y="382851"/>
                </a:cubicBezTo>
                <a:cubicBezTo>
                  <a:pt x="233958" y="284159"/>
                  <a:pt x="281486" y="186915"/>
                  <a:pt x="336454" y="91120"/>
                </a:cubicBezTo>
                <a:cubicBezTo>
                  <a:pt x="351795" y="64368"/>
                  <a:pt x="363461" y="45470"/>
                  <a:pt x="371451" y="34425"/>
                </a:cubicBezTo>
                <a:cubicBezTo>
                  <a:pt x="379442" y="23381"/>
                  <a:pt x="389148" y="17859"/>
                  <a:pt x="400571" y="17859"/>
                </a:cubicBezTo>
                <a:close/>
                <a:moveTo>
                  <a:pt x="1900832" y="0"/>
                </a:moveTo>
                <a:cubicBezTo>
                  <a:pt x="1927845" y="0"/>
                  <a:pt x="1941351" y="12334"/>
                  <a:pt x="1941351" y="37002"/>
                </a:cubicBezTo>
                <a:cubicBezTo>
                  <a:pt x="1941351" y="53993"/>
                  <a:pt x="1906590" y="107582"/>
                  <a:pt x="1837069" y="197769"/>
                </a:cubicBezTo>
                <a:cubicBezTo>
                  <a:pt x="1767547" y="287956"/>
                  <a:pt x="1667557" y="409469"/>
                  <a:pt x="1537096" y="562310"/>
                </a:cubicBezTo>
                <a:lnTo>
                  <a:pt x="1537096" y="596503"/>
                </a:lnTo>
                <a:cubicBezTo>
                  <a:pt x="1611616" y="504037"/>
                  <a:pt x="1676440" y="434288"/>
                  <a:pt x="1731568" y="387255"/>
                </a:cubicBezTo>
                <a:cubicBezTo>
                  <a:pt x="1786697" y="340222"/>
                  <a:pt x="1830480" y="316706"/>
                  <a:pt x="1862918" y="316706"/>
                </a:cubicBezTo>
                <a:cubicBezTo>
                  <a:pt x="1880338" y="316706"/>
                  <a:pt x="1893095" y="325411"/>
                  <a:pt x="1901190" y="342821"/>
                </a:cubicBezTo>
                <a:cubicBezTo>
                  <a:pt x="1909287" y="360230"/>
                  <a:pt x="1913334" y="379056"/>
                  <a:pt x="1913334" y="399296"/>
                </a:cubicBezTo>
                <a:cubicBezTo>
                  <a:pt x="1913334" y="440701"/>
                  <a:pt x="1896290" y="478374"/>
                  <a:pt x="1862202" y="512313"/>
                </a:cubicBezTo>
                <a:cubicBezTo>
                  <a:pt x="1828115" y="546252"/>
                  <a:pt x="1778676" y="582411"/>
                  <a:pt x="1713886" y="620790"/>
                </a:cubicBezTo>
                <a:cubicBezTo>
                  <a:pt x="1723771" y="631040"/>
                  <a:pt x="1732322" y="639389"/>
                  <a:pt x="1739540" y="645835"/>
                </a:cubicBezTo>
                <a:cubicBezTo>
                  <a:pt x="1746758" y="652281"/>
                  <a:pt x="1755620" y="655504"/>
                  <a:pt x="1766124" y="655504"/>
                </a:cubicBezTo>
                <a:cubicBezTo>
                  <a:pt x="1775991" y="655504"/>
                  <a:pt x="1787367" y="651740"/>
                  <a:pt x="1800252" y="644212"/>
                </a:cubicBezTo>
                <a:cubicBezTo>
                  <a:pt x="1813139" y="636683"/>
                  <a:pt x="1826297" y="627182"/>
                  <a:pt x="1839729" y="615706"/>
                </a:cubicBezTo>
                <a:cubicBezTo>
                  <a:pt x="1849803" y="607100"/>
                  <a:pt x="1868859" y="592920"/>
                  <a:pt x="1896897" y="573167"/>
                </a:cubicBezTo>
                <a:lnTo>
                  <a:pt x="1920125" y="556991"/>
                </a:lnTo>
                <a:lnTo>
                  <a:pt x="1921166" y="547106"/>
                </a:lnTo>
                <a:cubicBezTo>
                  <a:pt x="1924403" y="532722"/>
                  <a:pt x="1928349" y="520652"/>
                  <a:pt x="1933002" y="510894"/>
                </a:cubicBezTo>
                <a:cubicBezTo>
                  <a:pt x="1937657" y="501137"/>
                  <a:pt x="1945354" y="487477"/>
                  <a:pt x="1956094" y="469915"/>
                </a:cubicBezTo>
                <a:cubicBezTo>
                  <a:pt x="2014838" y="378094"/>
                  <a:pt x="2069319" y="332184"/>
                  <a:pt x="2119535" y="332184"/>
                </a:cubicBezTo>
                <a:cubicBezTo>
                  <a:pt x="2151602" y="332184"/>
                  <a:pt x="2167635" y="345331"/>
                  <a:pt x="2167635" y="371624"/>
                </a:cubicBezTo>
                <a:cubicBezTo>
                  <a:pt x="2167635" y="386190"/>
                  <a:pt x="2159572" y="407406"/>
                  <a:pt x="2143445" y="435271"/>
                </a:cubicBezTo>
                <a:cubicBezTo>
                  <a:pt x="2127320" y="463136"/>
                  <a:pt x="2113982" y="481049"/>
                  <a:pt x="2103434" y="489012"/>
                </a:cubicBezTo>
                <a:cubicBezTo>
                  <a:pt x="2067188" y="526027"/>
                  <a:pt x="2044502" y="550220"/>
                  <a:pt x="2035373" y="561593"/>
                </a:cubicBezTo>
                <a:cubicBezTo>
                  <a:pt x="2026245" y="572966"/>
                  <a:pt x="2021681" y="585508"/>
                  <a:pt x="2021681" y="599219"/>
                </a:cubicBezTo>
                <a:cubicBezTo>
                  <a:pt x="2021681" y="609959"/>
                  <a:pt x="2025625" y="618839"/>
                  <a:pt x="2033513" y="625859"/>
                </a:cubicBezTo>
                <a:cubicBezTo>
                  <a:pt x="2041401" y="632879"/>
                  <a:pt x="2052163" y="636389"/>
                  <a:pt x="2065799" y="636389"/>
                </a:cubicBezTo>
                <a:cubicBezTo>
                  <a:pt x="2081904" y="636389"/>
                  <a:pt x="2100338" y="630050"/>
                  <a:pt x="2121103" y="617371"/>
                </a:cubicBezTo>
                <a:cubicBezTo>
                  <a:pt x="2136676" y="607863"/>
                  <a:pt x="2159904" y="593182"/>
                  <a:pt x="2190785" y="573329"/>
                </a:cubicBezTo>
                <a:lnTo>
                  <a:pt x="2202627" y="565686"/>
                </a:lnTo>
                <a:lnTo>
                  <a:pt x="2204437" y="550143"/>
                </a:lnTo>
                <a:cubicBezTo>
                  <a:pt x="2211571" y="519618"/>
                  <a:pt x="2229405" y="489414"/>
                  <a:pt x="2257941" y="459530"/>
                </a:cubicBezTo>
                <a:cubicBezTo>
                  <a:pt x="2295988" y="419684"/>
                  <a:pt x="2339111" y="386713"/>
                  <a:pt x="2387310" y="360615"/>
                </a:cubicBezTo>
                <a:cubicBezTo>
                  <a:pt x="2435508" y="334517"/>
                  <a:pt x="2472289" y="321468"/>
                  <a:pt x="2497652" y="321468"/>
                </a:cubicBezTo>
                <a:cubicBezTo>
                  <a:pt x="2520925" y="321468"/>
                  <a:pt x="2538890" y="333573"/>
                  <a:pt x="2551546" y="357783"/>
                </a:cubicBezTo>
                <a:cubicBezTo>
                  <a:pt x="2575905" y="299337"/>
                  <a:pt x="2601722" y="245566"/>
                  <a:pt x="2628997" y="196471"/>
                </a:cubicBezTo>
                <a:cubicBezTo>
                  <a:pt x="2656273" y="147377"/>
                  <a:pt x="2679714" y="110097"/>
                  <a:pt x="2699319" y="84632"/>
                </a:cubicBezTo>
                <a:cubicBezTo>
                  <a:pt x="2718924" y="59167"/>
                  <a:pt x="2734586" y="46434"/>
                  <a:pt x="2746306" y="46434"/>
                </a:cubicBezTo>
                <a:cubicBezTo>
                  <a:pt x="2758665" y="46434"/>
                  <a:pt x="2769578" y="51936"/>
                  <a:pt x="2779044" y="62940"/>
                </a:cubicBezTo>
                <a:cubicBezTo>
                  <a:pt x="2788510" y="73944"/>
                  <a:pt x="2793243" y="86025"/>
                  <a:pt x="2793243" y="99184"/>
                </a:cubicBezTo>
                <a:cubicBezTo>
                  <a:pt x="2793243" y="121347"/>
                  <a:pt x="2777409" y="158536"/>
                  <a:pt x="2745739" y="210750"/>
                </a:cubicBezTo>
                <a:cubicBezTo>
                  <a:pt x="2714070" y="262963"/>
                  <a:pt x="2684681" y="311283"/>
                  <a:pt x="2657572" y="355708"/>
                </a:cubicBezTo>
                <a:cubicBezTo>
                  <a:pt x="2630464" y="400133"/>
                  <a:pt x="2606803" y="444560"/>
                  <a:pt x="2586591" y="488989"/>
                </a:cubicBezTo>
                <a:cubicBezTo>
                  <a:pt x="2566378" y="533417"/>
                  <a:pt x="2556271" y="574070"/>
                  <a:pt x="2556271" y="610948"/>
                </a:cubicBezTo>
                <a:cubicBezTo>
                  <a:pt x="2556271" y="638023"/>
                  <a:pt x="2563387" y="651560"/>
                  <a:pt x="2577619" y="651560"/>
                </a:cubicBezTo>
                <a:cubicBezTo>
                  <a:pt x="2588571" y="651560"/>
                  <a:pt x="2603714" y="644351"/>
                  <a:pt x="2623049" y="629933"/>
                </a:cubicBezTo>
                <a:cubicBezTo>
                  <a:pt x="2637550" y="619120"/>
                  <a:pt x="2661159" y="601643"/>
                  <a:pt x="2693876" y="577501"/>
                </a:cubicBezTo>
                <a:lnTo>
                  <a:pt x="2723287" y="555814"/>
                </a:lnTo>
                <a:lnTo>
                  <a:pt x="2755995" y="521286"/>
                </a:lnTo>
                <a:cubicBezTo>
                  <a:pt x="2839459" y="433043"/>
                  <a:pt x="2896319" y="371919"/>
                  <a:pt x="2926574" y="337914"/>
                </a:cubicBezTo>
                <a:cubicBezTo>
                  <a:pt x="2935926" y="285675"/>
                  <a:pt x="2960262" y="259556"/>
                  <a:pt x="2999584" y="259556"/>
                </a:cubicBezTo>
                <a:cubicBezTo>
                  <a:pt x="3009667" y="259556"/>
                  <a:pt x="3021915" y="263159"/>
                  <a:pt x="3036326" y="270365"/>
                </a:cubicBezTo>
                <a:lnTo>
                  <a:pt x="3041860" y="289536"/>
                </a:lnTo>
                <a:cubicBezTo>
                  <a:pt x="3040304" y="295259"/>
                  <a:pt x="3039526" y="301879"/>
                  <a:pt x="3039526" y="309395"/>
                </a:cubicBezTo>
                <a:cubicBezTo>
                  <a:pt x="3039526" y="316067"/>
                  <a:pt x="3042315" y="329285"/>
                  <a:pt x="3047893" y="349048"/>
                </a:cubicBezTo>
                <a:cubicBezTo>
                  <a:pt x="3053471" y="368811"/>
                  <a:pt x="3057859" y="385671"/>
                  <a:pt x="3061059" y="399627"/>
                </a:cubicBezTo>
                <a:cubicBezTo>
                  <a:pt x="3064259" y="413582"/>
                  <a:pt x="3065859" y="429418"/>
                  <a:pt x="3065859" y="447135"/>
                </a:cubicBezTo>
                <a:cubicBezTo>
                  <a:pt x="3065859" y="474575"/>
                  <a:pt x="3059672" y="500751"/>
                  <a:pt x="3047297" y="525661"/>
                </a:cubicBezTo>
                <a:cubicBezTo>
                  <a:pt x="3034923" y="550571"/>
                  <a:pt x="3017197" y="574239"/>
                  <a:pt x="2994119" y="596666"/>
                </a:cubicBezTo>
                <a:cubicBezTo>
                  <a:pt x="2971041" y="619092"/>
                  <a:pt x="2943498" y="636299"/>
                  <a:pt x="2911487" y="648286"/>
                </a:cubicBezTo>
                <a:cubicBezTo>
                  <a:pt x="2917738" y="647101"/>
                  <a:pt x="2924677" y="646509"/>
                  <a:pt x="2932304" y="646509"/>
                </a:cubicBezTo>
                <a:cubicBezTo>
                  <a:pt x="2946778" y="646509"/>
                  <a:pt x="2962642" y="642790"/>
                  <a:pt x="2979897" y="635352"/>
                </a:cubicBezTo>
                <a:cubicBezTo>
                  <a:pt x="2997151" y="627913"/>
                  <a:pt x="3015199" y="617640"/>
                  <a:pt x="3034038" y="604530"/>
                </a:cubicBezTo>
                <a:cubicBezTo>
                  <a:pt x="3052877" y="591421"/>
                  <a:pt x="3081774" y="573310"/>
                  <a:pt x="3120730" y="550199"/>
                </a:cubicBezTo>
                <a:lnTo>
                  <a:pt x="3120730" y="605963"/>
                </a:lnTo>
                <a:cubicBezTo>
                  <a:pt x="3067797" y="657618"/>
                  <a:pt x="3020986" y="696439"/>
                  <a:pt x="2980297" y="722425"/>
                </a:cubicBezTo>
                <a:cubicBezTo>
                  <a:pt x="2939608" y="748411"/>
                  <a:pt x="2903816" y="761404"/>
                  <a:pt x="2872922" y="761404"/>
                </a:cubicBezTo>
                <a:cubicBezTo>
                  <a:pt x="2832875" y="761404"/>
                  <a:pt x="2799168" y="745833"/>
                  <a:pt x="2771802" y="714691"/>
                </a:cubicBezTo>
                <a:cubicBezTo>
                  <a:pt x="2746043" y="692156"/>
                  <a:pt x="2730735" y="671598"/>
                  <a:pt x="2725880" y="653016"/>
                </a:cubicBezTo>
                <a:cubicBezTo>
                  <a:pt x="2724666" y="648370"/>
                  <a:pt x="2723604" y="643357"/>
                  <a:pt x="2722693" y="637977"/>
                </a:cubicBezTo>
                <a:lnTo>
                  <a:pt x="2720455" y="621019"/>
                </a:lnTo>
                <a:lnTo>
                  <a:pt x="2697463" y="649665"/>
                </a:lnTo>
                <a:cubicBezTo>
                  <a:pt x="2624509" y="736939"/>
                  <a:pt x="2566248" y="780575"/>
                  <a:pt x="2522683" y="780575"/>
                </a:cubicBezTo>
                <a:cubicBezTo>
                  <a:pt x="2499652" y="780575"/>
                  <a:pt x="2483319" y="772137"/>
                  <a:pt x="2473686" y="755261"/>
                </a:cubicBezTo>
                <a:cubicBezTo>
                  <a:pt x="2464053" y="738384"/>
                  <a:pt x="2459235" y="715007"/>
                  <a:pt x="2459235" y="685130"/>
                </a:cubicBezTo>
                <a:cubicBezTo>
                  <a:pt x="2459235" y="646701"/>
                  <a:pt x="2463921" y="610362"/>
                  <a:pt x="2473290" y="576113"/>
                </a:cubicBezTo>
                <a:cubicBezTo>
                  <a:pt x="2453410" y="612279"/>
                  <a:pt x="2429820" y="644129"/>
                  <a:pt x="2402523" y="671666"/>
                </a:cubicBezTo>
                <a:cubicBezTo>
                  <a:pt x="2375226" y="699202"/>
                  <a:pt x="2352414" y="720249"/>
                  <a:pt x="2334090" y="734806"/>
                </a:cubicBezTo>
                <a:cubicBezTo>
                  <a:pt x="2315765" y="749363"/>
                  <a:pt x="2301968" y="756642"/>
                  <a:pt x="2292697" y="756642"/>
                </a:cubicBezTo>
                <a:cubicBezTo>
                  <a:pt x="2278558" y="756642"/>
                  <a:pt x="2264387" y="747460"/>
                  <a:pt x="2250183" y="729095"/>
                </a:cubicBezTo>
                <a:cubicBezTo>
                  <a:pt x="2235979" y="710730"/>
                  <a:pt x="2224210" y="688355"/>
                  <a:pt x="2214874" y="661969"/>
                </a:cubicBezTo>
                <a:lnTo>
                  <a:pt x="2206883" y="631470"/>
                </a:lnTo>
                <a:lnTo>
                  <a:pt x="2194691" y="646462"/>
                </a:lnTo>
                <a:cubicBezTo>
                  <a:pt x="2165723" y="680343"/>
                  <a:pt x="2138434" y="706954"/>
                  <a:pt x="2112824" y="726295"/>
                </a:cubicBezTo>
                <a:cubicBezTo>
                  <a:pt x="2078677" y="752083"/>
                  <a:pt x="2048641" y="764976"/>
                  <a:pt x="2022713" y="764976"/>
                </a:cubicBezTo>
                <a:cubicBezTo>
                  <a:pt x="1985643" y="764976"/>
                  <a:pt x="1958642" y="746771"/>
                  <a:pt x="1941709" y="710361"/>
                </a:cubicBezTo>
                <a:cubicBezTo>
                  <a:pt x="1933243" y="692156"/>
                  <a:pt x="1926894" y="673291"/>
                  <a:pt x="1922660" y="653766"/>
                </a:cubicBezTo>
                <a:lnTo>
                  <a:pt x="1918821" y="617157"/>
                </a:lnTo>
                <a:lnTo>
                  <a:pt x="1894971" y="644500"/>
                </a:lnTo>
                <a:cubicBezTo>
                  <a:pt x="1863402" y="679839"/>
                  <a:pt x="1835999" y="707840"/>
                  <a:pt x="1812763" y="728504"/>
                </a:cubicBezTo>
                <a:cubicBezTo>
                  <a:pt x="1781783" y="756056"/>
                  <a:pt x="1754758" y="769832"/>
                  <a:pt x="1731689" y="769832"/>
                </a:cubicBezTo>
                <a:cubicBezTo>
                  <a:pt x="1709948" y="769832"/>
                  <a:pt x="1690557" y="763567"/>
                  <a:pt x="1673516" y="751038"/>
                </a:cubicBezTo>
                <a:cubicBezTo>
                  <a:pt x="1656475" y="738508"/>
                  <a:pt x="1641616" y="721967"/>
                  <a:pt x="1628937" y="701413"/>
                </a:cubicBezTo>
                <a:cubicBezTo>
                  <a:pt x="1616259" y="680859"/>
                  <a:pt x="1604159" y="654800"/>
                  <a:pt x="1592637" y="623236"/>
                </a:cubicBezTo>
                <a:cubicBezTo>
                  <a:pt x="1581959" y="643582"/>
                  <a:pt x="1568546" y="664489"/>
                  <a:pt x="1552398" y="685958"/>
                </a:cubicBezTo>
                <a:cubicBezTo>
                  <a:pt x="1536250" y="707426"/>
                  <a:pt x="1524242" y="722590"/>
                  <a:pt x="1516372" y="731448"/>
                </a:cubicBezTo>
                <a:cubicBezTo>
                  <a:pt x="1508503" y="740306"/>
                  <a:pt x="1500134" y="744736"/>
                  <a:pt x="1491267" y="744736"/>
                </a:cubicBezTo>
                <a:cubicBezTo>
                  <a:pt x="1475007" y="744736"/>
                  <a:pt x="1463996" y="736452"/>
                  <a:pt x="1458232" y="719886"/>
                </a:cubicBezTo>
                <a:cubicBezTo>
                  <a:pt x="1452468" y="703320"/>
                  <a:pt x="1449586" y="681366"/>
                  <a:pt x="1449586" y="654025"/>
                </a:cubicBezTo>
                <a:cubicBezTo>
                  <a:pt x="1449586" y="618101"/>
                  <a:pt x="1453897" y="583389"/>
                  <a:pt x="1462520" y="549887"/>
                </a:cubicBezTo>
                <a:cubicBezTo>
                  <a:pt x="1471143" y="516385"/>
                  <a:pt x="1483494" y="483942"/>
                  <a:pt x="1499573" y="452558"/>
                </a:cubicBezTo>
                <a:cubicBezTo>
                  <a:pt x="1515653" y="421174"/>
                  <a:pt x="1536177" y="387485"/>
                  <a:pt x="1561146" y="351490"/>
                </a:cubicBezTo>
                <a:cubicBezTo>
                  <a:pt x="1586116" y="315495"/>
                  <a:pt x="1613914" y="278104"/>
                  <a:pt x="1644541" y="239315"/>
                </a:cubicBezTo>
                <a:cubicBezTo>
                  <a:pt x="1686666" y="185954"/>
                  <a:pt x="1723355" y="141955"/>
                  <a:pt x="1754609" y="107319"/>
                </a:cubicBezTo>
                <a:cubicBezTo>
                  <a:pt x="1785863" y="72682"/>
                  <a:pt x="1813614" y="46136"/>
                  <a:pt x="1837864" y="27682"/>
                </a:cubicBezTo>
                <a:cubicBezTo>
                  <a:pt x="1862114" y="9227"/>
                  <a:pt x="1883103" y="0"/>
                  <a:pt x="1900832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18900000" scaled="1"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FBD578-E664-4BF1-B097-3FD51CF257F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0">
            <a:extLst>
              <a:ext uri="{FF2B5EF4-FFF2-40B4-BE49-F238E27FC236}">
                <a16:creationId xmlns:a16="http://schemas.microsoft.com/office/drawing/2014/main" id="{7DC7658F-5545-4154-8AF5-74FFBC205935}"/>
              </a:ext>
            </a:extLst>
          </p:cNvPr>
          <p:cNvGrpSpPr/>
          <p:nvPr/>
        </p:nvGrpSpPr>
        <p:grpSpPr>
          <a:xfrm>
            <a:off x="6644676" y="1724881"/>
            <a:ext cx="1300608" cy="1569895"/>
            <a:chOff x="5014912" y="2124075"/>
            <a:chExt cx="2162175" cy="260985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01657D4-E850-4D00-93B9-427AFADCADC3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DFDD462-E0A8-41F8-84D1-6440E7617BCB}"/>
                </a:ext>
              </a:extLst>
            </p:cNvPr>
            <p:cNvSpPr/>
            <p:nvPr/>
          </p:nvSpPr>
          <p:spPr>
            <a:xfrm>
              <a:off x="5762730" y="2119107"/>
              <a:ext cx="361950" cy="1019175"/>
            </a:xfrm>
            <a:custGeom>
              <a:avLst/>
              <a:gdLst>
                <a:gd name="connsiteX0" fmla="*/ 350414 w 361950"/>
                <a:gd name="connsiteY0" fmla="*/ 1013666 h 1019175"/>
                <a:gd name="connsiteX1" fmla="*/ 342794 w 361950"/>
                <a:gd name="connsiteY1" fmla="*/ 278336 h 1019175"/>
                <a:gd name="connsiteX2" fmla="*/ 328507 w 361950"/>
                <a:gd name="connsiteY2" fmla="*/ 146890 h 1019175"/>
                <a:gd name="connsiteX3" fmla="*/ 186584 w 361950"/>
                <a:gd name="connsiteY3" fmla="*/ 14493 h 1019175"/>
                <a:gd name="connsiteX4" fmla="*/ 27517 w 361950"/>
                <a:gd name="connsiteY4" fmla="*/ 144033 h 1019175"/>
                <a:gd name="connsiteX5" fmla="*/ 16087 w 361950"/>
                <a:gd name="connsiteY5" fmla="*/ 997473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019175">
                  <a:moveTo>
                    <a:pt x="350414" y="1013666"/>
                  </a:moveTo>
                  <a:cubicBezTo>
                    <a:pt x="351367" y="1009856"/>
                    <a:pt x="341842" y="297386"/>
                    <a:pt x="342794" y="278336"/>
                  </a:cubicBezTo>
                  <a:cubicBezTo>
                    <a:pt x="342794" y="253570"/>
                    <a:pt x="331364" y="159273"/>
                    <a:pt x="328507" y="146890"/>
                  </a:cubicBezTo>
                  <a:cubicBezTo>
                    <a:pt x="319934" y="97360"/>
                    <a:pt x="267547" y="19255"/>
                    <a:pt x="186584" y="14493"/>
                  </a:cubicBez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8EA5823-FCDE-4160-A05E-A7F1652494F4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DCA9BF-7103-44EA-99CF-96BE1C7AA7CB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3306DB2-4CFE-4E33-B3C7-9D76BF2CA54A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A63A695-2EA5-4B61-B1EE-3D25C6E1F6FB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8B0E867-60EE-469C-A3CD-9F30C697A149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B2EE51-AF16-4342-9009-9900869C9808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DEA8436-E887-45F4-A038-A6488688351F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1A73786-8E29-4C2D-A531-45A8B101FBA5}"/>
                </a:ext>
              </a:extLst>
            </p:cNvPr>
            <p:cNvSpPr/>
            <p:nvPr/>
          </p:nvSpPr>
          <p:spPr>
            <a:xfrm>
              <a:off x="5010862" y="2967038"/>
              <a:ext cx="1762125" cy="1762125"/>
            </a:xfrm>
            <a:custGeom>
              <a:avLst/>
              <a:gdLst>
                <a:gd name="connsiteX0" fmla="*/ 1148955 w 1762125"/>
                <a:gd name="connsiteY0" fmla="*/ 1041083 h 1762125"/>
                <a:gd name="connsiteX1" fmla="*/ 1145145 w 1762125"/>
                <a:gd name="connsiteY1" fmla="*/ 821055 h 1762125"/>
                <a:gd name="connsiteX2" fmla="*/ 825105 w 1762125"/>
                <a:gd name="connsiteY2" fmla="*/ 582930 h 1762125"/>
                <a:gd name="connsiteX3" fmla="*/ 698423 w 1762125"/>
                <a:gd name="connsiteY3" fmla="*/ 597218 h 1762125"/>
                <a:gd name="connsiteX4" fmla="*/ 667942 w 1762125"/>
                <a:gd name="connsiteY4" fmla="*/ 591503 h 1762125"/>
                <a:gd name="connsiteX5" fmla="*/ 476490 w 1762125"/>
                <a:gd name="connsiteY5" fmla="*/ 417195 h 1762125"/>
                <a:gd name="connsiteX6" fmla="*/ 406005 w 1762125"/>
                <a:gd name="connsiteY6" fmla="*/ 356235 h 1762125"/>
                <a:gd name="connsiteX7" fmla="*/ 61200 w 1762125"/>
                <a:gd name="connsiteY7" fmla="*/ 377190 h 1762125"/>
                <a:gd name="connsiteX8" fmla="*/ 93585 w 1762125"/>
                <a:gd name="connsiteY8" fmla="*/ 561975 h 1762125"/>
                <a:gd name="connsiteX9" fmla="*/ 557453 w 1762125"/>
                <a:gd name="connsiteY9" fmla="*/ 1050608 h 1762125"/>
                <a:gd name="connsiteX10" fmla="*/ 643178 w 1762125"/>
                <a:gd name="connsiteY10" fmla="*/ 1133475 h 1762125"/>
                <a:gd name="connsiteX11" fmla="*/ 664133 w 1762125"/>
                <a:gd name="connsiteY11" fmla="*/ 1181100 h 1762125"/>
                <a:gd name="connsiteX12" fmla="*/ 672705 w 1762125"/>
                <a:gd name="connsiteY12" fmla="*/ 1703070 h 1762125"/>
                <a:gd name="connsiteX13" fmla="*/ 726998 w 1762125"/>
                <a:gd name="connsiteY13" fmla="*/ 1753553 h 1762125"/>
                <a:gd name="connsiteX14" fmla="*/ 1479472 w 1762125"/>
                <a:gd name="connsiteY14" fmla="*/ 1755457 h 1762125"/>
                <a:gd name="connsiteX15" fmla="*/ 1526145 w 1762125"/>
                <a:gd name="connsiteY15" fmla="*/ 1708785 h 1762125"/>
                <a:gd name="connsiteX16" fmla="*/ 1517572 w 1762125"/>
                <a:gd name="connsiteY16" fmla="*/ 1161098 h 1762125"/>
                <a:gd name="connsiteX17" fmla="*/ 1548053 w 1762125"/>
                <a:gd name="connsiteY17" fmla="*/ 1106805 h 1762125"/>
                <a:gd name="connsiteX18" fmla="*/ 1724265 w 1762125"/>
                <a:gd name="connsiteY18" fmla="*/ 876300 h 1762125"/>
                <a:gd name="connsiteX19" fmla="*/ 1739505 w 1762125"/>
                <a:gd name="connsiteY19" fmla="*/ 793433 h 1762125"/>
                <a:gd name="connsiteX20" fmla="*/ 1752840 w 1762125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62125" h="1762125">
                  <a:moveTo>
                    <a:pt x="1148955" y="1041083"/>
                  </a:moveTo>
                  <a:cubicBezTo>
                    <a:pt x="1170863" y="963930"/>
                    <a:pt x="1177530" y="899160"/>
                    <a:pt x="1145145" y="821055"/>
                  </a:cubicBezTo>
                  <a:cubicBezTo>
                    <a:pt x="1086090" y="680085"/>
                    <a:pt x="975600" y="605790"/>
                    <a:pt x="825105" y="582930"/>
                  </a:cubicBezTo>
                  <a:cubicBezTo>
                    <a:pt x="784148" y="584835"/>
                    <a:pt x="736523" y="585788"/>
                    <a:pt x="698423" y="597218"/>
                  </a:cubicBezTo>
                  <a:cubicBezTo>
                    <a:pt x="685088" y="601028"/>
                    <a:pt x="674610" y="597218"/>
                    <a:pt x="667942" y="591503"/>
                  </a:cubicBezTo>
                  <a:cubicBezTo>
                    <a:pt x="615555" y="546735"/>
                    <a:pt x="511732" y="449580"/>
                    <a:pt x="476490" y="417195"/>
                  </a:cubicBezTo>
                  <a:cubicBezTo>
                    <a:pt x="440295" y="384810"/>
                    <a:pt x="419340" y="362903"/>
                    <a:pt x="406005" y="356235"/>
                  </a:cubicBezTo>
                  <a:cubicBezTo>
                    <a:pt x="293610" y="297180"/>
                    <a:pt x="145972" y="276225"/>
                    <a:pt x="61200" y="377190"/>
                  </a:cubicBezTo>
                  <a:cubicBezTo>
                    <a:pt x="20242" y="426720"/>
                    <a:pt x="-33098" y="435292"/>
                    <a:pt x="93585" y="561975"/>
                  </a:cubicBezTo>
                  <a:cubicBezTo>
                    <a:pt x="117397" y="585788"/>
                    <a:pt x="487920" y="938213"/>
                    <a:pt x="557453" y="1050608"/>
                  </a:cubicBezTo>
                  <a:cubicBezTo>
                    <a:pt x="568883" y="1069658"/>
                    <a:pt x="623175" y="1121093"/>
                    <a:pt x="643178" y="1133475"/>
                  </a:cubicBezTo>
                  <a:cubicBezTo>
                    <a:pt x="653655" y="1140143"/>
                    <a:pt x="664133" y="1161098"/>
                    <a:pt x="664133" y="1181100"/>
                  </a:cubicBezTo>
                  <a:cubicBezTo>
                    <a:pt x="659370" y="1352550"/>
                    <a:pt x="665085" y="1530668"/>
                    <a:pt x="672705" y="1703070"/>
                  </a:cubicBezTo>
                  <a:cubicBezTo>
                    <a:pt x="674610" y="1744028"/>
                    <a:pt x="683183" y="1753553"/>
                    <a:pt x="726998" y="1753553"/>
                  </a:cubicBezTo>
                  <a:cubicBezTo>
                    <a:pt x="974648" y="1751648"/>
                    <a:pt x="1231822" y="1757363"/>
                    <a:pt x="1479472" y="1755457"/>
                  </a:cubicBezTo>
                  <a:cubicBezTo>
                    <a:pt x="1521383" y="1755457"/>
                    <a:pt x="1526145" y="1749743"/>
                    <a:pt x="1526145" y="1708785"/>
                  </a:cubicBezTo>
                  <a:cubicBezTo>
                    <a:pt x="1524240" y="1528763"/>
                    <a:pt x="1515668" y="1342073"/>
                    <a:pt x="1517572" y="1161098"/>
                  </a:cubicBezTo>
                  <a:cubicBezTo>
                    <a:pt x="1517572" y="1135380"/>
                    <a:pt x="1526145" y="1121093"/>
                    <a:pt x="1548053" y="1106805"/>
                  </a:cubicBezTo>
                  <a:cubicBezTo>
                    <a:pt x="1635683" y="1047750"/>
                    <a:pt x="1691880" y="977265"/>
                    <a:pt x="1724265" y="876300"/>
                  </a:cubicBezTo>
                  <a:cubicBezTo>
                    <a:pt x="1732838" y="848678"/>
                    <a:pt x="1738553" y="822008"/>
                    <a:pt x="1739505" y="793433"/>
                  </a:cubicBezTo>
                  <a:cubicBezTo>
                    <a:pt x="1748078" y="541972"/>
                    <a:pt x="1753793" y="287655"/>
                    <a:pt x="1752840" y="14288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A08315-9C6A-4F92-BDF0-360F1A2C1B3C}"/>
                </a:ext>
              </a:extLst>
            </p:cNvPr>
            <p:cNvSpPr/>
            <p:nvPr/>
          </p:nvSpPr>
          <p:spPr>
            <a:xfrm>
              <a:off x="5000625" y="2109788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443E770-C87C-4736-AE68-9E5F32754CBD}"/>
                </a:ext>
              </a:extLst>
            </p:cNvPr>
            <p:cNvSpPr/>
            <p:nvPr/>
          </p:nvSpPr>
          <p:spPr>
            <a:xfrm>
              <a:off x="5257635" y="2328102"/>
              <a:ext cx="533400" cy="1019175"/>
            </a:xfrm>
            <a:custGeom>
              <a:avLst/>
              <a:gdLst>
                <a:gd name="connsiteX0" fmla="*/ 519277 w 533400"/>
                <a:gd name="connsiteY0" fmla="*/ 797050 h 1019175"/>
                <a:gd name="connsiteX1" fmla="*/ 326872 w 533400"/>
                <a:gd name="connsiteY1" fmla="*/ 111250 h 1019175"/>
                <a:gd name="connsiteX2" fmla="*/ 249719 w 533400"/>
                <a:gd name="connsiteY2" fmla="*/ 40765 h 1019175"/>
                <a:gd name="connsiteX3" fmla="*/ 83984 w 533400"/>
                <a:gd name="connsiteY3" fmla="*/ 37908 h 1019175"/>
                <a:gd name="connsiteX4" fmla="*/ 18262 w 533400"/>
                <a:gd name="connsiteY4" fmla="*/ 199833 h 1019175"/>
                <a:gd name="connsiteX5" fmla="*/ 200189 w 533400"/>
                <a:gd name="connsiteY5" fmla="*/ 1010410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101917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94474" y="990408"/>
                    <a:pt x="200189" y="1010410"/>
                  </a:cubicBezTo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935BD5F-6261-4DAC-9B3B-41C33DA81F15}"/>
                </a:ext>
              </a:extLst>
            </p:cNvPr>
            <p:cNvSpPr/>
            <p:nvPr/>
          </p:nvSpPr>
          <p:spPr>
            <a:xfrm>
              <a:off x="6097904" y="2704148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8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17F516-28CE-4892-891C-431A4FA44C1F}"/>
                </a:ext>
              </a:extLst>
            </p:cNvPr>
            <p:cNvSpPr/>
            <p:nvPr/>
          </p:nvSpPr>
          <p:spPr>
            <a:xfrm>
              <a:off x="6428422" y="2751773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close/>
                </a:path>
              </a:pathLst>
            </a:custGeom>
            <a:noFill/>
            <a:ln w="19050" cap="rnd">
              <a:solidFill>
                <a:schemeClr val="accent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aphic 38">
            <a:extLst>
              <a:ext uri="{FF2B5EF4-FFF2-40B4-BE49-F238E27FC236}">
                <a16:creationId xmlns:a16="http://schemas.microsoft.com/office/drawing/2014/main" id="{DE20C021-64D2-4709-8E09-742C2F5D5123}"/>
              </a:ext>
            </a:extLst>
          </p:cNvPr>
          <p:cNvGrpSpPr/>
          <p:nvPr/>
        </p:nvGrpSpPr>
        <p:grpSpPr>
          <a:xfrm>
            <a:off x="4300751" y="2154139"/>
            <a:ext cx="911096" cy="1569445"/>
            <a:chOff x="8333383" y="2650955"/>
            <a:chExt cx="1514639" cy="260910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015E2F2-78D2-4182-A33D-E9DB5CE1B30D}"/>
                </a:ext>
              </a:extLst>
            </p:cNvPr>
            <p:cNvSpPr/>
            <p:nvPr/>
          </p:nvSpPr>
          <p:spPr>
            <a:xfrm>
              <a:off x="8838478" y="2650955"/>
              <a:ext cx="200025" cy="1009650"/>
            </a:xfrm>
            <a:custGeom>
              <a:avLst/>
              <a:gdLst>
                <a:gd name="connsiteX0" fmla="*/ 186584 w 200025"/>
                <a:gd name="connsiteY0" fmla="*/ 14493 h 1009650"/>
                <a:gd name="connsiteX1" fmla="*/ 27517 w 200025"/>
                <a:gd name="connsiteY1" fmla="*/ 144033 h 1009650"/>
                <a:gd name="connsiteX2" fmla="*/ 16087 w 200025"/>
                <a:gd name="connsiteY2" fmla="*/ 997473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0025" h="1009650">
                  <a:moveTo>
                    <a:pt x="186584" y="14493"/>
                  </a:moveTo>
                  <a:cubicBezTo>
                    <a:pt x="100859" y="9730"/>
                    <a:pt x="31327" y="88788"/>
                    <a:pt x="27517" y="144033"/>
                  </a:cubicBezTo>
                  <a:cubicBezTo>
                    <a:pt x="27517" y="144985"/>
                    <a:pt x="8467" y="442166"/>
                    <a:pt x="16087" y="99747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E422362-FBDF-48CA-8632-2EA58B471693}"/>
                </a:ext>
              </a:extLst>
            </p:cNvPr>
            <p:cNvSpPr/>
            <p:nvPr/>
          </p:nvSpPr>
          <p:spPr>
            <a:xfrm>
              <a:off x="9010774" y="2651161"/>
              <a:ext cx="190500" cy="1019175"/>
            </a:xfrm>
            <a:custGeom>
              <a:avLst/>
              <a:gdLst>
                <a:gd name="connsiteX0" fmla="*/ 178118 w 190500"/>
                <a:gd name="connsiteY0" fmla="*/ 1013460 h 1019175"/>
                <a:gd name="connsiteX1" fmla="*/ 170498 w 190500"/>
                <a:gd name="connsiteY1" fmla="*/ 278130 h 1019175"/>
                <a:gd name="connsiteX2" fmla="*/ 156210 w 190500"/>
                <a:gd name="connsiteY2" fmla="*/ 146685 h 1019175"/>
                <a:gd name="connsiteX3" fmla="*/ 14288 w 190500"/>
                <a:gd name="connsiteY3" fmla="*/ 14288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019175">
                  <a:moveTo>
                    <a:pt x="178118" y="1013460"/>
                  </a:moveTo>
                  <a:cubicBezTo>
                    <a:pt x="179070" y="1009650"/>
                    <a:pt x="169545" y="297180"/>
                    <a:pt x="170498" y="278130"/>
                  </a:cubicBezTo>
                  <a:cubicBezTo>
                    <a:pt x="170498" y="253365"/>
                    <a:pt x="159068" y="159068"/>
                    <a:pt x="156210" y="146685"/>
                  </a:cubicBezTo>
                  <a:cubicBezTo>
                    <a:pt x="147638" y="97155"/>
                    <a:pt x="95250" y="19050"/>
                    <a:pt x="14288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C08978-A6CD-465B-9987-21CBCC9ECC11}"/>
                </a:ext>
              </a:extLst>
            </p:cNvPr>
            <p:cNvSpPr/>
            <p:nvPr/>
          </p:nvSpPr>
          <p:spPr>
            <a:xfrm>
              <a:off x="8333383" y="2860903"/>
              <a:ext cx="533400" cy="847725"/>
            </a:xfrm>
            <a:custGeom>
              <a:avLst/>
              <a:gdLst>
                <a:gd name="connsiteX0" fmla="*/ 519277 w 533400"/>
                <a:gd name="connsiteY0" fmla="*/ 797050 h 847725"/>
                <a:gd name="connsiteX1" fmla="*/ 326872 w 533400"/>
                <a:gd name="connsiteY1" fmla="*/ 111250 h 847725"/>
                <a:gd name="connsiteX2" fmla="*/ 249719 w 533400"/>
                <a:gd name="connsiteY2" fmla="*/ 40765 h 847725"/>
                <a:gd name="connsiteX3" fmla="*/ 83984 w 533400"/>
                <a:gd name="connsiteY3" fmla="*/ 37908 h 847725"/>
                <a:gd name="connsiteX4" fmla="*/ 18262 w 533400"/>
                <a:gd name="connsiteY4" fmla="*/ 199833 h 847725"/>
                <a:gd name="connsiteX5" fmla="*/ 160184 w 533400"/>
                <a:gd name="connsiteY5" fmla="*/ 839913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" h="847725">
                  <a:moveTo>
                    <a:pt x="519277" y="797050"/>
                  </a:moveTo>
                  <a:lnTo>
                    <a:pt x="326872" y="111250"/>
                  </a:lnTo>
                  <a:cubicBezTo>
                    <a:pt x="313537" y="86485"/>
                    <a:pt x="264007" y="50290"/>
                    <a:pt x="249719" y="40765"/>
                  </a:cubicBezTo>
                  <a:cubicBezTo>
                    <a:pt x="199237" y="7428"/>
                    <a:pt x="130657" y="4570"/>
                    <a:pt x="83984" y="37908"/>
                  </a:cubicBezTo>
                  <a:cubicBezTo>
                    <a:pt x="28739" y="76960"/>
                    <a:pt x="3974" y="136015"/>
                    <a:pt x="18262" y="199833"/>
                  </a:cubicBezTo>
                  <a:cubicBezTo>
                    <a:pt x="81127" y="495108"/>
                    <a:pt x="154469" y="819910"/>
                    <a:pt x="160184" y="839913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41A04C6-3DB3-4B0D-8F40-8846CB026D8F}"/>
                </a:ext>
              </a:extLst>
            </p:cNvPr>
            <p:cNvSpPr/>
            <p:nvPr/>
          </p:nvSpPr>
          <p:spPr>
            <a:xfrm>
              <a:off x="9171747" y="3241711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5493C70-9656-490E-97B0-ED1E14212B6A}"/>
                </a:ext>
              </a:extLst>
            </p:cNvPr>
            <p:cNvSpPr/>
            <p:nvPr/>
          </p:nvSpPr>
          <p:spPr>
            <a:xfrm>
              <a:off x="9505122" y="3289336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5C20FCF-FD77-429D-B19B-4EC981700719}"/>
                </a:ext>
              </a:extLst>
            </p:cNvPr>
            <p:cNvSpPr/>
            <p:nvPr/>
          </p:nvSpPr>
          <p:spPr>
            <a:xfrm>
              <a:off x="8547860" y="4058003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0142DB0-9750-4D65-9D9B-F93F54A78B8E}"/>
                </a:ext>
              </a:extLst>
            </p:cNvPr>
            <p:cNvSpPr/>
            <p:nvPr/>
          </p:nvSpPr>
          <p:spPr>
            <a:xfrm>
              <a:off x="8342281" y="3497934"/>
              <a:ext cx="1504950" cy="1762124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2 h 1762125"/>
                <a:gd name="connsiteX6" fmla="*/ 42702 w 1504950"/>
                <a:gd name="connsiteY6" fmla="*/ 402907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3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2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2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2"/>
                  </a:cubicBezTo>
                  <a:cubicBezTo>
                    <a:pt x="65562" y="322898"/>
                    <a:pt x="55084" y="362903"/>
                    <a:pt x="42702" y="402907"/>
                  </a:cubicBezTo>
                  <a:cubicBezTo>
                    <a:pt x="34129" y="432435"/>
                    <a:pt x="22699" y="511493"/>
                    <a:pt x="15079" y="560070"/>
                  </a:cubicBezTo>
                  <a:cubicBezTo>
                    <a:pt x="12222" y="583882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8"/>
                    <a:pt x="425607" y="1753553"/>
                    <a:pt x="469422" y="1753553"/>
                  </a:cubicBezTo>
                  <a:cubicBezTo>
                    <a:pt x="717072" y="1751647"/>
                    <a:pt x="974247" y="1757362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2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7"/>
                    <a:pt x="1481929" y="793432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aphic 1">
            <a:extLst>
              <a:ext uri="{FF2B5EF4-FFF2-40B4-BE49-F238E27FC236}">
                <a16:creationId xmlns:a16="http://schemas.microsoft.com/office/drawing/2014/main" id="{3AF7FCAC-1FD5-45C0-AEBF-4041BA5AC07D}"/>
              </a:ext>
            </a:extLst>
          </p:cNvPr>
          <p:cNvGrpSpPr/>
          <p:nvPr/>
        </p:nvGrpSpPr>
        <p:grpSpPr>
          <a:xfrm>
            <a:off x="1768974" y="2619745"/>
            <a:ext cx="1068560" cy="1616876"/>
            <a:chOff x="6081713" y="3426067"/>
            <a:chExt cx="1776412" cy="2687954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B006560-A143-4533-8B0A-974D42CFEA33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D7FD3A7-FD4B-4446-8072-044C5DC2647E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F49AE6F-292D-43CE-ACC4-734266856D0F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1F23F77-BB37-4A8A-A0AB-B6BE6CB5524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8514A54-F332-4E4F-8B97-84BCE19A55F7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10E2BD-7FB2-40D5-A952-C0C9ADC2EEE4}"/>
                </a:ext>
              </a:extLst>
            </p:cNvPr>
            <p:cNvSpPr/>
            <p:nvPr/>
          </p:nvSpPr>
          <p:spPr>
            <a:xfrm>
              <a:off x="6529011" y="3493633"/>
              <a:ext cx="337968" cy="1054630"/>
            </a:xfrm>
            <a:custGeom>
              <a:avLst/>
              <a:gdLst>
                <a:gd name="connsiteX0" fmla="*/ 352188 w 361950"/>
                <a:gd name="connsiteY0" fmla="*/ 961278 h 1123950"/>
                <a:gd name="connsiteX1" fmla="*/ 343616 w 361950"/>
                <a:gd name="connsiteY1" fmla="*/ 277383 h 1123950"/>
                <a:gd name="connsiteX2" fmla="*/ 329328 w 361950"/>
                <a:gd name="connsiteY2" fmla="*/ 145938 h 1123950"/>
                <a:gd name="connsiteX3" fmla="*/ 188358 w 361950"/>
                <a:gd name="connsiteY3" fmla="*/ 14493 h 1123950"/>
                <a:gd name="connsiteX4" fmla="*/ 29291 w 361950"/>
                <a:gd name="connsiteY4" fmla="*/ 144033 h 1123950"/>
                <a:gd name="connsiteX5" fmla="*/ 15956 w 361950"/>
                <a:gd name="connsiteY5" fmla="*/ 1113678 h 1123950"/>
                <a:gd name="connsiteX0" fmla="*/ 337901 w 337968"/>
                <a:gd name="connsiteY0" fmla="*/ 946991 h 1054630"/>
                <a:gd name="connsiteX1" fmla="*/ 329329 w 337968"/>
                <a:gd name="connsiteY1" fmla="*/ 263096 h 1054630"/>
                <a:gd name="connsiteX2" fmla="*/ 315041 w 337968"/>
                <a:gd name="connsiteY2" fmla="*/ 131651 h 1054630"/>
                <a:gd name="connsiteX3" fmla="*/ 174071 w 337968"/>
                <a:gd name="connsiteY3" fmla="*/ 206 h 1054630"/>
                <a:gd name="connsiteX4" fmla="*/ 15004 w 337968"/>
                <a:gd name="connsiteY4" fmla="*/ 129746 h 1054630"/>
                <a:gd name="connsiteX5" fmla="*/ 1669 w 337968"/>
                <a:gd name="connsiteY5" fmla="*/ 1054630 h 105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68" h="1054630">
                  <a:moveTo>
                    <a:pt x="337901" y="946991"/>
                  </a:moveTo>
                  <a:cubicBezTo>
                    <a:pt x="338854" y="943181"/>
                    <a:pt x="329329" y="283099"/>
                    <a:pt x="329329" y="263096"/>
                  </a:cubicBezTo>
                  <a:cubicBezTo>
                    <a:pt x="329329" y="238331"/>
                    <a:pt x="317899" y="144033"/>
                    <a:pt x="315041" y="131651"/>
                  </a:cubicBezTo>
                  <a:cubicBezTo>
                    <a:pt x="307421" y="83073"/>
                    <a:pt x="255034" y="4968"/>
                    <a:pt x="174071" y="206"/>
                  </a:cubicBezTo>
                  <a:cubicBezTo>
                    <a:pt x="88346" y="-4557"/>
                    <a:pt x="18814" y="74501"/>
                    <a:pt x="15004" y="129746"/>
                  </a:cubicBezTo>
                  <a:cubicBezTo>
                    <a:pt x="15004" y="130698"/>
                    <a:pt x="-5951" y="500275"/>
                    <a:pt x="1669" y="1054630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FABE738-A9AA-413B-8493-637842F055C9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A5C47F5-CE56-43B2-AA74-1221B09DD066}"/>
                </a:ext>
              </a:extLst>
            </p:cNvPr>
            <p:cNvSpPr/>
            <p:nvPr/>
          </p:nvSpPr>
          <p:spPr>
            <a:xfrm>
              <a:off x="6081713" y="3426067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8D4A955-DCC9-49E6-8A37-94361AADB487}"/>
                </a:ext>
              </a:extLst>
            </p:cNvPr>
            <p:cNvSpPr/>
            <p:nvPr/>
          </p:nvSpPr>
          <p:spPr>
            <a:xfrm>
              <a:off x="6854190" y="4090912"/>
              <a:ext cx="342900" cy="523875"/>
            </a:xfrm>
            <a:custGeom>
              <a:avLst/>
              <a:gdLst>
                <a:gd name="connsiteX0" fmla="*/ 14288 w 342900"/>
                <a:gd name="connsiteY0" fmla="*/ 464820 h 523875"/>
                <a:gd name="connsiteX1" fmla="*/ 14288 w 342900"/>
                <a:gd name="connsiteY1" fmla="*/ 175260 h 523875"/>
                <a:gd name="connsiteX2" fmla="*/ 175260 w 342900"/>
                <a:gd name="connsiteY2" fmla="*/ 14288 h 523875"/>
                <a:gd name="connsiteX3" fmla="*/ 175260 w 342900"/>
                <a:gd name="connsiteY3" fmla="*/ 14288 h 523875"/>
                <a:gd name="connsiteX4" fmla="*/ 336233 w 342900"/>
                <a:gd name="connsiteY4" fmla="*/ 175260 h 523875"/>
                <a:gd name="connsiteX5" fmla="*/ 336233 w 342900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523875">
                  <a:moveTo>
                    <a:pt x="14288" y="464820"/>
                  </a:move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3" y="14288"/>
                    <a:pt x="336233" y="85725"/>
                    <a:pt x="336233" y="175260"/>
                  </a:cubicBezTo>
                  <a:lnTo>
                    <a:pt x="336233" y="516255"/>
                  </a:ln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DA9E795-B865-454E-96EC-C380A13D059B}"/>
                </a:ext>
              </a:extLst>
            </p:cNvPr>
            <p:cNvSpPr/>
            <p:nvPr/>
          </p:nvSpPr>
          <p:spPr>
            <a:xfrm>
              <a:off x="7181850" y="4095674"/>
              <a:ext cx="342900" cy="619125"/>
            </a:xfrm>
            <a:custGeom>
              <a:avLst/>
              <a:gdLst>
                <a:gd name="connsiteX0" fmla="*/ 175260 w 342900"/>
                <a:gd name="connsiteY0" fmla="*/ 609600 h 619125"/>
                <a:gd name="connsiteX1" fmla="*/ 175260 w 342900"/>
                <a:gd name="connsiteY1" fmla="*/ 609600 h 619125"/>
                <a:gd name="connsiteX2" fmla="*/ 14288 w 342900"/>
                <a:gd name="connsiteY2" fmla="*/ 448628 h 619125"/>
                <a:gd name="connsiteX3" fmla="*/ 14288 w 342900"/>
                <a:gd name="connsiteY3" fmla="*/ 175260 h 619125"/>
                <a:gd name="connsiteX4" fmla="*/ 175260 w 342900"/>
                <a:gd name="connsiteY4" fmla="*/ 14288 h 619125"/>
                <a:gd name="connsiteX5" fmla="*/ 175260 w 342900"/>
                <a:gd name="connsiteY5" fmla="*/ 14288 h 619125"/>
                <a:gd name="connsiteX6" fmla="*/ 336233 w 342900"/>
                <a:gd name="connsiteY6" fmla="*/ 175260 h 619125"/>
                <a:gd name="connsiteX7" fmla="*/ 336233 w 342900"/>
                <a:gd name="connsiteY7" fmla="*/ 448628 h 619125"/>
                <a:gd name="connsiteX8" fmla="*/ 175260 w 342900"/>
                <a:gd name="connsiteY8" fmla="*/ 609600 h 619125"/>
                <a:gd name="connsiteX9" fmla="*/ 175260 w 342900"/>
                <a:gd name="connsiteY9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619125">
                  <a:moveTo>
                    <a:pt x="175260" y="609600"/>
                  </a:moveTo>
                  <a:lnTo>
                    <a:pt x="175260" y="609600"/>
                  </a:lnTo>
                  <a:cubicBezTo>
                    <a:pt x="86677" y="609600"/>
                    <a:pt x="14288" y="538163"/>
                    <a:pt x="14288" y="448628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48628"/>
                  </a:lnTo>
                  <a:cubicBezTo>
                    <a:pt x="336233" y="537210"/>
                    <a:pt x="263842" y="609600"/>
                    <a:pt x="175260" y="609600"/>
                  </a:cubicBezTo>
                  <a:lnTo>
                    <a:pt x="175260" y="609600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AFA8EEA-9267-4055-8B94-0A4F63ED722A}"/>
                </a:ext>
              </a:extLst>
            </p:cNvPr>
            <p:cNvSpPr/>
            <p:nvPr/>
          </p:nvSpPr>
          <p:spPr>
            <a:xfrm>
              <a:off x="7515225" y="4143299"/>
              <a:ext cx="342900" cy="571500"/>
            </a:xfrm>
            <a:custGeom>
              <a:avLst/>
              <a:gdLst>
                <a:gd name="connsiteX0" fmla="*/ 175260 w 342900"/>
                <a:gd name="connsiteY0" fmla="*/ 561975 h 571500"/>
                <a:gd name="connsiteX1" fmla="*/ 175260 w 342900"/>
                <a:gd name="connsiteY1" fmla="*/ 561975 h 571500"/>
                <a:gd name="connsiteX2" fmla="*/ 14288 w 342900"/>
                <a:gd name="connsiteY2" fmla="*/ 401003 h 571500"/>
                <a:gd name="connsiteX3" fmla="*/ 14288 w 342900"/>
                <a:gd name="connsiteY3" fmla="*/ 175260 h 571500"/>
                <a:gd name="connsiteX4" fmla="*/ 175260 w 342900"/>
                <a:gd name="connsiteY4" fmla="*/ 14288 h 571500"/>
                <a:gd name="connsiteX5" fmla="*/ 175260 w 342900"/>
                <a:gd name="connsiteY5" fmla="*/ 14288 h 571500"/>
                <a:gd name="connsiteX6" fmla="*/ 336233 w 342900"/>
                <a:gd name="connsiteY6" fmla="*/ 175260 h 571500"/>
                <a:gd name="connsiteX7" fmla="*/ 336233 w 342900"/>
                <a:gd name="connsiteY7" fmla="*/ 401003 h 571500"/>
                <a:gd name="connsiteX8" fmla="*/ 175260 w 342900"/>
                <a:gd name="connsiteY8" fmla="*/ 561975 h 571500"/>
                <a:gd name="connsiteX9" fmla="*/ 175260 w 342900"/>
                <a:gd name="connsiteY9" fmla="*/ 561975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571500">
                  <a:moveTo>
                    <a:pt x="175260" y="561975"/>
                  </a:moveTo>
                  <a:lnTo>
                    <a:pt x="175260" y="561975"/>
                  </a:lnTo>
                  <a:cubicBezTo>
                    <a:pt x="86678" y="561975"/>
                    <a:pt x="14288" y="490538"/>
                    <a:pt x="14288" y="401003"/>
                  </a:cubicBezTo>
                  <a:lnTo>
                    <a:pt x="14288" y="175260"/>
                  </a:lnTo>
                  <a:cubicBezTo>
                    <a:pt x="14288" y="86677"/>
                    <a:pt x="85725" y="14288"/>
                    <a:pt x="175260" y="14288"/>
                  </a:cubicBezTo>
                  <a:lnTo>
                    <a:pt x="175260" y="14288"/>
                  </a:lnTo>
                  <a:cubicBezTo>
                    <a:pt x="263842" y="14288"/>
                    <a:pt x="336233" y="85725"/>
                    <a:pt x="336233" y="175260"/>
                  </a:cubicBezTo>
                  <a:lnTo>
                    <a:pt x="336233" y="401003"/>
                  </a:lnTo>
                  <a:cubicBezTo>
                    <a:pt x="336233" y="489585"/>
                    <a:pt x="264795" y="561975"/>
                    <a:pt x="175260" y="561975"/>
                  </a:cubicBezTo>
                  <a:lnTo>
                    <a:pt x="175260" y="561975"/>
                  </a:lnTo>
                  <a:close/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F734C32-C0F1-40AA-BFC0-DBCD3C5A62F2}"/>
                </a:ext>
              </a:extLst>
            </p:cNvPr>
            <p:cNvSpPr/>
            <p:nvPr/>
          </p:nvSpPr>
          <p:spPr>
            <a:xfrm>
              <a:off x="6557963" y="4911967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4C1058A-67A6-45FB-A273-1A2A3135E098}"/>
                </a:ext>
              </a:extLst>
            </p:cNvPr>
            <p:cNvSpPr/>
            <p:nvPr/>
          </p:nvSpPr>
          <p:spPr>
            <a:xfrm>
              <a:off x="6352383" y="4351896"/>
              <a:ext cx="1504950" cy="1762125"/>
            </a:xfrm>
            <a:custGeom>
              <a:avLst/>
              <a:gdLst>
                <a:gd name="connsiteX0" fmla="*/ 623727 w 1504950"/>
                <a:gd name="connsiteY0" fmla="*/ 594360 h 1762125"/>
                <a:gd name="connsiteX1" fmla="*/ 668494 w 1504950"/>
                <a:gd name="connsiteY1" fmla="*/ 571500 h 1762125"/>
                <a:gd name="connsiteX2" fmla="*/ 758029 w 1504950"/>
                <a:gd name="connsiteY2" fmla="*/ 535305 h 1762125"/>
                <a:gd name="connsiteX3" fmla="*/ 862804 w 1504950"/>
                <a:gd name="connsiteY3" fmla="*/ 268605 h 1762125"/>
                <a:gd name="connsiteX4" fmla="*/ 237012 w 1504950"/>
                <a:gd name="connsiteY4" fmla="*/ 186690 h 1762125"/>
                <a:gd name="connsiteX5" fmla="*/ 77944 w 1504950"/>
                <a:gd name="connsiteY5" fmla="*/ 282893 h 1762125"/>
                <a:gd name="connsiteX6" fmla="*/ 42702 w 1504950"/>
                <a:gd name="connsiteY6" fmla="*/ 402908 h 1762125"/>
                <a:gd name="connsiteX7" fmla="*/ 15079 w 1504950"/>
                <a:gd name="connsiteY7" fmla="*/ 560070 h 1762125"/>
                <a:gd name="connsiteX8" fmla="*/ 31272 w 1504950"/>
                <a:gd name="connsiteY8" fmla="*/ 627698 h 1762125"/>
                <a:gd name="connsiteX9" fmla="*/ 299877 w 1504950"/>
                <a:gd name="connsiteY9" fmla="*/ 1050608 h 1762125"/>
                <a:gd name="connsiteX10" fmla="*/ 385602 w 1504950"/>
                <a:gd name="connsiteY10" fmla="*/ 1133475 h 1762125"/>
                <a:gd name="connsiteX11" fmla="*/ 406557 w 1504950"/>
                <a:gd name="connsiteY11" fmla="*/ 1181100 h 1762125"/>
                <a:gd name="connsiteX12" fmla="*/ 415129 w 1504950"/>
                <a:gd name="connsiteY12" fmla="*/ 1703070 h 1762125"/>
                <a:gd name="connsiteX13" fmla="*/ 469422 w 1504950"/>
                <a:gd name="connsiteY13" fmla="*/ 1753552 h 1762125"/>
                <a:gd name="connsiteX14" fmla="*/ 1221897 w 1504950"/>
                <a:gd name="connsiteY14" fmla="*/ 1755458 h 1762125"/>
                <a:gd name="connsiteX15" fmla="*/ 1268569 w 1504950"/>
                <a:gd name="connsiteY15" fmla="*/ 1708785 h 1762125"/>
                <a:gd name="connsiteX16" fmla="*/ 1259997 w 1504950"/>
                <a:gd name="connsiteY16" fmla="*/ 1161098 h 1762125"/>
                <a:gd name="connsiteX17" fmla="*/ 1290477 w 1504950"/>
                <a:gd name="connsiteY17" fmla="*/ 1106805 h 1762125"/>
                <a:gd name="connsiteX18" fmla="*/ 1466689 w 1504950"/>
                <a:gd name="connsiteY18" fmla="*/ 876300 h 1762125"/>
                <a:gd name="connsiteX19" fmla="*/ 1481929 w 1504950"/>
                <a:gd name="connsiteY19" fmla="*/ 793433 h 1762125"/>
                <a:gd name="connsiteX20" fmla="*/ 1495264 w 1504950"/>
                <a:gd name="connsiteY20" fmla="*/ 14288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950" h="1762125">
                  <a:moveTo>
                    <a:pt x="623727" y="594360"/>
                  </a:moveTo>
                  <a:cubicBezTo>
                    <a:pt x="636109" y="581978"/>
                    <a:pt x="651349" y="575310"/>
                    <a:pt x="668494" y="571500"/>
                  </a:cubicBezTo>
                  <a:cubicBezTo>
                    <a:pt x="700879" y="564833"/>
                    <a:pt x="731359" y="553403"/>
                    <a:pt x="758029" y="535305"/>
                  </a:cubicBezTo>
                  <a:cubicBezTo>
                    <a:pt x="834229" y="483870"/>
                    <a:pt x="859947" y="361950"/>
                    <a:pt x="862804" y="268605"/>
                  </a:cubicBezTo>
                  <a:cubicBezTo>
                    <a:pt x="863757" y="252413"/>
                    <a:pt x="321784" y="190500"/>
                    <a:pt x="237012" y="186690"/>
                  </a:cubicBezTo>
                  <a:cubicBezTo>
                    <a:pt x="166527" y="182880"/>
                    <a:pt x="98899" y="217170"/>
                    <a:pt x="77944" y="282893"/>
                  </a:cubicBezTo>
                  <a:cubicBezTo>
                    <a:pt x="65562" y="322898"/>
                    <a:pt x="55084" y="362903"/>
                    <a:pt x="42702" y="402908"/>
                  </a:cubicBezTo>
                  <a:cubicBezTo>
                    <a:pt x="34129" y="432435"/>
                    <a:pt x="22699" y="511492"/>
                    <a:pt x="15079" y="560070"/>
                  </a:cubicBezTo>
                  <a:cubicBezTo>
                    <a:pt x="12222" y="583883"/>
                    <a:pt x="16984" y="607695"/>
                    <a:pt x="31272" y="627698"/>
                  </a:cubicBezTo>
                  <a:cubicBezTo>
                    <a:pt x="89374" y="712470"/>
                    <a:pt x="240822" y="954405"/>
                    <a:pt x="299877" y="1050608"/>
                  </a:cubicBezTo>
                  <a:cubicBezTo>
                    <a:pt x="311307" y="1069658"/>
                    <a:pt x="365599" y="1121093"/>
                    <a:pt x="385602" y="1133475"/>
                  </a:cubicBezTo>
                  <a:cubicBezTo>
                    <a:pt x="396079" y="1140143"/>
                    <a:pt x="406557" y="1161098"/>
                    <a:pt x="406557" y="1181100"/>
                  </a:cubicBezTo>
                  <a:cubicBezTo>
                    <a:pt x="401794" y="1352550"/>
                    <a:pt x="407509" y="1530668"/>
                    <a:pt x="415129" y="1703070"/>
                  </a:cubicBezTo>
                  <a:cubicBezTo>
                    <a:pt x="417034" y="1744027"/>
                    <a:pt x="425607" y="1753552"/>
                    <a:pt x="469422" y="1753552"/>
                  </a:cubicBezTo>
                  <a:cubicBezTo>
                    <a:pt x="717072" y="1751648"/>
                    <a:pt x="974247" y="1757363"/>
                    <a:pt x="1221897" y="1755458"/>
                  </a:cubicBezTo>
                  <a:cubicBezTo>
                    <a:pt x="1263807" y="1755458"/>
                    <a:pt x="1268569" y="1749743"/>
                    <a:pt x="1268569" y="1708785"/>
                  </a:cubicBezTo>
                  <a:cubicBezTo>
                    <a:pt x="1266664" y="1528763"/>
                    <a:pt x="1258092" y="1342073"/>
                    <a:pt x="1259997" y="1161098"/>
                  </a:cubicBezTo>
                  <a:cubicBezTo>
                    <a:pt x="1259997" y="1135380"/>
                    <a:pt x="1268569" y="1121093"/>
                    <a:pt x="1290477" y="1106805"/>
                  </a:cubicBezTo>
                  <a:cubicBezTo>
                    <a:pt x="1378107" y="1047750"/>
                    <a:pt x="1434304" y="977265"/>
                    <a:pt x="1466689" y="876300"/>
                  </a:cubicBezTo>
                  <a:cubicBezTo>
                    <a:pt x="1475262" y="848678"/>
                    <a:pt x="1480977" y="822008"/>
                    <a:pt x="1481929" y="793433"/>
                  </a:cubicBezTo>
                  <a:cubicBezTo>
                    <a:pt x="1490502" y="541973"/>
                    <a:pt x="1496217" y="287655"/>
                    <a:pt x="1495264" y="14288"/>
                  </a:cubicBezTo>
                </a:path>
              </a:pathLst>
            </a:custGeom>
            <a:noFill/>
            <a:ln w="19050" cap="rnd">
              <a:solidFill>
                <a:schemeClr val="accent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aphic 73">
            <a:extLst>
              <a:ext uri="{FF2B5EF4-FFF2-40B4-BE49-F238E27FC236}">
                <a16:creationId xmlns:a16="http://schemas.microsoft.com/office/drawing/2014/main" id="{2C6BC894-1B54-473A-8A8F-88CFF271FBD4}"/>
              </a:ext>
            </a:extLst>
          </p:cNvPr>
          <p:cNvGrpSpPr/>
          <p:nvPr/>
        </p:nvGrpSpPr>
        <p:grpSpPr>
          <a:xfrm>
            <a:off x="9229062" y="1243822"/>
            <a:ext cx="1065695" cy="1575624"/>
            <a:chOff x="5210175" y="2119312"/>
            <a:chExt cx="1771650" cy="2619375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8FBFC3A-8451-48F9-9586-6BED46067271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75236-A571-49D1-AB72-4D65B72C503C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E875F69-8338-412A-98DA-C9A7CCD25C70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06C6056-02C4-4F6A-99E1-10A2520B224C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24788EB-BC40-4FA2-8D7E-0E20218AE787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66CA0B2-C0CA-42BB-8DC4-93BC63B132B8}"/>
                </a:ext>
              </a:extLst>
            </p:cNvPr>
            <p:cNvSpPr/>
            <p:nvPr/>
          </p:nvSpPr>
          <p:spPr>
            <a:xfrm>
              <a:off x="5195888" y="2105025"/>
              <a:ext cx="28575" cy="28575"/>
            </a:xfrm>
            <a:custGeom>
              <a:avLst/>
              <a:gdLst/>
              <a:ahLst/>
              <a:cxnLst/>
              <a:rect l="l" t="t" r="r" b="b"/>
              <a:pathLst>
                <a:path w="28575" h="28575"/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17EDE7A-11A5-42DE-8895-0E328511248C}"/>
                </a:ext>
              </a:extLst>
            </p:cNvPr>
            <p:cNvSpPr/>
            <p:nvPr/>
          </p:nvSpPr>
          <p:spPr>
            <a:xfrm>
              <a:off x="5672138" y="3526154"/>
              <a:ext cx="619125" cy="523875"/>
            </a:xfrm>
            <a:custGeom>
              <a:avLst/>
              <a:gdLst>
                <a:gd name="connsiteX0" fmla="*/ 14288 w 619125"/>
                <a:gd name="connsiteY0" fmla="*/ 17145 h 523875"/>
                <a:gd name="connsiteX1" fmla="*/ 157163 w 619125"/>
                <a:gd name="connsiteY1" fmla="*/ 14288 h 523875"/>
                <a:gd name="connsiteX2" fmla="*/ 414338 w 619125"/>
                <a:gd name="connsiteY2" fmla="*/ 34290 h 523875"/>
                <a:gd name="connsiteX3" fmla="*/ 530543 w 619125"/>
                <a:gd name="connsiteY3" fmla="*/ 125730 h 523875"/>
                <a:gd name="connsiteX4" fmla="*/ 552450 w 619125"/>
                <a:gd name="connsiteY4" fmla="*/ 501967 h 523875"/>
                <a:gd name="connsiteX5" fmla="*/ 543878 w 619125"/>
                <a:gd name="connsiteY5" fmla="*/ 51625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9125" h="523875">
                  <a:moveTo>
                    <a:pt x="14288" y="17145"/>
                  </a:moveTo>
                  <a:cubicBezTo>
                    <a:pt x="61913" y="16192"/>
                    <a:pt x="109538" y="15240"/>
                    <a:pt x="157163" y="14288"/>
                  </a:cubicBezTo>
                  <a:cubicBezTo>
                    <a:pt x="168592" y="14288"/>
                    <a:pt x="412433" y="31433"/>
                    <a:pt x="414338" y="34290"/>
                  </a:cubicBezTo>
                  <a:cubicBezTo>
                    <a:pt x="472440" y="59055"/>
                    <a:pt x="495300" y="90488"/>
                    <a:pt x="530543" y="125730"/>
                  </a:cubicBezTo>
                  <a:cubicBezTo>
                    <a:pt x="627698" y="222885"/>
                    <a:pt x="644843" y="386715"/>
                    <a:pt x="552450" y="501967"/>
                  </a:cubicBezTo>
                  <a:cubicBezTo>
                    <a:pt x="548640" y="505778"/>
                    <a:pt x="546735" y="511492"/>
                    <a:pt x="543878" y="516255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1B77B3-1CFB-4FBB-921D-87313F6C5F4A}"/>
                </a:ext>
              </a:extLst>
            </p:cNvPr>
            <p:cNvSpPr/>
            <p:nvPr/>
          </p:nvSpPr>
          <p:spPr>
            <a:xfrm>
              <a:off x="5466558" y="2539892"/>
              <a:ext cx="1495425" cy="2190750"/>
            </a:xfrm>
            <a:custGeom>
              <a:avLst/>
              <a:gdLst>
                <a:gd name="connsiteX0" fmla="*/ 623727 w 1495425"/>
                <a:gd name="connsiteY0" fmla="*/ 1020553 h 2190750"/>
                <a:gd name="connsiteX1" fmla="*/ 668494 w 1495425"/>
                <a:gd name="connsiteY1" fmla="*/ 997693 h 2190750"/>
                <a:gd name="connsiteX2" fmla="*/ 758029 w 1495425"/>
                <a:gd name="connsiteY2" fmla="*/ 961498 h 2190750"/>
                <a:gd name="connsiteX3" fmla="*/ 862804 w 1495425"/>
                <a:gd name="connsiteY3" fmla="*/ 694798 h 2190750"/>
                <a:gd name="connsiteX4" fmla="*/ 237012 w 1495425"/>
                <a:gd name="connsiteY4" fmla="*/ 612883 h 2190750"/>
                <a:gd name="connsiteX5" fmla="*/ 77944 w 1495425"/>
                <a:gd name="connsiteY5" fmla="*/ 709085 h 2190750"/>
                <a:gd name="connsiteX6" fmla="*/ 42702 w 1495425"/>
                <a:gd name="connsiteY6" fmla="*/ 829100 h 2190750"/>
                <a:gd name="connsiteX7" fmla="*/ 15079 w 1495425"/>
                <a:gd name="connsiteY7" fmla="*/ 986263 h 2190750"/>
                <a:gd name="connsiteX8" fmla="*/ 31272 w 1495425"/>
                <a:gd name="connsiteY8" fmla="*/ 1053890 h 2190750"/>
                <a:gd name="connsiteX9" fmla="*/ 299877 w 1495425"/>
                <a:gd name="connsiteY9" fmla="*/ 1476800 h 2190750"/>
                <a:gd name="connsiteX10" fmla="*/ 385602 w 1495425"/>
                <a:gd name="connsiteY10" fmla="*/ 1559668 h 2190750"/>
                <a:gd name="connsiteX11" fmla="*/ 406557 w 1495425"/>
                <a:gd name="connsiteY11" fmla="*/ 1607293 h 2190750"/>
                <a:gd name="connsiteX12" fmla="*/ 415129 w 1495425"/>
                <a:gd name="connsiteY12" fmla="*/ 2129263 h 2190750"/>
                <a:gd name="connsiteX13" fmla="*/ 469422 w 1495425"/>
                <a:gd name="connsiteY13" fmla="*/ 2179745 h 2190750"/>
                <a:gd name="connsiteX14" fmla="*/ 1221897 w 1495425"/>
                <a:gd name="connsiteY14" fmla="*/ 2181650 h 2190750"/>
                <a:gd name="connsiteX15" fmla="*/ 1268569 w 1495425"/>
                <a:gd name="connsiteY15" fmla="*/ 2134978 h 2190750"/>
                <a:gd name="connsiteX16" fmla="*/ 1259997 w 1495425"/>
                <a:gd name="connsiteY16" fmla="*/ 1587290 h 2190750"/>
                <a:gd name="connsiteX17" fmla="*/ 1290477 w 1495425"/>
                <a:gd name="connsiteY17" fmla="*/ 1532998 h 2190750"/>
                <a:gd name="connsiteX18" fmla="*/ 1466689 w 1495425"/>
                <a:gd name="connsiteY18" fmla="*/ 1302493 h 2190750"/>
                <a:gd name="connsiteX19" fmla="*/ 1481929 w 1495425"/>
                <a:gd name="connsiteY19" fmla="*/ 1219625 h 2190750"/>
                <a:gd name="connsiteX20" fmla="*/ 1478119 w 1495425"/>
                <a:gd name="connsiteY20" fmla="*/ 139490 h 2190750"/>
                <a:gd name="connsiteX21" fmla="*/ 1416207 w 1495425"/>
                <a:gd name="connsiteY21" fmla="*/ 34715 h 2190750"/>
                <a:gd name="connsiteX22" fmla="*/ 1286667 w 1495425"/>
                <a:gd name="connsiteY22" fmla="*/ 31858 h 2190750"/>
                <a:gd name="connsiteX23" fmla="*/ 1244757 w 1495425"/>
                <a:gd name="connsiteY23" fmla="*/ 77578 h 21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5425" h="2190750">
                  <a:moveTo>
                    <a:pt x="623727" y="1020553"/>
                  </a:moveTo>
                  <a:cubicBezTo>
                    <a:pt x="636109" y="1008170"/>
                    <a:pt x="651349" y="1001503"/>
                    <a:pt x="668494" y="997693"/>
                  </a:cubicBezTo>
                  <a:cubicBezTo>
                    <a:pt x="700879" y="991025"/>
                    <a:pt x="731359" y="979595"/>
                    <a:pt x="758029" y="961498"/>
                  </a:cubicBezTo>
                  <a:cubicBezTo>
                    <a:pt x="834229" y="910063"/>
                    <a:pt x="859947" y="788143"/>
                    <a:pt x="862804" y="694798"/>
                  </a:cubicBezTo>
                  <a:cubicBezTo>
                    <a:pt x="863757" y="678605"/>
                    <a:pt x="321784" y="616693"/>
                    <a:pt x="237012" y="612883"/>
                  </a:cubicBezTo>
                  <a:cubicBezTo>
                    <a:pt x="166527" y="609073"/>
                    <a:pt x="98899" y="643363"/>
                    <a:pt x="77944" y="709085"/>
                  </a:cubicBezTo>
                  <a:cubicBezTo>
                    <a:pt x="65562" y="749090"/>
                    <a:pt x="55084" y="789095"/>
                    <a:pt x="42702" y="829100"/>
                  </a:cubicBezTo>
                  <a:cubicBezTo>
                    <a:pt x="34129" y="858628"/>
                    <a:pt x="22699" y="937685"/>
                    <a:pt x="15079" y="986263"/>
                  </a:cubicBezTo>
                  <a:cubicBezTo>
                    <a:pt x="12222" y="1010075"/>
                    <a:pt x="16984" y="1033888"/>
                    <a:pt x="31272" y="1053890"/>
                  </a:cubicBezTo>
                  <a:cubicBezTo>
                    <a:pt x="89374" y="1138663"/>
                    <a:pt x="240822" y="1380598"/>
                    <a:pt x="299877" y="1476800"/>
                  </a:cubicBezTo>
                  <a:cubicBezTo>
                    <a:pt x="311307" y="1495850"/>
                    <a:pt x="365599" y="1547285"/>
                    <a:pt x="385602" y="1559668"/>
                  </a:cubicBezTo>
                  <a:cubicBezTo>
                    <a:pt x="396079" y="1566335"/>
                    <a:pt x="406557" y="1587290"/>
                    <a:pt x="406557" y="1607293"/>
                  </a:cubicBezTo>
                  <a:cubicBezTo>
                    <a:pt x="401794" y="1778743"/>
                    <a:pt x="407509" y="1956860"/>
                    <a:pt x="415129" y="2129263"/>
                  </a:cubicBezTo>
                  <a:cubicBezTo>
                    <a:pt x="417034" y="2170220"/>
                    <a:pt x="425607" y="2179745"/>
                    <a:pt x="469422" y="2179745"/>
                  </a:cubicBezTo>
                  <a:cubicBezTo>
                    <a:pt x="717072" y="2177840"/>
                    <a:pt x="974247" y="2183555"/>
                    <a:pt x="1221897" y="2181650"/>
                  </a:cubicBezTo>
                  <a:cubicBezTo>
                    <a:pt x="1263807" y="2181650"/>
                    <a:pt x="1268569" y="2175935"/>
                    <a:pt x="1268569" y="2134978"/>
                  </a:cubicBezTo>
                  <a:cubicBezTo>
                    <a:pt x="1266664" y="1954955"/>
                    <a:pt x="1258092" y="1768265"/>
                    <a:pt x="1259997" y="1587290"/>
                  </a:cubicBezTo>
                  <a:cubicBezTo>
                    <a:pt x="1259997" y="1561573"/>
                    <a:pt x="1268569" y="1547285"/>
                    <a:pt x="1290477" y="1532998"/>
                  </a:cubicBezTo>
                  <a:cubicBezTo>
                    <a:pt x="1378107" y="1473943"/>
                    <a:pt x="1434304" y="1403458"/>
                    <a:pt x="1466689" y="1302493"/>
                  </a:cubicBezTo>
                  <a:cubicBezTo>
                    <a:pt x="1475262" y="1274870"/>
                    <a:pt x="1480977" y="1248200"/>
                    <a:pt x="1481929" y="1219625"/>
                  </a:cubicBezTo>
                  <a:cubicBezTo>
                    <a:pt x="1490502" y="968165"/>
                    <a:pt x="1478119" y="139490"/>
                    <a:pt x="1478119" y="139490"/>
                  </a:cubicBezTo>
                  <a:cubicBezTo>
                    <a:pt x="1478119" y="90913"/>
                    <a:pt x="1455259" y="54718"/>
                    <a:pt x="1416207" y="34715"/>
                  </a:cubicBezTo>
                  <a:cubicBezTo>
                    <a:pt x="1379059" y="14713"/>
                    <a:pt x="1323814" y="2330"/>
                    <a:pt x="1286667" y="31858"/>
                  </a:cubicBezTo>
                  <a:cubicBezTo>
                    <a:pt x="1273332" y="42335"/>
                    <a:pt x="1263807" y="50908"/>
                    <a:pt x="1244757" y="77578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6D33E05-1B6E-4A3F-8FDC-91FD2B0253BB}"/>
                </a:ext>
              </a:extLst>
            </p:cNvPr>
            <p:cNvSpPr/>
            <p:nvPr/>
          </p:nvSpPr>
          <p:spPr>
            <a:xfrm>
              <a:off x="5738813" y="2238693"/>
              <a:ext cx="333375" cy="923925"/>
            </a:xfrm>
            <a:custGeom>
              <a:avLst/>
              <a:gdLst>
                <a:gd name="connsiteX0" fmla="*/ 321945 w 333375"/>
                <a:gd name="connsiteY0" fmla="*/ 102551 h 923925"/>
                <a:gd name="connsiteX1" fmla="*/ 278130 w 333375"/>
                <a:gd name="connsiteY1" fmla="*/ 61594 h 923925"/>
                <a:gd name="connsiteX2" fmla="*/ 112395 w 333375"/>
                <a:gd name="connsiteY2" fmla="*/ 24446 h 923925"/>
                <a:gd name="connsiteX3" fmla="*/ 14288 w 333375"/>
                <a:gd name="connsiteY3" fmla="*/ 168274 h 923925"/>
                <a:gd name="connsiteX4" fmla="*/ 14288 w 333375"/>
                <a:gd name="connsiteY4" fmla="*/ 917891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375" h="923925">
                  <a:moveTo>
                    <a:pt x="321945" y="102551"/>
                  </a:moveTo>
                  <a:cubicBezTo>
                    <a:pt x="309563" y="87311"/>
                    <a:pt x="290513" y="73976"/>
                    <a:pt x="278130" y="61594"/>
                  </a:cubicBezTo>
                  <a:cubicBezTo>
                    <a:pt x="236220" y="18731"/>
                    <a:pt x="164783" y="1586"/>
                    <a:pt x="112395" y="24446"/>
                  </a:cubicBezTo>
                  <a:cubicBezTo>
                    <a:pt x="50482" y="50164"/>
                    <a:pt x="14288" y="102551"/>
                    <a:pt x="14288" y="168274"/>
                  </a:cubicBezTo>
                  <a:cubicBezTo>
                    <a:pt x="14288" y="470216"/>
                    <a:pt x="14288" y="615949"/>
                    <a:pt x="14288" y="917891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42E3DF1-57CF-4FCA-9C15-FCEC0156EFE0}"/>
                </a:ext>
              </a:extLst>
            </p:cNvPr>
            <p:cNvSpPr/>
            <p:nvPr/>
          </p:nvSpPr>
          <p:spPr>
            <a:xfrm>
              <a:off x="6053138" y="2140069"/>
              <a:ext cx="342900" cy="1009650"/>
            </a:xfrm>
            <a:custGeom>
              <a:avLst/>
              <a:gdLst>
                <a:gd name="connsiteX0" fmla="*/ 337185 w 342900"/>
                <a:gd name="connsiteY0" fmla="*/ 997466 h 1009650"/>
                <a:gd name="connsiteX1" fmla="*/ 325755 w 342900"/>
                <a:gd name="connsiteY1" fmla="*/ 146883 h 1009650"/>
                <a:gd name="connsiteX2" fmla="*/ 183833 w 342900"/>
                <a:gd name="connsiteY2" fmla="*/ 14486 h 1009650"/>
                <a:gd name="connsiteX3" fmla="*/ 14288 w 342900"/>
                <a:gd name="connsiteY3" fmla="*/ 135453 h 1009650"/>
                <a:gd name="connsiteX4" fmla="*/ 14288 w 342900"/>
                <a:gd name="connsiteY4" fmla="*/ 99651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009650">
                  <a:moveTo>
                    <a:pt x="337185" y="997466"/>
                  </a:moveTo>
                  <a:cubicBezTo>
                    <a:pt x="337185" y="770771"/>
                    <a:pt x="328613" y="167838"/>
                    <a:pt x="325755" y="146883"/>
                  </a:cubicBezTo>
                  <a:cubicBezTo>
                    <a:pt x="317183" y="70683"/>
                    <a:pt x="249555" y="18296"/>
                    <a:pt x="183833" y="14486"/>
                  </a:cubicBezTo>
                  <a:cubicBezTo>
                    <a:pt x="101917" y="10676"/>
                    <a:pt x="24765" y="62111"/>
                    <a:pt x="14288" y="135453"/>
                  </a:cubicBezTo>
                  <a:cubicBezTo>
                    <a:pt x="14288" y="137358"/>
                    <a:pt x="14288" y="751721"/>
                    <a:pt x="14288" y="996514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87F8FD-B709-44B2-B835-19F24E08DE88}"/>
                </a:ext>
              </a:extLst>
            </p:cNvPr>
            <p:cNvSpPr/>
            <p:nvPr/>
          </p:nvSpPr>
          <p:spPr>
            <a:xfrm>
              <a:off x="6376035" y="2281520"/>
              <a:ext cx="342900" cy="876300"/>
            </a:xfrm>
            <a:custGeom>
              <a:avLst/>
              <a:gdLst>
                <a:gd name="connsiteX0" fmla="*/ 14288 w 342900"/>
                <a:gd name="connsiteY0" fmla="*/ 97824 h 876300"/>
                <a:gd name="connsiteX1" fmla="*/ 64770 w 342900"/>
                <a:gd name="connsiteY1" fmla="*/ 53057 h 876300"/>
                <a:gd name="connsiteX2" fmla="*/ 227648 w 342900"/>
                <a:gd name="connsiteY2" fmla="*/ 27339 h 876300"/>
                <a:gd name="connsiteX3" fmla="*/ 329565 w 342900"/>
                <a:gd name="connsiteY3" fmla="*/ 176882 h 876300"/>
                <a:gd name="connsiteX4" fmla="*/ 329565 w 342900"/>
                <a:gd name="connsiteY4" fmla="*/ 274989 h 876300"/>
                <a:gd name="connsiteX5" fmla="*/ 337185 w 342900"/>
                <a:gd name="connsiteY5" fmla="*/ 862682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0" h="876300">
                  <a:moveTo>
                    <a:pt x="14288" y="97824"/>
                  </a:moveTo>
                  <a:cubicBezTo>
                    <a:pt x="38100" y="74012"/>
                    <a:pt x="52388" y="65439"/>
                    <a:pt x="64770" y="53057"/>
                  </a:cubicBezTo>
                  <a:cubicBezTo>
                    <a:pt x="111443" y="9242"/>
                    <a:pt x="167640" y="5432"/>
                    <a:pt x="227648" y="27339"/>
                  </a:cubicBezTo>
                  <a:cubicBezTo>
                    <a:pt x="298132" y="54009"/>
                    <a:pt x="329565" y="111159"/>
                    <a:pt x="329565" y="176882"/>
                  </a:cubicBezTo>
                  <a:cubicBezTo>
                    <a:pt x="329565" y="209267"/>
                    <a:pt x="329565" y="242604"/>
                    <a:pt x="329565" y="274989"/>
                  </a:cubicBezTo>
                  <a:cubicBezTo>
                    <a:pt x="329565" y="283562"/>
                    <a:pt x="337185" y="731237"/>
                    <a:pt x="337185" y="862682"/>
                  </a:cubicBezTo>
                </a:path>
              </a:pathLst>
            </a:custGeom>
            <a:noFill/>
            <a:ln w="19050" cap="rnd">
              <a:solidFill>
                <a:schemeClr val="accent4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Rectangle 3">
            <a:extLst>
              <a:ext uri="{FF2B5EF4-FFF2-40B4-BE49-F238E27FC236}">
                <a16:creationId xmlns:a16="http://schemas.microsoft.com/office/drawing/2014/main" id="{FD378632-66B1-4480-A865-FBF041225307}"/>
              </a:ext>
            </a:extLst>
          </p:cNvPr>
          <p:cNvSpPr/>
          <p:nvPr/>
        </p:nvSpPr>
        <p:spPr>
          <a:xfrm>
            <a:off x="6243175" y="3709753"/>
            <a:ext cx="2507688" cy="472852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Rectangle 3">
            <a:extLst>
              <a:ext uri="{FF2B5EF4-FFF2-40B4-BE49-F238E27FC236}">
                <a16:creationId xmlns:a16="http://schemas.microsoft.com/office/drawing/2014/main" id="{04F673AC-5BF2-40E3-B25F-35C5F4B98340}"/>
              </a:ext>
            </a:extLst>
          </p:cNvPr>
          <p:cNvSpPr/>
          <p:nvPr/>
        </p:nvSpPr>
        <p:spPr>
          <a:xfrm>
            <a:off x="8750862" y="3231054"/>
            <a:ext cx="2507688" cy="472852"/>
          </a:xfrm>
          <a:prstGeom prst="rect">
            <a:avLst/>
          </a:prstGeom>
          <a:solidFill>
            <a:schemeClr val="accent4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Rectangle 3">
            <a:extLst>
              <a:ext uri="{FF2B5EF4-FFF2-40B4-BE49-F238E27FC236}">
                <a16:creationId xmlns:a16="http://schemas.microsoft.com/office/drawing/2014/main" id="{AEF81A82-D1A4-4AED-A508-8AA521E91D25}"/>
              </a:ext>
            </a:extLst>
          </p:cNvPr>
          <p:cNvSpPr/>
          <p:nvPr/>
        </p:nvSpPr>
        <p:spPr>
          <a:xfrm>
            <a:off x="1238250" y="4670648"/>
            <a:ext cx="2507688" cy="472852"/>
          </a:xfrm>
          <a:prstGeom prst="rect">
            <a:avLst/>
          </a:prstGeom>
          <a:solidFill>
            <a:schemeClr val="accent1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74952C8E-79D5-48B0-AD1A-627C895C1799}"/>
              </a:ext>
            </a:extLst>
          </p:cNvPr>
          <p:cNvSpPr/>
          <p:nvPr/>
        </p:nvSpPr>
        <p:spPr>
          <a:xfrm>
            <a:off x="3735487" y="4188452"/>
            <a:ext cx="2507688" cy="472852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obliqueTopLeft">
              <a:rot lat="0" lon="0" rev="0"/>
            </a:camera>
            <a:lightRig rig="balanced" dir="t"/>
          </a:scene3d>
          <a:sp3d extrusionH="8890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3D615C-ABB9-44AA-8528-4F5C897FB743}"/>
              </a:ext>
            </a:extLst>
          </p:cNvPr>
          <p:cNvSpPr txBox="1"/>
          <p:nvPr/>
        </p:nvSpPr>
        <p:spPr>
          <a:xfrm>
            <a:off x="4321368" y="4274021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7275FA9-6195-4330-A161-7572112F799D}"/>
              </a:ext>
            </a:extLst>
          </p:cNvPr>
          <p:cNvSpPr txBox="1"/>
          <p:nvPr/>
        </p:nvSpPr>
        <p:spPr>
          <a:xfrm>
            <a:off x="6825572" y="3793806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4CDE59-E981-4180-9FCD-BA8129EBA44C}"/>
              </a:ext>
            </a:extLst>
          </p:cNvPr>
          <p:cNvSpPr txBox="1"/>
          <p:nvPr/>
        </p:nvSpPr>
        <p:spPr>
          <a:xfrm>
            <a:off x="9329776" y="3313591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1FA4F8-3A76-4CB2-8D21-32B916B27AB8}"/>
              </a:ext>
            </a:extLst>
          </p:cNvPr>
          <p:cNvSpPr txBox="1"/>
          <p:nvPr/>
        </p:nvSpPr>
        <p:spPr>
          <a:xfrm>
            <a:off x="1817164" y="4754237"/>
            <a:ext cx="1349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0" name="그룹 3">
            <a:extLst>
              <a:ext uri="{FF2B5EF4-FFF2-40B4-BE49-F238E27FC236}">
                <a16:creationId xmlns:a16="http://schemas.microsoft.com/office/drawing/2014/main" id="{55F04AD7-0EB2-4834-A254-56A7A7176B17}"/>
              </a:ext>
            </a:extLst>
          </p:cNvPr>
          <p:cNvGrpSpPr/>
          <p:nvPr/>
        </p:nvGrpSpPr>
        <p:grpSpPr>
          <a:xfrm>
            <a:off x="3908021" y="4799784"/>
            <a:ext cx="2197664" cy="1101337"/>
            <a:chOff x="1608973" y="4329659"/>
            <a:chExt cx="1416581" cy="110133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4D7AADF-1BE9-41C6-B0FA-26F126AA25E9}"/>
                </a:ext>
              </a:extLst>
            </p:cNvPr>
            <p:cNvSpPr txBox="1"/>
            <p:nvPr/>
          </p:nvSpPr>
          <p:spPr>
            <a:xfrm>
              <a:off x="1608973" y="432965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FFC82FA-D49F-4F16-BEBD-AED944375853}"/>
                </a:ext>
              </a:extLst>
            </p:cNvPr>
            <p:cNvSpPr txBox="1"/>
            <p:nvPr/>
          </p:nvSpPr>
          <p:spPr>
            <a:xfrm>
              <a:off x="1608973" y="4599999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그룹 4">
            <a:extLst>
              <a:ext uri="{FF2B5EF4-FFF2-40B4-BE49-F238E27FC236}">
                <a16:creationId xmlns:a16="http://schemas.microsoft.com/office/drawing/2014/main" id="{490A6F7D-2211-4BB5-8137-0FAE35A065B6}"/>
              </a:ext>
            </a:extLst>
          </p:cNvPr>
          <p:cNvGrpSpPr/>
          <p:nvPr/>
        </p:nvGrpSpPr>
        <p:grpSpPr>
          <a:xfrm>
            <a:off x="6406948" y="4323540"/>
            <a:ext cx="2197664" cy="1101337"/>
            <a:chOff x="3195050" y="3969619"/>
            <a:chExt cx="1416581" cy="110133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4C73A32-4EBD-4EB3-AF49-E0FE12C2D9A4}"/>
                </a:ext>
              </a:extLst>
            </p:cNvPr>
            <p:cNvSpPr txBox="1"/>
            <p:nvPr/>
          </p:nvSpPr>
          <p:spPr>
            <a:xfrm>
              <a:off x="3195050" y="3969619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836968F-D6CB-4E0A-B364-8D0ED4E7128B}"/>
                </a:ext>
              </a:extLst>
            </p:cNvPr>
            <p:cNvSpPr txBox="1"/>
            <p:nvPr/>
          </p:nvSpPr>
          <p:spPr>
            <a:xfrm>
              <a:off x="3195050" y="4239959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그룹 5">
            <a:extLst>
              <a:ext uri="{FF2B5EF4-FFF2-40B4-BE49-F238E27FC236}">
                <a16:creationId xmlns:a16="http://schemas.microsoft.com/office/drawing/2014/main" id="{10D52B3F-CE3A-4EF5-8EF7-A900E3EBE09B}"/>
              </a:ext>
            </a:extLst>
          </p:cNvPr>
          <p:cNvGrpSpPr/>
          <p:nvPr/>
        </p:nvGrpSpPr>
        <p:grpSpPr>
          <a:xfrm>
            <a:off x="8905875" y="3847294"/>
            <a:ext cx="2197664" cy="1101337"/>
            <a:chOff x="4781127" y="3608730"/>
            <a:chExt cx="1416581" cy="1101337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B78661B-DD84-43EA-B638-858AC89A4C8D}"/>
                </a:ext>
              </a:extLst>
            </p:cNvPr>
            <p:cNvSpPr txBox="1"/>
            <p:nvPr/>
          </p:nvSpPr>
          <p:spPr>
            <a:xfrm>
              <a:off x="4781127" y="3608730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0264B39-5EB3-4057-9AFD-53D1844746F3}"/>
                </a:ext>
              </a:extLst>
            </p:cNvPr>
            <p:cNvSpPr txBox="1"/>
            <p:nvPr/>
          </p:nvSpPr>
          <p:spPr>
            <a:xfrm>
              <a:off x="4781127" y="3879070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그룹 6">
            <a:extLst>
              <a:ext uri="{FF2B5EF4-FFF2-40B4-BE49-F238E27FC236}">
                <a16:creationId xmlns:a16="http://schemas.microsoft.com/office/drawing/2014/main" id="{76824FF7-A70D-458D-8C39-21F113FE4151}"/>
              </a:ext>
            </a:extLst>
          </p:cNvPr>
          <p:cNvGrpSpPr/>
          <p:nvPr/>
        </p:nvGrpSpPr>
        <p:grpSpPr>
          <a:xfrm>
            <a:off x="1409094" y="5276029"/>
            <a:ext cx="2197664" cy="1101337"/>
            <a:chOff x="6367204" y="3265298"/>
            <a:chExt cx="1416581" cy="1101337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2DFEA19-DA6A-4FAC-A103-6EAA7CF5ACE5}"/>
                </a:ext>
              </a:extLst>
            </p:cNvPr>
            <p:cNvSpPr txBox="1"/>
            <p:nvPr/>
          </p:nvSpPr>
          <p:spPr>
            <a:xfrm>
              <a:off x="6367204" y="3265298"/>
              <a:ext cx="1416581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35335EB-7111-49EB-B7A3-E951DC4F2DAF}"/>
                </a:ext>
              </a:extLst>
            </p:cNvPr>
            <p:cNvSpPr txBox="1"/>
            <p:nvPr/>
          </p:nvSpPr>
          <p:spPr>
            <a:xfrm>
              <a:off x="6367204" y="3535638"/>
              <a:ext cx="1416581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-1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FC4"/>
      </a:accent1>
      <a:accent2>
        <a:srgbClr val="985ECA"/>
      </a:accent2>
      <a:accent3>
        <a:srgbClr val="92C644"/>
      </a:accent3>
      <a:accent4>
        <a:srgbClr val="F4BD59"/>
      </a:accent4>
      <a:accent5>
        <a:srgbClr val="58A8DD"/>
      </a:accent5>
      <a:accent6>
        <a:srgbClr val="7CCCCD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3617</TotalTime>
  <Words>4536</Words>
  <Application>Microsoft Office PowerPoint</Application>
  <PresentationFormat>宽屏</PresentationFormat>
  <Paragraphs>561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49</vt:i4>
      </vt:variant>
    </vt:vector>
  </HeadingPairs>
  <TitlesOfParts>
    <vt:vector size="59" baseType="lpstr">
      <vt:lpstr>等线</vt:lpstr>
      <vt:lpstr>等线 Light</vt:lpstr>
      <vt:lpstr>Abadi Extra Light</vt:lpstr>
      <vt:lpstr>Arial</vt:lpstr>
      <vt:lpstr>Calibri</vt:lpstr>
      <vt:lpstr>Lato Light</vt:lpstr>
      <vt:lpstr>www.freeppt7.com</vt:lpstr>
      <vt:lpstr>www.jpppt.com</vt:lpstr>
      <vt:lpstr>www.freeppt7.com-1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www.freeppt7.com</cp:keywords>
  <dc:description>www.freeppt7.com</dc:description>
  <cp:lastModifiedBy>之灵</cp:lastModifiedBy>
  <cp:revision>118</cp:revision>
  <dcterms:created xsi:type="dcterms:W3CDTF">2020-01-20T05:08:25Z</dcterms:created>
  <dcterms:modified xsi:type="dcterms:W3CDTF">2021-10-06T02:41:36Z</dcterms:modified>
</cp:coreProperties>
</file>